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37EAB-20D3-4596-A7F8-8CF4F1582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BE6887-9659-430D-9095-2769C743A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C4A7FC-FE53-4B92-A30D-6471FB2F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922A-80B2-4AE2-BA79-75985DCDDE46}" type="datetimeFigureOut">
              <a:rPr lang="es-MX" smtClean="0"/>
              <a:t>28/05/2019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DA76F3-9740-4166-92E0-B5894E15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688149-3678-42B6-9BAB-CF5958B0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8F67-515E-4B51-BAF5-AC9496D5F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16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F03D2-A211-4B25-AB9D-82630EBFD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57E597-B685-4965-B4C6-1B54C489E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504C7A-A513-4247-8E3B-84AE619A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922A-80B2-4AE2-BA79-75985DCDDE46}" type="datetimeFigureOut">
              <a:rPr lang="es-MX" smtClean="0"/>
              <a:t>28/05/2019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7B25C4-F956-4CA3-AE69-AED9C5C2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5232A-C7C3-4F10-81A4-A688A188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8F67-515E-4B51-BAF5-AC9496D5F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839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FB041C-72B7-40A6-ADF9-5CA755E66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E4151A-7320-4FEA-BEF2-A22D26DD8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A85C02-1795-4541-A47D-23911029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922A-80B2-4AE2-BA79-75985DCDDE46}" type="datetimeFigureOut">
              <a:rPr lang="es-MX" smtClean="0"/>
              <a:t>28/05/2019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97A129-47A8-4A14-8859-BD61DBF2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BE9EF4-A23A-4410-BEF8-9F5C2724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8F67-515E-4B51-BAF5-AC9496D5F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307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8CD92-D0D2-41BA-87E6-E55869CB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D1F226-6BE4-4BD2-A267-78D75B1C3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699921-49DC-4203-885A-6FF82C7F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922A-80B2-4AE2-BA79-75985DCDDE46}" type="datetimeFigureOut">
              <a:rPr lang="es-MX" smtClean="0"/>
              <a:t>28/05/2019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AA8134-43CE-40BC-89D1-BFC2D031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02160-41FC-45AD-9C67-48DC17E7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8F67-515E-4B51-BAF5-AC9496D5F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85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591AF-2231-443B-9365-B55D1854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0168BF-1478-4FF6-B65C-CBB06F43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334537-A564-41A1-8A29-106FF151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922A-80B2-4AE2-BA79-75985DCDDE46}" type="datetimeFigureOut">
              <a:rPr lang="es-MX" smtClean="0"/>
              <a:t>28/05/2019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37F08A-957F-4A65-810D-93F3EBA9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8F8B04-BA7A-4F1A-9A76-8C669646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8F67-515E-4B51-BAF5-AC9496D5F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24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B0E93-097E-4B1F-BED9-4B95996C7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F94F1A-9248-4222-AA87-84507F15A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83E867-6022-497E-8181-EE20169D3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164D80-06F3-4693-9A12-17A61CE6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922A-80B2-4AE2-BA79-75985DCDDE46}" type="datetimeFigureOut">
              <a:rPr lang="es-MX" smtClean="0"/>
              <a:t>28/05/2019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54F6EB-7494-4BA1-A172-CC254E02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EF54B5-6C2A-4876-85DB-C05A2755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8F67-515E-4B51-BAF5-AC9496D5F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7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3F58A-F278-41F8-B9FE-504589617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68FE83-CD58-4FAA-AC0B-8A2557C59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31BBF1-F02C-4CC5-BFE3-CC1A2F741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A73659-27B8-4D97-8CBB-A1AFEDFF2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D657EE4-74F2-4283-A38B-D0653634F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17FAAD-77EE-4414-8407-456249E4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922A-80B2-4AE2-BA79-75985DCDDE46}" type="datetimeFigureOut">
              <a:rPr lang="es-MX" smtClean="0"/>
              <a:t>28/05/2019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A99D91E-F505-47C3-8D99-E50D5F14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B2FEC9-130F-4498-98D8-0AE016E9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8F67-515E-4B51-BAF5-AC9496D5F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940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034B0-BAA7-4213-95C7-83F70DC0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07E3E3-4D15-44EE-9303-6400BFE9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922A-80B2-4AE2-BA79-75985DCDDE46}" type="datetimeFigureOut">
              <a:rPr lang="es-MX" smtClean="0"/>
              <a:t>28/05/2019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43A5B-4482-4EE9-B79A-1BD9F7B3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1FBC4E-53EB-4951-9624-47A25FE0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8F67-515E-4B51-BAF5-AC9496D5F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795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E2DB07-CC65-4996-994F-E64FBDA6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922A-80B2-4AE2-BA79-75985DCDDE46}" type="datetimeFigureOut">
              <a:rPr lang="es-MX" smtClean="0"/>
              <a:t>28/05/2019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32FF22-BC75-4ED2-B014-50CD8AC4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760F36-7A70-4A9F-8799-5C21BE90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8F67-515E-4B51-BAF5-AC9496D5F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326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BC188-90FC-482E-8904-E13B5221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560189-B1EE-4AB7-965D-3DE3C1F64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C4BD27-18E2-4EB4-B021-96B28DA75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E9F2EC-6C4C-45FB-B6AF-D2B53EE4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922A-80B2-4AE2-BA79-75985DCDDE46}" type="datetimeFigureOut">
              <a:rPr lang="es-MX" smtClean="0"/>
              <a:t>28/05/2019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8A6C67-33E9-42CF-9E36-6DB9D5C8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CF2E24-9667-4F02-BFF4-660F9D54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8F67-515E-4B51-BAF5-AC9496D5F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044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2D8DC-108C-4AF2-8E14-16B0548C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D04D097-7FA7-4E6D-8939-9EFA50F1A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CD1244-656A-4DFB-9601-04C2F25B2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0EC295-3609-470B-A489-32FBCF79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922A-80B2-4AE2-BA79-75985DCDDE46}" type="datetimeFigureOut">
              <a:rPr lang="es-MX" smtClean="0"/>
              <a:t>28/05/2019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F4B5E4-0EAE-4F5B-ABF0-4A1FA9B7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0CA250-87BF-4F5D-AB16-1BCFEC88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8F67-515E-4B51-BAF5-AC9496D5F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74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86EA1-EBB2-4912-B61E-3DA27897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FF774-E62A-4637-B842-5ED9F28D7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D6AA0-7248-4C4D-811E-1423522C1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C922A-80B2-4AE2-BA79-75985DCDDE46}" type="datetimeFigureOut">
              <a:rPr lang="es-MX" smtClean="0"/>
              <a:t>28/05/2019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CBC6E4-2BB3-4D8A-9AD3-599F4B037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E81442-CB48-4388-BFB1-9B601790E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48F67-515E-4B51-BAF5-AC9496D5F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988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6" descr="Resultado de imagen para FONDO PNG">
            <a:extLst>
              <a:ext uri="{FF2B5EF4-FFF2-40B4-BE49-F238E27FC236}">
                <a16:creationId xmlns:a16="http://schemas.microsoft.com/office/drawing/2014/main" id="{61171510-D021-466D-8F83-FB014E214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35"/>
          <a:stretch/>
        </p:blipFill>
        <p:spPr bwMode="auto">
          <a:xfrm>
            <a:off x="14069" y="1572381"/>
            <a:ext cx="12169718" cy="52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E07CC8F-96F7-4033-9A3F-314E319F9D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9" y="-1973"/>
            <a:ext cx="10197922" cy="6847437"/>
          </a:xfrm>
          <a:prstGeom prst="rect">
            <a:avLst/>
          </a:prstGeom>
          <a:effectLst>
            <a:glow rad="508000">
              <a:schemeClr val="bg1"/>
            </a:glow>
          </a:effectLst>
        </p:spPr>
      </p:pic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23F0058A-814F-4133-AE8A-A036EF733AC1}"/>
              </a:ext>
            </a:extLst>
          </p:cNvPr>
          <p:cNvSpPr/>
          <p:nvPr/>
        </p:nvSpPr>
        <p:spPr>
          <a:xfrm>
            <a:off x="1172550" y="38187"/>
            <a:ext cx="6092160" cy="4036416"/>
          </a:xfrm>
          <a:custGeom>
            <a:avLst/>
            <a:gdLst>
              <a:gd name="connsiteX0" fmla="*/ 221801 w 2835302"/>
              <a:gd name="connsiteY0" fmla="*/ 2263664 h 2263664"/>
              <a:gd name="connsiteX1" fmla="*/ 144107 w 2835302"/>
              <a:gd name="connsiteY1" fmla="*/ 2156088 h 2263664"/>
              <a:gd name="connsiteX2" fmla="*/ 162037 w 2835302"/>
              <a:gd name="connsiteY2" fmla="*/ 2102300 h 2263664"/>
              <a:gd name="connsiteX3" fmla="*/ 162037 w 2835302"/>
              <a:gd name="connsiteY3" fmla="*/ 2054488 h 2263664"/>
              <a:gd name="connsiteX4" fmla="*/ 162037 w 2835302"/>
              <a:gd name="connsiteY4" fmla="*/ 2024606 h 2263664"/>
              <a:gd name="connsiteX5" fmla="*/ 126178 w 2835302"/>
              <a:gd name="connsiteY5" fmla="*/ 1958864 h 2263664"/>
              <a:gd name="connsiteX6" fmla="*/ 120201 w 2835302"/>
              <a:gd name="connsiteY6" fmla="*/ 1917029 h 2263664"/>
              <a:gd name="connsiteX7" fmla="*/ 90319 w 2835302"/>
              <a:gd name="connsiteY7" fmla="*/ 1893123 h 2263664"/>
              <a:gd name="connsiteX8" fmla="*/ 72390 w 2835302"/>
              <a:gd name="connsiteY8" fmla="*/ 1857264 h 2263664"/>
              <a:gd name="connsiteX9" fmla="*/ 12625 w 2835302"/>
              <a:gd name="connsiteY9" fmla="*/ 1797500 h 2263664"/>
              <a:gd name="connsiteX10" fmla="*/ 672 w 2835302"/>
              <a:gd name="connsiteY10" fmla="*/ 1654064 h 2263664"/>
              <a:gd name="connsiteX11" fmla="*/ 24578 w 2835302"/>
              <a:gd name="connsiteY11" fmla="*/ 1618206 h 2263664"/>
              <a:gd name="connsiteX12" fmla="*/ 185943 w 2835302"/>
              <a:gd name="connsiteY12" fmla="*/ 1648088 h 2263664"/>
              <a:gd name="connsiteX13" fmla="*/ 239731 w 2835302"/>
              <a:gd name="connsiteY13" fmla="*/ 1630158 h 2263664"/>
              <a:gd name="connsiteX14" fmla="*/ 203872 w 2835302"/>
              <a:gd name="connsiteY14" fmla="*/ 1474770 h 2263664"/>
              <a:gd name="connsiteX15" fmla="*/ 227778 w 2835302"/>
              <a:gd name="connsiteY15" fmla="*/ 1444888 h 2263664"/>
              <a:gd name="connsiteX16" fmla="*/ 215825 w 2835302"/>
              <a:gd name="connsiteY16" fmla="*/ 1122158 h 2263664"/>
              <a:gd name="connsiteX17" fmla="*/ 239731 w 2835302"/>
              <a:gd name="connsiteY17" fmla="*/ 1110206 h 2263664"/>
              <a:gd name="connsiteX18" fmla="*/ 293519 w 2835302"/>
              <a:gd name="connsiteY18" fmla="*/ 817358 h 2263664"/>
              <a:gd name="connsiteX19" fmla="*/ 299495 w 2835302"/>
              <a:gd name="connsiteY19" fmla="*/ 590253 h 2263664"/>
              <a:gd name="connsiteX20" fmla="*/ 215825 w 2835302"/>
              <a:gd name="connsiteY20" fmla="*/ 542441 h 2263664"/>
              <a:gd name="connsiteX21" fmla="*/ 138131 w 2835302"/>
              <a:gd name="connsiteY21" fmla="*/ 428888 h 2263664"/>
              <a:gd name="connsiteX22" fmla="*/ 179966 w 2835302"/>
              <a:gd name="connsiteY22" fmla="*/ 195806 h 2263664"/>
              <a:gd name="connsiteX23" fmla="*/ 191919 w 2835302"/>
              <a:gd name="connsiteY23" fmla="*/ 189829 h 2263664"/>
              <a:gd name="connsiteX24" fmla="*/ 472813 w 2835302"/>
              <a:gd name="connsiteY24" fmla="*/ 213735 h 2263664"/>
              <a:gd name="connsiteX25" fmla="*/ 484766 w 2835302"/>
              <a:gd name="connsiteY25" fmla="*/ 213735 h 2263664"/>
              <a:gd name="connsiteX26" fmla="*/ 496719 w 2835302"/>
              <a:gd name="connsiteY26" fmla="*/ 16511 h 2263664"/>
              <a:gd name="connsiteX27" fmla="*/ 496719 w 2835302"/>
              <a:gd name="connsiteY27" fmla="*/ 10535 h 2263664"/>
              <a:gd name="connsiteX28" fmla="*/ 634178 w 2835302"/>
              <a:gd name="connsiteY28" fmla="*/ 10535 h 2263664"/>
              <a:gd name="connsiteX29" fmla="*/ 1184013 w 2835302"/>
              <a:gd name="connsiteY29" fmla="*/ 58347 h 2263664"/>
              <a:gd name="connsiteX30" fmla="*/ 1219872 w 2835302"/>
              <a:gd name="connsiteY30" fmla="*/ 58347 h 2263664"/>
              <a:gd name="connsiteX31" fmla="*/ 1249754 w 2835302"/>
              <a:gd name="connsiteY31" fmla="*/ 88229 h 2263664"/>
              <a:gd name="connsiteX32" fmla="*/ 1273660 w 2835302"/>
              <a:gd name="connsiteY32" fmla="*/ 142017 h 2263664"/>
              <a:gd name="connsiteX33" fmla="*/ 1279637 w 2835302"/>
              <a:gd name="connsiteY33" fmla="*/ 189829 h 2263664"/>
              <a:gd name="connsiteX34" fmla="*/ 1321472 w 2835302"/>
              <a:gd name="connsiteY34" fmla="*/ 237641 h 2263664"/>
              <a:gd name="connsiteX35" fmla="*/ 1387213 w 2835302"/>
              <a:gd name="connsiteY35" fmla="*/ 249594 h 2263664"/>
              <a:gd name="connsiteX36" fmla="*/ 1441001 w 2835302"/>
              <a:gd name="connsiteY36" fmla="*/ 297406 h 2263664"/>
              <a:gd name="connsiteX37" fmla="*/ 1482837 w 2835302"/>
              <a:gd name="connsiteY37" fmla="*/ 351194 h 2263664"/>
              <a:gd name="connsiteX38" fmla="*/ 1536625 w 2835302"/>
              <a:gd name="connsiteY38" fmla="*/ 404982 h 2263664"/>
              <a:gd name="connsiteX39" fmla="*/ 1554554 w 2835302"/>
              <a:gd name="connsiteY39" fmla="*/ 434864 h 2263664"/>
              <a:gd name="connsiteX40" fmla="*/ 1608343 w 2835302"/>
              <a:gd name="connsiteY40" fmla="*/ 482676 h 2263664"/>
              <a:gd name="connsiteX41" fmla="*/ 1662131 w 2835302"/>
              <a:gd name="connsiteY41" fmla="*/ 530488 h 2263664"/>
              <a:gd name="connsiteX42" fmla="*/ 1668107 w 2835302"/>
              <a:gd name="connsiteY42" fmla="*/ 530488 h 2263664"/>
              <a:gd name="connsiteX43" fmla="*/ 1727872 w 2835302"/>
              <a:gd name="connsiteY43" fmla="*/ 548417 h 2263664"/>
              <a:gd name="connsiteX44" fmla="*/ 1769707 w 2835302"/>
              <a:gd name="connsiteY44" fmla="*/ 602206 h 2263664"/>
              <a:gd name="connsiteX45" fmla="*/ 1775684 w 2835302"/>
              <a:gd name="connsiteY45" fmla="*/ 614158 h 2263664"/>
              <a:gd name="connsiteX46" fmla="*/ 1799590 w 2835302"/>
              <a:gd name="connsiteY46" fmla="*/ 638064 h 2263664"/>
              <a:gd name="connsiteX47" fmla="*/ 1823495 w 2835302"/>
              <a:gd name="connsiteY47" fmla="*/ 679900 h 2263664"/>
              <a:gd name="connsiteX48" fmla="*/ 1829472 w 2835302"/>
              <a:gd name="connsiteY48" fmla="*/ 727711 h 2263664"/>
              <a:gd name="connsiteX49" fmla="*/ 1841425 w 2835302"/>
              <a:gd name="connsiteY49" fmla="*/ 751617 h 2263664"/>
              <a:gd name="connsiteX50" fmla="*/ 1865331 w 2835302"/>
              <a:gd name="connsiteY50" fmla="*/ 781500 h 2263664"/>
              <a:gd name="connsiteX51" fmla="*/ 1889237 w 2835302"/>
              <a:gd name="connsiteY51" fmla="*/ 817358 h 2263664"/>
              <a:gd name="connsiteX52" fmla="*/ 1901190 w 2835302"/>
              <a:gd name="connsiteY52" fmla="*/ 847241 h 2263664"/>
              <a:gd name="connsiteX53" fmla="*/ 1877284 w 2835302"/>
              <a:gd name="connsiteY53" fmla="*/ 901029 h 2263664"/>
              <a:gd name="connsiteX54" fmla="*/ 1901190 w 2835302"/>
              <a:gd name="connsiteY54" fmla="*/ 948841 h 2263664"/>
              <a:gd name="connsiteX55" fmla="*/ 1913143 w 2835302"/>
              <a:gd name="connsiteY55" fmla="*/ 978723 h 2263664"/>
              <a:gd name="connsiteX56" fmla="*/ 1931072 w 2835302"/>
              <a:gd name="connsiteY56" fmla="*/ 1020558 h 2263664"/>
              <a:gd name="connsiteX57" fmla="*/ 1943025 w 2835302"/>
              <a:gd name="connsiteY57" fmla="*/ 1038488 h 2263664"/>
              <a:gd name="connsiteX58" fmla="*/ 1943025 w 2835302"/>
              <a:gd name="connsiteY58" fmla="*/ 1068370 h 2263664"/>
              <a:gd name="connsiteX59" fmla="*/ 1990837 w 2835302"/>
              <a:gd name="connsiteY59" fmla="*/ 1128135 h 2263664"/>
              <a:gd name="connsiteX60" fmla="*/ 2020719 w 2835302"/>
              <a:gd name="connsiteY60" fmla="*/ 1146064 h 2263664"/>
              <a:gd name="connsiteX61" fmla="*/ 2026695 w 2835302"/>
              <a:gd name="connsiteY61" fmla="*/ 1140088 h 2263664"/>
              <a:gd name="connsiteX62" fmla="*/ 2068531 w 2835302"/>
              <a:gd name="connsiteY62" fmla="*/ 1158017 h 2263664"/>
              <a:gd name="connsiteX63" fmla="*/ 2122319 w 2835302"/>
              <a:gd name="connsiteY63" fmla="*/ 1205829 h 2263664"/>
              <a:gd name="connsiteX64" fmla="*/ 2164154 w 2835302"/>
              <a:gd name="connsiteY64" fmla="*/ 1241688 h 2263664"/>
              <a:gd name="connsiteX65" fmla="*/ 2200013 w 2835302"/>
              <a:gd name="connsiteY65" fmla="*/ 1253641 h 2263664"/>
              <a:gd name="connsiteX66" fmla="*/ 2253801 w 2835302"/>
              <a:gd name="connsiteY66" fmla="*/ 1265594 h 2263664"/>
              <a:gd name="connsiteX67" fmla="*/ 2253801 w 2835302"/>
              <a:gd name="connsiteY67" fmla="*/ 1289500 h 2263664"/>
              <a:gd name="connsiteX68" fmla="*/ 2301613 w 2835302"/>
              <a:gd name="connsiteY68" fmla="*/ 1319382 h 2263664"/>
              <a:gd name="connsiteX69" fmla="*/ 2337472 w 2835302"/>
              <a:gd name="connsiteY69" fmla="*/ 1325358 h 2263664"/>
              <a:gd name="connsiteX70" fmla="*/ 2379307 w 2835302"/>
              <a:gd name="connsiteY70" fmla="*/ 1361217 h 2263664"/>
              <a:gd name="connsiteX71" fmla="*/ 2409190 w 2835302"/>
              <a:gd name="connsiteY71" fmla="*/ 1379147 h 2263664"/>
              <a:gd name="connsiteX72" fmla="*/ 2421143 w 2835302"/>
              <a:gd name="connsiteY72" fmla="*/ 1385123 h 2263664"/>
              <a:gd name="connsiteX73" fmla="*/ 2445048 w 2835302"/>
              <a:gd name="connsiteY73" fmla="*/ 1391100 h 2263664"/>
              <a:gd name="connsiteX74" fmla="*/ 2504813 w 2835302"/>
              <a:gd name="connsiteY74" fmla="*/ 1415006 h 2263664"/>
              <a:gd name="connsiteX75" fmla="*/ 2528719 w 2835302"/>
              <a:gd name="connsiteY75" fmla="*/ 1391100 h 2263664"/>
              <a:gd name="connsiteX76" fmla="*/ 2552625 w 2835302"/>
              <a:gd name="connsiteY76" fmla="*/ 1367194 h 2263664"/>
              <a:gd name="connsiteX77" fmla="*/ 2582507 w 2835302"/>
              <a:gd name="connsiteY77" fmla="*/ 1325358 h 2263664"/>
              <a:gd name="connsiteX78" fmla="*/ 2624343 w 2835302"/>
              <a:gd name="connsiteY78" fmla="*/ 1301453 h 2263664"/>
              <a:gd name="connsiteX79" fmla="*/ 2612390 w 2835302"/>
              <a:gd name="connsiteY79" fmla="*/ 1283523 h 2263664"/>
              <a:gd name="connsiteX80" fmla="*/ 2612390 w 2835302"/>
              <a:gd name="connsiteY80" fmla="*/ 1247664 h 2263664"/>
              <a:gd name="connsiteX81" fmla="*/ 2648248 w 2835302"/>
              <a:gd name="connsiteY81" fmla="*/ 1211806 h 2263664"/>
              <a:gd name="connsiteX82" fmla="*/ 2648248 w 2835302"/>
              <a:gd name="connsiteY82" fmla="*/ 1193876 h 2263664"/>
              <a:gd name="connsiteX83" fmla="*/ 2713990 w 2835302"/>
              <a:gd name="connsiteY83" fmla="*/ 1056417 h 2263664"/>
              <a:gd name="connsiteX84" fmla="*/ 2731919 w 2835302"/>
              <a:gd name="connsiteY84" fmla="*/ 1050441 h 2263664"/>
              <a:gd name="connsiteX85" fmla="*/ 2821566 w 2835302"/>
              <a:gd name="connsiteY85" fmla="*/ 1032511 h 2263664"/>
              <a:gd name="connsiteX86" fmla="*/ 2833519 w 2835302"/>
              <a:gd name="connsiteY86" fmla="*/ 1032511 h 2263664"/>
              <a:gd name="connsiteX0" fmla="*/ 221801 w 2839495"/>
              <a:gd name="connsiteY0" fmla="*/ 2263664 h 2263664"/>
              <a:gd name="connsiteX1" fmla="*/ 144107 w 2839495"/>
              <a:gd name="connsiteY1" fmla="*/ 2156088 h 2263664"/>
              <a:gd name="connsiteX2" fmla="*/ 162037 w 2839495"/>
              <a:gd name="connsiteY2" fmla="*/ 2102300 h 2263664"/>
              <a:gd name="connsiteX3" fmla="*/ 162037 w 2839495"/>
              <a:gd name="connsiteY3" fmla="*/ 2054488 h 2263664"/>
              <a:gd name="connsiteX4" fmla="*/ 162037 w 2839495"/>
              <a:gd name="connsiteY4" fmla="*/ 2024606 h 2263664"/>
              <a:gd name="connsiteX5" fmla="*/ 126178 w 2839495"/>
              <a:gd name="connsiteY5" fmla="*/ 1958864 h 2263664"/>
              <a:gd name="connsiteX6" fmla="*/ 120201 w 2839495"/>
              <a:gd name="connsiteY6" fmla="*/ 1917029 h 2263664"/>
              <a:gd name="connsiteX7" fmla="*/ 90319 w 2839495"/>
              <a:gd name="connsiteY7" fmla="*/ 1893123 h 2263664"/>
              <a:gd name="connsiteX8" fmla="*/ 72390 w 2839495"/>
              <a:gd name="connsiteY8" fmla="*/ 1857264 h 2263664"/>
              <a:gd name="connsiteX9" fmla="*/ 12625 w 2839495"/>
              <a:gd name="connsiteY9" fmla="*/ 1797500 h 2263664"/>
              <a:gd name="connsiteX10" fmla="*/ 672 w 2839495"/>
              <a:gd name="connsiteY10" fmla="*/ 1654064 h 2263664"/>
              <a:gd name="connsiteX11" fmla="*/ 24578 w 2839495"/>
              <a:gd name="connsiteY11" fmla="*/ 1618206 h 2263664"/>
              <a:gd name="connsiteX12" fmla="*/ 185943 w 2839495"/>
              <a:gd name="connsiteY12" fmla="*/ 1648088 h 2263664"/>
              <a:gd name="connsiteX13" fmla="*/ 239731 w 2839495"/>
              <a:gd name="connsiteY13" fmla="*/ 1630158 h 2263664"/>
              <a:gd name="connsiteX14" fmla="*/ 203872 w 2839495"/>
              <a:gd name="connsiteY14" fmla="*/ 1474770 h 2263664"/>
              <a:gd name="connsiteX15" fmla="*/ 227778 w 2839495"/>
              <a:gd name="connsiteY15" fmla="*/ 1444888 h 2263664"/>
              <a:gd name="connsiteX16" fmla="*/ 215825 w 2839495"/>
              <a:gd name="connsiteY16" fmla="*/ 1122158 h 2263664"/>
              <a:gd name="connsiteX17" fmla="*/ 239731 w 2839495"/>
              <a:gd name="connsiteY17" fmla="*/ 1110206 h 2263664"/>
              <a:gd name="connsiteX18" fmla="*/ 293519 w 2839495"/>
              <a:gd name="connsiteY18" fmla="*/ 817358 h 2263664"/>
              <a:gd name="connsiteX19" fmla="*/ 299495 w 2839495"/>
              <a:gd name="connsiteY19" fmla="*/ 590253 h 2263664"/>
              <a:gd name="connsiteX20" fmla="*/ 215825 w 2839495"/>
              <a:gd name="connsiteY20" fmla="*/ 542441 h 2263664"/>
              <a:gd name="connsiteX21" fmla="*/ 138131 w 2839495"/>
              <a:gd name="connsiteY21" fmla="*/ 428888 h 2263664"/>
              <a:gd name="connsiteX22" fmla="*/ 179966 w 2839495"/>
              <a:gd name="connsiteY22" fmla="*/ 195806 h 2263664"/>
              <a:gd name="connsiteX23" fmla="*/ 191919 w 2839495"/>
              <a:gd name="connsiteY23" fmla="*/ 189829 h 2263664"/>
              <a:gd name="connsiteX24" fmla="*/ 472813 w 2839495"/>
              <a:gd name="connsiteY24" fmla="*/ 213735 h 2263664"/>
              <a:gd name="connsiteX25" fmla="*/ 484766 w 2839495"/>
              <a:gd name="connsiteY25" fmla="*/ 213735 h 2263664"/>
              <a:gd name="connsiteX26" fmla="*/ 496719 w 2839495"/>
              <a:gd name="connsiteY26" fmla="*/ 16511 h 2263664"/>
              <a:gd name="connsiteX27" fmla="*/ 496719 w 2839495"/>
              <a:gd name="connsiteY27" fmla="*/ 10535 h 2263664"/>
              <a:gd name="connsiteX28" fmla="*/ 634178 w 2839495"/>
              <a:gd name="connsiteY28" fmla="*/ 10535 h 2263664"/>
              <a:gd name="connsiteX29" fmla="*/ 1184013 w 2839495"/>
              <a:gd name="connsiteY29" fmla="*/ 58347 h 2263664"/>
              <a:gd name="connsiteX30" fmla="*/ 1219872 w 2839495"/>
              <a:gd name="connsiteY30" fmla="*/ 58347 h 2263664"/>
              <a:gd name="connsiteX31" fmla="*/ 1249754 w 2839495"/>
              <a:gd name="connsiteY31" fmla="*/ 88229 h 2263664"/>
              <a:gd name="connsiteX32" fmla="*/ 1273660 w 2839495"/>
              <a:gd name="connsiteY32" fmla="*/ 142017 h 2263664"/>
              <a:gd name="connsiteX33" fmla="*/ 1279637 w 2839495"/>
              <a:gd name="connsiteY33" fmla="*/ 189829 h 2263664"/>
              <a:gd name="connsiteX34" fmla="*/ 1321472 w 2839495"/>
              <a:gd name="connsiteY34" fmla="*/ 237641 h 2263664"/>
              <a:gd name="connsiteX35" fmla="*/ 1387213 w 2839495"/>
              <a:gd name="connsiteY35" fmla="*/ 249594 h 2263664"/>
              <a:gd name="connsiteX36" fmla="*/ 1441001 w 2839495"/>
              <a:gd name="connsiteY36" fmla="*/ 297406 h 2263664"/>
              <a:gd name="connsiteX37" fmla="*/ 1482837 w 2839495"/>
              <a:gd name="connsiteY37" fmla="*/ 351194 h 2263664"/>
              <a:gd name="connsiteX38" fmla="*/ 1536625 w 2839495"/>
              <a:gd name="connsiteY38" fmla="*/ 404982 h 2263664"/>
              <a:gd name="connsiteX39" fmla="*/ 1554554 w 2839495"/>
              <a:gd name="connsiteY39" fmla="*/ 434864 h 2263664"/>
              <a:gd name="connsiteX40" fmla="*/ 1608343 w 2839495"/>
              <a:gd name="connsiteY40" fmla="*/ 482676 h 2263664"/>
              <a:gd name="connsiteX41" fmla="*/ 1662131 w 2839495"/>
              <a:gd name="connsiteY41" fmla="*/ 530488 h 2263664"/>
              <a:gd name="connsiteX42" fmla="*/ 1668107 w 2839495"/>
              <a:gd name="connsiteY42" fmla="*/ 530488 h 2263664"/>
              <a:gd name="connsiteX43" fmla="*/ 1727872 w 2839495"/>
              <a:gd name="connsiteY43" fmla="*/ 548417 h 2263664"/>
              <a:gd name="connsiteX44" fmla="*/ 1769707 w 2839495"/>
              <a:gd name="connsiteY44" fmla="*/ 602206 h 2263664"/>
              <a:gd name="connsiteX45" fmla="*/ 1775684 w 2839495"/>
              <a:gd name="connsiteY45" fmla="*/ 614158 h 2263664"/>
              <a:gd name="connsiteX46" fmla="*/ 1799590 w 2839495"/>
              <a:gd name="connsiteY46" fmla="*/ 638064 h 2263664"/>
              <a:gd name="connsiteX47" fmla="*/ 1823495 w 2839495"/>
              <a:gd name="connsiteY47" fmla="*/ 679900 h 2263664"/>
              <a:gd name="connsiteX48" fmla="*/ 1829472 w 2839495"/>
              <a:gd name="connsiteY48" fmla="*/ 727711 h 2263664"/>
              <a:gd name="connsiteX49" fmla="*/ 1841425 w 2839495"/>
              <a:gd name="connsiteY49" fmla="*/ 751617 h 2263664"/>
              <a:gd name="connsiteX50" fmla="*/ 1865331 w 2839495"/>
              <a:gd name="connsiteY50" fmla="*/ 781500 h 2263664"/>
              <a:gd name="connsiteX51" fmla="*/ 1889237 w 2839495"/>
              <a:gd name="connsiteY51" fmla="*/ 817358 h 2263664"/>
              <a:gd name="connsiteX52" fmla="*/ 1901190 w 2839495"/>
              <a:gd name="connsiteY52" fmla="*/ 847241 h 2263664"/>
              <a:gd name="connsiteX53" fmla="*/ 1877284 w 2839495"/>
              <a:gd name="connsiteY53" fmla="*/ 901029 h 2263664"/>
              <a:gd name="connsiteX54" fmla="*/ 1901190 w 2839495"/>
              <a:gd name="connsiteY54" fmla="*/ 948841 h 2263664"/>
              <a:gd name="connsiteX55" fmla="*/ 1913143 w 2839495"/>
              <a:gd name="connsiteY55" fmla="*/ 978723 h 2263664"/>
              <a:gd name="connsiteX56" fmla="*/ 1931072 w 2839495"/>
              <a:gd name="connsiteY56" fmla="*/ 1020558 h 2263664"/>
              <a:gd name="connsiteX57" fmla="*/ 1943025 w 2839495"/>
              <a:gd name="connsiteY57" fmla="*/ 1038488 h 2263664"/>
              <a:gd name="connsiteX58" fmla="*/ 1943025 w 2839495"/>
              <a:gd name="connsiteY58" fmla="*/ 1068370 h 2263664"/>
              <a:gd name="connsiteX59" fmla="*/ 1990837 w 2839495"/>
              <a:gd name="connsiteY59" fmla="*/ 1128135 h 2263664"/>
              <a:gd name="connsiteX60" fmla="*/ 2020719 w 2839495"/>
              <a:gd name="connsiteY60" fmla="*/ 1146064 h 2263664"/>
              <a:gd name="connsiteX61" fmla="*/ 2026695 w 2839495"/>
              <a:gd name="connsiteY61" fmla="*/ 1140088 h 2263664"/>
              <a:gd name="connsiteX62" fmla="*/ 2068531 w 2839495"/>
              <a:gd name="connsiteY62" fmla="*/ 1158017 h 2263664"/>
              <a:gd name="connsiteX63" fmla="*/ 2122319 w 2839495"/>
              <a:gd name="connsiteY63" fmla="*/ 1205829 h 2263664"/>
              <a:gd name="connsiteX64" fmla="*/ 2164154 w 2839495"/>
              <a:gd name="connsiteY64" fmla="*/ 1241688 h 2263664"/>
              <a:gd name="connsiteX65" fmla="*/ 2200013 w 2839495"/>
              <a:gd name="connsiteY65" fmla="*/ 1253641 h 2263664"/>
              <a:gd name="connsiteX66" fmla="*/ 2253801 w 2839495"/>
              <a:gd name="connsiteY66" fmla="*/ 1265594 h 2263664"/>
              <a:gd name="connsiteX67" fmla="*/ 2253801 w 2839495"/>
              <a:gd name="connsiteY67" fmla="*/ 1289500 h 2263664"/>
              <a:gd name="connsiteX68" fmla="*/ 2301613 w 2839495"/>
              <a:gd name="connsiteY68" fmla="*/ 1319382 h 2263664"/>
              <a:gd name="connsiteX69" fmla="*/ 2337472 w 2839495"/>
              <a:gd name="connsiteY69" fmla="*/ 1325358 h 2263664"/>
              <a:gd name="connsiteX70" fmla="*/ 2379307 w 2839495"/>
              <a:gd name="connsiteY70" fmla="*/ 1361217 h 2263664"/>
              <a:gd name="connsiteX71" fmla="*/ 2409190 w 2839495"/>
              <a:gd name="connsiteY71" fmla="*/ 1379147 h 2263664"/>
              <a:gd name="connsiteX72" fmla="*/ 2421143 w 2839495"/>
              <a:gd name="connsiteY72" fmla="*/ 1385123 h 2263664"/>
              <a:gd name="connsiteX73" fmla="*/ 2445048 w 2839495"/>
              <a:gd name="connsiteY73" fmla="*/ 1391100 h 2263664"/>
              <a:gd name="connsiteX74" fmla="*/ 2504813 w 2839495"/>
              <a:gd name="connsiteY74" fmla="*/ 1415006 h 2263664"/>
              <a:gd name="connsiteX75" fmla="*/ 2528719 w 2839495"/>
              <a:gd name="connsiteY75" fmla="*/ 1391100 h 2263664"/>
              <a:gd name="connsiteX76" fmla="*/ 2552625 w 2839495"/>
              <a:gd name="connsiteY76" fmla="*/ 1367194 h 2263664"/>
              <a:gd name="connsiteX77" fmla="*/ 2582507 w 2839495"/>
              <a:gd name="connsiteY77" fmla="*/ 1325358 h 2263664"/>
              <a:gd name="connsiteX78" fmla="*/ 2624343 w 2839495"/>
              <a:gd name="connsiteY78" fmla="*/ 1301453 h 2263664"/>
              <a:gd name="connsiteX79" fmla="*/ 2612390 w 2839495"/>
              <a:gd name="connsiteY79" fmla="*/ 1283523 h 2263664"/>
              <a:gd name="connsiteX80" fmla="*/ 2612390 w 2839495"/>
              <a:gd name="connsiteY80" fmla="*/ 1247664 h 2263664"/>
              <a:gd name="connsiteX81" fmla="*/ 2648248 w 2839495"/>
              <a:gd name="connsiteY81" fmla="*/ 1211806 h 2263664"/>
              <a:gd name="connsiteX82" fmla="*/ 2648248 w 2839495"/>
              <a:gd name="connsiteY82" fmla="*/ 1193876 h 2263664"/>
              <a:gd name="connsiteX83" fmla="*/ 2713990 w 2839495"/>
              <a:gd name="connsiteY83" fmla="*/ 1056417 h 2263664"/>
              <a:gd name="connsiteX84" fmla="*/ 2731919 w 2839495"/>
              <a:gd name="connsiteY84" fmla="*/ 1050441 h 2263664"/>
              <a:gd name="connsiteX85" fmla="*/ 2821566 w 2839495"/>
              <a:gd name="connsiteY85" fmla="*/ 1032511 h 2263664"/>
              <a:gd name="connsiteX86" fmla="*/ 2833519 w 2839495"/>
              <a:gd name="connsiteY86" fmla="*/ 1032511 h 2263664"/>
              <a:gd name="connsiteX87" fmla="*/ 2839495 w 2839495"/>
              <a:gd name="connsiteY87" fmla="*/ 1038488 h 2263664"/>
              <a:gd name="connsiteX0" fmla="*/ 221801 w 2851448"/>
              <a:gd name="connsiteY0" fmla="*/ 2263664 h 2263664"/>
              <a:gd name="connsiteX1" fmla="*/ 144107 w 2851448"/>
              <a:gd name="connsiteY1" fmla="*/ 2156088 h 2263664"/>
              <a:gd name="connsiteX2" fmla="*/ 162037 w 2851448"/>
              <a:gd name="connsiteY2" fmla="*/ 2102300 h 2263664"/>
              <a:gd name="connsiteX3" fmla="*/ 162037 w 2851448"/>
              <a:gd name="connsiteY3" fmla="*/ 2054488 h 2263664"/>
              <a:gd name="connsiteX4" fmla="*/ 162037 w 2851448"/>
              <a:gd name="connsiteY4" fmla="*/ 2024606 h 2263664"/>
              <a:gd name="connsiteX5" fmla="*/ 126178 w 2851448"/>
              <a:gd name="connsiteY5" fmla="*/ 1958864 h 2263664"/>
              <a:gd name="connsiteX6" fmla="*/ 120201 w 2851448"/>
              <a:gd name="connsiteY6" fmla="*/ 1917029 h 2263664"/>
              <a:gd name="connsiteX7" fmla="*/ 90319 w 2851448"/>
              <a:gd name="connsiteY7" fmla="*/ 1893123 h 2263664"/>
              <a:gd name="connsiteX8" fmla="*/ 72390 w 2851448"/>
              <a:gd name="connsiteY8" fmla="*/ 1857264 h 2263664"/>
              <a:gd name="connsiteX9" fmla="*/ 12625 w 2851448"/>
              <a:gd name="connsiteY9" fmla="*/ 1797500 h 2263664"/>
              <a:gd name="connsiteX10" fmla="*/ 672 w 2851448"/>
              <a:gd name="connsiteY10" fmla="*/ 1654064 h 2263664"/>
              <a:gd name="connsiteX11" fmla="*/ 24578 w 2851448"/>
              <a:gd name="connsiteY11" fmla="*/ 1618206 h 2263664"/>
              <a:gd name="connsiteX12" fmla="*/ 185943 w 2851448"/>
              <a:gd name="connsiteY12" fmla="*/ 1648088 h 2263664"/>
              <a:gd name="connsiteX13" fmla="*/ 239731 w 2851448"/>
              <a:gd name="connsiteY13" fmla="*/ 1630158 h 2263664"/>
              <a:gd name="connsiteX14" fmla="*/ 203872 w 2851448"/>
              <a:gd name="connsiteY14" fmla="*/ 1474770 h 2263664"/>
              <a:gd name="connsiteX15" fmla="*/ 227778 w 2851448"/>
              <a:gd name="connsiteY15" fmla="*/ 1444888 h 2263664"/>
              <a:gd name="connsiteX16" fmla="*/ 215825 w 2851448"/>
              <a:gd name="connsiteY16" fmla="*/ 1122158 h 2263664"/>
              <a:gd name="connsiteX17" fmla="*/ 239731 w 2851448"/>
              <a:gd name="connsiteY17" fmla="*/ 1110206 h 2263664"/>
              <a:gd name="connsiteX18" fmla="*/ 293519 w 2851448"/>
              <a:gd name="connsiteY18" fmla="*/ 817358 h 2263664"/>
              <a:gd name="connsiteX19" fmla="*/ 299495 w 2851448"/>
              <a:gd name="connsiteY19" fmla="*/ 590253 h 2263664"/>
              <a:gd name="connsiteX20" fmla="*/ 215825 w 2851448"/>
              <a:gd name="connsiteY20" fmla="*/ 542441 h 2263664"/>
              <a:gd name="connsiteX21" fmla="*/ 138131 w 2851448"/>
              <a:gd name="connsiteY21" fmla="*/ 428888 h 2263664"/>
              <a:gd name="connsiteX22" fmla="*/ 179966 w 2851448"/>
              <a:gd name="connsiteY22" fmla="*/ 195806 h 2263664"/>
              <a:gd name="connsiteX23" fmla="*/ 191919 w 2851448"/>
              <a:gd name="connsiteY23" fmla="*/ 189829 h 2263664"/>
              <a:gd name="connsiteX24" fmla="*/ 472813 w 2851448"/>
              <a:gd name="connsiteY24" fmla="*/ 213735 h 2263664"/>
              <a:gd name="connsiteX25" fmla="*/ 484766 w 2851448"/>
              <a:gd name="connsiteY25" fmla="*/ 213735 h 2263664"/>
              <a:gd name="connsiteX26" fmla="*/ 496719 w 2851448"/>
              <a:gd name="connsiteY26" fmla="*/ 16511 h 2263664"/>
              <a:gd name="connsiteX27" fmla="*/ 496719 w 2851448"/>
              <a:gd name="connsiteY27" fmla="*/ 10535 h 2263664"/>
              <a:gd name="connsiteX28" fmla="*/ 634178 w 2851448"/>
              <a:gd name="connsiteY28" fmla="*/ 10535 h 2263664"/>
              <a:gd name="connsiteX29" fmla="*/ 1184013 w 2851448"/>
              <a:gd name="connsiteY29" fmla="*/ 58347 h 2263664"/>
              <a:gd name="connsiteX30" fmla="*/ 1219872 w 2851448"/>
              <a:gd name="connsiteY30" fmla="*/ 58347 h 2263664"/>
              <a:gd name="connsiteX31" fmla="*/ 1249754 w 2851448"/>
              <a:gd name="connsiteY31" fmla="*/ 88229 h 2263664"/>
              <a:gd name="connsiteX32" fmla="*/ 1273660 w 2851448"/>
              <a:gd name="connsiteY32" fmla="*/ 142017 h 2263664"/>
              <a:gd name="connsiteX33" fmla="*/ 1279637 w 2851448"/>
              <a:gd name="connsiteY33" fmla="*/ 189829 h 2263664"/>
              <a:gd name="connsiteX34" fmla="*/ 1321472 w 2851448"/>
              <a:gd name="connsiteY34" fmla="*/ 237641 h 2263664"/>
              <a:gd name="connsiteX35" fmla="*/ 1387213 w 2851448"/>
              <a:gd name="connsiteY35" fmla="*/ 249594 h 2263664"/>
              <a:gd name="connsiteX36" fmla="*/ 1441001 w 2851448"/>
              <a:gd name="connsiteY36" fmla="*/ 297406 h 2263664"/>
              <a:gd name="connsiteX37" fmla="*/ 1482837 w 2851448"/>
              <a:gd name="connsiteY37" fmla="*/ 351194 h 2263664"/>
              <a:gd name="connsiteX38" fmla="*/ 1536625 w 2851448"/>
              <a:gd name="connsiteY38" fmla="*/ 404982 h 2263664"/>
              <a:gd name="connsiteX39" fmla="*/ 1554554 w 2851448"/>
              <a:gd name="connsiteY39" fmla="*/ 434864 h 2263664"/>
              <a:gd name="connsiteX40" fmla="*/ 1608343 w 2851448"/>
              <a:gd name="connsiteY40" fmla="*/ 482676 h 2263664"/>
              <a:gd name="connsiteX41" fmla="*/ 1662131 w 2851448"/>
              <a:gd name="connsiteY41" fmla="*/ 530488 h 2263664"/>
              <a:gd name="connsiteX42" fmla="*/ 1668107 w 2851448"/>
              <a:gd name="connsiteY42" fmla="*/ 530488 h 2263664"/>
              <a:gd name="connsiteX43" fmla="*/ 1727872 w 2851448"/>
              <a:gd name="connsiteY43" fmla="*/ 548417 h 2263664"/>
              <a:gd name="connsiteX44" fmla="*/ 1769707 w 2851448"/>
              <a:gd name="connsiteY44" fmla="*/ 602206 h 2263664"/>
              <a:gd name="connsiteX45" fmla="*/ 1775684 w 2851448"/>
              <a:gd name="connsiteY45" fmla="*/ 614158 h 2263664"/>
              <a:gd name="connsiteX46" fmla="*/ 1799590 w 2851448"/>
              <a:gd name="connsiteY46" fmla="*/ 638064 h 2263664"/>
              <a:gd name="connsiteX47" fmla="*/ 1823495 w 2851448"/>
              <a:gd name="connsiteY47" fmla="*/ 679900 h 2263664"/>
              <a:gd name="connsiteX48" fmla="*/ 1829472 w 2851448"/>
              <a:gd name="connsiteY48" fmla="*/ 727711 h 2263664"/>
              <a:gd name="connsiteX49" fmla="*/ 1841425 w 2851448"/>
              <a:gd name="connsiteY49" fmla="*/ 751617 h 2263664"/>
              <a:gd name="connsiteX50" fmla="*/ 1865331 w 2851448"/>
              <a:gd name="connsiteY50" fmla="*/ 781500 h 2263664"/>
              <a:gd name="connsiteX51" fmla="*/ 1889237 w 2851448"/>
              <a:gd name="connsiteY51" fmla="*/ 817358 h 2263664"/>
              <a:gd name="connsiteX52" fmla="*/ 1901190 w 2851448"/>
              <a:gd name="connsiteY52" fmla="*/ 847241 h 2263664"/>
              <a:gd name="connsiteX53" fmla="*/ 1877284 w 2851448"/>
              <a:gd name="connsiteY53" fmla="*/ 901029 h 2263664"/>
              <a:gd name="connsiteX54" fmla="*/ 1901190 w 2851448"/>
              <a:gd name="connsiteY54" fmla="*/ 948841 h 2263664"/>
              <a:gd name="connsiteX55" fmla="*/ 1913143 w 2851448"/>
              <a:gd name="connsiteY55" fmla="*/ 978723 h 2263664"/>
              <a:gd name="connsiteX56" fmla="*/ 1931072 w 2851448"/>
              <a:gd name="connsiteY56" fmla="*/ 1020558 h 2263664"/>
              <a:gd name="connsiteX57" fmla="*/ 1943025 w 2851448"/>
              <a:gd name="connsiteY57" fmla="*/ 1038488 h 2263664"/>
              <a:gd name="connsiteX58" fmla="*/ 1943025 w 2851448"/>
              <a:gd name="connsiteY58" fmla="*/ 1068370 h 2263664"/>
              <a:gd name="connsiteX59" fmla="*/ 1990837 w 2851448"/>
              <a:gd name="connsiteY59" fmla="*/ 1128135 h 2263664"/>
              <a:gd name="connsiteX60" fmla="*/ 2020719 w 2851448"/>
              <a:gd name="connsiteY60" fmla="*/ 1146064 h 2263664"/>
              <a:gd name="connsiteX61" fmla="*/ 2026695 w 2851448"/>
              <a:gd name="connsiteY61" fmla="*/ 1140088 h 2263664"/>
              <a:gd name="connsiteX62" fmla="*/ 2068531 w 2851448"/>
              <a:gd name="connsiteY62" fmla="*/ 1158017 h 2263664"/>
              <a:gd name="connsiteX63" fmla="*/ 2122319 w 2851448"/>
              <a:gd name="connsiteY63" fmla="*/ 1205829 h 2263664"/>
              <a:gd name="connsiteX64" fmla="*/ 2164154 w 2851448"/>
              <a:gd name="connsiteY64" fmla="*/ 1241688 h 2263664"/>
              <a:gd name="connsiteX65" fmla="*/ 2200013 w 2851448"/>
              <a:gd name="connsiteY65" fmla="*/ 1253641 h 2263664"/>
              <a:gd name="connsiteX66" fmla="*/ 2253801 w 2851448"/>
              <a:gd name="connsiteY66" fmla="*/ 1265594 h 2263664"/>
              <a:gd name="connsiteX67" fmla="*/ 2253801 w 2851448"/>
              <a:gd name="connsiteY67" fmla="*/ 1289500 h 2263664"/>
              <a:gd name="connsiteX68" fmla="*/ 2301613 w 2851448"/>
              <a:gd name="connsiteY68" fmla="*/ 1319382 h 2263664"/>
              <a:gd name="connsiteX69" fmla="*/ 2337472 w 2851448"/>
              <a:gd name="connsiteY69" fmla="*/ 1325358 h 2263664"/>
              <a:gd name="connsiteX70" fmla="*/ 2379307 w 2851448"/>
              <a:gd name="connsiteY70" fmla="*/ 1361217 h 2263664"/>
              <a:gd name="connsiteX71" fmla="*/ 2409190 w 2851448"/>
              <a:gd name="connsiteY71" fmla="*/ 1379147 h 2263664"/>
              <a:gd name="connsiteX72" fmla="*/ 2421143 w 2851448"/>
              <a:gd name="connsiteY72" fmla="*/ 1385123 h 2263664"/>
              <a:gd name="connsiteX73" fmla="*/ 2445048 w 2851448"/>
              <a:gd name="connsiteY73" fmla="*/ 1391100 h 2263664"/>
              <a:gd name="connsiteX74" fmla="*/ 2504813 w 2851448"/>
              <a:gd name="connsiteY74" fmla="*/ 1415006 h 2263664"/>
              <a:gd name="connsiteX75" fmla="*/ 2528719 w 2851448"/>
              <a:gd name="connsiteY75" fmla="*/ 1391100 h 2263664"/>
              <a:gd name="connsiteX76" fmla="*/ 2552625 w 2851448"/>
              <a:gd name="connsiteY76" fmla="*/ 1367194 h 2263664"/>
              <a:gd name="connsiteX77" fmla="*/ 2582507 w 2851448"/>
              <a:gd name="connsiteY77" fmla="*/ 1325358 h 2263664"/>
              <a:gd name="connsiteX78" fmla="*/ 2624343 w 2851448"/>
              <a:gd name="connsiteY78" fmla="*/ 1301453 h 2263664"/>
              <a:gd name="connsiteX79" fmla="*/ 2612390 w 2851448"/>
              <a:gd name="connsiteY79" fmla="*/ 1283523 h 2263664"/>
              <a:gd name="connsiteX80" fmla="*/ 2612390 w 2851448"/>
              <a:gd name="connsiteY80" fmla="*/ 1247664 h 2263664"/>
              <a:gd name="connsiteX81" fmla="*/ 2648248 w 2851448"/>
              <a:gd name="connsiteY81" fmla="*/ 1211806 h 2263664"/>
              <a:gd name="connsiteX82" fmla="*/ 2648248 w 2851448"/>
              <a:gd name="connsiteY82" fmla="*/ 1193876 h 2263664"/>
              <a:gd name="connsiteX83" fmla="*/ 2713990 w 2851448"/>
              <a:gd name="connsiteY83" fmla="*/ 1056417 h 2263664"/>
              <a:gd name="connsiteX84" fmla="*/ 2731919 w 2851448"/>
              <a:gd name="connsiteY84" fmla="*/ 1050441 h 2263664"/>
              <a:gd name="connsiteX85" fmla="*/ 2821566 w 2851448"/>
              <a:gd name="connsiteY85" fmla="*/ 1032511 h 2263664"/>
              <a:gd name="connsiteX86" fmla="*/ 2833519 w 2851448"/>
              <a:gd name="connsiteY86" fmla="*/ 1032511 h 2263664"/>
              <a:gd name="connsiteX87" fmla="*/ 2851448 w 2851448"/>
              <a:gd name="connsiteY87" fmla="*/ 1002630 h 2263664"/>
              <a:gd name="connsiteX0" fmla="*/ 221801 w 2857424"/>
              <a:gd name="connsiteY0" fmla="*/ 2263664 h 2263664"/>
              <a:gd name="connsiteX1" fmla="*/ 144107 w 2857424"/>
              <a:gd name="connsiteY1" fmla="*/ 2156088 h 2263664"/>
              <a:gd name="connsiteX2" fmla="*/ 162037 w 2857424"/>
              <a:gd name="connsiteY2" fmla="*/ 2102300 h 2263664"/>
              <a:gd name="connsiteX3" fmla="*/ 162037 w 2857424"/>
              <a:gd name="connsiteY3" fmla="*/ 2054488 h 2263664"/>
              <a:gd name="connsiteX4" fmla="*/ 162037 w 2857424"/>
              <a:gd name="connsiteY4" fmla="*/ 2024606 h 2263664"/>
              <a:gd name="connsiteX5" fmla="*/ 126178 w 2857424"/>
              <a:gd name="connsiteY5" fmla="*/ 1958864 h 2263664"/>
              <a:gd name="connsiteX6" fmla="*/ 120201 w 2857424"/>
              <a:gd name="connsiteY6" fmla="*/ 1917029 h 2263664"/>
              <a:gd name="connsiteX7" fmla="*/ 90319 w 2857424"/>
              <a:gd name="connsiteY7" fmla="*/ 1893123 h 2263664"/>
              <a:gd name="connsiteX8" fmla="*/ 72390 w 2857424"/>
              <a:gd name="connsiteY8" fmla="*/ 1857264 h 2263664"/>
              <a:gd name="connsiteX9" fmla="*/ 12625 w 2857424"/>
              <a:gd name="connsiteY9" fmla="*/ 1797500 h 2263664"/>
              <a:gd name="connsiteX10" fmla="*/ 672 w 2857424"/>
              <a:gd name="connsiteY10" fmla="*/ 1654064 h 2263664"/>
              <a:gd name="connsiteX11" fmla="*/ 24578 w 2857424"/>
              <a:gd name="connsiteY11" fmla="*/ 1618206 h 2263664"/>
              <a:gd name="connsiteX12" fmla="*/ 185943 w 2857424"/>
              <a:gd name="connsiteY12" fmla="*/ 1648088 h 2263664"/>
              <a:gd name="connsiteX13" fmla="*/ 239731 w 2857424"/>
              <a:gd name="connsiteY13" fmla="*/ 1630158 h 2263664"/>
              <a:gd name="connsiteX14" fmla="*/ 203872 w 2857424"/>
              <a:gd name="connsiteY14" fmla="*/ 1474770 h 2263664"/>
              <a:gd name="connsiteX15" fmla="*/ 227778 w 2857424"/>
              <a:gd name="connsiteY15" fmla="*/ 1444888 h 2263664"/>
              <a:gd name="connsiteX16" fmla="*/ 215825 w 2857424"/>
              <a:gd name="connsiteY16" fmla="*/ 1122158 h 2263664"/>
              <a:gd name="connsiteX17" fmla="*/ 239731 w 2857424"/>
              <a:gd name="connsiteY17" fmla="*/ 1110206 h 2263664"/>
              <a:gd name="connsiteX18" fmla="*/ 293519 w 2857424"/>
              <a:gd name="connsiteY18" fmla="*/ 817358 h 2263664"/>
              <a:gd name="connsiteX19" fmla="*/ 299495 w 2857424"/>
              <a:gd name="connsiteY19" fmla="*/ 590253 h 2263664"/>
              <a:gd name="connsiteX20" fmla="*/ 215825 w 2857424"/>
              <a:gd name="connsiteY20" fmla="*/ 542441 h 2263664"/>
              <a:gd name="connsiteX21" fmla="*/ 138131 w 2857424"/>
              <a:gd name="connsiteY21" fmla="*/ 428888 h 2263664"/>
              <a:gd name="connsiteX22" fmla="*/ 179966 w 2857424"/>
              <a:gd name="connsiteY22" fmla="*/ 195806 h 2263664"/>
              <a:gd name="connsiteX23" fmla="*/ 191919 w 2857424"/>
              <a:gd name="connsiteY23" fmla="*/ 189829 h 2263664"/>
              <a:gd name="connsiteX24" fmla="*/ 472813 w 2857424"/>
              <a:gd name="connsiteY24" fmla="*/ 213735 h 2263664"/>
              <a:gd name="connsiteX25" fmla="*/ 484766 w 2857424"/>
              <a:gd name="connsiteY25" fmla="*/ 213735 h 2263664"/>
              <a:gd name="connsiteX26" fmla="*/ 496719 w 2857424"/>
              <a:gd name="connsiteY26" fmla="*/ 16511 h 2263664"/>
              <a:gd name="connsiteX27" fmla="*/ 496719 w 2857424"/>
              <a:gd name="connsiteY27" fmla="*/ 10535 h 2263664"/>
              <a:gd name="connsiteX28" fmla="*/ 634178 w 2857424"/>
              <a:gd name="connsiteY28" fmla="*/ 10535 h 2263664"/>
              <a:gd name="connsiteX29" fmla="*/ 1184013 w 2857424"/>
              <a:gd name="connsiteY29" fmla="*/ 58347 h 2263664"/>
              <a:gd name="connsiteX30" fmla="*/ 1219872 w 2857424"/>
              <a:gd name="connsiteY30" fmla="*/ 58347 h 2263664"/>
              <a:gd name="connsiteX31" fmla="*/ 1249754 w 2857424"/>
              <a:gd name="connsiteY31" fmla="*/ 88229 h 2263664"/>
              <a:gd name="connsiteX32" fmla="*/ 1273660 w 2857424"/>
              <a:gd name="connsiteY32" fmla="*/ 142017 h 2263664"/>
              <a:gd name="connsiteX33" fmla="*/ 1279637 w 2857424"/>
              <a:gd name="connsiteY33" fmla="*/ 189829 h 2263664"/>
              <a:gd name="connsiteX34" fmla="*/ 1321472 w 2857424"/>
              <a:gd name="connsiteY34" fmla="*/ 237641 h 2263664"/>
              <a:gd name="connsiteX35" fmla="*/ 1387213 w 2857424"/>
              <a:gd name="connsiteY35" fmla="*/ 249594 h 2263664"/>
              <a:gd name="connsiteX36" fmla="*/ 1441001 w 2857424"/>
              <a:gd name="connsiteY36" fmla="*/ 297406 h 2263664"/>
              <a:gd name="connsiteX37" fmla="*/ 1482837 w 2857424"/>
              <a:gd name="connsiteY37" fmla="*/ 351194 h 2263664"/>
              <a:gd name="connsiteX38" fmla="*/ 1536625 w 2857424"/>
              <a:gd name="connsiteY38" fmla="*/ 404982 h 2263664"/>
              <a:gd name="connsiteX39" fmla="*/ 1554554 w 2857424"/>
              <a:gd name="connsiteY39" fmla="*/ 434864 h 2263664"/>
              <a:gd name="connsiteX40" fmla="*/ 1608343 w 2857424"/>
              <a:gd name="connsiteY40" fmla="*/ 482676 h 2263664"/>
              <a:gd name="connsiteX41" fmla="*/ 1662131 w 2857424"/>
              <a:gd name="connsiteY41" fmla="*/ 530488 h 2263664"/>
              <a:gd name="connsiteX42" fmla="*/ 1668107 w 2857424"/>
              <a:gd name="connsiteY42" fmla="*/ 530488 h 2263664"/>
              <a:gd name="connsiteX43" fmla="*/ 1727872 w 2857424"/>
              <a:gd name="connsiteY43" fmla="*/ 548417 h 2263664"/>
              <a:gd name="connsiteX44" fmla="*/ 1769707 w 2857424"/>
              <a:gd name="connsiteY44" fmla="*/ 602206 h 2263664"/>
              <a:gd name="connsiteX45" fmla="*/ 1775684 w 2857424"/>
              <a:gd name="connsiteY45" fmla="*/ 614158 h 2263664"/>
              <a:gd name="connsiteX46" fmla="*/ 1799590 w 2857424"/>
              <a:gd name="connsiteY46" fmla="*/ 638064 h 2263664"/>
              <a:gd name="connsiteX47" fmla="*/ 1823495 w 2857424"/>
              <a:gd name="connsiteY47" fmla="*/ 679900 h 2263664"/>
              <a:gd name="connsiteX48" fmla="*/ 1829472 w 2857424"/>
              <a:gd name="connsiteY48" fmla="*/ 727711 h 2263664"/>
              <a:gd name="connsiteX49" fmla="*/ 1841425 w 2857424"/>
              <a:gd name="connsiteY49" fmla="*/ 751617 h 2263664"/>
              <a:gd name="connsiteX50" fmla="*/ 1865331 w 2857424"/>
              <a:gd name="connsiteY50" fmla="*/ 781500 h 2263664"/>
              <a:gd name="connsiteX51" fmla="*/ 1889237 w 2857424"/>
              <a:gd name="connsiteY51" fmla="*/ 817358 h 2263664"/>
              <a:gd name="connsiteX52" fmla="*/ 1901190 w 2857424"/>
              <a:gd name="connsiteY52" fmla="*/ 847241 h 2263664"/>
              <a:gd name="connsiteX53" fmla="*/ 1877284 w 2857424"/>
              <a:gd name="connsiteY53" fmla="*/ 901029 h 2263664"/>
              <a:gd name="connsiteX54" fmla="*/ 1901190 w 2857424"/>
              <a:gd name="connsiteY54" fmla="*/ 948841 h 2263664"/>
              <a:gd name="connsiteX55" fmla="*/ 1913143 w 2857424"/>
              <a:gd name="connsiteY55" fmla="*/ 978723 h 2263664"/>
              <a:gd name="connsiteX56" fmla="*/ 1931072 w 2857424"/>
              <a:gd name="connsiteY56" fmla="*/ 1020558 h 2263664"/>
              <a:gd name="connsiteX57" fmla="*/ 1943025 w 2857424"/>
              <a:gd name="connsiteY57" fmla="*/ 1038488 h 2263664"/>
              <a:gd name="connsiteX58" fmla="*/ 1943025 w 2857424"/>
              <a:gd name="connsiteY58" fmla="*/ 1068370 h 2263664"/>
              <a:gd name="connsiteX59" fmla="*/ 1990837 w 2857424"/>
              <a:gd name="connsiteY59" fmla="*/ 1128135 h 2263664"/>
              <a:gd name="connsiteX60" fmla="*/ 2020719 w 2857424"/>
              <a:gd name="connsiteY60" fmla="*/ 1146064 h 2263664"/>
              <a:gd name="connsiteX61" fmla="*/ 2026695 w 2857424"/>
              <a:gd name="connsiteY61" fmla="*/ 1140088 h 2263664"/>
              <a:gd name="connsiteX62" fmla="*/ 2068531 w 2857424"/>
              <a:gd name="connsiteY62" fmla="*/ 1158017 h 2263664"/>
              <a:gd name="connsiteX63" fmla="*/ 2122319 w 2857424"/>
              <a:gd name="connsiteY63" fmla="*/ 1205829 h 2263664"/>
              <a:gd name="connsiteX64" fmla="*/ 2164154 w 2857424"/>
              <a:gd name="connsiteY64" fmla="*/ 1241688 h 2263664"/>
              <a:gd name="connsiteX65" fmla="*/ 2200013 w 2857424"/>
              <a:gd name="connsiteY65" fmla="*/ 1253641 h 2263664"/>
              <a:gd name="connsiteX66" fmla="*/ 2253801 w 2857424"/>
              <a:gd name="connsiteY66" fmla="*/ 1265594 h 2263664"/>
              <a:gd name="connsiteX67" fmla="*/ 2253801 w 2857424"/>
              <a:gd name="connsiteY67" fmla="*/ 1289500 h 2263664"/>
              <a:gd name="connsiteX68" fmla="*/ 2301613 w 2857424"/>
              <a:gd name="connsiteY68" fmla="*/ 1319382 h 2263664"/>
              <a:gd name="connsiteX69" fmla="*/ 2337472 w 2857424"/>
              <a:gd name="connsiteY69" fmla="*/ 1325358 h 2263664"/>
              <a:gd name="connsiteX70" fmla="*/ 2379307 w 2857424"/>
              <a:gd name="connsiteY70" fmla="*/ 1361217 h 2263664"/>
              <a:gd name="connsiteX71" fmla="*/ 2409190 w 2857424"/>
              <a:gd name="connsiteY71" fmla="*/ 1379147 h 2263664"/>
              <a:gd name="connsiteX72" fmla="*/ 2421143 w 2857424"/>
              <a:gd name="connsiteY72" fmla="*/ 1385123 h 2263664"/>
              <a:gd name="connsiteX73" fmla="*/ 2445048 w 2857424"/>
              <a:gd name="connsiteY73" fmla="*/ 1391100 h 2263664"/>
              <a:gd name="connsiteX74" fmla="*/ 2504813 w 2857424"/>
              <a:gd name="connsiteY74" fmla="*/ 1415006 h 2263664"/>
              <a:gd name="connsiteX75" fmla="*/ 2528719 w 2857424"/>
              <a:gd name="connsiteY75" fmla="*/ 1391100 h 2263664"/>
              <a:gd name="connsiteX76" fmla="*/ 2552625 w 2857424"/>
              <a:gd name="connsiteY76" fmla="*/ 1367194 h 2263664"/>
              <a:gd name="connsiteX77" fmla="*/ 2582507 w 2857424"/>
              <a:gd name="connsiteY77" fmla="*/ 1325358 h 2263664"/>
              <a:gd name="connsiteX78" fmla="*/ 2624343 w 2857424"/>
              <a:gd name="connsiteY78" fmla="*/ 1301453 h 2263664"/>
              <a:gd name="connsiteX79" fmla="*/ 2612390 w 2857424"/>
              <a:gd name="connsiteY79" fmla="*/ 1283523 h 2263664"/>
              <a:gd name="connsiteX80" fmla="*/ 2612390 w 2857424"/>
              <a:gd name="connsiteY80" fmla="*/ 1247664 h 2263664"/>
              <a:gd name="connsiteX81" fmla="*/ 2648248 w 2857424"/>
              <a:gd name="connsiteY81" fmla="*/ 1211806 h 2263664"/>
              <a:gd name="connsiteX82" fmla="*/ 2648248 w 2857424"/>
              <a:gd name="connsiteY82" fmla="*/ 1193876 h 2263664"/>
              <a:gd name="connsiteX83" fmla="*/ 2713990 w 2857424"/>
              <a:gd name="connsiteY83" fmla="*/ 1056417 h 2263664"/>
              <a:gd name="connsiteX84" fmla="*/ 2731919 w 2857424"/>
              <a:gd name="connsiteY84" fmla="*/ 1050441 h 2263664"/>
              <a:gd name="connsiteX85" fmla="*/ 2821566 w 2857424"/>
              <a:gd name="connsiteY85" fmla="*/ 1032511 h 2263664"/>
              <a:gd name="connsiteX86" fmla="*/ 2833519 w 2857424"/>
              <a:gd name="connsiteY86" fmla="*/ 1032511 h 2263664"/>
              <a:gd name="connsiteX87" fmla="*/ 2857424 w 2857424"/>
              <a:gd name="connsiteY87" fmla="*/ 1002630 h 2263664"/>
              <a:gd name="connsiteX0" fmla="*/ 221801 w 2863400"/>
              <a:gd name="connsiteY0" fmla="*/ 2263664 h 2263664"/>
              <a:gd name="connsiteX1" fmla="*/ 144107 w 2863400"/>
              <a:gd name="connsiteY1" fmla="*/ 2156088 h 2263664"/>
              <a:gd name="connsiteX2" fmla="*/ 162037 w 2863400"/>
              <a:gd name="connsiteY2" fmla="*/ 2102300 h 2263664"/>
              <a:gd name="connsiteX3" fmla="*/ 162037 w 2863400"/>
              <a:gd name="connsiteY3" fmla="*/ 2054488 h 2263664"/>
              <a:gd name="connsiteX4" fmla="*/ 162037 w 2863400"/>
              <a:gd name="connsiteY4" fmla="*/ 2024606 h 2263664"/>
              <a:gd name="connsiteX5" fmla="*/ 126178 w 2863400"/>
              <a:gd name="connsiteY5" fmla="*/ 1958864 h 2263664"/>
              <a:gd name="connsiteX6" fmla="*/ 120201 w 2863400"/>
              <a:gd name="connsiteY6" fmla="*/ 1917029 h 2263664"/>
              <a:gd name="connsiteX7" fmla="*/ 90319 w 2863400"/>
              <a:gd name="connsiteY7" fmla="*/ 1893123 h 2263664"/>
              <a:gd name="connsiteX8" fmla="*/ 72390 w 2863400"/>
              <a:gd name="connsiteY8" fmla="*/ 1857264 h 2263664"/>
              <a:gd name="connsiteX9" fmla="*/ 12625 w 2863400"/>
              <a:gd name="connsiteY9" fmla="*/ 1797500 h 2263664"/>
              <a:gd name="connsiteX10" fmla="*/ 672 w 2863400"/>
              <a:gd name="connsiteY10" fmla="*/ 1654064 h 2263664"/>
              <a:gd name="connsiteX11" fmla="*/ 24578 w 2863400"/>
              <a:gd name="connsiteY11" fmla="*/ 1618206 h 2263664"/>
              <a:gd name="connsiteX12" fmla="*/ 185943 w 2863400"/>
              <a:gd name="connsiteY12" fmla="*/ 1648088 h 2263664"/>
              <a:gd name="connsiteX13" fmla="*/ 239731 w 2863400"/>
              <a:gd name="connsiteY13" fmla="*/ 1630158 h 2263664"/>
              <a:gd name="connsiteX14" fmla="*/ 203872 w 2863400"/>
              <a:gd name="connsiteY14" fmla="*/ 1474770 h 2263664"/>
              <a:gd name="connsiteX15" fmla="*/ 227778 w 2863400"/>
              <a:gd name="connsiteY15" fmla="*/ 1444888 h 2263664"/>
              <a:gd name="connsiteX16" fmla="*/ 215825 w 2863400"/>
              <a:gd name="connsiteY16" fmla="*/ 1122158 h 2263664"/>
              <a:gd name="connsiteX17" fmla="*/ 239731 w 2863400"/>
              <a:gd name="connsiteY17" fmla="*/ 1110206 h 2263664"/>
              <a:gd name="connsiteX18" fmla="*/ 293519 w 2863400"/>
              <a:gd name="connsiteY18" fmla="*/ 817358 h 2263664"/>
              <a:gd name="connsiteX19" fmla="*/ 299495 w 2863400"/>
              <a:gd name="connsiteY19" fmla="*/ 590253 h 2263664"/>
              <a:gd name="connsiteX20" fmla="*/ 215825 w 2863400"/>
              <a:gd name="connsiteY20" fmla="*/ 542441 h 2263664"/>
              <a:gd name="connsiteX21" fmla="*/ 138131 w 2863400"/>
              <a:gd name="connsiteY21" fmla="*/ 428888 h 2263664"/>
              <a:gd name="connsiteX22" fmla="*/ 179966 w 2863400"/>
              <a:gd name="connsiteY22" fmla="*/ 195806 h 2263664"/>
              <a:gd name="connsiteX23" fmla="*/ 191919 w 2863400"/>
              <a:gd name="connsiteY23" fmla="*/ 189829 h 2263664"/>
              <a:gd name="connsiteX24" fmla="*/ 472813 w 2863400"/>
              <a:gd name="connsiteY24" fmla="*/ 213735 h 2263664"/>
              <a:gd name="connsiteX25" fmla="*/ 484766 w 2863400"/>
              <a:gd name="connsiteY25" fmla="*/ 213735 h 2263664"/>
              <a:gd name="connsiteX26" fmla="*/ 496719 w 2863400"/>
              <a:gd name="connsiteY26" fmla="*/ 16511 h 2263664"/>
              <a:gd name="connsiteX27" fmla="*/ 496719 w 2863400"/>
              <a:gd name="connsiteY27" fmla="*/ 10535 h 2263664"/>
              <a:gd name="connsiteX28" fmla="*/ 634178 w 2863400"/>
              <a:gd name="connsiteY28" fmla="*/ 10535 h 2263664"/>
              <a:gd name="connsiteX29" fmla="*/ 1184013 w 2863400"/>
              <a:gd name="connsiteY29" fmla="*/ 58347 h 2263664"/>
              <a:gd name="connsiteX30" fmla="*/ 1219872 w 2863400"/>
              <a:gd name="connsiteY30" fmla="*/ 58347 h 2263664"/>
              <a:gd name="connsiteX31" fmla="*/ 1249754 w 2863400"/>
              <a:gd name="connsiteY31" fmla="*/ 88229 h 2263664"/>
              <a:gd name="connsiteX32" fmla="*/ 1273660 w 2863400"/>
              <a:gd name="connsiteY32" fmla="*/ 142017 h 2263664"/>
              <a:gd name="connsiteX33" fmla="*/ 1279637 w 2863400"/>
              <a:gd name="connsiteY33" fmla="*/ 189829 h 2263664"/>
              <a:gd name="connsiteX34" fmla="*/ 1321472 w 2863400"/>
              <a:gd name="connsiteY34" fmla="*/ 237641 h 2263664"/>
              <a:gd name="connsiteX35" fmla="*/ 1387213 w 2863400"/>
              <a:gd name="connsiteY35" fmla="*/ 249594 h 2263664"/>
              <a:gd name="connsiteX36" fmla="*/ 1441001 w 2863400"/>
              <a:gd name="connsiteY36" fmla="*/ 297406 h 2263664"/>
              <a:gd name="connsiteX37" fmla="*/ 1482837 w 2863400"/>
              <a:gd name="connsiteY37" fmla="*/ 351194 h 2263664"/>
              <a:gd name="connsiteX38" fmla="*/ 1536625 w 2863400"/>
              <a:gd name="connsiteY38" fmla="*/ 404982 h 2263664"/>
              <a:gd name="connsiteX39" fmla="*/ 1554554 w 2863400"/>
              <a:gd name="connsiteY39" fmla="*/ 434864 h 2263664"/>
              <a:gd name="connsiteX40" fmla="*/ 1608343 w 2863400"/>
              <a:gd name="connsiteY40" fmla="*/ 482676 h 2263664"/>
              <a:gd name="connsiteX41" fmla="*/ 1662131 w 2863400"/>
              <a:gd name="connsiteY41" fmla="*/ 530488 h 2263664"/>
              <a:gd name="connsiteX42" fmla="*/ 1668107 w 2863400"/>
              <a:gd name="connsiteY42" fmla="*/ 530488 h 2263664"/>
              <a:gd name="connsiteX43" fmla="*/ 1727872 w 2863400"/>
              <a:gd name="connsiteY43" fmla="*/ 548417 h 2263664"/>
              <a:gd name="connsiteX44" fmla="*/ 1769707 w 2863400"/>
              <a:gd name="connsiteY44" fmla="*/ 602206 h 2263664"/>
              <a:gd name="connsiteX45" fmla="*/ 1775684 w 2863400"/>
              <a:gd name="connsiteY45" fmla="*/ 614158 h 2263664"/>
              <a:gd name="connsiteX46" fmla="*/ 1799590 w 2863400"/>
              <a:gd name="connsiteY46" fmla="*/ 638064 h 2263664"/>
              <a:gd name="connsiteX47" fmla="*/ 1823495 w 2863400"/>
              <a:gd name="connsiteY47" fmla="*/ 679900 h 2263664"/>
              <a:gd name="connsiteX48" fmla="*/ 1829472 w 2863400"/>
              <a:gd name="connsiteY48" fmla="*/ 727711 h 2263664"/>
              <a:gd name="connsiteX49" fmla="*/ 1841425 w 2863400"/>
              <a:gd name="connsiteY49" fmla="*/ 751617 h 2263664"/>
              <a:gd name="connsiteX50" fmla="*/ 1865331 w 2863400"/>
              <a:gd name="connsiteY50" fmla="*/ 781500 h 2263664"/>
              <a:gd name="connsiteX51" fmla="*/ 1889237 w 2863400"/>
              <a:gd name="connsiteY51" fmla="*/ 817358 h 2263664"/>
              <a:gd name="connsiteX52" fmla="*/ 1901190 w 2863400"/>
              <a:gd name="connsiteY52" fmla="*/ 847241 h 2263664"/>
              <a:gd name="connsiteX53" fmla="*/ 1877284 w 2863400"/>
              <a:gd name="connsiteY53" fmla="*/ 901029 h 2263664"/>
              <a:gd name="connsiteX54" fmla="*/ 1901190 w 2863400"/>
              <a:gd name="connsiteY54" fmla="*/ 948841 h 2263664"/>
              <a:gd name="connsiteX55" fmla="*/ 1913143 w 2863400"/>
              <a:gd name="connsiteY55" fmla="*/ 978723 h 2263664"/>
              <a:gd name="connsiteX56" fmla="*/ 1931072 w 2863400"/>
              <a:gd name="connsiteY56" fmla="*/ 1020558 h 2263664"/>
              <a:gd name="connsiteX57" fmla="*/ 1943025 w 2863400"/>
              <a:gd name="connsiteY57" fmla="*/ 1038488 h 2263664"/>
              <a:gd name="connsiteX58" fmla="*/ 1943025 w 2863400"/>
              <a:gd name="connsiteY58" fmla="*/ 1068370 h 2263664"/>
              <a:gd name="connsiteX59" fmla="*/ 1990837 w 2863400"/>
              <a:gd name="connsiteY59" fmla="*/ 1128135 h 2263664"/>
              <a:gd name="connsiteX60" fmla="*/ 2020719 w 2863400"/>
              <a:gd name="connsiteY60" fmla="*/ 1146064 h 2263664"/>
              <a:gd name="connsiteX61" fmla="*/ 2026695 w 2863400"/>
              <a:gd name="connsiteY61" fmla="*/ 1140088 h 2263664"/>
              <a:gd name="connsiteX62" fmla="*/ 2068531 w 2863400"/>
              <a:gd name="connsiteY62" fmla="*/ 1158017 h 2263664"/>
              <a:gd name="connsiteX63" fmla="*/ 2122319 w 2863400"/>
              <a:gd name="connsiteY63" fmla="*/ 1205829 h 2263664"/>
              <a:gd name="connsiteX64" fmla="*/ 2164154 w 2863400"/>
              <a:gd name="connsiteY64" fmla="*/ 1241688 h 2263664"/>
              <a:gd name="connsiteX65" fmla="*/ 2200013 w 2863400"/>
              <a:gd name="connsiteY65" fmla="*/ 1253641 h 2263664"/>
              <a:gd name="connsiteX66" fmla="*/ 2253801 w 2863400"/>
              <a:gd name="connsiteY66" fmla="*/ 1265594 h 2263664"/>
              <a:gd name="connsiteX67" fmla="*/ 2253801 w 2863400"/>
              <a:gd name="connsiteY67" fmla="*/ 1289500 h 2263664"/>
              <a:gd name="connsiteX68" fmla="*/ 2301613 w 2863400"/>
              <a:gd name="connsiteY68" fmla="*/ 1319382 h 2263664"/>
              <a:gd name="connsiteX69" fmla="*/ 2337472 w 2863400"/>
              <a:gd name="connsiteY69" fmla="*/ 1325358 h 2263664"/>
              <a:gd name="connsiteX70" fmla="*/ 2379307 w 2863400"/>
              <a:gd name="connsiteY70" fmla="*/ 1361217 h 2263664"/>
              <a:gd name="connsiteX71" fmla="*/ 2409190 w 2863400"/>
              <a:gd name="connsiteY71" fmla="*/ 1379147 h 2263664"/>
              <a:gd name="connsiteX72" fmla="*/ 2421143 w 2863400"/>
              <a:gd name="connsiteY72" fmla="*/ 1385123 h 2263664"/>
              <a:gd name="connsiteX73" fmla="*/ 2445048 w 2863400"/>
              <a:gd name="connsiteY73" fmla="*/ 1391100 h 2263664"/>
              <a:gd name="connsiteX74" fmla="*/ 2504813 w 2863400"/>
              <a:gd name="connsiteY74" fmla="*/ 1415006 h 2263664"/>
              <a:gd name="connsiteX75" fmla="*/ 2528719 w 2863400"/>
              <a:gd name="connsiteY75" fmla="*/ 1391100 h 2263664"/>
              <a:gd name="connsiteX76" fmla="*/ 2552625 w 2863400"/>
              <a:gd name="connsiteY76" fmla="*/ 1367194 h 2263664"/>
              <a:gd name="connsiteX77" fmla="*/ 2582507 w 2863400"/>
              <a:gd name="connsiteY77" fmla="*/ 1325358 h 2263664"/>
              <a:gd name="connsiteX78" fmla="*/ 2624343 w 2863400"/>
              <a:gd name="connsiteY78" fmla="*/ 1301453 h 2263664"/>
              <a:gd name="connsiteX79" fmla="*/ 2612390 w 2863400"/>
              <a:gd name="connsiteY79" fmla="*/ 1283523 h 2263664"/>
              <a:gd name="connsiteX80" fmla="*/ 2612390 w 2863400"/>
              <a:gd name="connsiteY80" fmla="*/ 1247664 h 2263664"/>
              <a:gd name="connsiteX81" fmla="*/ 2648248 w 2863400"/>
              <a:gd name="connsiteY81" fmla="*/ 1211806 h 2263664"/>
              <a:gd name="connsiteX82" fmla="*/ 2648248 w 2863400"/>
              <a:gd name="connsiteY82" fmla="*/ 1193876 h 2263664"/>
              <a:gd name="connsiteX83" fmla="*/ 2713990 w 2863400"/>
              <a:gd name="connsiteY83" fmla="*/ 1056417 h 2263664"/>
              <a:gd name="connsiteX84" fmla="*/ 2731919 w 2863400"/>
              <a:gd name="connsiteY84" fmla="*/ 1050441 h 2263664"/>
              <a:gd name="connsiteX85" fmla="*/ 2821566 w 2863400"/>
              <a:gd name="connsiteY85" fmla="*/ 1032511 h 2263664"/>
              <a:gd name="connsiteX86" fmla="*/ 2833519 w 2863400"/>
              <a:gd name="connsiteY86" fmla="*/ 1032511 h 2263664"/>
              <a:gd name="connsiteX87" fmla="*/ 2857424 w 2863400"/>
              <a:gd name="connsiteY87" fmla="*/ 1002630 h 2263664"/>
              <a:gd name="connsiteX88" fmla="*/ 2863400 w 2863400"/>
              <a:gd name="connsiteY88" fmla="*/ 984700 h 2263664"/>
              <a:gd name="connsiteX0" fmla="*/ 221801 w 3048670"/>
              <a:gd name="connsiteY0" fmla="*/ 2263664 h 2263664"/>
              <a:gd name="connsiteX1" fmla="*/ 144107 w 3048670"/>
              <a:gd name="connsiteY1" fmla="*/ 2156088 h 2263664"/>
              <a:gd name="connsiteX2" fmla="*/ 162037 w 3048670"/>
              <a:gd name="connsiteY2" fmla="*/ 2102300 h 2263664"/>
              <a:gd name="connsiteX3" fmla="*/ 162037 w 3048670"/>
              <a:gd name="connsiteY3" fmla="*/ 2054488 h 2263664"/>
              <a:gd name="connsiteX4" fmla="*/ 162037 w 3048670"/>
              <a:gd name="connsiteY4" fmla="*/ 2024606 h 2263664"/>
              <a:gd name="connsiteX5" fmla="*/ 126178 w 3048670"/>
              <a:gd name="connsiteY5" fmla="*/ 1958864 h 2263664"/>
              <a:gd name="connsiteX6" fmla="*/ 120201 w 3048670"/>
              <a:gd name="connsiteY6" fmla="*/ 1917029 h 2263664"/>
              <a:gd name="connsiteX7" fmla="*/ 90319 w 3048670"/>
              <a:gd name="connsiteY7" fmla="*/ 1893123 h 2263664"/>
              <a:gd name="connsiteX8" fmla="*/ 72390 w 3048670"/>
              <a:gd name="connsiteY8" fmla="*/ 1857264 h 2263664"/>
              <a:gd name="connsiteX9" fmla="*/ 12625 w 3048670"/>
              <a:gd name="connsiteY9" fmla="*/ 1797500 h 2263664"/>
              <a:gd name="connsiteX10" fmla="*/ 672 w 3048670"/>
              <a:gd name="connsiteY10" fmla="*/ 1654064 h 2263664"/>
              <a:gd name="connsiteX11" fmla="*/ 24578 w 3048670"/>
              <a:gd name="connsiteY11" fmla="*/ 1618206 h 2263664"/>
              <a:gd name="connsiteX12" fmla="*/ 185943 w 3048670"/>
              <a:gd name="connsiteY12" fmla="*/ 1648088 h 2263664"/>
              <a:gd name="connsiteX13" fmla="*/ 239731 w 3048670"/>
              <a:gd name="connsiteY13" fmla="*/ 1630158 h 2263664"/>
              <a:gd name="connsiteX14" fmla="*/ 203872 w 3048670"/>
              <a:gd name="connsiteY14" fmla="*/ 1474770 h 2263664"/>
              <a:gd name="connsiteX15" fmla="*/ 227778 w 3048670"/>
              <a:gd name="connsiteY15" fmla="*/ 1444888 h 2263664"/>
              <a:gd name="connsiteX16" fmla="*/ 215825 w 3048670"/>
              <a:gd name="connsiteY16" fmla="*/ 1122158 h 2263664"/>
              <a:gd name="connsiteX17" fmla="*/ 239731 w 3048670"/>
              <a:gd name="connsiteY17" fmla="*/ 1110206 h 2263664"/>
              <a:gd name="connsiteX18" fmla="*/ 293519 w 3048670"/>
              <a:gd name="connsiteY18" fmla="*/ 817358 h 2263664"/>
              <a:gd name="connsiteX19" fmla="*/ 299495 w 3048670"/>
              <a:gd name="connsiteY19" fmla="*/ 590253 h 2263664"/>
              <a:gd name="connsiteX20" fmla="*/ 215825 w 3048670"/>
              <a:gd name="connsiteY20" fmla="*/ 542441 h 2263664"/>
              <a:gd name="connsiteX21" fmla="*/ 138131 w 3048670"/>
              <a:gd name="connsiteY21" fmla="*/ 428888 h 2263664"/>
              <a:gd name="connsiteX22" fmla="*/ 179966 w 3048670"/>
              <a:gd name="connsiteY22" fmla="*/ 195806 h 2263664"/>
              <a:gd name="connsiteX23" fmla="*/ 191919 w 3048670"/>
              <a:gd name="connsiteY23" fmla="*/ 189829 h 2263664"/>
              <a:gd name="connsiteX24" fmla="*/ 472813 w 3048670"/>
              <a:gd name="connsiteY24" fmla="*/ 213735 h 2263664"/>
              <a:gd name="connsiteX25" fmla="*/ 484766 w 3048670"/>
              <a:gd name="connsiteY25" fmla="*/ 213735 h 2263664"/>
              <a:gd name="connsiteX26" fmla="*/ 496719 w 3048670"/>
              <a:gd name="connsiteY26" fmla="*/ 16511 h 2263664"/>
              <a:gd name="connsiteX27" fmla="*/ 496719 w 3048670"/>
              <a:gd name="connsiteY27" fmla="*/ 10535 h 2263664"/>
              <a:gd name="connsiteX28" fmla="*/ 634178 w 3048670"/>
              <a:gd name="connsiteY28" fmla="*/ 10535 h 2263664"/>
              <a:gd name="connsiteX29" fmla="*/ 1184013 w 3048670"/>
              <a:gd name="connsiteY29" fmla="*/ 58347 h 2263664"/>
              <a:gd name="connsiteX30" fmla="*/ 1219872 w 3048670"/>
              <a:gd name="connsiteY30" fmla="*/ 58347 h 2263664"/>
              <a:gd name="connsiteX31" fmla="*/ 1249754 w 3048670"/>
              <a:gd name="connsiteY31" fmla="*/ 88229 h 2263664"/>
              <a:gd name="connsiteX32" fmla="*/ 1273660 w 3048670"/>
              <a:gd name="connsiteY32" fmla="*/ 142017 h 2263664"/>
              <a:gd name="connsiteX33" fmla="*/ 1279637 w 3048670"/>
              <a:gd name="connsiteY33" fmla="*/ 189829 h 2263664"/>
              <a:gd name="connsiteX34" fmla="*/ 1321472 w 3048670"/>
              <a:gd name="connsiteY34" fmla="*/ 237641 h 2263664"/>
              <a:gd name="connsiteX35" fmla="*/ 1387213 w 3048670"/>
              <a:gd name="connsiteY35" fmla="*/ 249594 h 2263664"/>
              <a:gd name="connsiteX36" fmla="*/ 1441001 w 3048670"/>
              <a:gd name="connsiteY36" fmla="*/ 297406 h 2263664"/>
              <a:gd name="connsiteX37" fmla="*/ 1482837 w 3048670"/>
              <a:gd name="connsiteY37" fmla="*/ 351194 h 2263664"/>
              <a:gd name="connsiteX38" fmla="*/ 1536625 w 3048670"/>
              <a:gd name="connsiteY38" fmla="*/ 404982 h 2263664"/>
              <a:gd name="connsiteX39" fmla="*/ 1554554 w 3048670"/>
              <a:gd name="connsiteY39" fmla="*/ 434864 h 2263664"/>
              <a:gd name="connsiteX40" fmla="*/ 1608343 w 3048670"/>
              <a:gd name="connsiteY40" fmla="*/ 482676 h 2263664"/>
              <a:gd name="connsiteX41" fmla="*/ 1662131 w 3048670"/>
              <a:gd name="connsiteY41" fmla="*/ 530488 h 2263664"/>
              <a:gd name="connsiteX42" fmla="*/ 1668107 w 3048670"/>
              <a:gd name="connsiteY42" fmla="*/ 530488 h 2263664"/>
              <a:gd name="connsiteX43" fmla="*/ 1727872 w 3048670"/>
              <a:gd name="connsiteY43" fmla="*/ 548417 h 2263664"/>
              <a:gd name="connsiteX44" fmla="*/ 1769707 w 3048670"/>
              <a:gd name="connsiteY44" fmla="*/ 602206 h 2263664"/>
              <a:gd name="connsiteX45" fmla="*/ 1775684 w 3048670"/>
              <a:gd name="connsiteY45" fmla="*/ 614158 h 2263664"/>
              <a:gd name="connsiteX46" fmla="*/ 1799590 w 3048670"/>
              <a:gd name="connsiteY46" fmla="*/ 638064 h 2263664"/>
              <a:gd name="connsiteX47" fmla="*/ 1823495 w 3048670"/>
              <a:gd name="connsiteY47" fmla="*/ 679900 h 2263664"/>
              <a:gd name="connsiteX48" fmla="*/ 1829472 w 3048670"/>
              <a:gd name="connsiteY48" fmla="*/ 727711 h 2263664"/>
              <a:gd name="connsiteX49" fmla="*/ 1841425 w 3048670"/>
              <a:gd name="connsiteY49" fmla="*/ 751617 h 2263664"/>
              <a:gd name="connsiteX50" fmla="*/ 1865331 w 3048670"/>
              <a:gd name="connsiteY50" fmla="*/ 781500 h 2263664"/>
              <a:gd name="connsiteX51" fmla="*/ 1889237 w 3048670"/>
              <a:gd name="connsiteY51" fmla="*/ 817358 h 2263664"/>
              <a:gd name="connsiteX52" fmla="*/ 1901190 w 3048670"/>
              <a:gd name="connsiteY52" fmla="*/ 847241 h 2263664"/>
              <a:gd name="connsiteX53" fmla="*/ 1877284 w 3048670"/>
              <a:gd name="connsiteY53" fmla="*/ 901029 h 2263664"/>
              <a:gd name="connsiteX54" fmla="*/ 1901190 w 3048670"/>
              <a:gd name="connsiteY54" fmla="*/ 948841 h 2263664"/>
              <a:gd name="connsiteX55" fmla="*/ 1913143 w 3048670"/>
              <a:gd name="connsiteY55" fmla="*/ 978723 h 2263664"/>
              <a:gd name="connsiteX56" fmla="*/ 1931072 w 3048670"/>
              <a:gd name="connsiteY56" fmla="*/ 1020558 h 2263664"/>
              <a:gd name="connsiteX57" fmla="*/ 1943025 w 3048670"/>
              <a:gd name="connsiteY57" fmla="*/ 1038488 h 2263664"/>
              <a:gd name="connsiteX58" fmla="*/ 1943025 w 3048670"/>
              <a:gd name="connsiteY58" fmla="*/ 1068370 h 2263664"/>
              <a:gd name="connsiteX59" fmla="*/ 1990837 w 3048670"/>
              <a:gd name="connsiteY59" fmla="*/ 1128135 h 2263664"/>
              <a:gd name="connsiteX60" fmla="*/ 2020719 w 3048670"/>
              <a:gd name="connsiteY60" fmla="*/ 1146064 h 2263664"/>
              <a:gd name="connsiteX61" fmla="*/ 2026695 w 3048670"/>
              <a:gd name="connsiteY61" fmla="*/ 1140088 h 2263664"/>
              <a:gd name="connsiteX62" fmla="*/ 2068531 w 3048670"/>
              <a:gd name="connsiteY62" fmla="*/ 1158017 h 2263664"/>
              <a:gd name="connsiteX63" fmla="*/ 2122319 w 3048670"/>
              <a:gd name="connsiteY63" fmla="*/ 1205829 h 2263664"/>
              <a:gd name="connsiteX64" fmla="*/ 2164154 w 3048670"/>
              <a:gd name="connsiteY64" fmla="*/ 1241688 h 2263664"/>
              <a:gd name="connsiteX65" fmla="*/ 2200013 w 3048670"/>
              <a:gd name="connsiteY65" fmla="*/ 1253641 h 2263664"/>
              <a:gd name="connsiteX66" fmla="*/ 2253801 w 3048670"/>
              <a:gd name="connsiteY66" fmla="*/ 1265594 h 2263664"/>
              <a:gd name="connsiteX67" fmla="*/ 2253801 w 3048670"/>
              <a:gd name="connsiteY67" fmla="*/ 1289500 h 2263664"/>
              <a:gd name="connsiteX68" fmla="*/ 2301613 w 3048670"/>
              <a:gd name="connsiteY68" fmla="*/ 1319382 h 2263664"/>
              <a:gd name="connsiteX69" fmla="*/ 2337472 w 3048670"/>
              <a:gd name="connsiteY69" fmla="*/ 1325358 h 2263664"/>
              <a:gd name="connsiteX70" fmla="*/ 2379307 w 3048670"/>
              <a:gd name="connsiteY70" fmla="*/ 1361217 h 2263664"/>
              <a:gd name="connsiteX71" fmla="*/ 2409190 w 3048670"/>
              <a:gd name="connsiteY71" fmla="*/ 1379147 h 2263664"/>
              <a:gd name="connsiteX72" fmla="*/ 2421143 w 3048670"/>
              <a:gd name="connsiteY72" fmla="*/ 1385123 h 2263664"/>
              <a:gd name="connsiteX73" fmla="*/ 2445048 w 3048670"/>
              <a:gd name="connsiteY73" fmla="*/ 1391100 h 2263664"/>
              <a:gd name="connsiteX74" fmla="*/ 2504813 w 3048670"/>
              <a:gd name="connsiteY74" fmla="*/ 1415006 h 2263664"/>
              <a:gd name="connsiteX75" fmla="*/ 2528719 w 3048670"/>
              <a:gd name="connsiteY75" fmla="*/ 1391100 h 2263664"/>
              <a:gd name="connsiteX76" fmla="*/ 2552625 w 3048670"/>
              <a:gd name="connsiteY76" fmla="*/ 1367194 h 2263664"/>
              <a:gd name="connsiteX77" fmla="*/ 2582507 w 3048670"/>
              <a:gd name="connsiteY77" fmla="*/ 1325358 h 2263664"/>
              <a:gd name="connsiteX78" fmla="*/ 2624343 w 3048670"/>
              <a:gd name="connsiteY78" fmla="*/ 1301453 h 2263664"/>
              <a:gd name="connsiteX79" fmla="*/ 2612390 w 3048670"/>
              <a:gd name="connsiteY79" fmla="*/ 1283523 h 2263664"/>
              <a:gd name="connsiteX80" fmla="*/ 2612390 w 3048670"/>
              <a:gd name="connsiteY80" fmla="*/ 1247664 h 2263664"/>
              <a:gd name="connsiteX81" fmla="*/ 2648248 w 3048670"/>
              <a:gd name="connsiteY81" fmla="*/ 1211806 h 2263664"/>
              <a:gd name="connsiteX82" fmla="*/ 2648248 w 3048670"/>
              <a:gd name="connsiteY82" fmla="*/ 1193876 h 2263664"/>
              <a:gd name="connsiteX83" fmla="*/ 2713990 w 3048670"/>
              <a:gd name="connsiteY83" fmla="*/ 1056417 h 2263664"/>
              <a:gd name="connsiteX84" fmla="*/ 2731919 w 3048670"/>
              <a:gd name="connsiteY84" fmla="*/ 1050441 h 2263664"/>
              <a:gd name="connsiteX85" fmla="*/ 2821566 w 3048670"/>
              <a:gd name="connsiteY85" fmla="*/ 1032511 h 2263664"/>
              <a:gd name="connsiteX86" fmla="*/ 2833519 w 3048670"/>
              <a:gd name="connsiteY86" fmla="*/ 1032511 h 2263664"/>
              <a:gd name="connsiteX87" fmla="*/ 2857424 w 3048670"/>
              <a:gd name="connsiteY87" fmla="*/ 1002630 h 2263664"/>
              <a:gd name="connsiteX88" fmla="*/ 3048670 w 3048670"/>
              <a:gd name="connsiteY88" fmla="*/ 1026535 h 2263664"/>
              <a:gd name="connsiteX0" fmla="*/ 221801 w 3064678"/>
              <a:gd name="connsiteY0" fmla="*/ 2263664 h 2263664"/>
              <a:gd name="connsiteX1" fmla="*/ 144107 w 3064678"/>
              <a:gd name="connsiteY1" fmla="*/ 2156088 h 2263664"/>
              <a:gd name="connsiteX2" fmla="*/ 162037 w 3064678"/>
              <a:gd name="connsiteY2" fmla="*/ 2102300 h 2263664"/>
              <a:gd name="connsiteX3" fmla="*/ 162037 w 3064678"/>
              <a:gd name="connsiteY3" fmla="*/ 2054488 h 2263664"/>
              <a:gd name="connsiteX4" fmla="*/ 162037 w 3064678"/>
              <a:gd name="connsiteY4" fmla="*/ 2024606 h 2263664"/>
              <a:gd name="connsiteX5" fmla="*/ 126178 w 3064678"/>
              <a:gd name="connsiteY5" fmla="*/ 1958864 h 2263664"/>
              <a:gd name="connsiteX6" fmla="*/ 120201 w 3064678"/>
              <a:gd name="connsiteY6" fmla="*/ 1917029 h 2263664"/>
              <a:gd name="connsiteX7" fmla="*/ 90319 w 3064678"/>
              <a:gd name="connsiteY7" fmla="*/ 1893123 h 2263664"/>
              <a:gd name="connsiteX8" fmla="*/ 72390 w 3064678"/>
              <a:gd name="connsiteY8" fmla="*/ 1857264 h 2263664"/>
              <a:gd name="connsiteX9" fmla="*/ 12625 w 3064678"/>
              <a:gd name="connsiteY9" fmla="*/ 1797500 h 2263664"/>
              <a:gd name="connsiteX10" fmla="*/ 672 w 3064678"/>
              <a:gd name="connsiteY10" fmla="*/ 1654064 h 2263664"/>
              <a:gd name="connsiteX11" fmla="*/ 24578 w 3064678"/>
              <a:gd name="connsiteY11" fmla="*/ 1618206 h 2263664"/>
              <a:gd name="connsiteX12" fmla="*/ 185943 w 3064678"/>
              <a:gd name="connsiteY12" fmla="*/ 1648088 h 2263664"/>
              <a:gd name="connsiteX13" fmla="*/ 239731 w 3064678"/>
              <a:gd name="connsiteY13" fmla="*/ 1630158 h 2263664"/>
              <a:gd name="connsiteX14" fmla="*/ 203872 w 3064678"/>
              <a:gd name="connsiteY14" fmla="*/ 1474770 h 2263664"/>
              <a:gd name="connsiteX15" fmla="*/ 227778 w 3064678"/>
              <a:gd name="connsiteY15" fmla="*/ 1444888 h 2263664"/>
              <a:gd name="connsiteX16" fmla="*/ 215825 w 3064678"/>
              <a:gd name="connsiteY16" fmla="*/ 1122158 h 2263664"/>
              <a:gd name="connsiteX17" fmla="*/ 239731 w 3064678"/>
              <a:gd name="connsiteY17" fmla="*/ 1110206 h 2263664"/>
              <a:gd name="connsiteX18" fmla="*/ 293519 w 3064678"/>
              <a:gd name="connsiteY18" fmla="*/ 817358 h 2263664"/>
              <a:gd name="connsiteX19" fmla="*/ 299495 w 3064678"/>
              <a:gd name="connsiteY19" fmla="*/ 590253 h 2263664"/>
              <a:gd name="connsiteX20" fmla="*/ 215825 w 3064678"/>
              <a:gd name="connsiteY20" fmla="*/ 542441 h 2263664"/>
              <a:gd name="connsiteX21" fmla="*/ 138131 w 3064678"/>
              <a:gd name="connsiteY21" fmla="*/ 428888 h 2263664"/>
              <a:gd name="connsiteX22" fmla="*/ 179966 w 3064678"/>
              <a:gd name="connsiteY22" fmla="*/ 195806 h 2263664"/>
              <a:gd name="connsiteX23" fmla="*/ 191919 w 3064678"/>
              <a:gd name="connsiteY23" fmla="*/ 189829 h 2263664"/>
              <a:gd name="connsiteX24" fmla="*/ 472813 w 3064678"/>
              <a:gd name="connsiteY24" fmla="*/ 213735 h 2263664"/>
              <a:gd name="connsiteX25" fmla="*/ 484766 w 3064678"/>
              <a:gd name="connsiteY25" fmla="*/ 213735 h 2263664"/>
              <a:gd name="connsiteX26" fmla="*/ 496719 w 3064678"/>
              <a:gd name="connsiteY26" fmla="*/ 16511 h 2263664"/>
              <a:gd name="connsiteX27" fmla="*/ 496719 w 3064678"/>
              <a:gd name="connsiteY27" fmla="*/ 10535 h 2263664"/>
              <a:gd name="connsiteX28" fmla="*/ 634178 w 3064678"/>
              <a:gd name="connsiteY28" fmla="*/ 10535 h 2263664"/>
              <a:gd name="connsiteX29" fmla="*/ 1184013 w 3064678"/>
              <a:gd name="connsiteY29" fmla="*/ 58347 h 2263664"/>
              <a:gd name="connsiteX30" fmla="*/ 1219872 w 3064678"/>
              <a:gd name="connsiteY30" fmla="*/ 58347 h 2263664"/>
              <a:gd name="connsiteX31" fmla="*/ 1249754 w 3064678"/>
              <a:gd name="connsiteY31" fmla="*/ 88229 h 2263664"/>
              <a:gd name="connsiteX32" fmla="*/ 1273660 w 3064678"/>
              <a:gd name="connsiteY32" fmla="*/ 142017 h 2263664"/>
              <a:gd name="connsiteX33" fmla="*/ 1279637 w 3064678"/>
              <a:gd name="connsiteY33" fmla="*/ 189829 h 2263664"/>
              <a:gd name="connsiteX34" fmla="*/ 1321472 w 3064678"/>
              <a:gd name="connsiteY34" fmla="*/ 237641 h 2263664"/>
              <a:gd name="connsiteX35" fmla="*/ 1387213 w 3064678"/>
              <a:gd name="connsiteY35" fmla="*/ 249594 h 2263664"/>
              <a:gd name="connsiteX36" fmla="*/ 1441001 w 3064678"/>
              <a:gd name="connsiteY36" fmla="*/ 297406 h 2263664"/>
              <a:gd name="connsiteX37" fmla="*/ 1482837 w 3064678"/>
              <a:gd name="connsiteY37" fmla="*/ 351194 h 2263664"/>
              <a:gd name="connsiteX38" fmla="*/ 1536625 w 3064678"/>
              <a:gd name="connsiteY38" fmla="*/ 404982 h 2263664"/>
              <a:gd name="connsiteX39" fmla="*/ 1554554 w 3064678"/>
              <a:gd name="connsiteY39" fmla="*/ 434864 h 2263664"/>
              <a:gd name="connsiteX40" fmla="*/ 1608343 w 3064678"/>
              <a:gd name="connsiteY40" fmla="*/ 482676 h 2263664"/>
              <a:gd name="connsiteX41" fmla="*/ 1662131 w 3064678"/>
              <a:gd name="connsiteY41" fmla="*/ 530488 h 2263664"/>
              <a:gd name="connsiteX42" fmla="*/ 1668107 w 3064678"/>
              <a:gd name="connsiteY42" fmla="*/ 530488 h 2263664"/>
              <a:gd name="connsiteX43" fmla="*/ 1727872 w 3064678"/>
              <a:gd name="connsiteY43" fmla="*/ 548417 h 2263664"/>
              <a:gd name="connsiteX44" fmla="*/ 1769707 w 3064678"/>
              <a:gd name="connsiteY44" fmla="*/ 602206 h 2263664"/>
              <a:gd name="connsiteX45" fmla="*/ 1775684 w 3064678"/>
              <a:gd name="connsiteY45" fmla="*/ 614158 h 2263664"/>
              <a:gd name="connsiteX46" fmla="*/ 1799590 w 3064678"/>
              <a:gd name="connsiteY46" fmla="*/ 638064 h 2263664"/>
              <a:gd name="connsiteX47" fmla="*/ 1823495 w 3064678"/>
              <a:gd name="connsiteY47" fmla="*/ 679900 h 2263664"/>
              <a:gd name="connsiteX48" fmla="*/ 1829472 w 3064678"/>
              <a:gd name="connsiteY48" fmla="*/ 727711 h 2263664"/>
              <a:gd name="connsiteX49" fmla="*/ 1841425 w 3064678"/>
              <a:gd name="connsiteY49" fmla="*/ 751617 h 2263664"/>
              <a:gd name="connsiteX50" fmla="*/ 1865331 w 3064678"/>
              <a:gd name="connsiteY50" fmla="*/ 781500 h 2263664"/>
              <a:gd name="connsiteX51" fmla="*/ 1889237 w 3064678"/>
              <a:gd name="connsiteY51" fmla="*/ 817358 h 2263664"/>
              <a:gd name="connsiteX52" fmla="*/ 1901190 w 3064678"/>
              <a:gd name="connsiteY52" fmla="*/ 847241 h 2263664"/>
              <a:gd name="connsiteX53" fmla="*/ 1877284 w 3064678"/>
              <a:gd name="connsiteY53" fmla="*/ 901029 h 2263664"/>
              <a:gd name="connsiteX54" fmla="*/ 1901190 w 3064678"/>
              <a:gd name="connsiteY54" fmla="*/ 948841 h 2263664"/>
              <a:gd name="connsiteX55" fmla="*/ 1913143 w 3064678"/>
              <a:gd name="connsiteY55" fmla="*/ 978723 h 2263664"/>
              <a:gd name="connsiteX56" fmla="*/ 1931072 w 3064678"/>
              <a:gd name="connsiteY56" fmla="*/ 1020558 h 2263664"/>
              <a:gd name="connsiteX57" fmla="*/ 1943025 w 3064678"/>
              <a:gd name="connsiteY57" fmla="*/ 1038488 h 2263664"/>
              <a:gd name="connsiteX58" fmla="*/ 1943025 w 3064678"/>
              <a:gd name="connsiteY58" fmla="*/ 1068370 h 2263664"/>
              <a:gd name="connsiteX59" fmla="*/ 1990837 w 3064678"/>
              <a:gd name="connsiteY59" fmla="*/ 1128135 h 2263664"/>
              <a:gd name="connsiteX60" fmla="*/ 2020719 w 3064678"/>
              <a:gd name="connsiteY60" fmla="*/ 1146064 h 2263664"/>
              <a:gd name="connsiteX61" fmla="*/ 2026695 w 3064678"/>
              <a:gd name="connsiteY61" fmla="*/ 1140088 h 2263664"/>
              <a:gd name="connsiteX62" fmla="*/ 2068531 w 3064678"/>
              <a:gd name="connsiteY62" fmla="*/ 1158017 h 2263664"/>
              <a:gd name="connsiteX63" fmla="*/ 2122319 w 3064678"/>
              <a:gd name="connsiteY63" fmla="*/ 1205829 h 2263664"/>
              <a:gd name="connsiteX64" fmla="*/ 2164154 w 3064678"/>
              <a:gd name="connsiteY64" fmla="*/ 1241688 h 2263664"/>
              <a:gd name="connsiteX65" fmla="*/ 2200013 w 3064678"/>
              <a:gd name="connsiteY65" fmla="*/ 1253641 h 2263664"/>
              <a:gd name="connsiteX66" fmla="*/ 2253801 w 3064678"/>
              <a:gd name="connsiteY66" fmla="*/ 1265594 h 2263664"/>
              <a:gd name="connsiteX67" fmla="*/ 2253801 w 3064678"/>
              <a:gd name="connsiteY67" fmla="*/ 1289500 h 2263664"/>
              <a:gd name="connsiteX68" fmla="*/ 2301613 w 3064678"/>
              <a:gd name="connsiteY68" fmla="*/ 1319382 h 2263664"/>
              <a:gd name="connsiteX69" fmla="*/ 2337472 w 3064678"/>
              <a:gd name="connsiteY69" fmla="*/ 1325358 h 2263664"/>
              <a:gd name="connsiteX70" fmla="*/ 2379307 w 3064678"/>
              <a:gd name="connsiteY70" fmla="*/ 1361217 h 2263664"/>
              <a:gd name="connsiteX71" fmla="*/ 2409190 w 3064678"/>
              <a:gd name="connsiteY71" fmla="*/ 1379147 h 2263664"/>
              <a:gd name="connsiteX72" fmla="*/ 2421143 w 3064678"/>
              <a:gd name="connsiteY72" fmla="*/ 1385123 h 2263664"/>
              <a:gd name="connsiteX73" fmla="*/ 2445048 w 3064678"/>
              <a:gd name="connsiteY73" fmla="*/ 1391100 h 2263664"/>
              <a:gd name="connsiteX74" fmla="*/ 2504813 w 3064678"/>
              <a:gd name="connsiteY74" fmla="*/ 1415006 h 2263664"/>
              <a:gd name="connsiteX75" fmla="*/ 2528719 w 3064678"/>
              <a:gd name="connsiteY75" fmla="*/ 1391100 h 2263664"/>
              <a:gd name="connsiteX76" fmla="*/ 2552625 w 3064678"/>
              <a:gd name="connsiteY76" fmla="*/ 1367194 h 2263664"/>
              <a:gd name="connsiteX77" fmla="*/ 2582507 w 3064678"/>
              <a:gd name="connsiteY77" fmla="*/ 1325358 h 2263664"/>
              <a:gd name="connsiteX78" fmla="*/ 2624343 w 3064678"/>
              <a:gd name="connsiteY78" fmla="*/ 1301453 h 2263664"/>
              <a:gd name="connsiteX79" fmla="*/ 2612390 w 3064678"/>
              <a:gd name="connsiteY79" fmla="*/ 1283523 h 2263664"/>
              <a:gd name="connsiteX80" fmla="*/ 2612390 w 3064678"/>
              <a:gd name="connsiteY80" fmla="*/ 1247664 h 2263664"/>
              <a:gd name="connsiteX81" fmla="*/ 2648248 w 3064678"/>
              <a:gd name="connsiteY81" fmla="*/ 1211806 h 2263664"/>
              <a:gd name="connsiteX82" fmla="*/ 2648248 w 3064678"/>
              <a:gd name="connsiteY82" fmla="*/ 1193876 h 2263664"/>
              <a:gd name="connsiteX83" fmla="*/ 2713990 w 3064678"/>
              <a:gd name="connsiteY83" fmla="*/ 1056417 h 2263664"/>
              <a:gd name="connsiteX84" fmla="*/ 2731919 w 3064678"/>
              <a:gd name="connsiteY84" fmla="*/ 1050441 h 2263664"/>
              <a:gd name="connsiteX85" fmla="*/ 2821566 w 3064678"/>
              <a:gd name="connsiteY85" fmla="*/ 1032511 h 2263664"/>
              <a:gd name="connsiteX86" fmla="*/ 2833519 w 3064678"/>
              <a:gd name="connsiteY86" fmla="*/ 1032511 h 2263664"/>
              <a:gd name="connsiteX87" fmla="*/ 2857424 w 3064678"/>
              <a:gd name="connsiteY87" fmla="*/ 1002630 h 2263664"/>
              <a:gd name="connsiteX88" fmla="*/ 3048670 w 3064678"/>
              <a:gd name="connsiteY88" fmla="*/ 1026535 h 2263664"/>
              <a:gd name="connsiteX89" fmla="*/ 3054647 w 3064678"/>
              <a:gd name="connsiteY89" fmla="*/ 1026535 h 2263664"/>
              <a:gd name="connsiteX0" fmla="*/ 221801 w 3198083"/>
              <a:gd name="connsiteY0" fmla="*/ 2263664 h 2263664"/>
              <a:gd name="connsiteX1" fmla="*/ 144107 w 3198083"/>
              <a:gd name="connsiteY1" fmla="*/ 2156088 h 2263664"/>
              <a:gd name="connsiteX2" fmla="*/ 162037 w 3198083"/>
              <a:gd name="connsiteY2" fmla="*/ 2102300 h 2263664"/>
              <a:gd name="connsiteX3" fmla="*/ 162037 w 3198083"/>
              <a:gd name="connsiteY3" fmla="*/ 2054488 h 2263664"/>
              <a:gd name="connsiteX4" fmla="*/ 162037 w 3198083"/>
              <a:gd name="connsiteY4" fmla="*/ 2024606 h 2263664"/>
              <a:gd name="connsiteX5" fmla="*/ 126178 w 3198083"/>
              <a:gd name="connsiteY5" fmla="*/ 1958864 h 2263664"/>
              <a:gd name="connsiteX6" fmla="*/ 120201 w 3198083"/>
              <a:gd name="connsiteY6" fmla="*/ 1917029 h 2263664"/>
              <a:gd name="connsiteX7" fmla="*/ 90319 w 3198083"/>
              <a:gd name="connsiteY7" fmla="*/ 1893123 h 2263664"/>
              <a:gd name="connsiteX8" fmla="*/ 72390 w 3198083"/>
              <a:gd name="connsiteY8" fmla="*/ 1857264 h 2263664"/>
              <a:gd name="connsiteX9" fmla="*/ 12625 w 3198083"/>
              <a:gd name="connsiteY9" fmla="*/ 1797500 h 2263664"/>
              <a:gd name="connsiteX10" fmla="*/ 672 w 3198083"/>
              <a:gd name="connsiteY10" fmla="*/ 1654064 h 2263664"/>
              <a:gd name="connsiteX11" fmla="*/ 24578 w 3198083"/>
              <a:gd name="connsiteY11" fmla="*/ 1618206 h 2263664"/>
              <a:gd name="connsiteX12" fmla="*/ 185943 w 3198083"/>
              <a:gd name="connsiteY12" fmla="*/ 1648088 h 2263664"/>
              <a:gd name="connsiteX13" fmla="*/ 239731 w 3198083"/>
              <a:gd name="connsiteY13" fmla="*/ 1630158 h 2263664"/>
              <a:gd name="connsiteX14" fmla="*/ 203872 w 3198083"/>
              <a:gd name="connsiteY14" fmla="*/ 1474770 h 2263664"/>
              <a:gd name="connsiteX15" fmla="*/ 227778 w 3198083"/>
              <a:gd name="connsiteY15" fmla="*/ 1444888 h 2263664"/>
              <a:gd name="connsiteX16" fmla="*/ 215825 w 3198083"/>
              <a:gd name="connsiteY16" fmla="*/ 1122158 h 2263664"/>
              <a:gd name="connsiteX17" fmla="*/ 239731 w 3198083"/>
              <a:gd name="connsiteY17" fmla="*/ 1110206 h 2263664"/>
              <a:gd name="connsiteX18" fmla="*/ 293519 w 3198083"/>
              <a:gd name="connsiteY18" fmla="*/ 817358 h 2263664"/>
              <a:gd name="connsiteX19" fmla="*/ 299495 w 3198083"/>
              <a:gd name="connsiteY19" fmla="*/ 590253 h 2263664"/>
              <a:gd name="connsiteX20" fmla="*/ 215825 w 3198083"/>
              <a:gd name="connsiteY20" fmla="*/ 542441 h 2263664"/>
              <a:gd name="connsiteX21" fmla="*/ 138131 w 3198083"/>
              <a:gd name="connsiteY21" fmla="*/ 428888 h 2263664"/>
              <a:gd name="connsiteX22" fmla="*/ 179966 w 3198083"/>
              <a:gd name="connsiteY22" fmla="*/ 195806 h 2263664"/>
              <a:gd name="connsiteX23" fmla="*/ 191919 w 3198083"/>
              <a:gd name="connsiteY23" fmla="*/ 189829 h 2263664"/>
              <a:gd name="connsiteX24" fmla="*/ 472813 w 3198083"/>
              <a:gd name="connsiteY24" fmla="*/ 213735 h 2263664"/>
              <a:gd name="connsiteX25" fmla="*/ 484766 w 3198083"/>
              <a:gd name="connsiteY25" fmla="*/ 213735 h 2263664"/>
              <a:gd name="connsiteX26" fmla="*/ 496719 w 3198083"/>
              <a:gd name="connsiteY26" fmla="*/ 16511 h 2263664"/>
              <a:gd name="connsiteX27" fmla="*/ 496719 w 3198083"/>
              <a:gd name="connsiteY27" fmla="*/ 10535 h 2263664"/>
              <a:gd name="connsiteX28" fmla="*/ 634178 w 3198083"/>
              <a:gd name="connsiteY28" fmla="*/ 10535 h 2263664"/>
              <a:gd name="connsiteX29" fmla="*/ 1184013 w 3198083"/>
              <a:gd name="connsiteY29" fmla="*/ 58347 h 2263664"/>
              <a:gd name="connsiteX30" fmla="*/ 1219872 w 3198083"/>
              <a:gd name="connsiteY30" fmla="*/ 58347 h 2263664"/>
              <a:gd name="connsiteX31" fmla="*/ 1249754 w 3198083"/>
              <a:gd name="connsiteY31" fmla="*/ 88229 h 2263664"/>
              <a:gd name="connsiteX32" fmla="*/ 1273660 w 3198083"/>
              <a:gd name="connsiteY32" fmla="*/ 142017 h 2263664"/>
              <a:gd name="connsiteX33" fmla="*/ 1279637 w 3198083"/>
              <a:gd name="connsiteY33" fmla="*/ 189829 h 2263664"/>
              <a:gd name="connsiteX34" fmla="*/ 1321472 w 3198083"/>
              <a:gd name="connsiteY34" fmla="*/ 237641 h 2263664"/>
              <a:gd name="connsiteX35" fmla="*/ 1387213 w 3198083"/>
              <a:gd name="connsiteY35" fmla="*/ 249594 h 2263664"/>
              <a:gd name="connsiteX36" fmla="*/ 1441001 w 3198083"/>
              <a:gd name="connsiteY36" fmla="*/ 297406 h 2263664"/>
              <a:gd name="connsiteX37" fmla="*/ 1482837 w 3198083"/>
              <a:gd name="connsiteY37" fmla="*/ 351194 h 2263664"/>
              <a:gd name="connsiteX38" fmla="*/ 1536625 w 3198083"/>
              <a:gd name="connsiteY38" fmla="*/ 404982 h 2263664"/>
              <a:gd name="connsiteX39" fmla="*/ 1554554 w 3198083"/>
              <a:gd name="connsiteY39" fmla="*/ 434864 h 2263664"/>
              <a:gd name="connsiteX40" fmla="*/ 1608343 w 3198083"/>
              <a:gd name="connsiteY40" fmla="*/ 482676 h 2263664"/>
              <a:gd name="connsiteX41" fmla="*/ 1662131 w 3198083"/>
              <a:gd name="connsiteY41" fmla="*/ 530488 h 2263664"/>
              <a:gd name="connsiteX42" fmla="*/ 1668107 w 3198083"/>
              <a:gd name="connsiteY42" fmla="*/ 530488 h 2263664"/>
              <a:gd name="connsiteX43" fmla="*/ 1727872 w 3198083"/>
              <a:gd name="connsiteY43" fmla="*/ 548417 h 2263664"/>
              <a:gd name="connsiteX44" fmla="*/ 1769707 w 3198083"/>
              <a:gd name="connsiteY44" fmla="*/ 602206 h 2263664"/>
              <a:gd name="connsiteX45" fmla="*/ 1775684 w 3198083"/>
              <a:gd name="connsiteY45" fmla="*/ 614158 h 2263664"/>
              <a:gd name="connsiteX46" fmla="*/ 1799590 w 3198083"/>
              <a:gd name="connsiteY46" fmla="*/ 638064 h 2263664"/>
              <a:gd name="connsiteX47" fmla="*/ 1823495 w 3198083"/>
              <a:gd name="connsiteY47" fmla="*/ 679900 h 2263664"/>
              <a:gd name="connsiteX48" fmla="*/ 1829472 w 3198083"/>
              <a:gd name="connsiteY48" fmla="*/ 727711 h 2263664"/>
              <a:gd name="connsiteX49" fmla="*/ 1841425 w 3198083"/>
              <a:gd name="connsiteY49" fmla="*/ 751617 h 2263664"/>
              <a:gd name="connsiteX50" fmla="*/ 1865331 w 3198083"/>
              <a:gd name="connsiteY50" fmla="*/ 781500 h 2263664"/>
              <a:gd name="connsiteX51" fmla="*/ 1889237 w 3198083"/>
              <a:gd name="connsiteY51" fmla="*/ 817358 h 2263664"/>
              <a:gd name="connsiteX52" fmla="*/ 1901190 w 3198083"/>
              <a:gd name="connsiteY52" fmla="*/ 847241 h 2263664"/>
              <a:gd name="connsiteX53" fmla="*/ 1877284 w 3198083"/>
              <a:gd name="connsiteY53" fmla="*/ 901029 h 2263664"/>
              <a:gd name="connsiteX54" fmla="*/ 1901190 w 3198083"/>
              <a:gd name="connsiteY54" fmla="*/ 948841 h 2263664"/>
              <a:gd name="connsiteX55" fmla="*/ 1913143 w 3198083"/>
              <a:gd name="connsiteY55" fmla="*/ 978723 h 2263664"/>
              <a:gd name="connsiteX56" fmla="*/ 1931072 w 3198083"/>
              <a:gd name="connsiteY56" fmla="*/ 1020558 h 2263664"/>
              <a:gd name="connsiteX57" fmla="*/ 1943025 w 3198083"/>
              <a:gd name="connsiteY57" fmla="*/ 1038488 h 2263664"/>
              <a:gd name="connsiteX58" fmla="*/ 1943025 w 3198083"/>
              <a:gd name="connsiteY58" fmla="*/ 1068370 h 2263664"/>
              <a:gd name="connsiteX59" fmla="*/ 1990837 w 3198083"/>
              <a:gd name="connsiteY59" fmla="*/ 1128135 h 2263664"/>
              <a:gd name="connsiteX60" fmla="*/ 2020719 w 3198083"/>
              <a:gd name="connsiteY60" fmla="*/ 1146064 h 2263664"/>
              <a:gd name="connsiteX61" fmla="*/ 2026695 w 3198083"/>
              <a:gd name="connsiteY61" fmla="*/ 1140088 h 2263664"/>
              <a:gd name="connsiteX62" fmla="*/ 2068531 w 3198083"/>
              <a:gd name="connsiteY62" fmla="*/ 1158017 h 2263664"/>
              <a:gd name="connsiteX63" fmla="*/ 2122319 w 3198083"/>
              <a:gd name="connsiteY63" fmla="*/ 1205829 h 2263664"/>
              <a:gd name="connsiteX64" fmla="*/ 2164154 w 3198083"/>
              <a:gd name="connsiteY64" fmla="*/ 1241688 h 2263664"/>
              <a:gd name="connsiteX65" fmla="*/ 2200013 w 3198083"/>
              <a:gd name="connsiteY65" fmla="*/ 1253641 h 2263664"/>
              <a:gd name="connsiteX66" fmla="*/ 2253801 w 3198083"/>
              <a:gd name="connsiteY66" fmla="*/ 1265594 h 2263664"/>
              <a:gd name="connsiteX67" fmla="*/ 2253801 w 3198083"/>
              <a:gd name="connsiteY67" fmla="*/ 1289500 h 2263664"/>
              <a:gd name="connsiteX68" fmla="*/ 2301613 w 3198083"/>
              <a:gd name="connsiteY68" fmla="*/ 1319382 h 2263664"/>
              <a:gd name="connsiteX69" fmla="*/ 2337472 w 3198083"/>
              <a:gd name="connsiteY69" fmla="*/ 1325358 h 2263664"/>
              <a:gd name="connsiteX70" fmla="*/ 2379307 w 3198083"/>
              <a:gd name="connsiteY70" fmla="*/ 1361217 h 2263664"/>
              <a:gd name="connsiteX71" fmla="*/ 2409190 w 3198083"/>
              <a:gd name="connsiteY71" fmla="*/ 1379147 h 2263664"/>
              <a:gd name="connsiteX72" fmla="*/ 2421143 w 3198083"/>
              <a:gd name="connsiteY72" fmla="*/ 1385123 h 2263664"/>
              <a:gd name="connsiteX73" fmla="*/ 2445048 w 3198083"/>
              <a:gd name="connsiteY73" fmla="*/ 1391100 h 2263664"/>
              <a:gd name="connsiteX74" fmla="*/ 2504813 w 3198083"/>
              <a:gd name="connsiteY74" fmla="*/ 1415006 h 2263664"/>
              <a:gd name="connsiteX75" fmla="*/ 2528719 w 3198083"/>
              <a:gd name="connsiteY75" fmla="*/ 1391100 h 2263664"/>
              <a:gd name="connsiteX76" fmla="*/ 2552625 w 3198083"/>
              <a:gd name="connsiteY76" fmla="*/ 1367194 h 2263664"/>
              <a:gd name="connsiteX77" fmla="*/ 2582507 w 3198083"/>
              <a:gd name="connsiteY77" fmla="*/ 1325358 h 2263664"/>
              <a:gd name="connsiteX78" fmla="*/ 2624343 w 3198083"/>
              <a:gd name="connsiteY78" fmla="*/ 1301453 h 2263664"/>
              <a:gd name="connsiteX79" fmla="*/ 2612390 w 3198083"/>
              <a:gd name="connsiteY79" fmla="*/ 1283523 h 2263664"/>
              <a:gd name="connsiteX80" fmla="*/ 2612390 w 3198083"/>
              <a:gd name="connsiteY80" fmla="*/ 1247664 h 2263664"/>
              <a:gd name="connsiteX81" fmla="*/ 2648248 w 3198083"/>
              <a:gd name="connsiteY81" fmla="*/ 1211806 h 2263664"/>
              <a:gd name="connsiteX82" fmla="*/ 2648248 w 3198083"/>
              <a:gd name="connsiteY82" fmla="*/ 1193876 h 2263664"/>
              <a:gd name="connsiteX83" fmla="*/ 2713990 w 3198083"/>
              <a:gd name="connsiteY83" fmla="*/ 1056417 h 2263664"/>
              <a:gd name="connsiteX84" fmla="*/ 2731919 w 3198083"/>
              <a:gd name="connsiteY84" fmla="*/ 1050441 h 2263664"/>
              <a:gd name="connsiteX85" fmla="*/ 2821566 w 3198083"/>
              <a:gd name="connsiteY85" fmla="*/ 1032511 h 2263664"/>
              <a:gd name="connsiteX86" fmla="*/ 2833519 w 3198083"/>
              <a:gd name="connsiteY86" fmla="*/ 1032511 h 2263664"/>
              <a:gd name="connsiteX87" fmla="*/ 2857424 w 3198083"/>
              <a:gd name="connsiteY87" fmla="*/ 1002630 h 2263664"/>
              <a:gd name="connsiteX88" fmla="*/ 3048670 w 3198083"/>
              <a:gd name="connsiteY88" fmla="*/ 1026535 h 2263664"/>
              <a:gd name="connsiteX89" fmla="*/ 3198083 w 3198083"/>
              <a:gd name="connsiteY89" fmla="*/ 1044464 h 2263664"/>
              <a:gd name="connsiteX0" fmla="*/ 221801 w 3213316"/>
              <a:gd name="connsiteY0" fmla="*/ 2263664 h 2263664"/>
              <a:gd name="connsiteX1" fmla="*/ 144107 w 3213316"/>
              <a:gd name="connsiteY1" fmla="*/ 2156088 h 2263664"/>
              <a:gd name="connsiteX2" fmla="*/ 162037 w 3213316"/>
              <a:gd name="connsiteY2" fmla="*/ 2102300 h 2263664"/>
              <a:gd name="connsiteX3" fmla="*/ 162037 w 3213316"/>
              <a:gd name="connsiteY3" fmla="*/ 2054488 h 2263664"/>
              <a:gd name="connsiteX4" fmla="*/ 162037 w 3213316"/>
              <a:gd name="connsiteY4" fmla="*/ 2024606 h 2263664"/>
              <a:gd name="connsiteX5" fmla="*/ 126178 w 3213316"/>
              <a:gd name="connsiteY5" fmla="*/ 1958864 h 2263664"/>
              <a:gd name="connsiteX6" fmla="*/ 120201 w 3213316"/>
              <a:gd name="connsiteY6" fmla="*/ 1917029 h 2263664"/>
              <a:gd name="connsiteX7" fmla="*/ 90319 w 3213316"/>
              <a:gd name="connsiteY7" fmla="*/ 1893123 h 2263664"/>
              <a:gd name="connsiteX8" fmla="*/ 72390 w 3213316"/>
              <a:gd name="connsiteY8" fmla="*/ 1857264 h 2263664"/>
              <a:gd name="connsiteX9" fmla="*/ 12625 w 3213316"/>
              <a:gd name="connsiteY9" fmla="*/ 1797500 h 2263664"/>
              <a:gd name="connsiteX10" fmla="*/ 672 w 3213316"/>
              <a:gd name="connsiteY10" fmla="*/ 1654064 h 2263664"/>
              <a:gd name="connsiteX11" fmla="*/ 24578 w 3213316"/>
              <a:gd name="connsiteY11" fmla="*/ 1618206 h 2263664"/>
              <a:gd name="connsiteX12" fmla="*/ 185943 w 3213316"/>
              <a:gd name="connsiteY12" fmla="*/ 1648088 h 2263664"/>
              <a:gd name="connsiteX13" fmla="*/ 239731 w 3213316"/>
              <a:gd name="connsiteY13" fmla="*/ 1630158 h 2263664"/>
              <a:gd name="connsiteX14" fmla="*/ 203872 w 3213316"/>
              <a:gd name="connsiteY14" fmla="*/ 1474770 h 2263664"/>
              <a:gd name="connsiteX15" fmla="*/ 227778 w 3213316"/>
              <a:gd name="connsiteY15" fmla="*/ 1444888 h 2263664"/>
              <a:gd name="connsiteX16" fmla="*/ 215825 w 3213316"/>
              <a:gd name="connsiteY16" fmla="*/ 1122158 h 2263664"/>
              <a:gd name="connsiteX17" fmla="*/ 239731 w 3213316"/>
              <a:gd name="connsiteY17" fmla="*/ 1110206 h 2263664"/>
              <a:gd name="connsiteX18" fmla="*/ 293519 w 3213316"/>
              <a:gd name="connsiteY18" fmla="*/ 817358 h 2263664"/>
              <a:gd name="connsiteX19" fmla="*/ 299495 w 3213316"/>
              <a:gd name="connsiteY19" fmla="*/ 590253 h 2263664"/>
              <a:gd name="connsiteX20" fmla="*/ 215825 w 3213316"/>
              <a:gd name="connsiteY20" fmla="*/ 542441 h 2263664"/>
              <a:gd name="connsiteX21" fmla="*/ 138131 w 3213316"/>
              <a:gd name="connsiteY21" fmla="*/ 428888 h 2263664"/>
              <a:gd name="connsiteX22" fmla="*/ 179966 w 3213316"/>
              <a:gd name="connsiteY22" fmla="*/ 195806 h 2263664"/>
              <a:gd name="connsiteX23" fmla="*/ 191919 w 3213316"/>
              <a:gd name="connsiteY23" fmla="*/ 189829 h 2263664"/>
              <a:gd name="connsiteX24" fmla="*/ 472813 w 3213316"/>
              <a:gd name="connsiteY24" fmla="*/ 213735 h 2263664"/>
              <a:gd name="connsiteX25" fmla="*/ 484766 w 3213316"/>
              <a:gd name="connsiteY25" fmla="*/ 213735 h 2263664"/>
              <a:gd name="connsiteX26" fmla="*/ 496719 w 3213316"/>
              <a:gd name="connsiteY26" fmla="*/ 16511 h 2263664"/>
              <a:gd name="connsiteX27" fmla="*/ 496719 w 3213316"/>
              <a:gd name="connsiteY27" fmla="*/ 10535 h 2263664"/>
              <a:gd name="connsiteX28" fmla="*/ 634178 w 3213316"/>
              <a:gd name="connsiteY28" fmla="*/ 10535 h 2263664"/>
              <a:gd name="connsiteX29" fmla="*/ 1184013 w 3213316"/>
              <a:gd name="connsiteY29" fmla="*/ 58347 h 2263664"/>
              <a:gd name="connsiteX30" fmla="*/ 1219872 w 3213316"/>
              <a:gd name="connsiteY30" fmla="*/ 58347 h 2263664"/>
              <a:gd name="connsiteX31" fmla="*/ 1249754 w 3213316"/>
              <a:gd name="connsiteY31" fmla="*/ 88229 h 2263664"/>
              <a:gd name="connsiteX32" fmla="*/ 1273660 w 3213316"/>
              <a:gd name="connsiteY32" fmla="*/ 142017 h 2263664"/>
              <a:gd name="connsiteX33" fmla="*/ 1279637 w 3213316"/>
              <a:gd name="connsiteY33" fmla="*/ 189829 h 2263664"/>
              <a:gd name="connsiteX34" fmla="*/ 1321472 w 3213316"/>
              <a:gd name="connsiteY34" fmla="*/ 237641 h 2263664"/>
              <a:gd name="connsiteX35" fmla="*/ 1387213 w 3213316"/>
              <a:gd name="connsiteY35" fmla="*/ 249594 h 2263664"/>
              <a:gd name="connsiteX36" fmla="*/ 1441001 w 3213316"/>
              <a:gd name="connsiteY36" fmla="*/ 297406 h 2263664"/>
              <a:gd name="connsiteX37" fmla="*/ 1482837 w 3213316"/>
              <a:gd name="connsiteY37" fmla="*/ 351194 h 2263664"/>
              <a:gd name="connsiteX38" fmla="*/ 1536625 w 3213316"/>
              <a:gd name="connsiteY38" fmla="*/ 404982 h 2263664"/>
              <a:gd name="connsiteX39" fmla="*/ 1554554 w 3213316"/>
              <a:gd name="connsiteY39" fmla="*/ 434864 h 2263664"/>
              <a:gd name="connsiteX40" fmla="*/ 1608343 w 3213316"/>
              <a:gd name="connsiteY40" fmla="*/ 482676 h 2263664"/>
              <a:gd name="connsiteX41" fmla="*/ 1662131 w 3213316"/>
              <a:gd name="connsiteY41" fmla="*/ 530488 h 2263664"/>
              <a:gd name="connsiteX42" fmla="*/ 1668107 w 3213316"/>
              <a:gd name="connsiteY42" fmla="*/ 530488 h 2263664"/>
              <a:gd name="connsiteX43" fmla="*/ 1727872 w 3213316"/>
              <a:gd name="connsiteY43" fmla="*/ 548417 h 2263664"/>
              <a:gd name="connsiteX44" fmla="*/ 1769707 w 3213316"/>
              <a:gd name="connsiteY44" fmla="*/ 602206 h 2263664"/>
              <a:gd name="connsiteX45" fmla="*/ 1775684 w 3213316"/>
              <a:gd name="connsiteY45" fmla="*/ 614158 h 2263664"/>
              <a:gd name="connsiteX46" fmla="*/ 1799590 w 3213316"/>
              <a:gd name="connsiteY46" fmla="*/ 638064 h 2263664"/>
              <a:gd name="connsiteX47" fmla="*/ 1823495 w 3213316"/>
              <a:gd name="connsiteY47" fmla="*/ 679900 h 2263664"/>
              <a:gd name="connsiteX48" fmla="*/ 1829472 w 3213316"/>
              <a:gd name="connsiteY48" fmla="*/ 727711 h 2263664"/>
              <a:gd name="connsiteX49" fmla="*/ 1841425 w 3213316"/>
              <a:gd name="connsiteY49" fmla="*/ 751617 h 2263664"/>
              <a:gd name="connsiteX50" fmla="*/ 1865331 w 3213316"/>
              <a:gd name="connsiteY50" fmla="*/ 781500 h 2263664"/>
              <a:gd name="connsiteX51" fmla="*/ 1889237 w 3213316"/>
              <a:gd name="connsiteY51" fmla="*/ 817358 h 2263664"/>
              <a:gd name="connsiteX52" fmla="*/ 1901190 w 3213316"/>
              <a:gd name="connsiteY52" fmla="*/ 847241 h 2263664"/>
              <a:gd name="connsiteX53" fmla="*/ 1877284 w 3213316"/>
              <a:gd name="connsiteY53" fmla="*/ 901029 h 2263664"/>
              <a:gd name="connsiteX54" fmla="*/ 1901190 w 3213316"/>
              <a:gd name="connsiteY54" fmla="*/ 948841 h 2263664"/>
              <a:gd name="connsiteX55" fmla="*/ 1913143 w 3213316"/>
              <a:gd name="connsiteY55" fmla="*/ 978723 h 2263664"/>
              <a:gd name="connsiteX56" fmla="*/ 1931072 w 3213316"/>
              <a:gd name="connsiteY56" fmla="*/ 1020558 h 2263664"/>
              <a:gd name="connsiteX57" fmla="*/ 1943025 w 3213316"/>
              <a:gd name="connsiteY57" fmla="*/ 1038488 h 2263664"/>
              <a:gd name="connsiteX58" fmla="*/ 1943025 w 3213316"/>
              <a:gd name="connsiteY58" fmla="*/ 1068370 h 2263664"/>
              <a:gd name="connsiteX59" fmla="*/ 1990837 w 3213316"/>
              <a:gd name="connsiteY59" fmla="*/ 1128135 h 2263664"/>
              <a:gd name="connsiteX60" fmla="*/ 2020719 w 3213316"/>
              <a:gd name="connsiteY60" fmla="*/ 1146064 h 2263664"/>
              <a:gd name="connsiteX61" fmla="*/ 2026695 w 3213316"/>
              <a:gd name="connsiteY61" fmla="*/ 1140088 h 2263664"/>
              <a:gd name="connsiteX62" fmla="*/ 2068531 w 3213316"/>
              <a:gd name="connsiteY62" fmla="*/ 1158017 h 2263664"/>
              <a:gd name="connsiteX63" fmla="*/ 2122319 w 3213316"/>
              <a:gd name="connsiteY63" fmla="*/ 1205829 h 2263664"/>
              <a:gd name="connsiteX64" fmla="*/ 2164154 w 3213316"/>
              <a:gd name="connsiteY64" fmla="*/ 1241688 h 2263664"/>
              <a:gd name="connsiteX65" fmla="*/ 2200013 w 3213316"/>
              <a:gd name="connsiteY65" fmla="*/ 1253641 h 2263664"/>
              <a:gd name="connsiteX66" fmla="*/ 2253801 w 3213316"/>
              <a:gd name="connsiteY66" fmla="*/ 1265594 h 2263664"/>
              <a:gd name="connsiteX67" fmla="*/ 2253801 w 3213316"/>
              <a:gd name="connsiteY67" fmla="*/ 1289500 h 2263664"/>
              <a:gd name="connsiteX68" fmla="*/ 2301613 w 3213316"/>
              <a:gd name="connsiteY68" fmla="*/ 1319382 h 2263664"/>
              <a:gd name="connsiteX69" fmla="*/ 2337472 w 3213316"/>
              <a:gd name="connsiteY69" fmla="*/ 1325358 h 2263664"/>
              <a:gd name="connsiteX70" fmla="*/ 2379307 w 3213316"/>
              <a:gd name="connsiteY70" fmla="*/ 1361217 h 2263664"/>
              <a:gd name="connsiteX71" fmla="*/ 2409190 w 3213316"/>
              <a:gd name="connsiteY71" fmla="*/ 1379147 h 2263664"/>
              <a:gd name="connsiteX72" fmla="*/ 2421143 w 3213316"/>
              <a:gd name="connsiteY72" fmla="*/ 1385123 h 2263664"/>
              <a:gd name="connsiteX73" fmla="*/ 2445048 w 3213316"/>
              <a:gd name="connsiteY73" fmla="*/ 1391100 h 2263664"/>
              <a:gd name="connsiteX74" fmla="*/ 2504813 w 3213316"/>
              <a:gd name="connsiteY74" fmla="*/ 1415006 h 2263664"/>
              <a:gd name="connsiteX75" fmla="*/ 2528719 w 3213316"/>
              <a:gd name="connsiteY75" fmla="*/ 1391100 h 2263664"/>
              <a:gd name="connsiteX76" fmla="*/ 2552625 w 3213316"/>
              <a:gd name="connsiteY76" fmla="*/ 1367194 h 2263664"/>
              <a:gd name="connsiteX77" fmla="*/ 2582507 w 3213316"/>
              <a:gd name="connsiteY77" fmla="*/ 1325358 h 2263664"/>
              <a:gd name="connsiteX78" fmla="*/ 2624343 w 3213316"/>
              <a:gd name="connsiteY78" fmla="*/ 1301453 h 2263664"/>
              <a:gd name="connsiteX79" fmla="*/ 2612390 w 3213316"/>
              <a:gd name="connsiteY79" fmla="*/ 1283523 h 2263664"/>
              <a:gd name="connsiteX80" fmla="*/ 2612390 w 3213316"/>
              <a:gd name="connsiteY80" fmla="*/ 1247664 h 2263664"/>
              <a:gd name="connsiteX81" fmla="*/ 2648248 w 3213316"/>
              <a:gd name="connsiteY81" fmla="*/ 1211806 h 2263664"/>
              <a:gd name="connsiteX82" fmla="*/ 2648248 w 3213316"/>
              <a:gd name="connsiteY82" fmla="*/ 1193876 h 2263664"/>
              <a:gd name="connsiteX83" fmla="*/ 2713990 w 3213316"/>
              <a:gd name="connsiteY83" fmla="*/ 1056417 h 2263664"/>
              <a:gd name="connsiteX84" fmla="*/ 2731919 w 3213316"/>
              <a:gd name="connsiteY84" fmla="*/ 1050441 h 2263664"/>
              <a:gd name="connsiteX85" fmla="*/ 2821566 w 3213316"/>
              <a:gd name="connsiteY85" fmla="*/ 1032511 h 2263664"/>
              <a:gd name="connsiteX86" fmla="*/ 2833519 w 3213316"/>
              <a:gd name="connsiteY86" fmla="*/ 1032511 h 2263664"/>
              <a:gd name="connsiteX87" fmla="*/ 2857424 w 3213316"/>
              <a:gd name="connsiteY87" fmla="*/ 1002630 h 2263664"/>
              <a:gd name="connsiteX88" fmla="*/ 3048670 w 3213316"/>
              <a:gd name="connsiteY88" fmla="*/ 1026535 h 2263664"/>
              <a:gd name="connsiteX89" fmla="*/ 3198083 w 3213316"/>
              <a:gd name="connsiteY89" fmla="*/ 1044464 h 2263664"/>
              <a:gd name="connsiteX90" fmla="*/ 3210036 w 3213316"/>
              <a:gd name="connsiteY90" fmla="*/ 1032511 h 2263664"/>
              <a:gd name="connsiteX0" fmla="*/ 221801 w 3269800"/>
              <a:gd name="connsiteY0" fmla="*/ 2263664 h 2263664"/>
              <a:gd name="connsiteX1" fmla="*/ 144107 w 3269800"/>
              <a:gd name="connsiteY1" fmla="*/ 2156088 h 2263664"/>
              <a:gd name="connsiteX2" fmla="*/ 162037 w 3269800"/>
              <a:gd name="connsiteY2" fmla="*/ 2102300 h 2263664"/>
              <a:gd name="connsiteX3" fmla="*/ 162037 w 3269800"/>
              <a:gd name="connsiteY3" fmla="*/ 2054488 h 2263664"/>
              <a:gd name="connsiteX4" fmla="*/ 162037 w 3269800"/>
              <a:gd name="connsiteY4" fmla="*/ 2024606 h 2263664"/>
              <a:gd name="connsiteX5" fmla="*/ 126178 w 3269800"/>
              <a:gd name="connsiteY5" fmla="*/ 1958864 h 2263664"/>
              <a:gd name="connsiteX6" fmla="*/ 120201 w 3269800"/>
              <a:gd name="connsiteY6" fmla="*/ 1917029 h 2263664"/>
              <a:gd name="connsiteX7" fmla="*/ 90319 w 3269800"/>
              <a:gd name="connsiteY7" fmla="*/ 1893123 h 2263664"/>
              <a:gd name="connsiteX8" fmla="*/ 72390 w 3269800"/>
              <a:gd name="connsiteY8" fmla="*/ 1857264 h 2263664"/>
              <a:gd name="connsiteX9" fmla="*/ 12625 w 3269800"/>
              <a:gd name="connsiteY9" fmla="*/ 1797500 h 2263664"/>
              <a:gd name="connsiteX10" fmla="*/ 672 w 3269800"/>
              <a:gd name="connsiteY10" fmla="*/ 1654064 h 2263664"/>
              <a:gd name="connsiteX11" fmla="*/ 24578 w 3269800"/>
              <a:gd name="connsiteY11" fmla="*/ 1618206 h 2263664"/>
              <a:gd name="connsiteX12" fmla="*/ 185943 w 3269800"/>
              <a:gd name="connsiteY12" fmla="*/ 1648088 h 2263664"/>
              <a:gd name="connsiteX13" fmla="*/ 239731 w 3269800"/>
              <a:gd name="connsiteY13" fmla="*/ 1630158 h 2263664"/>
              <a:gd name="connsiteX14" fmla="*/ 203872 w 3269800"/>
              <a:gd name="connsiteY14" fmla="*/ 1474770 h 2263664"/>
              <a:gd name="connsiteX15" fmla="*/ 227778 w 3269800"/>
              <a:gd name="connsiteY15" fmla="*/ 1444888 h 2263664"/>
              <a:gd name="connsiteX16" fmla="*/ 215825 w 3269800"/>
              <a:gd name="connsiteY16" fmla="*/ 1122158 h 2263664"/>
              <a:gd name="connsiteX17" fmla="*/ 239731 w 3269800"/>
              <a:gd name="connsiteY17" fmla="*/ 1110206 h 2263664"/>
              <a:gd name="connsiteX18" fmla="*/ 293519 w 3269800"/>
              <a:gd name="connsiteY18" fmla="*/ 817358 h 2263664"/>
              <a:gd name="connsiteX19" fmla="*/ 299495 w 3269800"/>
              <a:gd name="connsiteY19" fmla="*/ 590253 h 2263664"/>
              <a:gd name="connsiteX20" fmla="*/ 215825 w 3269800"/>
              <a:gd name="connsiteY20" fmla="*/ 542441 h 2263664"/>
              <a:gd name="connsiteX21" fmla="*/ 138131 w 3269800"/>
              <a:gd name="connsiteY21" fmla="*/ 428888 h 2263664"/>
              <a:gd name="connsiteX22" fmla="*/ 179966 w 3269800"/>
              <a:gd name="connsiteY22" fmla="*/ 195806 h 2263664"/>
              <a:gd name="connsiteX23" fmla="*/ 191919 w 3269800"/>
              <a:gd name="connsiteY23" fmla="*/ 189829 h 2263664"/>
              <a:gd name="connsiteX24" fmla="*/ 472813 w 3269800"/>
              <a:gd name="connsiteY24" fmla="*/ 213735 h 2263664"/>
              <a:gd name="connsiteX25" fmla="*/ 484766 w 3269800"/>
              <a:gd name="connsiteY25" fmla="*/ 213735 h 2263664"/>
              <a:gd name="connsiteX26" fmla="*/ 496719 w 3269800"/>
              <a:gd name="connsiteY26" fmla="*/ 16511 h 2263664"/>
              <a:gd name="connsiteX27" fmla="*/ 496719 w 3269800"/>
              <a:gd name="connsiteY27" fmla="*/ 10535 h 2263664"/>
              <a:gd name="connsiteX28" fmla="*/ 634178 w 3269800"/>
              <a:gd name="connsiteY28" fmla="*/ 10535 h 2263664"/>
              <a:gd name="connsiteX29" fmla="*/ 1184013 w 3269800"/>
              <a:gd name="connsiteY29" fmla="*/ 58347 h 2263664"/>
              <a:gd name="connsiteX30" fmla="*/ 1219872 w 3269800"/>
              <a:gd name="connsiteY30" fmla="*/ 58347 h 2263664"/>
              <a:gd name="connsiteX31" fmla="*/ 1249754 w 3269800"/>
              <a:gd name="connsiteY31" fmla="*/ 88229 h 2263664"/>
              <a:gd name="connsiteX32" fmla="*/ 1273660 w 3269800"/>
              <a:gd name="connsiteY32" fmla="*/ 142017 h 2263664"/>
              <a:gd name="connsiteX33" fmla="*/ 1279637 w 3269800"/>
              <a:gd name="connsiteY33" fmla="*/ 189829 h 2263664"/>
              <a:gd name="connsiteX34" fmla="*/ 1321472 w 3269800"/>
              <a:gd name="connsiteY34" fmla="*/ 237641 h 2263664"/>
              <a:gd name="connsiteX35" fmla="*/ 1387213 w 3269800"/>
              <a:gd name="connsiteY35" fmla="*/ 249594 h 2263664"/>
              <a:gd name="connsiteX36" fmla="*/ 1441001 w 3269800"/>
              <a:gd name="connsiteY36" fmla="*/ 297406 h 2263664"/>
              <a:gd name="connsiteX37" fmla="*/ 1482837 w 3269800"/>
              <a:gd name="connsiteY37" fmla="*/ 351194 h 2263664"/>
              <a:gd name="connsiteX38" fmla="*/ 1536625 w 3269800"/>
              <a:gd name="connsiteY38" fmla="*/ 404982 h 2263664"/>
              <a:gd name="connsiteX39" fmla="*/ 1554554 w 3269800"/>
              <a:gd name="connsiteY39" fmla="*/ 434864 h 2263664"/>
              <a:gd name="connsiteX40" fmla="*/ 1608343 w 3269800"/>
              <a:gd name="connsiteY40" fmla="*/ 482676 h 2263664"/>
              <a:gd name="connsiteX41" fmla="*/ 1662131 w 3269800"/>
              <a:gd name="connsiteY41" fmla="*/ 530488 h 2263664"/>
              <a:gd name="connsiteX42" fmla="*/ 1668107 w 3269800"/>
              <a:gd name="connsiteY42" fmla="*/ 530488 h 2263664"/>
              <a:gd name="connsiteX43" fmla="*/ 1727872 w 3269800"/>
              <a:gd name="connsiteY43" fmla="*/ 548417 h 2263664"/>
              <a:gd name="connsiteX44" fmla="*/ 1769707 w 3269800"/>
              <a:gd name="connsiteY44" fmla="*/ 602206 h 2263664"/>
              <a:gd name="connsiteX45" fmla="*/ 1775684 w 3269800"/>
              <a:gd name="connsiteY45" fmla="*/ 614158 h 2263664"/>
              <a:gd name="connsiteX46" fmla="*/ 1799590 w 3269800"/>
              <a:gd name="connsiteY46" fmla="*/ 638064 h 2263664"/>
              <a:gd name="connsiteX47" fmla="*/ 1823495 w 3269800"/>
              <a:gd name="connsiteY47" fmla="*/ 679900 h 2263664"/>
              <a:gd name="connsiteX48" fmla="*/ 1829472 w 3269800"/>
              <a:gd name="connsiteY48" fmla="*/ 727711 h 2263664"/>
              <a:gd name="connsiteX49" fmla="*/ 1841425 w 3269800"/>
              <a:gd name="connsiteY49" fmla="*/ 751617 h 2263664"/>
              <a:gd name="connsiteX50" fmla="*/ 1865331 w 3269800"/>
              <a:gd name="connsiteY50" fmla="*/ 781500 h 2263664"/>
              <a:gd name="connsiteX51" fmla="*/ 1889237 w 3269800"/>
              <a:gd name="connsiteY51" fmla="*/ 817358 h 2263664"/>
              <a:gd name="connsiteX52" fmla="*/ 1901190 w 3269800"/>
              <a:gd name="connsiteY52" fmla="*/ 847241 h 2263664"/>
              <a:gd name="connsiteX53" fmla="*/ 1877284 w 3269800"/>
              <a:gd name="connsiteY53" fmla="*/ 901029 h 2263664"/>
              <a:gd name="connsiteX54" fmla="*/ 1901190 w 3269800"/>
              <a:gd name="connsiteY54" fmla="*/ 948841 h 2263664"/>
              <a:gd name="connsiteX55" fmla="*/ 1913143 w 3269800"/>
              <a:gd name="connsiteY55" fmla="*/ 978723 h 2263664"/>
              <a:gd name="connsiteX56" fmla="*/ 1931072 w 3269800"/>
              <a:gd name="connsiteY56" fmla="*/ 1020558 h 2263664"/>
              <a:gd name="connsiteX57" fmla="*/ 1943025 w 3269800"/>
              <a:gd name="connsiteY57" fmla="*/ 1038488 h 2263664"/>
              <a:gd name="connsiteX58" fmla="*/ 1943025 w 3269800"/>
              <a:gd name="connsiteY58" fmla="*/ 1068370 h 2263664"/>
              <a:gd name="connsiteX59" fmla="*/ 1990837 w 3269800"/>
              <a:gd name="connsiteY59" fmla="*/ 1128135 h 2263664"/>
              <a:gd name="connsiteX60" fmla="*/ 2020719 w 3269800"/>
              <a:gd name="connsiteY60" fmla="*/ 1146064 h 2263664"/>
              <a:gd name="connsiteX61" fmla="*/ 2026695 w 3269800"/>
              <a:gd name="connsiteY61" fmla="*/ 1140088 h 2263664"/>
              <a:gd name="connsiteX62" fmla="*/ 2068531 w 3269800"/>
              <a:gd name="connsiteY62" fmla="*/ 1158017 h 2263664"/>
              <a:gd name="connsiteX63" fmla="*/ 2122319 w 3269800"/>
              <a:gd name="connsiteY63" fmla="*/ 1205829 h 2263664"/>
              <a:gd name="connsiteX64" fmla="*/ 2164154 w 3269800"/>
              <a:gd name="connsiteY64" fmla="*/ 1241688 h 2263664"/>
              <a:gd name="connsiteX65" fmla="*/ 2200013 w 3269800"/>
              <a:gd name="connsiteY65" fmla="*/ 1253641 h 2263664"/>
              <a:gd name="connsiteX66" fmla="*/ 2253801 w 3269800"/>
              <a:gd name="connsiteY66" fmla="*/ 1265594 h 2263664"/>
              <a:gd name="connsiteX67" fmla="*/ 2253801 w 3269800"/>
              <a:gd name="connsiteY67" fmla="*/ 1289500 h 2263664"/>
              <a:gd name="connsiteX68" fmla="*/ 2301613 w 3269800"/>
              <a:gd name="connsiteY68" fmla="*/ 1319382 h 2263664"/>
              <a:gd name="connsiteX69" fmla="*/ 2337472 w 3269800"/>
              <a:gd name="connsiteY69" fmla="*/ 1325358 h 2263664"/>
              <a:gd name="connsiteX70" fmla="*/ 2379307 w 3269800"/>
              <a:gd name="connsiteY70" fmla="*/ 1361217 h 2263664"/>
              <a:gd name="connsiteX71" fmla="*/ 2409190 w 3269800"/>
              <a:gd name="connsiteY71" fmla="*/ 1379147 h 2263664"/>
              <a:gd name="connsiteX72" fmla="*/ 2421143 w 3269800"/>
              <a:gd name="connsiteY72" fmla="*/ 1385123 h 2263664"/>
              <a:gd name="connsiteX73" fmla="*/ 2445048 w 3269800"/>
              <a:gd name="connsiteY73" fmla="*/ 1391100 h 2263664"/>
              <a:gd name="connsiteX74" fmla="*/ 2504813 w 3269800"/>
              <a:gd name="connsiteY74" fmla="*/ 1415006 h 2263664"/>
              <a:gd name="connsiteX75" fmla="*/ 2528719 w 3269800"/>
              <a:gd name="connsiteY75" fmla="*/ 1391100 h 2263664"/>
              <a:gd name="connsiteX76" fmla="*/ 2552625 w 3269800"/>
              <a:gd name="connsiteY76" fmla="*/ 1367194 h 2263664"/>
              <a:gd name="connsiteX77" fmla="*/ 2582507 w 3269800"/>
              <a:gd name="connsiteY77" fmla="*/ 1325358 h 2263664"/>
              <a:gd name="connsiteX78" fmla="*/ 2624343 w 3269800"/>
              <a:gd name="connsiteY78" fmla="*/ 1301453 h 2263664"/>
              <a:gd name="connsiteX79" fmla="*/ 2612390 w 3269800"/>
              <a:gd name="connsiteY79" fmla="*/ 1283523 h 2263664"/>
              <a:gd name="connsiteX80" fmla="*/ 2612390 w 3269800"/>
              <a:gd name="connsiteY80" fmla="*/ 1247664 h 2263664"/>
              <a:gd name="connsiteX81" fmla="*/ 2648248 w 3269800"/>
              <a:gd name="connsiteY81" fmla="*/ 1211806 h 2263664"/>
              <a:gd name="connsiteX82" fmla="*/ 2648248 w 3269800"/>
              <a:gd name="connsiteY82" fmla="*/ 1193876 h 2263664"/>
              <a:gd name="connsiteX83" fmla="*/ 2713990 w 3269800"/>
              <a:gd name="connsiteY83" fmla="*/ 1056417 h 2263664"/>
              <a:gd name="connsiteX84" fmla="*/ 2731919 w 3269800"/>
              <a:gd name="connsiteY84" fmla="*/ 1050441 h 2263664"/>
              <a:gd name="connsiteX85" fmla="*/ 2821566 w 3269800"/>
              <a:gd name="connsiteY85" fmla="*/ 1032511 h 2263664"/>
              <a:gd name="connsiteX86" fmla="*/ 2833519 w 3269800"/>
              <a:gd name="connsiteY86" fmla="*/ 1032511 h 2263664"/>
              <a:gd name="connsiteX87" fmla="*/ 2857424 w 3269800"/>
              <a:gd name="connsiteY87" fmla="*/ 1002630 h 2263664"/>
              <a:gd name="connsiteX88" fmla="*/ 3048670 w 3269800"/>
              <a:gd name="connsiteY88" fmla="*/ 1026535 h 2263664"/>
              <a:gd name="connsiteX89" fmla="*/ 3198083 w 3269800"/>
              <a:gd name="connsiteY89" fmla="*/ 1044464 h 2263664"/>
              <a:gd name="connsiteX90" fmla="*/ 3269800 w 3269800"/>
              <a:gd name="connsiteY90" fmla="*/ 1086300 h 2263664"/>
              <a:gd name="connsiteX0" fmla="*/ 221801 w 3272620"/>
              <a:gd name="connsiteY0" fmla="*/ 2263664 h 2263664"/>
              <a:gd name="connsiteX1" fmla="*/ 144107 w 3272620"/>
              <a:gd name="connsiteY1" fmla="*/ 2156088 h 2263664"/>
              <a:gd name="connsiteX2" fmla="*/ 162037 w 3272620"/>
              <a:gd name="connsiteY2" fmla="*/ 2102300 h 2263664"/>
              <a:gd name="connsiteX3" fmla="*/ 162037 w 3272620"/>
              <a:gd name="connsiteY3" fmla="*/ 2054488 h 2263664"/>
              <a:gd name="connsiteX4" fmla="*/ 162037 w 3272620"/>
              <a:gd name="connsiteY4" fmla="*/ 2024606 h 2263664"/>
              <a:gd name="connsiteX5" fmla="*/ 126178 w 3272620"/>
              <a:gd name="connsiteY5" fmla="*/ 1958864 h 2263664"/>
              <a:gd name="connsiteX6" fmla="*/ 120201 w 3272620"/>
              <a:gd name="connsiteY6" fmla="*/ 1917029 h 2263664"/>
              <a:gd name="connsiteX7" fmla="*/ 90319 w 3272620"/>
              <a:gd name="connsiteY7" fmla="*/ 1893123 h 2263664"/>
              <a:gd name="connsiteX8" fmla="*/ 72390 w 3272620"/>
              <a:gd name="connsiteY8" fmla="*/ 1857264 h 2263664"/>
              <a:gd name="connsiteX9" fmla="*/ 12625 w 3272620"/>
              <a:gd name="connsiteY9" fmla="*/ 1797500 h 2263664"/>
              <a:gd name="connsiteX10" fmla="*/ 672 w 3272620"/>
              <a:gd name="connsiteY10" fmla="*/ 1654064 h 2263664"/>
              <a:gd name="connsiteX11" fmla="*/ 24578 w 3272620"/>
              <a:gd name="connsiteY11" fmla="*/ 1618206 h 2263664"/>
              <a:gd name="connsiteX12" fmla="*/ 185943 w 3272620"/>
              <a:gd name="connsiteY12" fmla="*/ 1648088 h 2263664"/>
              <a:gd name="connsiteX13" fmla="*/ 239731 w 3272620"/>
              <a:gd name="connsiteY13" fmla="*/ 1630158 h 2263664"/>
              <a:gd name="connsiteX14" fmla="*/ 203872 w 3272620"/>
              <a:gd name="connsiteY14" fmla="*/ 1474770 h 2263664"/>
              <a:gd name="connsiteX15" fmla="*/ 227778 w 3272620"/>
              <a:gd name="connsiteY15" fmla="*/ 1444888 h 2263664"/>
              <a:gd name="connsiteX16" fmla="*/ 215825 w 3272620"/>
              <a:gd name="connsiteY16" fmla="*/ 1122158 h 2263664"/>
              <a:gd name="connsiteX17" fmla="*/ 239731 w 3272620"/>
              <a:gd name="connsiteY17" fmla="*/ 1110206 h 2263664"/>
              <a:gd name="connsiteX18" fmla="*/ 293519 w 3272620"/>
              <a:gd name="connsiteY18" fmla="*/ 817358 h 2263664"/>
              <a:gd name="connsiteX19" fmla="*/ 299495 w 3272620"/>
              <a:gd name="connsiteY19" fmla="*/ 590253 h 2263664"/>
              <a:gd name="connsiteX20" fmla="*/ 215825 w 3272620"/>
              <a:gd name="connsiteY20" fmla="*/ 542441 h 2263664"/>
              <a:gd name="connsiteX21" fmla="*/ 138131 w 3272620"/>
              <a:gd name="connsiteY21" fmla="*/ 428888 h 2263664"/>
              <a:gd name="connsiteX22" fmla="*/ 179966 w 3272620"/>
              <a:gd name="connsiteY22" fmla="*/ 195806 h 2263664"/>
              <a:gd name="connsiteX23" fmla="*/ 191919 w 3272620"/>
              <a:gd name="connsiteY23" fmla="*/ 189829 h 2263664"/>
              <a:gd name="connsiteX24" fmla="*/ 472813 w 3272620"/>
              <a:gd name="connsiteY24" fmla="*/ 213735 h 2263664"/>
              <a:gd name="connsiteX25" fmla="*/ 484766 w 3272620"/>
              <a:gd name="connsiteY25" fmla="*/ 213735 h 2263664"/>
              <a:gd name="connsiteX26" fmla="*/ 496719 w 3272620"/>
              <a:gd name="connsiteY26" fmla="*/ 16511 h 2263664"/>
              <a:gd name="connsiteX27" fmla="*/ 496719 w 3272620"/>
              <a:gd name="connsiteY27" fmla="*/ 10535 h 2263664"/>
              <a:gd name="connsiteX28" fmla="*/ 634178 w 3272620"/>
              <a:gd name="connsiteY28" fmla="*/ 10535 h 2263664"/>
              <a:gd name="connsiteX29" fmla="*/ 1184013 w 3272620"/>
              <a:gd name="connsiteY29" fmla="*/ 58347 h 2263664"/>
              <a:gd name="connsiteX30" fmla="*/ 1219872 w 3272620"/>
              <a:gd name="connsiteY30" fmla="*/ 58347 h 2263664"/>
              <a:gd name="connsiteX31" fmla="*/ 1249754 w 3272620"/>
              <a:gd name="connsiteY31" fmla="*/ 88229 h 2263664"/>
              <a:gd name="connsiteX32" fmla="*/ 1273660 w 3272620"/>
              <a:gd name="connsiteY32" fmla="*/ 142017 h 2263664"/>
              <a:gd name="connsiteX33" fmla="*/ 1279637 w 3272620"/>
              <a:gd name="connsiteY33" fmla="*/ 189829 h 2263664"/>
              <a:gd name="connsiteX34" fmla="*/ 1321472 w 3272620"/>
              <a:gd name="connsiteY34" fmla="*/ 237641 h 2263664"/>
              <a:gd name="connsiteX35" fmla="*/ 1387213 w 3272620"/>
              <a:gd name="connsiteY35" fmla="*/ 249594 h 2263664"/>
              <a:gd name="connsiteX36" fmla="*/ 1441001 w 3272620"/>
              <a:gd name="connsiteY36" fmla="*/ 297406 h 2263664"/>
              <a:gd name="connsiteX37" fmla="*/ 1482837 w 3272620"/>
              <a:gd name="connsiteY37" fmla="*/ 351194 h 2263664"/>
              <a:gd name="connsiteX38" fmla="*/ 1536625 w 3272620"/>
              <a:gd name="connsiteY38" fmla="*/ 404982 h 2263664"/>
              <a:gd name="connsiteX39" fmla="*/ 1554554 w 3272620"/>
              <a:gd name="connsiteY39" fmla="*/ 434864 h 2263664"/>
              <a:gd name="connsiteX40" fmla="*/ 1608343 w 3272620"/>
              <a:gd name="connsiteY40" fmla="*/ 482676 h 2263664"/>
              <a:gd name="connsiteX41" fmla="*/ 1662131 w 3272620"/>
              <a:gd name="connsiteY41" fmla="*/ 530488 h 2263664"/>
              <a:gd name="connsiteX42" fmla="*/ 1668107 w 3272620"/>
              <a:gd name="connsiteY42" fmla="*/ 530488 h 2263664"/>
              <a:gd name="connsiteX43" fmla="*/ 1727872 w 3272620"/>
              <a:gd name="connsiteY43" fmla="*/ 548417 h 2263664"/>
              <a:gd name="connsiteX44" fmla="*/ 1769707 w 3272620"/>
              <a:gd name="connsiteY44" fmla="*/ 602206 h 2263664"/>
              <a:gd name="connsiteX45" fmla="*/ 1775684 w 3272620"/>
              <a:gd name="connsiteY45" fmla="*/ 614158 h 2263664"/>
              <a:gd name="connsiteX46" fmla="*/ 1799590 w 3272620"/>
              <a:gd name="connsiteY46" fmla="*/ 638064 h 2263664"/>
              <a:gd name="connsiteX47" fmla="*/ 1823495 w 3272620"/>
              <a:gd name="connsiteY47" fmla="*/ 679900 h 2263664"/>
              <a:gd name="connsiteX48" fmla="*/ 1829472 w 3272620"/>
              <a:gd name="connsiteY48" fmla="*/ 727711 h 2263664"/>
              <a:gd name="connsiteX49" fmla="*/ 1841425 w 3272620"/>
              <a:gd name="connsiteY49" fmla="*/ 751617 h 2263664"/>
              <a:gd name="connsiteX50" fmla="*/ 1865331 w 3272620"/>
              <a:gd name="connsiteY50" fmla="*/ 781500 h 2263664"/>
              <a:gd name="connsiteX51" fmla="*/ 1889237 w 3272620"/>
              <a:gd name="connsiteY51" fmla="*/ 817358 h 2263664"/>
              <a:gd name="connsiteX52" fmla="*/ 1901190 w 3272620"/>
              <a:gd name="connsiteY52" fmla="*/ 847241 h 2263664"/>
              <a:gd name="connsiteX53" fmla="*/ 1877284 w 3272620"/>
              <a:gd name="connsiteY53" fmla="*/ 901029 h 2263664"/>
              <a:gd name="connsiteX54" fmla="*/ 1901190 w 3272620"/>
              <a:gd name="connsiteY54" fmla="*/ 948841 h 2263664"/>
              <a:gd name="connsiteX55" fmla="*/ 1913143 w 3272620"/>
              <a:gd name="connsiteY55" fmla="*/ 978723 h 2263664"/>
              <a:gd name="connsiteX56" fmla="*/ 1931072 w 3272620"/>
              <a:gd name="connsiteY56" fmla="*/ 1020558 h 2263664"/>
              <a:gd name="connsiteX57" fmla="*/ 1943025 w 3272620"/>
              <a:gd name="connsiteY57" fmla="*/ 1038488 h 2263664"/>
              <a:gd name="connsiteX58" fmla="*/ 1943025 w 3272620"/>
              <a:gd name="connsiteY58" fmla="*/ 1068370 h 2263664"/>
              <a:gd name="connsiteX59" fmla="*/ 1990837 w 3272620"/>
              <a:gd name="connsiteY59" fmla="*/ 1128135 h 2263664"/>
              <a:gd name="connsiteX60" fmla="*/ 2020719 w 3272620"/>
              <a:gd name="connsiteY60" fmla="*/ 1146064 h 2263664"/>
              <a:gd name="connsiteX61" fmla="*/ 2026695 w 3272620"/>
              <a:gd name="connsiteY61" fmla="*/ 1140088 h 2263664"/>
              <a:gd name="connsiteX62" fmla="*/ 2068531 w 3272620"/>
              <a:gd name="connsiteY62" fmla="*/ 1158017 h 2263664"/>
              <a:gd name="connsiteX63" fmla="*/ 2122319 w 3272620"/>
              <a:gd name="connsiteY63" fmla="*/ 1205829 h 2263664"/>
              <a:gd name="connsiteX64" fmla="*/ 2164154 w 3272620"/>
              <a:gd name="connsiteY64" fmla="*/ 1241688 h 2263664"/>
              <a:gd name="connsiteX65" fmla="*/ 2200013 w 3272620"/>
              <a:gd name="connsiteY65" fmla="*/ 1253641 h 2263664"/>
              <a:gd name="connsiteX66" fmla="*/ 2253801 w 3272620"/>
              <a:gd name="connsiteY66" fmla="*/ 1265594 h 2263664"/>
              <a:gd name="connsiteX67" fmla="*/ 2253801 w 3272620"/>
              <a:gd name="connsiteY67" fmla="*/ 1289500 h 2263664"/>
              <a:gd name="connsiteX68" fmla="*/ 2301613 w 3272620"/>
              <a:gd name="connsiteY68" fmla="*/ 1319382 h 2263664"/>
              <a:gd name="connsiteX69" fmla="*/ 2337472 w 3272620"/>
              <a:gd name="connsiteY69" fmla="*/ 1325358 h 2263664"/>
              <a:gd name="connsiteX70" fmla="*/ 2379307 w 3272620"/>
              <a:gd name="connsiteY70" fmla="*/ 1361217 h 2263664"/>
              <a:gd name="connsiteX71" fmla="*/ 2409190 w 3272620"/>
              <a:gd name="connsiteY71" fmla="*/ 1379147 h 2263664"/>
              <a:gd name="connsiteX72" fmla="*/ 2421143 w 3272620"/>
              <a:gd name="connsiteY72" fmla="*/ 1385123 h 2263664"/>
              <a:gd name="connsiteX73" fmla="*/ 2445048 w 3272620"/>
              <a:gd name="connsiteY73" fmla="*/ 1391100 h 2263664"/>
              <a:gd name="connsiteX74" fmla="*/ 2504813 w 3272620"/>
              <a:gd name="connsiteY74" fmla="*/ 1415006 h 2263664"/>
              <a:gd name="connsiteX75" fmla="*/ 2528719 w 3272620"/>
              <a:gd name="connsiteY75" fmla="*/ 1391100 h 2263664"/>
              <a:gd name="connsiteX76" fmla="*/ 2552625 w 3272620"/>
              <a:gd name="connsiteY76" fmla="*/ 1367194 h 2263664"/>
              <a:gd name="connsiteX77" fmla="*/ 2582507 w 3272620"/>
              <a:gd name="connsiteY77" fmla="*/ 1325358 h 2263664"/>
              <a:gd name="connsiteX78" fmla="*/ 2624343 w 3272620"/>
              <a:gd name="connsiteY78" fmla="*/ 1301453 h 2263664"/>
              <a:gd name="connsiteX79" fmla="*/ 2612390 w 3272620"/>
              <a:gd name="connsiteY79" fmla="*/ 1283523 h 2263664"/>
              <a:gd name="connsiteX80" fmla="*/ 2612390 w 3272620"/>
              <a:gd name="connsiteY80" fmla="*/ 1247664 h 2263664"/>
              <a:gd name="connsiteX81" fmla="*/ 2648248 w 3272620"/>
              <a:gd name="connsiteY81" fmla="*/ 1211806 h 2263664"/>
              <a:gd name="connsiteX82" fmla="*/ 2648248 w 3272620"/>
              <a:gd name="connsiteY82" fmla="*/ 1193876 h 2263664"/>
              <a:gd name="connsiteX83" fmla="*/ 2713990 w 3272620"/>
              <a:gd name="connsiteY83" fmla="*/ 1056417 h 2263664"/>
              <a:gd name="connsiteX84" fmla="*/ 2731919 w 3272620"/>
              <a:gd name="connsiteY84" fmla="*/ 1050441 h 2263664"/>
              <a:gd name="connsiteX85" fmla="*/ 2821566 w 3272620"/>
              <a:gd name="connsiteY85" fmla="*/ 1032511 h 2263664"/>
              <a:gd name="connsiteX86" fmla="*/ 2833519 w 3272620"/>
              <a:gd name="connsiteY86" fmla="*/ 1032511 h 2263664"/>
              <a:gd name="connsiteX87" fmla="*/ 2857424 w 3272620"/>
              <a:gd name="connsiteY87" fmla="*/ 1002630 h 2263664"/>
              <a:gd name="connsiteX88" fmla="*/ 3048670 w 3272620"/>
              <a:gd name="connsiteY88" fmla="*/ 1026535 h 2263664"/>
              <a:gd name="connsiteX89" fmla="*/ 3198083 w 3272620"/>
              <a:gd name="connsiteY89" fmla="*/ 1044464 h 2263664"/>
              <a:gd name="connsiteX90" fmla="*/ 3269800 w 3272620"/>
              <a:gd name="connsiteY90" fmla="*/ 1086300 h 2263664"/>
              <a:gd name="connsiteX91" fmla="*/ 3257846 w 3272620"/>
              <a:gd name="connsiteY91" fmla="*/ 1086300 h 2263664"/>
              <a:gd name="connsiteX0" fmla="*/ 221801 w 3305811"/>
              <a:gd name="connsiteY0" fmla="*/ 2263664 h 2263664"/>
              <a:gd name="connsiteX1" fmla="*/ 144107 w 3305811"/>
              <a:gd name="connsiteY1" fmla="*/ 2156088 h 2263664"/>
              <a:gd name="connsiteX2" fmla="*/ 162037 w 3305811"/>
              <a:gd name="connsiteY2" fmla="*/ 2102300 h 2263664"/>
              <a:gd name="connsiteX3" fmla="*/ 162037 w 3305811"/>
              <a:gd name="connsiteY3" fmla="*/ 2054488 h 2263664"/>
              <a:gd name="connsiteX4" fmla="*/ 162037 w 3305811"/>
              <a:gd name="connsiteY4" fmla="*/ 2024606 h 2263664"/>
              <a:gd name="connsiteX5" fmla="*/ 126178 w 3305811"/>
              <a:gd name="connsiteY5" fmla="*/ 1958864 h 2263664"/>
              <a:gd name="connsiteX6" fmla="*/ 120201 w 3305811"/>
              <a:gd name="connsiteY6" fmla="*/ 1917029 h 2263664"/>
              <a:gd name="connsiteX7" fmla="*/ 90319 w 3305811"/>
              <a:gd name="connsiteY7" fmla="*/ 1893123 h 2263664"/>
              <a:gd name="connsiteX8" fmla="*/ 72390 w 3305811"/>
              <a:gd name="connsiteY8" fmla="*/ 1857264 h 2263664"/>
              <a:gd name="connsiteX9" fmla="*/ 12625 w 3305811"/>
              <a:gd name="connsiteY9" fmla="*/ 1797500 h 2263664"/>
              <a:gd name="connsiteX10" fmla="*/ 672 w 3305811"/>
              <a:gd name="connsiteY10" fmla="*/ 1654064 h 2263664"/>
              <a:gd name="connsiteX11" fmla="*/ 24578 w 3305811"/>
              <a:gd name="connsiteY11" fmla="*/ 1618206 h 2263664"/>
              <a:gd name="connsiteX12" fmla="*/ 185943 w 3305811"/>
              <a:gd name="connsiteY12" fmla="*/ 1648088 h 2263664"/>
              <a:gd name="connsiteX13" fmla="*/ 239731 w 3305811"/>
              <a:gd name="connsiteY13" fmla="*/ 1630158 h 2263664"/>
              <a:gd name="connsiteX14" fmla="*/ 203872 w 3305811"/>
              <a:gd name="connsiteY14" fmla="*/ 1474770 h 2263664"/>
              <a:gd name="connsiteX15" fmla="*/ 227778 w 3305811"/>
              <a:gd name="connsiteY15" fmla="*/ 1444888 h 2263664"/>
              <a:gd name="connsiteX16" fmla="*/ 215825 w 3305811"/>
              <a:gd name="connsiteY16" fmla="*/ 1122158 h 2263664"/>
              <a:gd name="connsiteX17" fmla="*/ 239731 w 3305811"/>
              <a:gd name="connsiteY17" fmla="*/ 1110206 h 2263664"/>
              <a:gd name="connsiteX18" fmla="*/ 293519 w 3305811"/>
              <a:gd name="connsiteY18" fmla="*/ 817358 h 2263664"/>
              <a:gd name="connsiteX19" fmla="*/ 299495 w 3305811"/>
              <a:gd name="connsiteY19" fmla="*/ 590253 h 2263664"/>
              <a:gd name="connsiteX20" fmla="*/ 215825 w 3305811"/>
              <a:gd name="connsiteY20" fmla="*/ 542441 h 2263664"/>
              <a:gd name="connsiteX21" fmla="*/ 138131 w 3305811"/>
              <a:gd name="connsiteY21" fmla="*/ 428888 h 2263664"/>
              <a:gd name="connsiteX22" fmla="*/ 179966 w 3305811"/>
              <a:gd name="connsiteY22" fmla="*/ 195806 h 2263664"/>
              <a:gd name="connsiteX23" fmla="*/ 191919 w 3305811"/>
              <a:gd name="connsiteY23" fmla="*/ 189829 h 2263664"/>
              <a:gd name="connsiteX24" fmla="*/ 472813 w 3305811"/>
              <a:gd name="connsiteY24" fmla="*/ 213735 h 2263664"/>
              <a:gd name="connsiteX25" fmla="*/ 484766 w 3305811"/>
              <a:gd name="connsiteY25" fmla="*/ 213735 h 2263664"/>
              <a:gd name="connsiteX26" fmla="*/ 496719 w 3305811"/>
              <a:gd name="connsiteY26" fmla="*/ 16511 h 2263664"/>
              <a:gd name="connsiteX27" fmla="*/ 496719 w 3305811"/>
              <a:gd name="connsiteY27" fmla="*/ 10535 h 2263664"/>
              <a:gd name="connsiteX28" fmla="*/ 634178 w 3305811"/>
              <a:gd name="connsiteY28" fmla="*/ 10535 h 2263664"/>
              <a:gd name="connsiteX29" fmla="*/ 1184013 w 3305811"/>
              <a:gd name="connsiteY29" fmla="*/ 58347 h 2263664"/>
              <a:gd name="connsiteX30" fmla="*/ 1219872 w 3305811"/>
              <a:gd name="connsiteY30" fmla="*/ 58347 h 2263664"/>
              <a:gd name="connsiteX31" fmla="*/ 1249754 w 3305811"/>
              <a:gd name="connsiteY31" fmla="*/ 88229 h 2263664"/>
              <a:gd name="connsiteX32" fmla="*/ 1273660 w 3305811"/>
              <a:gd name="connsiteY32" fmla="*/ 142017 h 2263664"/>
              <a:gd name="connsiteX33" fmla="*/ 1279637 w 3305811"/>
              <a:gd name="connsiteY33" fmla="*/ 189829 h 2263664"/>
              <a:gd name="connsiteX34" fmla="*/ 1321472 w 3305811"/>
              <a:gd name="connsiteY34" fmla="*/ 237641 h 2263664"/>
              <a:gd name="connsiteX35" fmla="*/ 1387213 w 3305811"/>
              <a:gd name="connsiteY35" fmla="*/ 249594 h 2263664"/>
              <a:gd name="connsiteX36" fmla="*/ 1441001 w 3305811"/>
              <a:gd name="connsiteY36" fmla="*/ 297406 h 2263664"/>
              <a:gd name="connsiteX37" fmla="*/ 1482837 w 3305811"/>
              <a:gd name="connsiteY37" fmla="*/ 351194 h 2263664"/>
              <a:gd name="connsiteX38" fmla="*/ 1536625 w 3305811"/>
              <a:gd name="connsiteY38" fmla="*/ 404982 h 2263664"/>
              <a:gd name="connsiteX39" fmla="*/ 1554554 w 3305811"/>
              <a:gd name="connsiteY39" fmla="*/ 434864 h 2263664"/>
              <a:gd name="connsiteX40" fmla="*/ 1608343 w 3305811"/>
              <a:gd name="connsiteY40" fmla="*/ 482676 h 2263664"/>
              <a:gd name="connsiteX41" fmla="*/ 1662131 w 3305811"/>
              <a:gd name="connsiteY41" fmla="*/ 530488 h 2263664"/>
              <a:gd name="connsiteX42" fmla="*/ 1668107 w 3305811"/>
              <a:gd name="connsiteY42" fmla="*/ 530488 h 2263664"/>
              <a:gd name="connsiteX43" fmla="*/ 1727872 w 3305811"/>
              <a:gd name="connsiteY43" fmla="*/ 548417 h 2263664"/>
              <a:gd name="connsiteX44" fmla="*/ 1769707 w 3305811"/>
              <a:gd name="connsiteY44" fmla="*/ 602206 h 2263664"/>
              <a:gd name="connsiteX45" fmla="*/ 1775684 w 3305811"/>
              <a:gd name="connsiteY45" fmla="*/ 614158 h 2263664"/>
              <a:gd name="connsiteX46" fmla="*/ 1799590 w 3305811"/>
              <a:gd name="connsiteY46" fmla="*/ 638064 h 2263664"/>
              <a:gd name="connsiteX47" fmla="*/ 1823495 w 3305811"/>
              <a:gd name="connsiteY47" fmla="*/ 679900 h 2263664"/>
              <a:gd name="connsiteX48" fmla="*/ 1829472 w 3305811"/>
              <a:gd name="connsiteY48" fmla="*/ 727711 h 2263664"/>
              <a:gd name="connsiteX49" fmla="*/ 1841425 w 3305811"/>
              <a:gd name="connsiteY49" fmla="*/ 751617 h 2263664"/>
              <a:gd name="connsiteX50" fmla="*/ 1865331 w 3305811"/>
              <a:gd name="connsiteY50" fmla="*/ 781500 h 2263664"/>
              <a:gd name="connsiteX51" fmla="*/ 1889237 w 3305811"/>
              <a:gd name="connsiteY51" fmla="*/ 817358 h 2263664"/>
              <a:gd name="connsiteX52" fmla="*/ 1901190 w 3305811"/>
              <a:gd name="connsiteY52" fmla="*/ 847241 h 2263664"/>
              <a:gd name="connsiteX53" fmla="*/ 1877284 w 3305811"/>
              <a:gd name="connsiteY53" fmla="*/ 901029 h 2263664"/>
              <a:gd name="connsiteX54" fmla="*/ 1901190 w 3305811"/>
              <a:gd name="connsiteY54" fmla="*/ 948841 h 2263664"/>
              <a:gd name="connsiteX55" fmla="*/ 1913143 w 3305811"/>
              <a:gd name="connsiteY55" fmla="*/ 978723 h 2263664"/>
              <a:gd name="connsiteX56" fmla="*/ 1931072 w 3305811"/>
              <a:gd name="connsiteY56" fmla="*/ 1020558 h 2263664"/>
              <a:gd name="connsiteX57" fmla="*/ 1943025 w 3305811"/>
              <a:gd name="connsiteY57" fmla="*/ 1038488 h 2263664"/>
              <a:gd name="connsiteX58" fmla="*/ 1943025 w 3305811"/>
              <a:gd name="connsiteY58" fmla="*/ 1068370 h 2263664"/>
              <a:gd name="connsiteX59" fmla="*/ 1990837 w 3305811"/>
              <a:gd name="connsiteY59" fmla="*/ 1128135 h 2263664"/>
              <a:gd name="connsiteX60" fmla="*/ 2020719 w 3305811"/>
              <a:gd name="connsiteY60" fmla="*/ 1146064 h 2263664"/>
              <a:gd name="connsiteX61" fmla="*/ 2026695 w 3305811"/>
              <a:gd name="connsiteY61" fmla="*/ 1140088 h 2263664"/>
              <a:gd name="connsiteX62" fmla="*/ 2068531 w 3305811"/>
              <a:gd name="connsiteY62" fmla="*/ 1158017 h 2263664"/>
              <a:gd name="connsiteX63" fmla="*/ 2122319 w 3305811"/>
              <a:gd name="connsiteY63" fmla="*/ 1205829 h 2263664"/>
              <a:gd name="connsiteX64" fmla="*/ 2164154 w 3305811"/>
              <a:gd name="connsiteY64" fmla="*/ 1241688 h 2263664"/>
              <a:gd name="connsiteX65" fmla="*/ 2200013 w 3305811"/>
              <a:gd name="connsiteY65" fmla="*/ 1253641 h 2263664"/>
              <a:gd name="connsiteX66" fmla="*/ 2253801 w 3305811"/>
              <a:gd name="connsiteY66" fmla="*/ 1265594 h 2263664"/>
              <a:gd name="connsiteX67" fmla="*/ 2253801 w 3305811"/>
              <a:gd name="connsiteY67" fmla="*/ 1289500 h 2263664"/>
              <a:gd name="connsiteX68" fmla="*/ 2301613 w 3305811"/>
              <a:gd name="connsiteY68" fmla="*/ 1319382 h 2263664"/>
              <a:gd name="connsiteX69" fmla="*/ 2337472 w 3305811"/>
              <a:gd name="connsiteY69" fmla="*/ 1325358 h 2263664"/>
              <a:gd name="connsiteX70" fmla="*/ 2379307 w 3305811"/>
              <a:gd name="connsiteY70" fmla="*/ 1361217 h 2263664"/>
              <a:gd name="connsiteX71" fmla="*/ 2409190 w 3305811"/>
              <a:gd name="connsiteY71" fmla="*/ 1379147 h 2263664"/>
              <a:gd name="connsiteX72" fmla="*/ 2421143 w 3305811"/>
              <a:gd name="connsiteY72" fmla="*/ 1385123 h 2263664"/>
              <a:gd name="connsiteX73" fmla="*/ 2445048 w 3305811"/>
              <a:gd name="connsiteY73" fmla="*/ 1391100 h 2263664"/>
              <a:gd name="connsiteX74" fmla="*/ 2504813 w 3305811"/>
              <a:gd name="connsiteY74" fmla="*/ 1415006 h 2263664"/>
              <a:gd name="connsiteX75" fmla="*/ 2528719 w 3305811"/>
              <a:gd name="connsiteY75" fmla="*/ 1391100 h 2263664"/>
              <a:gd name="connsiteX76" fmla="*/ 2552625 w 3305811"/>
              <a:gd name="connsiteY76" fmla="*/ 1367194 h 2263664"/>
              <a:gd name="connsiteX77" fmla="*/ 2582507 w 3305811"/>
              <a:gd name="connsiteY77" fmla="*/ 1325358 h 2263664"/>
              <a:gd name="connsiteX78" fmla="*/ 2624343 w 3305811"/>
              <a:gd name="connsiteY78" fmla="*/ 1301453 h 2263664"/>
              <a:gd name="connsiteX79" fmla="*/ 2612390 w 3305811"/>
              <a:gd name="connsiteY79" fmla="*/ 1283523 h 2263664"/>
              <a:gd name="connsiteX80" fmla="*/ 2612390 w 3305811"/>
              <a:gd name="connsiteY80" fmla="*/ 1247664 h 2263664"/>
              <a:gd name="connsiteX81" fmla="*/ 2648248 w 3305811"/>
              <a:gd name="connsiteY81" fmla="*/ 1211806 h 2263664"/>
              <a:gd name="connsiteX82" fmla="*/ 2648248 w 3305811"/>
              <a:gd name="connsiteY82" fmla="*/ 1193876 h 2263664"/>
              <a:gd name="connsiteX83" fmla="*/ 2713990 w 3305811"/>
              <a:gd name="connsiteY83" fmla="*/ 1056417 h 2263664"/>
              <a:gd name="connsiteX84" fmla="*/ 2731919 w 3305811"/>
              <a:gd name="connsiteY84" fmla="*/ 1050441 h 2263664"/>
              <a:gd name="connsiteX85" fmla="*/ 2821566 w 3305811"/>
              <a:gd name="connsiteY85" fmla="*/ 1032511 h 2263664"/>
              <a:gd name="connsiteX86" fmla="*/ 2833519 w 3305811"/>
              <a:gd name="connsiteY86" fmla="*/ 1032511 h 2263664"/>
              <a:gd name="connsiteX87" fmla="*/ 2857424 w 3305811"/>
              <a:gd name="connsiteY87" fmla="*/ 1002630 h 2263664"/>
              <a:gd name="connsiteX88" fmla="*/ 3048670 w 3305811"/>
              <a:gd name="connsiteY88" fmla="*/ 1026535 h 2263664"/>
              <a:gd name="connsiteX89" fmla="*/ 3198083 w 3305811"/>
              <a:gd name="connsiteY89" fmla="*/ 1044464 h 2263664"/>
              <a:gd name="connsiteX90" fmla="*/ 3269800 w 3305811"/>
              <a:gd name="connsiteY90" fmla="*/ 1086300 h 2263664"/>
              <a:gd name="connsiteX91" fmla="*/ 3305658 w 3305811"/>
              <a:gd name="connsiteY91" fmla="*/ 1134111 h 2263664"/>
              <a:gd name="connsiteX0" fmla="*/ 221801 w 3311635"/>
              <a:gd name="connsiteY0" fmla="*/ 2263664 h 2263664"/>
              <a:gd name="connsiteX1" fmla="*/ 144107 w 3311635"/>
              <a:gd name="connsiteY1" fmla="*/ 2156088 h 2263664"/>
              <a:gd name="connsiteX2" fmla="*/ 162037 w 3311635"/>
              <a:gd name="connsiteY2" fmla="*/ 2102300 h 2263664"/>
              <a:gd name="connsiteX3" fmla="*/ 162037 w 3311635"/>
              <a:gd name="connsiteY3" fmla="*/ 2054488 h 2263664"/>
              <a:gd name="connsiteX4" fmla="*/ 162037 w 3311635"/>
              <a:gd name="connsiteY4" fmla="*/ 2024606 h 2263664"/>
              <a:gd name="connsiteX5" fmla="*/ 126178 w 3311635"/>
              <a:gd name="connsiteY5" fmla="*/ 1958864 h 2263664"/>
              <a:gd name="connsiteX6" fmla="*/ 120201 w 3311635"/>
              <a:gd name="connsiteY6" fmla="*/ 1917029 h 2263664"/>
              <a:gd name="connsiteX7" fmla="*/ 90319 w 3311635"/>
              <a:gd name="connsiteY7" fmla="*/ 1893123 h 2263664"/>
              <a:gd name="connsiteX8" fmla="*/ 72390 w 3311635"/>
              <a:gd name="connsiteY8" fmla="*/ 1857264 h 2263664"/>
              <a:gd name="connsiteX9" fmla="*/ 12625 w 3311635"/>
              <a:gd name="connsiteY9" fmla="*/ 1797500 h 2263664"/>
              <a:gd name="connsiteX10" fmla="*/ 672 w 3311635"/>
              <a:gd name="connsiteY10" fmla="*/ 1654064 h 2263664"/>
              <a:gd name="connsiteX11" fmla="*/ 24578 w 3311635"/>
              <a:gd name="connsiteY11" fmla="*/ 1618206 h 2263664"/>
              <a:gd name="connsiteX12" fmla="*/ 185943 w 3311635"/>
              <a:gd name="connsiteY12" fmla="*/ 1648088 h 2263664"/>
              <a:gd name="connsiteX13" fmla="*/ 239731 w 3311635"/>
              <a:gd name="connsiteY13" fmla="*/ 1630158 h 2263664"/>
              <a:gd name="connsiteX14" fmla="*/ 203872 w 3311635"/>
              <a:gd name="connsiteY14" fmla="*/ 1474770 h 2263664"/>
              <a:gd name="connsiteX15" fmla="*/ 227778 w 3311635"/>
              <a:gd name="connsiteY15" fmla="*/ 1444888 h 2263664"/>
              <a:gd name="connsiteX16" fmla="*/ 215825 w 3311635"/>
              <a:gd name="connsiteY16" fmla="*/ 1122158 h 2263664"/>
              <a:gd name="connsiteX17" fmla="*/ 239731 w 3311635"/>
              <a:gd name="connsiteY17" fmla="*/ 1110206 h 2263664"/>
              <a:gd name="connsiteX18" fmla="*/ 293519 w 3311635"/>
              <a:gd name="connsiteY18" fmla="*/ 817358 h 2263664"/>
              <a:gd name="connsiteX19" fmla="*/ 299495 w 3311635"/>
              <a:gd name="connsiteY19" fmla="*/ 590253 h 2263664"/>
              <a:gd name="connsiteX20" fmla="*/ 215825 w 3311635"/>
              <a:gd name="connsiteY20" fmla="*/ 542441 h 2263664"/>
              <a:gd name="connsiteX21" fmla="*/ 138131 w 3311635"/>
              <a:gd name="connsiteY21" fmla="*/ 428888 h 2263664"/>
              <a:gd name="connsiteX22" fmla="*/ 179966 w 3311635"/>
              <a:gd name="connsiteY22" fmla="*/ 195806 h 2263664"/>
              <a:gd name="connsiteX23" fmla="*/ 191919 w 3311635"/>
              <a:gd name="connsiteY23" fmla="*/ 189829 h 2263664"/>
              <a:gd name="connsiteX24" fmla="*/ 472813 w 3311635"/>
              <a:gd name="connsiteY24" fmla="*/ 213735 h 2263664"/>
              <a:gd name="connsiteX25" fmla="*/ 484766 w 3311635"/>
              <a:gd name="connsiteY25" fmla="*/ 213735 h 2263664"/>
              <a:gd name="connsiteX26" fmla="*/ 496719 w 3311635"/>
              <a:gd name="connsiteY26" fmla="*/ 16511 h 2263664"/>
              <a:gd name="connsiteX27" fmla="*/ 496719 w 3311635"/>
              <a:gd name="connsiteY27" fmla="*/ 10535 h 2263664"/>
              <a:gd name="connsiteX28" fmla="*/ 634178 w 3311635"/>
              <a:gd name="connsiteY28" fmla="*/ 10535 h 2263664"/>
              <a:gd name="connsiteX29" fmla="*/ 1184013 w 3311635"/>
              <a:gd name="connsiteY29" fmla="*/ 58347 h 2263664"/>
              <a:gd name="connsiteX30" fmla="*/ 1219872 w 3311635"/>
              <a:gd name="connsiteY30" fmla="*/ 58347 h 2263664"/>
              <a:gd name="connsiteX31" fmla="*/ 1249754 w 3311635"/>
              <a:gd name="connsiteY31" fmla="*/ 88229 h 2263664"/>
              <a:gd name="connsiteX32" fmla="*/ 1273660 w 3311635"/>
              <a:gd name="connsiteY32" fmla="*/ 142017 h 2263664"/>
              <a:gd name="connsiteX33" fmla="*/ 1279637 w 3311635"/>
              <a:gd name="connsiteY33" fmla="*/ 189829 h 2263664"/>
              <a:gd name="connsiteX34" fmla="*/ 1321472 w 3311635"/>
              <a:gd name="connsiteY34" fmla="*/ 237641 h 2263664"/>
              <a:gd name="connsiteX35" fmla="*/ 1387213 w 3311635"/>
              <a:gd name="connsiteY35" fmla="*/ 249594 h 2263664"/>
              <a:gd name="connsiteX36" fmla="*/ 1441001 w 3311635"/>
              <a:gd name="connsiteY36" fmla="*/ 297406 h 2263664"/>
              <a:gd name="connsiteX37" fmla="*/ 1482837 w 3311635"/>
              <a:gd name="connsiteY37" fmla="*/ 351194 h 2263664"/>
              <a:gd name="connsiteX38" fmla="*/ 1536625 w 3311635"/>
              <a:gd name="connsiteY38" fmla="*/ 404982 h 2263664"/>
              <a:gd name="connsiteX39" fmla="*/ 1554554 w 3311635"/>
              <a:gd name="connsiteY39" fmla="*/ 434864 h 2263664"/>
              <a:gd name="connsiteX40" fmla="*/ 1608343 w 3311635"/>
              <a:gd name="connsiteY40" fmla="*/ 482676 h 2263664"/>
              <a:gd name="connsiteX41" fmla="*/ 1662131 w 3311635"/>
              <a:gd name="connsiteY41" fmla="*/ 530488 h 2263664"/>
              <a:gd name="connsiteX42" fmla="*/ 1668107 w 3311635"/>
              <a:gd name="connsiteY42" fmla="*/ 530488 h 2263664"/>
              <a:gd name="connsiteX43" fmla="*/ 1727872 w 3311635"/>
              <a:gd name="connsiteY43" fmla="*/ 548417 h 2263664"/>
              <a:gd name="connsiteX44" fmla="*/ 1769707 w 3311635"/>
              <a:gd name="connsiteY44" fmla="*/ 602206 h 2263664"/>
              <a:gd name="connsiteX45" fmla="*/ 1775684 w 3311635"/>
              <a:gd name="connsiteY45" fmla="*/ 614158 h 2263664"/>
              <a:gd name="connsiteX46" fmla="*/ 1799590 w 3311635"/>
              <a:gd name="connsiteY46" fmla="*/ 638064 h 2263664"/>
              <a:gd name="connsiteX47" fmla="*/ 1823495 w 3311635"/>
              <a:gd name="connsiteY47" fmla="*/ 679900 h 2263664"/>
              <a:gd name="connsiteX48" fmla="*/ 1829472 w 3311635"/>
              <a:gd name="connsiteY48" fmla="*/ 727711 h 2263664"/>
              <a:gd name="connsiteX49" fmla="*/ 1841425 w 3311635"/>
              <a:gd name="connsiteY49" fmla="*/ 751617 h 2263664"/>
              <a:gd name="connsiteX50" fmla="*/ 1865331 w 3311635"/>
              <a:gd name="connsiteY50" fmla="*/ 781500 h 2263664"/>
              <a:gd name="connsiteX51" fmla="*/ 1889237 w 3311635"/>
              <a:gd name="connsiteY51" fmla="*/ 817358 h 2263664"/>
              <a:gd name="connsiteX52" fmla="*/ 1901190 w 3311635"/>
              <a:gd name="connsiteY52" fmla="*/ 847241 h 2263664"/>
              <a:gd name="connsiteX53" fmla="*/ 1877284 w 3311635"/>
              <a:gd name="connsiteY53" fmla="*/ 901029 h 2263664"/>
              <a:gd name="connsiteX54" fmla="*/ 1901190 w 3311635"/>
              <a:gd name="connsiteY54" fmla="*/ 948841 h 2263664"/>
              <a:gd name="connsiteX55" fmla="*/ 1913143 w 3311635"/>
              <a:gd name="connsiteY55" fmla="*/ 978723 h 2263664"/>
              <a:gd name="connsiteX56" fmla="*/ 1931072 w 3311635"/>
              <a:gd name="connsiteY56" fmla="*/ 1020558 h 2263664"/>
              <a:gd name="connsiteX57" fmla="*/ 1943025 w 3311635"/>
              <a:gd name="connsiteY57" fmla="*/ 1038488 h 2263664"/>
              <a:gd name="connsiteX58" fmla="*/ 1943025 w 3311635"/>
              <a:gd name="connsiteY58" fmla="*/ 1068370 h 2263664"/>
              <a:gd name="connsiteX59" fmla="*/ 1990837 w 3311635"/>
              <a:gd name="connsiteY59" fmla="*/ 1128135 h 2263664"/>
              <a:gd name="connsiteX60" fmla="*/ 2020719 w 3311635"/>
              <a:gd name="connsiteY60" fmla="*/ 1146064 h 2263664"/>
              <a:gd name="connsiteX61" fmla="*/ 2026695 w 3311635"/>
              <a:gd name="connsiteY61" fmla="*/ 1140088 h 2263664"/>
              <a:gd name="connsiteX62" fmla="*/ 2068531 w 3311635"/>
              <a:gd name="connsiteY62" fmla="*/ 1158017 h 2263664"/>
              <a:gd name="connsiteX63" fmla="*/ 2122319 w 3311635"/>
              <a:gd name="connsiteY63" fmla="*/ 1205829 h 2263664"/>
              <a:gd name="connsiteX64" fmla="*/ 2164154 w 3311635"/>
              <a:gd name="connsiteY64" fmla="*/ 1241688 h 2263664"/>
              <a:gd name="connsiteX65" fmla="*/ 2200013 w 3311635"/>
              <a:gd name="connsiteY65" fmla="*/ 1253641 h 2263664"/>
              <a:gd name="connsiteX66" fmla="*/ 2253801 w 3311635"/>
              <a:gd name="connsiteY66" fmla="*/ 1265594 h 2263664"/>
              <a:gd name="connsiteX67" fmla="*/ 2253801 w 3311635"/>
              <a:gd name="connsiteY67" fmla="*/ 1289500 h 2263664"/>
              <a:gd name="connsiteX68" fmla="*/ 2301613 w 3311635"/>
              <a:gd name="connsiteY68" fmla="*/ 1319382 h 2263664"/>
              <a:gd name="connsiteX69" fmla="*/ 2337472 w 3311635"/>
              <a:gd name="connsiteY69" fmla="*/ 1325358 h 2263664"/>
              <a:gd name="connsiteX70" fmla="*/ 2379307 w 3311635"/>
              <a:gd name="connsiteY70" fmla="*/ 1361217 h 2263664"/>
              <a:gd name="connsiteX71" fmla="*/ 2409190 w 3311635"/>
              <a:gd name="connsiteY71" fmla="*/ 1379147 h 2263664"/>
              <a:gd name="connsiteX72" fmla="*/ 2421143 w 3311635"/>
              <a:gd name="connsiteY72" fmla="*/ 1385123 h 2263664"/>
              <a:gd name="connsiteX73" fmla="*/ 2445048 w 3311635"/>
              <a:gd name="connsiteY73" fmla="*/ 1391100 h 2263664"/>
              <a:gd name="connsiteX74" fmla="*/ 2504813 w 3311635"/>
              <a:gd name="connsiteY74" fmla="*/ 1415006 h 2263664"/>
              <a:gd name="connsiteX75" fmla="*/ 2528719 w 3311635"/>
              <a:gd name="connsiteY75" fmla="*/ 1391100 h 2263664"/>
              <a:gd name="connsiteX76" fmla="*/ 2552625 w 3311635"/>
              <a:gd name="connsiteY76" fmla="*/ 1367194 h 2263664"/>
              <a:gd name="connsiteX77" fmla="*/ 2582507 w 3311635"/>
              <a:gd name="connsiteY77" fmla="*/ 1325358 h 2263664"/>
              <a:gd name="connsiteX78" fmla="*/ 2624343 w 3311635"/>
              <a:gd name="connsiteY78" fmla="*/ 1301453 h 2263664"/>
              <a:gd name="connsiteX79" fmla="*/ 2612390 w 3311635"/>
              <a:gd name="connsiteY79" fmla="*/ 1283523 h 2263664"/>
              <a:gd name="connsiteX80" fmla="*/ 2612390 w 3311635"/>
              <a:gd name="connsiteY80" fmla="*/ 1247664 h 2263664"/>
              <a:gd name="connsiteX81" fmla="*/ 2648248 w 3311635"/>
              <a:gd name="connsiteY81" fmla="*/ 1211806 h 2263664"/>
              <a:gd name="connsiteX82" fmla="*/ 2648248 w 3311635"/>
              <a:gd name="connsiteY82" fmla="*/ 1193876 h 2263664"/>
              <a:gd name="connsiteX83" fmla="*/ 2713990 w 3311635"/>
              <a:gd name="connsiteY83" fmla="*/ 1056417 h 2263664"/>
              <a:gd name="connsiteX84" fmla="*/ 2731919 w 3311635"/>
              <a:gd name="connsiteY84" fmla="*/ 1050441 h 2263664"/>
              <a:gd name="connsiteX85" fmla="*/ 2821566 w 3311635"/>
              <a:gd name="connsiteY85" fmla="*/ 1032511 h 2263664"/>
              <a:gd name="connsiteX86" fmla="*/ 2833519 w 3311635"/>
              <a:gd name="connsiteY86" fmla="*/ 1032511 h 2263664"/>
              <a:gd name="connsiteX87" fmla="*/ 2857424 w 3311635"/>
              <a:gd name="connsiteY87" fmla="*/ 1002630 h 2263664"/>
              <a:gd name="connsiteX88" fmla="*/ 3048670 w 3311635"/>
              <a:gd name="connsiteY88" fmla="*/ 1026535 h 2263664"/>
              <a:gd name="connsiteX89" fmla="*/ 3198083 w 3311635"/>
              <a:gd name="connsiteY89" fmla="*/ 1044464 h 2263664"/>
              <a:gd name="connsiteX90" fmla="*/ 3269800 w 3311635"/>
              <a:gd name="connsiteY90" fmla="*/ 1086300 h 2263664"/>
              <a:gd name="connsiteX91" fmla="*/ 3305658 w 3311635"/>
              <a:gd name="connsiteY91" fmla="*/ 1134111 h 2263664"/>
              <a:gd name="connsiteX92" fmla="*/ 3311635 w 3311635"/>
              <a:gd name="connsiteY92" fmla="*/ 1140088 h 2263664"/>
              <a:gd name="connsiteX0" fmla="*/ 221801 w 3311635"/>
              <a:gd name="connsiteY0" fmla="*/ 2263664 h 2263664"/>
              <a:gd name="connsiteX1" fmla="*/ 144107 w 3311635"/>
              <a:gd name="connsiteY1" fmla="*/ 2156088 h 2263664"/>
              <a:gd name="connsiteX2" fmla="*/ 162037 w 3311635"/>
              <a:gd name="connsiteY2" fmla="*/ 2102300 h 2263664"/>
              <a:gd name="connsiteX3" fmla="*/ 162037 w 3311635"/>
              <a:gd name="connsiteY3" fmla="*/ 2054488 h 2263664"/>
              <a:gd name="connsiteX4" fmla="*/ 162037 w 3311635"/>
              <a:gd name="connsiteY4" fmla="*/ 2024606 h 2263664"/>
              <a:gd name="connsiteX5" fmla="*/ 126178 w 3311635"/>
              <a:gd name="connsiteY5" fmla="*/ 1958864 h 2263664"/>
              <a:gd name="connsiteX6" fmla="*/ 120201 w 3311635"/>
              <a:gd name="connsiteY6" fmla="*/ 1917029 h 2263664"/>
              <a:gd name="connsiteX7" fmla="*/ 90319 w 3311635"/>
              <a:gd name="connsiteY7" fmla="*/ 1893123 h 2263664"/>
              <a:gd name="connsiteX8" fmla="*/ 72390 w 3311635"/>
              <a:gd name="connsiteY8" fmla="*/ 1857264 h 2263664"/>
              <a:gd name="connsiteX9" fmla="*/ 12625 w 3311635"/>
              <a:gd name="connsiteY9" fmla="*/ 1797500 h 2263664"/>
              <a:gd name="connsiteX10" fmla="*/ 672 w 3311635"/>
              <a:gd name="connsiteY10" fmla="*/ 1654064 h 2263664"/>
              <a:gd name="connsiteX11" fmla="*/ 24578 w 3311635"/>
              <a:gd name="connsiteY11" fmla="*/ 1618206 h 2263664"/>
              <a:gd name="connsiteX12" fmla="*/ 185943 w 3311635"/>
              <a:gd name="connsiteY12" fmla="*/ 1648088 h 2263664"/>
              <a:gd name="connsiteX13" fmla="*/ 239731 w 3311635"/>
              <a:gd name="connsiteY13" fmla="*/ 1630158 h 2263664"/>
              <a:gd name="connsiteX14" fmla="*/ 203872 w 3311635"/>
              <a:gd name="connsiteY14" fmla="*/ 1474770 h 2263664"/>
              <a:gd name="connsiteX15" fmla="*/ 227778 w 3311635"/>
              <a:gd name="connsiteY15" fmla="*/ 1444888 h 2263664"/>
              <a:gd name="connsiteX16" fmla="*/ 215825 w 3311635"/>
              <a:gd name="connsiteY16" fmla="*/ 1122158 h 2263664"/>
              <a:gd name="connsiteX17" fmla="*/ 239731 w 3311635"/>
              <a:gd name="connsiteY17" fmla="*/ 1110206 h 2263664"/>
              <a:gd name="connsiteX18" fmla="*/ 293519 w 3311635"/>
              <a:gd name="connsiteY18" fmla="*/ 817358 h 2263664"/>
              <a:gd name="connsiteX19" fmla="*/ 299495 w 3311635"/>
              <a:gd name="connsiteY19" fmla="*/ 590253 h 2263664"/>
              <a:gd name="connsiteX20" fmla="*/ 215825 w 3311635"/>
              <a:gd name="connsiteY20" fmla="*/ 542441 h 2263664"/>
              <a:gd name="connsiteX21" fmla="*/ 138131 w 3311635"/>
              <a:gd name="connsiteY21" fmla="*/ 428888 h 2263664"/>
              <a:gd name="connsiteX22" fmla="*/ 179966 w 3311635"/>
              <a:gd name="connsiteY22" fmla="*/ 195806 h 2263664"/>
              <a:gd name="connsiteX23" fmla="*/ 191919 w 3311635"/>
              <a:gd name="connsiteY23" fmla="*/ 189829 h 2263664"/>
              <a:gd name="connsiteX24" fmla="*/ 472813 w 3311635"/>
              <a:gd name="connsiteY24" fmla="*/ 213735 h 2263664"/>
              <a:gd name="connsiteX25" fmla="*/ 484766 w 3311635"/>
              <a:gd name="connsiteY25" fmla="*/ 213735 h 2263664"/>
              <a:gd name="connsiteX26" fmla="*/ 496719 w 3311635"/>
              <a:gd name="connsiteY26" fmla="*/ 16511 h 2263664"/>
              <a:gd name="connsiteX27" fmla="*/ 496719 w 3311635"/>
              <a:gd name="connsiteY27" fmla="*/ 10535 h 2263664"/>
              <a:gd name="connsiteX28" fmla="*/ 634178 w 3311635"/>
              <a:gd name="connsiteY28" fmla="*/ 10535 h 2263664"/>
              <a:gd name="connsiteX29" fmla="*/ 1184013 w 3311635"/>
              <a:gd name="connsiteY29" fmla="*/ 58347 h 2263664"/>
              <a:gd name="connsiteX30" fmla="*/ 1219872 w 3311635"/>
              <a:gd name="connsiteY30" fmla="*/ 58347 h 2263664"/>
              <a:gd name="connsiteX31" fmla="*/ 1249754 w 3311635"/>
              <a:gd name="connsiteY31" fmla="*/ 88229 h 2263664"/>
              <a:gd name="connsiteX32" fmla="*/ 1273660 w 3311635"/>
              <a:gd name="connsiteY32" fmla="*/ 142017 h 2263664"/>
              <a:gd name="connsiteX33" fmla="*/ 1279637 w 3311635"/>
              <a:gd name="connsiteY33" fmla="*/ 189829 h 2263664"/>
              <a:gd name="connsiteX34" fmla="*/ 1321472 w 3311635"/>
              <a:gd name="connsiteY34" fmla="*/ 237641 h 2263664"/>
              <a:gd name="connsiteX35" fmla="*/ 1387213 w 3311635"/>
              <a:gd name="connsiteY35" fmla="*/ 249594 h 2263664"/>
              <a:gd name="connsiteX36" fmla="*/ 1441001 w 3311635"/>
              <a:gd name="connsiteY36" fmla="*/ 297406 h 2263664"/>
              <a:gd name="connsiteX37" fmla="*/ 1482837 w 3311635"/>
              <a:gd name="connsiteY37" fmla="*/ 351194 h 2263664"/>
              <a:gd name="connsiteX38" fmla="*/ 1536625 w 3311635"/>
              <a:gd name="connsiteY38" fmla="*/ 404982 h 2263664"/>
              <a:gd name="connsiteX39" fmla="*/ 1554554 w 3311635"/>
              <a:gd name="connsiteY39" fmla="*/ 434864 h 2263664"/>
              <a:gd name="connsiteX40" fmla="*/ 1608343 w 3311635"/>
              <a:gd name="connsiteY40" fmla="*/ 482676 h 2263664"/>
              <a:gd name="connsiteX41" fmla="*/ 1662131 w 3311635"/>
              <a:gd name="connsiteY41" fmla="*/ 530488 h 2263664"/>
              <a:gd name="connsiteX42" fmla="*/ 1668107 w 3311635"/>
              <a:gd name="connsiteY42" fmla="*/ 530488 h 2263664"/>
              <a:gd name="connsiteX43" fmla="*/ 1727872 w 3311635"/>
              <a:gd name="connsiteY43" fmla="*/ 548417 h 2263664"/>
              <a:gd name="connsiteX44" fmla="*/ 1769707 w 3311635"/>
              <a:gd name="connsiteY44" fmla="*/ 602206 h 2263664"/>
              <a:gd name="connsiteX45" fmla="*/ 1775684 w 3311635"/>
              <a:gd name="connsiteY45" fmla="*/ 614158 h 2263664"/>
              <a:gd name="connsiteX46" fmla="*/ 1799590 w 3311635"/>
              <a:gd name="connsiteY46" fmla="*/ 638064 h 2263664"/>
              <a:gd name="connsiteX47" fmla="*/ 1823495 w 3311635"/>
              <a:gd name="connsiteY47" fmla="*/ 679900 h 2263664"/>
              <a:gd name="connsiteX48" fmla="*/ 1829472 w 3311635"/>
              <a:gd name="connsiteY48" fmla="*/ 727711 h 2263664"/>
              <a:gd name="connsiteX49" fmla="*/ 1841425 w 3311635"/>
              <a:gd name="connsiteY49" fmla="*/ 751617 h 2263664"/>
              <a:gd name="connsiteX50" fmla="*/ 1865331 w 3311635"/>
              <a:gd name="connsiteY50" fmla="*/ 781500 h 2263664"/>
              <a:gd name="connsiteX51" fmla="*/ 1889237 w 3311635"/>
              <a:gd name="connsiteY51" fmla="*/ 817358 h 2263664"/>
              <a:gd name="connsiteX52" fmla="*/ 1901190 w 3311635"/>
              <a:gd name="connsiteY52" fmla="*/ 847241 h 2263664"/>
              <a:gd name="connsiteX53" fmla="*/ 1877284 w 3311635"/>
              <a:gd name="connsiteY53" fmla="*/ 901029 h 2263664"/>
              <a:gd name="connsiteX54" fmla="*/ 1901190 w 3311635"/>
              <a:gd name="connsiteY54" fmla="*/ 948841 h 2263664"/>
              <a:gd name="connsiteX55" fmla="*/ 1913143 w 3311635"/>
              <a:gd name="connsiteY55" fmla="*/ 978723 h 2263664"/>
              <a:gd name="connsiteX56" fmla="*/ 1931072 w 3311635"/>
              <a:gd name="connsiteY56" fmla="*/ 1020558 h 2263664"/>
              <a:gd name="connsiteX57" fmla="*/ 1943025 w 3311635"/>
              <a:gd name="connsiteY57" fmla="*/ 1038488 h 2263664"/>
              <a:gd name="connsiteX58" fmla="*/ 1943025 w 3311635"/>
              <a:gd name="connsiteY58" fmla="*/ 1068370 h 2263664"/>
              <a:gd name="connsiteX59" fmla="*/ 1990837 w 3311635"/>
              <a:gd name="connsiteY59" fmla="*/ 1128135 h 2263664"/>
              <a:gd name="connsiteX60" fmla="*/ 2020719 w 3311635"/>
              <a:gd name="connsiteY60" fmla="*/ 1146064 h 2263664"/>
              <a:gd name="connsiteX61" fmla="*/ 2026695 w 3311635"/>
              <a:gd name="connsiteY61" fmla="*/ 1140088 h 2263664"/>
              <a:gd name="connsiteX62" fmla="*/ 2068531 w 3311635"/>
              <a:gd name="connsiteY62" fmla="*/ 1158017 h 2263664"/>
              <a:gd name="connsiteX63" fmla="*/ 2122319 w 3311635"/>
              <a:gd name="connsiteY63" fmla="*/ 1205829 h 2263664"/>
              <a:gd name="connsiteX64" fmla="*/ 2164154 w 3311635"/>
              <a:gd name="connsiteY64" fmla="*/ 1241688 h 2263664"/>
              <a:gd name="connsiteX65" fmla="*/ 2200013 w 3311635"/>
              <a:gd name="connsiteY65" fmla="*/ 1253641 h 2263664"/>
              <a:gd name="connsiteX66" fmla="*/ 2253801 w 3311635"/>
              <a:gd name="connsiteY66" fmla="*/ 1265594 h 2263664"/>
              <a:gd name="connsiteX67" fmla="*/ 2253801 w 3311635"/>
              <a:gd name="connsiteY67" fmla="*/ 1289500 h 2263664"/>
              <a:gd name="connsiteX68" fmla="*/ 2301613 w 3311635"/>
              <a:gd name="connsiteY68" fmla="*/ 1319382 h 2263664"/>
              <a:gd name="connsiteX69" fmla="*/ 2337472 w 3311635"/>
              <a:gd name="connsiteY69" fmla="*/ 1325358 h 2263664"/>
              <a:gd name="connsiteX70" fmla="*/ 2379307 w 3311635"/>
              <a:gd name="connsiteY70" fmla="*/ 1361217 h 2263664"/>
              <a:gd name="connsiteX71" fmla="*/ 2409190 w 3311635"/>
              <a:gd name="connsiteY71" fmla="*/ 1379147 h 2263664"/>
              <a:gd name="connsiteX72" fmla="*/ 2421143 w 3311635"/>
              <a:gd name="connsiteY72" fmla="*/ 1385123 h 2263664"/>
              <a:gd name="connsiteX73" fmla="*/ 2445048 w 3311635"/>
              <a:gd name="connsiteY73" fmla="*/ 1391100 h 2263664"/>
              <a:gd name="connsiteX74" fmla="*/ 2504813 w 3311635"/>
              <a:gd name="connsiteY74" fmla="*/ 1415006 h 2263664"/>
              <a:gd name="connsiteX75" fmla="*/ 2528719 w 3311635"/>
              <a:gd name="connsiteY75" fmla="*/ 1391100 h 2263664"/>
              <a:gd name="connsiteX76" fmla="*/ 2552625 w 3311635"/>
              <a:gd name="connsiteY76" fmla="*/ 1367194 h 2263664"/>
              <a:gd name="connsiteX77" fmla="*/ 2582507 w 3311635"/>
              <a:gd name="connsiteY77" fmla="*/ 1325358 h 2263664"/>
              <a:gd name="connsiteX78" fmla="*/ 2624343 w 3311635"/>
              <a:gd name="connsiteY78" fmla="*/ 1301453 h 2263664"/>
              <a:gd name="connsiteX79" fmla="*/ 2612390 w 3311635"/>
              <a:gd name="connsiteY79" fmla="*/ 1283523 h 2263664"/>
              <a:gd name="connsiteX80" fmla="*/ 2612390 w 3311635"/>
              <a:gd name="connsiteY80" fmla="*/ 1247664 h 2263664"/>
              <a:gd name="connsiteX81" fmla="*/ 2648248 w 3311635"/>
              <a:gd name="connsiteY81" fmla="*/ 1211806 h 2263664"/>
              <a:gd name="connsiteX82" fmla="*/ 2648248 w 3311635"/>
              <a:gd name="connsiteY82" fmla="*/ 1193876 h 2263664"/>
              <a:gd name="connsiteX83" fmla="*/ 2713990 w 3311635"/>
              <a:gd name="connsiteY83" fmla="*/ 1056417 h 2263664"/>
              <a:gd name="connsiteX84" fmla="*/ 2731919 w 3311635"/>
              <a:gd name="connsiteY84" fmla="*/ 1050441 h 2263664"/>
              <a:gd name="connsiteX85" fmla="*/ 2821566 w 3311635"/>
              <a:gd name="connsiteY85" fmla="*/ 1032511 h 2263664"/>
              <a:gd name="connsiteX86" fmla="*/ 2833519 w 3311635"/>
              <a:gd name="connsiteY86" fmla="*/ 1032511 h 2263664"/>
              <a:gd name="connsiteX87" fmla="*/ 2857424 w 3311635"/>
              <a:gd name="connsiteY87" fmla="*/ 1002630 h 2263664"/>
              <a:gd name="connsiteX88" fmla="*/ 3048670 w 3311635"/>
              <a:gd name="connsiteY88" fmla="*/ 1026535 h 2263664"/>
              <a:gd name="connsiteX89" fmla="*/ 3198083 w 3311635"/>
              <a:gd name="connsiteY89" fmla="*/ 1044464 h 2263664"/>
              <a:gd name="connsiteX90" fmla="*/ 3269800 w 3311635"/>
              <a:gd name="connsiteY90" fmla="*/ 1086300 h 2263664"/>
              <a:gd name="connsiteX91" fmla="*/ 3305658 w 3311635"/>
              <a:gd name="connsiteY91" fmla="*/ 1134111 h 2263664"/>
              <a:gd name="connsiteX92" fmla="*/ 3311635 w 3311635"/>
              <a:gd name="connsiteY92" fmla="*/ 1175947 h 2263664"/>
              <a:gd name="connsiteX0" fmla="*/ 221801 w 3317611"/>
              <a:gd name="connsiteY0" fmla="*/ 2263664 h 2263664"/>
              <a:gd name="connsiteX1" fmla="*/ 144107 w 3317611"/>
              <a:gd name="connsiteY1" fmla="*/ 2156088 h 2263664"/>
              <a:gd name="connsiteX2" fmla="*/ 162037 w 3317611"/>
              <a:gd name="connsiteY2" fmla="*/ 2102300 h 2263664"/>
              <a:gd name="connsiteX3" fmla="*/ 162037 w 3317611"/>
              <a:gd name="connsiteY3" fmla="*/ 2054488 h 2263664"/>
              <a:gd name="connsiteX4" fmla="*/ 162037 w 3317611"/>
              <a:gd name="connsiteY4" fmla="*/ 2024606 h 2263664"/>
              <a:gd name="connsiteX5" fmla="*/ 126178 w 3317611"/>
              <a:gd name="connsiteY5" fmla="*/ 1958864 h 2263664"/>
              <a:gd name="connsiteX6" fmla="*/ 120201 w 3317611"/>
              <a:gd name="connsiteY6" fmla="*/ 1917029 h 2263664"/>
              <a:gd name="connsiteX7" fmla="*/ 90319 w 3317611"/>
              <a:gd name="connsiteY7" fmla="*/ 1893123 h 2263664"/>
              <a:gd name="connsiteX8" fmla="*/ 72390 w 3317611"/>
              <a:gd name="connsiteY8" fmla="*/ 1857264 h 2263664"/>
              <a:gd name="connsiteX9" fmla="*/ 12625 w 3317611"/>
              <a:gd name="connsiteY9" fmla="*/ 1797500 h 2263664"/>
              <a:gd name="connsiteX10" fmla="*/ 672 w 3317611"/>
              <a:gd name="connsiteY10" fmla="*/ 1654064 h 2263664"/>
              <a:gd name="connsiteX11" fmla="*/ 24578 w 3317611"/>
              <a:gd name="connsiteY11" fmla="*/ 1618206 h 2263664"/>
              <a:gd name="connsiteX12" fmla="*/ 185943 w 3317611"/>
              <a:gd name="connsiteY12" fmla="*/ 1648088 h 2263664"/>
              <a:gd name="connsiteX13" fmla="*/ 239731 w 3317611"/>
              <a:gd name="connsiteY13" fmla="*/ 1630158 h 2263664"/>
              <a:gd name="connsiteX14" fmla="*/ 203872 w 3317611"/>
              <a:gd name="connsiteY14" fmla="*/ 1474770 h 2263664"/>
              <a:gd name="connsiteX15" fmla="*/ 227778 w 3317611"/>
              <a:gd name="connsiteY15" fmla="*/ 1444888 h 2263664"/>
              <a:gd name="connsiteX16" fmla="*/ 215825 w 3317611"/>
              <a:gd name="connsiteY16" fmla="*/ 1122158 h 2263664"/>
              <a:gd name="connsiteX17" fmla="*/ 239731 w 3317611"/>
              <a:gd name="connsiteY17" fmla="*/ 1110206 h 2263664"/>
              <a:gd name="connsiteX18" fmla="*/ 293519 w 3317611"/>
              <a:gd name="connsiteY18" fmla="*/ 817358 h 2263664"/>
              <a:gd name="connsiteX19" fmla="*/ 299495 w 3317611"/>
              <a:gd name="connsiteY19" fmla="*/ 590253 h 2263664"/>
              <a:gd name="connsiteX20" fmla="*/ 215825 w 3317611"/>
              <a:gd name="connsiteY20" fmla="*/ 542441 h 2263664"/>
              <a:gd name="connsiteX21" fmla="*/ 138131 w 3317611"/>
              <a:gd name="connsiteY21" fmla="*/ 428888 h 2263664"/>
              <a:gd name="connsiteX22" fmla="*/ 179966 w 3317611"/>
              <a:gd name="connsiteY22" fmla="*/ 195806 h 2263664"/>
              <a:gd name="connsiteX23" fmla="*/ 191919 w 3317611"/>
              <a:gd name="connsiteY23" fmla="*/ 189829 h 2263664"/>
              <a:gd name="connsiteX24" fmla="*/ 472813 w 3317611"/>
              <a:gd name="connsiteY24" fmla="*/ 213735 h 2263664"/>
              <a:gd name="connsiteX25" fmla="*/ 484766 w 3317611"/>
              <a:gd name="connsiteY25" fmla="*/ 213735 h 2263664"/>
              <a:gd name="connsiteX26" fmla="*/ 496719 w 3317611"/>
              <a:gd name="connsiteY26" fmla="*/ 16511 h 2263664"/>
              <a:gd name="connsiteX27" fmla="*/ 496719 w 3317611"/>
              <a:gd name="connsiteY27" fmla="*/ 10535 h 2263664"/>
              <a:gd name="connsiteX28" fmla="*/ 634178 w 3317611"/>
              <a:gd name="connsiteY28" fmla="*/ 10535 h 2263664"/>
              <a:gd name="connsiteX29" fmla="*/ 1184013 w 3317611"/>
              <a:gd name="connsiteY29" fmla="*/ 58347 h 2263664"/>
              <a:gd name="connsiteX30" fmla="*/ 1219872 w 3317611"/>
              <a:gd name="connsiteY30" fmla="*/ 58347 h 2263664"/>
              <a:gd name="connsiteX31" fmla="*/ 1249754 w 3317611"/>
              <a:gd name="connsiteY31" fmla="*/ 88229 h 2263664"/>
              <a:gd name="connsiteX32" fmla="*/ 1273660 w 3317611"/>
              <a:gd name="connsiteY32" fmla="*/ 142017 h 2263664"/>
              <a:gd name="connsiteX33" fmla="*/ 1279637 w 3317611"/>
              <a:gd name="connsiteY33" fmla="*/ 189829 h 2263664"/>
              <a:gd name="connsiteX34" fmla="*/ 1321472 w 3317611"/>
              <a:gd name="connsiteY34" fmla="*/ 237641 h 2263664"/>
              <a:gd name="connsiteX35" fmla="*/ 1387213 w 3317611"/>
              <a:gd name="connsiteY35" fmla="*/ 249594 h 2263664"/>
              <a:gd name="connsiteX36" fmla="*/ 1441001 w 3317611"/>
              <a:gd name="connsiteY36" fmla="*/ 297406 h 2263664"/>
              <a:gd name="connsiteX37" fmla="*/ 1482837 w 3317611"/>
              <a:gd name="connsiteY37" fmla="*/ 351194 h 2263664"/>
              <a:gd name="connsiteX38" fmla="*/ 1536625 w 3317611"/>
              <a:gd name="connsiteY38" fmla="*/ 404982 h 2263664"/>
              <a:gd name="connsiteX39" fmla="*/ 1554554 w 3317611"/>
              <a:gd name="connsiteY39" fmla="*/ 434864 h 2263664"/>
              <a:gd name="connsiteX40" fmla="*/ 1608343 w 3317611"/>
              <a:gd name="connsiteY40" fmla="*/ 482676 h 2263664"/>
              <a:gd name="connsiteX41" fmla="*/ 1662131 w 3317611"/>
              <a:gd name="connsiteY41" fmla="*/ 530488 h 2263664"/>
              <a:gd name="connsiteX42" fmla="*/ 1668107 w 3317611"/>
              <a:gd name="connsiteY42" fmla="*/ 530488 h 2263664"/>
              <a:gd name="connsiteX43" fmla="*/ 1727872 w 3317611"/>
              <a:gd name="connsiteY43" fmla="*/ 548417 h 2263664"/>
              <a:gd name="connsiteX44" fmla="*/ 1769707 w 3317611"/>
              <a:gd name="connsiteY44" fmla="*/ 602206 h 2263664"/>
              <a:gd name="connsiteX45" fmla="*/ 1775684 w 3317611"/>
              <a:gd name="connsiteY45" fmla="*/ 614158 h 2263664"/>
              <a:gd name="connsiteX46" fmla="*/ 1799590 w 3317611"/>
              <a:gd name="connsiteY46" fmla="*/ 638064 h 2263664"/>
              <a:gd name="connsiteX47" fmla="*/ 1823495 w 3317611"/>
              <a:gd name="connsiteY47" fmla="*/ 679900 h 2263664"/>
              <a:gd name="connsiteX48" fmla="*/ 1829472 w 3317611"/>
              <a:gd name="connsiteY48" fmla="*/ 727711 h 2263664"/>
              <a:gd name="connsiteX49" fmla="*/ 1841425 w 3317611"/>
              <a:gd name="connsiteY49" fmla="*/ 751617 h 2263664"/>
              <a:gd name="connsiteX50" fmla="*/ 1865331 w 3317611"/>
              <a:gd name="connsiteY50" fmla="*/ 781500 h 2263664"/>
              <a:gd name="connsiteX51" fmla="*/ 1889237 w 3317611"/>
              <a:gd name="connsiteY51" fmla="*/ 817358 h 2263664"/>
              <a:gd name="connsiteX52" fmla="*/ 1901190 w 3317611"/>
              <a:gd name="connsiteY52" fmla="*/ 847241 h 2263664"/>
              <a:gd name="connsiteX53" fmla="*/ 1877284 w 3317611"/>
              <a:gd name="connsiteY53" fmla="*/ 901029 h 2263664"/>
              <a:gd name="connsiteX54" fmla="*/ 1901190 w 3317611"/>
              <a:gd name="connsiteY54" fmla="*/ 948841 h 2263664"/>
              <a:gd name="connsiteX55" fmla="*/ 1913143 w 3317611"/>
              <a:gd name="connsiteY55" fmla="*/ 978723 h 2263664"/>
              <a:gd name="connsiteX56" fmla="*/ 1931072 w 3317611"/>
              <a:gd name="connsiteY56" fmla="*/ 1020558 h 2263664"/>
              <a:gd name="connsiteX57" fmla="*/ 1943025 w 3317611"/>
              <a:gd name="connsiteY57" fmla="*/ 1038488 h 2263664"/>
              <a:gd name="connsiteX58" fmla="*/ 1943025 w 3317611"/>
              <a:gd name="connsiteY58" fmla="*/ 1068370 h 2263664"/>
              <a:gd name="connsiteX59" fmla="*/ 1990837 w 3317611"/>
              <a:gd name="connsiteY59" fmla="*/ 1128135 h 2263664"/>
              <a:gd name="connsiteX60" fmla="*/ 2020719 w 3317611"/>
              <a:gd name="connsiteY60" fmla="*/ 1146064 h 2263664"/>
              <a:gd name="connsiteX61" fmla="*/ 2026695 w 3317611"/>
              <a:gd name="connsiteY61" fmla="*/ 1140088 h 2263664"/>
              <a:gd name="connsiteX62" fmla="*/ 2068531 w 3317611"/>
              <a:gd name="connsiteY62" fmla="*/ 1158017 h 2263664"/>
              <a:gd name="connsiteX63" fmla="*/ 2122319 w 3317611"/>
              <a:gd name="connsiteY63" fmla="*/ 1205829 h 2263664"/>
              <a:gd name="connsiteX64" fmla="*/ 2164154 w 3317611"/>
              <a:gd name="connsiteY64" fmla="*/ 1241688 h 2263664"/>
              <a:gd name="connsiteX65" fmla="*/ 2200013 w 3317611"/>
              <a:gd name="connsiteY65" fmla="*/ 1253641 h 2263664"/>
              <a:gd name="connsiteX66" fmla="*/ 2253801 w 3317611"/>
              <a:gd name="connsiteY66" fmla="*/ 1265594 h 2263664"/>
              <a:gd name="connsiteX67" fmla="*/ 2253801 w 3317611"/>
              <a:gd name="connsiteY67" fmla="*/ 1289500 h 2263664"/>
              <a:gd name="connsiteX68" fmla="*/ 2301613 w 3317611"/>
              <a:gd name="connsiteY68" fmla="*/ 1319382 h 2263664"/>
              <a:gd name="connsiteX69" fmla="*/ 2337472 w 3317611"/>
              <a:gd name="connsiteY69" fmla="*/ 1325358 h 2263664"/>
              <a:gd name="connsiteX70" fmla="*/ 2379307 w 3317611"/>
              <a:gd name="connsiteY70" fmla="*/ 1361217 h 2263664"/>
              <a:gd name="connsiteX71" fmla="*/ 2409190 w 3317611"/>
              <a:gd name="connsiteY71" fmla="*/ 1379147 h 2263664"/>
              <a:gd name="connsiteX72" fmla="*/ 2421143 w 3317611"/>
              <a:gd name="connsiteY72" fmla="*/ 1385123 h 2263664"/>
              <a:gd name="connsiteX73" fmla="*/ 2445048 w 3317611"/>
              <a:gd name="connsiteY73" fmla="*/ 1391100 h 2263664"/>
              <a:gd name="connsiteX74" fmla="*/ 2504813 w 3317611"/>
              <a:gd name="connsiteY74" fmla="*/ 1415006 h 2263664"/>
              <a:gd name="connsiteX75" fmla="*/ 2528719 w 3317611"/>
              <a:gd name="connsiteY75" fmla="*/ 1391100 h 2263664"/>
              <a:gd name="connsiteX76" fmla="*/ 2552625 w 3317611"/>
              <a:gd name="connsiteY76" fmla="*/ 1367194 h 2263664"/>
              <a:gd name="connsiteX77" fmla="*/ 2582507 w 3317611"/>
              <a:gd name="connsiteY77" fmla="*/ 1325358 h 2263664"/>
              <a:gd name="connsiteX78" fmla="*/ 2624343 w 3317611"/>
              <a:gd name="connsiteY78" fmla="*/ 1301453 h 2263664"/>
              <a:gd name="connsiteX79" fmla="*/ 2612390 w 3317611"/>
              <a:gd name="connsiteY79" fmla="*/ 1283523 h 2263664"/>
              <a:gd name="connsiteX80" fmla="*/ 2612390 w 3317611"/>
              <a:gd name="connsiteY80" fmla="*/ 1247664 h 2263664"/>
              <a:gd name="connsiteX81" fmla="*/ 2648248 w 3317611"/>
              <a:gd name="connsiteY81" fmla="*/ 1211806 h 2263664"/>
              <a:gd name="connsiteX82" fmla="*/ 2648248 w 3317611"/>
              <a:gd name="connsiteY82" fmla="*/ 1193876 h 2263664"/>
              <a:gd name="connsiteX83" fmla="*/ 2713990 w 3317611"/>
              <a:gd name="connsiteY83" fmla="*/ 1056417 h 2263664"/>
              <a:gd name="connsiteX84" fmla="*/ 2731919 w 3317611"/>
              <a:gd name="connsiteY84" fmla="*/ 1050441 h 2263664"/>
              <a:gd name="connsiteX85" fmla="*/ 2821566 w 3317611"/>
              <a:gd name="connsiteY85" fmla="*/ 1032511 h 2263664"/>
              <a:gd name="connsiteX86" fmla="*/ 2833519 w 3317611"/>
              <a:gd name="connsiteY86" fmla="*/ 1032511 h 2263664"/>
              <a:gd name="connsiteX87" fmla="*/ 2857424 w 3317611"/>
              <a:gd name="connsiteY87" fmla="*/ 1002630 h 2263664"/>
              <a:gd name="connsiteX88" fmla="*/ 3048670 w 3317611"/>
              <a:gd name="connsiteY88" fmla="*/ 1026535 h 2263664"/>
              <a:gd name="connsiteX89" fmla="*/ 3198083 w 3317611"/>
              <a:gd name="connsiteY89" fmla="*/ 1044464 h 2263664"/>
              <a:gd name="connsiteX90" fmla="*/ 3269800 w 3317611"/>
              <a:gd name="connsiteY90" fmla="*/ 1086300 h 2263664"/>
              <a:gd name="connsiteX91" fmla="*/ 3305658 w 3317611"/>
              <a:gd name="connsiteY91" fmla="*/ 1134111 h 2263664"/>
              <a:gd name="connsiteX92" fmla="*/ 3311635 w 3317611"/>
              <a:gd name="connsiteY92" fmla="*/ 1175947 h 2263664"/>
              <a:gd name="connsiteX93" fmla="*/ 3317611 w 3317611"/>
              <a:gd name="connsiteY93" fmla="*/ 1181923 h 2263664"/>
              <a:gd name="connsiteX0" fmla="*/ 221801 w 3401281"/>
              <a:gd name="connsiteY0" fmla="*/ 2263664 h 2263664"/>
              <a:gd name="connsiteX1" fmla="*/ 144107 w 3401281"/>
              <a:gd name="connsiteY1" fmla="*/ 2156088 h 2263664"/>
              <a:gd name="connsiteX2" fmla="*/ 162037 w 3401281"/>
              <a:gd name="connsiteY2" fmla="*/ 2102300 h 2263664"/>
              <a:gd name="connsiteX3" fmla="*/ 162037 w 3401281"/>
              <a:gd name="connsiteY3" fmla="*/ 2054488 h 2263664"/>
              <a:gd name="connsiteX4" fmla="*/ 162037 w 3401281"/>
              <a:gd name="connsiteY4" fmla="*/ 2024606 h 2263664"/>
              <a:gd name="connsiteX5" fmla="*/ 126178 w 3401281"/>
              <a:gd name="connsiteY5" fmla="*/ 1958864 h 2263664"/>
              <a:gd name="connsiteX6" fmla="*/ 120201 w 3401281"/>
              <a:gd name="connsiteY6" fmla="*/ 1917029 h 2263664"/>
              <a:gd name="connsiteX7" fmla="*/ 90319 w 3401281"/>
              <a:gd name="connsiteY7" fmla="*/ 1893123 h 2263664"/>
              <a:gd name="connsiteX8" fmla="*/ 72390 w 3401281"/>
              <a:gd name="connsiteY8" fmla="*/ 1857264 h 2263664"/>
              <a:gd name="connsiteX9" fmla="*/ 12625 w 3401281"/>
              <a:gd name="connsiteY9" fmla="*/ 1797500 h 2263664"/>
              <a:gd name="connsiteX10" fmla="*/ 672 w 3401281"/>
              <a:gd name="connsiteY10" fmla="*/ 1654064 h 2263664"/>
              <a:gd name="connsiteX11" fmla="*/ 24578 w 3401281"/>
              <a:gd name="connsiteY11" fmla="*/ 1618206 h 2263664"/>
              <a:gd name="connsiteX12" fmla="*/ 185943 w 3401281"/>
              <a:gd name="connsiteY12" fmla="*/ 1648088 h 2263664"/>
              <a:gd name="connsiteX13" fmla="*/ 239731 w 3401281"/>
              <a:gd name="connsiteY13" fmla="*/ 1630158 h 2263664"/>
              <a:gd name="connsiteX14" fmla="*/ 203872 w 3401281"/>
              <a:gd name="connsiteY14" fmla="*/ 1474770 h 2263664"/>
              <a:gd name="connsiteX15" fmla="*/ 227778 w 3401281"/>
              <a:gd name="connsiteY15" fmla="*/ 1444888 h 2263664"/>
              <a:gd name="connsiteX16" fmla="*/ 215825 w 3401281"/>
              <a:gd name="connsiteY16" fmla="*/ 1122158 h 2263664"/>
              <a:gd name="connsiteX17" fmla="*/ 239731 w 3401281"/>
              <a:gd name="connsiteY17" fmla="*/ 1110206 h 2263664"/>
              <a:gd name="connsiteX18" fmla="*/ 293519 w 3401281"/>
              <a:gd name="connsiteY18" fmla="*/ 817358 h 2263664"/>
              <a:gd name="connsiteX19" fmla="*/ 299495 w 3401281"/>
              <a:gd name="connsiteY19" fmla="*/ 590253 h 2263664"/>
              <a:gd name="connsiteX20" fmla="*/ 215825 w 3401281"/>
              <a:gd name="connsiteY20" fmla="*/ 542441 h 2263664"/>
              <a:gd name="connsiteX21" fmla="*/ 138131 w 3401281"/>
              <a:gd name="connsiteY21" fmla="*/ 428888 h 2263664"/>
              <a:gd name="connsiteX22" fmla="*/ 179966 w 3401281"/>
              <a:gd name="connsiteY22" fmla="*/ 195806 h 2263664"/>
              <a:gd name="connsiteX23" fmla="*/ 191919 w 3401281"/>
              <a:gd name="connsiteY23" fmla="*/ 189829 h 2263664"/>
              <a:gd name="connsiteX24" fmla="*/ 472813 w 3401281"/>
              <a:gd name="connsiteY24" fmla="*/ 213735 h 2263664"/>
              <a:gd name="connsiteX25" fmla="*/ 484766 w 3401281"/>
              <a:gd name="connsiteY25" fmla="*/ 213735 h 2263664"/>
              <a:gd name="connsiteX26" fmla="*/ 496719 w 3401281"/>
              <a:gd name="connsiteY26" fmla="*/ 16511 h 2263664"/>
              <a:gd name="connsiteX27" fmla="*/ 496719 w 3401281"/>
              <a:gd name="connsiteY27" fmla="*/ 10535 h 2263664"/>
              <a:gd name="connsiteX28" fmla="*/ 634178 w 3401281"/>
              <a:gd name="connsiteY28" fmla="*/ 10535 h 2263664"/>
              <a:gd name="connsiteX29" fmla="*/ 1184013 w 3401281"/>
              <a:gd name="connsiteY29" fmla="*/ 58347 h 2263664"/>
              <a:gd name="connsiteX30" fmla="*/ 1219872 w 3401281"/>
              <a:gd name="connsiteY30" fmla="*/ 58347 h 2263664"/>
              <a:gd name="connsiteX31" fmla="*/ 1249754 w 3401281"/>
              <a:gd name="connsiteY31" fmla="*/ 88229 h 2263664"/>
              <a:gd name="connsiteX32" fmla="*/ 1273660 w 3401281"/>
              <a:gd name="connsiteY32" fmla="*/ 142017 h 2263664"/>
              <a:gd name="connsiteX33" fmla="*/ 1279637 w 3401281"/>
              <a:gd name="connsiteY33" fmla="*/ 189829 h 2263664"/>
              <a:gd name="connsiteX34" fmla="*/ 1321472 w 3401281"/>
              <a:gd name="connsiteY34" fmla="*/ 237641 h 2263664"/>
              <a:gd name="connsiteX35" fmla="*/ 1387213 w 3401281"/>
              <a:gd name="connsiteY35" fmla="*/ 249594 h 2263664"/>
              <a:gd name="connsiteX36" fmla="*/ 1441001 w 3401281"/>
              <a:gd name="connsiteY36" fmla="*/ 297406 h 2263664"/>
              <a:gd name="connsiteX37" fmla="*/ 1482837 w 3401281"/>
              <a:gd name="connsiteY37" fmla="*/ 351194 h 2263664"/>
              <a:gd name="connsiteX38" fmla="*/ 1536625 w 3401281"/>
              <a:gd name="connsiteY38" fmla="*/ 404982 h 2263664"/>
              <a:gd name="connsiteX39" fmla="*/ 1554554 w 3401281"/>
              <a:gd name="connsiteY39" fmla="*/ 434864 h 2263664"/>
              <a:gd name="connsiteX40" fmla="*/ 1608343 w 3401281"/>
              <a:gd name="connsiteY40" fmla="*/ 482676 h 2263664"/>
              <a:gd name="connsiteX41" fmla="*/ 1662131 w 3401281"/>
              <a:gd name="connsiteY41" fmla="*/ 530488 h 2263664"/>
              <a:gd name="connsiteX42" fmla="*/ 1668107 w 3401281"/>
              <a:gd name="connsiteY42" fmla="*/ 530488 h 2263664"/>
              <a:gd name="connsiteX43" fmla="*/ 1727872 w 3401281"/>
              <a:gd name="connsiteY43" fmla="*/ 548417 h 2263664"/>
              <a:gd name="connsiteX44" fmla="*/ 1769707 w 3401281"/>
              <a:gd name="connsiteY44" fmla="*/ 602206 h 2263664"/>
              <a:gd name="connsiteX45" fmla="*/ 1775684 w 3401281"/>
              <a:gd name="connsiteY45" fmla="*/ 614158 h 2263664"/>
              <a:gd name="connsiteX46" fmla="*/ 1799590 w 3401281"/>
              <a:gd name="connsiteY46" fmla="*/ 638064 h 2263664"/>
              <a:gd name="connsiteX47" fmla="*/ 1823495 w 3401281"/>
              <a:gd name="connsiteY47" fmla="*/ 679900 h 2263664"/>
              <a:gd name="connsiteX48" fmla="*/ 1829472 w 3401281"/>
              <a:gd name="connsiteY48" fmla="*/ 727711 h 2263664"/>
              <a:gd name="connsiteX49" fmla="*/ 1841425 w 3401281"/>
              <a:gd name="connsiteY49" fmla="*/ 751617 h 2263664"/>
              <a:gd name="connsiteX50" fmla="*/ 1865331 w 3401281"/>
              <a:gd name="connsiteY50" fmla="*/ 781500 h 2263664"/>
              <a:gd name="connsiteX51" fmla="*/ 1889237 w 3401281"/>
              <a:gd name="connsiteY51" fmla="*/ 817358 h 2263664"/>
              <a:gd name="connsiteX52" fmla="*/ 1901190 w 3401281"/>
              <a:gd name="connsiteY52" fmla="*/ 847241 h 2263664"/>
              <a:gd name="connsiteX53" fmla="*/ 1877284 w 3401281"/>
              <a:gd name="connsiteY53" fmla="*/ 901029 h 2263664"/>
              <a:gd name="connsiteX54" fmla="*/ 1901190 w 3401281"/>
              <a:gd name="connsiteY54" fmla="*/ 948841 h 2263664"/>
              <a:gd name="connsiteX55" fmla="*/ 1913143 w 3401281"/>
              <a:gd name="connsiteY55" fmla="*/ 978723 h 2263664"/>
              <a:gd name="connsiteX56" fmla="*/ 1931072 w 3401281"/>
              <a:gd name="connsiteY56" fmla="*/ 1020558 h 2263664"/>
              <a:gd name="connsiteX57" fmla="*/ 1943025 w 3401281"/>
              <a:gd name="connsiteY57" fmla="*/ 1038488 h 2263664"/>
              <a:gd name="connsiteX58" fmla="*/ 1943025 w 3401281"/>
              <a:gd name="connsiteY58" fmla="*/ 1068370 h 2263664"/>
              <a:gd name="connsiteX59" fmla="*/ 1990837 w 3401281"/>
              <a:gd name="connsiteY59" fmla="*/ 1128135 h 2263664"/>
              <a:gd name="connsiteX60" fmla="*/ 2020719 w 3401281"/>
              <a:gd name="connsiteY60" fmla="*/ 1146064 h 2263664"/>
              <a:gd name="connsiteX61" fmla="*/ 2026695 w 3401281"/>
              <a:gd name="connsiteY61" fmla="*/ 1140088 h 2263664"/>
              <a:gd name="connsiteX62" fmla="*/ 2068531 w 3401281"/>
              <a:gd name="connsiteY62" fmla="*/ 1158017 h 2263664"/>
              <a:gd name="connsiteX63" fmla="*/ 2122319 w 3401281"/>
              <a:gd name="connsiteY63" fmla="*/ 1205829 h 2263664"/>
              <a:gd name="connsiteX64" fmla="*/ 2164154 w 3401281"/>
              <a:gd name="connsiteY64" fmla="*/ 1241688 h 2263664"/>
              <a:gd name="connsiteX65" fmla="*/ 2200013 w 3401281"/>
              <a:gd name="connsiteY65" fmla="*/ 1253641 h 2263664"/>
              <a:gd name="connsiteX66" fmla="*/ 2253801 w 3401281"/>
              <a:gd name="connsiteY66" fmla="*/ 1265594 h 2263664"/>
              <a:gd name="connsiteX67" fmla="*/ 2253801 w 3401281"/>
              <a:gd name="connsiteY67" fmla="*/ 1289500 h 2263664"/>
              <a:gd name="connsiteX68" fmla="*/ 2301613 w 3401281"/>
              <a:gd name="connsiteY68" fmla="*/ 1319382 h 2263664"/>
              <a:gd name="connsiteX69" fmla="*/ 2337472 w 3401281"/>
              <a:gd name="connsiteY69" fmla="*/ 1325358 h 2263664"/>
              <a:gd name="connsiteX70" fmla="*/ 2379307 w 3401281"/>
              <a:gd name="connsiteY70" fmla="*/ 1361217 h 2263664"/>
              <a:gd name="connsiteX71" fmla="*/ 2409190 w 3401281"/>
              <a:gd name="connsiteY71" fmla="*/ 1379147 h 2263664"/>
              <a:gd name="connsiteX72" fmla="*/ 2421143 w 3401281"/>
              <a:gd name="connsiteY72" fmla="*/ 1385123 h 2263664"/>
              <a:gd name="connsiteX73" fmla="*/ 2445048 w 3401281"/>
              <a:gd name="connsiteY73" fmla="*/ 1391100 h 2263664"/>
              <a:gd name="connsiteX74" fmla="*/ 2504813 w 3401281"/>
              <a:gd name="connsiteY74" fmla="*/ 1415006 h 2263664"/>
              <a:gd name="connsiteX75" fmla="*/ 2528719 w 3401281"/>
              <a:gd name="connsiteY75" fmla="*/ 1391100 h 2263664"/>
              <a:gd name="connsiteX76" fmla="*/ 2552625 w 3401281"/>
              <a:gd name="connsiteY76" fmla="*/ 1367194 h 2263664"/>
              <a:gd name="connsiteX77" fmla="*/ 2582507 w 3401281"/>
              <a:gd name="connsiteY77" fmla="*/ 1325358 h 2263664"/>
              <a:gd name="connsiteX78" fmla="*/ 2624343 w 3401281"/>
              <a:gd name="connsiteY78" fmla="*/ 1301453 h 2263664"/>
              <a:gd name="connsiteX79" fmla="*/ 2612390 w 3401281"/>
              <a:gd name="connsiteY79" fmla="*/ 1283523 h 2263664"/>
              <a:gd name="connsiteX80" fmla="*/ 2612390 w 3401281"/>
              <a:gd name="connsiteY80" fmla="*/ 1247664 h 2263664"/>
              <a:gd name="connsiteX81" fmla="*/ 2648248 w 3401281"/>
              <a:gd name="connsiteY81" fmla="*/ 1211806 h 2263664"/>
              <a:gd name="connsiteX82" fmla="*/ 2648248 w 3401281"/>
              <a:gd name="connsiteY82" fmla="*/ 1193876 h 2263664"/>
              <a:gd name="connsiteX83" fmla="*/ 2713990 w 3401281"/>
              <a:gd name="connsiteY83" fmla="*/ 1056417 h 2263664"/>
              <a:gd name="connsiteX84" fmla="*/ 2731919 w 3401281"/>
              <a:gd name="connsiteY84" fmla="*/ 1050441 h 2263664"/>
              <a:gd name="connsiteX85" fmla="*/ 2821566 w 3401281"/>
              <a:gd name="connsiteY85" fmla="*/ 1032511 h 2263664"/>
              <a:gd name="connsiteX86" fmla="*/ 2833519 w 3401281"/>
              <a:gd name="connsiteY86" fmla="*/ 1032511 h 2263664"/>
              <a:gd name="connsiteX87" fmla="*/ 2857424 w 3401281"/>
              <a:gd name="connsiteY87" fmla="*/ 1002630 h 2263664"/>
              <a:gd name="connsiteX88" fmla="*/ 3048670 w 3401281"/>
              <a:gd name="connsiteY88" fmla="*/ 1026535 h 2263664"/>
              <a:gd name="connsiteX89" fmla="*/ 3198083 w 3401281"/>
              <a:gd name="connsiteY89" fmla="*/ 1044464 h 2263664"/>
              <a:gd name="connsiteX90" fmla="*/ 3269800 w 3401281"/>
              <a:gd name="connsiteY90" fmla="*/ 1086300 h 2263664"/>
              <a:gd name="connsiteX91" fmla="*/ 3305658 w 3401281"/>
              <a:gd name="connsiteY91" fmla="*/ 1134111 h 2263664"/>
              <a:gd name="connsiteX92" fmla="*/ 3311635 w 3401281"/>
              <a:gd name="connsiteY92" fmla="*/ 1175947 h 2263664"/>
              <a:gd name="connsiteX93" fmla="*/ 3401281 w 3401281"/>
              <a:gd name="connsiteY93" fmla="*/ 1187900 h 2263664"/>
              <a:gd name="connsiteX0" fmla="*/ 221801 w 3409932"/>
              <a:gd name="connsiteY0" fmla="*/ 2263664 h 2263664"/>
              <a:gd name="connsiteX1" fmla="*/ 144107 w 3409932"/>
              <a:gd name="connsiteY1" fmla="*/ 2156088 h 2263664"/>
              <a:gd name="connsiteX2" fmla="*/ 162037 w 3409932"/>
              <a:gd name="connsiteY2" fmla="*/ 2102300 h 2263664"/>
              <a:gd name="connsiteX3" fmla="*/ 162037 w 3409932"/>
              <a:gd name="connsiteY3" fmla="*/ 2054488 h 2263664"/>
              <a:gd name="connsiteX4" fmla="*/ 162037 w 3409932"/>
              <a:gd name="connsiteY4" fmla="*/ 2024606 h 2263664"/>
              <a:gd name="connsiteX5" fmla="*/ 126178 w 3409932"/>
              <a:gd name="connsiteY5" fmla="*/ 1958864 h 2263664"/>
              <a:gd name="connsiteX6" fmla="*/ 120201 w 3409932"/>
              <a:gd name="connsiteY6" fmla="*/ 1917029 h 2263664"/>
              <a:gd name="connsiteX7" fmla="*/ 90319 w 3409932"/>
              <a:gd name="connsiteY7" fmla="*/ 1893123 h 2263664"/>
              <a:gd name="connsiteX8" fmla="*/ 72390 w 3409932"/>
              <a:gd name="connsiteY8" fmla="*/ 1857264 h 2263664"/>
              <a:gd name="connsiteX9" fmla="*/ 12625 w 3409932"/>
              <a:gd name="connsiteY9" fmla="*/ 1797500 h 2263664"/>
              <a:gd name="connsiteX10" fmla="*/ 672 w 3409932"/>
              <a:gd name="connsiteY10" fmla="*/ 1654064 h 2263664"/>
              <a:gd name="connsiteX11" fmla="*/ 24578 w 3409932"/>
              <a:gd name="connsiteY11" fmla="*/ 1618206 h 2263664"/>
              <a:gd name="connsiteX12" fmla="*/ 185943 w 3409932"/>
              <a:gd name="connsiteY12" fmla="*/ 1648088 h 2263664"/>
              <a:gd name="connsiteX13" fmla="*/ 239731 w 3409932"/>
              <a:gd name="connsiteY13" fmla="*/ 1630158 h 2263664"/>
              <a:gd name="connsiteX14" fmla="*/ 203872 w 3409932"/>
              <a:gd name="connsiteY14" fmla="*/ 1474770 h 2263664"/>
              <a:gd name="connsiteX15" fmla="*/ 227778 w 3409932"/>
              <a:gd name="connsiteY15" fmla="*/ 1444888 h 2263664"/>
              <a:gd name="connsiteX16" fmla="*/ 215825 w 3409932"/>
              <a:gd name="connsiteY16" fmla="*/ 1122158 h 2263664"/>
              <a:gd name="connsiteX17" fmla="*/ 239731 w 3409932"/>
              <a:gd name="connsiteY17" fmla="*/ 1110206 h 2263664"/>
              <a:gd name="connsiteX18" fmla="*/ 293519 w 3409932"/>
              <a:gd name="connsiteY18" fmla="*/ 817358 h 2263664"/>
              <a:gd name="connsiteX19" fmla="*/ 299495 w 3409932"/>
              <a:gd name="connsiteY19" fmla="*/ 590253 h 2263664"/>
              <a:gd name="connsiteX20" fmla="*/ 215825 w 3409932"/>
              <a:gd name="connsiteY20" fmla="*/ 542441 h 2263664"/>
              <a:gd name="connsiteX21" fmla="*/ 138131 w 3409932"/>
              <a:gd name="connsiteY21" fmla="*/ 428888 h 2263664"/>
              <a:gd name="connsiteX22" fmla="*/ 179966 w 3409932"/>
              <a:gd name="connsiteY22" fmla="*/ 195806 h 2263664"/>
              <a:gd name="connsiteX23" fmla="*/ 191919 w 3409932"/>
              <a:gd name="connsiteY23" fmla="*/ 189829 h 2263664"/>
              <a:gd name="connsiteX24" fmla="*/ 472813 w 3409932"/>
              <a:gd name="connsiteY24" fmla="*/ 213735 h 2263664"/>
              <a:gd name="connsiteX25" fmla="*/ 484766 w 3409932"/>
              <a:gd name="connsiteY25" fmla="*/ 213735 h 2263664"/>
              <a:gd name="connsiteX26" fmla="*/ 496719 w 3409932"/>
              <a:gd name="connsiteY26" fmla="*/ 16511 h 2263664"/>
              <a:gd name="connsiteX27" fmla="*/ 496719 w 3409932"/>
              <a:gd name="connsiteY27" fmla="*/ 10535 h 2263664"/>
              <a:gd name="connsiteX28" fmla="*/ 634178 w 3409932"/>
              <a:gd name="connsiteY28" fmla="*/ 10535 h 2263664"/>
              <a:gd name="connsiteX29" fmla="*/ 1184013 w 3409932"/>
              <a:gd name="connsiteY29" fmla="*/ 58347 h 2263664"/>
              <a:gd name="connsiteX30" fmla="*/ 1219872 w 3409932"/>
              <a:gd name="connsiteY30" fmla="*/ 58347 h 2263664"/>
              <a:gd name="connsiteX31" fmla="*/ 1249754 w 3409932"/>
              <a:gd name="connsiteY31" fmla="*/ 88229 h 2263664"/>
              <a:gd name="connsiteX32" fmla="*/ 1273660 w 3409932"/>
              <a:gd name="connsiteY32" fmla="*/ 142017 h 2263664"/>
              <a:gd name="connsiteX33" fmla="*/ 1279637 w 3409932"/>
              <a:gd name="connsiteY33" fmla="*/ 189829 h 2263664"/>
              <a:gd name="connsiteX34" fmla="*/ 1321472 w 3409932"/>
              <a:gd name="connsiteY34" fmla="*/ 237641 h 2263664"/>
              <a:gd name="connsiteX35" fmla="*/ 1387213 w 3409932"/>
              <a:gd name="connsiteY35" fmla="*/ 249594 h 2263664"/>
              <a:gd name="connsiteX36" fmla="*/ 1441001 w 3409932"/>
              <a:gd name="connsiteY36" fmla="*/ 297406 h 2263664"/>
              <a:gd name="connsiteX37" fmla="*/ 1482837 w 3409932"/>
              <a:gd name="connsiteY37" fmla="*/ 351194 h 2263664"/>
              <a:gd name="connsiteX38" fmla="*/ 1536625 w 3409932"/>
              <a:gd name="connsiteY38" fmla="*/ 404982 h 2263664"/>
              <a:gd name="connsiteX39" fmla="*/ 1554554 w 3409932"/>
              <a:gd name="connsiteY39" fmla="*/ 434864 h 2263664"/>
              <a:gd name="connsiteX40" fmla="*/ 1608343 w 3409932"/>
              <a:gd name="connsiteY40" fmla="*/ 482676 h 2263664"/>
              <a:gd name="connsiteX41" fmla="*/ 1662131 w 3409932"/>
              <a:gd name="connsiteY41" fmla="*/ 530488 h 2263664"/>
              <a:gd name="connsiteX42" fmla="*/ 1668107 w 3409932"/>
              <a:gd name="connsiteY42" fmla="*/ 530488 h 2263664"/>
              <a:gd name="connsiteX43" fmla="*/ 1727872 w 3409932"/>
              <a:gd name="connsiteY43" fmla="*/ 548417 h 2263664"/>
              <a:gd name="connsiteX44" fmla="*/ 1769707 w 3409932"/>
              <a:gd name="connsiteY44" fmla="*/ 602206 h 2263664"/>
              <a:gd name="connsiteX45" fmla="*/ 1775684 w 3409932"/>
              <a:gd name="connsiteY45" fmla="*/ 614158 h 2263664"/>
              <a:gd name="connsiteX46" fmla="*/ 1799590 w 3409932"/>
              <a:gd name="connsiteY46" fmla="*/ 638064 h 2263664"/>
              <a:gd name="connsiteX47" fmla="*/ 1823495 w 3409932"/>
              <a:gd name="connsiteY47" fmla="*/ 679900 h 2263664"/>
              <a:gd name="connsiteX48" fmla="*/ 1829472 w 3409932"/>
              <a:gd name="connsiteY48" fmla="*/ 727711 h 2263664"/>
              <a:gd name="connsiteX49" fmla="*/ 1841425 w 3409932"/>
              <a:gd name="connsiteY49" fmla="*/ 751617 h 2263664"/>
              <a:gd name="connsiteX50" fmla="*/ 1865331 w 3409932"/>
              <a:gd name="connsiteY50" fmla="*/ 781500 h 2263664"/>
              <a:gd name="connsiteX51" fmla="*/ 1889237 w 3409932"/>
              <a:gd name="connsiteY51" fmla="*/ 817358 h 2263664"/>
              <a:gd name="connsiteX52" fmla="*/ 1901190 w 3409932"/>
              <a:gd name="connsiteY52" fmla="*/ 847241 h 2263664"/>
              <a:gd name="connsiteX53" fmla="*/ 1877284 w 3409932"/>
              <a:gd name="connsiteY53" fmla="*/ 901029 h 2263664"/>
              <a:gd name="connsiteX54" fmla="*/ 1901190 w 3409932"/>
              <a:gd name="connsiteY54" fmla="*/ 948841 h 2263664"/>
              <a:gd name="connsiteX55" fmla="*/ 1913143 w 3409932"/>
              <a:gd name="connsiteY55" fmla="*/ 978723 h 2263664"/>
              <a:gd name="connsiteX56" fmla="*/ 1931072 w 3409932"/>
              <a:gd name="connsiteY56" fmla="*/ 1020558 h 2263664"/>
              <a:gd name="connsiteX57" fmla="*/ 1943025 w 3409932"/>
              <a:gd name="connsiteY57" fmla="*/ 1038488 h 2263664"/>
              <a:gd name="connsiteX58" fmla="*/ 1943025 w 3409932"/>
              <a:gd name="connsiteY58" fmla="*/ 1068370 h 2263664"/>
              <a:gd name="connsiteX59" fmla="*/ 1990837 w 3409932"/>
              <a:gd name="connsiteY59" fmla="*/ 1128135 h 2263664"/>
              <a:gd name="connsiteX60" fmla="*/ 2020719 w 3409932"/>
              <a:gd name="connsiteY60" fmla="*/ 1146064 h 2263664"/>
              <a:gd name="connsiteX61" fmla="*/ 2026695 w 3409932"/>
              <a:gd name="connsiteY61" fmla="*/ 1140088 h 2263664"/>
              <a:gd name="connsiteX62" fmla="*/ 2068531 w 3409932"/>
              <a:gd name="connsiteY62" fmla="*/ 1158017 h 2263664"/>
              <a:gd name="connsiteX63" fmla="*/ 2122319 w 3409932"/>
              <a:gd name="connsiteY63" fmla="*/ 1205829 h 2263664"/>
              <a:gd name="connsiteX64" fmla="*/ 2164154 w 3409932"/>
              <a:gd name="connsiteY64" fmla="*/ 1241688 h 2263664"/>
              <a:gd name="connsiteX65" fmla="*/ 2200013 w 3409932"/>
              <a:gd name="connsiteY65" fmla="*/ 1253641 h 2263664"/>
              <a:gd name="connsiteX66" fmla="*/ 2253801 w 3409932"/>
              <a:gd name="connsiteY66" fmla="*/ 1265594 h 2263664"/>
              <a:gd name="connsiteX67" fmla="*/ 2253801 w 3409932"/>
              <a:gd name="connsiteY67" fmla="*/ 1289500 h 2263664"/>
              <a:gd name="connsiteX68" fmla="*/ 2301613 w 3409932"/>
              <a:gd name="connsiteY68" fmla="*/ 1319382 h 2263664"/>
              <a:gd name="connsiteX69" fmla="*/ 2337472 w 3409932"/>
              <a:gd name="connsiteY69" fmla="*/ 1325358 h 2263664"/>
              <a:gd name="connsiteX70" fmla="*/ 2379307 w 3409932"/>
              <a:gd name="connsiteY70" fmla="*/ 1361217 h 2263664"/>
              <a:gd name="connsiteX71" fmla="*/ 2409190 w 3409932"/>
              <a:gd name="connsiteY71" fmla="*/ 1379147 h 2263664"/>
              <a:gd name="connsiteX72" fmla="*/ 2421143 w 3409932"/>
              <a:gd name="connsiteY72" fmla="*/ 1385123 h 2263664"/>
              <a:gd name="connsiteX73" fmla="*/ 2445048 w 3409932"/>
              <a:gd name="connsiteY73" fmla="*/ 1391100 h 2263664"/>
              <a:gd name="connsiteX74" fmla="*/ 2504813 w 3409932"/>
              <a:gd name="connsiteY74" fmla="*/ 1415006 h 2263664"/>
              <a:gd name="connsiteX75" fmla="*/ 2528719 w 3409932"/>
              <a:gd name="connsiteY75" fmla="*/ 1391100 h 2263664"/>
              <a:gd name="connsiteX76" fmla="*/ 2552625 w 3409932"/>
              <a:gd name="connsiteY76" fmla="*/ 1367194 h 2263664"/>
              <a:gd name="connsiteX77" fmla="*/ 2582507 w 3409932"/>
              <a:gd name="connsiteY77" fmla="*/ 1325358 h 2263664"/>
              <a:gd name="connsiteX78" fmla="*/ 2624343 w 3409932"/>
              <a:gd name="connsiteY78" fmla="*/ 1301453 h 2263664"/>
              <a:gd name="connsiteX79" fmla="*/ 2612390 w 3409932"/>
              <a:gd name="connsiteY79" fmla="*/ 1283523 h 2263664"/>
              <a:gd name="connsiteX80" fmla="*/ 2612390 w 3409932"/>
              <a:gd name="connsiteY80" fmla="*/ 1247664 h 2263664"/>
              <a:gd name="connsiteX81" fmla="*/ 2648248 w 3409932"/>
              <a:gd name="connsiteY81" fmla="*/ 1211806 h 2263664"/>
              <a:gd name="connsiteX82" fmla="*/ 2648248 w 3409932"/>
              <a:gd name="connsiteY82" fmla="*/ 1193876 h 2263664"/>
              <a:gd name="connsiteX83" fmla="*/ 2713990 w 3409932"/>
              <a:gd name="connsiteY83" fmla="*/ 1056417 h 2263664"/>
              <a:gd name="connsiteX84" fmla="*/ 2731919 w 3409932"/>
              <a:gd name="connsiteY84" fmla="*/ 1050441 h 2263664"/>
              <a:gd name="connsiteX85" fmla="*/ 2821566 w 3409932"/>
              <a:gd name="connsiteY85" fmla="*/ 1032511 h 2263664"/>
              <a:gd name="connsiteX86" fmla="*/ 2833519 w 3409932"/>
              <a:gd name="connsiteY86" fmla="*/ 1032511 h 2263664"/>
              <a:gd name="connsiteX87" fmla="*/ 2857424 w 3409932"/>
              <a:gd name="connsiteY87" fmla="*/ 1002630 h 2263664"/>
              <a:gd name="connsiteX88" fmla="*/ 3048670 w 3409932"/>
              <a:gd name="connsiteY88" fmla="*/ 1026535 h 2263664"/>
              <a:gd name="connsiteX89" fmla="*/ 3198083 w 3409932"/>
              <a:gd name="connsiteY89" fmla="*/ 1044464 h 2263664"/>
              <a:gd name="connsiteX90" fmla="*/ 3269800 w 3409932"/>
              <a:gd name="connsiteY90" fmla="*/ 1086300 h 2263664"/>
              <a:gd name="connsiteX91" fmla="*/ 3305658 w 3409932"/>
              <a:gd name="connsiteY91" fmla="*/ 1134111 h 2263664"/>
              <a:gd name="connsiteX92" fmla="*/ 3311635 w 3409932"/>
              <a:gd name="connsiteY92" fmla="*/ 1175947 h 2263664"/>
              <a:gd name="connsiteX93" fmla="*/ 3401281 w 3409932"/>
              <a:gd name="connsiteY93" fmla="*/ 1187900 h 2263664"/>
              <a:gd name="connsiteX94" fmla="*/ 3407258 w 3409932"/>
              <a:gd name="connsiteY94" fmla="*/ 1187900 h 2263664"/>
              <a:gd name="connsiteX0" fmla="*/ 221801 w 3431164"/>
              <a:gd name="connsiteY0" fmla="*/ 2263664 h 2263664"/>
              <a:gd name="connsiteX1" fmla="*/ 144107 w 3431164"/>
              <a:gd name="connsiteY1" fmla="*/ 2156088 h 2263664"/>
              <a:gd name="connsiteX2" fmla="*/ 162037 w 3431164"/>
              <a:gd name="connsiteY2" fmla="*/ 2102300 h 2263664"/>
              <a:gd name="connsiteX3" fmla="*/ 162037 w 3431164"/>
              <a:gd name="connsiteY3" fmla="*/ 2054488 h 2263664"/>
              <a:gd name="connsiteX4" fmla="*/ 162037 w 3431164"/>
              <a:gd name="connsiteY4" fmla="*/ 2024606 h 2263664"/>
              <a:gd name="connsiteX5" fmla="*/ 126178 w 3431164"/>
              <a:gd name="connsiteY5" fmla="*/ 1958864 h 2263664"/>
              <a:gd name="connsiteX6" fmla="*/ 120201 w 3431164"/>
              <a:gd name="connsiteY6" fmla="*/ 1917029 h 2263664"/>
              <a:gd name="connsiteX7" fmla="*/ 90319 w 3431164"/>
              <a:gd name="connsiteY7" fmla="*/ 1893123 h 2263664"/>
              <a:gd name="connsiteX8" fmla="*/ 72390 w 3431164"/>
              <a:gd name="connsiteY8" fmla="*/ 1857264 h 2263664"/>
              <a:gd name="connsiteX9" fmla="*/ 12625 w 3431164"/>
              <a:gd name="connsiteY9" fmla="*/ 1797500 h 2263664"/>
              <a:gd name="connsiteX10" fmla="*/ 672 w 3431164"/>
              <a:gd name="connsiteY10" fmla="*/ 1654064 h 2263664"/>
              <a:gd name="connsiteX11" fmla="*/ 24578 w 3431164"/>
              <a:gd name="connsiteY11" fmla="*/ 1618206 h 2263664"/>
              <a:gd name="connsiteX12" fmla="*/ 185943 w 3431164"/>
              <a:gd name="connsiteY12" fmla="*/ 1648088 h 2263664"/>
              <a:gd name="connsiteX13" fmla="*/ 239731 w 3431164"/>
              <a:gd name="connsiteY13" fmla="*/ 1630158 h 2263664"/>
              <a:gd name="connsiteX14" fmla="*/ 203872 w 3431164"/>
              <a:gd name="connsiteY14" fmla="*/ 1474770 h 2263664"/>
              <a:gd name="connsiteX15" fmla="*/ 227778 w 3431164"/>
              <a:gd name="connsiteY15" fmla="*/ 1444888 h 2263664"/>
              <a:gd name="connsiteX16" fmla="*/ 215825 w 3431164"/>
              <a:gd name="connsiteY16" fmla="*/ 1122158 h 2263664"/>
              <a:gd name="connsiteX17" fmla="*/ 239731 w 3431164"/>
              <a:gd name="connsiteY17" fmla="*/ 1110206 h 2263664"/>
              <a:gd name="connsiteX18" fmla="*/ 293519 w 3431164"/>
              <a:gd name="connsiteY18" fmla="*/ 817358 h 2263664"/>
              <a:gd name="connsiteX19" fmla="*/ 299495 w 3431164"/>
              <a:gd name="connsiteY19" fmla="*/ 590253 h 2263664"/>
              <a:gd name="connsiteX20" fmla="*/ 215825 w 3431164"/>
              <a:gd name="connsiteY20" fmla="*/ 542441 h 2263664"/>
              <a:gd name="connsiteX21" fmla="*/ 138131 w 3431164"/>
              <a:gd name="connsiteY21" fmla="*/ 428888 h 2263664"/>
              <a:gd name="connsiteX22" fmla="*/ 179966 w 3431164"/>
              <a:gd name="connsiteY22" fmla="*/ 195806 h 2263664"/>
              <a:gd name="connsiteX23" fmla="*/ 191919 w 3431164"/>
              <a:gd name="connsiteY23" fmla="*/ 189829 h 2263664"/>
              <a:gd name="connsiteX24" fmla="*/ 472813 w 3431164"/>
              <a:gd name="connsiteY24" fmla="*/ 213735 h 2263664"/>
              <a:gd name="connsiteX25" fmla="*/ 484766 w 3431164"/>
              <a:gd name="connsiteY25" fmla="*/ 213735 h 2263664"/>
              <a:gd name="connsiteX26" fmla="*/ 496719 w 3431164"/>
              <a:gd name="connsiteY26" fmla="*/ 16511 h 2263664"/>
              <a:gd name="connsiteX27" fmla="*/ 496719 w 3431164"/>
              <a:gd name="connsiteY27" fmla="*/ 10535 h 2263664"/>
              <a:gd name="connsiteX28" fmla="*/ 634178 w 3431164"/>
              <a:gd name="connsiteY28" fmla="*/ 10535 h 2263664"/>
              <a:gd name="connsiteX29" fmla="*/ 1184013 w 3431164"/>
              <a:gd name="connsiteY29" fmla="*/ 58347 h 2263664"/>
              <a:gd name="connsiteX30" fmla="*/ 1219872 w 3431164"/>
              <a:gd name="connsiteY30" fmla="*/ 58347 h 2263664"/>
              <a:gd name="connsiteX31" fmla="*/ 1249754 w 3431164"/>
              <a:gd name="connsiteY31" fmla="*/ 88229 h 2263664"/>
              <a:gd name="connsiteX32" fmla="*/ 1273660 w 3431164"/>
              <a:gd name="connsiteY32" fmla="*/ 142017 h 2263664"/>
              <a:gd name="connsiteX33" fmla="*/ 1279637 w 3431164"/>
              <a:gd name="connsiteY33" fmla="*/ 189829 h 2263664"/>
              <a:gd name="connsiteX34" fmla="*/ 1321472 w 3431164"/>
              <a:gd name="connsiteY34" fmla="*/ 237641 h 2263664"/>
              <a:gd name="connsiteX35" fmla="*/ 1387213 w 3431164"/>
              <a:gd name="connsiteY35" fmla="*/ 249594 h 2263664"/>
              <a:gd name="connsiteX36" fmla="*/ 1441001 w 3431164"/>
              <a:gd name="connsiteY36" fmla="*/ 297406 h 2263664"/>
              <a:gd name="connsiteX37" fmla="*/ 1482837 w 3431164"/>
              <a:gd name="connsiteY37" fmla="*/ 351194 h 2263664"/>
              <a:gd name="connsiteX38" fmla="*/ 1536625 w 3431164"/>
              <a:gd name="connsiteY38" fmla="*/ 404982 h 2263664"/>
              <a:gd name="connsiteX39" fmla="*/ 1554554 w 3431164"/>
              <a:gd name="connsiteY39" fmla="*/ 434864 h 2263664"/>
              <a:gd name="connsiteX40" fmla="*/ 1608343 w 3431164"/>
              <a:gd name="connsiteY40" fmla="*/ 482676 h 2263664"/>
              <a:gd name="connsiteX41" fmla="*/ 1662131 w 3431164"/>
              <a:gd name="connsiteY41" fmla="*/ 530488 h 2263664"/>
              <a:gd name="connsiteX42" fmla="*/ 1668107 w 3431164"/>
              <a:gd name="connsiteY42" fmla="*/ 530488 h 2263664"/>
              <a:gd name="connsiteX43" fmla="*/ 1727872 w 3431164"/>
              <a:gd name="connsiteY43" fmla="*/ 548417 h 2263664"/>
              <a:gd name="connsiteX44" fmla="*/ 1769707 w 3431164"/>
              <a:gd name="connsiteY44" fmla="*/ 602206 h 2263664"/>
              <a:gd name="connsiteX45" fmla="*/ 1775684 w 3431164"/>
              <a:gd name="connsiteY45" fmla="*/ 614158 h 2263664"/>
              <a:gd name="connsiteX46" fmla="*/ 1799590 w 3431164"/>
              <a:gd name="connsiteY46" fmla="*/ 638064 h 2263664"/>
              <a:gd name="connsiteX47" fmla="*/ 1823495 w 3431164"/>
              <a:gd name="connsiteY47" fmla="*/ 679900 h 2263664"/>
              <a:gd name="connsiteX48" fmla="*/ 1829472 w 3431164"/>
              <a:gd name="connsiteY48" fmla="*/ 727711 h 2263664"/>
              <a:gd name="connsiteX49" fmla="*/ 1841425 w 3431164"/>
              <a:gd name="connsiteY49" fmla="*/ 751617 h 2263664"/>
              <a:gd name="connsiteX50" fmla="*/ 1865331 w 3431164"/>
              <a:gd name="connsiteY50" fmla="*/ 781500 h 2263664"/>
              <a:gd name="connsiteX51" fmla="*/ 1889237 w 3431164"/>
              <a:gd name="connsiteY51" fmla="*/ 817358 h 2263664"/>
              <a:gd name="connsiteX52" fmla="*/ 1901190 w 3431164"/>
              <a:gd name="connsiteY52" fmla="*/ 847241 h 2263664"/>
              <a:gd name="connsiteX53" fmla="*/ 1877284 w 3431164"/>
              <a:gd name="connsiteY53" fmla="*/ 901029 h 2263664"/>
              <a:gd name="connsiteX54" fmla="*/ 1901190 w 3431164"/>
              <a:gd name="connsiteY54" fmla="*/ 948841 h 2263664"/>
              <a:gd name="connsiteX55" fmla="*/ 1913143 w 3431164"/>
              <a:gd name="connsiteY55" fmla="*/ 978723 h 2263664"/>
              <a:gd name="connsiteX56" fmla="*/ 1931072 w 3431164"/>
              <a:gd name="connsiteY56" fmla="*/ 1020558 h 2263664"/>
              <a:gd name="connsiteX57" fmla="*/ 1943025 w 3431164"/>
              <a:gd name="connsiteY57" fmla="*/ 1038488 h 2263664"/>
              <a:gd name="connsiteX58" fmla="*/ 1943025 w 3431164"/>
              <a:gd name="connsiteY58" fmla="*/ 1068370 h 2263664"/>
              <a:gd name="connsiteX59" fmla="*/ 1990837 w 3431164"/>
              <a:gd name="connsiteY59" fmla="*/ 1128135 h 2263664"/>
              <a:gd name="connsiteX60" fmla="*/ 2020719 w 3431164"/>
              <a:gd name="connsiteY60" fmla="*/ 1146064 h 2263664"/>
              <a:gd name="connsiteX61" fmla="*/ 2026695 w 3431164"/>
              <a:gd name="connsiteY61" fmla="*/ 1140088 h 2263664"/>
              <a:gd name="connsiteX62" fmla="*/ 2068531 w 3431164"/>
              <a:gd name="connsiteY62" fmla="*/ 1158017 h 2263664"/>
              <a:gd name="connsiteX63" fmla="*/ 2122319 w 3431164"/>
              <a:gd name="connsiteY63" fmla="*/ 1205829 h 2263664"/>
              <a:gd name="connsiteX64" fmla="*/ 2164154 w 3431164"/>
              <a:gd name="connsiteY64" fmla="*/ 1241688 h 2263664"/>
              <a:gd name="connsiteX65" fmla="*/ 2200013 w 3431164"/>
              <a:gd name="connsiteY65" fmla="*/ 1253641 h 2263664"/>
              <a:gd name="connsiteX66" fmla="*/ 2253801 w 3431164"/>
              <a:gd name="connsiteY66" fmla="*/ 1265594 h 2263664"/>
              <a:gd name="connsiteX67" fmla="*/ 2253801 w 3431164"/>
              <a:gd name="connsiteY67" fmla="*/ 1289500 h 2263664"/>
              <a:gd name="connsiteX68" fmla="*/ 2301613 w 3431164"/>
              <a:gd name="connsiteY68" fmla="*/ 1319382 h 2263664"/>
              <a:gd name="connsiteX69" fmla="*/ 2337472 w 3431164"/>
              <a:gd name="connsiteY69" fmla="*/ 1325358 h 2263664"/>
              <a:gd name="connsiteX70" fmla="*/ 2379307 w 3431164"/>
              <a:gd name="connsiteY70" fmla="*/ 1361217 h 2263664"/>
              <a:gd name="connsiteX71" fmla="*/ 2409190 w 3431164"/>
              <a:gd name="connsiteY71" fmla="*/ 1379147 h 2263664"/>
              <a:gd name="connsiteX72" fmla="*/ 2421143 w 3431164"/>
              <a:gd name="connsiteY72" fmla="*/ 1385123 h 2263664"/>
              <a:gd name="connsiteX73" fmla="*/ 2445048 w 3431164"/>
              <a:gd name="connsiteY73" fmla="*/ 1391100 h 2263664"/>
              <a:gd name="connsiteX74" fmla="*/ 2504813 w 3431164"/>
              <a:gd name="connsiteY74" fmla="*/ 1415006 h 2263664"/>
              <a:gd name="connsiteX75" fmla="*/ 2528719 w 3431164"/>
              <a:gd name="connsiteY75" fmla="*/ 1391100 h 2263664"/>
              <a:gd name="connsiteX76" fmla="*/ 2552625 w 3431164"/>
              <a:gd name="connsiteY76" fmla="*/ 1367194 h 2263664"/>
              <a:gd name="connsiteX77" fmla="*/ 2582507 w 3431164"/>
              <a:gd name="connsiteY77" fmla="*/ 1325358 h 2263664"/>
              <a:gd name="connsiteX78" fmla="*/ 2624343 w 3431164"/>
              <a:gd name="connsiteY78" fmla="*/ 1301453 h 2263664"/>
              <a:gd name="connsiteX79" fmla="*/ 2612390 w 3431164"/>
              <a:gd name="connsiteY79" fmla="*/ 1283523 h 2263664"/>
              <a:gd name="connsiteX80" fmla="*/ 2612390 w 3431164"/>
              <a:gd name="connsiteY80" fmla="*/ 1247664 h 2263664"/>
              <a:gd name="connsiteX81" fmla="*/ 2648248 w 3431164"/>
              <a:gd name="connsiteY81" fmla="*/ 1211806 h 2263664"/>
              <a:gd name="connsiteX82" fmla="*/ 2648248 w 3431164"/>
              <a:gd name="connsiteY82" fmla="*/ 1193876 h 2263664"/>
              <a:gd name="connsiteX83" fmla="*/ 2713990 w 3431164"/>
              <a:gd name="connsiteY83" fmla="*/ 1056417 h 2263664"/>
              <a:gd name="connsiteX84" fmla="*/ 2731919 w 3431164"/>
              <a:gd name="connsiteY84" fmla="*/ 1050441 h 2263664"/>
              <a:gd name="connsiteX85" fmla="*/ 2821566 w 3431164"/>
              <a:gd name="connsiteY85" fmla="*/ 1032511 h 2263664"/>
              <a:gd name="connsiteX86" fmla="*/ 2833519 w 3431164"/>
              <a:gd name="connsiteY86" fmla="*/ 1032511 h 2263664"/>
              <a:gd name="connsiteX87" fmla="*/ 2857424 w 3431164"/>
              <a:gd name="connsiteY87" fmla="*/ 1002630 h 2263664"/>
              <a:gd name="connsiteX88" fmla="*/ 3048670 w 3431164"/>
              <a:gd name="connsiteY88" fmla="*/ 1026535 h 2263664"/>
              <a:gd name="connsiteX89" fmla="*/ 3198083 w 3431164"/>
              <a:gd name="connsiteY89" fmla="*/ 1044464 h 2263664"/>
              <a:gd name="connsiteX90" fmla="*/ 3269800 w 3431164"/>
              <a:gd name="connsiteY90" fmla="*/ 1086300 h 2263664"/>
              <a:gd name="connsiteX91" fmla="*/ 3305658 w 3431164"/>
              <a:gd name="connsiteY91" fmla="*/ 1134111 h 2263664"/>
              <a:gd name="connsiteX92" fmla="*/ 3311635 w 3431164"/>
              <a:gd name="connsiteY92" fmla="*/ 1175947 h 2263664"/>
              <a:gd name="connsiteX93" fmla="*/ 3401281 w 3431164"/>
              <a:gd name="connsiteY93" fmla="*/ 1187900 h 2263664"/>
              <a:gd name="connsiteX94" fmla="*/ 3431164 w 3431164"/>
              <a:gd name="connsiteY94" fmla="*/ 1253641 h 2263664"/>
              <a:gd name="connsiteX0" fmla="*/ 221801 w 3433377"/>
              <a:gd name="connsiteY0" fmla="*/ 2263664 h 2263664"/>
              <a:gd name="connsiteX1" fmla="*/ 144107 w 3433377"/>
              <a:gd name="connsiteY1" fmla="*/ 2156088 h 2263664"/>
              <a:gd name="connsiteX2" fmla="*/ 162037 w 3433377"/>
              <a:gd name="connsiteY2" fmla="*/ 2102300 h 2263664"/>
              <a:gd name="connsiteX3" fmla="*/ 162037 w 3433377"/>
              <a:gd name="connsiteY3" fmla="*/ 2054488 h 2263664"/>
              <a:gd name="connsiteX4" fmla="*/ 162037 w 3433377"/>
              <a:gd name="connsiteY4" fmla="*/ 2024606 h 2263664"/>
              <a:gd name="connsiteX5" fmla="*/ 126178 w 3433377"/>
              <a:gd name="connsiteY5" fmla="*/ 1958864 h 2263664"/>
              <a:gd name="connsiteX6" fmla="*/ 120201 w 3433377"/>
              <a:gd name="connsiteY6" fmla="*/ 1917029 h 2263664"/>
              <a:gd name="connsiteX7" fmla="*/ 90319 w 3433377"/>
              <a:gd name="connsiteY7" fmla="*/ 1893123 h 2263664"/>
              <a:gd name="connsiteX8" fmla="*/ 72390 w 3433377"/>
              <a:gd name="connsiteY8" fmla="*/ 1857264 h 2263664"/>
              <a:gd name="connsiteX9" fmla="*/ 12625 w 3433377"/>
              <a:gd name="connsiteY9" fmla="*/ 1797500 h 2263664"/>
              <a:gd name="connsiteX10" fmla="*/ 672 w 3433377"/>
              <a:gd name="connsiteY10" fmla="*/ 1654064 h 2263664"/>
              <a:gd name="connsiteX11" fmla="*/ 24578 w 3433377"/>
              <a:gd name="connsiteY11" fmla="*/ 1618206 h 2263664"/>
              <a:gd name="connsiteX12" fmla="*/ 185943 w 3433377"/>
              <a:gd name="connsiteY12" fmla="*/ 1648088 h 2263664"/>
              <a:gd name="connsiteX13" fmla="*/ 239731 w 3433377"/>
              <a:gd name="connsiteY13" fmla="*/ 1630158 h 2263664"/>
              <a:gd name="connsiteX14" fmla="*/ 203872 w 3433377"/>
              <a:gd name="connsiteY14" fmla="*/ 1474770 h 2263664"/>
              <a:gd name="connsiteX15" fmla="*/ 227778 w 3433377"/>
              <a:gd name="connsiteY15" fmla="*/ 1444888 h 2263664"/>
              <a:gd name="connsiteX16" fmla="*/ 215825 w 3433377"/>
              <a:gd name="connsiteY16" fmla="*/ 1122158 h 2263664"/>
              <a:gd name="connsiteX17" fmla="*/ 239731 w 3433377"/>
              <a:gd name="connsiteY17" fmla="*/ 1110206 h 2263664"/>
              <a:gd name="connsiteX18" fmla="*/ 293519 w 3433377"/>
              <a:gd name="connsiteY18" fmla="*/ 817358 h 2263664"/>
              <a:gd name="connsiteX19" fmla="*/ 299495 w 3433377"/>
              <a:gd name="connsiteY19" fmla="*/ 590253 h 2263664"/>
              <a:gd name="connsiteX20" fmla="*/ 215825 w 3433377"/>
              <a:gd name="connsiteY20" fmla="*/ 542441 h 2263664"/>
              <a:gd name="connsiteX21" fmla="*/ 138131 w 3433377"/>
              <a:gd name="connsiteY21" fmla="*/ 428888 h 2263664"/>
              <a:gd name="connsiteX22" fmla="*/ 179966 w 3433377"/>
              <a:gd name="connsiteY22" fmla="*/ 195806 h 2263664"/>
              <a:gd name="connsiteX23" fmla="*/ 191919 w 3433377"/>
              <a:gd name="connsiteY23" fmla="*/ 189829 h 2263664"/>
              <a:gd name="connsiteX24" fmla="*/ 472813 w 3433377"/>
              <a:gd name="connsiteY24" fmla="*/ 213735 h 2263664"/>
              <a:gd name="connsiteX25" fmla="*/ 484766 w 3433377"/>
              <a:gd name="connsiteY25" fmla="*/ 213735 h 2263664"/>
              <a:gd name="connsiteX26" fmla="*/ 496719 w 3433377"/>
              <a:gd name="connsiteY26" fmla="*/ 16511 h 2263664"/>
              <a:gd name="connsiteX27" fmla="*/ 496719 w 3433377"/>
              <a:gd name="connsiteY27" fmla="*/ 10535 h 2263664"/>
              <a:gd name="connsiteX28" fmla="*/ 634178 w 3433377"/>
              <a:gd name="connsiteY28" fmla="*/ 10535 h 2263664"/>
              <a:gd name="connsiteX29" fmla="*/ 1184013 w 3433377"/>
              <a:gd name="connsiteY29" fmla="*/ 58347 h 2263664"/>
              <a:gd name="connsiteX30" fmla="*/ 1219872 w 3433377"/>
              <a:gd name="connsiteY30" fmla="*/ 58347 h 2263664"/>
              <a:gd name="connsiteX31" fmla="*/ 1249754 w 3433377"/>
              <a:gd name="connsiteY31" fmla="*/ 88229 h 2263664"/>
              <a:gd name="connsiteX32" fmla="*/ 1273660 w 3433377"/>
              <a:gd name="connsiteY32" fmla="*/ 142017 h 2263664"/>
              <a:gd name="connsiteX33" fmla="*/ 1279637 w 3433377"/>
              <a:gd name="connsiteY33" fmla="*/ 189829 h 2263664"/>
              <a:gd name="connsiteX34" fmla="*/ 1321472 w 3433377"/>
              <a:gd name="connsiteY34" fmla="*/ 237641 h 2263664"/>
              <a:gd name="connsiteX35" fmla="*/ 1387213 w 3433377"/>
              <a:gd name="connsiteY35" fmla="*/ 249594 h 2263664"/>
              <a:gd name="connsiteX36" fmla="*/ 1441001 w 3433377"/>
              <a:gd name="connsiteY36" fmla="*/ 297406 h 2263664"/>
              <a:gd name="connsiteX37" fmla="*/ 1482837 w 3433377"/>
              <a:gd name="connsiteY37" fmla="*/ 351194 h 2263664"/>
              <a:gd name="connsiteX38" fmla="*/ 1536625 w 3433377"/>
              <a:gd name="connsiteY38" fmla="*/ 404982 h 2263664"/>
              <a:gd name="connsiteX39" fmla="*/ 1554554 w 3433377"/>
              <a:gd name="connsiteY39" fmla="*/ 434864 h 2263664"/>
              <a:gd name="connsiteX40" fmla="*/ 1608343 w 3433377"/>
              <a:gd name="connsiteY40" fmla="*/ 482676 h 2263664"/>
              <a:gd name="connsiteX41" fmla="*/ 1662131 w 3433377"/>
              <a:gd name="connsiteY41" fmla="*/ 530488 h 2263664"/>
              <a:gd name="connsiteX42" fmla="*/ 1668107 w 3433377"/>
              <a:gd name="connsiteY42" fmla="*/ 530488 h 2263664"/>
              <a:gd name="connsiteX43" fmla="*/ 1727872 w 3433377"/>
              <a:gd name="connsiteY43" fmla="*/ 548417 h 2263664"/>
              <a:gd name="connsiteX44" fmla="*/ 1769707 w 3433377"/>
              <a:gd name="connsiteY44" fmla="*/ 602206 h 2263664"/>
              <a:gd name="connsiteX45" fmla="*/ 1775684 w 3433377"/>
              <a:gd name="connsiteY45" fmla="*/ 614158 h 2263664"/>
              <a:gd name="connsiteX46" fmla="*/ 1799590 w 3433377"/>
              <a:gd name="connsiteY46" fmla="*/ 638064 h 2263664"/>
              <a:gd name="connsiteX47" fmla="*/ 1823495 w 3433377"/>
              <a:gd name="connsiteY47" fmla="*/ 679900 h 2263664"/>
              <a:gd name="connsiteX48" fmla="*/ 1829472 w 3433377"/>
              <a:gd name="connsiteY48" fmla="*/ 727711 h 2263664"/>
              <a:gd name="connsiteX49" fmla="*/ 1841425 w 3433377"/>
              <a:gd name="connsiteY49" fmla="*/ 751617 h 2263664"/>
              <a:gd name="connsiteX50" fmla="*/ 1865331 w 3433377"/>
              <a:gd name="connsiteY50" fmla="*/ 781500 h 2263664"/>
              <a:gd name="connsiteX51" fmla="*/ 1889237 w 3433377"/>
              <a:gd name="connsiteY51" fmla="*/ 817358 h 2263664"/>
              <a:gd name="connsiteX52" fmla="*/ 1901190 w 3433377"/>
              <a:gd name="connsiteY52" fmla="*/ 847241 h 2263664"/>
              <a:gd name="connsiteX53" fmla="*/ 1877284 w 3433377"/>
              <a:gd name="connsiteY53" fmla="*/ 901029 h 2263664"/>
              <a:gd name="connsiteX54" fmla="*/ 1901190 w 3433377"/>
              <a:gd name="connsiteY54" fmla="*/ 948841 h 2263664"/>
              <a:gd name="connsiteX55" fmla="*/ 1913143 w 3433377"/>
              <a:gd name="connsiteY55" fmla="*/ 978723 h 2263664"/>
              <a:gd name="connsiteX56" fmla="*/ 1931072 w 3433377"/>
              <a:gd name="connsiteY56" fmla="*/ 1020558 h 2263664"/>
              <a:gd name="connsiteX57" fmla="*/ 1943025 w 3433377"/>
              <a:gd name="connsiteY57" fmla="*/ 1038488 h 2263664"/>
              <a:gd name="connsiteX58" fmla="*/ 1943025 w 3433377"/>
              <a:gd name="connsiteY58" fmla="*/ 1068370 h 2263664"/>
              <a:gd name="connsiteX59" fmla="*/ 1990837 w 3433377"/>
              <a:gd name="connsiteY59" fmla="*/ 1128135 h 2263664"/>
              <a:gd name="connsiteX60" fmla="*/ 2020719 w 3433377"/>
              <a:gd name="connsiteY60" fmla="*/ 1146064 h 2263664"/>
              <a:gd name="connsiteX61" fmla="*/ 2026695 w 3433377"/>
              <a:gd name="connsiteY61" fmla="*/ 1140088 h 2263664"/>
              <a:gd name="connsiteX62" fmla="*/ 2068531 w 3433377"/>
              <a:gd name="connsiteY62" fmla="*/ 1158017 h 2263664"/>
              <a:gd name="connsiteX63" fmla="*/ 2122319 w 3433377"/>
              <a:gd name="connsiteY63" fmla="*/ 1205829 h 2263664"/>
              <a:gd name="connsiteX64" fmla="*/ 2164154 w 3433377"/>
              <a:gd name="connsiteY64" fmla="*/ 1241688 h 2263664"/>
              <a:gd name="connsiteX65" fmla="*/ 2200013 w 3433377"/>
              <a:gd name="connsiteY65" fmla="*/ 1253641 h 2263664"/>
              <a:gd name="connsiteX66" fmla="*/ 2253801 w 3433377"/>
              <a:gd name="connsiteY66" fmla="*/ 1265594 h 2263664"/>
              <a:gd name="connsiteX67" fmla="*/ 2253801 w 3433377"/>
              <a:gd name="connsiteY67" fmla="*/ 1289500 h 2263664"/>
              <a:gd name="connsiteX68" fmla="*/ 2301613 w 3433377"/>
              <a:gd name="connsiteY68" fmla="*/ 1319382 h 2263664"/>
              <a:gd name="connsiteX69" fmla="*/ 2337472 w 3433377"/>
              <a:gd name="connsiteY69" fmla="*/ 1325358 h 2263664"/>
              <a:gd name="connsiteX70" fmla="*/ 2379307 w 3433377"/>
              <a:gd name="connsiteY70" fmla="*/ 1361217 h 2263664"/>
              <a:gd name="connsiteX71" fmla="*/ 2409190 w 3433377"/>
              <a:gd name="connsiteY71" fmla="*/ 1379147 h 2263664"/>
              <a:gd name="connsiteX72" fmla="*/ 2421143 w 3433377"/>
              <a:gd name="connsiteY72" fmla="*/ 1385123 h 2263664"/>
              <a:gd name="connsiteX73" fmla="*/ 2445048 w 3433377"/>
              <a:gd name="connsiteY73" fmla="*/ 1391100 h 2263664"/>
              <a:gd name="connsiteX74" fmla="*/ 2504813 w 3433377"/>
              <a:gd name="connsiteY74" fmla="*/ 1415006 h 2263664"/>
              <a:gd name="connsiteX75" fmla="*/ 2528719 w 3433377"/>
              <a:gd name="connsiteY75" fmla="*/ 1391100 h 2263664"/>
              <a:gd name="connsiteX76" fmla="*/ 2552625 w 3433377"/>
              <a:gd name="connsiteY76" fmla="*/ 1367194 h 2263664"/>
              <a:gd name="connsiteX77" fmla="*/ 2582507 w 3433377"/>
              <a:gd name="connsiteY77" fmla="*/ 1325358 h 2263664"/>
              <a:gd name="connsiteX78" fmla="*/ 2624343 w 3433377"/>
              <a:gd name="connsiteY78" fmla="*/ 1301453 h 2263664"/>
              <a:gd name="connsiteX79" fmla="*/ 2612390 w 3433377"/>
              <a:gd name="connsiteY79" fmla="*/ 1283523 h 2263664"/>
              <a:gd name="connsiteX80" fmla="*/ 2612390 w 3433377"/>
              <a:gd name="connsiteY80" fmla="*/ 1247664 h 2263664"/>
              <a:gd name="connsiteX81" fmla="*/ 2648248 w 3433377"/>
              <a:gd name="connsiteY81" fmla="*/ 1211806 h 2263664"/>
              <a:gd name="connsiteX82" fmla="*/ 2648248 w 3433377"/>
              <a:gd name="connsiteY82" fmla="*/ 1193876 h 2263664"/>
              <a:gd name="connsiteX83" fmla="*/ 2713990 w 3433377"/>
              <a:gd name="connsiteY83" fmla="*/ 1056417 h 2263664"/>
              <a:gd name="connsiteX84" fmla="*/ 2731919 w 3433377"/>
              <a:gd name="connsiteY84" fmla="*/ 1050441 h 2263664"/>
              <a:gd name="connsiteX85" fmla="*/ 2821566 w 3433377"/>
              <a:gd name="connsiteY85" fmla="*/ 1032511 h 2263664"/>
              <a:gd name="connsiteX86" fmla="*/ 2833519 w 3433377"/>
              <a:gd name="connsiteY86" fmla="*/ 1032511 h 2263664"/>
              <a:gd name="connsiteX87" fmla="*/ 2857424 w 3433377"/>
              <a:gd name="connsiteY87" fmla="*/ 1002630 h 2263664"/>
              <a:gd name="connsiteX88" fmla="*/ 3048670 w 3433377"/>
              <a:gd name="connsiteY88" fmla="*/ 1026535 h 2263664"/>
              <a:gd name="connsiteX89" fmla="*/ 3198083 w 3433377"/>
              <a:gd name="connsiteY89" fmla="*/ 1044464 h 2263664"/>
              <a:gd name="connsiteX90" fmla="*/ 3269800 w 3433377"/>
              <a:gd name="connsiteY90" fmla="*/ 1086300 h 2263664"/>
              <a:gd name="connsiteX91" fmla="*/ 3305658 w 3433377"/>
              <a:gd name="connsiteY91" fmla="*/ 1134111 h 2263664"/>
              <a:gd name="connsiteX92" fmla="*/ 3311635 w 3433377"/>
              <a:gd name="connsiteY92" fmla="*/ 1175947 h 2263664"/>
              <a:gd name="connsiteX93" fmla="*/ 3401281 w 3433377"/>
              <a:gd name="connsiteY93" fmla="*/ 1187900 h 2263664"/>
              <a:gd name="connsiteX94" fmla="*/ 3431164 w 3433377"/>
              <a:gd name="connsiteY94" fmla="*/ 1253641 h 2263664"/>
              <a:gd name="connsiteX95" fmla="*/ 3431163 w 3433377"/>
              <a:gd name="connsiteY95" fmla="*/ 1259617 h 2263664"/>
              <a:gd name="connsiteX0" fmla="*/ 221801 w 3490927"/>
              <a:gd name="connsiteY0" fmla="*/ 2263664 h 2263664"/>
              <a:gd name="connsiteX1" fmla="*/ 144107 w 3490927"/>
              <a:gd name="connsiteY1" fmla="*/ 2156088 h 2263664"/>
              <a:gd name="connsiteX2" fmla="*/ 162037 w 3490927"/>
              <a:gd name="connsiteY2" fmla="*/ 2102300 h 2263664"/>
              <a:gd name="connsiteX3" fmla="*/ 162037 w 3490927"/>
              <a:gd name="connsiteY3" fmla="*/ 2054488 h 2263664"/>
              <a:gd name="connsiteX4" fmla="*/ 162037 w 3490927"/>
              <a:gd name="connsiteY4" fmla="*/ 2024606 h 2263664"/>
              <a:gd name="connsiteX5" fmla="*/ 126178 w 3490927"/>
              <a:gd name="connsiteY5" fmla="*/ 1958864 h 2263664"/>
              <a:gd name="connsiteX6" fmla="*/ 120201 w 3490927"/>
              <a:gd name="connsiteY6" fmla="*/ 1917029 h 2263664"/>
              <a:gd name="connsiteX7" fmla="*/ 90319 w 3490927"/>
              <a:gd name="connsiteY7" fmla="*/ 1893123 h 2263664"/>
              <a:gd name="connsiteX8" fmla="*/ 72390 w 3490927"/>
              <a:gd name="connsiteY8" fmla="*/ 1857264 h 2263664"/>
              <a:gd name="connsiteX9" fmla="*/ 12625 w 3490927"/>
              <a:gd name="connsiteY9" fmla="*/ 1797500 h 2263664"/>
              <a:gd name="connsiteX10" fmla="*/ 672 w 3490927"/>
              <a:gd name="connsiteY10" fmla="*/ 1654064 h 2263664"/>
              <a:gd name="connsiteX11" fmla="*/ 24578 w 3490927"/>
              <a:gd name="connsiteY11" fmla="*/ 1618206 h 2263664"/>
              <a:gd name="connsiteX12" fmla="*/ 185943 w 3490927"/>
              <a:gd name="connsiteY12" fmla="*/ 1648088 h 2263664"/>
              <a:gd name="connsiteX13" fmla="*/ 239731 w 3490927"/>
              <a:gd name="connsiteY13" fmla="*/ 1630158 h 2263664"/>
              <a:gd name="connsiteX14" fmla="*/ 203872 w 3490927"/>
              <a:gd name="connsiteY14" fmla="*/ 1474770 h 2263664"/>
              <a:gd name="connsiteX15" fmla="*/ 227778 w 3490927"/>
              <a:gd name="connsiteY15" fmla="*/ 1444888 h 2263664"/>
              <a:gd name="connsiteX16" fmla="*/ 215825 w 3490927"/>
              <a:gd name="connsiteY16" fmla="*/ 1122158 h 2263664"/>
              <a:gd name="connsiteX17" fmla="*/ 239731 w 3490927"/>
              <a:gd name="connsiteY17" fmla="*/ 1110206 h 2263664"/>
              <a:gd name="connsiteX18" fmla="*/ 293519 w 3490927"/>
              <a:gd name="connsiteY18" fmla="*/ 817358 h 2263664"/>
              <a:gd name="connsiteX19" fmla="*/ 299495 w 3490927"/>
              <a:gd name="connsiteY19" fmla="*/ 590253 h 2263664"/>
              <a:gd name="connsiteX20" fmla="*/ 215825 w 3490927"/>
              <a:gd name="connsiteY20" fmla="*/ 542441 h 2263664"/>
              <a:gd name="connsiteX21" fmla="*/ 138131 w 3490927"/>
              <a:gd name="connsiteY21" fmla="*/ 428888 h 2263664"/>
              <a:gd name="connsiteX22" fmla="*/ 179966 w 3490927"/>
              <a:gd name="connsiteY22" fmla="*/ 195806 h 2263664"/>
              <a:gd name="connsiteX23" fmla="*/ 191919 w 3490927"/>
              <a:gd name="connsiteY23" fmla="*/ 189829 h 2263664"/>
              <a:gd name="connsiteX24" fmla="*/ 472813 w 3490927"/>
              <a:gd name="connsiteY24" fmla="*/ 213735 h 2263664"/>
              <a:gd name="connsiteX25" fmla="*/ 484766 w 3490927"/>
              <a:gd name="connsiteY25" fmla="*/ 213735 h 2263664"/>
              <a:gd name="connsiteX26" fmla="*/ 496719 w 3490927"/>
              <a:gd name="connsiteY26" fmla="*/ 16511 h 2263664"/>
              <a:gd name="connsiteX27" fmla="*/ 496719 w 3490927"/>
              <a:gd name="connsiteY27" fmla="*/ 10535 h 2263664"/>
              <a:gd name="connsiteX28" fmla="*/ 634178 w 3490927"/>
              <a:gd name="connsiteY28" fmla="*/ 10535 h 2263664"/>
              <a:gd name="connsiteX29" fmla="*/ 1184013 w 3490927"/>
              <a:gd name="connsiteY29" fmla="*/ 58347 h 2263664"/>
              <a:gd name="connsiteX30" fmla="*/ 1219872 w 3490927"/>
              <a:gd name="connsiteY30" fmla="*/ 58347 h 2263664"/>
              <a:gd name="connsiteX31" fmla="*/ 1249754 w 3490927"/>
              <a:gd name="connsiteY31" fmla="*/ 88229 h 2263664"/>
              <a:gd name="connsiteX32" fmla="*/ 1273660 w 3490927"/>
              <a:gd name="connsiteY32" fmla="*/ 142017 h 2263664"/>
              <a:gd name="connsiteX33" fmla="*/ 1279637 w 3490927"/>
              <a:gd name="connsiteY33" fmla="*/ 189829 h 2263664"/>
              <a:gd name="connsiteX34" fmla="*/ 1321472 w 3490927"/>
              <a:gd name="connsiteY34" fmla="*/ 237641 h 2263664"/>
              <a:gd name="connsiteX35" fmla="*/ 1387213 w 3490927"/>
              <a:gd name="connsiteY35" fmla="*/ 249594 h 2263664"/>
              <a:gd name="connsiteX36" fmla="*/ 1441001 w 3490927"/>
              <a:gd name="connsiteY36" fmla="*/ 297406 h 2263664"/>
              <a:gd name="connsiteX37" fmla="*/ 1482837 w 3490927"/>
              <a:gd name="connsiteY37" fmla="*/ 351194 h 2263664"/>
              <a:gd name="connsiteX38" fmla="*/ 1536625 w 3490927"/>
              <a:gd name="connsiteY38" fmla="*/ 404982 h 2263664"/>
              <a:gd name="connsiteX39" fmla="*/ 1554554 w 3490927"/>
              <a:gd name="connsiteY39" fmla="*/ 434864 h 2263664"/>
              <a:gd name="connsiteX40" fmla="*/ 1608343 w 3490927"/>
              <a:gd name="connsiteY40" fmla="*/ 482676 h 2263664"/>
              <a:gd name="connsiteX41" fmla="*/ 1662131 w 3490927"/>
              <a:gd name="connsiteY41" fmla="*/ 530488 h 2263664"/>
              <a:gd name="connsiteX42" fmla="*/ 1668107 w 3490927"/>
              <a:gd name="connsiteY42" fmla="*/ 530488 h 2263664"/>
              <a:gd name="connsiteX43" fmla="*/ 1727872 w 3490927"/>
              <a:gd name="connsiteY43" fmla="*/ 548417 h 2263664"/>
              <a:gd name="connsiteX44" fmla="*/ 1769707 w 3490927"/>
              <a:gd name="connsiteY44" fmla="*/ 602206 h 2263664"/>
              <a:gd name="connsiteX45" fmla="*/ 1775684 w 3490927"/>
              <a:gd name="connsiteY45" fmla="*/ 614158 h 2263664"/>
              <a:gd name="connsiteX46" fmla="*/ 1799590 w 3490927"/>
              <a:gd name="connsiteY46" fmla="*/ 638064 h 2263664"/>
              <a:gd name="connsiteX47" fmla="*/ 1823495 w 3490927"/>
              <a:gd name="connsiteY47" fmla="*/ 679900 h 2263664"/>
              <a:gd name="connsiteX48" fmla="*/ 1829472 w 3490927"/>
              <a:gd name="connsiteY48" fmla="*/ 727711 h 2263664"/>
              <a:gd name="connsiteX49" fmla="*/ 1841425 w 3490927"/>
              <a:gd name="connsiteY49" fmla="*/ 751617 h 2263664"/>
              <a:gd name="connsiteX50" fmla="*/ 1865331 w 3490927"/>
              <a:gd name="connsiteY50" fmla="*/ 781500 h 2263664"/>
              <a:gd name="connsiteX51" fmla="*/ 1889237 w 3490927"/>
              <a:gd name="connsiteY51" fmla="*/ 817358 h 2263664"/>
              <a:gd name="connsiteX52" fmla="*/ 1901190 w 3490927"/>
              <a:gd name="connsiteY52" fmla="*/ 847241 h 2263664"/>
              <a:gd name="connsiteX53" fmla="*/ 1877284 w 3490927"/>
              <a:gd name="connsiteY53" fmla="*/ 901029 h 2263664"/>
              <a:gd name="connsiteX54" fmla="*/ 1901190 w 3490927"/>
              <a:gd name="connsiteY54" fmla="*/ 948841 h 2263664"/>
              <a:gd name="connsiteX55" fmla="*/ 1913143 w 3490927"/>
              <a:gd name="connsiteY55" fmla="*/ 978723 h 2263664"/>
              <a:gd name="connsiteX56" fmla="*/ 1931072 w 3490927"/>
              <a:gd name="connsiteY56" fmla="*/ 1020558 h 2263664"/>
              <a:gd name="connsiteX57" fmla="*/ 1943025 w 3490927"/>
              <a:gd name="connsiteY57" fmla="*/ 1038488 h 2263664"/>
              <a:gd name="connsiteX58" fmla="*/ 1943025 w 3490927"/>
              <a:gd name="connsiteY58" fmla="*/ 1068370 h 2263664"/>
              <a:gd name="connsiteX59" fmla="*/ 1990837 w 3490927"/>
              <a:gd name="connsiteY59" fmla="*/ 1128135 h 2263664"/>
              <a:gd name="connsiteX60" fmla="*/ 2020719 w 3490927"/>
              <a:gd name="connsiteY60" fmla="*/ 1146064 h 2263664"/>
              <a:gd name="connsiteX61" fmla="*/ 2026695 w 3490927"/>
              <a:gd name="connsiteY61" fmla="*/ 1140088 h 2263664"/>
              <a:gd name="connsiteX62" fmla="*/ 2068531 w 3490927"/>
              <a:gd name="connsiteY62" fmla="*/ 1158017 h 2263664"/>
              <a:gd name="connsiteX63" fmla="*/ 2122319 w 3490927"/>
              <a:gd name="connsiteY63" fmla="*/ 1205829 h 2263664"/>
              <a:gd name="connsiteX64" fmla="*/ 2164154 w 3490927"/>
              <a:gd name="connsiteY64" fmla="*/ 1241688 h 2263664"/>
              <a:gd name="connsiteX65" fmla="*/ 2200013 w 3490927"/>
              <a:gd name="connsiteY65" fmla="*/ 1253641 h 2263664"/>
              <a:gd name="connsiteX66" fmla="*/ 2253801 w 3490927"/>
              <a:gd name="connsiteY66" fmla="*/ 1265594 h 2263664"/>
              <a:gd name="connsiteX67" fmla="*/ 2253801 w 3490927"/>
              <a:gd name="connsiteY67" fmla="*/ 1289500 h 2263664"/>
              <a:gd name="connsiteX68" fmla="*/ 2301613 w 3490927"/>
              <a:gd name="connsiteY68" fmla="*/ 1319382 h 2263664"/>
              <a:gd name="connsiteX69" fmla="*/ 2337472 w 3490927"/>
              <a:gd name="connsiteY69" fmla="*/ 1325358 h 2263664"/>
              <a:gd name="connsiteX70" fmla="*/ 2379307 w 3490927"/>
              <a:gd name="connsiteY70" fmla="*/ 1361217 h 2263664"/>
              <a:gd name="connsiteX71" fmla="*/ 2409190 w 3490927"/>
              <a:gd name="connsiteY71" fmla="*/ 1379147 h 2263664"/>
              <a:gd name="connsiteX72" fmla="*/ 2421143 w 3490927"/>
              <a:gd name="connsiteY72" fmla="*/ 1385123 h 2263664"/>
              <a:gd name="connsiteX73" fmla="*/ 2445048 w 3490927"/>
              <a:gd name="connsiteY73" fmla="*/ 1391100 h 2263664"/>
              <a:gd name="connsiteX74" fmla="*/ 2504813 w 3490927"/>
              <a:gd name="connsiteY74" fmla="*/ 1415006 h 2263664"/>
              <a:gd name="connsiteX75" fmla="*/ 2528719 w 3490927"/>
              <a:gd name="connsiteY75" fmla="*/ 1391100 h 2263664"/>
              <a:gd name="connsiteX76" fmla="*/ 2552625 w 3490927"/>
              <a:gd name="connsiteY76" fmla="*/ 1367194 h 2263664"/>
              <a:gd name="connsiteX77" fmla="*/ 2582507 w 3490927"/>
              <a:gd name="connsiteY77" fmla="*/ 1325358 h 2263664"/>
              <a:gd name="connsiteX78" fmla="*/ 2624343 w 3490927"/>
              <a:gd name="connsiteY78" fmla="*/ 1301453 h 2263664"/>
              <a:gd name="connsiteX79" fmla="*/ 2612390 w 3490927"/>
              <a:gd name="connsiteY79" fmla="*/ 1283523 h 2263664"/>
              <a:gd name="connsiteX80" fmla="*/ 2612390 w 3490927"/>
              <a:gd name="connsiteY80" fmla="*/ 1247664 h 2263664"/>
              <a:gd name="connsiteX81" fmla="*/ 2648248 w 3490927"/>
              <a:gd name="connsiteY81" fmla="*/ 1211806 h 2263664"/>
              <a:gd name="connsiteX82" fmla="*/ 2648248 w 3490927"/>
              <a:gd name="connsiteY82" fmla="*/ 1193876 h 2263664"/>
              <a:gd name="connsiteX83" fmla="*/ 2713990 w 3490927"/>
              <a:gd name="connsiteY83" fmla="*/ 1056417 h 2263664"/>
              <a:gd name="connsiteX84" fmla="*/ 2731919 w 3490927"/>
              <a:gd name="connsiteY84" fmla="*/ 1050441 h 2263664"/>
              <a:gd name="connsiteX85" fmla="*/ 2821566 w 3490927"/>
              <a:gd name="connsiteY85" fmla="*/ 1032511 h 2263664"/>
              <a:gd name="connsiteX86" fmla="*/ 2833519 w 3490927"/>
              <a:gd name="connsiteY86" fmla="*/ 1032511 h 2263664"/>
              <a:gd name="connsiteX87" fmla="*/ 2857424 w 3490927"/>
              <a:gd name="connsiteY87" fmla="*/ 1002630 h 2263664"/>
              <a:gd name="connsiteX88" fmla="*/ 3048670 w 3490927"/>
              <a:gd name="connsiteY88" fmla="*/ 1026535 h 2263664"/>
              <a:gd name="connsiteX89" fmla="*/ 3198083 w 3490927"/>
              <a:gd name="connsiteY89" fmla="*/ 1044464 h 2263664"/>
              <a:gd name="connsiteX90" fmla="*/ 3269800 w 3490927"/>
              <a:gd name="connsiteY90" fmla="*/ 1086300 h 2263664"/>
              <a:gd name="connsiteX91" fmla="*/ 3305658 w 3490927"/>
              <a:gd name="connsiteY91" fmla="*/ 1134111 h 2263664"/>
              <a:gd name="connsiteX92" fmla="*/ 3311635 w 3490927"/>
              <a:gd name="connsiteY92" fmla="*/ 1175947 h 2263664"/>
              <a:gd name="connsiteX93" fmla="*/ 3401281 w 3490927"/>
              <a:gd name="connsiteY93" fmla="*/ 1187900 h 2263664"/>
              <a:gd name="connsiteX94" fmla="*/ 3431164 w 3490927"/>
              <a:gd name="connsiteY94" fmla="*/ 1253641 h 2263664"/>
              <a:gd name="connsiteX95" fmla="*/ 3490927 w 3490927"/>
              <a:gd name="connsiteY95" fmla="*/ 1283523 h 2263664"/>
              <a:gd name="connsiteX0" fmla="*/ 221801 w 3497558"/>
              <a:gd name="connsiteY0" fmla="*/ 2263664 h 2263664"/>
              <a:gd name="connsiteX1" fmla="*/ 144107 w 3497558"/>
              <a:gd name="connsiteY1" fmla="*/ 2156088 h 2263664"/>
              <a:gd name="connsiteX2" fmla="*/ 162037 w 3497558"/>
              <a:gd name="connsiteY2" fmla="*/ 2102300 h 2263664"/>
              <a:gd name="connsiteX3" fmla="*/ 162037 w 3497558"/>
              <a:gd name="connsiteY3" fmla="*/ 2054488 h 2263664"/>
              <a:gd name="connsiteX4" fmla="*/ 162037 w 3497558"/>
              <a:gd name="connsiteY4" fmla="*/ 2024606 h 2263664"/>
              <a:gd name="connsiteX5" fmla="*/ 126178 w 3497558"/>
              <a:gd name="connsiteY5" fmla="*/ 1958864 h 2263664"/>
              <a:gd name="connsiteX6" fmla="*/ 120201 w 3497558"/>
              <a:gd name="connsiteY6" fmla="*/ 1917029 h 2263664"/>
              <a:gd name="connsiteX7" fmla="*/ 90319 w 3497558"/>
              <a:gd name="connsiteY7" fmla="*/ 1893123 h 2263664"/>
              <a:gd name="connsiteX8" fmla="*/ 72390 w 3497558"/>
              <a:gd name="connsiteY8" fmla="*/ 1857264 h 2263664"/>
              <a:gd name="connsiteX9" fmla="*/ 12625 w 3497558"/>
              <a:gd name="connsiteY9" fmla="*/ 1797500 h 2263664"/>
              <a:gd name="connsiteX10" fmla="*/ 672 w 3497558"/>
              <a:gd name="connsiteY10" fmla="*/ 1654064 h 2263664"/>
              <a:gd name="connsiteX11" fmla="*/ 24578 w 3497558"/>
              <a:gd name="connsiteY11" fmla="*/ 1618206 h 2263664"/>
              <a:gd name="connsiteX12" fmla="*/ 185943 w 3497558"/>
              <a:gd name="connsiteY12" fmla="*/ 1648088 h 2263664"/>
              <a:gd name="connsiteX13" fmla="*/ 239731 w 3497558"/>
              <a:gd name="connsiteY13" fmla="*/ 1630158 h 2263664"/>
              <a:gd name="connsiteX14" fmla="*/ 203872 w 3497558"/>
              <a:gd name="connsiteY14" fmla="*/ 1474770 h 2263664"/>
              <a:gd name="connsiteX15" fmla="*/ 227778 w 3497558"/>
              <a:gd name="connsiteY15" fmla="*/ 1444888 h 2263664"/>
              <a:gd name="connsiteX16" fmla="*/ 215825 w 3497558"/>
              <a:gd name="connsiteY16" fmla="*/ 1122158 h 2263664"/>
              <a:gd name="connsiteX17" fmla="*/ 239731 w 3497558"/>
              <a:gd name="connsiteY17" fmla="*/ 1110206 h 2263664"/>
              <a:gd name="connsiteX18" fmla="*/ 293519 w 3497558"/>
              <a:gd name="connsiteY18" fmla="*/ 817358 h 2263664"/>
              <a:gd name="connsiteX19" fmla="*/ 299495 w 3497558"/>
              <a:gd name="connsiteY19" fmla="*/ 590253 h 2263664"/>
              <a:gd name="connsiteX20" fmla="*/ 215825 w 3497558"/>
              <a:gd name="connsiteY20" fmla="*/ 542441 h 2263664"/>
              <a:gd name="connsiteX21" fmla="*/ 138131 w 3497558"/>
              <a:gd name="connsiteY21" fmla="*/ 428888 h 2263664"/>
              <a:gd name="connsiteX22" fmla="*/ 179966 w 3497558"/>
              <a:gd name="connsiteY22" fmla="*/ 195806 h 2263664"/>
              <a:gd name="connsiteX23" fmla="*/ 191919 w 3497558"/>
              <a:gd name="connsiteY23" fmla="*/ 189829 h 2263664"/>
              <a:gd name="connsiteX24" fmla="*/ 472813 w 3497558"/>
              <a:gd name="connsiteY24" fmla="*/ 213735 h 2263664"/>
              <a:gd name="connsiteX25" fmla="*/ 484766 w 3497558"/>
              <a:gd name="connsiteY25" fmla="*/ 213735 h 2263664"/>
              <a:gd name="connsiteX26" fmla="*/ 496719 w 3497558"/>
              <a:gd name="connsiteY26" fmla="*/ 16511 h 2263664"/>
              <a:gd name="connsiteX27" fmla="*/ 496719 w 3497558"/>
              <a:gd name="connsiteY27" fmla="*/ 10535 h 2263664"/>
              <a:gd name="connsiteX28" fmla="*/ 634178 w 3497558"/>
              <a:gd name="connsiteY28" fmla="*/ 10535 h 2263664"/>
              <a:gd name="connsiteX29" fmla="*/ 1184013 w 3497558"/>
              <a:gd name="connsiteY29" fmla="*/ 58347 h 2263664"/>
              <a:gd name="connsiteX30" fmla="*/ 1219872 w 3497558"/>
              <a:gd name="connsiteY30" fmla="*/ 58347 h 2263664"/>
              <a:gd name="connsiteX31" fmla="*/ 1249754 w 3497558"/>
              <a:gd name="connsiteY31" fmla="*/ 88229 h 2263664"/>
              <a:gd name="connsiteX32" fmla="*/ 1273660 w 3497558"/>
              <a:gd name="connsiteY32" fmla="*/ 142017 h 2263664"/>
              <a:gd name="connsiteX33" fmla="*/ 1279637 w 3497558"/>
              <a:gd name="connsiteY33" fmla="*/ 189829 h 2263664"/>
              <a:gd name="connsiteX34" fmla="*/ 1321472 w 3497558"/>
              <a:gd name="connsiteY34" fmla="*/ 237641 h 2263664"/>
              <a:gd name="connsiteX35" fmla="*/ 1387213 w 3497558"/>
              <a:gd name="connsiteY35" fmla="*/ 249594 h 2263664"/>
              <a:gd name="connsiteX36" fmla="*/ 1441001 w 3497558"/>
              <a:gd name="connsiteY36" fmla="*/ 297406 h 2263664"/>
              <a:gd name="connsiteX37" fmla="*/ 1482837 w 3497558"/>
              <a:gd name="connsiteY37" fmla="*/ 351194 h 2263664"/>
              <a:gd name="connsiteX38" fmla="*/ 1536625 w 3497558"/>
              <a:gd name="connsiteY38" fmla="*/ 404982 h 2263664"/>
              <a:gd name="connsiteX39" fmla="*/ 1554554 w 3497558"/>
              <a:gd name="connsiteY39" fmla="*/ 434864 h 2263664"/>
              <a:gd name="connsiteX40" fmla="*/ 1608343 w 3497558"/>
              <a:gd name="connsiteY40" fmla="*/ 482676 h 2263664"/>
              <a:gd name="connsiteX41" fmla="*/ 1662131 w 3497558"/>
              <a:gd name="connsiteY41" fmla="*/ 530488 h 2263664"/>
              <a:gd name="connsiteX42" fmla="*/ 1668107 w 3497558"/>
              <a:gd name="connsiteY42" fmla="*/ 530488 h 2263664"/>
              <a:gd name="connsiteX43" fmla="*/ 1727872 w 3497558"/>
              <a:gd name="connsiteY43" fmla="*/ 548417 h 2263664"/>
              <a:gd name="connsiteX44" fmla="*/ 1769707 w 3497558"/>
              <a:gd name="connsiteY44" fmla="*/ 602206 h 2263664"/>
              <a:gd name="connsiteX45" fmla="*/ 1775684 w 3497558"/>
              <a:gd name="connsiteY45" fmla="*/ 614158 h 2263664"/>
              <a:gd name="connsiteX46" fmla="*/ 1799590 w 3497558"/>
              <a:gd name="connsiteY46" fmla="*/ 638064 h 2263664"/>
              <a:gd name="connsiteX47" fmla="*/ 1823495 w 3497558"/>
              <a:gd name="connsiteY47" fmla="*/ 679900 h 2263664"/>
              <a:gd name="connsiteX48" fmla="*/ 1829472 w 3497558"/>
              <a:gd name="connsiteY48" fmla="*/ 727711 h 2263664"/>
              <a:gd name="connsiteX49" fmla="*/ 1841425 w 3497558"/>
              <a:gd name="connsiteY49" fmla="*/ 751617 h 2263664"/>
              <a:gd name="connsiteX50" fmla="*/ 1865331 w 3497558"/>
              <a:gd name="connsiteY50" fmla="*/ 781500 h 2263664"/>
              <a:gd name="connsiteX51" fmla="*/ 1889237 w 3497558"/>
              <a:gd name="connsiteY51" fmla="*/ 817358 h 2263664"/>
              <a:gd name="connsiteX52" fmla="*/ 1901190 w 3497558"/>
              <a:gd name="connsiteY52" fmla="*/ 847241 h 2263664"/>
              <a:gd name="connsiteX53" fmla="*/ 1877284 w 3497558"/>
              <a:gd name="connsiteY53" fmla="*/ 901029 h 2263664"/>
              <a:gd name="connsiteX54" fmla="*/ 1901190 w 3497558"/>
              <a:gd name="connsiteY54" fmla="*/ 948841 h 2263664"/>
              <a:gd name="connsiteX55" fmla="*/ 1913143 w 3497558"/>
              <a:gd name="connsiteY55" fmla="*/ 978723 h 2263664"/>
              <a:gd name="connsiteX56" fmla="*/ 1931072 w 3497558"/>
              <a:gd name="connsiteY56" fmla="*/ 1020558 h 2263664"/>
              <a:gd name="connsiteX57" fmla="*/ 1943025 w 3497558"/>
              <a:gd name="connsiteY57" fmla="*/ 1038488 h 2263664"/>
              <a:gd name="connsiteX58" fmla="*/ 1943025 w 3497558"/>
              <a:gd name="connsiteY58" fmla="*/ 1068370 h 2263664"/>
              <a:gd name="connsiteX59" fmla="*/ 1990837 w 3497558"/>
              <a:gd name="connsiteY59" fmla="*/ 1128135 h 2263664"/>
              <a:gd name="connsiteX60" fmla="*/ 2020719 w 3497558"/>
              <a:gd name="connsiteY60" fmla="*/ 1146064 h 2263664"/>
              <a:gd name="connsiteX61" fmla="*/ 2026695 w 3497558"/>
              <a:gd name="connsiteY61" fmla="*/ 1140088 h 2263664"/>
              <a:gd name="connsiteX62" fmla="*/ 2068531 w 3497558"/>
              <a:gd name="connsiteY62" fmla="*/ 1158017 h 2263664"/>
              <a:gd name="connsiteX63" fmla="*/ 2122319 w 3497558"/>
              <a:gd name="connsiteY63" fmla="*/ 1205829 h 2263664"/>
              <a:gd name="connsiteX64" fmla="*/ 2164154 w 3497558"/>
              <a:gd name="connsiteY64" fmla="*/ 1241688 h 2263664"/>
              <a:gd name="connsiteX65" fmla="*/ 2200013 w 3497558"/>
              <a:gd name="connsiteY65" fmla="*/ 1253641 h 2263664"/>
              <a:gd name="connsiteX66" fmla="*/ 2253801 w 3497558"/>
              <a:gd name="connsiteY66" fmla="*/ 1265594 h 2263664"/>
              <a:gd name="connsiteX67" fmla="*/ 2253801 w 3497558"/>
              <a:gd name="connsiteY67" fmla="*/ 1289500 h 2263664"/>
              <a:gd name="connsiteX68" fmla="*/ 2301613 w 3497558"/>
              <a:gd name="connsiteY68" fmla="*/ 1319382 h 2263664"/>
              <a:gd name="connsiteX69" fmla="*/ 2337472 w 3497558"/>
              <a:gd name="connsiteY69" fmla="*/ 1325358 h 2263664"/>
              <a:gd name="connsiteX70" fmla="*/ 2379307 w 3497558"/>
              <a:gd name="connsiteY70" fmla="*/ 1361217 h 2263664"/>
              <a:gd name="connsiteX71" fmla="*/ 2409190 w 3497558"/>
              <a:gd name="connsiteY71" fmla="*/ 1379147 h 2263664"/>
              <a:gd name="connsiteX72" fmla="*/ 2421143 w 3497558"/>
              <a:gd name="connsiteY72" fmla="*/ 1385123 h 2263664"/>
              <a:gd name="connsiteX73" fmla="*/ 2445048 w 3497558"/>
              <a:gd name="connsiteY73" fmla="*/ 1391100 h 2263664"/>
              <a:gd name="connsiteX74" fmla="*/ 2504813 w 3497558"/>
              <a:gd name="connsiteY74" fmla="*/ 1415006 h 2263664"/>
              <a:gd name="connsiteX75" fmla="*/ 2528719 w 3497558"/>
              <a:gd name="connsiteY75" fmla="*/ 1391100 h 2263664"/>
              <a:gd name="connsiteX76" fmla="*/ 2552625 w 3497558"/>
              <a:gd name="connsiteY76" fmla="*/ 1367194 h 2263664"/>
              <a:gd name="connsiteX77" fmla="*/ 2582507 w 3497558"/>
              <a:gd name="connsiteY77" fmla="*/ 1325358 h 2263664"/>
              <a:gd name="connsiteX78" fmla="*/ 2624343 w 3497558"/>
              <a:gd name="connsiteY78" fmla="*/ 1301453 h 2263664"/>
              <a:gd name="connsiteX79" fmla="*/ 2612390 w 3497558"/>
              <a:gd name="connsiteY79" fmla="*/ 1283523 h 2263664"/>
              <a:gd name="connsiteX80" fmla="*/ 2612390 w 3497558"/>
              <a:gd name="connsiteY80" fmla="*/ 1247664 h 2263664"/>
              <a:gd name="connsiteX81" fmla="*/ 2648248 w 3497558"/>
              <a:gd name="connsiteY81" fmla="*/ 1211806 h 2263664"/>
              <a:gd name="connsiteX82" fmla="*/ 2648248 w 3497558"/>
              <a:gd name="connsiteY82" fmla="*/ 1193876 h 2263664"/>
              <a:gd name="connsiteX83" fmla="*/ 2713990 w 3497558"/>
              <a:gd name="connsiteY83" fmla="*/ 1056417 h 2263664"/>
              <a:gd name="connsiteX84" fmla="*/ 2731919 w 3497558"/>
              <a:gd name="connsiteY84" fmla="*/ 1050441 h 2263664"/>
              <a:gd name="connsiteX85" fmla="*/ 2821566 w 3497558"/>
              <a:gd name="connsiteY85" fmla="*/ 1032511 h 2263664"/>
              <a:gd name="connsiteX86" fmla="*/ 2833519 w 3497558"/>
              <a:gd name="connsiteY86" fmla="*/ 1032511 h 2263664"/>
              <a:gd name="connsiteX87" fmla="*/ 2857424 w 3497558"/>
              <a:gd name="connsiteY87" fmla="*/ 1002630 h 2263664"/>
              <a:gd name="connsiteX88" fmla="*/ 3048670 w 3497558"/>
              <a:gd name="connsiteY88" fmla="*/ 1026535 h 2263664"/>
              <a:gd name="connsiteX89" fmla="*/ 3198083 w 3497558"/>
              <a:gd name="connsiteY89" fmla="*/ 1044464 h 2263664"/>
              <a:gd name="connsiteX90" fmla="*/ 3269800 w 3497558"/>
              <a:gd name="connsiteY90" fmla="*/ 1086300 h 2263664"/>
              <a:gd name="connsiteX91" fmla="*/ 3305658 w 3497558"/>
              <a:gd name="connsiteY91" fmla="*/ 1134111 h 2263664"/>
              <a:gd name="connsiteX92" fmla="*/ 3311635 w 3497558"/>
              <a:gd name="connsiteY92" fmla="*/ 1175947 h 2263664"/>
              <a:gd name="connsiteX93" fmla="*/ 3401281 w 3497558"/>
              <a:gd name="connsiteY93" fmla="*/ 1187900 h 2263664"/>
              <a:gd name="connsiteX94" fmla="*/ 3431164 w 3497558"/>
              <a:gd name="connsiteY94" fmla="*/ 1253641 h 2263664"/>
              <a:gd name="connsiteX95" fmla="*/ 3490927 w 3497558"/>
              <a:gd name="connsiteY95" fmla="*/ 1283523 h 2263664"/>
              <a:gd name="connsiteX96" fmla="*/ 3496904 w 3497558"/>
              <a:gd name="connsiteY96" fmla="*/ 1283523 h 2263664"/>
              <a:gd name="connsiteX0" fmla="*/ 221801 w 3562645"/>
              <a:gd name="connsiteY0" fmla="*/ 2263664 h 2263664"/>
              <a:gd name="connsiteX1" fmla="*/ 144107 w 3562645"/>
              <a:gd name="connsiteY1" fmla="*/ 2156088 h 2263664"/>
              <a:gd name="connsiteX2" fmla="*/ 162037 w 3562645"/>
              <a:gd name="connsiteY2" fmla="*/ 2102300 h 2263664"/>
              <a:gd name="connsiteX3" fmla="*/ 162037 w 3562645"/>
              <a:gd name="connsiteY3" fmla="*/ 2054488 h 2263664"/>
              <a:gd name="connsiteX4" fmla="*/ 162037 w 3562645"/>
              <a:gd name="connsiteY4" fmla="*/ 2024606 h 2263664"/>
              <a:gd name="connsiteX5" fmla="*/ 126178 w 3562645"/>
              <a:gd name="connsiteY5" fmla="*/ 1958864 h 2263664"/>
              <a:gd name="connsiteX6" fmla="*/ 120201 w 3562645"/>
              <a:gd name="connsiteY6" fmla="*/ 1917029 h 2263664"/>
              <a:gd name="connsiteX7" fmla="*/ 90319 w 3562645"/>
              <a:gd name="connsiteY7" fmla="*/ 1893123 h 2263664"/>
              <a:gd name="connsiteX8" fmla="*/ 72390 w 3562645"/>
              <a:gd name="connsiteY8" fmla="*/ 1857264 h 2263664"/>
              <a:gd name="connsiteX9" fmla="*/ 12625 w 3562645"/>
              <a:gd name="connsiteY9" fmla="*/ 1797500 h 2263664"/>
              <a:gd name="connsiteX10" fmla="*/ 672 w 3562645"/>
              <a:gd name="connsiteY10" fmla="*/ 1654064 h 2263664"/>
              <a:gd name="connsiteX11" fmla="*/ 24578 w 3562645"/>
              <a:gd name="connsiteY11" fmla="*/ 1618206 h 2263664"/>
              <a:gd name="connsiteX12" fmla="*/ 185943 w 3562645"/>
              <a:gd name="connsiteY12" fmla="*/ 1648088 h 2263664"/>
              <a:gd name="connsiteX13" fmla="*/ 239731 w 3562645"/>
              <a:gd name="connsiteY13" fmla="*/ 1630158 h 2263664"/>
              <a:gd name="connsiteX14" fmla="*/ 203872 w 3562645"/>
              <a:gd name="connsiteY14" fmla="*/ 1474770 h 2263664"/>
              <a:gd name="connsiteX15" fmla="*/ 227778 w 3562645"/>
              <a:gd name="connsiteY15" fmla="*/ 1444888 h 2263664"/>
              <a:gd name="connsiteX16" fmla="*/ 215825 w 3562645"/>
              <a:gd name="connsiteY16" fmla="*/ 1122158 h 2263664"/>
              <a:gd name="connsiteX17" fmla="*/ 239731 w 3562645"/>
              <a:gd name="connsiteY17" fmla="*/ 1110206 h 2263664"/>
              <a:gd name="connsiteX18" fmla="*/ 293519 w 3562645"/>
              <a:gd name="connsiteY18" fmla="*/ 817358 h 2263664"/>
              <a:gd name="connsiteX19" fmla="*/ 299495 w 3562645"/>
              <a:gd name="connsiteY19" fmla="*/ 590253 h 2263664"/>
              <a:gd name="connsiteX20" fmla="*/ 215825 w 3562645"/>
              <a:gd name="connsiteY20" fmla="*/ 542441 h 2263664"/>
              <a:gd name="connsiteX21" fmla="*/ 138131 w 3562645"/>
              <a:gd name="connsiteY21" fmla="*/ 428888 h 2263664"/>
              <a:gd name="connsiteX22" fmla="*/ 179966 w 3562645"/>
              <a:gd name="connsiteY22" fmla="*/ 195806 h 2263664"/>
              <a:gd name="connsiteX23" fmla="*/ 191919 w 3562645"/>
              <a:gd name="connsiteY23" fmla="*/ 189829 h 2263664"/>
              <a:gd name="connsiteX24" fmla="*/ 472813 w 3562645"/>
              <a:gd name="connsiteY24" fmla="*/ 213735 h 2263664"/>
              <a:gd name="connsiteX25" fmla="*/ 484766 w 3562645"/>
              <a:gd name="connsiteY25" fmla="*/ 213735 h 2263664"/>
              <a:gd name="connsiteX26" fmla="*/ 496719 w 3562645"/>
              <a:gd name="connsiteY26" fmla="*/ 16511 h 2263664"/>
              <a:gd name="connsiteX27" fmla="*/ 496719 w 3562645"/>
              <a:gd name="connsiteY27" fmla="*/ 10535 h 2263664"/>
              <a:gd name="connsiteX28" fmla="*/ 634178 w 3562645"/>
              <a:gd name="connsiteY28" fmla="*/ 10535 h 2263664"/>
              <a:gd name="connsiteX29" fmla="*/ 1184013 w 3562645"/>
              <a:gd name="connsiteY29" fmla="*/ 58347 h 2263664"/>
              <a:gd name="connsiteX30" fmla="*/ 1219872 w 3562645"/>
              <a:gd name="connsiteY30" fmla="*/ 58347 h 2263664"/>
              <a:gd name="connsiteX31" fmla="*/ 1249754 w 3562645"/>
              <a:gd name="connsiteY31" fmla="*/ 88229 h 2263664"/>
              <a:gd name="connsiteX32" fmla="*/ 1273660 w 3562645"/>
              <a:gd name="connsiteY32" fmla="*/ 142017 h 2263664"/>
              <a:gd name="connsiteX33" fmla="*/ 1279637 w 3562645"/>
              <a:gd name="connsiteY33" fmla="*/ 189829 h 2263664"/>
              <a:gd name="connsiteX34" fmla="*/ 1321472 w 3562645"/>
              <a:gd name="connsiteY34" fmla="*/ 237641 h 2263664"/>
              <a:gd name="connsiteX35" fmla="*/ 1387213 w 3562645"/>
              <a:gd name="connsiteY35" fmla="*/ 249594 h 2263664"/>
              <a:gd name="connsiteX36" fmla="*/ 1441001 w 3562645"/>
              <a:gd name="connsiteY36" fmla="*/ 297406 h 2263664"/>
              <a:gd name="connsiteX37" fmla="*/ 1482837 w 3562645"/>
              <a:gd name="connsiteY37" fmla="*/ 351194 h 2263664"/>
              <a:gd name="connsiteX38" fmla="*/ 1536625 w 3562645"/>
              <a:gd name="connsiteY38" fmla="*/ 404982 h 2263664"/>
              <a:gd name="connsiteX39" fmla="*/ 1554554 w 3562645"/>
              <a:gd name="connsiteY39" fmla="*/ 434864 h 2263664"/>
              <a:gd name="connsiteX40" fmla="*/ 1608343 w 3562645"/>
              <a:gd name="connsiteY40" fmla="*/ 482676 h 2263664"/>
              <a:gd name="connsiteX41" fmla="*/ 1662131 w 3562645"/>
              <a:gd name="connsiteY41" fmla="*/ 530488 h 2263664"/>
              <a:gd name="connsiteX42" fmla="*/ 1668107 w 3562645"/>
              <a:gd name="connsiteY42" fmla="*/ 530488 h 2263664"/>
              <a:gd name="connsiteX43" fmla="*/ 1727872 w 3562645"/>
              <a:gd name="connsiteY43" fmla="*/ 548417 h 2263664"/>
              <a:gd name="connsiteX44" fmla="*/ 1769707 w 3562645"/>
              <a:gd name="connsiteY44" fmla="*/ 602206 h 2263664"/>
              <a:gd name="connsiteX45" fmla="*/ 1775684 w 3562645"/>
              <a:gd name="connsiteY45" fmla="*/ 614158 h 2263664"/>
              <a:gd name="connsiteX46" fmla="*/ 1799590 w 3562645"/>
              <a:gd name="connsiteY46" fmla="*/ 638064 h 2263664"/>
              <a:gd name="connsiteX47" fmla="*/ 1823495 w 3562645"/>
              <a:gd name="connsiteY47" fmla="*/ 679900 h 2263664"/>
              <a:gd name="connsiteX48" fmla="*/ 1829472 w 3562645"/>
              <a:gd name="connsiteY48" fmla="*/ 727711 h 2263664"/>
              <a:gd name="connsiteX49" fmla="*/ 1841425 w 3562645"/>
              <a:gd name="connsiteY49" fmla="*/ 751617 h 2263664"/>
              <a:gd name="connsiteX50" fmla="*/ 1865331 w 3562645"/>
              <a:gd name="connsiteY50" fmla="*/ 781500 h 2263664"/>
              <a:gd name="connsiteX51" fmla="*/ 1889237 w 3562645"/>
              <a:gd name="connsiteY51" fmla="*/ 817358 h 2263664"/>
              <a:gd name="connsiteX52" fmla="*/ 1901190 w 3562645"/>
              <a:gd name="connsiteY52" fmla="*/ 847241 h 2263664"/>
              <a:gd name="connsiteX53" fmla="*/ 1877284 w 3562645"/>
              <a:gd name="connsiteY53" fmla="*/ 901029 h 2263664"/>
              <a:gd name="connsiteX54" fmla="*/ 1901190 w 3562645"/>
              <a:gd name="connsiteY54" fmla="*/ 948841 h 2263664"/>
              <a:gd name="connsiteX55" fmla="*/ 1913143 w 3562645"/>
              <a:gd name="connsiteY55" fmla="*/ 978723 h 2263664"/>
              <a:gd name="connsiteX56" fmla="*/ 1931072 w 3562645"/>
              <a:gd name="connsiteY56" fmla="*/ 1020558 h 2263664"/>
              <a:gd name="connsiteX57" fmla="*/ 1943025 w 3562645"/>
              <a:gd name="connsiteY57" fmla="*/ 1038488 h 2263664"/>
              <a:gd name="connsiteX58" fmla="*/ 1943025 w 3562645"/>
              <a:gd name="connsiteY58" fmla="*/ 1068370 h 2263664"/>
              <a:gd name="connsiteX59" fmla="*/ 1990837 w 3562645"/>
              <a:gd name="connsiteY59" fmla="*/ 1128135 h 2263664"/>
              <a:gd name="connsiteX60" fmla="*/ 2020719 w 3562645"/>
              <a:gd name="connsiteY60" fmla="*/ 1146064 h 2263664"/>
              <a:gd name="connsiteX61" fmla="*/ 2026695 w 3562645"/>
              <a:gd name="connsiteY61" fmla="*/ 1140088 h 2263664"/>
              <a:gd name="connsiteX62" fmla="*/ 2068531 w 3562645"/>
              <a:gd name="connsiteY62" fmla="*/ 1158017 h 2263664"/>
              <a:gd name="connsiteX63" fmla="*/ 2122319 w 3562645"/>
              <a:gd name="connsiteY63" fmla="*/ 1205829 h 2263664"/>
              <a:gd name="connsiteX64" fmla="*/ 2164154 w 3562645"/>
              <a:gd name="connsiteY64" fmla="*/ 1241688 h 2263664"/>
              <a:gd name="connsiteX65" fmla="*/ 2200013 w 3562645"/>
              <a:gd name="connsiteY65" fmla="*/ 1253641 h 2263664"/>
              <a:gd name="connsiteX66" fmla="*/ 2253801 w 3562645"/>
              <a:gd name="connsiteY66" fmla="*/ 1265594 h 2263664"/>
              <a:gd name="connsiteX67" fmla="*/ 2253801 w 3562645"/>
              <a:gd name="connsiteY67" fmla="*/ 1289500 h 2263664"/>
              <a:gd name="connsiteX68" fmla="*/ 2301613 w 3562645"/>
              <a:gd name="connsiteY68" fmla="*/ 1319382 h 2263664"/>
              <a:gd name="connsiteX69" fmla="*/ 2337472 w 3562645"/>
              <a:gd name="connsiteY69" fmla="*/ 1325358 h 2263664"/>
              <a:gd name="connsiteX70" fmla="*/ 2379307 w 3562645"/>
              <a:gd name="connsiteY70" fmla="*/ 1361217 h 2263664"/>
              <a:gd name="connsiteX71" fmla="*/ 2409190 w 3562645"/>
              <a:gd name="connsiteY71" fmla="*/ 1379147 h 2263664"/>
              <a:gd name="connsiteX72" fmla="*/ 2421143 w 3562645"/>
              <a:gd name="connsiteY72" fmla="*/ 1385123 h 2263664"/>
              <a:gd name="connsiteX73" fmla="*/ 2445048 w 3562645"/>
              <a:gd name="connsiteY73" fmla="*/ 1391100 h 2263664"/>
              <a:gd name="connsiteX74" fmla="*/ 2504813 w 3562645"/>
              <a:gd name="connsiteY74" fmla="*/ 1415006 h 2263664"/>
              <a:gd name="connsiteX75" fmla="*/ 2528719 w 3562645"/>
              <a:gd name="connsiteY75" fmla="*/ 1391100 h 2263664"/>
              <a:gd name="connsiteX76" fmla="*/ 2552625 w 3562645"/>
              <a:gd name="connsiteY76" fmla="*/ 1367194 h 2263664"/>
              <a:gd name="connsiteX77" fmla="*/ 2582507 w 3562645"/>
              <a:gd name="connsiteY77" fmla="*/ 1325358 h 2263664"/>
              <a:gd name="connsiteX78" fmla="*/ 2624343 w 3562645"/>
              <a:gd name="connsiteY78" fmla="*/ 1301453 h 2263664"/>
              <a:gd name="connsiteX79" fmla="*/ 2612390 w 3562645"/>
              <a:gd name="connsiteY79" fmla="*/ 1283523 h 2263664"/>
              <a:gd name="connsiteX80" fmla="*/ 2612390 w 3562645"/>
              <a:gd name="connsiteY80" fmla="*/ 1247664 h 2263664"/>
              <a:gd name="connsiteX81" fmla="*/ 2648248 w 3562645"/>
              <a:gd name="connsiteY81" fmla="*/ 1211806 h 2263664"/>
              <a:gd name="connsiteX82" fmla="*/ 2648248 w 3562645"/>
              <a:gd name="connsiteY82" fmla="*/ 1193876 h 2263664"/>
              <a:gd name="connsiteX83" fmla="*/ 2713990 w 3562645"/>
              <a:gd name="connsiteY83" fmla="*/ 1056417 h 2263664"/>
              <a:gd name="connsiteX84" fmla="*/ 2731919 w 3562645"/>
              <a:gd name="connsiteY84" fmla="*/ 1050441 h 2263664"/>
              <a:gd name="connsiteX85" fmla="*/ 2821566 w 3562645"/>
              <a:gd name="connsiteY85" fmla="*/ 1032511 h 2263664"/>
              <a:gd name="connsiteX86" fmla="*/ 2833519 w 3562645"/>
              <a:gd name="connsiteY86" fmla="*/ 1032511 h 2263664"/>
              <a:gd name="connsiteX87" fmla="*/ 2857424 w 3562645"/>
              <a:gd name="connsiteY87" fmla="*/ 1002630 h 2263664"/>
              <a:gd name="connsiteX88" fmla="*/ 3048670 w 3562645"/>
              <a:gd name="connsiteY88" fmla="*/ 1026535 h 2263664"/>
              <a:gd name="connsiteX89" fmla="*/ 3198083 w 3562645"/>
              <a:gd name="connsiteY89" fmla="*/ 1044464 h 2263664"/>
              <a:gd name="connsiteX90" fmla="*/ 3269800 w 3562645"/>
              <a:gd name="connsiteY90" fmla="*/ 1086300 h 2263664"/>
              <a:gd name="connsiteX91" fmla="*/ 3305658 w 3562645"/>
              <a:gd name="connsiteY91" fmla="*/ 1134111 h 2263664"/>
              <a:gd name="connsiteX92" fmla="*/ 3311635 w 3562645"/>
              <a:gd name="connsiteY92" fmla="*/ 1175947 h 2263664"/>
              <a:gd name="connsiteX93" fmla="*/ 3401281 w 3562645"/>
              <a:gd name="connsiteY93" fmla="*/ 1187900 h 2263664"/>
              <a:gd name="connsiteX94" fmla="*/ 3431164 w 3562645"/>
              <a:gd name="connsiteY94" fmla="*/ 1253641 h 2263664"/>
              <a:gd name="connsiteX95" fmla="*/ 3490927 w 3562645"/>
              <a:gd name="connsiteY95" fmla="*/ 1283523 h 2263664"/>
              <a:gd name="connsiteX96" fmla="*/ 3562645 w 3562645"/>
              <a:gd name="connsiteY96" fmla="*/ 1355240 h 2263664"/>
              <a:gd name="connsiteX0" fmla="*/ 221801 w 3567957"/>
              <a:gd name="connsiteY0" fmla="*/ 2263664 h 2263664"/>
              <a:gd name="connsiteX1" fmla="*/ 144107 w 3567957"/>
              <a:gd name="connsiteY1" fmla="*/ 2156088 h 2263664"/>
              <a:gd name="connsiteX2" fmla="*/ 162037 w 3567957"/>
              <a:gd name="connsiteY2" fmla="*/ 2102300 h 2263664"/>
              <a:gd name="connsiteX3" fmla="*/ 162037 w 3567957"/>
              <a:gd name="connsiteY3" fmla="*/ 2054488 h 2263664"/>
              <a:gd name="connsiteX4" fmla="*/ 162037 w 3567957"/>
              <a:gd name="connsiteY4" fmla="*/ 2024606 h 2263664"/>
              <a:gd name="connsiteX5" fmla="*/ 126178 w 3567957"/>
              <a:gd name="connsiteY5" fmla="*/ 1958864 h 2263664"/>
              <a:gd name="connsiteX6" fmla="*/ 120201 w 3567957"/>
              <a:gd name="connsiteY6" fmla="*/ 1917029 h 2263664"/>
              <a:gd name="connsiteX7" fmla="*/ 90319 w 3567957"/>
              <a:gd name="connsiteY7" fmla="*/ 1893123 h 2263664"/>
              <a:gd name="connsiteX8" fmla="*/ 72390 w 3567957"/>
              <a:gd name="connsiteY8" fmla="*/ 1857264 h 2263664"/>
              <a:gd name="connsiteX9" fmla="*/ 12625 w 3567957"/>
              <a:gd name="connsiteY9" fmla="*/ 1797500 h 2263664"/>
              <a:gd name="connsiteX10" fmla="*/ 672 w 3567957"/>
              <a:gd name="connsiteY10" fmla="*/ 1654064 h 2263664"/>
              <a:gd name="connsiteX11" fmla="*/ 24578 w 3567957"/>
              <a:gd name="connsiteY11" fmla="*/ 1618206 h 2263664"/>
              <a:gd name="connsiteX12" fmla="*/ 185943 w 3567957"/>
              <a:gd name="connsiteY12" fmla="*/ 1648088 h 2263664"/>
              <a:gd name="connsiteX13" fmla="*/ 239731 w 3567957"/>
              <a:gd name="connsiteY13" fmla="*/ 1630158 h 2263664"/>
              <a:gd name="connsiteX14" fmla="*/ 203872 w 3567957"/>
              <a:gd name="connsiteY14" fmla="*/ 1474770 h 2263664"/>
              <a:gd name="connsiteX15" fmla="*/ 227778 w 3567957"/>
              <a:gd name="connsiteY15" fmla="*/ 1444888 h 2263664"/>
              <a:gd name="connsiteX16" fmla="*/ 215825 w 3567957"/>
              <a:gd name="connsiteY16" fmla="*/ 1122158 h 2263664"/>
              <a:gd name="connsiteX17" fmla="*/ 239731 w 3567957"/>
              <a:gd name="connsiteY17" fmla="*/ 1110206 h 2263664"/>
              <a:gd name="connsiteX18" fmla="*/ 293519 w 3567957"/>
              <a:gd name="connsiteY18" fmla="*/ 817358 h 2263664"/>
              <a:gd name="connsiteX19" fmla="*/ 299495 w 3567957"/>
              <a:gd name="connsiteY19" fmla="*/ 590253 h 2263664"/>
              <a:gd name="connsiteX20" fmla="*/ 215825 w 3567957"/>
              <a:gd name="connsiteY20" fmla="*/ 542441 h 2263664"/>
              <a:gd name="connsiteX21" fmla="*/ 138131 w 3567957"/>
              <a:gd name="connsiteY21" fmla="*/ 428888 h 2263664"/>
              <a:gd name="connsiteX22" fmla="*/ 179966 w 3567957"/>
              <a:gd name="connsiteY22" fmla="*/ 195806 h 2263664"/>
              <a:gd name="connsiteX23" fmla="*/ 191919 w 3567957"/>
              <a:gd name="connsiteY23" fmla="*/ 189829 h 2263664"/>
              <a:gd name="connsiteX24" fmla="*/ 472813 w 3567957"/>
              <a:gd name="connsiteY24" fmla="*/ 213735 h 2263664"/>
              <a:gd name="connsiteX25" fmla="*/ 484766 w 3567957"/>
              <a:gd name="connsiteY25" fmla="*/ 213735 h 2263664"/>
              <a:gd name="connsiteX26" fmla="*/ 496719 w 3567957"/>
              <a:gd name="connsiteY26" fmla="*/ 16511 h 2263664"/>
              <a:gd name="connsiteX27" fmla="*/ 496719 w 3567957"/>
              <a:gd name="connsiteY27" fmla="*/ 10535 h 2263664"/>
              <a:gd name="connsiteX28" fmla="*/ 634178 w 3567957"/>
              <a:gd name="connsiteY28" fmla="*/ 10535 h 2263664"/>
              <a:gd name="connsiteX29" fmla="*/ 1184013 w 3567957"/>
              <a:gd name="connsiteY29" fmla="*/ 58347 h 2263664"/>
              <a:gd name="connsiteX30" fmla="*/ 1219872 w 3567957"/>
              <a:gd name="connsiteY30" fmla="*/ 58347 h 2263664"/>
              <a:gd name="connsiteX31" fmla="*/ 1249754 w 3567957"/>
              <a:gd name="connsiteY31" fmla="*/ 88229 h 2263664"/>
              <a:gd name="connsiteX32" fmla="*/ 1273660 w 3567957"/>
              <a:gd name="connsiteY32" fmla="*/ 142017 h 2263664"/>
              <a:gd name="connsiteX33" fmla="*/ 1279637 w 3567957"/>
              <a:gd name="connsiteY33" fmla="*/ 189829 h 2263664"/>
              <a:gd name="connsiteX34" fmla="*/ 1321472 w 3567957"/>
              <a:gd name="connsiteY34" fmla="*/ 237641 h 2263664"/>
              <a:gd name="connsiteX35" fmla="*/ 1387213 w 3567957"/>
              <a:gd name="connsiteY35" fmla="*/ 249594 h 2263664"/>
              <a:gd name="connsiteX36" fmla="*/ 1441001 w 3567957"/>
              <a:gd name="connsiteY36" fmla="*/ 297406 h 2263664"/>
              <a:gd name="connsiteX37" fmla="*/ 1482837 w 3567957"/>
              <a:gd name="connsiteY37" fmla="*/ 351194 h 2263664"/>
              <a:gd name="connsiteX38" fmla="*/ 1536625 w 3567957"/>
              <a:gd name="connsiteY38" fmla="*/ 404982 h 2263664"/>
              <a:gd name="connsiteX39" fmla="*/ 1554554 w 3567957"/>
              <a:gd name="connsiteY39" fmla="*/ 434864 h 2263664"/>
              <a:gd name="connsiteX40" fmla="*/ 1608343 w 3567957"/>
              <a:gd name="connsiteY40" fmla="*/ 482676 h 2263664"/>
              <a:gd name="connsiteX41" fmla="*/ 1662131 w 3567957"/>
              <a:gd name="connsiteY41" fmla="*/ 530488 h 2263664"/>
              <a:gd name="connsiteX42" fmla="*/ 1668107 w 3567957"/>
              <a:gd name="connsiteY42" fmla="*/ 530488 h 2263664"/>
              <a:gd name="connsiteX43" fmla="*/ 1727872 w 3567957"/>
              <a:gd name="connsiteY43" fmla="*/ 548417 h 2263664"/>
              <a:gd name="connsiteX44" fmla="*/ 1769707 w 3567957"/>
              <a:gd name="connsiteY44" fmla="*/ 602206 h 2263664"/>
              <a:gd name="connsiteX45" fmla="*/ 1775684 w 3567957"/>
              <a:gd name="connsiteY45" fmla="*/ 614158 h 2263664"/>
              <a:gd name="connsiteX46" fmla="*/ 1799590 w 3567957"/>
              <a:gd name="connsiteY46" fmla="*/ 638064 h 2263664"/>
              <a:gd name="connsiteX47" fmla="*/ 1823495 w 3567957"/>
              <a:gd name="connsiteY47" fmla="*/ 679900 h 2263664"/>
              <a:gd name="connsiteX48" fmla="*/ 1829472 w 3567957"/>
              <a:gd name="connsiteY48" fmla="*/ 727711 h 2263664"/>
              <a:gd name="connsiteX49" fmla="*/ 1841425 w 3567957"/>
              <a:gd name="connsiteY49" fmla="*/ 751617 h 2263664"/>
              <a:gd name="connsiteX50" fmla="*/ 1865331 w 3567957"/>
              <a:gd name="connsiteY50" fmla="*/ 781500 h 2263664"/>
              <a:gd name="connsiteX51" fmla="*/ 1889237 w 3567957"/>
              <a:gd name="connsiteY51" fmla="*/ 817358 h 2263664"/>
              <a:gd name="connsiteX52" fmla="*/ 1901190 w 3567957"/>
              <a:gd name="connsiteY52" fmla="*/ 847241 h 2263664"/>
              <a:gd name="connsiteX53" fmla="*/ 1877284 w 3567957"/>
              <a:gd name="connsiteY53" fmla="*/ 901029 h 2263664"/>
              <a:gd name="connsiteX54" fmla="*/ 1901190 w 3567957"/>
              <a:gd name="connsiteY54" fmla="*/ 948841 h 2263664"/>
              <a:gd name="connsiteX55" fmla="*/ 1913143 w 3567957"/>
              <a:gd name="connsiteY55" fmla="*/ 978723 h 2263664"/>
              <a:gd name="connsiteX56" fmla="*/ 1931072 w 3567957"/>
              <a:gd name="connsiteY56" fmla="*/ 1020558 h 2263664"/>
              <a:gd name="connsiteX57" fmla="*/ 1943025 w 3567957"/>
              <a:gd name="connsiteY57" fmla="*/ 1038488 h 2263664"/>
              <a:gd name="connsiteX58" fmla="*/ 1943025 w 3567957"/>
              <a:gd name="connsiteY58" fmla="*/ 1068370 h 2263664"/>
              <a:gd name="connsiteX59" fmla="*/ 1990837 w 3567957"/>
              <a:gd name="connsiteY59" fmla="*/ 1128135 h 2263664"/>
              <a:gd name="connsiteX60" fmla="*/ 2020719 w 3567957"/>
              <a:gd name="connsiteY60" fmla="*/ 1146064 h 2263664"/>
              <a:gd name="connsiteX61" fmla="*/ 2026695 w 3567957"/>
              <a:gd name="connsiteY61" fmla="*/ 1140088 h 2263664"/>
              <a:gd name="connsiteX62" fmla="*/ 2068531 w 3567957"/>
              <a:gd name="connsiteY62" fmla="*/ 1158017 h 2263664"/>
              <a:gd name="connsiteX63" fmla="*/ 2122319 w 3567957"/>
              <a:gd name="connsiteY63" fmla="*/ 1205829 h 2263664"/>
              <a:gd name="connsiteX64" fmla="*/ 2164154 w 3567957"/>
              <a:gd name="connsiteY64" fmla="*/ 1241688 h 2263664"/>
              <a:gd name="connsiteX65" fmla="*/ 2200013 w 3567957"/>
              <a:gd name="connsiteY65" fmla="*/ 1253641 h 2263664"/>
              <a:gd name="connsiteX66" fmla="*/ 2253801 w 3567957"/>
              <a:gd name="connsiteY66" fmla="*/ 1265594 h 2263664"/>
              <a:gd name="connsiteX67" fmla="*/ 2253801 w 3567957"/>
              <a:gd name="connsiteY67" fmla="*/ 1289500 h 2263664"/>
              <a:gd name="connsiteX68" fmla="*/ 2301613 w 3567957"/>
              <a:gd name="connsiteY68" fmla="*/ 1319382 h 2263664"/>
              <a:gd name="connsiteX69" fmla="*/ 2337472 w 3567957"/>
              <a:gd name="connsiteY69" fmla="*/ 1325358 h 2263664"/>
              <a:gd name="connsiteX70" fmla="*/ 2379307 w 3567957"/>
              <a:gd name="connsiteY70" fmla="*/ 1361217 h 2263664"/>
              <a:gd name="connsiteX71" fmla="*/ 2409190 w 3567957"/>
              <a:gd name="connsiteY71" fmla="*/ 1379147 h 2263664"/>
              <a:gd name="connsiteX72" fmla="*/ 2421143 w 3567957"/>
              <a:gd name="connsiteY72" fmla="*/ 1385123 h 2263664"/>
              <a:gd name="connsiteX73" fmla="*/ 2445048 w 3567957"/>
              <a:gd name="connsiteY73" fmla="*/ 1391100 h 2263664"/>
              <a:gd name="connsiteX74" fmla="*/ 2504813 w 3567957"/>
              <a:gd name="connsiteY74" fmla="*/ 1415006 h 2263664"/>
              <a:gd name="connsiteX75" fmla="*/ 2528719 w 3567957"/>
              <a:gd name="connsiteY75" fmla="*/ 1391100 h 2263664"/>
              <a:gd name="connsiteX76" fmla="*/ 2552625 w 3567957"/>
              <a:gd name="connsiteY76" fmla="*/ 1367194 h 2263664"/>
              <a:gd name="connsiteX77" fmla="*/ 2582507 w 3567957"/>
              <a:gd name="connsiteY77" fmla="*/ 1325358 h 2263664"/>
              <a:gd name="connsiteX78" fmla="*/ 2624343 w 3567957"/>
              <a:gd name="connsiteY78" fmla="*/ 1301453 h 2263664"/>
              <a:gd name="connsiteX79" fmla="*/ 2612390 w 3567957"/>
              <a:gd name="connsiteY79" fmla="*/ 1283523 h 2263664"/>
              <a:gd name="connsiteX80" fmla="*/ 2612390 w 3567957"/>
              <a:gd name="connsiteY80" fmla="*/ 1247664 h 2263664"/>
              <a:gd name="connsiteX81" fmla="*/ 2648248 w 3567957"/>
              <a:gd name="connsiteY81" fmla="*/ 1211806 h 2263664"/>
              <a:gd name="connsiteX82" fmla="*/ 2648248 w 3567957"/>
              <a:gd name="connsiteY82" fmla="*/ 1193876 h 2263664"/>
              <a:gd name="connsiteX83" fmla="*/ 2713990 w 3567957"/>
              <a:gd name="connsiteY83" fmla="*/ 1056417 h 2263664"/>
              <a:gd name="connsiteX84" fmla="*/ 2731919 w 3567957"/>
              <a:gd name="connsiteY84" fmla="*/ 1050441 h 2263664"/>
              <a:gd name="connsiteX85" fmla="*/ 2821566 w 3567957"/>
              <a:gd name="connsiteY85" fmla="*/ 1032511 h 2263664"/>
              <a:gd name="connsiteX86" fmla="*/ 2833519 w 3567957"/>
              <a:gd name="connsiteY86" fmla="*/ 1032511 h 2263664"/>
              <a:gd name="connsiteX87" fmla="*/ 2857424 w 3567957"/>
              <a:gd name="connsiteY87" fmla="*/ 1002630 h 2263664"/>
              <a:gd name="connsiteX88" fmla="*/ 3048670 w 3567957"/>
              <a:gd name="connsiteY88" fmla="*/ 1026535 h 2263664"/>
              <a:gd name="connsiteX89" fmla="*/ 3198083 w 3567957"/>
              <a:gd name="connsiteY89" fmla="*/ 1044464 h 2263664"/>
              <a:gd name="connsiteX90" fmla="*/ 3269800 w 3567957"/>
              <a:gd name="connsiteY90" fmla="*/ 1086300 h 2263664"/>
              <a:gd name="connsiteX91" fmla="*/ 3305658 w 3567957"/>
              <a:gd name="connsiteY91" fmla="*/ 1134111 h 2263664"/>
              <a:gd name="connsiteX92" fmla="*/ 3311635 w 3567957"/>
              <a:gd name="connsiteY92" fmla="*/ 1175947 h 2263664"/>
              <a:gd name="connsiteX93" fmla="*/ 3401281 w 3567957"/>
              <a:gd name="connsiteY93" fmla="*/ 1187900 h 2263664"/>
              <a:gd name="connsiteX94" fmla="*/ 3431164 w 3567957"/>
              <a:gd name="connsiteY94" fmla="*/ 1253641 h 2263664"/>
              <a:gd name="connsiteX95" fmla="*/ 3490927 w 3567957"/>
              <a:gd name="connsiteY95" fmla="*/ 1283523 h 2263664"/>
              <a:gd name="connsiteX96" fmla="*/ 3562645 w 3567957"/>
              <a:gd name="connsiteY96" fmla="*/ 1355240 h 2263664"/>
              <a:gd name="connsiteX97" fmla="*/ 3562644 w 3567957"/>
              <a:gd name="connsiteY97" fmla="*/ 1349264 h 2263664"/>
              <a:gd name="connsiteX0" fmla="*/ 221801 w 3598503"/>
              <a:gd name="connsiteY0" fmla="*/ 2263664 h 2263664"/>
              <a:gd name="connsiteX1" fmla="*/ 144107 w 3598503"/>
              <a:gd name="connsiteY1" fmla="*/ 2156088 h 2263664"/>
              <a:gd name="connsiteX2" fmla="*/ 162037 w 3598503"/>
              <a:gd name="connsiteY2" fmla="*/ 2102300 h 2263664"/>
              <a:gd name="connsiteX3" fmla="*/ 162037 w 3598503"/>
              <a:gd name="connsiteY3" fmla="*/ 2054488 h 2263664"/>
              <a:gd name="connsiteX4" fmla="*/ 162037 w 3598503"/>
              <a:gd name="connsiteY4" fmla="*/ 2024606 h 2263664"/>
              <a:gd name="connsiteX5" fmla="*/ 126178 w 3598503"/>
              <a:gd name="connsiteY5" fmla="*/ 1958864 h 2263664"/>
              <a:gd name="connsiteX6" fmla="*/ 120201 w 3598503"/>
              <a:gd name="connsiteY6" fmla="*/ 1917029 h 2263664"/>
              <a:gd name="connsiteX7" fmla="*/ 90319 w 3598503"/>
              <a:gd name="connsiteY7" fmla="*/ 1893123 h 2263664"/>
              <a:gd name="connsiteX8" fmla="*/ 72390 w 3598503"/>
              <a:gd name="connsiteY8" fmla="*/ 1857264 h 2263664"/>
              <a:gd name="connsiteX9" fmla="*/ 12625 w 3598503"/>
              <a:gd name="connsiteY9" fmla="*/ 1797500 h 2263664"/>
              <a:gd name="connsiteX10" fmla="*/ 672 w 3598503"/>
              <a:gd name="connsiteY10" fmla="*/ 1654064 h 2263664"/>
              <a:gd name="connsiteX11" fmla="*/ 24578 w 3598503"/>
              <a:gd name="connsiteY11" fmla="*/ 1618206 h 2263664"/>
              <a:gd name="connsiteX12" fmla="*/ 185943 w 3598503"/>
              <a:gd name="connsiteY12" fmla="*/ 1648088 h 2263664"/>
              <a:gd name="connsiteX13" fmla="*/ 239731 w 3598503"/>
              <a:gd name="connsiteY13" fmla="*/ 1630158 h 2263664"/>
              <a:gd name="connsiteX14" fmla="*/ 203872 w 3598503"/>
              <a:gd name="connsiteY14" fmla="*/ 1474770 h 2263664"/>
              <a:gd name="connsiteX15" fmla="*/ 227778 w 3598503"/>
              <a:gd name="connsiteY15" fmla="*/ 1444888 h 2263664"/>
              <a:gd name="connsiteX16" fmla="*/ 215825 w 3598503"/>
              <a:gd name="connsiteY16" fmla="*/ 1122158 h 2263664"/>
              <a:gd name="connsiteX17" fmla="*/ 239731 w 3598503"/>
              <a:gd name="connsiteY17" fmla="*/ 1110206 h 2263664"/>
              <a:gd name="connsiteX18" fmla="*/ 293519 w 3598503"/>
              <a:gd name="connsiteY18" fmla="*/ 817358 h 2263664"/>
              <a:gd name="connsiteX19" fmla="*/ 299495 w 3598503"/>
              <a:gd name="connsiteY19" fmla="*/ 590253 h 2263664"/>
              <a:gd name="connsiteX20" fmla="*/ 215825 w 3598503"/>
              <a:gd name="connsiteY20" fmla="*/ 542441 h 2263664"/>
              <a:gd name="connsiteX21" fmla="*/ 138131 w 3598503"/>
              <a:gd name="connsiteY21" fmla="*/ 428888 h 2263664"/>
              <a:gd name="connsiteX22" fmla="*/ 179966 w 3598503"/>
              <a:gd name="connsiteY22" fmla="*/ 195806 h 2263664"/>
              <a:gd name="connsiteX23" fmla="*/ 191919 w 3598503"/>
              <a:gd name="connsiteY23" fmla="*/ 189829 h 2263664"/>
              <a:gd name="connsiteX24" fmla="*/ 472813 w 3598503"/>
              <a:gd name="connsiteY24" fmla="*/ 213735 h 2263664"/>
              <a:gd name="connsiteX25" fmla="*/ 484766 w 3598503"/>
              <a:gd name="connsiteY25" fmla="*/ 213735 h 2263664"/>
              <a:gd name="connsiteX26" fmla="*/ 496719 w 3598503"/>
              <a:gd name="connsiteY26" fmla="*/ 16511 h 2263664"/>
              <a:gd name="connsiteX27" fmla="*/ 496719 w 3598503"/>
              <a:gd name="connsiteY27" fmla="*/ 10535 h 2263664"/>
              <a:gd name="connsiteX28" fmla="*/ 634178 w 3598503"/>
              <a:gd name="connsiteY28" fmla="*/ 10535 h 2263664"/>
              <a:gd name="connsiteX29" fmla="*/ 1184013 w 3598503"/>
              <a:gd name="connsiteY29" fmla="*/ 58347 h 2263664"/>
              <a:gd name="connsiteX30" fmla="*/ 1219872 w 3598503"/>
              <a:gd name="connsiteY30" fmla="*/ 58347 h 2263664"/>
              <a:gd name="connsiteX31" fmla="*/ 1249754 w 3598503"/>
              <a:gd name="connsiteY31" fmla="*/ 88229 h 2263664"/>
              <a:gd name="connsiteX32" fmla="*/ 1273660 w 3598503"/>
              <a:gd name="connsiteY32" fmla="*/ 142017 h 2263664"/>
              <a:gd name="connsiteX33" fmla="*/ 1279637 w 3598503"/>
              <a:gd name="connsiteY33" fmla="*/ 189829 h 2263664"/>
              <a:gd name="connsiteX34" fmla="*/ 1321472 w 3598503"/>
              <a:gd name="connsiteY34" fmla="*/ 237641 h 2263664"/>
              <a:gd name="connsiteX35" fmla="*/ 1387213 w 3598503"/>
              <a:gd name="connsiteY35" fmla="*/ 249594 h 2263664"/>
              <a:gd name="connsiteX36" fmla="*/ 1441001 w 3598503"/>
              <a:gd name="connsiteY36" fmla="*/ 297406 h 2263664"/>
              <a:gd name="connsiteX37" fmla="*/ 1482837 w 3598503"/>
              <a:gd name="connsiteY37" fmla="*/ 351194 h 2263664"/>
              <a:gd name="connsiteX38" fmla="*/ 1536625 w 3598503"/>
              <a:gd name="connsiteY38" fmla="*/ 404982 h 2263664"/>
              <a:gd name="connsiteX39" fmla="*/ 1554554 w 3598503"/>
              <a:gd name="connsiteY39" fmla="*/ 434864 h 2263664"/>
              <a:gd name="connsiteX40" fmla="*/ 1608343 w 3598503"/>
              <a:gd name="connsiteY40" fmla="*/ 482676 h 2263664"/>
              <a:gd name="connsiteX41" fmla="*/ 1662131 w 3598503"/>
              <a:gd name="connsiteY41" fmla="*/ 530488 h 2263664"/>
              <a:gd name="connsiteX42" fmla="*/ 1668107 w 3598503"/>
              <a:gd name="connsiteY42" fmla="*/ 530488 h 2263664"/>
              <a:gd name="connsiteX43" fmla="*/ 1727872 w 3598503"/>
              <a:gd name="connsiteY43" fmla="*/ 548417 h 2263664"/>
              <a:gd name="connsiteX44" fmla="*/ 1769707 w 3598503"/>
              <a:gd name="connsiteY44" fmla="*/ 602206 h 2263664"/>
              <a:gd name="connsiteX45" fmla="*/ 1775684 w 3598503"/>
              <a:gd name="connsiteY45" fmla="*/ 614158 h 2263664"/>
              <a:gd name="connsiteX46" fmla="*/ 1799590 w 3598503"/>
              <a:gd name="connsiteY46" fmla="*/ 638064 h 2263664"/>
              <a:gd name="connsiteX47" fmla="*/ 1823495 w 3598503"/>
              <a:gd name="connsiteY47" fmla="*/ 679900 h 2263664"/>
              <a:gd name="connsiteX48" fmla="*/ 1829472 w 3598503"/>
              <a:gd name="connsiteY48" fmla="*/ 727711 h 2263664"/>
              <a:gd name="connsiteX49" fmla="*/ 1841425 w 3598503"/>
              <a:gd name="connsiteY49" fmla="*/ 751617 h 2263664"/>
              <a:gd name="connsiteX50" fmla="*/ 1865331 w 3598503"/>
              <a:gd name="connsiteY50" fmla="*/ 781500 h 2263664"/>
              <a:gd name="connsiteX51" fmla="*/ 1889237 w 3598503"/>
              <a:gd name="connsiteY51" fmla="*/ 817358 h 2263664"/>
              <a:gd name="connsiteX52" fmla="*/ 1901190 w 3598503"/>
              <a:gd name="connsiteY52" fmla="*/ 847241 h 2263664"/>
              <a:gd name="connsiteX53" fmla="*/ 1877284 w 3598503"/>
              <a:gd name="connsiteY53" fmla="*/ 901029 h 2263664"/>
              <a:gd name="connsiteX54" fmla="*/ 1901190 w 3598503"/>
              <a:gd name="connsiteY54" fmla="*/ 948841 h 2263664"/>
              <a:gd name="connsiteX55" fmla="*/ 1913143 w 3598503"/>
              <a:gd name="connsiteY55" fmla="*/ 978723 h 2263664"/>
              <a:gd name="connsiteX56" fmla="*/ 1931072 w 3598503"/>
              <a:gd name="connsiteY56" fmla="*/ 1020558 h 2263664"/>
              <a:gd name="connsiteX57" fmla="*/ 1943025 w 3598503"/>
              <a:gd name="connsiteY57" fmla="*/ 1038488 h 2263664"/>
              <a:gd name="connsiteX58" fmla="*/ 1943025 w 3598503"/>
              <a:gd name="connsiteY58" fmla="*/ 1068370 h 2263664"/>
              <a:gd name="connsiteX59" fmla="*/ 1990837 w 3598503"/>
              <a:gd name="connsiteY59" fmla="*/ 1128135 h 2263664"/>
              <a:gd name="connsiteX60" fmla="*/ 2020719 w 3598503"/>
              <a:gd name="connsiteY60" fmla="*/ 1146064 h 2263664"/>
              <a:gd name="connsiteX61" fmla="*/ 2026695 w 3598503"/>
              <a:gd name="connsiteY61" fmla="*/ 1140088 h 2263664"/>
              <a:gd name="connsiteX62" fmla="*/ 2068531 w 3598503"/>
              <a:gd name="connsiteY62" fmla="*/ 1158017 h 2263664"/>
              <a:gd name="connsiteX63" fmla="*/ 2122319 w 3598503"/>
              <a:gd name="connsiteY63" fmla="*/ 1205829 h 2263664"/>
              <a:gd name="connsiteX64" fmla="*/ 2164154 w 3598503"/>
              <a:gd name="connsiteY64" fmla="*/ 1241688 h 2263664"/>
              <a:gd name="connsiteX65" fmla="*/ 2200013 w 3598503"/>
              <a:gd name="connsiteY65" fmla="*/ 1253641 h 2263664"/>
              <a:gd name="connsiteX66" fmla="*/ 2253801 w 3598503"/>
              <a:gd name="connsiteY66" fmla="*/ 1265594 h 2263664"/>
              <a:gd name="connsiteX67" fmla="*/ 2253801 w 3598503"/>
              <a:gd name="connsiteY67" fmla="*/ 1289500 h 2263664"/>
              <a:gd name="connsiteX68" fmla="*/ 2301613 w 3598503"/>
              <a:gd name="connsiteY68" fmla="*/ 1319382 h 2263664"/>
              <a:gd name="connsiteX69" fmla="*/ 2337472 w 3598503"/>
              <a:gd name="connsiteY69" fmla="*/ 1325358 h 2263664"/>
              <a:gd name="connsiteX70" fmla="*/ 2379307 w 3598503"/>
              <a:gd name="connsiteY70" fmla="*/ 1361217 h 2263664"/>
              <a:gd name="connsiteX71" fmla="*/ 2409190 w 3598503"/>
              <a:gd name="connsiteY71" fmla="*/ 1379147 h 2263664"/>
              <a:gd name="connsiteX72" fmla="*/ 2421143 w 3598503"/>
              <a:gd name="connsiteY72" fmla="*/ 1385123 h 2263664"/>
              <a:gd name="connsiteX73" fmla="*/ 2445048 w 3598503"/>
              <a:gd name="connsiteY73" fmla="*/ 1391100 h 2263664"/>
              <a:gd name="connsiteX74" fmla="*/ 2504813 w 3598503"/>
              <a:gd name="connsiteY74" fmla="*/ 1415006 h 2263664"/>
              <a:gd name="connsiteX75" fmla="*/ 2528719 w 3598503"/>
              <a:gd name="connsiteY75" fmla="*/ 1391100 h 2263664"/>
              <a:gd name="connsiteX76" fmla="*/ 2552625 w 3598503"/>
              <a:gd name="connsiteY76" fmla="*/ 1367194 h 2263664"/>
              <a:gd name="connsiteX77" fmla="*/ 2582507 w 3598503"/>
              <a:gd name="connsiteY77" fmla="*/ 1325358 h 2263664"/>
              <a:gd name="connsiteX78" fmla="*/ 2624343 w 3598503"/>
              <a:gd name="connsiteY78" fmla="*/ 1301453 h 2263664"/>
              <a:gd name="connsiteX79" fmla="*/ 2612390 w 3598503"/>
              <a:gd name="connsiteY79" fmla="*/ 1283523 h 2263664"/>
              <a:gd name="connsiteX80" fmla="*/ 2612390 w 3598503"/>
              <a:gd name="connsiteY80" fmla="*/ 1247664 h 2263664"/>
              <a:gd name="connsiteX81" fmla="*/ 2648248 w 3598503"/>
              <a:gd name="connsiteY81" fmla="*/ 1211806 h 2263664"/>
              <a:gd name="connsiteX82" fmla="*/ 2648248 w 3598503"/>
              <a:gd name="connsiteY82" fmla="*/ 1193876 h 2263664"/>
              <a:gd name="connsiteX83" fmla="*/ 2713990 w 3598503"/>
              <a:gd name="connsiteY83" fmla="*/ 1056417 h 2263664"/>
              <a:gd name="connsiteX84" fmla="*/ 2731919 w 3598503"/>
              <a:gd name="connsiteY84" fmla="*/ 1050441 h 2263664"/>
              <a:gd name="connsiteX85" fmla="*/ 2821566 w 3598503"/>
              <a:gd name="connsiteY85" fmla="*/ 1032511 h 2263664"/>
              <a:gd name="connsiteX86" fmla="*/ 2833519 w 3598503"/>
              <a:gd name="connsiteY86" fmla="*/ 1032511 h 2263664"/>
              <a:gd name="connsiteX87" fmla="*/ 2857424 w 3598503"/>
              <a:gd name="connsiteY87" fmla="*/ 1002630 h 2263664"/>
              <a:gd name="connsiteX88" fmla="*/ 3048670 w 3598503"/>
              <a:gd name="connsiteY88" fmla="*/ 1026535 h 2263664"/>
              <a:gd name="connsiteX89" fmla="*/ 3198083 w 3598503"/>
              <a:gd name="connsiteY89" fmla="*/ 1044464 h 2263664"/>
              <a:gd name="connsiteX90" fmla="*/ 3269800 w 3598503"/>
              <a:gd name="connsiteY90" fmla="*/ 1086300 h 2263664"/>
              <a:gd name="connsiteX91" fmla="*/ 3305658 w 3598503"/>
              <a:gd name="connsiteY91" fmla="*/ 1134111 h 2263664"/>
              <a:gd name="connsiteX92" fmla="*/ 3311635 w 3598503"/>
              <a:gd name="connsiteY92" fmla="*/ 1175947 h 2263664"/>
              <a:gd name="connsiteX93" fmla="*/ 3401281 w 3598503"/>
              <a:gd name="connsiteY93" fmla="*/ 1187900 h 2263664"/>
              <a:gd name="connsiteX94" fmla="*/ 3431164 w 3598503"/>
              <a:gd name="connsiteY94" fmla="*/ 1253641 h 2263664"/>
              <a:gd name="connsiteX95" fmla="*/ 3490927 w 3598503"/>
              <a:gd name="connsiteY95" fmla="*/ 1283523 h 2263664"/>
              <a:gd name="connsiteX96" fmla="*/ 3562645 w 3598503"/>
              <a:gd name="connsiteY96" fmla="*/ 1355240 h 2263664"/>
              <a:gd name="connsiteX97" fmla="*/ 3598503 w 3598503"/>
              <a:gd name="connsiteY97" fmla="*/ 1492699 h 2263664"/>
              <a:gd name="connsiteX0" fmla="*/ 221801 w 3604480"/>
              <a:gd name="connsiteY0" fmla="*/ 2263664 h 2263664"/>
              <a:gd name="connsiteX1" fmla="*/ 144107 w 3604480"/>
              <a:gd name="connsiteY1" fmla="*/ 2156088 h 2263664"/>
              <a:gd name="connsiteX2" fmla="*/ 162037 w 3604480"/>
              <a:gd name="connsiteY2" fmla="*/ 2102300 h 2263664"/>
              <a:gd name="connsiteX3" fmla="*/ 162037 w 3604480"/>
              <a:gd name="connsiteY3" fmla="*/ 2054488 h 2263664"/>
              <a:gd name="connsiteX4" fmla="*/ 162037 w 3604480"/>
              <a:gd name="connsiteY4" fmla="*/ 2024606 h 2263664"/>
              <a:gd name="connsiteX5" fmla="*/ 126178 w 3604480"/>
              <a:gd name="connsiteY5" fmla="*/ 1958864 h 2263664"/>
              <a:gd name="connsiteX6" fmla="*/ 120201 w 3604480"/>
              <a:gd name="connsiteY6" fmla="*/ 1917029 h 2263664"/>
              <a:gd name="connsiteX7" fmla="*/ 90319 w 3604480"/>
              <a:gd name="connsiteY7" fmla="*/ 1893123 h 2263664"/>
              <a:gd name="connsiteX8" fmla="*/ 72390 w 3604480"/>
              <a:gd name="connsiteY8" fmla="*/ 1857264 h 2263664"/>
              <a:gd name="connsiteX9" fmla="*/ 12625 w 3604480"/>
              <a:gd name="connsiteY9" fmla="*/ 1797500 h 2263664"/>
              <a:gd name="connsiteX10" fmla="*/ 672 w 3604480"/>
              <a:gd name="connsiteY10" fmla="*/ 1654064 h 2263664"/>
              <a:gd name="connsiteX11" fmla="*/ 24578 w 3604480"/>
              <a:gd name="connsiteY11" fmla="*/ 1618206 h 2263664"/>
              <a:gd name="connsiteX12" fmla="*/ 185943 w 3604480"/>
              <a:gd name="connsiteY12" fmla="*/ 1648088 h 2263664"/>
              <a:gd name="connsiteX13" fmla="*/ 239731 w 3604480"/>
              <a:gd name="connsiteY13" fmla="*/ 1630158 h 2263664"/>
              <a:gd name="connsiteX14" fmla="*/ 203872 w 3604480"/>
              <a:gd name="connsiteY14" fmla="*/ 1474770 h 2263664"/>
              <a:gd name="connsiteX15" fmla="*/ 227778 w 3604480"/>
              <a:gd name="connsiteY15" fmla="*/ 1444888 h 2263664"/>
              <a:gd name="connsiteX16" fmla="*/ 215825 w 3604480"/>
              <a:gd name="connsiteY16" fmla="*/ 1122158 h 2263664"/>
              <a:gd name="connsiteX17" fmla="*/ 239731 w 3604480"/>
              <a:gd name="connsiteY17" fmla="*/ 1110206 h 2263664"/>
              <a:gd name="connsiteX18" fmla="*/ 293519 w 3604480"/>
              <a:gd name="connsiteY18" fmla="*/ 817358 h 2263664"/>
              <a:gd name="connsiteX19" fmla="*/ 299495 w 3604480"/>
              <a:gd name="connsiteY19" fmla="*/ 590253 h 2263664"/>
              <a:gd name="connsiteX20" fmla="*/ 215825 w 3604480"/>
              <a:gd name="connsiteY20" fmla="*/ 542441 h 2263664"/>
              <a:gd name="connsiteX21" fmla="*/ 138131 w 3604480"/>
              <a:gd name="connsiteY21" fmla="*/ 428888 h 2263664"/>
              <a:gd name="connsiteX22" fmla="*/ 179966 w 3604480"/>
              <a:gd name="connsiteY22" fmla="*/ 195806 h 2263664"/>
              <a:gd name="connsiteX23" fmla="*/ 191919 w 3604480"/>
              <a:gd name="connsiteY23" fmla="*/ 189829 h 2263664"/>
              <a:gd name="connsiteX24" fmla="*/ 472813 w 3604480"/>
              <a:gd name="connsiteY24" fmla="*/ 213735 h 2263664"/>
              <a:gd name="connsiteX25" fmla="*/ 484766 w 3604480"/>
              <a:gd name="connsiteY25" fmla="*/ 213735 h 2263664"/>
              <a:gd name="connsiteX26" fmla="*/ 496719 w 3604480"/>
              <a:gd name="connsiteY26" fmla="*/ 16511 h 2263664"/>
              <a:gd name="connsiteX27" fmla="*/ 496719 w 3604480"/>
              <a:gd name="connsiteY27" fmla="*/ 10535 h 2263664"/>
              <a:gd name="connsiteX28" fmla="*/ 634178 w 3604480"/>
              <a:gd name="connsiteY28" fmla="*/ 10535 h 2263664"/>
              <a:gd name="connsiteX29" fmla="*/ 1184013 w 3604480"/>
              <a:gd name="connsiteY29" fmla="*/ 58347 h 2263664"/>
              <a:gd name="connsiteX30" fmla="*/ 1219872 w 3604480"/>
              <a:gd name="connsiteY30" fmla="*/ 58347 h 2263664"/>
              <a:gd name="connsiteX31" fmla="*/ 1249754 w 3604480"/>
              <a:gd name="connsiteY31" fmla="*/ 88229 h 2263664"/>
              <a:gd name="connsiteX32" fmla="*/ 1273660 w 3604480"/>
              <a:gd name="connsiteY32" fmla="*/ 142017 h 2263664"/>
              <a:gd name="connsiteX33" fmla="*/ 1279637 w 3604480"/>
              <a:gd name="connsiteY33" fmla="*/ 189829 h 2263664"/>
              <a:gd name="connsiteX34" fmla="*/ 1321472 w 3604480"/>
              <a:gd name="connsiteY34" fmla="*/ 237641 h 2263664"/>
              <a:gd name="connsiteX35" fmla="*/ 1387213 w 3604480"/>
              <a:gd name="connsiteY35" fmla="*/ 249594 h 2263664"/>
              <a:gd name="connsiteX36" fmla="*/ 1441001 w 3604480"/>
              <a:gd name="connsiteY36" fmla="*/ 297406 h 2263664"/>
              <a:gd name="connsiteX37" fmla="*/ 1482837 w 3604480"/>
              <a:gd name="connsiteY37" fmla="*/ 351194 h 2263664"/>
              <a:gd name="connsiteX38" fmla="*/ 1536625 w 3604480"/>
              <a:gd name="connsiteY38" fmla="*/ 404982 h 2263664"/>
              <a:gd name="connsiteX39" fmla="*/ 1554554 w 3604480"/>
              <a:gd name="connsiteY39" fmla="*/ 434864 h 2263664"/>
              <a:gd name="connsiteX40" fmla="*/ 1608343 w 3604480"/>
              <a:gd name="connsiteY40" fmla="*/ 482676 h 2263664"/>
              <a:gd name="connsiteX41" fmla="*/ 1662131 w 3604480"/>
              <a:gd name="connsiteY41" fmla="*/ 530488 h 2263664"/>
              <a:gd name="connsiteX42" fmla="*/ 1668107 w 3604480"/>
              <a:gd name="connsiteY42" fmla="*/ 530488 h 2263664"/>
              <a:gd name="connsiteX43" fmla="*/ 1727872 w 3604480"/>
              <a:gd name="connsiteY43" fmla="*/ 548417 h 2263664"/>
              <a:gd name="connsiteX44" fmla="*/ 1769707 w 3604480"/>
              <a:gd name="connsiteY44" fmla="*/ 602206 h 2263664"/>
              <a:gd name="connsiteX45" fmla="*/ 1775684 w 3604480"/>
              <a:gd name="connsiteY45" fmla="*/ 614158 h 2263664"/>
              <a:gd name="connsiteX46" fmla="*/ 1799590 w 3604480"/>
              <a:gd name="connsiteY46" fmla="*/ 638064 h 2263664"/>
              <a:gd name="connsiteX47" fmla="*/ 1823495 w 3604480"/>
              <a:gd name="connsiteY47" fmla="*/ 679900 h 2263664"/>
              <a:gd name="connsiteX48" fmla="*/ 1829472 w 3604480"/>
              <a:gd name="connsiteY48" fmla="*/ 727711 h 2263664"/>
              <a:gd name="connsiteX49" fmla="*/ 1841425 w 3604480"/>
              <a:gd name="connsiteY49" fmla="*/ 751617 h 2263664"/>
              <a:gd name="connsiteX50" fmla="*/ 1865331 w 3604480"/>
              <a:gd name="connsiteY50" fmla="*/ 781500 h 2263664"/>
              <a:gd name="connsiteX51" fmla="*/ 1889237 w 3604480"/>
              <a:gd name="connsiteY51" fmla="*/ 817358 h 2263664"/>
              <a:gd name="connsiteX52" fmla="*/ 1901190 w 3604480"/>
              <a:gd name="connsiteY52" fmla="*/ 847241 h 2263664"/>
              <a:gd name="connsiteX53" fmla="*/ 1877284 w 3604480"/>
              <a:gd name="connsiteY53" fmla="*/ 901029 h 2263664"/>
              <a:gd name="connsiteX54" fmla="*/ 1901190 w 3604480"/>
              <a:gd name="connsiteY54" fmla="*/ 948841 h 2263664"/>
              <a:gd name="connsiteX55" fmla="*/ 1913143 w 3604480"/>
              <a:gd name="connsiteY55" fmla="*/ 978723 h 2263664"/>
              <a:gd name="connsiteX56" fmla="*/ 1931072 w 3604480"/>
              <a:gd name="connsiteY56" fmla="*/ 1020558 h 2263664"/>
              <a:gd name="connsiteX57" fmla="*/ 1943025 w 3604480"/>
              <a:gd name="connsiteY57" fmla="*/ 1038488 h 2263664"/>
              <a:gd name="connsiteX58" fmla="*/ 1943025 w 3604480"/>
              <a:gd name="connsiteY58" fmla="*/ 1068370 h 2263664"/>
              <a:gd name="connsiteX59" fmla="*/ 1990837 w 3604480"/>
              <a:gd name="connsiteY59" fmla="*/ 1128135 h 2263664"/>
              <a:gd name="connsiteX60" fmla="*/ 2020719 w 3604480"/>
              <a:gd name="connsiteY60" fmla="*/ 1146064 h 2263664"/>
              <a:gd name="connsiteX61" fmla="*/ 2026695 w 3604480"/>
              <a:gd name="connsiteY61" fmla="*/ 1140088 h 2263664"/>
              <a:gd name="connsiteX62" fmla="*/ 2068531 w 3604480"/>
              <a:gd name="connsiteY62" fmla="*/ 1158017 h 2263664"/>
              <a:gd name="connsiteX63" fmla="*/ 2122319 w 3604480"/>
              <a:gd name="connsiteY63" fmla="*/ 1205829 h 2263664"/>
              <a:gd name="connsiteX64" fmla="*/ 2164154 w 3604480"/>
              <a:gd name="connsiteY64" fmla="*/ 1241688 h 2263664"/>
              <a:gd name="connsiteX65" fmla="*/ 2200013 w 3604480"/>
              <a:gd name="connsiteY65" fmla="*/ 1253641 h 2263664"/>
              <a:gd name="connsiteX66" fmla="*/ 2253801 w 3604480"/>
              <a:gd name="connsiteY66" fmla="*/ 1265594 h 2263664"/>
              <a:gd name="connsiteX67" fmla="*/ 2253801 w 3604480"/>
              <a:gd name="connsiteY67" fmla="*/ 1289500 h 2263664"/>
              <a:gd name="connsiteX68" fmla="*/ 2301613 w 3604480"/>
              <a:gd name="connsiteY68" fmla="*/ 1319382 h 2263664"/>
              <a:gd name="connsiteX69" fmla="*/ 2337472 w 3604480"/>
              <a:gd name="connsiteY69" fmla="*/ 1325358 h 2263664"/>
              <a:gd name="connsiteX70" fmla="*/ 2379307 w 3604480"/>
              <a:gd name="connsiteY70" fmla="*/ 1361217 h 2263664"/>
              <a:gd name="connsiteX71" fmla="*/ 2409190 w 3604480"/>
              <a:gd name="connsiteY71" fmla="*/ 1379147 h 2263664"/>
              <a:gd name="connsiteX72" fmla="*/ 2421143 w 3604480"/>
              <a:gd name="connsiteY72" fmla="*/ 1385123 h 2263664"/>
              <a:gd name="connsiteX73" fmla="*/ 2445048 w 3604480"/>
              <a:gd name="connsiteY73" fmla="*/ 1391100 h 2263664"/>
              <a:gd name="connsiteX74" fmla="*/ 2504813 w 3604480"/>
              <a:gd name="connsiteY74" fmla="*/ 1415006 h 2263664"/>
              <a:gd name="connsiteX75" fmla="*/ 2528719 w 3604480"/>
              <a:gd name="connsiteY75" fmla="*/ 1391100 h 2263664"/>
              <a:gd name="connsiteX76" fmla="*/ 2552625 w 3604480"/>
              <a:gd name="connsiteY76" fmla="*/ 1367194 h 2263664"/>
              <a:gd name="connsiteX77" fmla="*/ 2582507 w 3604480"/>
              <a:gd name="connsiteY77" fmla="*/ 1325358 h 2263664"/>
              <a:gd name="connsiteX78" fmla="*/ 2624343 w 3604480"/>
              <a:gd name="connsiteY78" fmla="*/ 1301453 h 2263664"/>
              <a:gd name="connsiteX79" fmla="*/ 2612390 w 3604480"/>
              <a:gd name="connsiteY79" fmla="*/ 1283523 h 2263664"/>
              <a:gd name="connsiteX80" fmla="*/ 2612390 w 3604480"/>
              <a:gd name="connsiteY80" fmla="*/ 1247664 h 2263664"/>
              <a:gd name="connsiteX81" fmla="*/ 2648248 w 3604480"/>
              <a:gd name="connsiteY81" fmla="*/ 1211806 h 2263664"/>
              <a:gd name="connsiteX82" fmla="*/ 2648248 w 3604480"/>
              <a:gd name="connsiteY82" fmla="*/ 1193876 h 2263664"/>
              <a:gd name="connsiteX83" fmla="*/ 2713990 w 3604480"/>
              <a:gd name="connsiteY83" fmla="*/ 1056417 h 2263664"/>
              <a:gd name="connsiteX84" fmla="*/ 2731919 w 3604480"/>
              <a:gd name="connsiteY84" fmla="*/ 1050441 h 2263664"/>
              <a:gd name="connsiteX85" fmla="*/ 2821566 w 3604480"/>
              <a:gd name="connsiteY85" fmla="*/ 1032511 h 2263664"/>
              <a:gd name="connsiteX86" fmla="*/ 2833519 w 3604480"/>
              <a:gd name="connsiteY86" fmla="*/ 1032511 h 2263664"/>
              <a:gd name="connsiteX87" fmla="*/ 2857424 w 3604480"/>
              <a:gd name="connsiteY87" fmla="*/ 1002630 h 2263664"/>
              <a:gd name="connsiteX88" fmla="*/ 3048670 w 3604480"/>
              <a:gd name="connsiteY88" fmla="*/ 1026535 h 2263664"/>
              <a:gd name="connsiteX89" fmla="*/ 3198083 w 3604480"/>
              <a:gd name="connsiteY89" fmla="*/ 1044464 h 2263664"/>
              <a:gd name="connsiteX90" fmla="*/ 3269800 w 3604480"/>
              <a:gd name="connsiteY90" fmla="*/ 1086300 h 2263664"/>
              <a:gd name="connsiteX91" fmla="*/ 3305658 w 3604480"/>
              <a:gd name="connsiteY91" fmla="*/ 1134111 h 2263664"/>
              <a:gd name="connsiteX92" fmla="*/ 3311635 w 3604480"/>
              <a:gd name="connsiteY92" fmla="*/ 1175947 h 2263664"/>
              <a:gd name="connsiteX93" fmla="*/ 3401281 w 3604480"/>
              <a:gd name="connsiteY93" fmla="*/ 1187900 h 2263664"/>
              <a:gd name="connsiteX94" fmla="*/ 3431164 w 3604480"/>
              <a:gd name="connsiteY94" fmla="*/ 1253641 h 2263664"/>
              <a:gd name="connsiteX95" fmla="*/ 3490927 w 3604480"/>
              <a:gd name="connsiteY95" fmla="*/ 1283523 h 2263664"/>
              <a:gd name="connsiteX96" fmla="*/ 3562645 w 3604480"/>
              <a:gd name="connsiteY96" fmla="*/ 1355240 h 2263664"/>
              <a:gd name="connsiteX97" fmla="*/ 3598503 w 3604480"/>
              <a:gd name="connsiteY97" fmla="*/ 1492699 h 2263664"/>
              <a:gd name="connsiteX98" fmla="*/ 3604480 w 3604480"/>
              <a:gd name="connsiteY98" fmla="*/ 1486723 h 2263664"/>
              <a:gd name="connsiteX0" fmla="*/ 221801 w 3682174"/>
              <a:gd name="connsiteY0" fmla="*/ 2263664 h 2263664"/>
              <a:gd name="connsiteX1" fmla="*/ 144107 w 3682174"/>
              <a:gd name="connsiteY1" fmla="*/ 2156088 h 2263664"/>
              <a:gd name="connsiteX2" fmla="*/ 162037 w 3682174"/>
              <a:gd name="connsiteY2" fmla="*/ 2102300 h 2263664"/>
              <a:gd name="connsiteX3" fmla="*/ 162037 w 3682174"/>
              <a:gd name="connsiteY3" fmla="*/ 2054488 h 2263664"/>
              <a:gd name="connsiteX4" fmla="*/ 162037 w 3682174"/>
              <a:gd name="connsiteY4" fmla="*/ 2024606 h 2263664"/>
              <a:gd name="connsiteX5" fmla="*/ 126178 w 3682174"/>
              <a:gd name="connsiteY5" fmla="*/ 1958864 h 2263664"/>
              <a:gd name="connsiteX6" fmla="*/ 120201 w 3682174"/>
              <a:gd name="connsiteY6" fmla="*/ 1917029 h 2263664"/>
              <a:gd name="connsiteX7" fmla="*/ 90319 w 3682174"/>
              <a:gd name="connsiteY7" fmla="*/ 1893123 h 2263664"/>
              <a:gd name="connsiteX8" fmla="*/ 72390 w 3682174"/>
              <a:gd name="connsiteY8" fmla="*/ 1857264 h 2263664"/>
              <a:gd name="connsiteX9" fmla="*/ 12625 w 3682174"/>
              <a:gd name="connsiteY9" fmla="*/ 1797500 h 2263664"/>
              <a:gd name="connsiteX10" fmla="*/ 672 w 3682174"/>
              <a:gd name="connsiteY10" fmla="*/ 1654064 h 2263664"/>
              <a:gd name="connsiteX11" fmla="*/ 24578 w 3682174"/>
              <a:gd name="connsiteY11" fmla="*/ 1618206 h 2263664"/>
              <a:gd name="connsiteX12" fmla="*/ 185943 w 3682174"/>
              <a:gd name="connsiteY12" fmla="*/ 1648088 h 2263664"/>
              <a:gd name="connsiteX13" fmla="*/ 239731 w 3682174"/>
              <a:gd name="connsiteY13" fmla="*/ 1630158 h 2263664"/>
              <a:gd name="connsiteX14" fmla="*/ 203872 w 3682174"/>
              <a:gd name="connsiteY14" fmla="*/ 1474770 h 2263664"/>
              <a:gd name="connsiteX15" fmla="*/ 227778 w 3682174"/>
              <a:gd name="connsiteY15" fmla="*/ 1444888 h 2263664"/>
              <a:gd name="connsiteX16" fmla="*/ 215825 w 3682174"/>
              <a:gd name="connsiteY16" fmla="*/ 1122158 h 2263664"/>
              <a:gd name="connsiteX17" fmla="*/ 239731 w 3682174"/>
              <a:gd name="connsiteY17" fmla="*/ 1110206 h 2263664"/>
              <a:gd name="connsiteX18" fmla="*/ 293519 w 3682174"/>
              <a:gd name="connsiteY18" fmla="*/ 817358 h 2263664"/>
              <a:gd name="connsiteX19" fmla="*/ 299495 w 3682174"/>
              <a:gd name="connsiteY19" fmla="*/ 590253 h 2263664"/>
              <a:gd name="connsiteX20" fmla="*/ 215825 w 3682174"/>
              <a:gd name="connsiteY20" fmla="*/ 542441 h 2263664"/>
              <a:gd name="connsiteX21" fmla="*/ 138131 w 3682174"/>
              <a:gd name="connsiteY21" fmla="*/ 428888 h 2263664"/>
              <a:gd name="connsiteX22" fmla="*/ 179966 w 3682174"/>
              <a:gd name="connsiteY22" fmla="*/ 195806 h 2263664"/>
              <a:gd name="connsiteX23" fmla="*/ 191919 w 3682174"/>
              <a:gd name="connsiteY23" fmla="*/ 189829 h 2263664"/>
              <a:gd name="connsiteX24" fmla="*/ 472813 w 3682174"/>
              <a:gd name="connsiteY24" fmla="*/ 213735 h 2263664"/>
              <a:gd name="connsiteX25" fmla="*/ 484766 w 3682174"/>
              <a:gd name="connsiteY25" fmla="*/ 213735 h 2263664"/>
              <a:gd name="connsiteX26" fmla="*/ 496719 w 3682174"/>
              <a:gd name="connsiteY26" fmla="*/ 16511 h 2263664"/>
              <a:gd name="connsiteX27" fmla="*/ 496719 w 3682174"/>
              <a:gd name="connsiteY27" fmla="*/ 10535 h 2263664"/>
              <a:gd name="connsiteX28" fmla="*/ 634178 w 3682174"/>
              <a:gd name="connsiteY28" fmla="*/ 10535 h 2263664"/>
              <a:gd name="connsiteX29" fmla="*/ 1184013 w 3682174"/>
              <a:gd name="connsiteY29" fmla="*/ 58347 h 2263664"/>
              <a:gd name="connsiteX30" fmla="*/ 1219872 w 3682174"/>
              <a:gd name="connsiteY30" fmla="*/ 58347 h 2263664"/>
              <a:gd name="connsiteX31" fmla="*/ 1249754 w 3682174"/>
              <a:gd name="connsiteY31" fmla="*/ 88229 h 2263664"/>
              <a:gd name="connsiteX32" fmla="*/ 1273660 w 3682174"/>
              <a:gd name="connsiteY32" fmla="*/ 142017 h 2263664"/>
              <a:gd name="connsiteX33" fmla="*/ 1279637 w 3682174"/>
              <a:gd name="connsiteY33" fmla="*/ 189829 h 2263664"/>
              <a:gd name="connsiteX34" fmla="*/ 1321472 w 3682174"/>
              <a:gd name="connsiteY34" fmla="*/ 237641 h 2263664"/>
              <a:gd name="connsiteX35" fmla="*/ 1387213 w 3682174"/>
              <a:gd name="connsiteY35" fmla="*/ 249594 h 2263664"/>
              <a:gd name="connsiteX36" fmla="*/ 1441001 w 3682174"/>
              <a:gd name="connsiteY36" fmla="*/ 297406 h 2263664"/>
              <a:gd name="connsiteX37" fmla="*/ 1482837 w 3682174"/>
              <a:gd name="connsiteY37" fmla="*/ 351194 h 2263664"/>
              <a:gd name="connsiteX38" fmla="*/ 1536625 w 3682174"/>
              <a:gd name="connsiteY38" fmla="*/ 404982 h 2263664"/>
              <a:gd name="connsiteX39" fmla="*/ 1554554 w 3682174"/>
              <a:gd name="connsiteY39" fmla="*/ 434864 h 2263664"/>
              <a:gd name="connsiteX40" fmla="*/ 1608343 w 3682174"/>
              <a:gd name="connsiteY40" fmla="*/ 482676 h 2263664"/>
              <a:gd name="connsiteX41" fmla="*/ 1662131 w 3682174"/>
              <a:gd name="connsiteY41" fmla="*/ 530488 h 2263664"/>
              <a:gd name="connsiteX42" fmla="*/ 1668107 w 3682174"/>
              <a:gd name="connsiteY42" fmla="*/ 530488 h 2263664"/>
              <a:gd name="connsiteX43" fmla="*/ 1727872 w 3682174"/>
              <a:gd name="connsiteY43" fmla="*/ 548417 h 2263664"/>
              <a:gd name="connsiteX44" fmla="*/ 1769707 w 3682174"/>
              <a:gd name="connsiteY44" fmla="*/ 602206 h 2263664"/>
              <a:gd name="connsiteX45" fmla="*/ 1775684 w 3682174"/>
              <a:gd name="connsiteY45" fmla="*/ 614158 h 2263664"/>
              <a:gd name="connsiteX46" fmla="*/ 1799590 w 3682174"/>
              <a:gd name="connsiteY46" fmla="*/ 638064 h 2263664"/>
              <a:gd name="connsiteX47" fmla="*/ 1823495 w 3682174"/>
              <a:gd name="connsiteY47" fmla="*/ 679900 h 2263664"/>
              <a:gd name="connsiteX48" fmla="*/ 1829472 w 3682174"/>
              <a:gd name="connsiteY48" fmla="*/ 727711 h 2263664"/>
              <a:gd name="connsiteX49" fmla="*/ 1841425 w 3682174"/>
              <a:gd name="connsiteY49" fmla="*/ 751617 h 2263664"/>
              <a:gd name="connsiteX50" fmla="*/ 1865331 w 3682174"/>
              <a:gd name="connsiteY50" fmla="*/ 781500 h 2263664"/>
              <a:gd name="connsiteX51" fmla="*/ 1889237 w 3682174"/>
              <a:gd name="connsiteY51" fmla="*/ 817358 h 2263664"/>
              <a:gd name="connsiteX52" fmla="*/ 1901190 w 3682174"/>
              <a:gd name="connsiteY52" fmla="*/ 847241 h 2263664"/>
              <a:gd name="connsiteX53" fmla="*/ 1877284 w 3682174"/>
              <a:gd name="connsiteY53" fmla="*/ 901029 h 2263664"/>
              <a:gd name="connsiteX54" fmla="*/ 1901190 w 3682174"/>
              <a:gd name="connsiteY54" fmla="*/ 948841 h 2263664"/>
              <a:gd name="connsiteX55" fmla="*/ 1913143 w 3682174"/>
              <a:gd name="connsiteY55" fmla="*/ 978723 h 2263664"/>
              <a:gd name="connsiteX56" fmla="*/ 1931072 w 3682174"/>
              <a:gd name="connsiteY56" fmla="*/ 1020558 h 2263664"/>
              <a:gd name="connsiteX57" fmla="*/ 1943025 w 3682174"/>
              <a:gd name="connsiteY57" fmla="*/ 1038488 h 2263664"/>
              <a:gd name="connsiteX58" fmla="*/ 1943025 w 3682174"/>
              <a:gd name="connsiteY58" fmla="*/ 1068370 h 2263664"/>
              <a:gd name="connsiteX59" fmla="*/ 1990837 w 3682174"/>
              <a:gd name="connsiteY59" fmla="*/ 1128135 h 2263664"/>
              <a:gd name="connsiteX60" fmla="*/ 2020719 w 3682174"/>
              <a:gd name="connsiteY60" fmla="*/ 1146064 h 2263664"/>
              <a:gd name="connsiteX61" fmla="*/ 2026695 w 3682174"/>
              <a:gd name="connsiteY61" fmla="*/ 1140088 h 2263664"/>
              <a:gd name="connsiteX62" fmla="*/ 2068531 w 3682174"/>
              <a:gd name="connsiteY62" fmla="*/ 1158017 h 2263664"/>
              <a:gd name="connsiteX63" fmla="*/ 2122319 w 3682174"/>
              <a:gd name="connsiteY63" fmla="*/ 1205829 h 2263664"/>
              <a:gd name="connsiteX64" fmla="*/ 2164154 w 3682174"/>
              <a:gd name="connsiteY64" fmla="*/ 1241688 h 2263664"/>
              <a:gd name="connsiteX65" fmla="*/ 2200013 w 3682174"/>
              <a:gd name="connsiteY65" fmla="*/ 1253641 h 2263664"/>
              <a:gd name="connsiteX66" fmla="*/ 2253801 w 3682174"/>
              <a:gd name="connsiteY66" fmla="*/ 1265594 h 2263664"/>
              <a:gd name="connsiteX67" fmla="*/ 2253801 w 3682174"/>
              <a:gd name="connsiteY67" fmla="*/ 1289500 h 2263664"/>
              <a:gd name="connsiteX68" fmla="*/ 2301613 w 3682174"/>
              <a:gd name="connsiteY68" fmla="*/ 1319382 h 2263664"/>
              <a:gd name="connsiteX69" fmla="*/ 2337472 w 3682174"/>
              <a:gd name="connsiteY69" fmla="*/ 1325358 h 2263664"/>
              <a:gd name="connsiteX70" fmla="*/ 2379307 w 3682174"/>
              <a:gd name="connsiteY70" fmla="*/ 1361217 h 2263664"/>
              <a:gd name="connsiteX71" fmla="*/ 2409190 w 3682174"/>
              <a:gd name="connsiteY71" fmla="*/ 1379147 h 2263664"/>
              <a:gd name="connsiteX72" fmla="*/ 2421143 w 3682174"/>
              <a:gd name="connsiteY72" fmla="*/ 1385123 h 2263664"/>
              <a:gd name="connsiteX73" fmla="*/ 2445048 w 3682174"/>
              <a:gd name="connsiteY73" fmla="*/ 1391100 h 2263664"/>
              <a:gd name="connsiteX74" fmla="*/ 2504813 w 3682174"/>
              <a:gd name="connsiteY74" fmla="*/ 1415006 h 2263664"/>
              <a:gd name="connsiteX75" fmla="*/ 2528719 w 3682174"/>
              <a:gd name="connsiteY75" fmla="*/ 1391100 h 2263664"/>
              <a:gd name="connsiteX76" fmla="*/ 2552625 w 3682174"/>
              <a:gd name="connsiteY76" fmla="*/ 1367194 h 2263664"/>
              <a:gd name="connsiteX77" fmla="*/ 2582507 w 3682174"/>
              <a:gd name="connsiteY77" fmla="*/ 1325358 h 2263664"/>
              <a:gd name="connsiteX78" fmla="*/ 2624343 w 3682174"/>
              <a:gd name="connsiteY78" fmla="*/ 1301453 h 2263664"/>
              <a:gd name="connsiteX79" fmla="*/ 2612390 w 3682174"/>
              <a:gd name="connsiteY79" fmla="*/ 1283523 h 2263664"/>
              <a:gd name="connsiteX80" fmla="*/ 2612390 w 3682174"/>
              <a:gd name="connsiteY80" fmla="*/ 1247664 h 2263664"/>
              <a:gd name="connsiteX81" fmla="*/ 2648248 w 3682174"/>
              <a:gd name="connsiteY81" fmla="*/ 1211806 h 2263664"/>
              <a:gd name="connsiteX82" fmla="*/ 2648248 w 3682174"/>
              <a:gd name="connsiteY82" fmla="*/ 1193876 h 2263664"/>
              <a:gd name="connsiteX83" fmla="*/ 2713990 w 3682174"/>
              <a:gd name="connsiteY83" fmla="*/ 1056417 h 2263664"/>
              <a:gd name="connsiteX84" fmla="*/ 2731919 w 3682174"/>
              <a:gd name="connsiteY84" fmla="*/ 1050441 h 2263664"/>
              <a:gd name="connsiteX85" fmla="*/ 2821566 w 3682174"/>
              <a:gd name="connsiteY85" fmla="*/ 1032511 h 2263664"/>
              <a:gd name="connsiteX86" fmla="*/ 2833519 w 3682174"/>
              <a:gd name="connsiteY86" fmla="*/ 1032511 h 2263664"/>
              <a:gd name="connsiteX87" fmla="*/ 2857424 w 3682174"/>
              <a:gd name="connsiteY87" fmla="*/ 1002630 h 2263664"/>
              <a:gd name="connsiteX88" fmla="*/ 3048670 w 3682174"/>
              <a:gd name="connsiteY88" fmla="*/ 1026535 h 2263664"/>
              <a:gd name="connsiteX89" fmla="*/ 3198083 w 3682174"/>
              <a:gd name="connsiteY89" fmla="*/ 1044464 h 2263664"/>
              <a:gd name="connsiteX90" fmla="*/ 3269800 w 3682174"/>
              <a:gd name="connsiteY90" fmla="*/ 1086300 h 2263664"/>
              <a:gd name="connsiteX91" fmla="*/ 3305658 w 3682174"/>
              <a:gd name="connsiteY91" fmla="*/ 1134111 h 2263664"/>
              <a:gd name="connsiteX92" fmla="*/ 3311635 w 3682174"/>
              <a:gd name="connsiteY92" fmla="*/ 1175947 h 2263664"/>
              <a:gd name="connsiteX93" fmla="*/ 3401281 w 3682174"/>
              <a:gd name="connsiteY93" fmla="*/ 1187900 h 2263664"/>
              <a:gd name="connsiteX94" fmla="*/ 3431164 w 3682174"/>
              <a:gd name="connsiteY94" fmla="*/ 1253641 h 2263664"/>
              <a:gd name="connsiteX95" fmla="*/ 3490927 w 3682174"/>
              <a:gd name="connsiteY95" fmla="*/ 1283523 h 2263664"/>
              <a:gd name="connsiteX96" fmla="*/ 3562645 w 3682174"/>
              <a:gd name="connsiteY96" fmla="*/ 1355240 h 2263664"/>
              <a:gd name="connsiteX97" fmla="*/ 3598503 w 3682174"/>
              <a:gd name="connsiteY97" fmla="*/ 1492699 h 2263664"/>
              <a:gd name="connsiteX98" fmla="*/ 3682174 w 3682174"/>
              <a:gd name="connsiteY98" fmla="*/ 1618206 h 2263664"/>
              <a:gd name="connsiteX0" fmla="*/ 221801 w 3688371"/>
              <a:gd name="connsiteY0" fmla="*/ 2263664 h 2263664"/>
              <a:gd name="connsiteX1" fmla="*/ 144107 w 3688371"/>
              <a:gd name="connsiteY1" fmla="*/ 2156088 h 2263664"/>
              <a:gd name="connsiteX2" fmla="*/ 162037 w 3688371"/>
              <a:gd name="connsiteY2" fmla="*/ 2102300 h 2263664"/>
              <a:gd name="connsiteX3" fmla="*/ 162037 w 3688371"/>
              <a:gd name="connsiteY3" fmla="*/ 2054488 h 2263664"/>
              <a:gd name="connsiteX4" fmla="*/ 162037 w 3688371"/>
              <a:gd name="connsiteY4" fmla="*/ 2024606 h 2263664"/>
              <a:gd name="connsiteX5" fmla="*/ 126178 w 3688371"/>
              <a:gd name="connsiteY5" fmla="*/ 1958864 h 2263664"/>
              <a:gd name="connsiteX6" fmla="*/ 120201 w 3688371"/>
              <a:gd name="connsiteY6" fmla="*/ 1917029 h 2263664"/>
              <a:gd name="connsiteX7" fmla="*/ 90319 w 3688371"/>
              <a:gd name="connsiteY7" fmla="*/ 1893123 h 2263664"/>
              <a:gd name="connsiteX8" fmla="*/ 72390 w 3688371"/>
              <a:gd name="connsiteY8" fmla="*/ 1857264 h 2263664"/>
              <a:gd name="connsiteX9" fmla="*/ 12625 w 3688371"/>
              <a:gd name="connsiteY9" fmla="*/ 1797500 h 2263664"/>
              <a:gd name="connsiteX10" fmla="*/ 672 w 3688371"/>
              <a:gd name="connsiteY10" fmla="*/ 1654064 h 2263664"/>
              <a:gd name="connsiteX11" fmla="*/ 24578 w 3688371"/>
              <a:gd name="connsiteY11" fmla="*/ 1618206 h 2263664"/>
              <a:gd name="connsiteX12" fmla="*/ 185943 w 3688371"/>
              <a:gd name="connsiteY12" fmla="*/ 1648088 h 2263664"/>
              <a:gd name="connsiteX13" fmla="*/ 239731 w 3688371"/>
              <a:gd name="connsiteY13" fmla="*/ 1630158 h 2263664"/>
              <a:gd name="connsiteX14" fmla="*/ 203872 w 3688371"/>
              <a:gd name="connsiteY14" fmla="*/ 1474770 h 2263664"/>
              <a:gd name="connsiteX15" fmla="*/ 227778 w 3688371"/>
              <a:gd name="connsiteY15" fmla="*/ 1444888 h 2263664"/>
              <a:gd name="connsiteX16" fmla="*/ 215825 w 3688371"/>
              <a:gd name="connsiteY16" fmla="*/ 1122158 h 2263664"/>
              <a:gd name="connsiteX17" fmla="*/ 239731 w 3688371"/>
              <a:gd name="connsiteY17" fmla="*/ 1110206 h 2263664"/>
              <a:gd name="connsiteX18" fmla="*/ 293519 w 3688371"/>
              <a:gd name="connsiteY18" fmla="*/ 817358 h 2263664"/>
              <a:gd name="connsiteX19" fmla="*/ 299495 w 3688371"/>
              <a:gd name="connsiteY19" fmla="*/ 590253 h 2263664"/>
              <a:gd name="connsiteX20" fmla="*/ 215825 w 3688371"/>
              <a:gd name="connsiteY20" fmla="*/ 542441 h 2263664"/>
              <a:gd name="connsiteX21" fmla="*/ 138131 w 3688371"/>
              <a:gd name="connsiteY21" fmla="*/ 428888 h 2263664"/>
              <a:gd name="connsiteX22" fmla="*/ 179966 w 3688371"/>
              <a:gd name="connsiteY22" fmla="*/ 195806 h 2263664"/>
              <a:gd name="connsiteX23" fmla="*/ 191919 w 3688371"/>
              <a:gd name="connsiteY23" fmla="*/ 189829 h 2263664"/>
              <a:gd name="connsiteX24" fmla="*/ 472813 w 3688371"/>
              <a:gd name="connsiteY24" fmla="*/ 213735 h 2263664"/>
              <a:gd name="connsiteX25" fmla="*/ 484766 w 3688371"/>
              <a:gd name="connsiteY25" fmla="*/ 213735 h 2263664"/>
              <a:gd name="connsiteX26" fmla="*/ 496719 w 3688371"/>
              <a:gd name="connsiteY26" fmla="*/ 16511 h 2263664"/>
              <a:gd name="connsiteX27" fmla="*/ 496719 w 3688371"/>
              <a:gd name="connsiteY27" fmla="*/ 10535 h 2263664"/>
              <a:gd name="connsiteX28" fmla="*/ 634178 w 3688371"/>
              <a:gd name="connsiteY28" fmla="*/ 10535 h 2263664"/>
              <a:gd name="connsiteX29" fmla="*/ 1184013 w 3688371"/>
              <a:gd name="connsiteY29" fmla="*/ 58347 h 2263664"/>
              <a:gd name="connsiteX30" fmla="*/ 1219872 w 3688371"/>
              <a:gd name="connsiteY30" fmla="*/ 58347 h 2263664"/>
              <a:gd name="connsiteX31" fmla="*/ 1249754 w 3688371"/>
              <a:gd name="connsiteY31" fmla="*/ 88229 h 2263664"/>
              <a:gd name="connsiteX32" fmla="*/ 1273660 w 3688371"/>
              <a:gd name="connsiteY32" fmla="*/ 142017 h 2263664"/>
              <a:gd name="connsiteX33" fmla="*/ 1279637 w 3688371"/>
              <a:gd name="connsiteY33" fmla="*/ 189829 h 2263664"/>
              <a:gd name="connsiteX34" fmla="*/ 1321472 w 3688371"/>
              <a:gd name="connsiteY34" fmla="*/ 237641 h 2263664"/>
              <a:gd name="connsiteX35" fmla="*/ 1387213 w 3688371"/>
              <a:gd name="connsiteY35" fmla="*/ 249594 h 2263664"/>
              <a:gd name="connsiteX36" fmla="*/ 1441001 w 3688371"/>
              <a:gd name="connsiteY36" fmla="*/ 297406 h 2263664"/>
              <a:gd name="connsiteX37" fmla="*/ 1482837 w 3688371"/>
              <a:gd name="connsiteY37" fmla="*/ 351194 h 2263664"/>
              <a:gd name="connsiteX38" fmla="*/ 1536625 w 3688371"/>
              <a:gd name="connsiteY38" fmla="*/ 404982 h 2263664"/>
              <a:gd name="connsiteX39" fmla="*/ 1554554 w 3688371"/>
              <a:gd name="connsiteY39" fmla="*/ 434864 h 2263664"/>
              <a:gd name="connsiteX40" fmla="*/ 1608343 w 3688371"/>
              <a:gd name="connsiteY40" fmla="*/ 482676 h 2263664"/>
              <a:gd name="connsiteX41" fmla="*/ 1662131 w 3688371"/>
              <a:gd name="connsiteY41" fmla="*/ 530488 h 2263664"/>
              <a:gd name="connsiteX42" fmla="*/ 1668107 w 3688371"/>
              <a:gd name="connsiteY42" fmla="*/ 530488 h 2263664"/>
              <a:gd name="connsiteX43" fmla="*/ 1727872 w 3688371"/>
              <a:gd name="connsiteY43" fmla="*/ 548417 h 2263664"/>
              <a:gd name="connsiteX44" fmla="*/ 1769707 w 3688371"/>
              <a:gd name="connsiteY44" fmla="*/ 602206 h 2263664"/>
              <a:gd name="connsiteX45" fmla="*/ 1775684 w 3688371"/>
              <a:gd name="connsiteY45" fmla="*/ 614158 h 2263664"/>
              <a:gd name="connsiteX46" fmla="*/ 1799590 w 3688371"/>
              <a:gd name="connsiteY46" fmla="*/ 638064 h 2263664"/>
              <a:gd name="connsiteX47" fmla="*/ 1823495 w 3688371"/>
              <a:gd name="connsiteY47" fmla="*/ 679900 h 2263664"/>
              <a:gd name="connsiteX48" fmla="*/ 1829472 w 3688371"/>
              <a:gd name="connsiteY48" fmla="*/ 727711 h 2263664"/>
              <a:gd name="connsiteX49" fmla="*/ 1841425 w 3688371"/>
              <a:gd name="connsiteY49" fmla="*/ 751617 h 2263664"/>
              <a:gd name="connsiteX50" fmla="*/ 1865331 w 3688371"/>
              <a:gd name="connsiteY50" fmla="*/ 781500 h 2263664"/>
              <a:gd name="connsiteX51" fmla="*/ 1889237 w 3688371"/>
              <a:gd name="connsiteY51" fmla="*/ 817358 h 2263664"/>
              <a:gd name="connsiteX52" fmla="*/ 1901190 w 3688371"/>
              <a:gd name="connsiteY52" fmla="*/ 847241 h 2263664"/>
              <a:gd name="connsiteX53" fmla="*/ 1877284 w 3688371"/>
              <a:gd name="connsiteY53" fmla="*/ 901029 h 2263664"/>
              <a:gd name="connsiteX54" fmla="*/ 1901190 w 3688371"/>
              <a:gd name="connsiteY54" fmla="*/ 948841 h 2263664"/>
              <a:gd name="connsiteX55" fmla="*/ 1913143 w 3688371"/>
              <a:gd name="connsiteY55" fmla="*/ 978723 h 2263664"/>
              <a:gd name="connsiteX56" fmla="*/ 1931072 w 3688371"/>
              <a:gd name="connsiteY56" fmla="*/ 1020558 h 2263664"/>
              <a:gd name="connsiteX57" fmla="*/ 1943025 w 3688371"/>
              <a:gd name="connsiteY57" fmla="*/ 1038488 h 2263664"/>
              <a:gd name="connsiteX58" fmla="*/ 1943025 w 3688371"/>
              <a:gd name="connsiteY58" fmla="*/ 1068370 h 2263664"/>
              <a:gd name="connsiteX59" fmla="*/ 1990837 w 3688371"/>
              <a:gd name="connsiteY59" fmla="*/ 1128135 h 2263664"/>
              <a:gd name="connsiteX60" fmla="*/ 2020719 w 3688371"/>
              <a:gd name="connsiteY60" fmla="*/ 1146064 h 2263664"/>
              <a:gd name="connsiteX61" fmla="*/ 2026695 w 3688371"/>
              <a:gd name="connsiteY61" fmla="*/ 1140088 h 2263664"/>
              <a:gd name="connsiteX62" fmla="*/ 2068531 w 3688371"/>
              <a:gd name="connsiteY62" fmla="*/ 1158017 h 2263664"/>
              <a:gd name="connsiteX63" fmla="*/ 2122319 w 3688371"/>
              <a:gd name="connsiteY63" fmla="*/ 1205829 h 2263664"/>
              <a:gd name="connsiteX64" fmla="*/ 2164154 w 3688371"/>
              <a:gd name="connsiteY64" fmla="*/ 1241688 h 2263664"/>
              <a:gd name="connsiteX65" fmla="*/ 2200013 w 3688371"/>
              <a:gd name="connsiteY65" fmla="*/ 1253641 h 2263664"/>
              <a:gd name="connsiteX66" fmla="*/ 2253801 w 3688371"/>
              <a:gd name="connsiteY66" fmla="*/ 1265594 h 2263664"/>
              <a:gd name="connsiteX67" fmla="*/ 2253801 w 3688371"/>
              <a:gd name="connsiteY67" fmla="*/ 1289500 h 2263664"/>
              <a:gd name="connsiteX68" fmla="*/ 2301613 w 3688371"/>
              <a:gd name="connsiteY68" fmla="*/ 1319382 h 2263664"/>
              <a:gd name="connsiteX69" fmla="*/ 2337472 w 3688371"/>
              <a:gd name="connsiteY69" fmla="*/ 1325358 h 2263664"/>
              <a:gd name="connsiteX70" fmla="*/ 2379307 w 3688371"/>
              <a:gd name="connsiteY70" fmla="*/ 1361217 h 2263664"/>
              <a:gd name="connsiteX71" fmla="*/ 2409190 w 3688371"/>
              <a:gd name="connsiteY71" fmla="*/ 1379147 h 2263664"/>
              <a:gd name="connsiteX72" fmla="*/ 2421143 w 3688371"/>
              <a:gd name="connsiteY72" fmla="*/ 1385123 h 2263664"/>
              <a:gd name="connsiteX73" fmla="*/ 2445048 w 3688371"/>
              <a:gd name="connsiteY73" fmla="*/ 1391100 h 2263664"/>
              <a:gd name="connsiteX74" fmla="*/ 2504813 w 3688371"/>
              <a:gd name="connsiteY74" fmla="*/ 1415006 h 2263664"/>
              <a:gd name="connsiteX75" fmla="*/ 2528719 w 3688371"/>
              <a:gd name="connsiteY75" fmla="*/ 1391100 h 2263664"/>
              <a:gd name="connsiteX76" fmla="*/ 2552625 w 3688371"/>
              <a:gd name="connsiteY76" fmla="*/ 1367194 h 2263664"/>
              <a:gd name="connsiteX77" fmla="*/ 2582507 w 3688371"/>
              <a:gd name="connsiteY77" fmla="*/ 1325358 h 2263664"/>
              <a:gd name="connsiteX78" fmla="*/ 2624343 w 3688371"/>
              <a:gd name="connsiteY78" fmla="*/ 1301453 h 2263664"/>
              <a:gd name="connsiteX79" fmla="*/ 2612390 w 3688371"/>
              <a:gd name="connsiteY79" fmla="*/ 1283523 h 2263664"/>
              <a:gd name="connsiteX80" fmla="*/ 2612390 w 3688371"/>
              <a:gd name="connsiteY80" fmla="*/ 1247664 h 2263664"/>
              <a:gd name="connsiteX81" fmla="*/ 2648248 w 3688371"/>
              <a:gd name="connsiteY81" fmla="*/ 1211806 h 2263664"/>
              <a:gd name="connsiteX82" fmla="*/ 2648248 w 3688371"/>
              <a:gd name="connsiteY82" fmla="*/ 1193876 h 2263664"/>
              <a:gd name="connsiteX83" fmla="*/ 2713990 w 3688371"/>
              <a:gd name="connsiteY83" fmla="*/ 1056417 h 2263664"/>
              <a:gd name="connsiteX84" fmla="*/ 2731919 w 3688371"/>
              <a:gd name="connsiteY84" fmla="*/ 1050441 h 2263664"/>
              <a:gd name="connsiteX85" fmla="*/ 2821566 w 3688371"/>
              <a:gd name="connsiteY85" fmla="*/ 1032511 h 2263664"/>
              <a:gd name="connsiteX86" fmla="*/ 2833519 w 3688371"/>
              <a:gd name="connsiteY86" fmla="*/ 1032511 h 2263664"/>
              <a:gd name="connsiteX87" fmla="*/ 2857424 w 3688371"/>
              <a:gd name="connsiteY87" fmla="*/ 1002630 h 2263664"/>
              <a:gd name="connsiteX88" fmla="*/ 3048670 w 3688371"/>
              <a:gd name="connsiteY88" fmla="*/ 1026535 h 2263664"/>
              <a:gd name="connsiteX89" fmla="*/ 3198083 w 3688371"/>
              <a:gd name="connsiteY89" fmla="*/ 1044464 h 2263664"/>
              <a:gd name="connsiteX90" fmla="*/ 3269800 w 3688371"/>
              <a:gd name="connsiteY90" fmla="*/ 1086300 h 2263664"/>
              <a:gd name="connsiteX91" fmla="*/ 3305658 w 3688371"/>
              <a:gd name="connsiteY91" fmla="*/ 1134111 h 2263664"/>
              <a:gd name="connsiteX92" fmla="*/ 3311635 w 3688371"/>
              <a:gd name="connsiteY92" fmla="*/ 1175947 h 2263664"/>
              <a:gd name="connsiteX93" fmla="*/ 3401281 w 3688371"/>
              <a:gd name="connsiteY93" fmla="*/ 1187900 h 2263664"/>
              <a:gd name="connsiteX94" fmla="*/ 3431164 w 3688371"/>
              <a:gd name="connsiteY94" fmla="*/ 1253641 h 2263664"/>
              <a:gd name="connsiteX95" fmla="*/ 3490927 w 3688371"/>
              <a:gd name="connsiteY95" fmla="*/ 1283523 h 2263664"/>
              <a:gd name="connsiteX96" fmla="*/ 3562645 w 3688371"/>
              <a:gd name="connsiteY96" fmla="*/ 1355240 h 2263664"/>
              <a:gd name="connsiteX97" fmla="*/ 3598503 w 3688371"/>
              <a:gd name="connsiteY97" fmla="*/ 1492699 h 2263664"/>
              <a:gd name="connsiteX98" fmla="*/ 3682174 w 3688371"/>
              <a:gd name="connsiteY98" fmla="*/ 1618206 h 2263664"/>
              <a:gd name="connsiteX99" fmla="*/ 3682173 w 3688371"/>
              <a:gd name="connsiteY99" fmla="*/ 1618206 h 2263664"/>
              <a:gd name="connsiteX0" fmla="*/ 221801 w 3724009"/>
              <a:gd name="connsiteY0" fmla="*/ 2263664 h 2263664"/>
              <a:gd name="connsiteX1" fmla="*/ 144107 w 3724009"/>
              <a:gd name="connsiteY1" fmla="*/ 2156088 h 2263664"/>
              <a:gd name="connsiteX2" fmla="*/ 162037 w 3724009"/>
              <a:gd name="connsiteY2" fmla="*/ 2102300 h 2263664"/>
              <a:gd name="connsiteX3" fmla="*/ 162037 w 3724009"/>
              <a:gd name="connsiteY3" fmla="*/ 2054488 h 2263664"/>
              <a:gd name="connsiteX4" fmla="*/ 162037 w 3724009"/>
              <a:gd name="connsiteY4" fmla="*/ 2024606 h 2263664"/>
              <a:gd name="connsiteX5" fmla="*/ 126178 w 3724009"/>
              <a:gd name="connsiteY5" fmla="*/ 1958864 h 2263664"/>
              <a:gd name="connsiteX6" fmla="*/ 120201 w 3724009"/>
              <a:gd name="connsiteY6" fmla="*/ 1917029 h 2263664"/>
              <a:gd name="connsiteX7" fmla="*/ 90319 w 3724009"/>
              <a:gd name="connsiteY7" fmla="*/ 1893123 h 2263664"/>
              <a:gd name="connsiteX8" fmla="*/ 72390 w 3724009"/>
              <a:gd name="connsiteY8" fmla="*/ 1857264 h 2263664"/>
              <a:gd name="connsiteX9" fmla="*/ 12625 w 3724009"/>
              <a:gd name="connsiteY9" fmla="*/ 1797500 h 2263664"/>
              <a:gd name="connsiteX10" fmla="*/ 672 w 3724009"/>
              <a:gd name="connsiteY10" fmla="*/ 1654064 h 2263664"/>
              <a:gd name="connsiteX11" fmla="*/ 24578 w 3724009"/>
              <a:gd name="connsiteY11" fmla="*/ 1618206 h 2263664"/>
              <a:gd name="connsiteX12" fmla="*/ 185943 w 3724009"/>
              <a:gd name="connsiteY12" fmla="*/ 1648088 h 2263664"/>
              <a:gd name="connsiteX13" fmla="*/ 239731 w 3724009"/>
              <a:gd name="connsiteY13" fmla="*/ 1630158 h 2263664"/>
              <a:gd name="connsiteX14" fmla="*/ 203872 w 3724009"/>
              <a:gd name="connsiteY14" fmla="*/ 1474770 h 2263664"/>
              <a:gd name="connsiteX15" fmla="*/ 227778 w 3724009"/>
              <a:gd name="connsiteY15" fmla="*/ 1444888 h 2263664"/>
              <a:gd name="connsiteX16" fmla="*/ 215825 w 3724009"/>
              <a:gd name="connsiteY16" fmla="*/ 1122158 h 2263664"/>
              <a:gd name="connsiteX17" fmla="*/ 239731 w 3724009"/>
              <a:gd name="connsiteY17" fmla="*/ 1110206 h 2263664"/>
              <a:gd name="connsiteX18" fmla="*/ 293519 w 3724009"/>
              <a:gd name="connsiteY18" fmla="*/ 817358 h 2263664"/>
              <a:gd name="connsiteX19" fmla="*/ 299495 w 3724009"/>
              <a:gd name="connsiteY19" fmla="*/ 590253 h 2263664"/>
              <a:gd name="connsiteX20" fmla="*/ 215825 w 3724009"/>
              <a:gd name="connsiteY20" fmla="*/ 542441 h 2263664"/>
              <a:gd name="connsiteX21" fmla="*/ 138131 w 3724009"/>
              <a:gd name="connsiteY21" fmla="*/ 428888 h 2263664"/>
              <a:gd name="connsiteX22" fmla="*/ 179966 w 3724009"/>
              <a:gd name="connsiteY22" fmla="*/ 195806 h 2263664"/>
              <a:gd name="connsiteX23" fmla="*/ 191919 w 3724009"/>
              <a:gd name="connsiteY23" fmla="*/ 189829 h 2263664"/>
              <a:gd name="connsiteX24" fmla="*/ 472813 w 3724009"/>
              <a:gd name="connsiteY24" fmla="*/ 213735 h 2263664"/>
              <a:gd name="connsiteX25" fmla="*/ 484766 w 3724009"/>
              <a:gd name="connsiteY25" fmla="*/ 213735 h 2263664"/>
              <a:gd name="connsiteX26" fmla="*/ 496719 w 3724009"/>
              <a:gd name="connsiteY26" fmla="*/ 16511 h 2263664"/>
              <a:gd name="connsiteX27" fmla="*/ 496719 w 3724009"/>
              <a:gd name="connsiteY27" fmla="*/ 10535 h 2263664"/>
              <a:gd name="connsiteX28" fmla="*/ 634178 w 3724009"/>
              <a:gd name="connsiteY28" fmla="*/ 10535 h 2263664"/>
              <a:gd name="connsiteX29" fmla="*/ 1184013 w 3724009"/>
              <a:gd name="connsiteY29" fmla="*/ 58347 h 2263664"/>
              <a:gd name="connsiteX30" fmla="*/ 1219872 w 3724009"/>
              <a:gd name="connsiteY30" fmla="*/ 58347 h 2263664"/>
              <a:gd name="connsiteX31" fmla="*/ 1249754 w 3724009"/>
              <a:gd name="connsiteY31" fmla="*/ 88229 h 2263664"/>
              <a:gd name="connsiteX32" fmla="*/ 1273660 w 3724009"/>
              <a:gd name="connsiteY32" fmla="*/ 142017 h 2263664"/>
              <a:gd name="connsiteX33" fmla="*/ 1279637 w 3724009"/>
              <a:gd name="connsiteY33" fmla="*/ 189829 h 2263664"/>
              <a:gd name="connsiteX34" fmla="*/ 1321472 w 3724009"/>
              <a:gd name="connsiteY34" fmla="*/ 237641 h 2263664"/>
              <a:gd name="connsiteX35" fmla="*/ 1387213 w 3724009"/>
              <a:gd name="connsiteY35" fmla="*/ 249594 h 2263664"/>
              <a:gd name="connsiteX36" fmla="*/ 1441001 w 3724009"/>
              <a:gd name="connsiteY36" fmla="*/ 297406 h 2263664"/>
              <a:gd name="connsiteX37" fmla="*/ 1482837 w 3724009"/>
              <a:gd name="connsiteY37" fmla="*/ 351194 h 2263664"/>
              <a:gd name="connsiteX38" fmla="*/ 1536625 w 3724009"/>
              <a:gd name="connsiteY38" fmla="*/ 404982 h 2263664"/>
              <a:gd name="connsiteX39" fmla="*/ 1554554 w 3724009"/>
              <a:gd name="connsiteY39" fmla="*/ 434864 h 2263664"/>
              <a:gd name="connsiteX40" fmla="*/ 1608343 w 3724009"/>
              <a:gd name="connsiteY40" fmla="*/ 482676 h 2263664"/>
              <a:gd name="connsiteX41" fmla="*/ 1662131 w 3724009"/>
              <a:gd name="connsiteY41" fmla="*/ 530488 h 2263664"/>
              <a:gd name="connsiteX42" fmla="*/ 1668107 w 3724009"/>
              <a:gd name="connsiteY42" fmla="*/ 530488 h 2263664"/>
              <a:gd name="connsiteX43" fmla="*/ 1727872 w 3724009"/>
              <a:gd name="connsiteY43" fmla="*/ 548417 h 2263664"/>
              <a:gd name="connsiteX44" fmla="*/ 1769707 w 3724009"/>
              <a:gd name="connsiteY44" fmla="*/ 602206 h 2263664"/>
              <a:gd name="connsiteX45" fmla="*/ 1775684 w 3724009"/>
              <a:gd name="connsiteY45" fmla="*/ 614158 h 2263664"/>
              <a:gd name="connsiteX46" fmla="*/ 1799590 w 3724009"/>
              <a:gd name="connsiteY46" fmla="*/ 638064 h 2263664"/>
              <a:gd name="connsiteX47" fmla="*/ 1823495 w 3724009"/>
              <a:gd name="connsiteY47" fmla="*/ 679900 h 2263664"/>
              <a:gd name="connsiteX48" fmla="*/ 1829472 w 3724009"/>
              <a:gd name="connsiteY48" fmla="*/ 727711 h 2263664"/>
              <a:gd name="connsiteX49" fmla="*/ 1841425 w 3724009"/>
              <a:gd name="connsiteY49" fmla="*/ 751617 h 2263664"/>
              <a:gd name="connsiteX50" fmla="*/ 1865331 w 3724009"/>
              <a:gd name="connsiteY50" fmla="*/ 781500 h 2263664"/>
              <a:gd name="connsiteX51" fmla="*/ 1889237 w 3724009"/>
              <a:gd name="connsiteY51" fmla="*/ 817358 h 2263664"/>
              <a:gd name="connsiteX52" fmla="*/ 1901190 w 3724009"/>
              <a:gd name="connsiteY52" fmla="*/ 847241 h 2263664"/>
              <a:gd name="connsiteX53" fmla="*/ 1877284 w 3724009"/>
              <a:gd name="connsiteY53" fmla="*/ 901029 h 2263664"/>
              <a:gd name="connsiteX54" fmla="*/ 1901190 w 3724009"/>
              <a:gd name="connsiteY54" fmla="*/ 948841 h 2263664"/>
              <a:gd name="connsiteX55" fmla="*/ 1913143 w 3724009"/>
              <a:gd name="connsiteY55" fmla="*/ 978723 h 2263664"/>
              <a:gd name="connsiteX56" fmla="*/ 1931072 w 3724009"/>
              <a:gd name="connsiteY56" fmla="*/ 1020558 h 2263664"/>
              <a:gd name="connsiteX57" fmla="*/ 1943025 w 3724009"/>
              <a:gd name="connsiteY57" fmla="*/ 1038488 h 2263664"/>
              <a:gd name="connsiteX58" fmla="*/ 1943025 w 3724009"/>
              <a:gd name="connsiteY58" fmla="*/ 1068370 h 2263664"/>
              <a:gd name="connsiteX59" fmla="*/ 1990837 w 3724009"/>
              <a:gd name="connsiteY59" fmla="*/ 1128135 h 2263664"/>
              <a:gd name="connsiteX60" fmla="*/ 2020719 w 3724009"/>
              <a:gd name="connsiteY60" fmla="*/ 1146064 h 2263664"/>
              <a:gd name="connsiteX61" fmla="*/ 2026695 w 3724009"/>
              <a:gd name="connsiteY61" fmla="*/ 1140088 h 2263664"/>
              <a:gd name="connsiteX62" fmla="*/ 2068531 w 3724009"/>
              <a:gd name="connsiteY62" fmla="*/ 1158017 h 2263664"/>
              <a:gd name="connsiteX63" fmla="*/ 2122319 w 3724009"/>
              <a:gd name="connsiteY63" fmla="*/ 1205829 h 2263664"/>
              <a:gd name="connsiteX64" fmla="*/ 2164154 w 3724009"/>
              <a:gd name="connsiteY64" fmla="*/ 1241688 h 2263664"/>
              <a:gd name="connsiteX65" fmla="*/ 2200013 w 3724009"/>
              <a:gd name="connsiteY65" fmla="*/ 1253641 h 2263664"/>
              <a:gd name="connsiteX66" fmla="*/ 2253801 w 3724009"/>
              <a:gd name="connsiteY66" fmla="*/ 1265594 h 2263664"/>
              <a:gd name="connsiteX67" fmla="*/ 2253801 w 3724009"/>
              <a:gd name="connsiteY67" fmla="*/ 1289500 h 2263664"/>
              <a:gd name="connsiteX68" fmla="*/ 2301613 w 3724009"/>
              <a:gd name="connsiteY68" fmla="*/ 1319382 h 2263664"/>
              <a:gd name="connsiteX69" fmla="*/ 2337472 w 3724009"/>
              <a:gd name="connsiteY69" fmla="*/ 1325358 h 2263664"/>
              <a:gd name="connsiteX70" fmla="*/ 2379307 w 3724009"/>
              <a:gd name="connsiteY70" fmla="*/ 1361217 h 2263664"/>
              <a:gd name="connsiteX71" fmla="*/ 2409190 w 3724009"/>
              <a:gd name="connsiteY71" fmla="*/ 1379147 h 2263664"/>
              <a:gd name="connsiteX72" fmla="*/ 2421143 w 3724009"/>
              <a:gd name="connsiteY72" fmla="*/ 1385123 h 2263664"/>
              <a:gd name="connsiteX73" fmla="*/ 2445048 w 3724009"/>
              <a:gd name="connsiteY73" fmla="*/ 1391100 h 2263664"/>
              <a:gd name="connsiteX74" fmla="*/ 2504813 w 3724009"/>
              <a:gd name="connsiteY74" fmla="*/ 1415006 h 2263664"/>
              <a:gd name="connsiteX75" fmla="*/ 2528719 w 3724009"/>
              <a:gd name="connsiteY75" fmla="*/ 1391100 h 2263664"/>
              <a:gd name="connsiteX76" fmla="*/ 2552625 w 3724009"/>
              <a:gd name="connsiteY76" fmla="*/ 1367194 h 2263664"/>
              <a:gd name="connsiteX77" fmla="*/ 2582507 w 3724009"/>
              <a:gd name="connsiteY77" fmla="*/ 1325358 h 2263664"/>
              <a:gd name="connsiteX78" fmla="*/ 2624343 w 3724009"/>
              <a:gd name="connsiteY78" fmla="*/ 1301453 h 2263664"/>
              <a:gd name="connsiteX79" fmla="*/ 2612390 w 3724009"/>
              <a:gd name="connsiteY79" fmla="*/ 1283523 h 2263664"/>
              <a:gd name="connsiteX80" fmla="*/ 2612390 w 3724009"/>
              <a:gd name="connsiteY80" fmla="*/ 1247664 h 2263664"/>
              <a:gd name="connsiteX81" fmla="*/ 2648248 w 3724009"/>
              <a:gd name="connsiteY81" fmla="*/ 1211806 h 2263664"/>
              <a:gd name="connsiteX82" fmla="*/ 2648248 w 3724009"/>
              <a:gd name="connsiteY82" fmla="*/ 1193876 h 2263664"/>
              <a:gd name="connsiteX83" fmla="*/ 2713990 w 3724009"/>
              <a:gd name="connsiteY83" fmla="*/ 1056417 h 2263664"/>
              <a:gd name="connsiteX84" fmla="*/ 2731919 w 3724009"/>
              <a:gd name="connsiteY84" fmla="*/ 1050441 h 2263664"/>
              <a:gd name="connsiteX85" fmla="*/ 2821566 w 3724009"/>
              <a:gd name="connsiteY85" fmla="*/ 1032511 h 2263664"/>
              <a:gd name="connsiteX86" fmla="*/ 2833519 w 3724009"/>
              <a:gd name="connsiteY86" fmla="*/ 1032511 h 2263664"/>
              <a:gd name="connsiteX87" fmla="*/ 2857424 w 3724009"/>
              <a:gd name="connsiteY87" fmla="*/ 1002630 h 2263664"/>
              <a:gd name="connsiteX88" fmla="*/ 3048670 w 3724009"/>
              <a:gd name="connsiteY88" fmla="*/ 1026535 h 2263664"/>
              <a:gd name="connsiteX89" fmla="*/ 3198083 w 3724009"/>
              <a:gd name="connsiteY89" fmla="*/ 1044464 h 2263664"/>
              <a:gd name="connsiteX90" fmla="*/ 3269800 w 3724009"/>
              <a:gd name="connsiteY90" fmla="*/ 1086300 h 2263664"/>
              <a:gd name="connsiteX91" fmla="*/ 3305658 w 3724009"/>
              <a:gd name="connsiteY91" fmla="*/ 1134111 h 2263664"/>
              <a:gd name="connsiteX92" fmla="*/ 3311635 w 3724009"/>
              <a:gd name="connsiteY92" fmla="*/ 1175947 h 2263664"/>
              <a:gd name="connsiteX93" fmla="*/ 3401281 w 3724009"/>
              <a:gd name="connsiteY93" fmla="*/ 1187900 h 2263664"/>
              <a:gd name="connsiteX94" fmla="*/ 3431164 w 3724009"/>
              <a:gd name="connsiteY94" fmla="*/ 1253641 h 2263664"/>
              <a:gd name="connsiteX95" fmla="*/ 3490927 w 3724009"/>
              <a:gd name="connsiteY95" fmla="*/ 1283523 h 2263664"/>
              <a:gd name="connsiteX96" fmla="*/ 3562645 w 3724009"/>
              <a:gd name="connsiteY96" fmla="*/ 1355240 h 2263664"/>
              <a:gd name="connsiteX97" fmla="*/ 3598503 w 3724009"/>
              <a:gd name="connsiteY97" fmla="*/ 1492699 h 2263664"/>
              <a:gd name="connsiteX98" fmla="*/ 3682174 w 3724009"/>
              <a:gd name="connsiteY98" fmla="*/ 1618206 h 2263664"/>
              <a:gd name="connsiteX99" fmla="*/ 3724009 w 3724009"/>
              <a:gd name="connsiteY99" fmla="*/ 1737735 h 2263664"/>
              <a:gd name="connsiteX0" fmla="*/ 221801 w 3725809"/>
              <a:gd name="connsiteY0" fmla="*/ 2263664 h 2263664"/>
              <a:gd name="connsiteX1" fmla="*/ 144107 w 3725809"/>
              <a:gd name="connsiteY1" fmla="*/ 2156088 h 2263664"/>
              <a:gd name="connsiteX2" fmla="*/ 162037 w 3725809"/>
              <a:gd name="connsiteY2" fmla="*/ 2102300 h 2263664"/>
              <a:gd name="connsiteX3" fmla="*/ 162037 w 3725809"/>
              <a:gd name="connsiteY3" fmla="*/ 2054488 h 2263664"/>
              <a:gd name="connsiteX4" fmla="*/ 162037 w 3725809"/>
              <a:gd name="connsiteY4" fmla="*/ 2024606 h 2263664"/>
              <a:gd name="connsiteX5" fmla="*/ 126178 w 3725809"/>
              <a:gd name="connsiteY5" fmla="*/ 1958864 h 2263664"/>
              <a:gd name="connsiteX6" fmla="*/ 120201 w 3725809"/>
              <a:gd name="connsiteY6" fmla="*/ 1917029 h 2263664"/>
              <a:gd name="connsiteX7" fmla="*/ 90319 w 3725809"/>
              <a:gd name="connsiteY7" fmla="*/ 1893123 h 2263664"/>
              <a:gd name="connsiteX8" fmla="*/ 72390 w 3725809"/>
              <a:gd name="connsiteY8" fmla="*/ 1857264 h 2263664"/>
              <a:gd name="connsiteX9" fmla="*/ 12625 w 3725809"/>
              <a:gd name="connsiteY9" fmla="*/ 1797500 h 2263664"/>
              <a:gd name="connsiteX10" fmla="*/ 672 w 3725809"/>
              <a:gd name="connsiteY10" fmla="*/ 1654064 h 2263664"/>
              <a:gd name="connsiteX11" fmla="*/ 24578 w 3725809"/>
              <a:gd name="connsiteY11" fmla="*/ 1618206 h 2263664"/>
              <a:gd name="connsiteX12" fmla="*/ 185943 w 3725809"/>
              <a:gd name="connsiteY12" fmla="*/ 1648088 h 2263664"/>
              <a:gd name="connsiteX13" fmla="*/ 239731 w 3725809"/>
              <a:gd name="connsiteY13" fmla="*/ 1630158 h 2263664"/>
              <a:gd name="connsiteX14" fmla="*/ 203872 w 3725809"/>
              <a:gd name="connsiteY14" fmla="*/ 1474770 h 2263664"/>
              <a:gd name="connsiteX15" fmla="*/ 227778 w 3725809"/>
              <a:gd name="connsiteY15" fmla="*/ 1444888 h 2263664"/>
              <a:gd name="connsiteX16" fmla="*/ 215825 w 3725809"/>
              <a:gd name="connsiteY16" fmla="*/ 1122158 h 2263664"/>
              <a:gd name="connsiteX17" fmla="*/ 239731 w 3725809"/>
              <a:gd name="connsiteY17" fmla="*/ 1110206 h 2263664"/>
              <a:gd name="connsiteX18" fmla="*/ 293519 w 3725809"/>
              <a:gd name="connsiteY18" fmla="*/ 817358 h 2263664"/>
              <a:gd name="connsiteX19" fmla="*/ 299495 w 3725809"/>
              <a:gd name="connsiteY19" fmla="*/ 590253 h 2263664"/>
              <a:gd name="connsiteX20" fmla="*/ 215825 w 3725809"/>
              <a:gd name="connsiteY20" fmla="*/ 542441 h 2263664"/>
              <a:gd name="connsiteX21" fmla="*/ 138131 w 3725809"/>
              <a:gd name="connsiteY21" fmla="*/ 428888 h 2263664"/>
              <a:gd name="connsiteX22" fmla="*/ 179966 w 3725809"/>
              <a:gd name="connsiteY22" fmla="*/ 195806 h 2263664"/>
              <a:gd name="connsiteX23" fmla="*/ 191919 w 3725809"/>
              <a:gd name="connsiteY23" fmla="*/ 189829 h 2263664"/>
              <a:gd name="connsiteX24" fmla="*/ 472813 w 3725809"/>
              <a:gd name="connsiteY24" fmla="*/ 213735 h 2263664"/>
              <a:gd name="connsiteX25" fmla="*/ 484766 w 3725809"/>
              <a:gd name="connsiteY25" fmla="*/ 213735 h 2263664"/>
              <a:gd name="connsiteX26" fmla="*/ 496719 w 3725809"/>
              <a:gd name="connsiteY26" fmla="*/ 16511 h 2263664"/>
              <a:gd name="connsiteX27" fmla="*/ 496719 w 3725809"/>
              <a:gd name="connsiteY27" fmla="*/ 10535 h 2263664"/>
              <a:gd name="connsiteX28" fmla="*/ 634178 w 3725809"/>
              <a:gd name="connsiteY28" fmla="*/ 10535 h 2263664"/>
              <a:gd name="connsiteX29" fmla="*/ 1184013 w 3725809"/>
              <a:gd name="connsiteY29" fmla="*/ 58347 h 2263664"/>
              <a:gd name="connsiteX30" fmla="*/ 1219872 w 3725809"/>
              <a:gd name="connsiteY30" fmla="*/ 58347 h 2263664"/>
              <a:gd name="connsiteX31" fmla="*/ 1249754 w 3725809"/>
              <a:gd name="connsiteY31" fmla="*/ 88229 h 2263664"/>
              <a:gd name="connsiteX32" fmla="*/ 1273660 w 3725809"/>
              <a:gd name="connsiteY32" fmla="*/ 142017 h 2263664"/>
              <a:gd name="connsiteX33" fmla="*/ 1279637 w 3725809"/>
              <a:gd name="connsiteY33" fmla="*/ 189829 h 2263664"/>
              <a:gd name="connsiteX34" fmla="*/ 1321472 w 3725809"/>
              <a:gd name="connsiteY34" fmla="*/ 237641 h 2263664"/>
              <a:gd name="connsiteX35" fmla="*/ 1387213 w 3725809"/>
              <a:gd name="connsiteY35" fmla="*/ 249594 h 2263664"/>
              <a:gd name="connsiteX36" fmla="*/ 1441001 w 3725809"/>
              <a:gd name="connsiteY36" fmla="*/ 297406 h 2263664"/>
              <a:gd name="connsiteX37" fmla="*/ 1482837 w 3725809"/>
              <a:gd name="connsiteY37" fmla="*/ 351194 h 2263664"/>
              <a:gd name="connsiteX38" fmla="*/ 1536625 w 3725809"/>
              <a:gd name="connsiteY38" fmla="*/ 404982 h 2263664"/>
              <a:gd name="connsiteX39" fmla="*/ 1554554 w 3725809"/>
              <a:gd name="connsiteY39" fmla="*/ 434864 h 2263664"/>
              <a:gd name="connsiteX40" fmla="*/ 1608343 w 3725809"/>
              <a:gd name="connsiteY40" fmla="*/ 482676 h 2263664"/>
              <a:gd name="connsiteX41" fmla="*/ 1662131 w 3725809"/>
              <a:gd name="connsiteY41" fmla="*/ 530488 h 2263664"/>
              <a:gd name="connsiteX42" fmla="*/ 1668107 w 3725809"/>
              <a:gd name="connsiteY42" fmla="*/ 530488 h 2263664"/>
              <a:gd name="connsiteX43" fmla="*/ 1727872 w 3725809"/>
              <a:gd name="connsiteY43" fmla="*/ 548417 h 2263664"/>
              <a:gd name="connsiteX44" fmla="*/ 1769707 w 3725809"/>
              <a:gd name="connsiteY44" fmla="*/ 602206 h 2263664"/>
              <a:gd name="connsiteX45" fmla="*/ 1775684 w 3725809"/>
              <a:gd name="connsiteY45" fmla="*/ 614158 h 2263664"/>
              <a:gd name="connsiteX46" fmla="*/ 1799590 w 3725809"/>
              <a:gd name="connsiteY46" fmla="*/ 638064 h 2263664"/>
              <a:gd name="connsiteX47" fmla="*/ 1823495 w 3725809"/>
              <a:gd name="connsiteY47" fmla="*/ 679900 h 2263664"/>
              <a:gd name="connsiteX48" fmla="*/ 1829472 w 3725809"/>
              <a:gd name="connsiteY48" fmla="*/ 727711 h 2263664"/>
              <a:gd name="connsiteX49" fmla="*/ 1841425 w 3725809"/>
              <a:gd name="connsiteY49" fmla="*/ 751617 h 2263664"/>
              <a:gd name="connsiteX50" fmla="*/ 1865331 w 3725809"/>
              <a:gd name="connsiteY50" fmla="*/ 781500 h 2263664"/>
              <a:gd name="connsiteX51" fmla="*/ 1889237 w 3725809"/>
              <a:gd name="connsiteY51" fmla="*/ 817358 h 2263664"/>
              <a:gd name="connsiteX52" fmla="*/ 1901190 w 3725809"/>
              <a:gd name="connsiteY52" fmla="*/ 847241 h 2263664"/>
              <a:gd name="connsiteX53" fmla="*/ 1877284 w 3725809"/>
              <a:gd name="connsiteY53" fmla="*/ 901029 h 2263664"/>
              <a:gd name="connsiteX54" fmla="*/ 1901190 w 3725809"/>
              <a:gd name="connsiteY54" fmla="*/ 948841 h 2263664"/>
              <a:gd name="connsiteX55" fmla="*/ 1913143 w 3725809"/>
              <a:gd name="connsiteY55" fmla="*/ 978723 h 2263664"/>
              <a:gd name="connsiteX56" fmla="*/ 1931072 w 3725809"/>
              <a:gd name="connsiteY56" fmla="*/ 1020558 h 2263664"/>
              <a:gd name="connsiteX57" fmla="*/ 1943025 w 3725809"/>
              <a:gd name="connsiteY57" fmla="*/ 1038488 h 2263664"/>
              <a:gd name="connsiteX58" fmla="*/ 1943025 w 3725809"/>
              <a:gd name="connsiteY58" fmla="*/ 1068370 h 2263664"/>
              <a:gd name="connsiteX59" fmla="*/ 1990837 w 3725809"/>
              <a:gd name="connsiteY59" fmla="*/ 1128135 h 2263664"/>
              <a:gd name="connsiteX60" fmla="*/ 2020719 w 3725809"/>
              <a:gd name="connsiteY60" fmla="*/ 1146064 h 2263664"/>
              <a:gd name="connsiteX61" fmla="*/ 2026695 w 3725809"/>
              <a:gd name="connsiteY61" fmla="*/ 1140088 h 2263664"/>
              <a:gd name="connsiteX62" fmla="*/ 2068531 w 3725809"/>
              <a:gd name="connsiteY62" fmla="*/ 1158017 h 2263664"/>
              <a:gd name="connsiteX63" fmla="*/ 2122319 w 3725809"/>
              <a:gd name="connsiteY63" fmla="*/ 1205829 h 2263664"/>
              <a:gd name="connsiteX64" fmla="*/ 2164154 w 3725809"/>
              <a:gd name="connsiteY64" fmla="*/ 1241688 h 2263664"/>
              <a:gd name="connsiteX65" fmla="*/ 2200013 w 3725809"/>
              <a:gd name="connsiteY65" fmla="*/ 1253641 h 2263664"/>
              <a:gd name="connsiteX66" fmla="*/ 2253801 w 3725809"/>
              <a:gd name="connsiteY66" fmla="*/ 1265594 h 2263664"/>
              <a:gd name="connsiteX67" fmla="*/ 2253801 w 3725809"/>
              <a:gd name="connsiteY67" fmla="*/ 1289500 h 2263664"/>
              <a:gd name="connsiteX68" fmla="*/ 2301613 w 3725809"/>
              <a:gd name="connsiteY68" fmla="*/ 1319382 h 2263664"/>
              <a:gd name="connsiteX69" fmla="*/ 2337472 w 3725809"/>
              <a:gd name="connsiteY69" fmla="*/ 1325358 h 2263664"/>
              <a:gd name="connsiteX70" fmla="*/ 2379307 w 3725809"/>
              <a:gd name="connsiteY70" fmla="*/ 1361217 h 2263664"/>
              <a:gd name="connsiteX71" fmla="*/ 2409190 w 3725809"/>
              <a:gd name="connsiteY71" fmla="*/ 1379147 h 2263664"/>
              <a:gd name="connsiteX72" fmla="*/ 2421143 w 3725809"/>
              <a:gd name="connsiteY72" fmla="*/ 1385123 h 2263664"/>
              <a:gd name="connsiteX73" fmla="*/ 2445048 w 3725809"/>
              <a:gd name="connsiteY73" fmla="*/ 1391100 h 2263664"/>
              <a:gd name="connsiteX74" fmla="*/ 2504813 w 3725809"/>
              <a:gd name="connsiteY74" fmla="*/ 1415006 h 2263664"/>
              <a:gd name="connsiteX75" fmla="*/ 2528719 w 3725809"/>
              <a:gd name="connsiteY75" fmla="*/ 1391100 h 2263664"/>
              <a:gd name="connsiteX76" fmla="*/ 2552625 w 3725809"/>
              <a:gd name="connsiteY76" fmla="*/ 1367194 h 2263664"/>
              <a:gd name="connsiteX77" fmla="*/ 2582507 w 3725809"/>
              <a:gd name="connsiteY77" fmla="*/ 1325358 h 2263664"/>
              <a:gd name="connsiteX78" fmla="*/ 2624343 w 3725809"/>
              <a:gd name="connsiteY78" fmla="*/ 1301453 h 2263664"/>
              <a:gd name="connsiteX79" fmla="*/ 2612390 w 3725809"/>
              <a:gd name="connsiteY79" fmla="*/ 1283523 h 2263664"/>
              <a:gd name="connsiteX80" fmla="*/ 2612390 w 3725809"/>
              <a:gd name="connsiteY80" fmla="*/ 1247664 h 2263664"/>
              <a:gd name="connsiteX81" fmla="*/ 2648248 w 3725809"/>
              <a:gd name="connsiteY81" fmla="*/ 1211806 h 2263664"/>
              <a:gd name="connsiteX82" fmla="*/ 2648248 w 3725809"/>
              <a:gd name="connsiteY82" fmla="*/ 1193876 h 2263664"/>
              <a:gd name="connsiteX83" fmla="*/ 2713990 w 3725809"/>
              <a:gd name="connsiteY83" fmla="*/ 1056417 h 2263664"/>
              <a:gd name="connsiteX84" fmla="*/ 2731919 w 3725809"/>
              <a:gd name="connsiteY84" fmla="*/ 1050441 h 2263664"/>
              <a:gd name="connsiteX85" fmla="*/ 2821566 w 3725809"/>
              <a:gd name="connsiteY85" fmla="*/ 1032511 h 2263664"/>
              <a:gd name="connsiteX86" fmla="*/ 2833519 w 3725809"/>
              <a:gd name="connsiteY86" fmla="*/ 1032511 h 2263664"/>
              <a:gd name="connsiteX87" fmla="*/ 2857424 w 3725809"/>
              <a:gd name="connsiteY87" fmla="*/ 1002630 h 2263664"/>
              <a:gd name="connsiteX88" fmla="*/ 3048670 w 3725809"/>
              <a:gd name="connsiteY88" fmla="*/ 1026535 h 2263664"/>
              <a:gd name="connsiteX89" fmla="*/ 3198083 w 3725809"/>
              <a:gd name="connsiteY89" fmla="*/ 1044464 h 2263664"/>
              <a:gd name="connsiteX90" fmla="*/ 3269800 w 3725809"/>
              <a:gd name="connsiteY90" fmla="*/ 1086300 h 2263664"/>
              <a:gd name="connsiteX91" fmla="*/ 3305658 w 3725809"/>
              <a:gd name="connsiteY91" fmla="*/ 1134111 h 2263664"/>
              <a:gd name="connsiteX92" fmla="*/ 3311635 w 3725809"/>
              <a:gd name="connsiteY92" fmla="*/ 1175947 h 2263664"/>
              <a:gd name="connsiteX93" fmla="*/ 3401281 w 3725809"/>
              <a:gd name="connsiteY93" fmla="*/ 1187900 h 2263664"/>
              <a:gd name="connsiteX94" fmla="*/ 3431164 w 3725809"/>
              <a:gd name="connsiteY94" fmla="*/ 1253641 h 2263664"/>
              <a:gd name="connsiteX95" fmla="*/ 3490927 w 3725809"/>
              <a:gd name="connsiteY95" fmla="*/ 1283523 h 2263664"/>
              <a:gd name="connsiteX96" fmla="*/ 3562645 w 3725809"/>
              <a:gd name="connsiteY96" fmla="*/ 1355240 h 2263664"/>
              <a:gd name="connsiteX97" fmla="*/ 3598503 w 3725809"/>
              <a:gd name="connsiteY97" fmla="*/ 1492699 h 2263664"/>
              <a:gd name="connsiteX98" fmla="*/ 3682174 w 3725809"/>
              <a:gd name="connsiteY98" fmla="*/ 1618206 h 2263664"/>
              <a:gd name="connsiteX99" fmla="*/ 3724009 w 3725809"/>
              <a:gd name="connsiteY99" fmla="*/ 1737735 h 2263664"/>
              <a:gd name="connsiteX100" fmla="*/ 3718032 w 3725809"/>
              <a:gd name="connsiteY100" fmla="*/ 1737735 h 2263664"/>
              <a:gd name="connsiteX0" fmla="*/ 221801 w 3807693"/>
              <a:gd name="connsiteY0" fmla="*/ 2263664 h 2263664"/>
              <a:gd name="connsiteX1" fmla="*/ 144107 w 3807693"/>
              <a:gd name="connsiteY1" fmla="*/ 2156088 h 2263664"/>
              <a:gd name="connsiteX2" fmla="*/ 162037 w 3807693"/>
              <a:gd name="connsiteY2" fmla="*/ 2102300 h 2263664"/>
              <a:gd name="connsiteX3" fmla="*/ 162037 w 3807693"/>
              <a:gd name="connsiteY3" fmla="*/ 2054488 h 2263664"/>
              <a:gd name="connsiteX4" fmla="*/ 162037 w 3807693"/>
              <a:gd name="connsiteY4" fmla="*/ 2024606 h 2263664"/>
              <a:gd name="connsiteX5" fmla="*/ 126178 w 3807693"/>
              <a:gd name="connsiteY5" fmla="*/ 1958864 h 2263664"/>
              <a:gd name="connsiteX6" fmla="*/ 120201 w 3807693"/>
              <a:gd name="connsiteY6" fmla="*/ 1917029 h 2263664"/>
              <a:gd name="connsiteX7" fmla="*/ 90319 w 3807693"/>
              <a:gd name="connsiteY7" fmla="*/ 1893123 h 2263664"/>
              <a:gd name="connsiteX8" fmla="*/ 72390 w 3807693"/>
              <a:gd name="connsiteY8" fmla="*/ 1857264 h 2263664"/>
              <a:gd name="connsiteX9" fmla="*/ 12625 w 3807693"/>
              <a:gd name="connsiteY9" fmla="*/ 1797500 h 2263664"/>
              <a:gd name="connsiteX10" fmla="*/ 672 w 3807693"/>
              <a:gd name="connsiteY10" fmla="*/ 1654064 h 2263664"/>
              <a:gd name="connsiteX11" fmla="*/ 24578 w 3807693"/>
              <a:gd name="connsiteY11" fmla="*/ 1618206 h 2263664"/>
              <a:gd name="connsiteX12" fmla="*/ 185943 w 3807693"/>
              <a:gd name="connsiteY12" fmla="*/ 1648088 h 2263664"/>
              <a:gd name="connsiteX13" fmla="*/ 239731 w 3807693"/>
              <a:gd name="connsiteY13" fmla="*/ 1630158 h 2263664"/>
              <a:gd name="connsiteX14" fmla="*/ 203872 w 3807693"/>
              <a:gd name="connsiteY14" fmla="*/ 1474770 h 2263664"/>
              <a:gd name="connsiteX15" fmla="*/ 227778 w 3807693"/>
              <a:gd name="connsiteY15" fmla="*/ 1444888 h 2263664"/>
              <a:gd name="connsiteX16" fmla="*/ 215825 w 3807693"/>
              <a:gd name="connsiteY16" fmla="*/ 1122158 h 2263664"/>
              <a:gd name="connsiteX17" fmla="*/ 239731 w 3807693"/>
              <a:gd name="connsiteY17" fmla="*/ 1110206 h 2263664"/>
              <a:gd name="connsiteX18" fmla="*/ 293519 w 3807693"/>
              <a:gd name="connsiteY18" fmla="*/ 817358 h 2263664"/>
              <a:gd name="connsiteX19" fmla="*/ 299495 w 3807693"/>
              <a:gd name="connsiteY19" fmla="*/ 590253 h 2263664"/>
              <a:gd name="connsiteX20" fmla="*/ 215825 w 3807693"/>
              <a:gd name="connsiteY20" fmla="*/ 542441 h 2263664"/>
              <a:gd name="connsiteX21" fmla="*/ 138131 w 3807693"/>
              <a:gd name="connsiteY21" fmla="*/ 428888 h 2263664"/>
              <a:gd name="connsiteX22" fmla="*/ 179966 w 3807693"/>
              <a:gd name="connsiteY22" fmla="*/ 195806 h 2263664"/>
              <a:gd name="connsiteX23" fmla="*/ 191919 w 3807693"/>
              <a:gd name="connsiteY23" fmla="*/ 189829 h 2263664"/>
              <a:gd name="connsiteX24" fmla="*/ 472813 w 3807693"/>
              <a:gd name="connsiteY24" fmla="*/ 213735 h 2263664"/>
              <a:gd name="connsiteX25" fmla="*/ 484766 w 3807693"/>
              <a:gd name="connsiteY25" fmla="*/ 213735 h 2263664"/>
              <a:gd name="connsiteX26" fmla="*/ 496719 w 3807693"/>
              <a:gd name="connsiteY26" fmla="*/ 16511 h 2263664"/>
              <a:gd name="connsiteX27" fmla="*/ 496719 w 3807693"/>
              <a:gd name="connsiteY27" fmla="*/ 10535 h 2263664"/>
              <a:gd name="connsiteX28" fmla="*/ 634178 w 3807693"/>
              <a:gd name="connsiteY28" fmla="*/ 10535 h 2263664"/>
              <a:gd name="connsiteX29" fmla="*/ 1184013 w 3807693"/>
              <a:gd name="connsiteY29" fmla="*/ 58347 h 2263664"/>
              <a:gd name="connsiteX30" fmla="*/ 1219872 w 3807693"/>
              <a:gd name="connsiteY30" fmla="*/ 58347 h 2263664"/>
              <a:gd name="connsiteX31" fmla="*/ 1249754 w 3807693"/>
              <a:gd name="connsiteY31" fmla="*/ 88229 h 2263664"/>
              <a:gd name="connsiteX32" fmla="*/ 1273660 w 3807693"/>
              <a:gd name="connsiteY32" fmla="*/ 142017 h 2263664"/>
              <a:gd name="connsiteX33" fmla="*/ 1279637 w 3807693"/>
              <a:gd name="connsiteY33" fmla="*/ 189829 h 2263664"/>
              <a:gd name="connsiteX34" fmla="*/ 1321472 w 3807693"/>
              <a:gd name="connsiteY34" fmla="*/ 237641 h 2263664"/>
              <a:gd name="connsiteX35" fmla="*/ 1387213 w 3807693"/>
              <a:gd name="connsiteY35" fmla="*/ 249594 h 2263664"/>
              <a:gd name="connsiteX36" fmla="*/ 1441001 w 3807693"/>
              <a:gd name="connsiteY36" fmla="*/ 297406 h 2263664"/>
              <a:gd name="connsiteX37" fmla="*/ 1482837 w 3807693"/>
              <a:gd name="connsiteY37" fmla="*/ 351194 h 2263664"/>
              <a:gd name="connsiteX38" fmla="*/ 1536625 w 3807693"/>
              <a:gd name="connsiteY38" fmla="*/ 404982 h 2263664"/>
              <a:gd name="connsiteX39" fmla="*/ 1554554 w 3807693"/>
              <a:gd name="connsiteY39" fmla="*/ 434864 h 2263664"/>
              <a:gd name="connsiteX40" fmla="*/ 1608343 w 3807693"/>
              <a:gd name="connsiteY40" fmla="*/ 482676 h 2263664"/>
              <a:gd name="connsiteX41" fmla="*/ 1662131 w 3807693"/>
              <a:gd name="connsiteY41" fmla="*/ 530488 h 2263664"/>
              <a:gd name="connsiteX42" fmla="*/ 1668107 w 3807693"/>
              <a:gd name="connsiteY42" fmla="*/ 530488 h 2263664"/>
              <a:gd name="connsiteX43" fmla="*/ 1727872 w 3807693"/>
              <a:gd name="connsiteY43" fmla="*/ 548417 h 2263664"/>
              <a:gd name="connsiteX44" fmla="*/ 1769707 w 3807693"/>
              <a:gd name="connsiteY44" fmla="*/ 602206 h 2263664"/>
              <a:gd name="connsiteX45" fmla="*/ 1775684 w 3807693"/>
              <a:gd name="connsiteY45" fmla="*/ 614158 h 2263664"/>
              <a:gd name="connsiteX46" fmla="*/ 1799590 w 3807693"/>
              <a:gd name="connsiteY46" fmla="*/ 638064 h 2263664"/>
              <a:gd name="connsiteX47" fmla="*/ 1823495 w 3807693"/>
              <a:gd name="connsiteY47" fmla="*/ 679900 h 2263664"/>
              <a:gd name="connsiteX48" fmla="*/ 1829472 w 3807693"/>
              <a:gd name="connsiteY48" fmla="*/ 727711 h 2263664"/>
              <a:gd name="connsiteX49" fmla="*/ 1841425 w 3807693"/>
              <a:gd name="connsiteY49" fmla="*/ 751617 h 2263664"/>
              <a:gd name="connsiteX50" fmla="*/ 1865331 w 3807693"/>
              <a:gd name="connsiteY50" fmla="*/ 781500 h 2263664"/>
              <a:gd name="connsiteX51" fmla="*/ 1889237 w 3807693"/>
              <a:gd name="connsiteY51" fmla="*/ 817358 h 2263664"/>
              <a:gd name="connsiteX52" fmla="*/ 1901190 w 3807693"/>
              <a:gd name="connsiteY52" fmla="*/ 847241 h 2263664"/>
              <a:gd name="connsiteX53" fmla="*/ 1877284 w 3807693"/>
              <a:gd name="connsiteY53" fmla="*/ 901029 h 2263664"/>
              <a:gd name="connsiteX54" fmla="*/ 1901190 w 3807693"/>
              <a:gd name="connsiteY54" fmla="*/ 948841 h 2263664"/>
              <a:gd name="connsiteX55" fmla="*/ 1913143 w 3807693"/>
              <a:gd name="connsiteY55" fmla="*/ 978723 h 2263664"/>
              <a:gd name="connsiteX56" fmla="*/ 1931072 w 3807693"/>
              <a:gd name="connsiteY56" fmla="*/ 1020558 h 2263664"/>
              <a:gd name="connsiteX57" fmla="*/ 1943025 w 3807693"/>
              <a:gd name="connsiteY57" fmla="*/ 1038488 h 2263664"/>
              <a:gd name="connsiteX58" fmla="*/ 1943025 w 3807693"/>
              <a:gd name="connsiteY58" fmla="*/ 1068370 h 2263664"/>
              <a:gd name="connsiteX59" fmla="*/ 1990837 w 3807693"/>
              <a:gd name="connsiteY59" fmla="*/ 1128135 h 2263664"/>
              <a:gd name="connsiteX60" fmla="*/ 2020719 w 3807693"/>
              <a:gd name="connsiteY60" fmla="*/ 1146064 h 2263664"/>
              <a:gd name="connsiteX61" fmla="*/ 2026695 w 3807693"/>
              <a:gd name="connsiteY61" fmla="*/ 1140088 h 2263664"/>
              <a:gd name="connsiteX62" fmla="*/ 2068531 w 3807693"/>
              <a:gd name="connsiteY62" fmla="*/ 1158017 h 2263664"/>
              <a:gd name="connsiteX63" fmla="*/ 2122319 w 3807693"/>
              <a:gd name="connsiteY63" fmla="*/ 1205829 h 2263664"/>
              <a:gd name="connsiteX64" fmla="*/ 2164154 w 3807693"/>
              <a:gd name="connsiteY64" fmla="*/ 1241688 h 2263664"/>
              <a:gd name="connsiteX65" fmla="*/ 2200013 w 3807693"/>
              <a:gd name="connsiteY65" fmla="*/ 1253641 h 2263664"/>
              <a:gd name="connsiteX66" fmla="*/ 2253801 w 3807693"/>
              <a:gd name="connsiteY66" fmla="*/ 1265594 h 2263664"/>
              <a:gd name="connsiteX67" fmla="*/ 2253801 w 3807693"/>
              <a:gd name="connsiteY67" fmla="*/ 1289500 h 2263664"/>
              <a:gd name="connsiteX68" fmla="*/ 2301613 w 3807693"/>
              <a:gd name="connsiteY68" fmla="*/ 1319382 h 2263664"/>
              <a:gd name="connsiteX69" fmla="*/ 2337472 w 3807693"/>
              <a:gd name="connsiteY69" fmla="*/ 1325358 h 2263664"/>
              <a:gd name="connsiteX70" fmla="*/ 2379307 w 3807693"/>
              <a:gd name="connsiteY70" fmla="*/ 1361217 h 2263664"/>
              <a:gd name="connsiteX71" fmla="*/ 2409190 w 3807693"/>
              <a:gd name="connsiteY71" fmla="*/ 1379147 h 2263664"/>
              <a:gd name="connsiteX72" fmla="*/ 2421143 w 3807693"/>
              <a:gd name="connsiteY72" fmla="*/ 1385123 h 2263664"/>
              <a:gd name="connsiteX73" fmla="*/ 2445048 w 3807693"/>
              <a:gd name="connsiteY73" fmla="*/ 1391100 h 2263664"/>
              <a:gd name="connsiteX74" fmla="*/ 2504813 w 3807693"/>
              <a:gd name="connsiteY74" fmla="*/ 1415006 h 2263664"/>
              <a:gd name="connsiteX75" fmla="*/ 2528719 w 3807693"/>
              <a:gd name="connsiteY75" fmla="*/ 1391100 h 2263664"/>
              <a:gd name="connsiteX76" fmla="*/ 2552625 w 3807693"/>
              <a:gd name="connsiteY76" fmla="*/ 1367194 h 2263664"/>
              <a:gd name="connsiteX77" fmla="*/ 2582507 w 3807693"/>
              <a:gd name="connsiteY77" fmla="*/ 1325358 h 2263664"/>
              <a:gd name="connsiteX78" fmla="*/ 2624343 w 3807693"/>
              <a:gd name="connsiteY78" fmla="*/ 1301453 h 2263664"/>
              <a:gd name="connsiteX79" fmla="*/ 2612390 w 3807693"/>
              <a:gd name="connsiteY79" fmla="*/ 1283523 h 2263664"/>
              <a:gd name="connsiteX80" fmla="*/ 2612390 w 3807693"/>
              <a:gd name="connsiteY80" fmla="*/ 1247664 h 2263664"/>
              <a:gd name="connsiteX81" fmla="*/ 2648248 w 3807693"/>
              <a:gd name="connsiteY81" fmla="*/ 1211806 h 2263664"/>
              <a:gd name="connsiteX82" fmla="*/ 2648248 w 3807693"/>
              <a:gd name="connsiteY82" fmla="*/ 1193876 h 2263664"/>
              <a:gd name="connsiteX83" fmla="*/ 2713990 w 3807693"/>
              <a:gd name="connsiteY83" fmla="*/ 1056417 h 2263664"/>
              <a:gd name="connsiteX84" fmla="*/ 2731919 w 3807693"/>
              <a:gd name="connsiteY84" fmla="*/ 1050441 h 2263664"/>
              <a:gd name="connsiteX85" fmla="*/ 2821566 w 3807693"/>
              <a:gd name="connsiteY85" fmla="*/ 1032511 h 2263664"/>
              <a:gd name="connsiteX86" fmla="*/ 2833519 w 3807693"/>
              <a:gd name="connsiteY86" fmla="*/ 1032511 h 2263664"/>
              <a:gd name="connsiteX87" fmla="*/ 2857424 w 3807693"/>
              <a:gd name="connsiteY87" fmla="*/ 1002630 h 2263664"/>
              <a:gd name="connsiteX88" fmla="*/ 3048670 w 3807693"/>
              <a:gd name="connsiteY88" fmla="*/ 1026535 h 2263664"/>
              <a:gd name="connsiteX89" fmla="*/ 3198083 w 3807693"/>
              <a:gd name="connsiteY89" fmla="*/ 1044464 h 2263664"/>
              <a:gd name="connsiteX90" fmla="*/ 3269800 w 3807693"/>
              <a:gd name="connsiteY90" fmla="*/ 1086300 h 2263664"/>
              <a:gd name="connsiteX91" fmla="*/ 3305658 w 3807693"/>
              <a:gd name="connsiteY91" fmla="*/ 1134111 h 2263664"/>
              <a:gd name="connsiteX92" fmla="*/ 3311635 w 3807693"/>
              <a:gd name="connsiteY92" fmla="*/ 1175947 h 2263664"/>
              <a:gd name="connsiteX93" fmla="*/ 3401281 w 3807693"/>
              <a:gd name="connsiteY93" fmla="*/ 1187900 h 2263664"/>
              <a:gd name="connsiteX94" fmla="*/ 3431164 w 3807693"/>
              <a:gd name="connsiteY94" fmla="*/ 1253641 h 2263664"/>
              <a:gd name="connsiteX95" fmla="*/ 3490927 w 3807693"/>
              <a:gd name="connsiteY95" fmla="*/ 1283523 h 2263664"/>
              <a:gd name="connsiteX96" fmla="*/ 3562645 w 3807693"/>
              <a:gd name="connsiteY96" fmla="*/ 1355240 h 2263664"/>
              <a:gd name="connsiteX97" fmla="*/ 3598503 w 3807693"/>
              <a:gd name="connsiteY97" fmla="*/ 1492699 h 2263664"/>
              <a:gd name="connsiteX98" fmla="*/ 3682174 w 3807693"/>
              <a:gd name="connsiteY98" fmla="*/ 1618206 h 2263664"/>
              <a:gd name="connsiteX99" fmla="*/ 3724009 w 3807693"/>
              <a:gd name="connsiteY99" fmla="*/ 1737735 h 2263664"/>
              <a:gd name="connsiteX100" fmla="*/ 3807679 w 3807693"/>
              <a:gd name="connsiteY100" fmla="*/ 1797500 h 2263664"/>
              <a:gd name="connsiteX0" fmla="*/ 221801 w 3812396"/>
              <a:gd name="connsiteY0" fmla="*/ 2263664 h 2263664"/>
              <a:gd name="connsiteX1" fmla="*/ 144107 w 3812396"/>
              <a:gd name="connsiteY1" fmla="*/ 2156088 h 2263664"/>
              <a:gd name="connsiteX2" fmla="*/ 162037 w 3812396"/>
              <a:gd name="connsiteY2" fmla="*/ 2102300 h 2263664"/>
              <a:gd name="connsiteX3" fmla="*/ 162037 w 3812396"/>
              <a:gd name="connsiteY3" fmla="*/ 2054488 h 2263664"/>
              <a:gd name="connsiteX4" fmla="*/ 162037 w 3812396"/>
              <a:gd name="connsiteY4" fmla="*/ 2024606 h 2263664"/>
              <a:gd name="connsiteX5" fmla="*/ 126178 w 3812396"/>
              <a:gd name="connsiteY5" fmla="*/ 1958864 h 2263664"/>
              <a:gd name="connsiteX6" fmla="*/ 120201 w 3812396"/>
              <a:gd name="connsiteY6" fmla="*/ 1917029 h 2263664"/>
              <a:gd name="connsiteX7" fmla="*/ 90319 w 3812396"/>
              <a:gd name="connsiteY7" fmla="*/ 1893123 h 2263664"/>
              <a:gd name="connsiteX8" fmla="*/ 72390 w 3812396"/>
              <a:gd name="connsiteY8" fmla="*/ 1857264 h 2263664"/>
              <a:gd name="connsiteX9" fmla="*/ 12625 w 3812396"/>
              <a:gd name="connsiteY9" fmla="*/ 1797500 h 2263664"/>
              <a:gd name="connsiteX10" fmla="*/ 672 w 3812396"/>
              <a:gd name="connsiteY10" fmla="*/ 1654064 h 2263664"/>
              <a:gd name="connsiteX11" fmla="*/ 24578 w 3812396"/>
              <a:gd name="connsiteY11" fmla="*/ 1618206 h 2263664"/>
              <a:gd name="connsiteX12" fmla="*/ 185943 w 3812396"/>
              <a:gd name="connsiteY12" fmla="*/ 1648088 h 2263664"/>
              <a:gd name="connsiteX13" fmla="*/ 239731 w 3812396"/>
              <a:gd name="connsiteY13" fmla="*/ 1630158 h 2263664"/>
              <a:gd name="connsiteX14" fmla="*/ 203872 w 3812396"/>
              <a:gd name="connsiteY14" fmla="*/ 1474770 h 2263664"/>
              <a:gd name="connsiteX15" fmla="*/ 227778 w 3812396"/>
              <a:gd name="connsiteY15" fmla="*/ 1444888 h 2263664"/>
              <a:gd name="connsiteX16" fmla="*/ 215825 w 3812396"/>
              <a:gd name="connsiteY16" fmla="*/ 1122158 h 2263664"/>
              <a:gd name="connsiteX17" fmla="*/ 239731 w 3812396"/>
              <a:gd name="connsiteY17" fmla="*/ 1110206 h 2263664"/>
              <a:gd name="connsiteX18" fmla="*/ 293519 w 3812396"/>
              <a:gd name="connsiteY18" fmla="*/ 817358 h 2263664"/>
              <a:gd name="connsiteX19" fmla="*/ 299495 w 3812396"/>
              <a:gd name="connsiteY19" fmla="*/ 590253 h 2263664"/>
              <a:gd name="connsiteX20" fmla="*/ 215825 w 3812396"/>
              <a:gd name="connsiteY20" fmla="*/ 542441 h 2263664"/>
              <a:gd name="connsiteX21" fmla="*/ 138131 w 3812396"/>
              <a:gd name="connsiteY21" fmla="*/ 428888 h 2263664"/>
              <a:gd name="connsiteX22" fmla="*/ 179966 w 3812396"/>
              <a:gd name="connsiteY22" fmla="*/ 195806 h 2263664"/>
              <a:gd name="connsiteX23" fmla="*/ 191919 w 3812396"/>
              <a:gd name="connsiteY23" fmla="*/ 189829 h 2263664"/>
              <a:gd name="connsiteX24" fmla="*/ 472813 w 3812396"/>
              <a:gd name="connsiteY24" fmla="*/ 213735 h 2263664"/>
              <a:gd name="connsiteX25" fmla="*/ 484766 w 3812396"/>
              <a:gd name="connsiteY25" fmla="*/ 213735 h 2263664"/>
              <a:gd name="connsiteX26" fmla="*/ 496719 w 3812396"/>
              <a:gd name="connsiteY26" fmla="*/ 16511 h 2263664"/>
              <a:gd name="connsiteX27" fmla="*/ 496719 w 3812396"/>
              <a:gd name="connsiteY27" fmla="*/ 10535 h 2263664"/>
              <a:gd name="connsiteX28" fmla="*/ 634178 w 3812396"/>
              <a:gd name="connsiteY28" fmla="*/ 10535 h 2263664"/>
              <a:gd name="connsiteX29" fmla="*/ 1184013 w 3812396"/>
              <a:gd name="connsiteY29" fmla="*/ 58347 h 2263664"/>
              <a:gd name="connsiteX30" fmla="*/ 1219872 w 3812396"/>
              <a:gd name="connsiteY30" fmla="*/ 58347 h 2263664"/>
              <a:gd name="connsiteX31" fmla="*/ 1249754 w 3812396"/>
              <a:gd name="connsiteY31" fmla="*/ 88229 h 2263664"/>
              <a:gd name="connsiteX32" fmla="*/ 1273660 w 3812396"/>
              <a:gd name="connsiteY32" fmla="*/ 142017 h 2263664"/>
              <a:gd name="connsiteX33" fmla="*/ 1279637 w 3812396"/>
              <a:gd name="connsiteY33" fmla="*/ 189829 h 2263664"/>
              <a:gd name="connsiteX34" fmla="*/ 1321472 w 3812396"/>
              <a:gd name="connsiteY34" fmla="*/ 237641 h 2263664"/>
              <a:gd name="connsiteX35" fmla="*/ 1387213 w 3812396"/>
              <a:gd name="connsiteY35" fmla="*/ 249594 h 2263664"/>
              <a:gd name="connsiteX36" fmla="*/ 1441001 w 3812396"/>
              <a:gd name="connsiteY36" fmla="*/ 297406 h 2263664"/>
              <a:gd name="connsiteX37" fmla="*/ 1482837 w 3812396"/>
              <a:gd name="connsiteY37" fmla="*/ 351194 h 2263664"/>
              <a:gd name="connsiteX38" fmla="*/ 1536625 w 3812396"/>
              <a:gd name="connsiteY38" fmla="*/ 404982 h 2263664"/>
              <a:gd name="connsiteX39" fmla="*/ 1554554 w 3812396"/>
              <a:gd name="connsiteY39" fmla="*/ 434864 h 2263664"/>
              <a:gd name="connsiteX40" fmla="*/ 1608343 w 3812396"/>
              <a:gd name="connsiteY40" fmla="*/ 482676 h 2263664"/>
              <a:gd name="connsiteX41" fmla="*/ 1662131 w 3812396"/>
              <a:gd name="connsiteY41" fmla="*/ 530488 h 2263664"/>
              <a:gd name="connsiteX42" fmla="*/ 1668107 w 3812396"/>
              <a:gd name="connsiteY42" fmla="*/ 530488 h 2263664"/>
              <a:gd name="connsiteX43" fmla="*/ 1727872 w 3812396"/>
              <a:gd name="connsiteY43" fmla="*/ 548417 h 2263664"/>
              <a:gd name="connsiteX44" fmla="*/ 1769707 w 3812396"/>
              <a:gd name="connsiteY44" fmla="*/ 602206 h 2263664"/>
              <a:gd name="connsiteX45" fmla="*/ 1775684 w 3812396"/>
              <a:gd name="connsiteY45" fmla="*/ 614158 h 2263664"/>
              <a:gd name="connsiteX46" fmla="*/ 1799590 w 3812396"/>
              <a:gd name="connsiteY46" fmla="*/ 638064 h 2263664"/>
              <a:gd name="connsiteX47" fmla="*/ 1823495 w 3812396"/>
              <a:gd name="connsiteY47" fmla="*/ 679900 h 2263664"/>
              <a:gd name="connsiteX48" fmla="*/ 1829472 w 3812396"/>
              <a:gd name="connsiteY48" fmla="*/ 727711 h 2263664"/>
              <a:gd name="connsiteX49" fmla="*/ 1841425 w 3812396"/>
              <a:gd name="connsiteY49" fmla="*/ 751617 h 2263664"/>
              <a:gd name="connsiteX50" fmla="*/ 1865331 w 3812396"/>
              <a:gd name="connsiteY50" fmla="*/ 781500 h 2263664"/>
              <a:gd name="connsiteX51" fmla="*/ 1889237 w 3812396"/>
              <a:gd name="connsiteY51" fmla="*/ 817358 h 2263664"/>
              <a:gd name="connsiteX52" fmla="*/ 1901190 w 3812396"/>
              <a:gd name="connsiteY52" fmla="*/ 847241 h 2263664"/>
              <a:gd name="connsiteX53" fmla="*/ 1877284 w 3812396"/>
              <a:gd name="connsiteY53" fmla="*/ 901029 h 2263664"/>
              <a:gd name="connsiteX54" fmla="*/ 1901190 w 3812396"/>
              <a:gd name="connsiteY54" fmla="*/ 948841 h 2263664"/>
              <a:gd name="connsiteX55" fmla="*/ 1913143 w 3812396"/>
              <a:gd name="connsiteY55" fmla="*/ 978723 h 2263664"/>
              <a:gd name="connsiteX56" fmla="*/ 1931072 w 3812396"/>
              <a:gd name="connsiteY56" fmla="*/ 1020558 h 2263664"/>
              <a:gd name="connsiteX57" fmla="*/ 1943025 w 3812396"/>
              <a:gd name="connsiteY57" fmla="*/ 1038488 h 2263664"/>
              <a:gd name="connsiteX58" fmla="*/ 1943025 w 3812396"/>
              <a:gd name="connsiteY58" fmla="*/ 1068370 h 2263664"/>
              <a:gd name="connsiteX59" fmla="*/ 1990837 w 3812396"/>
              <a:gd name="connsiteY59" fmla="*/ 1128135 h 2263664"/>
              <a:gd name="connsiteX60" fmla="*/ 2020719 w 3812396"/>
              <a:gd name="connsiteY60" fmla="*/ 1146064 h 2263664"/>
              <a:gd name="connsiteX61" fmla="*/ 2026695 w 3812396"/>
              <a:gd name="connsiteY61" fmla="*/ 1140088 h 2263664"/>
              <a:gd name="connsiteX62" fmla="*/ 2068531 w 3812396"/>
              <a:gd name="connsiteY62" fmla="*/ 1158017 h 2263664"/>
              <a:gd name="connsiteX63" fmla="*/ 2122319 w 3812396"/>
              <a:gd name="connsiteY63" fmla="*/ 1205829 h 2263664"/>
              <a:gd name="connsiteX64" fmla="*/ 2164154 w 3812396"/>
              <a:gd name="connsiteY64" fmla="*/ 1241688 h 2263664"/>
              <a:gd name="connsiteX65" fmla="*/ 2200013 w 3812396"/>
              <a:gd name="connsiteY65" fmla="*/ 1253641 h 2263664"/>
              <a:gd name="connsiteX66" fmla="*/ 2253801 w 3812396"/>
              <a:gd name="connsiteY66" fmla="*/ 1265594 h 2263664"/>
              <a:gd name="connsiteX67" fmla="*/ 2253801 w 3812396"/>
              <a:gd name="connsiteY67" fmla="*/ 1289500 h 2263664"/>
              <a:gd name="connsiteX68" fmla="*/ 2301613 w 3812396"/>
              <a:gd name="connsiteY68" fmla="*/ 1319382 h 2263664"/>
              <a:gd name="connsiteX69" fmla="*/ 2337472 w 3812396"/>
              <a:gd name="connsiteY69" fmla="*/ 1325358 h 2263664"/>
              <a:gd name="connsiteX70" fmla="*/ 2379307 w 3812396"/>
              <a:gd name="connsiteY70" fmla="*/ 1361217 h 2263664"/>
              <a:gd name="connsiteX71" fmla="*/ 2409190 w 3812396"/>
              <a:gd name="connsiteY71" fmla="*/ 1379147 h 2263664"/>
              <a:gd name="connsiteX72" fmla="*/ 2421143 w 3812396"/>
              <a:gd name="connsiteY72" fmla="*/ 1385123 h 2263664"/>
              <a:gd name="connsiteX73" fmla="*/ 2445048 w 3812396"/>
              <a:gd name="connsiteY73" fmla="*/ 1391100 h 2263664"/>
              <a:gd name="connsiteX74" fmla="*/ 2504813 w 3812396"/>
              <a:gd name="connsiteY74" fmla="*/ 1415006 h 2263664"/>
              <a:gd name="connsiteX75" fmla="*/ 2528719 w 3812396"/>
              <a:gd name="connsiteY75" fmla="*/ 1391100 h 2263664"/>
              <a:gd name="connsiteX76" fmla="*/ 2552625 w 3812396"/>
              <a:gd name="connsiteY76" fmla="*/ 1367194 h 2263664"/>
              <a:gd name="connsiteX77" fmla="*/ 2582507 w 3812396"/>
              <a:gd name="connsiteY77" fmla="*/ 1325358 h 2263664"/>
              <a:gd name="connsiteX78" fmla="*/ 2624343 w 3812396"/>
              <a:gd name="connsiteY78" fmla="*/ 1301453 h 2263664"/>
              <a:gd name="connsiteX79" fmla="*/ 2612390 w 3812396"/>
              <a:gd name="connsiteY79" fmla="*/ 1283523 h 2263664"/>
              <a:gd name="connsiteX80" fmla="*/ 2612390 w 3812396"/>
              <a:gd name="connsiteY80" fmla="*/ 1247664 h 2263664"/>
              <a:gd name="connsiteX81" fmla="*/ 2648248 w 3812396"/>
              <a:gd name="connsiteY81" fmla="*/ 1211806 h 2263664"/>
              <a:gd name="connsiteX82" fmla="*/ 2648248 w 3812396"/>
              <a:gd name="connsiteY82" fmla="*/ 1193876 h 2263664"/>
              <a:gd name="connsiteX83" fmla="*/ 2713990 w 3812396"/>
              <a:gd name="connsiteY83" fmla="*/ 1056417 h 2263664"/>
              <a:gd name="connsiteX84" fmla="*/ 2731919 w 3812396"/>
              <a:gd name="connsiteY84" fmla="*/ 1050441 h 2263664"/>
              <a:gd name="connsiteX85" fmla="*/ 2821566 w 3812396"/>
              <a:gd name="connsiteY85" fmla="*/ 1032511 h 2263664"/>
              <a:gd name="connsiteX86" fmla="*/ 2833519 w 3812396"/>
              <a:gd name="connsiteY86" fmla="*/ 1032511 h 2263664"/>
              <a:gd name="connsiteX87" fmla="*/ 2857424 w 3812396"/>
              <a:gd name="connsiteY87" fmla="*/ 1002630 h 2263664"/>
              <a:gd name="connsiteX88" fmla="*/ 3048670 w 3812396"/>
              <a:gd name="connsiteY88" fmla="*/ 1026535 h 2263664"/>
              <a:gd name="connsiteX89" fmla="*/ 3198083 w 3812396"/>
              <a:gd name="connsiteY89" fmla="*/ 1044464 h 2263664"/>
              <a:gd name="connsiteX90" fmla="*/ 3269800 w 3812396"/>
              <a:gd name="connsiteY90" fmla="*/ 1086300 h 2263664"/>
              <a:gd name="connsiteX91" fmla="*/ 3305658 w 3812396"/>
              <a:gd name="connsiteY91" fmla="*/ 1134111 h 2263664"/>
              <a:gd name="connsiteX92" fmla="*/ 3311635 w 3812396"/>
              <a:gd name="connsiteY92" fmla="*/ 1175947 h 2263664"/>
              <a:gd name="connsiteX93" fmla="*/ 3401281 w 3812396"/>
              <a:gd name="connsiteY93" fmla="*/ 1187900 h 2263664"/>
              <a:gd name="connsiteX94" fmla="*/ 3431164 w 3812396"/>
              <a:gd name="connsiteY94" fmla="*/ 1253641 h 2263664"/>
              <a:gd name="connsiteX95" fmla="*/ 3490927 w 3812396"/>
              <a:gd name="connsiteY95" fmla="*/ 1283523 h 2263664"/>
              <a:gd name="connsiteX96" fmla="*/ 3562645 w 3812396"/>
              <a:gd name="connsiteY96" fmla="*/ 1355240 h 2263664"/>
              <a:gd name="connsiteX97" fmla="*/ 3598503 w 3812396"/>
              <a:gd name="connsiteY97" fmla="*/ 1492699 h 2263664"/>
              <a:gd name="connsiteX98" fmla="*/ 3682174 w 3812396"/>
              <a:gd name="connsiteY98" fmla="*/ 1618206 h 2263664"/>
              <a:gd name="connsiteX99" fmla="*/ 3724009 w 3812396"/>
              <a:gd name="connsiteY99" fmla="*/ 1737735 h 2263664"/>
              <a:gd name="connsiteX100" fmla="*/ 3807679 w 3812396"/>
              <a:gd name="connsiteY100" fmla="*/ 1797500 h 2263664"/>
              <a:gd name="connsiteX101" fmla="*/ 3801702 w 3812396"/>
              <a:gd name="connsiteY101" fmla="*/ 1791523 h 2263664"/>
              <a:gd name="connsiteX0" fmla="*/ 221801 w 3867466"/>
              <a:gd name="connsiteY0" fmla="*/ 2263664 h 2263664"/>
              <a:gd name="connsiteX1" fmla="*/ 144107 w 3867466"/>
              <a:gd name="connsiteY1" fmla="*/ 2156088 h 2263664"/>
              <a:gd name="connsiteX2" fmla="*/ 162037 w 3867466"/>
              <a:gd name="connsiteY2" fmla="*/ 2102300 h 2263664"/>
              <a:gd name="connsiteX3" fmla="*/ 162037 w 3867466"/>
              <a:gd name="connsiteY3" fmla="*/ 2054488 h 2263664"/>
              <a:gd name="connsiteX4" fmla="*/ 162037 w 3867466"/>
              <a:gd name="connsiteY4" fmla="*/ 2024606 h 2263664"/>
              <a:gd name="connsiteX5" fmla="*/ 126178 w 3867466"/>
              <a:gd name="connsiteY5" fmla="*/ 1958864 h 2263664"/>
              <a:gd name="connsiteX6" fmla="*/ 120201 w 3867466"/>
              <a:gd name="connsiteY6" fmla="*/ 1917029 h 2263664"/>
              <a:gd name="connsiteX7" fmla="*/ 90319 w 3867466"/>
              <a:gd name="connsiteY7" fmla="*/ 1893123 h 2263664"/>
              <a:gd name="connsiteX8" fmla="*/ 72390 w 3867466"/>
              <a:gd name="connsiteY8" fmla="*/ 1857264 h 2263664"/>
              <a:gd name="connsiteX9" fmla="*/ 12625 w 3867466"/>
              <a:gd name="connsiteY9" fmla="*/ 1797500 h 2263664"/>
              <a:gd name="connsiteX10" fmla="*/ 672 w 3867466"/>
              <a:gd name="connsiteY10" fmla="*/ 1654064 h 2263664"/>
              <a:gd name="connsiteX11" fmla="*/ 24578 w 3867466"/>
              <a:gd name="connsiteY11" fmla="*/ 1618206 h 2263664"/>
              <a:gd name="connsiteX12" fmla="*/ 185943 w 3867466"/>
              <a:gd name="connsiteY12" fmla="*/ 1648088 h 2263664"/>
              <a:gd name="connsiteX13" fmla="*/ 239731 w 3867466"/>
              <a:gd name="connsiteY13" fmla="*/ 1630158 h 2263664"/>
              <a:gd name="connsiteX14" fmla="*/ 203872 w 3867466"/>
              <a:gd name="connsiteY14" fmla="*/ 1474770 h 2263664"/>
              <a:gd name="connsiteX15" fmla="*/ 227778 w 3867466"/>
              <a:gd name="connsiteY15" fmla="*/ 1444888 h 2263664"/>
              <a:gd name="connsiteX16" fmla="*/ 215825 w 3867466"/>
              <a:gd name="connsiteY16" fmla="*/ 1122158 h 2263664"/>
              <a:gd name="connsiteX17" fmla="*/ 239731 w 3867466"/>
              <a:gd name="connsiteY17" fmla="*/ 1110206 h 2263664"/>
              <a:gd name="connsiteX18" fmla="*/ 293519 w 3867466"/>
              <a:gd name="connsiteY18" fmla="*/ 817358 h 2263664"/>
              <a:gd name="connsiteX19" fmla="*/ 299495 w 3867466"/>
              <a:gd name="connsiteY19" fmla="*/ 590253 h 2263664"/>
              <a:gd name="connsiteX20" fmla="*/ 215825 w 3867466"/>
              <a:gd name="connsiteY20" fmla="*/ 542441 h 2263664"/>
              <a:gd name="connsiteX21" fmla="*/ 138131 w 3867466"/>
              <a:gd name="connsiteY21" fmla="*/ 428888 h 2263664"/>
              <a:gd name="connsiteX22" fmla="*/ 179966 w 3867466"/>
              <a:gd name="connsiteY22" fmla="*/ 195806 h 2263664"/>
              <a:gd name="connsiteX23" fmla="*/ 191919 w 3867466"/>
              <a:gd name="connsiteY23" fmla="*/ 189829 h 2263664"/>
              <a:gd name="connsiteX24" fmla="*/ 472813 w 3867466"/>
              <a:gd name="connsiteY24" fmla="*/ 213735 h 2263664"/>
              <a:gd name="connsiteX25" fmla="*/ 484766 w 3867466"/>
              <a:gd name="connsiteY25" fmla="*/ 213735 h 2263664"/>
              <a:gd name="connsiteX26" fmla="*/ 496719 w 3867466"/>
              <a:gd name="connsiteY26" fmla="*/ 16511 h 2263664"/>
              <a:gd name="connsiteX27" fmla="*/ 496719 w 3867466"/>
              <a:gd name="connsiteY27" fmla="*/ 10535 h 2263664"/>
              <a:gd name="connsiteX28" fmla="*/ 634178 w 3867466"/>
              <a:gd name="connsiteY28" fmla="*/ 10535 h 2263664"/>
              <a:gd name="connsiteX29" fmla="*/ 1184013 w 3867466"/>
              <a:gd name="connsiteY29" fmla="*/ 58347 h 2263664"/>
              <a:gd name="connsiteX30" fmla="*/ 1219872 w 3867466"/>
              <a:gd name="connsiteY30" fmla="*/ 58347 h 2263664"/>
              <a:gd name="connsiteX31" fmla="*/ 1249754 w 3867466"/>
              <a:gd name="connsiteY31" fmla="*/ 88229 h 2263664"/>
              <a:gd name="connsiteX32" fmla="*/ 1273660 w 3867466"/>
              <a:gd name="connsiteY32" fmla="*/ 142017 h 2263664"/>
              <a:gd name="connsiteX33" fmla="*/ 1279637 w 3867466"/>
              <a:gd name="connsiteY33" fmla="*/ 189829 h 2263664"/>
              <a:gd name="connsiteX34" fmla="*/ 1321472 w 3867466"/>
              <a:gd name="connsiteY34" fmla="*/ 237641 h 2263664"/>
              <a:gd name="connsiteX35" fmla="*/ 1387213 w 3867466"/>
              <a:gd name="connsiteY35" fmla="*/ 249594 h 2263664"/>
              <a:gd name="connsiteX36" fmla="*/ 1441001 w 3867466"/>
              <a:gd name="connsiteY36" fmla="*/ 297406 h 2263664"/>
              <a:gd name="connsiteX37" fmla="*/ 1482837 w 3867466"/>
              <a:gd name="connsiteY37" fmla="*/ 351194 h 2263664"/>
              <a:gd name="connsiteX38" fmla="*/ 1536625 w 3867466"/>
              <a:gd name="connsiteY38" fmla="*/ 404982 h 2263664"/>
              <a:gd name="connsiteX39" fmla="*/ 1554554 w 3867466"/>
              <a:gd name="connsiteY39" fmla="*/ 434864 h 2263664"/>
              <a:gd name="connsiteX40" fmla="*/ 1608343 w 3867466"/>
              <a:gd name="connsiteY40" fmla="*/ 482676 h 2263664"/>
              <a:gd name="connsiteX41" fmla="*/ 1662131 w 3867466"/>
              <a:gd name="connsiteY41" fmla="*/ 530488 h 2263664"/>
              <a:gd name="connsiteX42" fmla="*/ 1668107 w 3867466"/>
              <a:gd name="connsiteY42" fmla="*/ 530488 h 2263664"/>
              <a:gd name="connsiteX43" fmla="*/ 1727872 w 3867466"/>
              <a:gd name="connsiteY43" fmla="*/ 548417 h 2263664"/>
              <a:gd name="connsiteX44" fmla="*/ 1769707 w 3867466"/>
              <a:gd name="connsiteY44" fmla="*/ 602206 h 2263664"/>
              <a:gd name="connsiteX45" fmla="*/ 1775684 w 3867466"/>
              <a:gd name="connsiteY45" fmla="*/ 614158 h 2263664"/>
              <a:gd name="connsiteX46" fmla="*/ 1799590 w 3867466"/>
              <a:gd name="connsiteY46" fmla="*/ 638064 h 2263664"/>
              <a:gd name="connsiteX47" fmla="*/ 1823495 w 3867466"/>
              <a:gd name="connsiteY47" fmla="*/ 679900 h 2263664"/>
              <a:gd name="connsiteX48" fmla="*/ 1829472 w 3867466"/>
              <a:gd name="connsiteY48" fmla="*/ 727711 h 2263664"/>
              <a:gd name="connsiteX49" fmla="*/ 1841425 w 3867466"/>
              <a:gd name="connsiteY49" fmla="*/ 751617 h 2263664"/>
              <a:gd name="connsiteX50" fmla="*/ 1865331 w 3867466"/>
              <a:gd name="connsiteY50" fmla="*/ 781500 h 2263664"/>
              <a:gd name="connsiteX51" fmla="*/ 1889237 w 3867466"/>
              <a:gd name="connsiteY51" fmla="*/ 817358 h 2263664"/>
              <a:gd name="connsiteX52" fmla="*/ 1901190 w 3867466"/>
              <a:gd name="connsiteY52" fmla="*/ 847241 h 2263664"/>
              <a:gd name="connsiteX53" fmla="*/ 1877284 w 3867466"/>
              <a:gd name="connsiteY53" fmla="*/ 901029 h 2263664"/>
              <a:gd name="connsiteX54" fmla="*/ 1901190 w 3867466"/>
              <a:gd name="connsiteY54" fmla="*/ 948841 h 2263664"/>
              <a:gd name="connsiteX55" fmla="*/ 1913143 w 3867466"/>
              <a:gd name="connsiteY55" fmla="*/ 978723 h 2263664"/>
              <a:gd name="connsiteX56" fmla="*/ 1931072 w 3867466"/>
              <a:gd name="connsiteY56" fmla="*/ 1020558 h 2263664"/>
              <a:gd name="connsiteX57" fmla="*/ 1943025 w 3867466"/>
              <a:gd name="connsiteY57" fmla="*/ 1038488 h 2263664"/>
              <a:gd name="connsiteX58" fmla="*/ 1943025 w 3867466"/>
              <a:gd name="connsiteY58" fmla="*/ 1068370 h 2263664"/>
              <a:gd name="connsiteX59" fmla="*/ 1990837 w 3867466"/>
              <a:gd name="connsiteY59" fmla="*/ 1128135 h 2263664"/>
              <a:gd name="connsiteX60" fmla="*/ 2020719 w 3867466"/>
              <a:gd name="connsiteY60" fmla="*/ 1146064 h 2263664"/>
              <a:gd name="connsiteX61" fmla="*/ 2026695 w 3867466"/>
              <a:gd name="connsiteY61" fmla="*/ 1140088 h 2263664"/>
              <a:gd name="connsiteX62" fmla="*/ 2068531 w 3867466"/>
              <a:gd name="connsiteY62" fmla="*/ 1158017 h 2263664"/>
              <a:gd name="connsiteX63" fmla="*/ 2122319 w 3867466"/>
              <a:gd name="connsiteY63" fmla="*/ 1205829 h 2263664"/>
              <a:gd name="connsiteX64" fmla="*/ 2164154 w 3867466"/>
              <a:gd name="connsiteY64" fmla="*/ 1241688 h 2263664"/>
              <a:gd name="connsiteX65" fmla="*/ 2200013 w 3867466"/>
              <a:gd name="connsiteY65" fmla="*/ 1253641 h 2263664"/>
              <a:gd name="connsiteX66" fmla="*/ 2253801 w 3867466"/>
              <a:gd name="connsiteY66" fmla="*/ 1265594 h 2263664"/>
              <a:gd name="connsiteX67" fmla="*/ 2253801 w 3867466"/>
              <a:gd name="connsiteY67" fmla="*/ 1289500 h 2263664"/>
              <a:gd name="connsiteX68" fmla="*/ 2301613 w 3867466"/>
              <a:gd name="connsiteY68" fmla="*/ 1319382 h 2263664"/>
              <a:gd name="connsiteX69" fmla="*/ 2337472 w 3867466"/>
              <a:gd name="connsiteY69" fmla="*/ 1325358 h 2263664"/>
              <a:gd name="connsiteX70" fmla="*/ 2379307 w 3867466"/>
              <a:gd name="connsiteY70" fmla="*/ 1361217 h 2263664"/>
              <a:gd name="connsiteX71" fmla="*/ 2409190 w 3867466"/>
              <a:gd name="connsiteY71" fmla="*/ 1379147 h 2263664"/>
              <a:gd name="connsiteX72" fmla="*/ 2421143 w 3867466"/>
              <a:gd name="connsiteY72" fmla="*/ 1385123 h 2263664"/>
              <a:gd name="connsiteX73" fmla="*/ 2445048 w 3867466"/>
              <a:gd name="connsiteY73" fmla="*/ 1391100 h 2263664"/>
              <a:gd name="connsiteX74" fmla="*/ 2504813 w 3867466"/>
              <a:gd name="connsiteY74" fmla="*/ 1415006 h 2263664"/>
              <a:gd name="connsiteX75" fmla="*/ 2528719 w 3867466"/>
              <a:gd name="connsiteY75" fmla="*/ 1391100 h 2263664"/>
              <a:gd name="connsiteX76" fmla="*/ 2552625 w 3867466"/>
              <a:gd name="connsiteY76" fmla="*/ 1367194 h 2263664"/>
              <a:gd name="connsiteX77" fmla="*/ 2582507 w 3867466"/>
              <a:gd name="connsiteY77" fmla="*/ 1325358 h 2263664"/>
              <a:gd name="connsiteX78" fmla="*/ 2624343 w 3867466"/>
              <a:gd name="connsiteY78" fmla="*/ 1301453 h 2263664"/>
              <a:gd name="connsiteX79" fmla="*/ 2612390 w 3867466"/>
              <a:gd name="connsiteY79" fmla="*/ 1283523 h 2263664"/>
              <a:gd name="connsiteX80" fmla="*/ 2612390 w 3867466"/>
              <a:gd name="connsiteY80" fmla="*/ 1247664 h 2263664"/>
              <a:gd name="connsiteX81" fmla="*/ 2648248 w 3867466"/>
              <a:gd name="connsiteY81" fmla="*/ 1211806 h 2263664"/>
              <a:gd name="connsiteX82" fmla="*/ 2648248 w 3867466"/>
              <a:gd name="connsiteY82" fmla="*/ 1193876 h 2263664"/>
              <a:gd name="connsiteX83" fmla="*/ 2713990 w 3867466"/>
              <a:gd name="connsiteY83" fmla="*/ 1056417 h 2263664"/>
              <a:gd name="connsiteX84" fmla="*/ 2731919 w 3867466"/>
              <a:gd name="connsiteY84" fmla="*/ 1050441 h 2263664"/>
              <a:gd name="connsiteX85" fmla="*/ 2821566 w 3867466"/>
              <a:gd name="connsiteY85" fmla="*/ 1032511 h 2263664"/>
              <a:gd name="connsiteX86" fmla="*/ 2833519 w 3867466"/>
              <a:gd name="connsiteY86" fmla="*/ 1032511 h 2263664"/>
              <a:gd name="connsiteX87" fmla="*/ 2857424 w 3867466"/>
              <a:gd name="connsiteY87" fmla="*/ 1002630 h 2263664"/>
              <a:gd name="connsiteX88" fmla="*/ 3048670 w 3867466"/>
              <a:gd name="connsiteY88" fmla="*/ 1026535 h 2263664"/>
              <a:gd name="connsiteX89" fmla="*/ 3198083 w 3867466"/>
              <a:gd name="connsiteY89" fmla="*/ 1044464 h 2263664"/>
              <a:gd name="connsiteX90" fmla="*/ 3269800 w 3867466"/>
              <a:gd name="connsiteY90" fmla="*/ 1086300 h 2263664"/>
              <a:gd name="connsiteX91" fmla="*/ 3305658 w 3867466"/>
              <a:gd name="connsiteY91" fmla="*/ 1134111 h 2263664"/>
              <a:gd name="connsiteX92" fmla="*/ 3311635 w 3867466"/>
              <a:gd name="connsiteY92" fmla="*/ 1175947 h 2263664"/>
              <a:gd name="connsiteX93" fmla="*/ 3401281 w 3867466"/>
              <a:gd name="connsiteY93" fmla="*/ 1187900 h 2263664"/>
              <a:gd name="connsiteX94" fmla="*/ 3431164 w 3867466"/>
              <a:gd name="connsiteY94" fmla="*/ 1253641 h 2263664"/>
              <a:gd name="connsiteX95" fmla="*/ 3490927 w 3867466"/>
              <a:gd name="connsiteY95" fmla="*/ 1283523 h 2263664"/>
              <a:gd name="connsiteX96" fmla="*/ 3562645 w 3867466"/>
              <a:gd name="connsiteY96" fmla="*/ 1355240 h 2263664"/>
              <a:gd name="connsiteX97" fmla="*/ 3598503 w 3867466"/>
              <a:gd name="connsiteY97" fmla="*/ 1492699 h 2263664"/>
              <a:gd name="connsiteX98" fmla="*/ 3682174 w 3867466"/>
              <a:gd name="connsiteY98" fmla="*/ 1618206 h 2263664"/>
              <a:gd name="connsiteX99" fmla="*/ 3724009 w 3867466"/>
              <a:gd name="connsiteY99" fmla="*/ 1737735 h 2263664"/>
              <a:gd name="connsiteX100" fmla="*/ 3807679 w 3867466"/>
              <a:gd name="connsiteY100" fmla="*/ 1797500 h 2263664"/>
              <a:gd name="connsiteX101" fmla="*/ 3867443 w 3867466"/>
              <a:gd name="connsiteY101" fmla="*/ 1887146 h 2263664"/>
              <a:gd name="connsiteX0" fmla="*/ 221801 w 3879395"/>
              <a:gd name="connsiteY0" fmla="*/ 2263664 h 2263664"/>
              <a:gd name="connsiteX1" fmla="*/ 144107 w 3879395"/>
              <a:gd name="connsiteY1" fmla="*/ 2156088 h 2263664"/>
              <a:gd name="connsiteX2" fmla="*/ 162037 w 3879395"/>
              <a:gd name="connsiteY2" fmla="*/ 2102300 h 2263664"/>
              <a:gd name="connsiteX3" fmla="*/ 162037 w 3879395"/>
              <a:gd name="connsiteY3" fmla="*/ 2054488 h 2263664"/>
              <a:gd name="connsiteX4" fmla="*/ 162037 w 3879395"/>
              <a:gd name="connsiteY4" fmla="*/ 2024606 h 2263664"/>
              <a:gd name="connsiteX5" fmla="*/ 126178 w 3879395"/>
              <a:gd name="connsiteY5" fmla="*/ 1958864 h 2263664"/>
              <a:gd name="connsiteX6" fmla="*/ 120201 w 3879395"/>
              <a:gd name="connsiteY6" fmla="*/ 1917029 h 2263664"/>
              <a:gd name="connsiteX7" fmla="*/ 90319 w 3879395"/>
              <a:gd name="connsiteY7" fmla="*/ 1893123 h 2263664"/>
              <a:gd name="connsiteX8" fmla="*/ 72390 w 3879395"/>
              <a:gd name="connsiteY8" fmla="*/ 1857264 h 2263664"/>
              <a:gd name="connsiteX9" fmla="*/ 12625 w 3879395"/>
              <a:gd name="connsiteY9" fmla="*/ 1797500 h 2263664"/>
              <a:gd name="connsiteX10" fmla="*/ 672 w 3879395"/>
              <a:gd name="connsiteY10" fmla="*/ 1654064 h 2263664"/>
              <a:gd name="connsiteX11" fmla="*/ 24578 w 3879395"/>
              <a:gd name="connsiteY11" fmla="*/ 1618206 h 2263664"/>
              <a:gd name="connsiteX12" fmla="*/ 185943 w 3879395"/>
              <a:gd name="connsiteY12" fmla="*/ 1648088 h 2263664"/>
              <a:gd name="connsiteX13" fmla="*/ 239731 w 3879395"/>
              <a:gd name="connsiteY13" fmla="*/ 1630158 h 2263664"/>
              <a:gd name="connsiteX14" fmla="*/ 203872 w 3879395"/>
              <a:gd name="connsiteY14" fmla="*/ 1474770 h 2263664"/>
              <a:gd name="connsiteX15" fmla="*/ 227778 w 3879395"/>
              <a:gd name="connsiteY15" fmla="*/ 1444888 h 2263664"/>
              <a:gd name="connsiteX16" fmla="*/ 215825 w 3879395"/>
              <a:gd name="connsiteY16" fmla="*/ 1122158 h 2263664"/>
              <a:gd name="connsiteX17" fmla="*/ 239731 w 3879395"/>
              <a:gd name="connsiteY17" fmla="*/ 1110206 h 2263664"/>
              <a:gd name="connsiteX18" fmla="*/ 293519 w 3879395"/>
              <a:gd name="connsiteY18" fmla="*/ 817358 h 2263664"/>
              <a:gd name="connsiteX19" fmla="*/ 299495 w 3879395"/>
              <a:gd name="connsiteY19" fmla="*/ 590253 h 2263664"/>
              <a:gd name="connsiteX20" fmla="*/ 215825 w 3879395"/>
              <a:gd name="connsiteY20" fmla="*/ 542441 h 2263664"/>
              <a:gd name="connsiteX21" fmla="*/ 138131 w 3879395"/>
              <a:gd name="connsiteY21" fmla="*/ 428888 h 2263664"/>
              <a:gd name="connsiteX22" fmla="*/ 179966 w 3879395"/>
              <a:gd name="connsiteY22" fmla="*/ 195806 h 2263664"/>
              <a:gd name="connsiteX23" fmla="*/ 191919 w 3879395"/>
              <a:gd name="connsiteY23" fmla="*/ 189829 h 2263664"/>
              <a:gd name="connsiteX24" fmla="*/ 472813 w 3879395"/>
              <a:gd name="connsiteY24" fmla="*/ 213735 h 2263664"/>
              <a:gd name="connsiteX25" fmla="*/ 484766 w 3879395"/>
              <a:gd name="connsiteY25" fmla="*/ 213735 h 2263664"/>
              <a:gd name="connsiteX26" fmla="*/ 496719 w 3879395"/>
              <a:gd name="connsiteY26" fmla="*/ 16511 h 2263664"/>
              <a:gd name="connsiteX27" fmla="*/ 496719 w 3879395"/>
              <a:gd name="connsiteY27" fmla="*/ 10535 h 2263664"/>
              <a:gd name="connsiteX28" fmla="*/ 634178 w 3879395"/>
              <a:gd name="connsiteY28" fmla="*/ 10535 h 2263664"/>
              <a:gd name="connsiteX29" fmla="*/ 1184013 w 3879395"/>
              <a:gd name="connsiteY29" fmla="*/ 58347 h 2263664"/>
              <a:gd name="connsiteX30" fmla="*/ 1219872 w 3879395"/>
              <a:gd name="connsiteY30" fmla="*/ 58347 h 2263664"/>
              <a:gd name="connsiteX31" fmla="*/ 1249754 w 3879395"/>
              <a:gd name="connsiteY31" fmla="*/ 88229 h 2263664"/>
              <a:gd name="connsiteX32" fmla="*/ 1273660 w 3879395"/>
              <a:gd name="connsiteY32" fmla="*/ 142017 h 2263664"/>
              <a:gd name="connsiteX33" fmla="*/ 1279637 w 3879395"/>
              <a:gd name="connsiteY33" fmla="*/ 189829 h 2263664"/>
              <a:gd name="connsiteX34" fmla="*/ 1321472 w 3879395"/>
              <a:gd name="connsiteY34" fmla="*/ 237641 h 2263664"/>
              <a:gd name="connsiteX35" fmla="*/ 1387213 w 3879395"/>
              <a:gd name="connsiteY35" fmla="*/ 249594 h 2263664"/>
              <a:gd name="connsiteX36" fmla="*/ 1441001 w 3879395"/>
              <a:gd name="connsiteY36" fmla="*/ 297406 h 2263664"/>
              <a:gd name="connsiteX37" fmla="*/ 1482837 w 3879395"/>
              <a:gd name="connsiteY37" fmla="*/ 351194 h 2263664"/>
              <a:gd name="connsiteX38" fmla="*/ 1536625 w 3879395"/>
              <a:gd name="connsiteY38" fmla="*/ 404982 h 2263664"/>
              <a:gd name="connsiteX39" fmla="*/ 1554554 w 3879395"/>
              <a:gd name="connsiteY39" fmla="*/ 434864 h 2263664"/>
              <a:gd name="connsiteX40" fmla="*/ 1608343 w 3879395"/>
              <a:gd name="connsiteY40" fmla="*/ 482676 h 2263664"/>
              <a:gd name="connsiteX41" fmla="*/ 1662131 w 3879395"/>
              <a:gd name="connsiteY41" fmla="*/ 530488 h 2263664"/>
              <a:gd name="connsiteX42" fmla="*/ 1668107 w 3879395"/>
              <a:gd name="connsiteY42" fmla="*/ 530488 h 2263664"/>
              <a:gd name="connsiteX43" fmla="*/ 1727872 w 3879395"/>
              <a:gd name="connsiteY43" fmla="*/ 548417 h 2263664"/>
              <a:gd name="connsiteX44" fmla="*/ 1769707 w 3879395"/>
              <a:gd name="connsiteY44" fmla="*/ 602206 h 2263664"/>
              <a:gd name="connsiteX45" fmla="*/ 1775684 w 3879395"/>
              <a:gd name="connsiteY45" fmla="*/ 614158 h 2263664"/>
              <a:gd name="connsiteX46" fmla="*/ 1799590 w 3879395"/>
              <a:gd name="connsiteY46" fmla="*/ 638064 h 2263664"/>
              <a:gd name="connsiteX47" fmla="*/ 1823495 w 3879395"/>
              <a:gd name="connsiteY47" fmla="*/ 679900 h 2263664"/>
              <a:gd name="connsiteX48" fmla="*/ 1829472 w 3879395"/>
              <a:gd name="connsiteY48" fmla="*/ 727711 h 2263664"/>
              <a:gd name="connsiteX49" fmla="*/ 1841425 w 3879395"/>
              <a:gd name="connsiteY49" fmla="*/ 751617 h 2263664"/>
              <a:gd name="connsiteX50" fmla="*/ 1865331 w 3879395"/>
              <a:gd name="connsiteY50" fmla="*/ 781500 h 2263664"/>
              <a:gd name="connsiteX51" fmla="*/ 1889237 w 3879395"/>
              <a:gd name="connsiteY51" fmla="*/ 817358 h 2263664"/>
              <a:gd name="connsiteX52" fmla="*/ 1901190 w 3879395"/>
              <a:gd name="connsiteY52" fmla="*/ 847241 h 2263664"/>
              <a:gd name="connsiteX53" fmla="*/ 1877284 w 3879395"/>
              <a:gd name="connsiteY53" fmla="*/ 901029 h 2263664"/>
              <a:gd name="connsiteX54" fmla="*/ 1901190 w 3879395"/>
              <a:gd name="connsiteY54" fmla="*/ 948841 h 2263664"/>
              <a:gd name="connsiteX55" fmla="*/ 1913143 w 3879395"/>
              <a:gd name="connsiteY55" fmla="*/ 978723 h 2263664"/>
              <a:gd name="connsiteX56" fmla="*/ 1931072 w 3879395"/>
              <a:gd name="connsiteY56" fmla="*/ 1020558 h 2263664"/>
              <a:gd name="connsiteX57" fmla="*/ 1943025 w 3879395"/>
              <a:gd name="connsiteY57" fmla="*/ 1038488 h 2263664"/>
              <a:gd name="connsiteX58" fmla="*/ 1943025 w 3879395"/>
              <a:gd name="connsiteY58" fmla="*/ 1068370 h 2263664"/>
              <a:gd name="connsiteX59" fmla="*/ 1990837 w 3879395"/>
              <a:gd name="connsiteY59" fmla="*/ 1128135 h 2263664"/>
              <a:gd name="connsiteX60" fmla="*/ 2020719 w 3879395"/>
              <a:gd name="connsiteY60" fmla="*/ 1146064 h 2263664"/>
              <a:gd name="connsiteX61" fmla="*/ 2026695 w 3879395"/>
              <a:gd name="connsiteY61" fmla="*/ 1140088 h 2263664"/>
              <a:gd name="connsiteX62" fmla="*/ 2068531 w 3879395"/>
              <a:gd name="connsiteY62" fmla="*/ 1158017 h 2263664"/>
              <a:gd name="connsiteX63" fmla="*/ 2122319 w 3879395"/>
              <a:gd name="connsiteY63" fmla="*/ 1205829 h 2263664"/>
              <a:gd name="connsiteX64" fmla="*/ 2164154 w 3879395"/>
              <a:gd name="connsiteY64" fmla="*/ 1241688 h 2263664"/>
              <a:gd name="connsiteX65" fmla="*/ 2200013 w 3879395"/>
              <a:gd name="connsiteY65" fmla="*/ 1253641 h 2263664"/>
              <a:gd name="connsiteX66" fmla="*/ 2253801 w 3879395"/>
              <a:gd name="connsiteY66" fmla="*/ 1265594 h 2263664"/>
              <a:gd name="connsiteX67" fmla="*/ 2253801 w 3879395"/>
              <a:gd name="connsiteY67" fmla="*/ 1289500 h 2263664"/>
              <a:gd name="connsiteX68" fmla="*/ 2301613 w 3879395"/>
              <a:gd name="connsiteY68" fmla="*/ 1319382 h 2263664"/>
              <a:gd name="connsiteX69" fmla="*/ 2337472 w 3879395"/>
              <a:gd name="connsiteY69" fmla="*/ 1325358 h 2263664"/>
              <a:gd name="connsiteX70" fmla="*/ 2379307 w 3879395"/>
              <a:gd name="connsiteY70" fmla="*/ 1361217 h 2263664"/>
              <a:gd name="connsiteX71" fmla="*/ 2409190 w 3879395"/>
              <a:gd name="connsiteY71" fmla="*/ 1379147 h 2263664"/>
              <a:gd name="connsiteX72" fmla="*/ 2421143 w 3879395"/>
              <a:gd name="connsiteY72" fmla="*/ 1385123 h 2263664"/>
              <a:gd name="connsiteX73" fmla="*/ 2445048 w 3879395"/>
              <a:gd name="connsiteY73" fmla="*/ 1391100 h 2263664"/>
              <a:gd name="connsiteX74" fmla="*/ 2504813 w 3879395"/>
              <a:gd name="connsiteY74" fmla="*/ 1415006 h 2263664"/>
              <a:gd name="connsiteX75" fmla="*/ 2528719 w 3879395"/>
              <a:gd name="connsiteY75" fmla="*/ 1391100 h 2263664"/>
              <a:gd name="connsiteX76" fmla="*/ 2552625 w 3879395"/>
              <a:gd name="connsiteY76" fmla="*/ 1367194 h 2263664"/>
              <a:gd name="connsiteX77" fmla="*/ 2582507 w 3879395"/>
              <a:gd name="connsiteY77" fmla="*/ 1325358 h 2263664"/>
              <a:gd name="connsiteX78" fmla="*/ 2624343 w 3879395"/>
              <a:gd name="connsiteY78" fmla="*/ 1301453 h 2263664"/>
              <a:gd name="connsiteX79" fmla="*/ 2612390 w 3879395"/>
              <a:gd name="connsiteY79" fmla="*/ 1283523 h 2263664"/>
              <a:gd name="connsiteX80" fmla="*/ 2612390 w 3879395"/>
              <a:gd name="connsiteY80" fmla="*/ 1247664 h 2263664"/>
              <a:gd name="connsiteX81" fmla="*/ 2648248 w 3879395"/>
              <a:gd name="connsiteY81" fmla="*/ 1211806 h 2263664"/>
              <a:gd name="connsiteX82" fmla="*/ 2648248 w 3879395"/>
              <a:gd name="connsiteY82" fmla="*/ 1193876 h 2263664"/>
              <a:gd name="connsiteX83" fmla="*/ 2713990 w 3879395"/>
              <a:gd name="connsiteY83" fmla="*/ 1056417 h 2263664"/>
              <a:gd name="connsiteX84" fmla="*/ 2731919 w 3879395"/>
              <a:gd name="connsiteY84" fmla="*/ 1050441 h 2263664"/>
              <a:gd name="connsiteX85" fmla="*/ 2821566 w 3879395"/>
              <a:gd name="connsiteY85" fmla="*/ 1032511 h 2263664"/>
              <a:gd name="connsiteX86" fmla="*/ 2833519 w 3879395"/>
              <a:gd name="connsiteY86" fmla="*/ 1032511 h 2263664"/>
              <a:gd name="connsiteX87" fmla="*/ 2857424 w 3879395"/>
              <a:gd name="connsiteY87" fmla="*/ 1002630 h 2263664"/>
              <a:gd name="connsiteX88" fmla="*/ 3048670 w 3879395"/>
              <a:gd name="connsiteY88" fmla="*/ 1026535 h 2263664"/>
              <a:gd name="connsiteX89" fmla="*/ 3198083 w 3879395"/>
              <a:gd name="connsiteY89" fmla="*/ 1044464 h 2263664"/>
              <a:gd name="connsiteX90" fmla="*/ 3269800 w 3879395"/>
              <a:gd name="connsiteY90" fmla="*/ 1086300 h 2263664"/>
              <a:gd name="connsiteX91" fmla="*/ 3305658 w 3879395"/>
              <a:gd name="connsiteY91" fmla="*/ 1134111 h 2263664"/>
              <a:gd name="connsiteX92" fmla="*/ 3311635 w 3879395"/>
              <a:gd name="connsiteY92" fmla="*/ 1175947 h 2263664"/>
              <a:gd name="connsiteX93" fmla="*/ 3401281 w 3879395"/>
              <a:gd name="connsiteY93" fmla="*/ 1187900 h 2263664"/>
              <a:gd name="connsiteX94" fmla="*/ 3431164 w 3879395"/>
              <a:gd name="connsiteY94" fmla="*/ 1253641 h 2263664"/>
              <a:gd name="connsiteX95" fmla="*/ 3490927 w 3879395"/>
              <a:gd name="connsiteY95" fmla="*/ 1283523 h 2263664"/>
              <a:gd name="connsiteX96" fmla="*/ 3562645 w 3879395"/>
              <a:gd name="connsiteY96" fmla="*/ 1355240 h 2263664"/>
              <a:gd name="connsiteX97" fmla="*/ 3598503 w 3879395"/>
              <a:gd name="connsiteY97" fmla="*/ 1492699 h 2263664"/>
              <a:gd name="connsiteX98" fmla="*/ 3682174 w 3879395"/>
              <a:gd name="connsiteY98" fmla="*/ 1618206 h 2263664"/>
              <a:gd name="connsiteX99" fmla="*/ 3724009 w 3879395"/>
              <a:gd name="connsiteY99" fmla="*/ 1737735 h 2263664"/>
              <a:gd name="connsiteX100" fmla="*/ 3807679 w 3879395"/>
              <a:gd name="connsiteY100" fmla="*/ 1797500 h 2263664"/>
              <a:gd name="connsiteX101" fmla="*/ 3867443 w 3879395"/>
              <a:gd name="connsiteY101" fmla="*/ 1887146 h 2263664"/>
              <a:gd name="connsiteX102" fmla="*/ 3879395 w 3879395"/>
              <a:gd name="connsiteY102" fmla="*/ 1893123 h 2263664"/>
              <a:gd name="connsiteX0" fmla="*/ 221801 w 3927207"/>
              <a:gd name="connsiteY0" fmla="*/ 2263664 h 2263664"/>
              <a:gd name="connsiteX1" fmla="*/ 144107 w 3927207"/>
              <a:gd name="connsiteY1" fmla="*/ 2156088 h 2263664"/>
              <a:gd name="connsiteX2" fmla="*/ 162037 w 3927207"/>
              <a:gd name="connsiteY2" fmla="*/ 2102300 h 2263664"/>
              <a:gd name="connsiteX3" fmla="*/ 162037 w 3927207"/>
              <a:gd name="connsiteY3" fmla="*/ 2054488 h 2263664"/>
              <a:gd name="connsiteX4" fmla="*/ 162037 w 3927207"/>
              <a:gd name="connsiteY4" fmla="*/ 2024606 h 2263664"/>
              <a:gd name="connsiteX5" fmla="*/ 126178 w 3927207"/>
              <a:gd name="connsiteY5" fmla="*/ 1958864 h 2263664"/>
              <a:gd name="connsiteX6" fmla="*/ 120201 w 3927207"/>
              <a:gd name="connsiteY6" fmla="*/ 1917029 h 2263664"/>
              <a:gd name="connsiteX7" fmla="*/ 90319 w 3927207"/>
              <a:gd name="connsiteY7" fmla="*/ 1893123 h 2263664"/>
              <a:gd name="connsiteX8" fmla="*/ 72390 w 3927207"/>
              <a:gd name="connsiteY8" fmla="*/ 1857264 h 2263664"/>
              <a:gd name="connsiteX9" fmla="*/ 12625 w 3927207"/>
              <a:gd name="connsiteY9" fmla="*/ 1797500 h 2263664"/>
              <a:gd name="connsiteX10" fmla="*/ 672 w 3927207"/>
              <a:gd name="connsiteY10" fmla="*/ 1654064 h 2263664"/>
              <a:gd name="connsiteX11" fmla="*/ 24578 w 3927207"/>
              <a:gd name="connsiteY11" fmla="*/ 1618206 h 2263664"/>
              <a:gd name="connsiteX12" fmla="*/ 185943 w 3927207"/>
              <a:gd name="connsiteY12" fmla="*/ 1648088 h 2263664"/>
              <a:gd name="connsiteX13" fmla="*/ 239731 w 3927207"/>
              <a:gd name="connsiteY13" fmla="*/ 1630158 h 2263664"/>
              <a:gd name="connsiteX14" fmla="*/ 203872 w 3927207"/>
              <a:gd name="connsiteY14" fmla="*/ 1474770 h 2263664"/>
              <a:gd name="connsiteX15" fmla="*/ 227778 w 3927207"/>
              <a:gd name="connsiteY15" fmla="*/ 1444888 h 2263664"/>
              <a:gd name="connsiteX16" fmla="*/ 215825 w 3927207"/>
              <a:gd name="connsiteY16" fmla="*/ 1122158 h 2263664"/>
              <a:gd name="connsiteX17" fmla="*/ 239731 w 3927207"/>
              <a:gd name="connsiteY17" fmla="*/ 1110206 h 2263664"/>
              <a:gd name="connsiteX18" fmla="*/ 293519 w 3927207"/>
              <a:gd name="connsiteY18" fmla="*/ 817358 h 2263664"/>
              <a:gd name="connsiteX19" fmla="*/ 299495 w 3927207"/>
              <a:gd name="connsiteY19" fmla="*/ 590253 h 2263664"/>
              <a:gd name="connsiteX20" fmla="*/ 215825 w 3927207"/>
              <a:gd name="connsiteY20" fmla="*/ 542441 h 2263664"/>
              <a:gd name="connsiteX21" fmla="*/ 138131 w 3927207"/>
              <a:gd name="connsiteY21" fmla="*/ 428888 h 2263664"/>
              <a:gd name="connsiteX22" fmla="*/ 179966 w 3927207"/>
              <a:gd name="connsiteY22" fmla="*/ 195806 h 2263664"/>
              <a:gd name="connsiteX23" fmla="*/ 191919 w 3927207"/>
              <a:gd name="connsiteY23" fmla="*/ 189829 h 2263664"/>
              <a:gd name="connsiteX24" fmla="*/ 472813 w 3927207"/>
              <a:gd name="connsiteY24" fmla="*/ 213735 h 2263664"/>
              <a:gd name="connsiteX25" fmla="*/ 484766 w 3927207"/>
              <a:gd name="connsiteY25" fmla="*/ 213735 h 2263664"/>
              <a:gd name="connsiteX26" fmla="*/ 496719 w 3927207"/>
              <a:gd name="connsiteY26" fmla="*/ 16511 h 2263664"/>
              <a:gd name="connsiteX27" fmla="*/ 496719 w 3927207"/>
              <a:gd name="connsiteY27" fmla="*/ 10535 h 2263664"/>
              <a:gd name="connsiteX28" fmla="*/ 634178 w 3927207"/>
              <a:gd name="connsiteY28" fmla="*/ 10535 h 2263664"/>
              <a:gd name="connsiteX29" fmla="*/ 1184013 w 3927207"/>
              <a:gd name="connsiteY29" fmla="*/ 58347 h 2263664"/>
              <a:gd name="connsiteX30" fmla="*/ 1219872 w 3927207"/>
              <a:gd name="connsiteY30" fmla="*/ 58347 h 2263664"/>
              <a:gd name="connsiteX31" fmla="*/ 1249754 w 3927207"/>
              <a:gd name="connsiteY31" fmla="*/ 88229 h 2263664"/>
              <a:gd name="connsiteX32" fmla="*/ 1273660 w 3927207"/>
              <a:gd name="connsiteY32" fmla="*/ 142017 h 2263664"/>
              <a:gd name="connsiteX33" fmla="*/ 1279637 w 3927207"/>
              <a:gd name="connsiteY33" fmla="*/ 189829 h 2263664"/>
              <a:gd name="connsiteX34" fmla="*/ 1321472 w 3927207"/>
              <a:gd name="connsiteY34" fmla="*/ 237641 h 2263664"/>
              <a:gd name="connsiteX35" fmla="*/ 1387213 w 3927207"/>
              <a:gd name="connsiteY35" fmla="*/ 249594 h 2263664"/>
              <a:gd name="connsiteX36" fmla="*/ 1441001 w 3927207"/>
              <a:gd name="connsiteY36" fmla="*/ 297406 h 2263664"/>
              <a:gd name="connsiteX37" fmla="*/ 1482837 w 3927207"/>
              <a:gd name="connsiteY37" fmla="*/ 351194 h 2263664"/>
              <a:gd name="connsiteX38" fmla="*/ 1536625 w 3927207"/>
              <a:gd name="connsiteY38" fmla="*/ 404982 h 2263664"/>
              <a:gd name="connsiteX39" fmla="*/ 1554554 w 3927207"/>
              <a:gd name="connsiteY39" fmla="*/ 434864 h 2263664"/>
              <a:gd name="connsiteX40" fmla="*/ 1608343 w 3927207"/>
              <a:gd name="connsiteY40" fmla="*/ 482676 h 2263664"/>
              <a:gd name="connsiteX41" fmla="*/ 1662131 w 3927207"/>
              <a:gd name="connsiteY41" fmla="*/ 530488 h 2263664"/>
              <a:gd name="connsiteX42" fmla="*/ 1668107 w 3927207"/>
              <a:gd name="connsiteY42" fmla="*/ 530488 h 2263664"/>
              <a:gd name="connsiteX43" fmla="*/ 1727872 w 3927207"/>
              <a:gd name="connsiteY43" fmla="*/ 548417 h 2263664"/>
              <a:gd name="connsiteX44" fmla="*/ 1769707 w 3927207"/>
              <a:gd name="connsiteY44" fmla="*/ 602206 h 2263664"/>
              <a:gd name="connsiteX45" fmla="*/ 1775684 w 3927207"/>
              <a:gd name="connsiteY45" fmla="*/ 614158 h 2263664"/>
              <a:gd name="connsiteX46" fmla="*/ 1799590 w 3927207"/>
              <a:gd name="connsiteY46" fmla="*/ 638064 h 2263664"/>
              <a:gd name="connsiteX47" fmla="*/ 1823495 w 3927207"/>
              <a:gd name="connsiteY47" fmla="*/ 679900 h 2263664"/>
              <a:gd name="connsiteX48" fmla="*/ 1829472 w 3927207"/>
              <a:gd name="connsiteY48" fmla="*/ 727711 h 2263664"/>
              <a:gd name="connsiteX49" fmla="*/ 1841425 w 3927207"/>
              <a:gd name="connsiteY49" fmla="*/ 751617 h 2263664"/>
              <a:gd name="connsiteX50" fmla="*/ 1865331 w 3927207"/>
              <a:gd name="connsiteY50" fmla="*/ 781500 h 2263664"/>
              <a:gd name="connsiteX51" fmla="*/ 1889237 w 3927207"/>
              <a:gd name="connsiteY51" fmla="*/ 817358 h 2263664"/>
              <a:gd name="connsiteX52" fmla="*/ 1901190 w 3927207"/>
              <a:gd name="connsiteY52" fmla="*/ 847241 h 2263664"/>
              <a:gd name="connsiteX53" fmla="*/ 1877284 w 3927207"/>
              <a:gd name="connsiteY53" fmla="*/ 901029 h 2263664"/>
              <a:gd name="connsiteX54" fmla="*/ 1901190 w 3927207"/>
              <a:gd name="connsiteY54" fmla="*/ 948841 h 2263664"/>
              <a:gd name="connsiteX55" fmla="*/ 1913143 w 3927207"/>
              <a:gd name="connsiteY55" fmla="*/ 978723 h 2263664"/>
              <a:gd name="connsiteX56" fmla="*/ 1931072 w 3927207"/>
              <a:gd name="connsiteY56" fmla="*/ 1020558 h 2263664"/>
              <a:gd name="connsiteX57" fmla="*/ 1943025 w 3927207"/>
              <a:gd name="connsiteY57" fmla="*/ 1038488 h 2263664"/>
              <a:gd name="connsiteX58" fmla="*/ 1943025 w 3927207"/>
              <a:gd name="connsiteY58" fmla="*/ 1068370 h 2263664"/>
              <a:gd name="connsiteX59" fmla="*/ 1990837 w 3927207"/>
              <a:gd name="connsiteY59" fmla="*/ 1128135 h 2263664"/>
              <a:gd name="connsiteX60" fmla="*/ 2020719 w 3927207"/>
              <a:gd name="connsiteY60" fmla="*/ 1146064 h 2263664"/>
              <a:gd name="connsiteX61" fmla="*/ 2026695 w 3927207"/>
              <a:gd name="connsiteY61" fmla="*/ 1140088 h 2263664"/>
              <a:gd name="connsiteX62" fmla="*/ 2068531 w 3927207"/>
              <a:gd name="connsiteY62" fmla="*/ 1158017 h 2263664"/>
              <a:gd name="connsiteX63" fmla="*/ 2122319 w 3927207"/>
              <a:gd name="connsiteY63" fmla="*/ 1205829 h 2263664"/>
              <a:gd name="connsiteX64" fmla="*/ 2164154 w 3927207"/>
              <a:gd name="connsiteY64" fmla="*/ 1241688 h 2263664"/>
              <a:gd name="connsiteX65" fmla="*/ 2200013 w 3927207"/>
              <a:gd name="connsiteY65" fmla="*/ 1253641 h 2263664"/>
              <a:gd name="connsiteX66" fmla="*/ 2253801 w 3927207"/>
              <a:gd name="connsiteY66" fmla="*/ 1265594 h 2263664"/>
              <a:gd name="connsiteX67" fmla="*/ 2253801 w 3927207"/>
              <a:gd name="connsiteY67" fmla="*/ 1289500 h 2263664"/>
              <a:gd name="connsiteX68" fmla="*/ 2301613 w 3927207"/>
              <a:gd name="connsiteY68" fmla="*/ 1319382 h 2263664"/>
              <a:gd name="connsiteX69" fmla="*/ 2337472 w 3927207"/>
              <a:gd name="connsiteY69" fmla="*/ 1325358 h 2263664"/>
              <a:gd name="connsiteX70" fmla="*/ 2379307 w 3927207"/>
              <a:gd name="connsiteY70" fmla="*/ 1361217 h 2263664"/>
              <a:gd name="connsiteX71" fmla="*/ 2409190 w 3927207"/>
              <a:gd name="connsiteY71" fmla="*/ 1379147 h 2263664"/>
              <a:gd name="connsiteX72" fmla="*/ 2421143 w 3927207"/>
              <a:gd name="connsiteY72" fmla="*/ 1385123 h 2263664"/>
              <a:gd name="connsiteX73" fmla="*/ 2445048 w 3927207"/>
              <a:gd name="connsiteY73" fmla="*/ 1391100 h 2263664"/>
              <a:gd name="connsiteX74" fmla="*/ 2504813 w 3927207"/>
              <a:gd name="connsiteY74" fmla="*/ 1415006 h 2263664"/>
              <a:gd name="connsiteX75" fmla="*/ 2528719 w 3927207"/>
              <a:gd name="connsiteY75" fmla="*/ 1391100 h 2263664"/>
              <a:gd name="connsiteX76" fmla="*/ 2552625 w 3927207"/>
              <a:gd name="connsiteY76" fmla="*/ 1367194 h 2263664"/>
              <a:gd name="connsiteX77" fmla="*/ 2582507 w 3927207"/>
              <a:gd name="connsiteY77" fmla="*/ 1325358 h 2263664"/>
              <a:gd name="connsiteX78" fmla="*/ 2624343 w 3927207"/>
              <a:gd name="connsiteY78" fmla="*/ 1301453 h 2263664"/>
              <a:gd name="connsiteX79" fmla="*/ 2612390 w 3927207"/>
              <a:gd name="connsiteY79" fmla="*/ 1283523 h 2263664"/>
              <a:gd name="connsiteX80" fmla="*/ 2612390 w 3927207"/>
              <a:gd name="connsiteY80" fmla="*/ 1247664 h 2263664"/>
              <a:gd name="connsiteX81" fmla="*/ 2648248 w 3927207"/>
              <a:gd name="connsiteY81" fmla="*/ 1211806 h 2263664"/>
              <a:gd name="connsiteX82" fmla="*/ 2648248 w 3927207"/>
              <a:gd name="connsiteY82" fmla="*/ 1193876 h 2263664"/>
              <a:gd name="connsiteX83" fmla="*/ 2713990 w 3927207"/>
              <a:gd name="connsiteY83" fmla="*/ 1056417 h 2263664"/>
              <a:gd name="connsiteX84" fmla="*/ 2731919 w 3927207"/>
              <a:gd name="connsiteY84" fmla="*/ 1050441 h 2263664"/>
              <a:gd name="connsiteX85" fmla="*/ 2821566 w 3927207"/>
              <a:gd name="connsiteY85" fmla="*/ 1032511 h 2263664"/>
              <a:gd name="connsiteX86" fmla="*/ 2833519 w 3927207"/>
              <a:gd name="connsiteY86" fmla="*/ 1032511 h 2263664"/>
              <a:gd name="connsiteX87" fmla="*/ 2857424 w 3927207"/>
              <a:gd name="connsiteY87" fmla="*/ 1002630 h 2263664"/>
              <a:gd name="connsiteX88" fmla="*/ 3048670 w 3927207"/>
              <a:gd name="connsiteY88" fmla="*/ 1026535 h 2263664"/>
              <a:gd name="connsiteX89" fmla="*/ 3198083 w 3927207"/>
              <a:gd name="connsiteY89" fmla="*/ 1044464 h 2263664"/>
              <a:gd name="connsiteX90" fmla="*/ 3269800 w 3927207"/>
              <a:gd name="connsiteY90" fmla="*/ 1086300 h 2263664"/>
              <a:gd name="connsiteX91" fmla="*/ 3305658 w 3927207"/>
              <a:gd name="connsiteY91" fmla="*/ 1134111 h 2263664"/>
              <a:gd name="connsiteX92" fmla="*/ 3311635 w 3927207"/>
              <a:gd name="connsiteY92" fmla="*/ 1175947 h 2263664"/>
              <a:gd name="connsiteX93" fmla="*/ 3401281 w 3927207"/>
              <a:gd name="connsiteY93" fmla="*/ 1187900 h 2263664"/>
              <a:gd name="connsiteX94" fmla="*/ 3431164 w 3927207"/>
              <a:gd name="connsiteY94" fmla="*/ 1253641 h 2263664"/>
              <a:gd name="connsiteX95" fmla="*/ 3490927 w 3927207"/>
              <a:gd name="connsiteY95" fmla="*/ 1283523 h 2263664"/>
              <a:gd name="connsiteX96" fmla="*/ 3562645 w 3927207"/>
              <a:gd name="connsiteY96" fmla="*/ 1355240 h 2263664"/>
              <a:gd name="connsiteX97" fmla="*/ 3598503 w 3927207"/>
              <a:gd name="connsiteY97" fmla="*/ 1492699 h 2263664"/>
              <a:gd name="connsiteX98" fmla="*/ 3682174 w 3927207"/>
              <a:gd name="connsiteY98" fmla="*/ 1618206 h 2263664"/>
              <a:gd name="connsiteX99" fmla="*/ 3724009 w 3927207"/>
              <a:gd name="connsiteY99" fmla="*/ 1737735 h 2263664"/>
              <a:gd name="connsiteX100" fmla="*/ 3807679 w 3927207"/>
              <a:gd name="connsiteY100" fmla="*/ 1797500 h 2263664"/>
              <a:gd name="connsiteX101" fmla="*/ 3867443 w 3927207"/>
              <a:gd name="connsiteY101" fmla="*/ 1887146 h 2263664"/>
              <a:gd name="connsiteX102" fmla="*/ 3927207 w 3927207"/>
              <a:gd name="connsiteY102" fmla="*/ 1994723 h 2263664"/>
              <a:gd name="connsiteX0" fmla="*/ 221801 w 3933838"/>
              <a:gd name="connsiteY0" fmla="*/ 2263664 h 2263664"/>
              <a:gd name="connsiteX1" fmla="*/ 144107 w 3933838"/>
              <a:gd name="connsiteY1" fmla="*/ 2156088 h 2263664"/>
              <a:gd name="connsiteX2" fmla="*/ 162037 w 3933838"/>
              <a:gd name="connsiteY2" fmla="*/ 2102300 h 2263664"/>
              <a:gd name="connsiteX3" fmla="*/ 162037 w 3933838"/>
              <a:gd name="connsiteY3" fmla="*/ 2054488 h 2263664"/>
              <a:gd name="connsiteX4" fmla="*/ 162037 w 3933838"/>
              <a:gd name="connsiteY4" fmla="*/ 2024606 h 2263664"/>
              <a:gd name="connsiteX5" fmla="*/ 126178 w 3933838"/>
              <a:gd name="connsiteY5" fmla="*/ 1958864 h 2263664"/>
              <a:gd name="connsiteX6" fmla="*/ 120201 w 3933838"/>
              <a:gd name="connsiteY6" fmla="*/ 1917029 h 2263664"/>
              <a:gd name="connsiteX7" fmla="*/ 90319 w 3933838"/>
              <a:gd name="connsiteY7" fmla="*/ 1893123 h 2263664"/>
              <a:gd name="connsiteX8" fmla="*/ 72390 w 3933838"/>
              <a:gd name="connsiteY8" fmla="*/ 1857264 h 2263664"/>
              <a:gd name="connsiteX9" fmla="*/ 12625 w 3933838"/>
              <a:gd name="connsiteY9" fmla="*/ 1797500 h 2263664"/>
              <a:gd name="connsiteX10" fmla="*/ 672 w 3933838"/>
              <a:gd name="connsiteY10" fmla="*/ 1654064 h 2263664"/>
              <a:gd name="connsiteX11" fmla="*/ 24578 w 3933838"/>
              <a:gd name="connsiteY11" fmla="*/ 1618206 h 2263664"/>
              <a:gd name="connsiteX12" fmla="*/ 185943 w 3933838"/>
              <a:gd name="connsiteY12" fmla="*/ 1648088 h 2263664"/>
              <a:gd name="connsiteX13" fmla="*/ 239731 w 3933838"/>
              <a:gd name="connsiteY13" fmla="*/ 1630158 h 2263664"/>
              <a:gd name="connsiteX14" fmla="*/ 203872 w 3933838"/>
              <a:gd name="connsiteY14" fmla="*/ 1474770 h 2263664"/>
              <a:gd name="connsiteX15" fmla="*/ 227778 w 3933838"/>
              <a:gd name="connsiteY15" fmla="*/ 1444888 h 2263664"/>
              <a:gd name="connsiteX16" fmla="*/ 215825 w 3933838"/>
              <a:gd name="connsiteY16" fmla="*/ 1122158 h 2263664"/>
              <a:gd name="connsiteX17" fmla="*/ 239731 w 3933838"/>
              <a:gd name="connsiteY17" fmla="*/ 1110206 h 2263664"/>
              <a:gd name="connsiteX18" fmla="*/ 293519 w 3933838"/>
              <a:gd name="connsiteY18" fmla="*/ 817358 h 2263664"/>
              <a:gd name="connsiteX19" fmla="*/ 299495 w 3933838"/>
              <a:gd name="connsiteY19" fmla="*/ 590253 h 2263664"/>
              <a:gd name="connsiteX20" fmla="*/ 215825 w 3933838"/>
              <a:gd name="connsiteY20" fmla="*/ 542441 h 2263664"/>
              <a:gd name="connsiteX21" fmla="*/ 138131 w 3933838"/>
              <a:gd name="connsiteY21" fmla="*/ 428888 h 2263664"/>
              <a:gd name="connsiteX22" fmla="*/ 179966 w 3933838"/>
              <a:gd name="connsiteY22" fmla="*/ 195806 h 2263664"/>
              <a:gd name="connsiteX23" fmla="*/ 191919 w 3933838"/>
              <a:gd name="connsiteY23" fmla="*/ 189829 h 2263664"/>
              <a:gd name="connsiteX24" fmla="*/ 472813 w 3933838"/>
              <a:gd name="connsiteY24" fmla="*/ 213735 h 2263664"/>
              <a:gd name="connsiteX25" fmla="*/ 484766 w 3933838"/>
              <a:gd name="connsiteY25" fmla="*/ 213735 h 2263664"/>
              <a:gd name="connsiteX26" fmla="*/ 496719 w 3933838"/>
              <a:gd name="connsiteY26" fmla="*/ 16511 h 2263664"/>
              <a:gd name="connsiteX27" fmla="*/ 496719 w 3933838"/>
              <a:gd name="connsiteY27" fmla="*/ 10535 h 2263664"/>
              <a:gd name="connsiteX28" fmla="*/ 634178 w 3933838"/>
              <a:gd name="connsiteY28" fmla="*/ 10535 h 2263664"/>
              <a:gd name="connsiteX29" fmla="*/ 1184013 w 3933838"/>
              <a:gd name="connsiteY29" fmla="*/ 58347 h 2263664"/>
              <a:gd name="connsiteX30" fmla="*/ 1219872 w 3933838"/>
              <a:gd name="connsiteY30" fmla="*/ 58347 h 2263664"/>
              <a:gd name="connsiteX31" fmla="*/ 1249754 w 3933838"/>
              <a:gd name="connsiteY31" fmla="*/ 88229 h 2263664"/>
              <a:gd name="connsiteX32" fmla="*/ 1273660 w 3933838"/>
              <a:gd name="connsiteY32" fmla="*/ 142017 h 2263664"/>
              <a:gd name="connsiteX33" fmla="*/ 1279637 w 3933838"/>
              <a:gd name="connsiteY33" fmla="*/ 189829 h 2263664"/>
              <a:gd name="connsiteX34" fmla="*/ 1321472 w 3933838"/>
              <a:gd name="connsiteY34" fmla="*/ 237641 h 2263664"/>
              <a:gd name="connsiteX35" fmla="*/ 1387213 w 3933838"/>
              <a:gd name="connsiteY35" fmla="*/ 249594 h 2263664"/>
              <a:gd name="connsiteX36" fmla="*/ 1441001 w 3933838"/>
              <a:gd name="connsiteY36" fmla="*/ 297406 h 2263664"/>
              <a:gd name="connsiteX37" fmla="*/ 1482837 w 3933838"/>
              <a:gd name="connsiteY37" fmla="*/ 351194 h 2263664"/>
              <a:gd name="connsiteX38" fmla="*/ 1536625 w 3933838"/>
              <a:gd name="connsiteY38" fmla="*/ 404982 h 2263664"/>
              <a:gd name="connsiteX39" fmla="*/ 1554554 w 3933838"/>
              <a:gd name="connsiteY39" fmla="*/ 434864 h 2263664"/>
              <a:gd name="connsiteX40" fmla="*/ 1608343 w 3933838"/>
              <a:gd name="connsiteY40" fmla="*/ 482676 h 2263664"/>
              <a:gd name="connsiteX41" fmla="*/ 1662131 w 3933838"/>
              <a:gd name="connsiteY41" fmla="*/ 530488 h 2263664"/>
              <a:gd name="connsiteX42" fmla="*/ 1668107 w 3933838"/>
              <a:gd name="connsiteY42" fmla="*/ 530488 h 2263664"/>
              <a:gd name="connsiteX43" fmla="*/ 1727872 w 3933838"/>
              <a:gd name="connsiteY43" fmla="*/ 548417 h 2263664"/>
              <a:gd name="connsiteX44" fmla="*/ 1769707 w 3933838"/>
              <a:gd name="connsiteY44" fmla="*/ 602206 h 2263664"/>
              <a:gd name="connsiteX45" fmla="*/ 1775684 w 3933838"/>
              <a:gd name="connsiteY45" fmla="*/ 614158 h 2263664"/>
              <a:gd name="connsiteX46" fmla="*/ 1799590 w 3933838"/>
              <a:gd name="connsiteY46" fmla="*/ 638064 h 2263664"/>
              <a:gd name="connsiteX47" fmla="*/ 1823495 w 3933838"/>
              <a:gd name="connsiteY47" fmla="*/ 679900 h 2263664"/>
              <a:gd name="connsiteX48" fmla="*/ 1829472 w 3933838"/>
              <a:gd name="connsiteY48" fmla="*/ 727711 h 2263664"/>
              <a:gd name="connsiteX49" fmla="*/ 1841425 w 3933838"/>
              <a:gd name="connsiteY49" fmla="*/ 751617 h 2263664"/>
              <a:gd name="connsiteX50" fmla="*/ 1865331 w 3933838"/>
              <a:gd name="connsiteY50" fmla="*/ 781500 h 2263664"/>
              <a:gd name="connsiteX51" fmla="*/ 1889237 w 3933838"/>
              <a:gd name="connsiteY51" fmla="*/ 817358 h 2263664"/>
              <a:gd name="connsiteX52" fmla="*/ 1901190 w 3933838"/>
              <a:gd name="connsiteY52" fmla="*/ 847241 h 2263664"/>
              <a:gd name="connsiteX53" fmla="*/ 1877284 w 3933838"/>
              <a:gd name="connsiteY53" fmla="*/ 901029 h 2263664"/>
              <a:gd name="connsiteX54" fmla="*/ 1901190 w 3933838"/>
              <a:gd name="connsiteY54" fmla="*/ 948841 h 2263664"/>
              <a:gd name="connsiteX55" fmla="*/ 1913143 w 3933838"/>
              <a:gd name="connsiteY55" fmla="*/ 978723 h 2263664"/>
              <a:gd name="connsiteX56" fmla="*/ 1931072 w 3933838"/>
              <a:gd name="connsiteY56" fmla="*/ 1020558 h 2263664"/>
              <a:gd name="connsiteX57" fmla="*/ 1943025 w 3933838"/>
              <a:gd name="connsiteY57" fmla="*/ 1038488 h 2263664"/>
              <a:gd name="connsiteX58" fmla="*/ 1943025 w 3933838"/>
              <a:gd name="connsiteY58" fmla="*/ 1068370 h 2263664"/>
              <a:gd name="connsiteX59" fmla="*/ 1990837 w 3933838"/>
              <a:gd name="connsiteY59" fmla="*/ 1128135 h 2263664"/>
              <a:gd name="connsiteX60" fmla="*/ 2020719 w 3933838"/>
              <a:gd name="connsiteY60" fmla="*/ 1146064 h 2263664"/>
              <a:gd name="connsiteX61" fmla="*/ 2026695 w 3933838"/>
              <a:gd name="connsiteY61" fmla="*/ 1140088 h 2263664"/>
              <a:gd name="connsiteX62" fmla="*/ 2068531 w 3933838"/>
              <a:gd name="connsiteY62" fmla="*/ 1158017 h 2263664"/>
              <a:gd name="connsiteX63" fmla="*/ 2122319 w 3933838"/>
              <a:gd name="connsiteY63" fmla="*/ 1205829 h 2263664"/>
              <a:gd name="connsiteX64" fmla="*/ 2164154 w 3933838"/>
              <a:gd name="connsiteY64" fmla="*/ 1241688 h 2263664"/>
              <a:gd name="connsiteX65" fmla="*/ 2200013 w 3933838"/>
              <a:gd name="connsiteY65" fmla="*/ 1253641 h 2263664"/>
              <a:gd name="connsiteX66" fmla="*/ 2253801 w 3933838"/>
              <a:gd name="connsiteY66" fmla="*/ 1265594 h 2263664"/>
              <a:gd name="connsiteX67" fmla="*/ 2253801 w 3933838"/>
              <a:gd name="connsiteY67" fmla="*/ 1289500 h 2263664"/>
              <a:gd name="connsiteX68" fmla="*/ 2301613 w 3933838"/>
              <a:gd name="connsiteY68" fmla="*/ 1319382 h 2263664"/>
              <a:gd name="connsiteX69" fmla="*/ 2337472 w 3933838"/>
              <a:gd name="connsiteY69" fmla="*/ 1325358 h 2263664"/>
              <a:gd name="connsiteX70" fmla="*/ 2379307 w 3933838"/>
              <a:gd name="connsiteY70" fmla="*/ 1361217 h 2263664"/>
              <a:gd name="connsiteX71" fmla="*/ 2409190 w 3933838"/>
              <a:gd name="connsiteY71" fmla="*/ 1379147 h 2263664"/>
              <a:gd name="connsiteX72" fmla="*/ 2421143 w 3933838"/>
              <a:gd name="connsiteY72" fmla="*/ 1385123 h 2263664"/>
              <a:gd name="connsiteX73" fmla="*/ 2445048 w 3933838"/>
              <a:gd name="connsiteY73" fmla="*/ 1391100 h 2263664"/>
              <a:gd name="connsiteX74" fmla="*/ 2504813 w 3933838"/>
              <a:gd name="connsiteY74" fmla="*/ 1415006 h 2263664"/>
              <a:gd name="connsiteX75" fmla="*/ 2528719 w 3933838"/>
              <a:gd name="connsiteY75" fmla="*/ 1391100 h 2263664"/>
              <a:gd name="connsiteX76" fmla="*/ 2552625 w 3933838"/>
              <a:gd name="connsiteY76" fmla="*/ 1367194 h 2263664"/>
              <a:gd name="connsiteX77" fmla="*/ 2582507 w 3933838"/>
              <a:gd name="connsiteY77" fmla="*/ 1325358 h 2263664"/>
              <a:gd name="connsiteX78" fmla="*/ 2624343 w 3933838"/>
              <a:gd name="connsiteY78" fmla="*/ 1301453 h 2263664"/>
              <a:gd name="connsiteX79" fmla="*/ 2612390 w 3933838"/>
              <a:gd name="connsiteY79" fmla="*/ 1283523 h 2263664"/>
              <a:gd name="connsiteX80" fmla="*/ 2612390 w 3933838"/>
              <a:gd name="connsiteY80" fmla="*/ 1247664 h 2263664"/>
              <a:gd name="connsiteX81" fmla="*/ 2648248 w 3933838"/>
              <a:gd name="connsiteY81" fmla="*/ 1211806 h 2263664"/>
              <a:gd name="connsiteX82" fmla="*/ 2648248 w 3933838"/>
              <a:gd name="connsiteY82" fmla="*/ 1193876 h 2263664"/>
              <a:gd name="connsiteX83" fmla="*/ 2713990 w 3933838"/>
              <a:gd name="connsiteY83" fmla="*/ 1056417 h 2263664"/>
              <a:gd name="connsiteX84" fmla="*/ 2731919 w 3933838"/>
              <a:gd name="connsiteY84" fmla="*/ 1050441 h 2263664"/>
              <a:gd name="connsiteX85" fmla="*/ 2821566 w 3933838"/>
              <a:gd name="connsiteY85" fmla="*/ 1032511 h 2263664"/>
              <a:gd name="connsiteX86" fmla="*/ 2833519 w 3933838"/>
              <a:gd name="connsiteY86" fmla="*/ 1032511 h 2263664"/>
              <a:gd name="connsiteX87" fmla="*/ 2857424 w 3933838"/>
              <a:gd name="connsiteY87" fmla="*/ 1002630 h 2263664"/>
              <a:gd name="connsiteX88" fmla="*/ 3048670 w 3933838"/>
              <a:gd name="connsiteY88" fmla="*/ 1026535 h 2263664"/>
              <a:gd name="connsiteX89" fmla="*/ 3198083 w 3933838"/>
              <a:gd name="connsiteY89" fmla="*/ 1044464 h 2263664"/>
              <a:gd name="connsiteX90" fmla="*/ 3269800 w 3933838"/>
              <a:gd name="connsiteY90" fmla="*/ 1086300 h 2263664"/>
              <a:gd name="connsiteX91" fmla="*/ 3305658 w 3933838"/>
              <a:gd name="connsiteY91" fmla="*/ 1134111 h 2263664"/>
              <a:gd name="connsiteX92" fmla="*/ 3311635 w 3933838"/>
              <a:gd name="connsiteY92" fmla="*/ 1175947 h 2263664"/>
              <a:gd name="connsiteX93" fmla="*/ 3401281 w 3933838"/>
              <a:gd name="connsiteY93" fmla="*/ 1187900 h 2263664"/>
              <a:gd name="connsiteX94" fmla="*/ 3431164 w 3933838"/>
              <a:gd name="connsiteY94" fmla="*/ 1253641 h 2263664"/>
              <a:gd name="connsiteX95" fmla="*/ 3490927 w 3933838"/>
              <a:gd name="connsiteY95" fmla="*/ 1283523 h 2263664"/>
              <a:gd name="connsiteX96" fmla="*/ 3562645 w 3933838"/>
              <a:gd name="connsiteY96" fmla="*/ 1355240 h 2263664"/>
              <a:gd name="connsiteX97" fmla="*/ 3598503 w 3933838"/>
              <a:gd name="connsiteY97" fmla="*/ 1492699 h 2263664"/>
              <a:gd name="connsiteX98" fmla="*/ 3682174 w 3933838"/>
              <a:gd name="connsiteY98" fmla="*/ 1618206 h 2263664"/>
              <a:gd name="connsiteX99" fmla="*/ 3724009 w 3933838"/>
              <a:gd name="connsiteY99" fmla="*/ 1737735 h 2263664"/>
              <a:gd name="connsiteX100" fmla="*/ 3807679 w 3933838"/>
              <a:gd name="connsiteY100" fmla="*/ 1797500 h 2263664"/>
              <a:gd name="connsiteX101" fmla="*/ 3867443 w 3933838"/>
              <a:gd name="connsiteY101" fmla="*/ 1887146 h 2263664"/>
              <a:gd name="connsiteX102" fmla="*/ 3927207 w 3933838"/>
              <a:gd name="connsiteY102" fmla="*/ 1994723 h 2263664"/>
              <a:gd name="connsiteX103" fmla="*/ 3933184 w 3933838"/>
              <a:gd name="connsiteY103" fmla="*/ 1994723 h 2263664"/>
              <a:gd name="connsiteX0" fmla="*/ 221801 w 3975019"/>
              <a:gd name="connsiteY0" fmla="*/ 2263664 h 2263664"/>
              <a:gd name="connsiteX1" fmla="*/ 144107 w 3975019"/>
              <a:gd name="connsiteY1" fmla="*/ 2156088 h 2263664"/>
              <a:gd name="connsiteX2" fmla="*/ 162037 w 3975019"/>
              <a:gd name="connsiteY2" fmla="*/ 2102300 h 2263664"/>
              <a:gd name="connsiteX3" fmla="*/ 162037 w 3975019"/>
              <a:gd name="connsiteY3" fmla="*/ 2054488 h 2263664"/>
              <a:gd name="connsiteX4" fmla="*/ 162037 w 3975019"/>
              <a:gd name="connsiteY4" fmla="*/ 2024606 h 2263664"/>
              <a:gd name="connsiteX5" fmla="*/ 126178 w 3975019"/>
              <a:gd name="connsiteY5" fmla="*/ 1958864 h 2263664"/>
              <a:gd name="connsiteX6" fmla="*/ 120201 w 3975019"/>
              <a:gd name="connsiteY6" fmla="*/ 1917029 h 2263664"/>
              <a:gd name="connsiteX7" fmla="*/ 90319 w 3975019"/>
              <a:gd name="connsiteY7" fmla="*/ 1893123 h 2263664"/>
              <a:gd name="connsiteX8" fmla="*/ 72390 w 3975019"/>
              <a:gd name="connsiteY8" fmla="*/ 1857264 h 2263664"/>
              <a:gd name="connsiteX9" fmla="*/ 12625 w 3975019"/>
              <a:gd name="connsiteY9" fmla="*/ 1797500 h 2263664"/>
              <a:gd name="connsiteX10" fmla="*/ 672 w 3975019"/>
              <a:gd name="connsiteY10" fmla="*/ 1654064 h 2263664"/>
              <a:gd name="connsiteX11" fmla="*/ 24578 w 3975019"/>
              <a:gd name="connsiteY11" fmla="*/ 1618206 h 2263664"/>
              <a:gd name="connsiteX12" fmla="*/ 185943 w 3975019"/>
              <a:gd name="connsiteY12" fmla="*/ 1648088 h 2263664"/>
              <a:gd name="connsiteX13" fmla="*/ 239731 w 3975019"/>
              <a:gd name="connsiteY13" fmla="*/ 1630158 h 2263664"/>
              <a:gd name="connsiteX14" fmla="*/ 203872 w 3975019"/>
              <a:gd name="connsiteY14" fmla="*/ 1474770 h 2263664"/>
              <a:gd name="connsiteX15" fmla="*/ 227778 w 3975019"/>
              <a:gd name="connsiteY15" fmla="*/ 1444888 h 2263664"/>
              <a:gd name="connsiteX16" fmla="*/ 215825 w 3975019"/>
              <a:gd name="connsiteY16" fmla="*/ 1122158 h 2263664"/>
              <a:gd name="connsiteX17" fmla="*/ 239731 w 3975019"/>
              <a:gd name="connsiteY17" fmla="*/ 1110206 h 2263664"/>
              <a:gd name="connsiteX18" fmla="*/ 293519 w 3975019"/>
              <a:gd name="connsiteY18" fmla="*/ 817358 h 2263664"/>
              <a:gd name="connsiteX19" fmla="*/ 299495 w 3975019"/>
              <a:gd name="connsiteY19" fmla="*/ 590253 h 2263664"/>
              <a:gd name="connsiteX20" fmla="*/ 215825 w 3975019"/>
              <a:gd name="connsiteY20" fmla="*/ 542441 h 2263664"/>
              <a:gd name="connsiteX21" fmla="*/ 138131 w 3975019"/>
              <a:gd name="connsiteY21" fmla="*/ 428888 h 2263664"/>
              <a:gd name="connsiteX22" fmla="*/ 179966 w 3975019"/>
              <a:gd name="connsiteY22" fmla="*/ 195806 h 2263664"/>
              <a:gd name="connsiteX23" fmla="*/ 191919 w 3975019"/>
              <a:gd name="connsiteY23" fmla="*/ 189829 h 2263664"/>
              <a:gd name="connsiteX24" fmla="*/ 472813 w 3975019"/>
              <a:gd name="connsiteY24" fmla="*/ 213735 h 2263664"/>
              <a:gd name="connsiteX25" fmla="*/ 484766 w 3975019"/>
              <a:gd name="connsiteY25" fmla="*/ 213735 h 2263664"/>
              <a:gd name="connsiteX26" fmla="*/ 496719 w 3975019"/>
              <a:gd name="connsiteY26" fmla="*/ 16511 h 2263664"/>
              <a:gd name="connsiteX27" fmla="*/ 496719 w 3975019"/>
              <a:gd name="connsiteY27" fmla="*/ 10535 h 2263664"/>
              <a:gd name="connsiteX28" fmla="*/ 634178 w 3975019"/>
              <a:gd name="connsiteY28" fmla="*/ 10535 h 2263664"/>
              <a:gd name="connsiteX29" fmla="*/ 1184013 w 3975019"/>
              <a:gd name="connsiteY29" fmla="*/ 58347 h 2263664"/>
              <a:gd name="connsiteX30" fmla="*/ 1219872 w 3975019"/>
              <a:gd name="connsiteY30" fmla="*/ 58347 h 2263664"/>
              <a:gd name="connsiteX31" fmla="*/ 1249754 w 3975019"/>
              <a:gd name="connsiteY31" fmla="*/ 88229 h 2263664"/>
              <a:gd name="connsiteX32" fmla="*/ 1273660 w 3975019"/>
              <a:gd name="connsiteY32" fmla="*/ 142017 h 2263664"/>
              <a:gd name="connsiteX33" fmla="*/ 1279637 w 3975019"/>
              <a:gd name="connsiteY33" fmla="*/ 189829 h 2263664"/>
              <a:gd name="connsiteX34" fmla="*/ 1321472 w 3975019"/>
              <a:gd name="connsiteY34" fmla="*/ 237641 h 2263664"/>
              <a:gd name="connsiteX35" fmla="*/ 1387213 w 3975019"/>
              <a:gd name="connsiteY35" fmla="*/ 249594 h 2263664"/>
              <a:gd name="connsiteX36" fmla="*/ 1441001 w 3975019"/>
              <a:gd name="connsiteY36" fmla="*/ 297406 h 2263664"/>
              <a:gd name="connsiteX37" fmla="*/ 1482837 w 3975019"/>
              <a:gd name="connsiteY37" fmla="*/ 351194 h 2263664"/>
              <a:gd name="connsiteX38" fmla="*/ 1536625 w 3975019"/>
              <a:gd name="connsiteY38" fmla="*/ 404982 h 2263664"/>
              <a:gd name="connsiteX39" fmla="*/ 1554554 w 3975019"/>
              <a:gd name="connsiteY39" fmla="*/ 434864 h 2263664"/>
              <a:gd name="connsiteX40" fmla="*/ 1608343 w 3975019"/>
              <a:gd name="connsiteY40" fmla="*/ 482676 h 2263664"/>
              <a:gd name="connsiteX41" fmla="*/ 1662131 w 3975019"/>
              <a:gd name="connsiteY41" fmla="*/ 530488 h 2263664"/>
              <a:gd name="connsiteX42" fmla="*/ 1668107 w 3975019"/>
              <a:gd name="connsiteY42" fmla="*/ 530488 h 2263664"/>
              <a:gd name="connsiteX43" fmla="*/ 1727872 w 3975019"/>
              <a:gd name="connsiteY43" fmla="*/ 548417 h 2263664"/>
              <a:gd name="connsiteX44" fmla="*/ 1769707 w 3975019"/>
              <a:gd name="connsiteY44" fmla="*/ 602206 h 2263664"/>
              <a:gd name="connsiteX45" fmla="*/ 1775684 w 3975019"/>
              <a:gd name="connsiteY45" fmla="*/ 614158 h 2263664"/>
              <a:gd name="connsiteX46" fmla="*/ 1799590 w 3975019"/>
              <a:gd name="connsiteY46" fmla="*/ 638064 h 2263664"/>
              <a:gd name="connsiteX47" fmla="*/ 1823495 w 3975019"/>
              <a:gd name="connsiteY47" fmla="*/ 679900 h 2263664"/>
              <a:gd name="connsiteX48" fmla="*/ 1829472 w 3975019"/>
              <a:gd name="connsiteY48" fmla="*/ 727711 h 2263664"/>
              <a:gd name="connsiteX49" fmla="*/ 1841425 w 3975019"/>
              <a:gd name="connsiteY49" fmla="*/ 751617 h 2263664"/>
              <a:gd name="connsiteX50" fmla="*/ 1865331 w 3975019"/>
              <a:gd name="connsiteY50" fmla="*/ 781500 h 2263664"/>
              <a:gd name="connsiteX51" fmla="*/ 1889237 w 3975019"/>
              <a:gd name="connsiteY51" fmla="*/ 817358 h 2263664"/>
              <a:gd name="connsiteX52" fmla="*/ 1901190 w 3975019"/>
              <a:gd name="connsiteY52" fmla="*/ 847241 h 2263664"/>
              <a:gd name="connsiteX53" fmla="*/ 1877284 w 3975019"/>
              <a:gd name="connsiteY53" fmla="*/ 901029 h 2263664"/>
              <a:gd name="connsiteX54" fmla="*/ 1901190 w 3975019"/>
              <a:gd name="connsiteY54" fmla="*/ 948841 h 2263664"/>
              <a:gd name="connsiteX55" fmla="*/ 1913143 w 3975019"/>
              <a:gd name="connsiteY55" fmla="*/ 978723 h 2263664"/>
              <a:gd name="connsiteX56" fmla="*/ 1931072 w 3975019"/>
              <a:gd name="connsiteY56" fmla="*/ 1020558 h 2263664"/>
              <a:gd name="connsiteX57" fmla="*/ 1943025 w 3975019"/>
              <a:gd name="connsiteY57" fmla="*/ 1038488 h 2263664"/>
              <a:gd name="connsiteX58" fmla="*/ 1943025 w 3975019"/>
              <a:gd name="connsiteY58" fmla="*/ 1068370 h 2263664"/>
              <a:gd name="connsiteX59" fmla="*/ 1990837 w 3975019"/>
              <a:gd name="connsiteY59" fmla="*/ 1128135 h 2263664"/>
              <a:gd name="connsiteX60" fmla="*/ 2020719 w 3975019"/>
              <a:gd name="connsiteY60" fmla="*/ 1146064 h 2263664"/>
              <a:gd name="connsiteX61" fmla="*/ 2026695 w 3975019"/>
              <a:gd name="connsiteY61" fmla="*/ 1140088 h 2263664"/>
              <a:gd name="connsiteX62" fmla="*/ 2068531 w 3975019"/>
              <a:gd name="connsiteY62" fmla="*/ 1158017 h 2263664"/>
              <a:gd name="connsiteX63" fmla="*/ 2122319 w 3975019"/>
              <a:gd name="connsiteY63" fmla="*/ 1205829 h 2263664"/>
              <a:gd name="connsiteX64" fmla="*/ 2164154 w 3975019"/>
              <a:gd name="connsiteY64" fmla="*/ 1241688 h 2263664"/>
              <a:gd name="connsiteX65" fmla="*/ 2200013 w 3975019"/>
              <a:gd name="connsiteY65" fmla="*/ 1253641 h 2263664"/>
              <a:gd name="connsiteX66" fmla="*/ 2253801 w 3975019"/>
              <a:gd name="connsiteY66" fmla="*/ 1265594 h 2263664"/>
              <a:gd name="connsiteX67" fmla="*/ 2253801 w 3975019"/>
              <a:gd name="connsiteY67" fmla="*/ 1289500 h 2263664"/>
              <a:gd name="connsiteX68" fmla="*/ 2301613 w 3975019"/>
              <a:gd name="connsiteY68" fmla="*/ 1319382 h 2263664"/>
              <a:gd name="connsiteX69" fmla="*/ 2337472 w 3975019"/>
              <a:gd name="connsiteY69" fmla="*/ 1325358 h 2263664"/>
              <a:gd name="connsiteX70" fmla="*/ 2379307 w 3975019"/>
              <a:gd name="connsiteY70" fmla="*/ 1361217 h 2263664"/>
              <a:gd name="connsiteX71" fmla="*/ 2409190 w 3975019"/>
              <a:gd name="connsiteY71" fmla="*/ 1379147 h 2263664"/>
              <a:gd name="connsiteX72" fmla="*/ 2421143 w 3975019"/>
              <a:gd name="connsiteY72" fmla="*/ 1385123 h 2263664"/>
              <a:gd name="connsiteX73" fmla="*/ 2445048 w 3975019"/>
              <a:gd name="connsiteY73" fmla="*/ 1391100 h 2263664"/>
              <a:gd name="connsiteX74" fmla="*/ 2504813 w 3975019"/>
              <a:gd name="connsiteY74" fmla="*/ 1415006 h 2263664"/>
              <a:gd name="connsiteX75" fmla="*/ 2528719 w 3975019"/>
              <a:gd name="connsiteY75" fmla="*/ 1391100 h 2263664"/>
              <a:gd name="connsiteX76" fmla="*/ 2552625 w 3975019"/>
              <a:gd name="connsiteY76" fmla="*/ 1367194 h 2263664"/>
              <a:gd name="connsiteX77" fmla="*/ 2582507 w 3975019"/>
              <a:gd name="connsiteY77" fmla="*/ 1325358 h 2263664"/>
              <a:gd name="connsiteX78" fmla="*/ 2624343 w 3975019"/>
              <a:gd name="connsiteY78" fmla="*/ 1301453 h 2263664"/>
              <a:gd name="connsiteX79" fmla="*/ 2612390 w 3975019"/>
              <a:gd name="connsiteY79" fmla="*/ 1283523 h 2263664"/>
              <a:gd name="connsiteX80" fmla="*/ 2612390 w 3975019"/>
              <a:gd name="connsiteY80" fmla="*/ 1247664 h 2263664"/>
              <a:gd name="connsiteX81" fmla="*/ 2648248 w 3975019"/>
              <a:gd name="connsiteY81" fmla="*/ 1211806 h 2263664"/>
              <a:gd name="connsiteX82" fmla="*/ 2648248 w 3975019"/>
              <a:gd name="connsiteY82" fmla="*/ 1193876 h 2263664"/>
              <a:gd name="connsiteX83" fmla="*/ 2713990 w 3975019"/>
              <a:gd name="connsiteY83" fmla="*/ 1056417 h 2263664"/>
              <a:gd name="connsiteX84" fmla="*/ 2731919 w 3975019"/>
              <a:gd name="connsiteY84" fmla="*/ 1050441 h 2263664"/>
              <a:gd name="connsiteX85" fmla="*/ 2821566 w 3975019"/>
              <a:gd name="connsiteY85" fmla="*/ 1032511 h 2263664"/>
              <a:gd name="connsiteX86" fmla="*/ 2833519 w 3975019"/>
              <a:gd name="connsiteY86" fmla="*/ 1032511 h 2263664"/>
              <a:gd name="connsiteX87" fmla="*/ 2857424 w 3975019"/>
              <a:gd name="connsiteY87" fmla="*/ 1002630 h 2263664"/>
              <a:gd name="connsiteX88" fmla="*/ 3048670 w 3975019"/>
              <a:gd name="connsiteY88" fmla="*/ 1026535 h 2263664"/>
              <a:gd name="connsiteX89" fmla="*/ 3198083 w 3975019"/>
              <a:gd name="connsiteY89" fmla="*/ 1044464 h 2263664"/>
              <a:gd name="connsiteX90" fmla="*/ 3269800 w 3975019"/>
              <a:gd name="connsiteY90" fmla="*/ 1086300 h 2263664"/>
              <a:gd name="connsiteX91" fmla="*/ 3305658 w 3975019"/>
              <a:gd name="connsiteY91" fmla="*/ 1134111 h 2263664"/>
              <a:gd name="connsiteX92" fmla="*/ 3311635 w 3975019"/>
              <a:gd name="connsiteY92" fmla="*/ 1175947 h 2263664"/>
              <a:gd name="connsiteX93" fmla="*/ 3401281 w 3975019"/>
              <a:gd name="connsiteY93" fmla="*/ 1187900 h 2263664"/>
              <a:gd name="connsiteX94" fmla="*/ 3431164 w 3975019"/>
              <a:gd name="connsiteY94" fmla="*/ 1253641 h 2263664"/>
              <a:gd name="connsiteX95" fmla="*/ 3490927 w 3975019"/>
              <a:gd name="connsiteY95" fmla="*/ 1283523 h 2263664"/>
              <a:gd name="connsiteX96" fmla="*/ 3562645 w 3975019"/>
              <a:gd name="connsiteY96" fmla="*/ 1355240 h 2263664"/>
              <a:gd name="connsiteX97" fmla="*/ 3598503 w 3975019"/>
              <a:gd name="connsiteY97" fmla="*/ 1492699 h 2263664"/>
              <a:gd name="connsiteX98" fmla="*/ 3682174 w 3975019"/>
              <a:gd name="connsiteY98" fmla="*/ 1618206 h 2263664"/>
              <a:gd name="connsiteX99" fmla="*/ 3724009 w 3975019"/>
              <a:gd name="connsiteY99" fmla="*/ 1737735 h 2263664"/>
              <a:gd name="connsiteX100" fmla="*/ 3807679 w 3975019"/>
              <a:gd name="connsiteY100" fmla="*/ 1797500 h 2263664"/>
              <a:gd name="connsiteX101" fmla="*/ 3867443 w 3975019"/>
              <a:gd name="connsiteY101" fmla="*/ 1887146 h 2263664"/>
              <a:gd name="connsiteX102" fmla="*/ 3927207 w 3975019"/>
              <a:gd name="connsiteY102" fmla="*/ 1994723 h 2263664"/>
              <a:gd name="connsiteX103" fmla="*/ 3975019 w 3975019"/>
              <a:gd name="connsiteY103" fmla="*/ 2042534 h 2263664"/>
              <a:gd name="connsiteX0" fmla="*/ 221801 w 3980994"/>
              <a:gd name="connsiteY0" fmla="*/ 2263664 h 2263664"/>
              <a:gd name="connsiteX1" fmla="*/ 144107 w 3980994"/>
              <a:gd name="connsiteY1" fmla="*/ 2156088 h 2263664"/>
              <a:gd name="connsiteX2" fmla="*/ 162037 w 3980994"/>
              <a:gd name="connsiteY2" fmla="*/ 2102300 h 2263664"/>
              <a:gd name="connsiteX3" fmla="*/ 162037 w 3980994"/>
              <a:gd name="connsiteY3" fmla="*/ 2054488 h 2263664"/>
              <a:gd name="connsiteX4" fmla="*/ 162037 w 3980994"/>
              <a:gd name="connsiteY4" fmla="*/ 2024606 h 2263664"/>
              <a:gd name="connsiteX5" fmla="*/ 126178 w 3980994"/>
              <a:gd name="connsiteY5" fmla="*/ 1958864 h 2263664"/>
              <a:gd name="connsiteX6" fmla="*/ 120201 w 3980994"/>
              <a:gd name="connsiteY6" fmla="*/ 1917029 h 2263664"/>
              <a:gd name="connsiteX7" fmla="*/ 90319 w 3980994"/>
              <a:gd name="connsiteY7" fmla="*/ 1893123 h 2263664"/>
              <a:gd name="connsiteX8" fmla="*/ 72390 w 3980994"/>
              <a:gd name="connsiteY8" fmla="*/ 1857264 h 2263664"/>
              <a:gd name="connsiteX9" fmla="*/ 12625 w 3980994"/>
              <a:gd name="connsiteY9" fmla="*/ 1797500 h 2263664"/>
              <a:gd name="connsiteX10" fmla="*/ 672 w 3980994"/>
              <a:gd name="connsiteY10" fmla="*/ 1654064 h 2263664"/>
              <a:gd name="connsiteX11" fmla="*/ 24578 w 3980994"/>
              <a:gd name="connsiteY11" fmla="*/ 1618206 h 2263664"/>
              <a:gd name="connsiteX12" fmla="*/ 185943 w 3980994"/>
              <a:gd name="connsiteY12" fmla="*/ 1648088 h 2263664"/>
              <a:gd name="connsiteX13" fmla="*/ 239731 w 3980994"/>
              <a:gd name="connsiteY13" fmla="*/ 1630158 h 2263664"/>
              <a:gd name="connsiteX14" fmla="*/ 203872 w 3980994"/>
              <a:gd name="connsiteY14" fmla="*/ 1474770 h 2263664"/>
              <a:gd name="connsiteX15" fmla="*/ 227778 w 3980994"/>
              <a:gd name="connsiteY15" fmla="*/ 1444888 h 2263664"/>
              <a:gd name="connsiteX16" fmla="*/ 215825 w 3980994"/>
              <a:gd name="connsiteY16" fmla="*/ 1122158 h 2263664"/>
              <a:gd name="connsiteX17" fmla="*/ 239731 w 3980994"/>
              <a:gd name="connsiteY17" fmla="*/ 1110206 h 2263664"/>
              <a:gd name="connsiteX18" fmla="*/ 293519 w 3980994"/>
              <a:gd name="connsiteY18" fmla="*/ 817358 h 2263664"/>
              <a:gd name="connsiteX19" fmla="*/ 299495 w 3980994"/>
              <a:gd name="connsiteY19" fmla="*/ 590253 h 2263664"/>
              <a:gd name="connsiteX20" fmla="*/ 215825 w 3980994"/>
              <a:gd name="connsiteY20" fmla="*/ 542441 h 2263664"/>
              <a:gd name="connsiteX21" fmla="*/ 138131 w 3980994"/>
              <a:gd name="connsiteY21" fmla="*/ 428888 h 2263664"/>
              <a:gd name="connsiteX22" fmla="*/ 179966 w 3980994"/>
              <a:gd name="connsiteY22" fmla="*/ 195806 h 2263664"/>
              <a:gd name="connsiteX23" fmla="*/ 191919 w 3980994"/>
              <a:gd name="connsiteY23" fmla="*/ 189829 h 2263664"/>
              <a:gd name="connsiteX24" fmla="*/ 472813 w 3980994"/>
              <a:gd name="connsiteY24" fmla="*/ 213735 h 2263664"/>
              <a:gd name="connsiteX25" fmla="*/ 484766 w 3980994"/>
              <a:gd name="connsiteY25" fmla="*/ 213735 h 2263664"/>
              <a:gd name="connsiteX26" fmla="*/ 496719 w 3980994"/>
              <a:gd name="connsiteY26" fmla="*/ 16511 h 2263664"/>
              <a:gd name="connsiteX27" fmla="*/ 496719 w 3980994"/>
              <a:gd name="connsiteY27" fmla="*/ 10535 h 2263664"/>
              <a:gd name="connsiteX28" fmla="*/ 634178 w 3980994"/>
              <a:gd name="connsiteY28" fmla="*/ 10535 h 2263664"/>
              <a:gd name="connsiteX29" fmla="*/ 1184013 w 3980994"/>
              <a:gd name="connsiteY29" fmla="*/ 58347 h 2263664"/>
              <a:gd name="connsiteX30" fmla="*/ 1219872 w 3980994"/>
              <a:gd name="connsiteY30" fmla="*/ 58347 h 2263664"/>
              <a:gd name="connsiteX31" fmla="*/ 1249754 w 3980994"/>
              <a:gd name="connsiteY31" fmla="*/ 88229 h 2263664"/>
              <a:gd name="connsiteX32" fmla="*/ 1273660 w 3980994"/>
              <a:gd name="connsiteY32" fmla="*/ 142017 h 2263664"/>
              <a:gd name="connsiteX33" fmla="*/ 1279637 w 3980994"/>
              <a:gd name="connsiteY33" fmla="*/ 189829 h 2263664"/>
              <a:gd name="connsiteX34" fmla="*/ 1321472 w 3980994"/>
              <a:gd name="connsiteY34" fmla="*/ 237641 h 2263664"/>
              <a:gd name="connsiteX35" fmla="*/ 1387213 w 3980994"/>
              <a:gd name="connsiteY35" fmla="*/ 249594 h 2263664"/>
              <a:gd name="connsiteX36" fmla="*/ 1441001 w 3980994"/>
              <a:gd name="connsiteY36" fmla="*/ 297406 h 2263664"/>
              <a:gd name="connsiteX37" fmla="*/ 1482837 w 3980994"/>
              <a:gd name="connsiteY37" fmla="*/ 351194 h 2263664"/>
              <a:gd name="connsiteX38" fmla="*/ 1536625 w 3980994"/>
              <a:gd name="connsiteY38" fmla="*/ 404982 h 2263664"/>
              <a:gd name="connsiteX39" fmla="*/ 1554554 w 3980994"/>
              <a:gd name="connsiteY39" fmla="*/ 434864 h 2263664"/>
              <a:gd name="connsiteX40" fmla="*/ 1608343 w 3980994"/>
              <a:gd name="connsiteY40" fmla="*/ 482676 h 2263664"/>
              <a:gd name="connsiteX41" fmla="*/ 1662131 w 3980994"/>
              <a:gd name="connsiteY41" fmla="*/ 530488 h 2263664"/>
              <a:gd name="connsiteX42" fmla="*/ 1668107 w 3980994"/>
              <a:gd name="connsiteY42" fmla="*/ 530488 h 2263664"/>
              <a:gd name="connsiteX43" fmla="*/ 1727872 w 3980994"/>
              <a:gd name="connsiteY43" fmla="*/ 548417 h 2263664"/>
              <a:gd name="connsiteX44" fmla="*/ 1769707 w 3980994"/>
              <a:gd name="connsiteY44" fmla="*/ 602206 h 2263664"/>
              <a:gd name="connsiteX45" fmla="*/ 1775684 w 3980994"/>
              <a:gd name="connsiteY45" fmla="*/ 614158 h 2263664"/>
              <a:gd name="connsiteX46" fmla="*/ 1799590 w 3980994"/>
              <a:gd name="connsiteY46" fmla="*/ 638064 h 2263664"/>
              <a:gd name="connsiteX47" fmla="*/ 1823495 w 3980994"/>
              <a:gd name="connsiteY47" fmla="*/ 679900 h 2263664"/>
              <a:gd name="connsiteX48" fmla="*/ 1829472 w 3980994"/>
              <a:gd name="connsiteY48" fmla="*/ 727711 h 2263664"/>
              <a:gd name="connsiteX49" fmla="*/ 1841425 w 3980994"/>
              <a:gd name="connsiteY49" fmla="*/ 751617 h 2263664"/>
              <a:gd name="connsiteX50" fmla="*/ 1865331 w 3980994"/>
              <a:gd name="connsiteY50" fmla="*/ 781500 h 2263664"/>
              <a:gd name="connsiteX51" fmla="*/ 1889237 w 3980994"/>
              <a:gd name="connsiteY51" fmla="*/ 817358 h 2263664"/>
              <a:gd name="connsiteX52" fmla="*/ 1901190 w 3980994"/>
              <a:gd name="connsiteY52" fmla="*/ 847241 h 2263664"/>
              <a:gd name="connsiteX53" fmla="*/ 1877284 w 3980994"/>
              <a:gd name="connsiteY53" fmla="*/ 901029 h 2263664"/>
              <a:gd name="connsiteX54" fmla="*/ 1901190 w 3980994"/>
              <a:gd name="connsiteY54" fmla="*/ 948841 h 2263664"/>
              <a:gd name="connsiteX55" fmla="*/ 1913143 w 3980994"/>
              <a:gd name="connsiteY55" fmla="*/ 978723 h 2263664"/>
              <a:gd name="connsiteX56" fmla="*/ 1931072 w 3980994"/>
              <a:gd name="connsiteY56" fmla="*/ 1020558 h 2263664"/>
              <a:gd name="connsiteX57" fmla="*/ 1943025 w 3980994"/>
              <a:gd name="connsiteY57" fmla="*/ 1038488 h 2263664"/>
              <a:gd name="connsiteX58" fmla="*/ 1943025 w 3980994"/>
              <a:gd name="connsiteY58" fmla="*/ 1068370 h 2263664"/>
              <a:gd name="connsiteX59" fmla="*/ 1990837 w 3980994"/>
              <a:gd name="connsiteY59" fmla="*/ 1128135 h 2263664"/>
              <a:gd name="connsiteX60" fmla="*/ 2020719 w 3980994"/>
              <a:gd name="connsiteY60" fmla="*/ 1146064 h 2263664"/>
              <a:gd name="connsiteX61" fmla="*/ 2026695 w 3980994"/>
              <a:gd name="connsiteY61" fmla="*/ 1140088 h 2263664"/>
              <a:gd name="connsiteX62" fmla="*/ 2068531 w 3980994"/>
              <a:gd name="connsiteY62" fmla="*/ 1158017 h 2263664"/>
              <a:gd name="connsiteX63" fmla="*/ 2122319 w 3980994"/>
              <a:gd name="connsiteY63" fmla="*/ 1205829 h 2263664"/>
              <a:gd name="connsiteX64" fmla="*/ 2164154 w 3980994"/>
              <a:gd name="connsiteY64" fmla="*/ 1241688 h 2263664"/>
              <a:gd name="connsiteX65" fmla="*/ 2200013 w 3980994"/>
              <a:gd name="connsiteY65" fmla="*/ 1253641 h 2263664"/>
              <a:gd name="connsiteX66" fmla="*/ 2253801 w 3980994"/>
              <a:gd name="connsiteY66" fmla="*/ 1265594 h 2263664"/>
              <a:gd name="connsiteX67" fmla="*/ 2253801 w 3980994"/>
              <a:gd name="connsiteY67" fmla="*/ 1289500 h 2263664"/>
              <a:gd name="connsiteX68" fmla="*/ 2301613 w 3980994"/>
              <a:gd name="connsiteY68" fmla="*/ 1319382 h 2263664"/>
              <a:gd name="connsiteX69" fmla="*/ 2337472 w 3980994"/>
              <a:gd name="connsiteY69" fmla="*/ 1325358 h 2263664"/>
              <a:gd name="connsiteX70" fmla="*/ 2379307 w 3980994"/>
              <a:gd name="connsiteY70" fmla="*/ 1361217 h 2263664"/>
              <a:gd name="connsiteX71" fmla="*/ 2409190 w 3980994"/>
              <a:gd name="connsiteY71" fmla="*/ 1379147 h 2263664"/>
              <a:gd name="connsiteX72" fmla="*/ 2421143 w 3980994"/>
              <a:gd name="connsiteY72" fmla="*/ 1385123 h 2263664"/>
              <a:gd name="connsiteX73" fmla="*/ 2445048 w 3980994"/>
              <a:gd name="connsiteY73" fmla="*/ 1391100 h 2263664"/>
              <a:gd name="connsiteX74" fmla="*/ 2504813 w 3980994"/>
              <a:gd name="connsiteY74" fmla="*/ 1415006 h 2263664"/>
              <a:gd name="connsiteX75" fmla="*/ 2528719 w 3980994"/>
              <a:gd name="connsiteY75" fmla="*/ 1391100 h 2263664"/>
              <a:gd name="connsiteX76" fmla="*/ 2552625 w 3980994"/>
              <a:gd name="connsiteY76" fmla="*/ 1367194 h 2263664"/>
              <a:gd name="connsiteX77" fmla="*/ 2582507 w 3980994"/>
              <a:gd name="connsiteY77" fmla="*/ 1325358 h 2263664"/>
              <a:gd name="connsiteX78" fmla="*/ 2624343 w 3980994"/>
              <a:gd name="connsiteY78" fmla="*/ 1301453 h 2263664"/>
              <a:gd name="connsiteX79" fmla="*/ 2612390 w 3980994"/>
              <a:gd name="connsiteY79" fmla="*/ 1283523 h 2263664"/>
              <a:gd name="connsiteX80" fmla="*/ 2612390 w 3980994"/>
              <a:gd name="connsiteY80" fmla="*/ 1247664 h 2263664"/>
              <a:gd name="connsiteX81" fmla="*/ 2648248 w 3980994"/>
              <a:gd name="connsiteY81" fmla="*/ 1211806 h 2263664"/>
              <a:gd name="connsiteX82" fmla="*/ 2648248 w 3980994"/>
              <a:gd name="connsiteY82" fmla="*/ 1193876 h 2263664"/>
              <a:gd name="connsiteX83" fmla="*/ 2713990 w 3980994"/>
              <a:gd name="connsiteY83" fmla="*/ 1056417 h 2263664"/>
              <a:gd name="connsiteX84" fmla="*/ 2731919 w 3980994"/>
              <a:gd name="connsiteY84" fmla="*/ 1050441 h 2263664"/>
              <a:gd name="connsiteX85" fmla="*/ 2821566 w 3980994"/>
              <a:gd name="connsiteY85" fmla="*/ 1032511 h 2263664"/>
              <a:gd name="connsiteX86" fmla="*/ 2833519 w 3980994"/>
              <a:gd name="connsiteY86" fmla="*/ 1032511 h 2263664"/>
              <a:gd name="connsiteX87" fmla="*/ 2857424 w 3980994"/>
              <a:gd name="connsiteY87" fmla="*/ 1002630 h 2263664"/>
              <a:gd name="connsiteX88" fmla="*/ 3048670 w 3980994"/>
              <a:gd name="connsiteY88" fmla="*/ 1026535 h 2263664"/>
              <a:gd name="connsiteX89" fmla="*/ 3198083 w 3980994"/>
              <a:gd name="connsiteY89" fmla="*/ 1044464 h 2263664"/>
              <a:gd name="connsiteX90" fmla="*/ 3269800 w 3980994"/>
              <a:gd name="connsiteY90" fmla="*/ 1086300 h 2263664"/>
              <a:gd name="connsiteX91" fmla="*/ 3305658 w 3980994"/>
              <a:gd name="connsiteY91" fmla="*/ 1134111 h 2263664"/>
              <a:gd name="connsiteX92" fmla="*/ 3311635 w 3980994"/>
              <a:gd name="connsiteY92" fmla="*/ 1175947 h 2263664"/>
              <a:gd name="connsiteX93" fmla="*/ 3401281 w 3980994"/>
              <a:gd name="connsiteY93" fmla="*/ 1187900 h 2263664"/>
              <a:gd name="connsiteX94" fmla="*/ 3431164 w 3980994"/>
              <a:gd name="connsiteY94" fmla="*/ 1253641 h 2263664"/>
              <a:gd name="connsiteX95" fmla="*/ 3490927 w 3980994"/>
              <a:gd name="connsiteY95" fmla="*/ 1283523 h 2263664"/>
              <a:gd name="connsiteX96" fmla="*/ 3562645 w 3980994"/>
              <a:gd name="connsiteY96" fmla="*/ 1355240 h 2263664"/>
              <a:gd name="connsiteX97" fmla="*/ 3598503 w 3980994"/>
              <a:gd name="connsiteY97" fmla="*/ 1492699 h 2263664"/>
              <a:gd name="connsiteX98" fmla="*/ 3682174 w 3980994"/>
              <a:gd name="connsiteY98" fmla="*/ 1618206 h 2263664"/>
              <a:gd name="connsiteX99" fmla="*/ 3724009 w 3980994"/>
              <a:gd name="connsiteY99" fmla="*/ 1737735 h 2263664"/>
              <a:gd name="connsiteX100" fmla="*/ 3807679 w 3980994"/>
              <a:gd name="connsiteY100" fmla="*/ 1797500 h 2263664"/>
              <a:gd name="connsiteX101" fmla="*/ 3867443 w 3980994"/>
              <a:gd name="connsiteY101" fmla="*/ 1887146 h 2263664"/>
              <a:gd name="connsiteX102" fmla="*/ 3927207 w 3980994"/>
              <a:gd name="connsiteY102" fmla="*/ 1994723 h 2263664"/>
              <a:gd name="connsiteX103" fmla="*/ 3975019 w 3980994"/>
              <a:gd name="connsiteY103" fmla="*/ 2042534 h 2263664"/>
              <a:gd name="connsiteX104" fmla="*/ 3980994 w 3980994"/>
              <a:gd name="connsiteY104" fmla="*/ 2048511 h 2263664"/>
              <a:gd name="connsiteX0" fmla="*/ 221801 w 4046735"/>
              <a:gd name="connsiteY0" fmla="*/ 2263664 h 2263664"/>
              <a:gd name="connsiteX1" fmla="*/ 144107 w 4046735"/>
              <a:gd name="connsiteY1" fmla="*/ 2156088 h 2263664"/>
              <a:gd name="connsiteX2" fmla="*/ 162037 w 4046735"/>
              <a:gd name="connsiteY2" fmla="*/ 2102300 h 2263664"/>
              <a:gd name="connsiteX3" fmla="*/ 162037 w 4046735"/>
              <a:gd name="connsiteY3" fmla="*/ 2054488 h 2263664"/>
              <a:gd name="connsiteX4" fmla="*/ 162037 w 4046735"/>
              <a:gd name="connsiteY4" fmla="*/ 2024606 h 2263664"/>
              <a:gd name="connsiteX5" fmla="*/ 126178 w 4046735"/>
              <a:gd name="connsiteY5" fmla="*/ 1958864 h 2263664"/>
              <a:gd name="connsiteX6" fmla="*/ 120201 w 4046735"/>
              <a:gd name="connsiteY6" fmla="*/ 1917029 h 2263664"/>
              <a:gd name="connsiteX7" fmla="*/ 90319 w 4046735"/>
              <a:gd name="connsiteY7" fmla="*/ 1893123 h 2263664"/>
              <a:gd name="connsiteX8" fmla="*/ 72390 w 4046735"/>
              <a:gd name="connsiteY8" fmla="*/ 1857264 h 2263664"/>
              <a:gd name="connsiteX9" fmla="*/ 12625 w 4046735"/>
              <a:gd name="connsiteY9" fmla="*/ 1797500 h 2263664"/>
              <a:gd name="connsiteX10" fmla="*/ 672 w 4046735"/>
              <a:gd name="connsiteY10" fmla="*/ 1654064 h 2263664"/>
              <a:gd name="connsiteX11" fmla="*/ 24578 w 4046735"/>
              <a:gd name="connsiteY11" fmla="*/ 1618206 h 2263664"/>
              <a:gd name="connsiteX12" fmla="*/ 185943 w 4046735"/>
              <a:gd name="connsiteY12" fmla="*/ 1648088 h 2263664"/>
              <a:gd name="connsiteX13" fmla="*/ 239731 w 4046735"/>
              <a:gd name="connsiteY13" fmla="*/ 1630158 h 2263664"/>
              <a:gd name="connsiteX14" fmla="*/ 203872 w 4046735"/>
              <a:gd name="connsiteY14" fmla="*/ 1474770 h 2263664"/>
              <a:gd name="connsiteX15" fmla="*/ 227778 w 4046735"/>
              <a:gd name="connsiteY15" fmla="*/ 1444888 h 2263664"/>
              <a:gd name="connsiteX16" fmla="*/ 215825 w 4046735"/>
              <a:gd name="connsiteY16" fmla="*/ 1122158 h 2263664"/>
              <a:gd name="connsiteX17" fmla="*/ 239731 w 4046735"/>
              <a:gd name="connsiteY17" fmla="*/ 1110206 h 2263664"/>
              <a:gd name="connsiteX18" fmla="*/ 293519 w 4046735"/>
              <a:gd name="connsiteY18" fmla="*/ 817358 h 2263664"/>
              <a:gd name="connsiteX19" fmla="*/ 299495 w 4046735"/>
              <a:gd name="connsiteY19" fmla="*/ 590253 h 2263664"/>
              <a:gd name="connsiteX20" fmla="*/ 215825 w 4046735"/>
              <a:gd name="connsiteY20" fmla="*/ 542441 h 2263664"/>
              <a:gd name="connsiteX21" fmla="*/ 138131 w 4046735"/>
              <a:gd name="connsiteY21" fmla="*/ 428888 h 2263664"/>
              <a:gd name="connsiteX22" fmla="*/ 179966 w 4046735"/>
              <a:gd name="connsiteY22" fmla="*/ 195806 h 2263664"/>
              <a:gd name="connsiteX23" fmla="*/ 191919 w 4046735"/>
              <a:gd name="connsiteY23" fmla="*/ 189829 h 2263664"/>
              <a:gd name="connsiteX24" fmla="*/ 472813 w 4046735"/>
              <a:gd name="connsiteY24" fmla="*/ 213735 h 2263664"/>
              <a:gd name="connsiteX25" fmla="*/ 484766 w 4046735"/>
              <a:gd name="connsiteY25" fmla="*/ 213735 h 2263664"/>
              <a:gd name="connsiteX26" fmla="*/ 496719 w 4046735"/>
              <a:gd name="connsiteY26" fmla="*/ 16511 h 2263664"/>
              <a:gd name="connsiteX27" fmla="*/ 496719 w 4046735"/>
              <a:gd name="connsiteY27" fmla="*/ 10535 h 2263664"/>
              <a:gd name="connsiteX28" fmla="*/ 634178 w 4046735"/>
              <a:gd name="connsiteY28" fmla="*/ 10535 h 2263664"/>
              <a:gd name="connsiteX29" fmla="*/ 1184013 w 4046735"/>
              <a:gd name="connsiteY29" fmla="*/ 58347 h 2263664"/>
              <a:gd name="connsiteX30" fmla="*/ 1219872 w 4046735"/>
              <a:gd name="connsiteY30" fmla="*/ 58347 h 2263664"/>
              <a:gd name="connsiteX31" fmla="*/ 1249754 w 4046735"/>
              <a:gd name="connsiteY31" fmla="*/ 88229 h 2263664"/>
              <a:gd name="connsiteX32" fmla="*/ 1273660 w 4046735"/>
              <a:gd name="connsiteY32" fmla="*/ 142017 h 2263664"/>
              <a:gd name="connsiteX33" fmla="*/ 1279637 w 4046735"/>
              <a:gd name="connsiteY33" fmla="*/ 189829 h 2263664"/>
              <a:gd name="connsiteX34" fmla="*/ 1321472 w 4046735"/>
              <a:gd name="connsiteY34" fmla="*/ 237641 h 2263664"/>
              <a:gd name="connsiteX35" fmla="*/ 1387213 w 4046735"/>
              <a:gd name="connsiteY35" fmla="*/ 249594 h 2263664"/>
              <a:gd name="connsiteX36" fmla="*/ 1441001 w 4046735"/>
              <a:gd name="connsiteY36" fmla="*/ 297406 h 2263664"/>
              <a:gd name="connsiteX37" fmla="*/ 1482837 w 4046735"/>
              <a:gd name="connsiteY37" fmla="*/ 351194 h 2263664"/>
              <a:gd name="connsiteX38" fmla="*/ 1536625 w 4046735"/>
              <a:gd name="connsiteY38" fmla="*/ 404982 h 2263664"/>
              <a:gd name="connsiteX39" fmla="*/ 1554554 w 4046735"/>
              <a:gd name="connsiteY39" fmla="*/ 434864 h 2263664"/>
              <a:gd name="connsiteX40" fmla="*/ 1608343 w 4046735"/>
              <a:gd name="connsiteY40" fmla="*/ 482676 h 2263664"/>
              <a:gd name="connsiteX41" fmla="*/ 1662131 w 4046735"/>
              <a:gd name="connsiteY41" fmla="*/ 530488 h 2263664"/>
              <a:gd name="connsiteX42" fmla="*/ 1668107 w 4046735"/>
              <a:gd name="connsiteY42" fmla="*/ 530488 h 2263664"/>
              <a:gd name="connsiteX43" fmla="*/ 1727872 w 4046735"/>
              <a:gd name="connsiteY43" fmla="*/ 548417 h 2263664"/>
              <a:gd name="connsiteX44" fmla="*/ 1769707 w 4046735"/>
              <a:gd name="connsiteY44" fmla="*/ 602206 h 2263664"/>
              <a:gd name="connsiteX45" fmla="*/ 1775684 w 4046735"/>
              <a:gd name="connsiteY45" fmla="*/ 614158 h 2263664"/>
              <a:gd name="connsiteX46" fmla="*/ 1799590 w 4046735"/>
              <a:gd name="connsiteY46" fmla="*/ 638064 h 2263664"/>
              <a:gd name="connsiteX47" fmla="*/ 1823495 w 4046735"/>
              <a:gd name="connsiteY47" fmla="*/ 679900 h 2263664"/>
              <a:gd name="connsiteX48" fmla="*/ 1829472 w 4046735"/>
              <a:gd name="connsiteY48" fmla="*/ 727711 h 2263664"/>
              <a:gd name="connsiteX49" fmla="*/ 1841425 w 4046735"/>
              <a:gd name="connsiteY49" fmla="*/ 751617 h 2263664"/>
              <a:gd name="connsiteX50" fmla="*/ 1865331 w 4046735"/>
              <a:gd name="connsiteY50" fmla="*/ 781500 h 2263664"/>
              <a:gd name="connsiteX51" fmla="*/ 1889237 w 4046735"/>
              <a:gd name="connsiteY51" fmla="*/ 817358 h 2263664"/>
              <a:gd name="connsiteX52" fmla="*/ 1901190 w 4046735"/>
              <a:gd name="connsiteY52" fmla="*/ 847241 h 2263664"/>
              <a:gd name="connsiteX53" fmla="*/ 1877284 w 4046735"/>
              <a:gd name="connsiteY53" fmla="*/ 901029 h 2263664"/>
              <a:gd name="connsiteX54" fmla="*/ 1901190 w 4046735"/>
              <a:gd name="connsiteY54" fmla="*/ 948841 h 2263664"/>
              <a:gd name="connsiteX55" fmla="*/ 1913143 w 4046735"/>
              <a:gd name="connsiteY55" fmla="*/ 978723 h 2263664"/>
              <a:gd name="connsiteX56" fmla="*/ 1931072 w 4046735"/>
              <a:gd name="connsiteY56" fmla="*/ 1020558 h 2263664"/>
              <a:gd name="connsiteX57" fmla="*/ 1943025 w 4046735"/>
              <a:gd name="connsiteY57" fmla="*/ 1038488 h 2263664"/>
              <a:gd name="connsiteX58" fmla="*/ 1943025 w 4046735"/>
              <a:gd name="connsiteY58" fmla="*/ 1068370 h 2263664"/>
              <a:gd name="connsiteX59" fmla="*/ 1990837 w 4046735"/>
              <a:gd name="connsiteY59" fmla="*/ 1128135 h 2263664"/>
              <a:gd name="connsiteX60" fmla="*/ 2020719 w 4046735"/>
              <a:gd name="connsiteY60" fmla="*/ 1146064 h 2263664"/>
              <a:gd name="connsiteX61" fmla="*/ 2026695 w 4046735"/>
              <a:gd name="connsiteY61" fmla="*/ 1140088 h 2263664"/>
              <a:gd name="connsiteX62" fmla="*/ 2068531 w 4046735"/>
              <a:gd name="connsiteY62" fmla="*/ 1158017 h 2263664"/>
              <a:gd name="connsiteX63" fmla="*/ 2122319 w 4046735"/>
              <a:gd name="connsiteY63" fmla="*/ 1205829 h 2263664"/>
              <a:gd name="connsiteX64" fmla="*/ 2164154 w 4046735"/>
              <a:gd name="connsiteY64" fmla="*/ 1241688 h 2263664"/>
              <a:gd name="connsiteX65" fmla="*/ 2200013 w 4046735"/>
              <a:gd name="connsiteY65" fmla="*/ 1253641 h 2263664"/>
              <a:gd name="connsiteX66" fmla="*/ 2253801 w 4046735"/>
              <a:gd name="connsiteY66" fmla="*/ 1265594 h 2263664"/>
              <a:gd name="connsiteX67" fmla="*/ 2253801 w 4046735"/>
              <a:gd name="connsiteY67" fmla="*/ 1289500 h 2263664"/>
              <a:gd name="connsiteX68" fmla="*/ 2301613 w 4046735"/>
              <a:gd name="connsiteY68" fmla="*/ 1319382 h 2263664"/>
              <a:gd name="connsiteX69" fmla="*/ 2337472 w 4046735"/>
              <a:gd name="connsiteY69" fmla="*/ 1325358 h 2263664"/>
              <a:gd name="connsiteX70" fmla="*/ 2379307 w 4046735"/>
              <a:gd name="connsiteY70" fmla="*/ 1361217 h 2263664"/>
              <a:gd name="connsiteX71" fmla="*/ 2409190 w 4046735"/>
              <a:gd name="connsiteY71" fmla="*/ 1379147 h 2263664"/>
              <a:gd name="connsiteX72" fmla="*/ 2421143 w 4046735"/>
              <a:gd name="connsiteY72" fmla="*/ 1385123 h 2263664"/>
              <a:gd name="connsiteX73" fmla="*/ 2445048 w 4046735"/>
              <a:gd name="connsiteY73" fmla="*/ 1391100 h 2263664"/>
              <a:gd name="connsiteX74" fmla="*/ 2504813 w 4046735"/>
              <a:gd name="connsiteY74" fmla="*/ 1415006 h 2263664"/>
              <a:gd name="connsiteX75" fmla="*/ 2528719 w 4046735"/>
              <a:gd name="connsiteY75" fmla="*/ 1391100 h 2263664"/>
              <a:gd name="connsiteX76" fmla="*/ 2552625 w 4046735"/>
              <a:gd name="connsiteY76" fmla="*/ 1367194 h 2263664"/>
              <a:gd name="connsiteX77" fmla="*/ 2582507 w 4046735"/>
              <a:gd name="connsiteY77" fmla="*/ 1325358 h 2263664"/>
              <a:gd name="connsiteX78" fmla="*/ 2624343 w 4046735"/>
              <a:gd name="connsiteY78" fmla="*/ 1301453 h 2263664"/>
              <a:gd name="connsiteX79" fmla="*/ 2612390 w 4046735"/>
              <a:gd name="connsiteY79" fmla="*/ 1283523 h 2263664"/>
              <a:gd name="connsiteX80" fmla="*/ 2612390 w 4046735"/>
              <a:gd name="connsiteY80" fmla="*/ 1247664 h 2263664"/>
              <a:gd name="connsiteX81" fmla="*/ 2648248 w 4046735"/>
              <a:gd name="connsiteY81" fmla="*/ 1211806 h 2263664"/>
              <a:gd name="connsiteX82" fmla="*/ 2648248 w 4046735"/>
              <a:gd name="connsiteY82" fmla="*/ 1193876 h 2263664"/>
              <a:gd name="connsiteX83" fmla="*/ 2713990 w 4046735"/>
              <a:gd name="connsiteY83" fmla="*/ 1056417 h 2263664"/>
              <a:gd name="connsiteX84" fmla="*/ 2731919 w 4046735"/>
              <a:gd name="connsiteY84" fmla="*/ 1050441 h 2263664"/>
              <a:gd name="connsiteX85" fmla="*/ 2821566 w 4046735"/>
              <a:gd name="connsiteY85" fmla="*/ 1032511 h 2263664"/>
              <a:gd name="connsiteX86" fmla="*/ 2833519 w 4046735"/>
              <a:gd name="connsiteY86" fmla="*/ 1032511 h 2263664"/>
              <a:gd name="connsiteX87" fmla="*/ 2857424 w 4046735"/>
              <a:gd name="connsiteY87" fmla="*/ 1002630 h 2263664"/>
              <a:gd name="connsiteX88" fmla="*/ 3048670 w 4046735"/>
              <a:gd name="connsiteY88" fmla="*/ 1026535 h 2263664"/>
              <a:gd name="connsiteX89" fmla="*/ 3198083 w 4046735"/>
              <a:gd name="connsiteY89" fmla="*/ 1044464 h 2263664"/>
              <a:gd name="connsiteX90" fmla="*/ 3269800 w 4046735"/>
              <a:gd name="connsiteY90" fmla="*/ 1086300 h 2263664"/>
              <a:gd name="connsiteX91" fmla="*/ 3305658 w 4046735"/>
              <a:gd name="connsiteY91" fmla="*/ 1134111 h 2263664"/>
              <a:gd name="connsiteX92" fmla="*/ 3311635 w 4046735"/>
              <a:gd name="connsiteY92" fmla="*/ 1175947 h 2263664"/>
              <a:gd name="connsiteX93" fmla="*/ 3401281 w 4046735"/>
              <a:gd name="connsiteY93" fmla="*/ 1187900 h 2263664"/>
              <a:gd name="connsiteX94" fmla="*/ 3431164 w 4046735"/>
              <a:gd name="connsiteY94" fmla="*/ 1253641 h 2263664"/>
              <a:gd name="connsiteX95" fmla="*/ 3490927 w 4046735"/>
              <a:gd name="connsiteY95" fmla="*/ 1283523 h 2263664"/>
              <a:gd name="connsiteX96" fmla="*/ 3562645 w 4046735"/>
              <a:gd name="connsiteY96" fmla="*/ 1355240 h 2263664"/>
              <a:gd name="connsiteX97" fmla="*/ 3598503 w 4046735"/>
              <a:gd name="connsiteY97" fmla="*/ 1492699 h 2263664"/>
              <a:gd name="connsiteX98" fmla="*/ 3682174 w 4046735"/>
              <a:gd name="connsiteY98" fmla="*/ 1618206 h 2263664"/>
              <a:gd name="connsiteX99" fmla="*/ 3724009 w 4046735"/>
              <a:gd name="connsiteY99" fmla="*/ 1737735 h 2263664"/>
              <a:gd name="connsiteX100" fmla="*/ 3807679 w 4046735"/>
              <a:gd name="connsiteY100" fmla="*/ 1797500 h 2263664"/>
              <a:gd name="connsiteX101" fmla="*/ 3867443 w 4046735"/>
              <a:gd name="connsiteY101" fmla="*/ 1887146 h 2263664"/>
              <a:gd name="connsiteX102" fmla="*/ 3927207 w 4046735"/>
              <a:gd name="connsiteY102" fmla="*/ 1994723 h 2263664"/>
              <a:gd name="connsiteX103" fmla="*/ 3975019 w 4046735"/>
              <a:gd name="connsiteY103" fmla="*/ 2042534 h 2263664"/>
              <a:gd name="connsiteX104" fmla="*/ 4046735 w 4046735"/>
              <a:gd name="connsiteY104" fmla="*/ 2066440 h 2263664"/>
              <a:gd name="connsiteX0" fmla="*/ 221801 w 4058687"/>
              <a:gd name="connsiteY0" fmla="*/ 2263664 h 2263664"/>
              <a:gd name="connsiteX1" fmla="*/ 144107 w 4058687"/>
              <a:gd name="connsiteY1" fmla="*/ 2156088 h 2263664"/>
              <a:gd name="connsiteX2" fmla="*/ 162037 w 4058687"/>
              <a:gd name="connsiteY2" fmla="*/ 2102300 h 2263664"/>
              <a:gd name="connsiteX3" fmla="*/ 162037 w 4058687"/>
              <a:gd name="connsiteY3" fmla="*/ 2054488 h 2263664"/>
              <a:gd name="connsiteX4" fmla="*/ 162037 w 4058687"/>
              <a:gd name="connsiteY4" fmla="*/ 2024606 h 2263664"/>
              <a:gd name="connsiteX5" fmla="*/ 126178 w 4058687"/>
              <a:gd name="connsiteY5" fmla="*/ 1958864 h 2263664"/>
              <a:gd name="connsiteX6" fmla="*/ 120201 w 4058687"/>
              <a:gd name="connsiteY6" fmla="*/ 1917029 h 2263664"/>
              <a:gd name="connsiteX7" fmla="*/ 90319 w 4058687"/>
              <a:gd name="connsiteY7" fmla="*/ 1893123 h 2263664"/>
              <a:gd name="connsiteX8" fmla="*/ 72390 w 4058687"/>
              <a:gd name="connsiteY8" fmla="*/ 1857264 h 2263664"/>
              <a:gd name="connsiteX9" fmla="*/ 12625 w 4058687"/>
              <a:gd name="connsiteY9" fmla="*/ 1797500 h 2263664"/>
              <a:gd name="connsiteX10" fmla="*/ 672 w 4058687"/>
              <a:gd name="connsiteY10" fmla="*/ 1654064 h 2263664"/>
              <a:gd name="connsiteX11" fmla="*/ 24578 w 4058687"/>
              <a:gd name="connsiteY11" fmla="*/ 1618206 h 2263664"/>
              <a:gd name="connsiteX12" fmla="*/ 185943 w 4058687"/>
              <a:gd name="connsiteY12" fmla="*/ 1648088 h 2263664"/>
              <a:gd name="connsiteX13" fmla="*/ 239731 w 4058687"/>
              <a:gd name="connsiteY13" fmla="*/ 1630158 h 2263664"/>
              <a:gd name="connsiteX14" fmla="*/ 203872 w 4058687"/>
              <a:gd name="connsiteY14" fmla="*/ 1474770 h 2263664"/>
              <a:gd name="connsiteX15" fmla="*/ 227778 w 4058687"/>
              <a:gd name="connsiteY15" fmla="*/ 1444888 h 2263664"/>
              <a:gd name="connsiteX16" fmla="*/ 215825 w 4058687"/>
              <a:gd name="connsiteY16" fmla="*/ 1122158 h 2263664"/>
              <a:gd name="connsiteX17" fmla="*/ 239731 w 4058687"/>
              <a:gd name="connsiteY17" fmla="*/ 1110206 h 2263664"/>
              <a:gd name="connsiteX18" fmla="*/ 293519 w 4058687"/>
              <a:gd name="connsiteY18" fmla="*/ 817358 h 2263664"/>
              <a:gd name="connsiteX19" fmla="*/ 299495 w 4058687"/>
              <a:gd name="connsiteY19" fmla="*/ 590253 h 2263664"/>
              <a:gd name="connsiteX20" fmla="*/ 215825 w 4058687"/>
              <a:gd name="connsiteY20" fmla="*/ 542441 h 2263664"/>
              <a:gd name="connsiteX21" fmla="*/ 138131 w 4058687"/>
              <a:gd name="connsiteY21" fmla="*/ 428888 h 2263664"/>
              <a:gd name="connsiteX22" fmla="*/ 179966 w 4058687"/>
              <a:gd name="connsiteY22" fmla="*/ 195806 h 2263664"/>
              <a:gd name="connsiteX23" fmla="*/ 191919 w 4058687"/>
              <a:gd name="connsiteY23" fmla="*/ 189829 h 2263664"/>
              <a:gd name="connsiteX24" fmla="*/ 472813 w 4058687"/>
              <a:gd name="connsiteY24" fmla="*/ 213735 h 2263664"/>
              <a:gd name="connsiteX25" fmla="*/ 484766 w 4058687"/>
              <a:gd name="connsiteY25" fmla="*/ 213735 h 2263664"/>
              <a:gd name="connsiteX26" fmla="*/ 496719 w 4058687"/>
              <a:gd name="connsiteY26" fmla="*/ 16511 h 2263664"/>
              <a:gd name="connsiteX27" fmla="*/ 496719 w 4058687"/>
              <a:gd name="connsiteY27" fmla="*/ 10535 h 2263664"/>
              <a:gd name="connsiteX28" fmla="*/ 634178 w 4058687"/>
              <a:gd name="connsiteY28" fmla="*/ 10535 h 2263664"/>
              <a:gd name="connsiteX29" fmla="*/ 1184013 w 4058687"/>
              <a:gd name="connsiteY29" fmla="*/ 58347 h 2263664"/>
              <a:gd name="connsiteX30" fmla="*/ 1219872 w 4058687"/>
              <a:gd name="connsiteY30" fmla="*/ 58347 h 2263664"/>
              <a:gd name="connsiteX31" fmla="*/ 1249754 w 4058687"/>
              <a:gd name="connsiteY31" fmla="*/ 88229 h 2263664"/>
              <a:gd name="connsiteX32" fmla="*/ 1273660 w 4058687"/>
              <a:gd name="connsiteY32" fmla="*/ 142017 h 2263664"/>
              <a:gd name="connsiteX33" fmla="*/ 1279637 w 4058687"/>
              <a:gd name="connsiteY33" fmla="*/ 189829 h 2263664"/>
              <a:gd name="connsiteX34" fmla="*/ 1321472 w 4058687"/>
              <a:gd name="connsiteY34" fmla="*/ 237641 h 2263664"/>
              <a:gd name="connsiteX35" fmla="*/ 1387213 w 4058687"/>
              <a:gd name="connsiteY35" fmla="*/ 249594 h 2263664"/>
              <a:gd name="connsiteX36" fmla="*/ 1441001 w 4058687"/>
              <a:gd name="connsiteY36" fmla="*/ 297406 h 2263664"/>
              <a:gd name="connsiteX37" fmla="*/ 1482837 w 4058687"/>
              <a:gd name="connsiteY37" fmla="*/ 351194 h 2263664"/>
              <a:gd name="connsiteX38" fmla="*/ 1536625 w 4058687"/>
              <a:gd name="connsiteY38" fmla="*/ 404982 h 2263664"/>
              <a:gd name="connsiteX39" fmla="*/ 1554554 w 4058687"/>
              <a:gd name="connsiteY39" fmla="*/ 434864 h 2263664"/>
              <a:gd name="connsiteX40" fmla="*/ 1608343 w 4058687"/>
              <a:gd name="connsiteY40" fmla="*/ 482676 h 2263664"/>
              <a:gd name="connsiteX41" fmla="*/ 1662131 w 4058687"/>
              <a:gd name="connsiteY41" fmla="*/ 530488 h 2263664"/>
              <a:gd name="connsiteX42" fmla="*/ 1668107 w 4058687"/>
              <a:gd name="connsiteY42" fmla="*/ 530488 h 2263664"/>
              <a:gd name="connsiteX43" fmla="*/ 1727872 w 4058687"/>
              <a:gd name="connsiteY43" fmla="*/ 548417 h 2263664"/>
              <a:gd name="connsiteX44" fmla="*/ 1769707 w 4058687"/>
              <a:gd name="connsiteY44" fmla="*/ 602206 h 2263664"/>
              <a:gd name="connsiteX45" fmla="*/ 1775684 w 4058687"/>
              <a:gd name="connsiteY45" fmla="*/ 614158 h 2263664"/>
              <a:gd name="connsiteX46" fmla="*/ 1799590 w 4058687"/>
              <a:gd name="connsiteY46" fmla="*/ 638064 h 2263664"/>
              <a:gd name="connsiteX47" fmla="*/ 1823495 w 4058687"/>
              <a:gd name="connsiteY47" fmla="*/ 679900 h 2263664"/>
              <a:gd name="connsiteX48" fmla="*/ 1829472 w 4058687"/>
              <a:gd name="connsiteY48" fmla="*/ 727711 h 2263664"/>
              <a:gd name="connsiteX49" fmla="*/ 1841425 w 4058687"/>
              <a:gd name="connsiteY49" fmla="*/ 751617 h 2263664"/>
              <a:gd name="connsiteX50" fmla="*/ 1865331 w 4058687"/>
              <a:gd name="connsiteY50" fmla="*/ 781500 h 2263664"/>
              <a:gd name="connsiteX51" fmla="*/ 1889237 w 4058687"/>
              <a:gd name="connsiteY51" fmla="*/ 817358 h 2263664"/>
              <a:gd name="connsiteX52" fmla="*/ 1901190 w 4058687"/>
              <a:gd name="connsiteY52" fmla="*/ 847241 h 2263664"/>
              <a:gd name="connsiteX53" fmla="*/ 1877284 w 4058687"/>
              <a:gd name="connsiteY53" fmla="*/ 901029 h 2263664"/>
              <a:gd name="connsiteX54" fmla="*/ 1901190 w 4058687"/>
              <a:gd name="connsiteY54" fmla="*/ 948841 h 2263664"/>
              <a:gd name="connsiteX55" fmla="*/ 1913143 w 4058687"/>
              <a:gd name="connsiteY55" fmla="*/ 978723 h 2263664"/>
              <a:gd name="connsiteX56" fmla="*/ 1931072 w 4058687"/>
              <a:gd name="connsiteY56" fmla="*/ 1020558 h 2263664"/>
              <a:gd name="connsiteX57" fmla="*/ 1943025 w 4058687"/>
              <a:gd name="connsiteY57" fmla="*/ 1038488 h 2263664"/>
              <a:gd name="connsiteX58" fmla="*/ 1943025 w 4058687"/>
              <a:gd name="connsiteY58" fmla="*/ 1068370 h 2263664"/>
              <a:gd name="connsiteX59" fmla="*/ 1990837 w 4058687"/>
              <a:gd name="connsiteY59" fmla="*/ 1128135 h 2263664"/>
              <a:gd name="connsiteX60" fmla="*/ 2020719 w 4058687"/>
              <a:gd name="connsiteY60" fmla="*/ 1146064 h 2263664"/>
              <a:gd name="connsiteX61" fmla="*/ 2026695 w 4058687"/>
              <a:gd name="connsiteY61" fmla="*/ 1140088 h 2263664"/>
              <a:gd name="connsiteX62" fmla="*/ 2068531 w 4058687"/>
              <a:gd name="connsiteY62" fmla="*/ 1158017 h 2263664"/>
              <a:gd name="connsiteX63" fmla="*/ 2122319 w 4058687"/>
              <a:gd name="connsiteY63" fmla="*/ 1205829 h 2263664"/>
              <a:gd name="connsiteX64" fmla="*/ 2164154 w 4058687"/>
              <a:gd name="connsiteY64" fmla="*/ 1241688 h 2263664"/>
              <a:gd name="connsiteX65" fmla="*/ 2200013 w 4058687"/>
              <a:gd name="connsiteY65" fmla="*/ 1253641 h 2263664"/>
              <a:gd name="connsiteX66" fmla="*/ 2253801 w 4058687"/>
              <a:gd name="connsiteY66" fmla="*/ 1265594 h 2263664"/>
              <a:gd name="connsiteX67" fmla="*/ 2253801 w 4058687"/>
              <a:gd name="connsiteY67" fmla="*/ 1289500 h 2263664"/>
              <a:gd name="connsiteX68" fmla="*/ 2301613 w 4058687"/>
              <a:gd name="connsiteY68" fmla="*/ 1319382 h 2263664"/>
              <a:gd name="connsiteX69" fmla="*/ 2337472 w 4058687"/>
              <a:gd name="connsiteY69" fmla="*/ 1325358 h 2263664"/>
              <a:gd name="connsiteX70" fmla="*/ 2379307 w 4058687"/>
              <a:gd name="connsiteY70" fmla="*/ 1361217 h 2263664"/>
              <a:gd name="connsiteX71" fmla="*/ 2409190 w 4058687"/>
              <a:gd name="connsiteY71" fmla="*/ 1379147 h 2263664"/>
              <a:gd name="connsiteX72" fmla="*/ 2421143 w 4058687"/>
              <a:gd name="connsiteY72" fmla="*/ 1385123 h 2263664"/>
              <a:gd name="connsiteX73" fmla="*/ 2445048 w 4058687"/>
              <a:gd name="connsiteY73" fmla="*/ 1391100 h 2263664"/>
              <a:gd name="connsiteX74" fmla="*/ 2504813 w 4058687"/>
              <a:gd name="connsiteY74" fmla="*/ 1415006 h 2263664"/>
              <a:gd name="connsiteX75" fmla="*/ 2528719 w 4058687"/>
              <a:gd name="connsiteY75" fmla="*/ 1391100 h 2263664"/>
              <a:gd name="connsiteX76" fmla="*/ 2552625 w 4058687"/>
              <a:gd name="connsiteY76" fmla="*/ 1367194 h 2263664"/>
              <a:gd name="connsiteX77" fmla="*/ 2582507 w 4058687"/>
              <a:gd name="connsiteY77" fmla="*/ 1325358 h 2263664"/>
              <a:gd name="connsiteX78" fmla="*/ 2624343 w 4058687"/>
              <a:gd name="connsiteY78" fmla="*/ 1301453 h 2263664"/>
              <a:gd name="connsiteX79" fmla="*/ 2612390 w 4058687"/>
              <a:gd name="connsiteY79" fmla="*/ 1283523 h 2263664"/>
              <a:gd name="connsiteX80" fmla="*/ 2612390 w 4058687"/>
              <a:gd name="connsiteY80" fmla="*/ 1247664 h 2263664"/>
              <a:gd name="connsiteX81" fmla="*/ 2648248 w 4058687"/>
              <a:gd name="connsiteY81" fmla="*/ 1211806 h 2263664"/>
              <a:gd name="connsiteX82" fmla="*/ 2648248 w 4058687"/>
              <a:gd name="connsiteY82" fmla="*/ 1193876 h 2263664"/>
              <a:gd name="connsiteX83" fmla="*/ 2713990 w 4058687"/>
              <a:gd name="connsiteY83" fmla="*/ 1056417 h 2263664"/>
              <a:gd name="connsiteX84" fmla="*/ 2731919 w 4058687"/>
              <a:gd name="connsiteY84" fmla="*/ 1050441 h 2263664"/>
              <a:gd name="connsiteX85" fmla="*/ 2821566 w 4058687"/>
              <a:gd name="connsiteY85" fmla="*/ 1032511 h 2263664"/>
              <a:gd name="connsiteX86" fmla="*/ 2833519 w 4058687"/>
              <a:gd name="connsiteY86" fmla="*/ 1032511 h 2263664"/>
              <a:gd name="connsiteX87" fmla="*/ 2857424 w 4058687"/>
              <a:gd name="connsiteY87" fmla="*/ 1002630 h 2263664"/>
              <a:gd name="connsiteX88" fmla="*/ 3048670 w 4058687"/>
              <a:gd name="connsiteY88" fmla="*/ 1026535 h 2263664"/>
              <a:gd name="connsiteX89" fmla="*/ 3198083 w 4058687"/>
              <a:gd name="connsiteY89" fmla="*/ 1044464 h 2263664"/>
              <a:gd name="connsiteX90" fmla="*/ 3269800 w 4058687"/>
              <a:gd name="connsiteY90" fmla="*/ 1086300 h 2263664"/>
              <a:gd name="connsiteX91" fmla="*/ 3305658 w 4058687"/>
              <a:gd name="connsiteY91" fmla="*/ 1134111 h 2263664"/>
              <a:gd name="connsiteX92" fmla="*/ 3311635 w 4058687"/>
              <a:gd name="connsiteY92" fmla="*/ 1175947 h 2263664"/>
              <a:gd name="connsiteX93" fmla="*/ 3401281 w 4058687"/>
              <a:gd name="connsiteY93" fmla="*/ 1187900 h 2263664"/>
              <a:gd name="connsiteX94" fmla="*/ 3431164 w 4058687"/>
              <a:gd name="connsiteY94" fmla="*/ 1253641 h 2263664"/>
              <a:gd name="connsiteX95" fmla="*/ 3490927 w 4058687"/>
              <a:gd name="connsiteY95" fmla="*/ 1283523 h 2263664"/>
              <a:gd name="connsiteX96" fmla="*/ 3562645 w 4058687"/>
              <a:gd name="connsiteY96" fmla="*/ 1355240 h 2263664"/>
              <a:gd name="connsiteX97" fmla="*/ 3598503 w 4058687"/>
              <a:gd name="connsiteY97" fmla="*/ 1492699 h 2263664"/>
              <a:gd name="connsiteX98" fmla="*/ 3682174 w 4058687"/>
              <a:gd name="connsiteY98" fmla="*/ 1618206 h 2263664"/>
              <a:gd name="connsiteX99" fmla="*/ 3724009 w 4058687"/>
              <a:gd name="connsiteY99" fmla="*/ 1737735 h 2263664"/>
              <a:gd name="connsiteX100" fmla="*/ 3807679 w 4058687"/>
              <a:gd name="connsiteY100" fmla="*/ 1797500 h 2263664"/>
              <a:gd name="connsiteX101" fmla="*/ 3867443 w 4058687"/>
              <a:gd name="connsiteY101" fmla="*/ 1887146 h 2263664"/>
              <a:gd name="connsiteX102" fmla="*/ 3927207 w 4058687"/>
              <a:gd name="connsiteY102" fmla="*/ 1994723 h 2263664"/>
              <a:gd name="connsiteX103" fmla="*/ 3975019 w 4058687"/>
              <a:gd name="connsiteY103" fmla="*/ 2042534 h 2263664"/>
              <a:gd name="connsiteX104" fmla="*/ 4046735 w 4058687"/>
              <a:gd name="connsiteY104" fmla="*/ 2066440 h 2263664"/>
              <a:gd name="connsiteX105" fmla="*/ 4058687 w 4058687"/>
              <a:gd name="connsiteY105" fmla="*/ 2060464 h 2263664"/>
              <a:gd name="connsiteX0" fmla="*/ 221801 w 4058687"/>
              <a:gd name="connsiteY0" fmla="*/ 2263664 h 2263664"/>
              <a:gd name="connsiteX1" fmla="*/ 144107 w 4058687"/>
              <a:gd name="connsiteY1" fmla="*/ 2156088 h 2263664"/>
              <a:gd name="connsiteX2" fmla="*/ 162037 w 4058687"/>
              <a:gd name="connsiteY2" fmla="*/ 2102300 h 2263664"/>
              <a:gd name="connsiteX3" fmla="*/ 162037 w 4058687"/>
              <a:gd name="connsiteY3" fmla="*/ 2054488 h 2263664"/>
              <a:gd name="connsiteX4" fmla="*/ 162037 w 4058687"/>
              <a:gd name="connsiteY4" fmla="*/ 2024606 h 2263664"/>
              <a:gd name="connsiteX5" fmla="*/ 126178 w 4058687"/>
              <a:gd name="connsiteY5" fmla="*/ 1958864 h 2263664"/>
              <a:gd name="connsiteX6" fmla="*/ 120201 w 4058687"/>
              <a:gd name="connsiteY6" fmla="*/ 1917029 h 2263664"/>
              <a:gd name="connsiteX7" fmla="*/ 90319 w 4058687"/>
              <a:gd name="connsiteY7" fmla="*/ 1893123 h 2263664"/>
              <a:gd name="connsiteX8" fmla="*/ 72390 w 4058687"/>
              <a:gd name="connsiteY8" fmla="*/ 1857264 h 2263664"/>
              <a:gd name="connsiteX9" fmla="*/ 12625 w 4058687"/>
              <a:gd name="connsiteY9" fmla="*/ 1797500 h 2263664"/>
              <a:gd name="connsiteX10" fmla="*/ 672 w 4058687"/>
              <a:gd name="connsiteY10" fmla="*/ 1654064 h 2263664"/>
              <a:gd name="connsiteX11" fmla="*/ 24578 w 4058687"/>
              <a:gd name="connsiteY11" fmla="*/ 1618206 h 2263664"/>
              <a:gd name="connsiteX12" fmla="*/ 185943 w 4058687"/>
              <a:gd name="connsiteY12" fmla="*/ 1648088 h 2263664"/>
              <a:gd name="connsiteX13" fmla="*/ 239731 w 4058687"/>
              <a:gd name="connsiteY13" fmla="*/ 1630158 h 2263664"/>
              <a:gd name="connsiteX14" fmla="*/ 203872 w 4058687"/>
              <a:gd name="connsiteY14" fmla="*/ 1474770 h 2263664"/>
              <a:gd name="connsiteX15" fmla="*/ 227778 w 4058687"/>
              <a:gd name="connsiteY15" fmla="*/ 1444888 h 2263664"/>
              <a:gd name="connsiteX16" fmla="*/ 215825 w 4058687"/>
              <a:gd name="connsiteY16" fmla="*/ 1122158 h 2263664"/>
              <a:gd name="connsiteX17" fmla="*/ 239731 w 4058687"/>
              <a:gd name="connsiteY17" fmla="*/ 1110206 h 2263664"/>
              <a:gd name="connsiteX18" fmla="*/ 293519 w 4058687"/>
              <a:gd name="connsiteY18" fmla="*/ 817358 h 2263664"/>
              <a:gd name="connsiteX19" fmla="*/ 299495 w 4058687"/>
              <a:gd name="connsiteY19" fmla="*/ 590253 h 2263664"/>
              <a:gd name="connsiteX20" fmla="*/ 215825 w 4058687"/>
              <a:gd name="connsiteY20" fmla="*/ 542441 h 2263664"/>
              <a:gd name="connsiteX21" fmla="*/ 138131 w 4058687"/>
              <a:gd name="connsiteY21" fmla="*/ 428888 h 2263664"/>
              <a:gd name="connsiteX22" fmla="*/ 179966 w 4058687"/>
              <a:gd name="connsiteY22" fmla="*/ 195806 h 2263664"/>
              <a:gd name="connsiteX23" fmla="*/ 191919 w 4058687"/>
              <a:gd name="connsiteY23" fmla="*/ 189829 h 2263664"/>
              <a:gd name="connsiteX24" fmla="*/ 472813 w 4058687"/>
              <a:gd name="connsiteY24" fmla="*/ 213735 h 2263664"/>
              <a:gd name="connsiteX25" fmla="*/ 484766 w 4058687"/>
              <a:gd name="connsiteY25" fmla="*/ 213735 h 2263664"/>
              <a:gd name="connsiteX26" fmla="*/ 496719 w 4058687"/>
              <a:gd name="connsiteY26" fmla="*/ 16511 h 2263664"/>
              <a:gd name="connsiteX27" fmla="*/ 496719 w 4058687"/>
              <a:gd name="connsiteY27" fmla="*/ 10535 h 2263664"/>
              <a:gd name="connsiteX28" fmla="*/ 634178 w 4058687"/>
              <a:gd name="connsiteY28" fmla="*/ 10535 h 2263664"/>
              <a:gd name="connsiteX29" fmla="*/ 1184013 w 4058687"/>
              <a:gd name="connsiteY29" fmla="*/ 58347 h 2263664"/>
              <a:gd name="connsiteX30" fmla="*/ 1219872 w 4058687"/>
              <a:gd name="connsiteY30" fmla="*/ 58347 h 2263664"/>
              <a:gd name="connsiteX31" fmla="*/ 1249754 w 4058687"/>
              <a:gd name="connsiteY31" fmla="*/ 88229 h 2263664"/>
              <a:gd name="connsiteX32" fmla="*/ 1273660 w 4058687"/>
              <a:gd name="connsiteY32" fmla="*/ 142017 h 2263664"/>
              <a:gd name="connsiteX33" fmla="*/ 1279637 w 4058687"/>
              <a:gd name="connsiteY33" fmla="*/ 189829 h 2263664"/>
              <a:gd name="connsiteX34" fmla="*/ 1321472 w 4058687"/>
              <a:gd name="connsiteY34" fmla="*/ 237641 h 2263664"/>
              <a:gd name="connsiteX35" fmla="*/ 1387213 w 4058687"/>
              <a:gd name="connsiteY35" fmla="*/ 249594 h 2263664"/>
              <a:gd name="connsiteX36" fmla="*/ 1441001 w 4058687"/>
              <a:gd name="connsiteY36" fmla="*/ 297406 h 2263664"/>
              <a:gd name="connsiteX37" fmla="*/ 1482837 w 4058687"/>
              <a:gd name="connsiteY37" fmla="*/ 351194 h 2263664"/>
              <a:gd name="connsiteX38" fmla="*/ 1536625 w 4058687"/>
              <a:gd name="connsiteY38" fmla="*/ 404982 h 2263664"/>
              <a:gd name="connsiteX39" fmla="*/ 1554554 w 4058687"/>
              <a:gd name="connsiteY39" fmla="*/ 434864 h 2263664"/>
              <a:gd name="connsiteX40" fmla="*/ 1608343 w 4058687"/>
              <a:gd name="connsiteY40" fmla="*/ 482676 h 2263664"/>
              <a:gd name="connsiteX41" fmla="*/ 1662131 w 4058687"/>
              <a:gd name="connsiteY41" fmla="*/ 530488 h 2263664"/>
              <a:gd name="connsiteX42" fmla="*/ 1668107 w 4058687"/>
              <a:gd name="connsiteY42" fmla="*/ 530488 h 2263664"/>
              <a:gd name="connsiteX43" fmla="*/ 1727872 w 4058687"/>
              <a:gd name="connsiteY43" fmla="*/ 548417 h 2263664"/>
              <a:gd name="connsiteX44" fmla="*/ 1769707 w 4058687"/>
              <a:gd name="connsiteY44" fmla="*/ 602206 h 2263664"/>
              <a:gd name="connsiteX45" fmla="*/ 1775684 w 4058687"/>
              <a:gd name="connsiteY45" fmla="*/ 614158 h 2263664"/>
              <a:gd name="connsiteX46" fmla="*/ 1799590 w 4058687"/>
              <a:gd name="connsiteY46" fmla="*/ 638064 h 2263664"/>
              <a:gd name="connsiteX47" fmla="*/ 1823495 w 4058687"/>
              <a:gd name="connsiteY47" fmla="*/ 679900 h 2263664"/>
              <a:gd name="connsiteX48" fmla="*/ 1829472 w 4058687"/>
              <a:gd name="connsiteY48" fmla="*/ 727711 h 2263664"/>
              <a:gd name="connsiteX49" fmla="*/ 1841425 w 4058687"/>
              <a:gd name="connsiteY49" fmla="*/ 751617 h 2263664"/>
              <a:gd name="connsiteX50" fmla="*/ 1865331 w 4058687"/>
              <a:gd name="connsiteY50" fmla="*/ 781500 h 2263664"/>
              <a:gd name="connsiteX51" fmla="*/ 1889237 w 4058687"/>
              <a:gd name="connsiteY51" fmla="*/ 817358 h 2263664"/>
              <a:gd name="connsiteX52" fmla="*/ 1901190 w 4058687"/>
              <a:gd name="connsiteY52" fmla="*/ 847241 h 2263664"/>
              <a:gd name="connsiteX53" fmla="*/ 1877284 w 4058687"/>
              <a:gd name="connsiteY53" fmla="*/ 901029 h 2263664"/>
              <a:gd name="connsiteX54" fmla="*/ 1901190 w 4058687"/>
              <a:gd name="connsiteY54" fmla="*/ 948841 h 2263664"/>
              <a:gd name="connsiteX55" fmla="*/ 1913143 w 4058687"/>
              <a:gd name="connsiteY55" fmla="*/ 978723 h 2263664"/>
              <a:gd name="connsiteX56" fmla="*/ 1931072 w 4058687"/>
              <a:gd name="connsiteY56" fmla="*/ 1020558 h 2263664"/>
              <a:gd name="connsiteX57" fmla="*/ 1943025 w 4058687"/>
              <a:gd name="connsiteY57" fmla="*/ 1038488 h 2263664"/>
              <a:gd name="connsiteX58" fmla="*/ 1943025 w 4058687"/>
              <a:gd name="connsiteY58" fmla="*/ 1068370 h 2263664"/>
              <a:gd name="connsiteX59" fmla="*/ 1990837 w 4058687"/>
              <a:gd name="connsiteY59" fmla="*/ 1128135 h 2263664"/>
              <a:gd name="connsiteX60" fmla="*/ 2020719 w 4058687"/>
              <a:gd name="connsiteY60" fmla="*/ 1146064 h 2263664"/>
              <a:gd name="connsiteX61" fmla="*/ 2026695 w 4058687"/>
              <a:gd name="connsiteY61" fmla="*/ 1140088 h 2263664"/>
              <a:gd name="connsiteX62" fmla="*/ 2068531 w 4058687"/>
              <a:gd name="connsiteY62" fmla="*/ 1158017 h 2263664"/>
              <a:gd name="connsiteX63" fmla="*/ 2122319 w 4058687"/>
              <a:gd name="connsiteY63" fmla="*/ 1205829 h 2263664"/>
              <a:gd name="connsiteX64" fmla="*/ 2164154 w 4058687"/>
              <a:gd name="connsiteY64" fmla="*/ 1241688 h 2263664"/>
              <a:gd name="connsiteX65" fmla="*/ 2200013 w 4058687"/>
              <a:gd name="connsiteY65" fmla="*/ 1253641 h 2263664"/>
              <a:gd name="connsiteX66" fmla="*/ 2253801 w 4058687"/>
              <a:gd name="connsiteY66" fmla="*/ 1265594 h 2263664"/>
              <a:gd name="connsiteX67" fmla="*/ 2253801 w 4058687"/>
              <a:gd name="connsiteY67" fmla="*/ 1289500 h 2263664"/>
              <a:gd name="connsiteX68" fmla="*/ 2301613 w 4058687"/>
              <a:gd name="connsiteY68" fmla="*/ 1319382 h 2263664"/>
              <a:gd name="connsiteX69" fmla="*/ 2337472 w 4058687"/>
              <a:gd name="connsiteY69" fmla="*/ 1325358 h 2263664"/>
              <a:gd name="connsiteX70" fmla="*/ 2379307 w 4058687"/>
              <a:gd name="connsiteY70" fmla="*/ 1361217 h 2263664"/>
              <a:gd name="connsiteX71" fmla="*/ 2409190 w 4058687"/>
              <a:gd name="connsiteY71" fmla="*/ 1379147 h 2263664"/>
              <a:gd name="connsiteX72" fmla="*/ 2421143 w 4058687"/>
              <a:gd name="connsiteY72" fmla="*/ 1385123 h 2263664"/>
              <a:gd name="connsiteX73" fmla="*/ 2445048 w 4058687"/>
              <a:gd name="connsiteY73" fmla="*/ 1391100 h 2263664"/>
              <a:gd name="connsiteX74" fmla="*/ 2504813 w 4058687"/>
              <a:gd name="connsiteY74" fmla="*/ 1415006 h 2263664"/>
              <a:gd name="connsiteX75" fmla="*/ 2528719 w 4058687"/>
              <a:gd name="connsiteY75" fmla="*/ 1391100 h 2263664"/>
              <a:gd name="connsiteX76" fmla="*/ 2552625 w 4058687"/>
              <a:gd name="connsiteY76" fmla="*/ 1367194 h 2263664"/>
              <a:gd name="connsiteX77" fmla="*/ 2582507 w 4058687"/>
              <a:gd name="connsiteY77" fmla="*/ 1325358 h 2263664"/>
              <a:gd name="connsiteX78" fmla="*/ 2624343 w 4058687"/>
              <a:gd name="connsiteY78" fmla="*/ 1301453 h 2263664"/>
              <a:gd name="connsiteX79" fmla="*/ 2612390 w 4058687"/>
              <a:gd name="connsiteY79" fmla="*/ 1283523 h 2263664"/>
              <a:gd name="connsiteX80" fmla="*/ 2612390 w 4058687"/>
              <a:gd name="connsiteY80" fmla="*/ 1247664 h 2263664"/>
              <a:gd name="connsiteX81" fmla="*/ 2648248 w 4058687"/>
              <a:gd name="connsiteY81" fmla="*/ 1211806 h 2263664"/>
              <a:gd name="connsiteX82" fmla="*/ 2648248 w 4058687"/>
              <a:gd name="connsiteY82" fmla="*/ 1193876 h 2263664"/>
              <a:gd name="connsiteX83" fmla="*/ 2713990 w 4058687"/>
              <a:gd name="connsiteY83" fmla="*/ 1056417 h 2263664"/>
              <a:gd name="connsiteX84" fmla="*/ 2731919 w 4058687"/>
              <a:gd name="connsiteY84" fmla="*/ 1050441 h 2263664"/>
              <a:gd name="connsiteX85" fmla="*/ 2821566 w 4058687"/>
              <a:gd name="connsiteY85" fmla="*/ 1032511 h 2263664"/>
              <a:gd name="connsiteX86" fmla="*/ 2833519 w 4058687"/>
              <a:gd name="connsiteY86" fmla="*/ 1032511 h 2263664"/>
              <a:gd name="connsiteX87" fmla="*/ 2857424 w 4058687"/>
              <a:gd name="connsiteY87" fmla="*/ 1002630 h 2263664"/>
              <a:gd name="connsiteX88" fmla="*/ 3048670 w 4058687"/>
              <a:gd name="connsiteY88" fmla="*/ 1026535 h 2263664"/>
              <a:gd name="connsiteX89" fmla="*/ 3198083 w 4058687"/>
              <a:gd name="connsiteY89" fmla="*/ 1044464 h 2263664"/>
              <a:gd name="connsiteX90" fmla="*/ 3269800 w 4058687"/>
              <a:gd name="connsiteY90" fmla="*/ 1086300 h 2263664"/>
              <a:gd name="connsiteX91" fmla="*/ 3305658 w 4058687"/>
              <a:gd name="connsiteY91" fmla="*/ 1134111 h 2263664"/>
              <a:gd name="connsiteX92" fmla="*/ 3311635 w 4058687"/>
              <a:gd name="connsiteY92" fmla="*/ 1175947 h 2263664"/>
              <a:gd name="connsiteX93" fmla="*/ 3401281 w 4058687"/>
              <a:gd name="connsiteY93" fmla="*/ 1187900 h 2263664"/>
              <a:gd name="connsiteX94" fmla="*/ 3431164 w 4058687"/>
              <a:gd name="connsiteY94" fmla="*/ 1253641 h 2263664"/>
              <a:gd name="connsiteX95" fmla="*/ 3490927 w 4058687"/>
              <a:gd name="connsiteY95" fmla="*/ 1283523 h 2263664"/>
              <a:gd name="connsiteX96" fmla="*/ 3562645 w 4058687"/>
              <a:gd name="connsiteY96" fmla="*/ 1355240 h 2263664"/>
              <a:gd name="connsiteX97" fmla="*/ 3598503 w 4058687"/>
              <a:gd name="connsiteY97" fmla="*/ 1492699 h 2263664"/>
              <a:gd name="connsiteX98" fmla="*/ 3682174 w 4058687"/>
              <a:gd name="connsiteY98" fmla="*/ 1618206 h 2263664"/>
              <a:gd name="connsiteX99" fmla="*/ 3724009 w 4058687"/>
              <a:gd name="connsiteY99" fmla="*/ 1737735 h 2263664"/>
              <a:gd name="connsiteX100" fmla="*/ 3807679 w 4058687"/>
              <a:gd name="connsiteY100" fmla="*/ 1797500 h 2263664"/>
              <a:gd name="connsiteX101" fmla="*/ 3867443 w 4058687"/>
              <a:gd name="connsiteY101" fmla="*/ 1887146 h 2263664"/>
              <a:gd name="connsiteX102" fmla="*/ 3927207 w 4058687"/>
              <a:gd name="connsiteY102" fmla="*/ 1994723 h 2263664"/>
              <a:gd name="connsiteX103" fmla="*/ 3975019 w 4058687"/>
              <a:gd name="connsiteY103" fmla="*/ 2042534 h 2263664"/>
              <a:gd name="connsiteX104" fmla="*/ 4046735 w 4058687"/>
              <a:gd name="connsiteY104" fmla="*/ 2066440 h 2263664"/>
              <a:gd name="connsiteX105" fmla="*/ 4058687 w 4058687"/>
              <a:gd name="connsiteY105" fmla="*/ 2144135 h 2263664"/>
              <a:gd name="connsiteX0" fmla="*/ 221801 w 4064664"/>
              <a:gd name="connsiteY0" fmla="*/ 2263664 h 2263664"/>
              <a:gd name="connsiteX1" fmla="*/ 144107 w 4064664"/>
              <a:gd name="connsiteY1" fmla="*/ 2156088 h 2263664"/>
              <a:gd name="connsiteX2" fmla="*/ 162037 w 4064664"/>
              <a:gd name="connsiteY2" fmla="*/ 2102300 h 2263664"/>
              <a:gd name="connsiteX3" fmla="*/ 162037 w 4064664"/>
              <a:gd name="connsiteY3" fmla="*/ 2054488 h 2263664"/>
              <a:gd name="connsiteX4" fmla="*/ 162037 w 4064664"/>
              <a:gd name="connsiteY4" fmla="*/ 2024606 h 2263664"/>
              <a:gd name="connsiteX5" fmla="*/ 126178 w 4064664"/>
              <a:gd name="connsiteY5" fmla="*/ 1958864 h 2263664"/>
              <a:gd name="connsiteX6" fmla="*/ 120201 w 4064664"/>
              <a:gd name="connsiteY6" fmla="*/ 1917029 h 2263664"/>
              <a:gd name="connsiteX7" fmla="*/ 90319 w 4064664"/>
              <a:gd name="connsiteY7" fmla="*/ 1893123 h 2263664"/>
              <a:gd name="connsiteX8" fmla="*/ 72390 w 4064664"/>
              <a:gd name="connsiteY8" fmla="*/ 1857264 h 2263664"/>
              <a:gd name="connsiteX9" fmla="*/ 12625 w 4064664"/>
              <a:gd name="connsiteY9" fmla="*/ 1797500 h 2263664"/>
              <a:gd name="connsiteX10" fmla="*/ 672 w 4064664"/>
              <a:gd name="connsiteY10" fmla="*/ 1654064 h 2263664"/>
              <a:gd name="connsiteX11" fmla="*/ 24578 w 4064664"/>
              <a:gd name="connsiteY11" fmla="*/ 1618206 h 2263664"/>
              <a:gd name="connsiteX12" fmla="*/ 185943 w 4064664"/>
              <a:gd name="connsiteY12" fmla="*/ 1648088 h 2263664"/>
              <a:gd name="connsiteX13" fmla="*/ 239731 w 4064664"/>
              <a:gd name="connsiteY13" fmla="*/ 1630158 h 2263664"/>
              <a:gd name="connsiteX14" fmla="*/ 203872 w 4064664"/>
              <a:gd name="connsiteY14" fmla="*/ 1474770 h 2263664"/>
              <a:gd name="connsiteX15" fmla="*/ 227778 w 4064664"/>
              <a:gd name="connsiteY15" fmla="*/ 1444888 h 2263664"/>
              <a:gd name="connsiteX16" fmla="*/ 215825 w 4064664"/>
              <a:gd name="connsiteY16" fmla="*/ 1122158 h 2263664"/>
              <a:gd name="connsiteX17" fmla="*/ 239731 w 4064664"/>
              <a:gd name="connsiteY17" fmla="*/ 1110206 h 2263664"/>
              <a:gd name="connsiteX18" fmla="*/ 293519 w 4064664"/>
              <a:gd name="connsiteY18" fmla="*/ 817358 h 2263664"/>
              <a:gd name="connsiteX19" fmla="*/ 299495 w 4064664"/>
              <a:gd name="connsiteY19" fmla="*/ 590253 h 2263664"/>
              <a:gd name="connsiteX20" fmla="*/ 215825 w 4064664"/>
              <a:gd name="connsiteY20" fmla="*/ 542441 h 2263664"/>
              <a:gd name="connsiteX21" fmla="*/ 138131 w 4064664"/>
              <a:gd name="connsiteY21" fmla="*/ 428888 h 2263664"/>
              <a:gd name="connsiteX22" fmla="*/ 179966 w 4064664"/>
              <a:gd name="connsiteY22" fmla="*/ 195806 h 2263664"/>
              <a:gd name="connsiteX23" fmla="*/ 191919 w 4064664"/>
              <a:gd name="connsiteY23" fmla="*/ 189829 h 2263664"/>
              <a:gd name="connsiteX24" fmla="*/ 472813 w 4064664"/>
              <a:gd name="connsiteY24" fmla="*/ 213735 h 2263664"/>
              <a:gd name="connsiteX25" fmla="*/ 484766 w 4064664"/>
              <a:gd name="connsiteY25" fmla="*/ 213735 h 2263664"/>
              <a:gd name="connsiteX26" fmla="*/ 496719 w 4064664"/>
              <a:gd name="connsiteY26" fmla="*/ 16511 h 2263664"/>
              <a:gd name="connsiteX27" fmla="*/ 496719 w 4064664"/>
              <a:gd name="connsiteY27" fmla="*/ 10535 h 2263664"/>
              <a:gd name="connsiteX28" fmla="*/ 634178 w 4064664"/>
              <a:gd name="connsiteY28" fmla="*/ 10535 h 2263664"/>
              <a:gd name="connsiteX29" fmla="*/ 1184013 w 4064664"/>
              <a:gd name="connsiteY29" fmla="*/ 58347 h 2263664"/>
              <a:gd name="connsiteX30" fmla="*/ 1219872 w 4064664"/>
              <a:gd name="connsiteY30" fmla="*/ 58347 h 2263664"/>
              <a:gd name="connsiteX31" fmla="*/ 1249754 w 4064664"/>
              <a:gd name="connsiteY31" fmla="*/ 88229 h 2263664"/>
              <a:gd name="connsiteX32" fmla="*/ 1273660 w 4064664"/>
              <a:gd name="connsiteY32" fmla="*/ 142017 h 2263664"/>
              <a:gd name="connsiteX33" fmla="*/ 1279637 w 4064664"/>
              <a:gd name="connsiteY33" fmla="*/ 189829 h 2263664"/>
              <a:gd name="connsiteX34" fmla="*/ 1321472 w 4064664"/>
              <a:gd name="connsiteY34" fmla="*/ 237641 h 2263664"/>
              <a:gd name="connsiteX35" fmla="*/ 1387213 w 4064664"/>
              <a:gd name="connsiteY35" fmla="*/ 249594 h 2263664"/>
              <a:gd name="connsiteX36" fmla="*/ 1441001 w 4064664"/>
              <a:gd name="connsiteY36" fmla="*/ 297406 h 2263664"/>
              <a:gd name="connsiteX37" fmla="*/ 1482837 w 4064664"/>
              <a:gd name="connsiteY37" fmla="*/ 351194 h 2263664"/>
              <a:gd name="connsiteX38" fmla="*/ 1536625 w 4064664"/>
              <a:gd name="connsiteY38" fmla="*/ 404982 h 2263664"/>
              <a:gd name="connsiteX39" fmla="*/ 1554554 w 4064664"/>
              <a:gd name="connsiteY39" fmla="*/ 434864 h 2263664"/>
              <a:gd name="connsiteX40" fmla="*/ 1608343 w 4064664"/>
              <a:gd name="connsiteY40" fmla="*/ 482676 h 2263664"/>
              <a:gd name="connsiteX41" fmla="*/ 1662131 w 4064664"/>
              <a:gd name="connsiteY41" fmla="*/ 530488 h 2263664"/>
              <a:gd name="connsiteX42" fmla="*/ 1668107 w 4064664"/>
              <a:gd name="connsiteY42" fmla="*/ 530488 h 2263664"/>
              <a:gd name="connsiteX43" fmla="*/ 1727872 w 4064664"/>
              <a:gd name="connsiteY43" fmla="*/ 548417 h 2263664"/>
              <a:gd name="connsiteX44" fmla="*/ 1769707 w 4064664"/>
              <a:gd name="connsiteY44" fmla="*/ 602206 h 2263664"/>
              <a:gd name="connsiteX45" fmla="*/ 1775684 w 4064664"/>
              <a:gd name="connsiteY45" fmla="*/ 614158 h 2263664"/>
              <a:gd name="connsiteX46" fmla="*/ 1799590 w 4064664"/>
              <a:gd name="connsiteY46" fmla="*/ 638064 h 2263664"/>
              <a:gd name="connsiteX47" fmla="*/ 1823495 w 4064664"/>
              <a:gd name="connsiteY47" fmla="*/ 679900 h 2263664"/>
              <a:gd name="connsiteX48" fmla="*/ 1829472 w 4064664"/>
              <a:gd name="connsiteY48" fmla="*/ 727711 h 2263664"/>
              <a:gd name="connsiteX49" fmla="*/ 1841425 w 4064664"/>
              <a:gd name="connsiteY49" fmla="*/ 751617 h 2263664"/>
              <a:gd name="connsiteX50" fmla="*/ 1865331 w 4064664"/>
              <a:gd name="connsiteY50" fmla="*/ 781500 h 2263664"/>
              <a:gd name="connsiteX51" fmla="*/ 1889237 w 4064664"/>
              <a:gd name="connsiteY51" fmla="*/ 817358 h 2263664"/>
              <a:gd name="connsiteX52" fmla="*/ 1901190 w 4064664"/>
              <a:gd name="connsiteY52" fmla="*/ 847241 h 2263664"/>
              <a:gd name="connsiteX53" fmla="*/ 1877284 w 4064664"/>
              <a:gd name="connsiteY53" fmla="*/ 901029 h 2263664"/>
              <a:gd name="connsiteX54" fmla="*/ 1901190 w 4064664"/>
              <a:gd name="connsiteY54" fmla="*/ 948841 h 2263664"/>
              <a:gd name="connsiteX55" fmla="*/ 1913143 w 4064664"/>
              <a:gd name="connsiteY55" fmla="*/ 978723 h 2263664"/>
              <a:gd name="connsiteX56" fmla="*/ 1931072 w 4064664"/>
              <a:gd name="connsiteY56" fmla="*/ 1020558 h 2263664"/>
              <a:gd name="connsiteX57" fmla="*/ 1943025 w 4064664"/>
              <a:gd name="connsiteY57" fmla="*/ 1038488 h 2263664"/>
              <a:gd name="connsiteX58" fmla="*/ 1943025 w 4064664"/>
              <a:gd name="connsiteY58" fmla="*/ 1068370 h 2263664"/>
              <a:gd name="connsiteX59" fmla="*/ 1990837 w 4064664"/>
              <a:gd name="connsiteY59" fmla="*/ 1128135 h 2263664"/>
              <a:gd name="connsiteX60" fmla="*/ 2020719 w 4064664"/>
              <a:gd name="connsiteY60" fmla="*/ 1146064 h 2263664"/>
              <a:gd name="connsiteX61" fmla="*/ 2026695 w 4064664"/>
              <a:gd name="connsiteY61" fmla="*/ 1140088 h 2263664"/>
              <a:gd name="connsiteX62" fmla="*/ 2068531 w 4064664"/>
              <a:gd name="connsiteY62" fmla="*/ 1158017 h 2263664"/>
              <a:gd name="connsiteX63" fmla="*/ 2122319 w 4064664"/>
              <a:gd name="connsiteY63" fmla="*/ 1205829 h 2263664"/>
              <a:gd name="connsiteX64" fmla="*/ 2164154 w 4064664"/>
              <a:gd name="connsiteY64" fmla="*/ 1241688 h 2263664"/>
              <a:gd name="connsiteX65" fmla="*/ 2200013 w 4064664"/>
              <a:gd name="connsiteY65" fmla="*/ 1253641 h 2263664"/>
              <a:gd name="connsiteX66" fmla="*/ 2253801 w 4064664"/>
              <a:gd name="connsiteY66" fmla="*/ 1265594 h 2263664"/>
              <a:gd name="connsiteX67" fmla="*/ 2253801 w 4064664"/>
              <a:gd name="connsiteY67" fmla="*/ 1289500 h 2263664"/>
              <a:gd name="connsiteX68" fmla="*/ 2301613 w 4064664"/>
              <a:gd name="connsiteY68" fmla="*/ 1319382 h 2263664"/>
              <a:gd name="connsiteX69" fmla="*/ 2337472 w 4064664"/>
              <a:gd name="connsiteY69" fmla="*/ 1325358 h 2263664"/>
              <a:gd name="connsiteX70" fmla="*/ 2379307 w 4064664"/>
              <a:gd name="connsiteY70" fmla="*/ 1361217 h 2263664"/>
              <a:gd name="connsiteX71" fmla="*/ 2409190 w 4064664"/>
              <a:gd name="connsiteY71" fmla="*/ 1379147 h 2263664"/>
              <a:gd name="connsiteX72" fmla="*/ 2421143 w 4064664"/>
              <a:gd name="connsiteY72" fmla="*/ 1385123 h 2263664"/>
              <a:gd name="connsiteX73" fmla="*/ 2445048 w 4064664"/>
              <a:gd name="connsiteY73" fmla="*/ 1391100 h 2263664"/>
              <a:gd name="connsiteX74" fmla="*/ 2504813 w 4064664"/>
              <a:gd name="connsiteY74" fmla="*/ 1415006 h 2263664"/>
              <a:gd name="connsiteX75" fmla="*/ 2528719 w 4064664"/>
              <a:gd name="connsiteY75" fmla="*/ 1391100 h 2263664"/>
              <a:gd name="connsiteX76" fmla="*/ 2552625 w 4064664"/>
              <a:gd name="connsiteY76" fmla="*/ 1367194 h 2263664"/>
              <a:gd name="connsiteX77" fmla="*/ 2582507 w 4064664"/>
              <a:gd name="connsiteY77" fmla="*/ 1325358 h 2263664"/>
              <a:gd name="connsiteX78" fmla="*/ 2624343 w 4064664"/>
              <a:gd name="connsiteY78" fmla="*/ 1301453 h 2263664"/>
              <a:gd name="connsiteX79" fmla="*/ 2612390 w 4064664"/>
              <a:gd name="connsiteY79" fmla="*/ 1283523 h 2263664"/>
              <a:gd name="connsiteX80" fmla="*/ 2612390 w 4064664"/>
              <a:gd name="connsiteY80" fmla="*/ 1247664 h 2263664"/>
              <a:gd name="connsiteX81" fmla="*/ 2648248 w 4064664"/>
              <a:gd name="connsiteY81" fmla="*/ 1211806 h 2263664"/>
              <a:gd name="connsiteX82" fmla="*/ 2648248 w 4064664"/>
              <a:gd name="connsiteY82" fmla="*/ 1193876 h 2263664"/>
              <a:gd name="connsiteX83" fmla="*/ 2713990 w 4064664"/>
              <a:gd name="connsiteY83" fmla="*/ 1056417 h 2263664"/>
              <a:gd name="connsiteX84" fmla="*/ 2731919 w 4064664"/>
              <a:gd name="connsiteY84" fmla="*/ 1050441 h 2263664"/>
              <a:gd name="connsiteX85" fmla="*/ 2821566 w 4064664"/>
              <a:gd name="connsiteY85" fmla="*/ 1032511 h 2263664"/>
              <a:gd name="connsiteX86" fmla="*/ 2833519 w 4064664"/>
              <a:gd name="connsiteY86" fmla="*/ 1032511 h 2263664"/>
              <a:gd name="connsiteX87" fmla="*/ 2857424 w 4064664"/>
              <a:gd name="connsiteY87" fmla="*/ 1002630 h 2263664"/>
              <a:gd name="connsiteX88" fmla="*/ 3048670 w 4064664"/>
              <a:gd name="connsiteY88" fmla="*/ 1026535 h 2263664"/>
              <a:gd name="connsiteX89" fmla="*/ 3198083 w 4064664"/>
              <a:gd name="connsiteY89" fmla="*/ 1044464 h 2263664"/>
              <a:gd name="connsiteX90" fmla="*/ 3269800 w 4064664"/>
              <a:gd name="connsiteY90" fmla="*/ 1086300 h 2263664"/>
              <a:gd name="connsiteX91" fmla="*/ 3305658 w 4064664"/>
              <a:gd name="connsiteY91" fmla="*/ 1134111 h 2263664"/>
              <a:gd name="connsiteX92" fmla="*/ 3311635 w 4064664"/>
              <a:gd name="connsiteY92" fmla="*/ 1175947 h 2263664"/>
              <a:gd name="connsiteX93" fmla="*/ 3401281 w 4064664"/>
              <a:gd name="connsiteY93" fmla="*/ 1187900 h 2263664"/>
              <a:gd name="connsiteX94" fmla="*/ 3431164 w 4064664"/>
              <a:gd name="connsiteY94" fmla="*/ 1253641 h 2263664"/>
              <a:gd name="connsiteX95" fmla="*/ 3490927 w 4064664"/>
              <a:gd name="connsiteY95" fmla="*/ 1283523 h 2263664"/>
              <a:gd name="connsiteX96" fmla="*/ 3562645 w 4064664"/>
              <a:gd name="connsiteY96" fmla="*/ 1355240 h 2263664"/>
              <a:gd name="connsiteX97" fmla="*/ 3598503 w 4064664"/>
              <a:gd name="connsiteY97" fmla="*/ 1492699 h 2263664"/>
              <a:gd name="connsiteX98" fmla="*/ 3682174 w 4064664"/>
              <a:gd name="connsiteY98" fmla="*/ 1618206 h 2263664"/>
              <a:gd name="connsiteX99" fmla="*/ 3724009 w 4064664"/>
              <a:gd name="connsiteY99" fmla="*/ 1737735 h 2263664"/>
              <a:gd name="connsiteX100" fmla="*/ 3807679 w 4064664"/>
              <a:gd name="connsiteY100" fmla="*/ 1797500 h 2263664"/>
              <a:gd name="connsiteX101" fmla="*/ 3867443 w 4064664"/>
              <a:gd name="connsiteY101" fmla="*/ 1887146 h 2263664"/>
              <a:gd name="connsiteX102" fmla="*/ 3927207 w 4064664"/>
              <a:gd name="connsiteY102" fmla="*/ 1994723 h 2263664"/>
              <a:gd name="connsiteX103" fmla="*/ 3975019 w 4064664"/>
              <a:gd name="connsiteY103" fmla="*/ 2042534 h 2263664"/>
              <a:gd name="connsiteX104" fmla="*/ 4046735 w 4064664"/>
              <a:gd name="connsiteY104" fmla="*/ 2066440 h 2263664"/>
              <a:gd name="connsiteX105" fmla="*/ 4058687 w 4064664"/>
              <a:gd name="connsiteY105" fmla="*/ 2144135 h 2263664"/>
              <a:gd name="connsiteX106" fmla="*/ 4064664 w 4064664"/>
              <a:gd name="connsiteY106" fmla="*/ 2156088 h 2263664"/>
              <a:gd name="connsiteX0" fmla="*/ 221801 w 4064664"/>
              <a:gd name="connsiteY0" fmla="*/ 2263664 h 2263664"/>
              <a:gd name="connsiteX1" fmla="*/ 144107 w 4064664"/>
              <a:gd name="connsiteY1" fmla="*/ 2156088 h 2263664"/>
              <a:gd name="connsiteX2" fmla="*/ 162037 w 4064664"/>
              <a:gd name="connsiteY2" fmla="*/ 2102300 h 2263664"/>
              <a:gd name="connsiteX3" fmla="*/ 162037 w 4064664"/>
              <a:gd name="connsiteY3" fmla="*/ 2054488 h 2263664"/>
              <a:gd name="connsiteX4" fmla="*/ 162037 w 4064664"/>
              <a:gd name="connsiteY4" fmla="*/ 2024606 h 2263664"/>
              <a:gd name="connsiteX5" fmla="*/ 126178 w 4064664"/>
              <a:gd name="connsiteY5" fmla="*/ 1958864 h 2263664"/>
              <a:gd name="connsiteX6" fmla="*/ 120201 w 4064664"/>
              <a:gd name="connsiteY6" fmla="*/ 1917029 h 2263664"/>
              <a:gd name="connsiteX7" fmla="*/ 90319 w 4064664"/>
              <a:gd name="connsiteY7" fmla="*/ 1893123 h 2263664"/>
              <a:gd name="connsiteX8" fmla="*/ 72390 w 4064664"/>
              <a:gd name="connsiteY8" fmla="*/ 1857264 h 2263664"/>
              <a:gd name="connsiteX9" fmla="*/ 12625 w 4064664"/>
              <a:gd name="connsiteY9" fmla="*/ 1797500 h 2263664"/>
              <a:gd name="connsiteX10" fmla="*/ 672 w 4064664"/>
              <a:gd name="connsiteY10" fmla="*/ 1654064 h 2263664"/>
              <a:gd name="connsiteX11" fmla="*/ 24578 w 4064664"/>
              <a:gd name="connsiteY11" fmla="*/ 1618206 h 2263664"/>
              <a:gd name="connsiteX12" fmla="*/ 185943 w 4064664"/>
              <a:gd name="connsiteY12" fmla="*/ 1648088 h 2263664"/>
              <a:gd name="connsiteX13" fmla="*/ 239731 w 4064664"/>
              <a:gd name="connsiteY13" fmla="*/ 1630158 h 2263664"/>
              <a:gd name="connsiteX14" fmla="*/ 203872 w 4064664"/>
              <a:gd name="connsiteY14" fmla="*/ 1474770 h 2263664"/>
              <a:gd name="connsiteX15" fmla="*/ 227778 w 4064664"/>
              <a:gd name="connsiteY15" fmla="*/ 1444888 h 2263664"/>
              <a:gd name="connsiteX16" fmla="*/ 215825 w 4064664"/>
              <a:gd name="connsiteY16" fmla="*/ 1122158 h 2263664"/>
              <a:gd name="connsiteX17" fmla="*/ 239731 w 4064664"/>
              <a:gd name="connsiteY17" fmla="*/ 1110206 h 2263664"/>
              <a:gd name="connsiteX18" fmla="*/ 293519 w 4064664"/>
              <a:gd name="connsiteY18" fmla="*/ 817358 h 2263664"/>
              <a:gd name="connsiteX19" fmla="*/ 299495 w 4064664"/>
              <a:gd name="connsiteY19" fmla="*/ 590253 h 2263664"/>
              <a:gd name="connsiteX20" fmla="*/ 215825 w 4064664"/>
              <a:gd name="connsiteY20" fmla="*/ 542441 h 2263664"/>
              <a:gd name="connsiteX21" fmla="*/ 138131 w 4064664"/>
              <a:gd name="connsiteY21" fmla="*/ 428888 h 2263664"/>
              <a:gd name="connsiteX22" fmla="*/ 179966 w 4064664"/>
              <a:gd name="connsiteY22" fmla="*/ 195806 h 2263664"/>
              <a:gd name="connsiteX23" fmla="*/ 191919 w 4064664"/>
              <a:gd name="connsiteY23" fmla="*/ 189829 h 2263664"/>
              <a:gd name="connsiteX24" fmla="*/ 472813 w 4064664"/>
              <a:gd name="connsiteY24" fmla="*/ 213735 h 2263664"/>
              <a:gd name="connsiteX25" fmla="*/ 484766 w 4064664"/>
              <a:gd name="connsiteY25" fmla="*/ 213735 h 2263664"/>
              <a:gd name="connsiteX26" fmla="*/ 496719 w 4064664"/>
              <a:gd name="connsiteY26" fmla="*/ 16511 h 2263664"/>
              <a:gd name="connsiteX27" fmla="*/ 496719 w 4064664"/>
              <a:gd name="connsiteY27" fmla="*/ 10535 h 2263664"/>
              <a:gd name="connsiteX28" fmla="*/ 634178 w 4064664"/>
              <a:gd name="connsiteY28" fmla="*/ 10535 h 2263664"/>
              <a:gd name="connsiteX29" fmla="*/ 1184013 w 4064664"/>
              <a:gd name="connsiteY29" fmla="*/ 58347 h 2263664"/>
              <a:gd name="connsiteX30" fmla="*/ 1219872 w 4064664"/>
              <a:gd name="connsiteY30" fmla="*/ 58347 h 2263664"/>
              <a:gd name="connsiteX31" fmla="*/ 1249754 w 4064664"/>
              <a:gd name="connsiteY31" fmla="*/ 88229 h 2263664"/>
              <a:gd name="connsiteX32" fmla="*/ 1273660 w 4064664"/>
              <a:gd name="connsiteY32" fmla="*/ 142017 h 2263664"/>
              <a:gd name="connsiteX33" fmla="*/ 1279637 w 4064664"/>
              <a:gd name="connsiteY33" fmla="*/ 189829 h 2263664"/>
              <a:gd name="connsiteX34" fmla="*/ 1321472 w 4064664"/>
              <a:gd name="connsiteY34" fmla="*/ 237641 h 2263664"/>
              <a:gd name="connsiteX35" fmla="*/ 1387213 w 4064664"/>
              <a:gd name="connsiteY35" fmla="*/ 249594 h 2263664"/>
              <a:gd name="connsiteX36" fmla="*/ 1441001 w 4064664"/>
              <a:gd name="connsiteY36" fmla="*/ 297406 h 2263664"/>
              <a:gd name="connsiteX37" fmla="*/ 1482837 w 4064664"/>
              <a:gd name="connsiteY37" fmla="*/ 351194 h 2263664"/>
              <a:gd name="connsiteX38" fmla="*/ 1536625 w 4064664"/>
              <a:gd name="connsiteY38" fmla="*/ 404982 h 2263664"/>
              <a:gd name="connsiteX39" fmla="*/ 1554554 w 4064664"/>
              <a:gd name="connsiteY39" fmla="*/ 434864 h 2263664"/>
              <a:gd name="connsiteX40" fmla="*/ 1608343 w 4064664"/>
              <a:gd name="connsiteY40" fmla="*/ 482676 h 2263664"/>
              <a:gd name="connsiteX41" fmla="*/ 1662131 w 4064664"/>
              <a:gd name="connsiteY41" fmla="*/ 530488 h 2263664"/>
              <a:gd name="connsiteX42" fmla="*/ 1668107 w 4064664"/>
              <a:gd name="connsiteY42" fmla="*/ 530488 h 2263664"/>
              <a:gd name="connsiteX43" fmla="*/ 1727872 w 4064664"/>
              <a:gd name="connsiteY43" fmla="*/ 548417 h 2263664"/>
              <a:gd name="connsiteX44" fmla="*/ 1769707 w 4064664"/>
              <a:gd name="connsiteY44" fmla="*/ 602206 h 2263664"/>
              <a:gd name="connsiteX45" fmla="*/ 1775684 w 4064664"/>
              <a:gd name="connsiteY45" fmla="*/ 614158 h 2263664"/>
              <a:gd name="connsiteX46" fmla="*/ 1799590 w 4064664"/>
              <a:gd name="connsiteY46" fmla="*/ 638064 h 2263664"/>
              <a:gd name="connsiteX47" fmla="*/ 1823495 w 4064664"/>
              <a:gd name="connsiteY47" fmla="*/ 679900 h 2263664"/>
              <a:gd name="connsiteX48" fmla="*/ 1829472 w 4064664"/>
              <a:gd name="connsiteY48" fmla="*/ 727711 h 2263664"/>
              <a:gd name="connsiteX49" fmla="*/ 1841425 w 4064664"/>
              <a:gd name="connsiteY49" fmla="*/ 751617 h 2263664"/>
              <a:gd name="connsiteX50" fmla="*/ 1865331 w 4064664"/>
              <a:gd name="connsiteY50" fmla="*/ 781500 h 2263664"/>
              <a:gd name="connsiteX51" fmla="*/ 1889237 w 4064664"/>
              <a:gd name="connsiteY51" fmla="*/ 817358 h 2263664"/>
              <a:gd name="connsiteX52" fmla="*/ 1901190 w 4064664"/>
              <a:gd name="connsiteY52" fmla="*/ 847241 h 2263664"/>
              <a:gd name="connsiteX53" fmla="*/ 1877284 w 4064664"/>
              <a:gd name="connsiteY53" fmla="*/ 901029 h 2263664"/>
              <a:gd name="connsiteX54" fmla="*/ 1901190 w 4064664"/>
              <a:gd name="connsiteY54" fmla="*/ 948841 h 2263664"/>
              <a:gd name="connsiteX55" fmla="*/ 1913143 w 4064664"/>
              <a:gd name="connsiteY55" fmla="*/ 978723 h 2263664"/>
              <a:gd name="connsiteX56" fmla="*/ 1931072 w 4064664"/>
              <a:gd name="connsiteY56" fmla="*/ 1020558 h 2263664"/>
              <a:gd name="connsiteX57" fmla="*/ 1943025 w 4064664"/>
              <a:gd name="connsiteY57" fmla="*/ 1038488 h 2263664"/>
              <a:gd name="connsiteX58" fmla="*/ 1943025 w 4064664"/>
              <a:gd name="connsiteY58" fmla="*/ 1068370 h 2263664"/>
              <a:gd name="connsiteX59" fmla="*/ 1990837 w 4064664"/>
              <a:gd name="connsiteY59" fmla="*/ 1128135 h 2263664"/>
              <a:gd name="connsiteX60" fmla="*/ 2020719 w 4064664"/>
              <a:gd name="connsiteY60" fmla="*/ 1146064 h 2263664"/>
              <a:gd name="connsiteX61" fmla="*/ 2026695 w 4064664"/>
              <a:gd name="connsiteY61" fmla="*/ 1140088 h 2263664"/>
              <a:gd name="connsiteX62" fmla="*/ 2068531 w 4064664"/>
              <a:gd name="connsiteY62" fmla="*/ 1158017 h 2263664"/>
              <a:gd name="connsiteX63" fmla="*/ 2122319 w 4064664"/>
              <a:gd name="connsiteY63" fmla="*/ 1205829 h 2263664"/>
              <a:gd name="connsiteX64" fmla="*/ 2164154 w 4064664"/>
              <a:gd name="connsiteY64" fmla="*/ 1241688 h 2263664"/>
              <a:gd name="connsiteX65" fmla="*/ 2200013 w 4064664"/>
              <a:gd name="connsiteY65" fmla="*/ 1253641 h 2263664"/>
              <a:gd name="connsiteX66" fmla="*/ 2253801 w 4064664"/>
              <a:gd name="connsiteY66" fmla="*/ 1265594 h 2263664"/>
              <a:gd name="connsiteX67" fmla="*/ 2253801 w 4064664"/>
              <a:gd name="connsiteY67" fmla="*/ 1289500 h 2263664"/>
              <a:gd name="connsiteX68" fmla="*/ 2301613 w 4064664"/>
              <a:gd name="connsiteY68" fmla="*/ 1319382 h 2263664"/>
              <a:gd name="connsiteX69" fmla="*/ 2337472 w 4064664"/>
              <a:gd name="connsiteY69" fmla="*/ 1325358 h 2263664"/>
              <a:gd name="connsiteX70" fmla="*/ 2379307 w 4064664"/>
              <a:gd name="connsiteY70" fmla="*/ 1361217 h 2263664"/>
              <a:gd name="connsiteX71" fmla="*/ 2409190 w 4064664"/>
              <a:gd name="connsiteY71" fmla="*/ 1379147 h 2263664"/>
              <a:gd name="connsiteX72" fmla="*/ 2421143 w 4064664"/>
              <a:gd name="connsiteY72" fmla="*/ 1385123 h 2263664"/>
              <a:gd name="connsiteX73" fmla="*/ 2445048 w 4064664"/>
              <a:gd name="connsiteY73" fmla="*/ 1391100 h 2263664"/>
              <a:gd name="connsiteX74" fmla="*/ 2504813 w 4064664"/>
              <a:gd name="connsiteY74" fmla="*/ 1415006 h 2263664"/>
              <a:gd name="connsiteX75" fmla="*/ 2528719 w 4064664"/>
              <a:gd name="connsiteY75" fmla="*/ 1391100 h 2263664"/>
              <a:gd name="connsiteX76" fmla="*/ 2552625 w 4064664"/>
              <a:gd name="connsiteY76" fmla="*/ 1367194 h 2263664"/>
              <a:gd name="connsiteX77" fmla="*/ 2582507 w 4064664"/>
              <a:gd name="connsiteY77" fmla="*/ 1325358 h 2263664"/>
              <a:gd name="connsiteX78" fmla="*/ 2624343 w 4064664"/>
              <a:gd name="connsiteY78" fmla="*/ 1301453 h 2263664"/>
              <a:gd name="connsiteX79" fmla="*/ 2612390 w 4064664"/>
              <a:gd name="connsiteY79" fmla="*/ 1283523 h 2263664"/>
              <a:gd name="connsiteX80" fmla="*/ 2612390 w 4064664"/>
              <a:gd name="connsiteY80" fmla="*/ 1247664 h 2263664"/>
              <a:gd name="connsiteX81" fmla="*/ 2648248 w 4064664"/>
              <a:gd name="connsiteY81" fmla="*/ 1211806 h 2263664"/>
              <a:gd name="connsiteX82" fmla="*/ 2648248 w 4064664"/>
              <a:gd name="connsiteY82" fmla="*/ 1193876 h 2263664"/>
              <a:gd name="connsiteX83" fmla="*/ 2713990 w 4064664"/>
              <a:gd name="connsiteY83" fmla="*/ 1056417 h 2263664"/>
              <a:gd name="connsiteX84" fmla="*/ 2731919 w 4064664"/>
              <a:gd name="connsiteY84" fmla="*/ 1050441 h 2263664"/>
              <a:gd name="connsiteX85" fmla="*/ 2821566 w 4064664"/>
              <a:gd name="connsiteY85" fmla="*/ 1032511 h 2263664"/>
              <a:gd name="connsiteX86" fmla="*/ 2833519 w 4064664"/>
              <a:gd name="connsiteY86" fmla="*/ 1032511 h 2263664"/>
              <a:gd name="connsiteX87" fmla="*/ 2857424 w 4064664"/>
              <a:gd name="connsiteY87" fmla="*/ 1002630 h 2263664"/>
              <a:gd name="connsiteX88" fmla="*/ 3048670 w 4064664"/>
              <a:gd name="connsiteY88" fmla="*/ 1026535 h 2263664"/>
              <a:gd name="connsiteX89" fmla="*/ 3198083 w 4064664"/>
              <a:gd name="connsiteY89" fmla="*/ 1044464 h 2263664"/>
              <a:gd name="connsiteX90" fmla="*/ 3269800 w 4064664"/>
              <a:gd name="connsiteY90" fmla="*/ 1086300 h 2263664"/>
              <a:gd name="connsiteX91" fmla="*/ 3305658 w 4064664"/>
              <a:gd name="connsiteY91" fmla="*/ 1134111 h 2263664"/>
              <a:gd name="connsiteX92" fmla="*/ 3311635 w 4064664"/>
              <a:gd name="connsiteY92" fmla="*/ 1175947 h 2263664"/>
              <a:gd name="connsiteX93" fmla="*/ 3401281 w 4064664"/>
              <a:gd name="connsiteY93" fmla="*/ 1187900 h 2263664"/>
              <a:gd name="connsiteX94" fmla="*/ 3431164 w 4064664"/>
              <a:gd name="connsiteY94" fmla="*/ 1253641 h 2263664"/>
              <a:gd name="connsiteX95" fmla="*/ 3490927 w 4064664"/>
              <a:gd name="connsiteY95" fmla="*/ 1283523 h 2263664"/>
              <a:gd name="connsiteX96" fmla="*/ 3562645 w 4064664"/>
              <a:gd name="connsiteY96" fmla="*/ 1355240 h 2263664"/>
              <a:gd name="connsiteX97" fmla="*/ 3598503 w 4064664"/>
              <a:gd name="connsiteY97" fmla="*/ 1492699 h 2263664"/>
              <a:gd name="connsiteX98" fmla="*/ 3682174 w 4064664"/>
              <a:gd name="connsiteY98" fmla="*/ 1618206 h 2263664"/>
              <a:gd name="connsiteX99" fmla="*/ 3724009 w 4064664"/>
              <a:gd name="connsiteY99" fmla="*/ 1737735 h 2263664"/>
              <a:gd name="connsiteX100" fmla="*/ 3807679 w 4064664"/>
              <a:gd name="connsiteY100" fmla="*/ 1797500 h 2263664"/>
              <a:gd name="connsiteX101" fmla="*/ 3867443 w 4064664"/>
              <a:gd name="connsiteY101" fmla="*/ 1887146 h 2263664"/>
              <a:gd name="connsiteX102" fmla="*/ 3927207 w 4064664"/>
              <a:gd name="connsiteY102" fmla="*/ 1994723 h 2263664"/>
              <a:gd name="connsiteX103" fmla="*/ 3975019 w 4064664"/>
              <a:gd name="connsiteY103" fmla="*/ 2042534 h 2263664"/>
              <a:gd name="connsiteX104" fmla="*/ 4046735 w 4064664"/>
              <a:gd name="connsiteY104" fmla="*/ 2066440 h 2263664"/>
              <a:gd name="connsiteX105" fmla="*/ 4058687 w 4064664"/>
              <a:gd name="connsiteY105" fmla="*/ 2144135 h 2263664"/>
              <a:gd name="connsiteX106" fmla="*/ 4064664 w 4064664"/>
              <a:gd name="connsiteY106" fmla="*/ 2215852 h 2263664"/>
              <a:gd name="connsiteX0" fmla="*/ 221801 w 4064664"/>
              <a:gd name="connsiteY0" fmla="*/ 2263664 h 2263664"/>
              <a:gd name="connsiteX1" fmla="*/ 144107 w 4064664"/>
              <a:gd name="connsiteY1" fmla="*/ 2156088 h 2263664"/>
              <a:gd name="connsiteX2" fmla="*/ 162037 w 4064664"/>
              <a:gd name="connsiteY2" fmla="*/ 2102300 h 2263664"/>
              <a:gd name="connsiteX3" fmla="*/ 162037 w 4064664"/>
              <a:gd name="connsiteY3" fmla="*/ 2054488 h 2263664"/>
              <a:gd name="connsiteX4" fmla="*/ 162037 w 4064664"/>
              <a:gd name="connsiteY4" fmla="*/ 2024606 h 2263664"/>
              <a:gd name="connsiteX5" fmla="*/ 126178 w 4064664"/>
              <a:gd name="connsiteY5" fmla="*/ 1958864 h 2263664"/>
              <a:gd name="connsiteX6" fmla="*/ 120201 w 4064664"/>
              <a:gd name="connsiteY6" fmla="*/ 1917029 h 2263664"/>
              <a:gd name="connsiteX7" fmla="*/ 90319 w 4064664"/>
              <a:gd name="connsiteY7" fmla="*/ 1893123 h 2263664"/>
              <a:gd name="connsiteX8" fmla="*/ 72390 w 4064664"/>
              <a:gd name="connsiteY8" fmla="*/ 1857264 h 2263664"/>
              <a:gd name="connsiteX9" fmla="*/ 12625 w 4064664"/>
              <a:gd name="connsiteY9" fmla="*/ 1797500 h 2263664"/>
              <a:gd name="connsiteX10" fmla="*/ 672 w 4064664"/>
              <a:gd name="connsiteY10" fmla="*/ 1654064 h 2263664"/>
              <a:gd name="connsiteX11" fmla="*/ 24578 w 4064664"/>
              <a:gd name="connsiteY11" fmla="*/ 1618206 h 2263664"/>
              <a:gd name="connsiteX12" fmla="*/ 185943 w 4064664"/>
              <a:gd name="connsiteY12" fmla="*/ 1648088 h 2263664"/>
              <a:gd name="connsiteX13" fmla="*/ 239731 w 4064664"/>
              <a:gd name="connsiteY13" fmla="*/ 1630158 h 2263664"/>
              <a:gd name="connsiteX14" fmla="*/ 203872 w 4064664"/>
              <a:gd name="connsiteY14" fmla="*/ 1474770 h 2263664"/>
              <a:gd name="connsiteX15" fmla="*/ 227778 w 4064664"/>
              <a:gd name="connsiteY15" fmla="*/ 1444888 h 2263664"/>
              <a:gd name="connsiteX16" fmla="*/ 215825 w 4064664"/>
              <a:gd name="connsiteY16" fmla="*/ 1122158 h 2263664"/>
              <a:gd name="connsiteX17" fmla="*/ 239731 w 4064664"/>
              <a:gd name="connsiteY17" fmla="*/ 1110206 h 2263664"/>
              <a:gd name="connsiteX18" fmla="*/ 293519 w 4064664"/>
              <a:gd name="connsiteY18" fmla="*/ 817358 h 2263664"/>
              <a:gd name="connsiteX19" fmla="*/ 299495 w 4064664"/>
              <a:gd name="connsiteY19" fmla="*/ 590253 h 2263664"/>
              <a:gd name="connsiteX20" fmla="*/ 215825 w 4064664"/>
              <a:gd name="connsiteY20" fmla="*/ 542441 h 2263664"/>
              <a:gd name="connsiteX21" fmla="*/ 138131 w 4064664"/>
              <a:gd name="connsiteY21" fmla="*/ 428888 h 2263664"/>
              <a:gd name="connsiteX22" fmla="*/ 179966 w 4064664"/>
              <a:gd name="connsiteY22" fmla="*/ 195806 h 2263664"/>
              <a:gd name="connsiteX23" fmla="*/ 191919 w 4064664"/>
              <a:gd name="connsiteY23" fmla="*/ 189829 h 2263664"/>
              <a:gd name="connsiteX24" fmla="*/ 472813 w 4064664"/>
              <a:gd name="connsiteY24" fmla="*/ 213735 h 2263664"/>
              <a:gd name="connsiteX25" fmla="*/ 484766 w 4064664"/>
              <a:gd name="connsiteY25" fmla="*/ 213735 h 2263664"/>
              <a:gd name="connsiteX26" fmla="*/ 496719 w 4064664"/>
              <a:gd name="connsiteY26" fmla="*/ 16511 h 2263664"/>
              <a:gd name="connsiteX27" fmla="*/ 496719 w 4064664"/>
              <a:gd name="connsiteY27" fmla="*/ 10535 h 2263664"/>
              <a:gd name="connsiteX28" fmla="*/ 634178 w 4064664"/>
              <a:gd name="connsiteY28" fmla="*/ 10535 h 2263664"/>
              <a:gd name="connsiteX29" fmla="*/ 1184013 w 4064664"/>
              <a:gd name="connsiteY29" fmla="*/ 58347 h 2263664"/>
              <a:gd name="connsiteX30" fmla="*/ 1219872 w 4064664"/>
              <a:gd name="connsiteY30" fmla="*/ 58347 h 2263664"/>
              <a:gd name="connsiteX31" fmla="*/ 1249754 w 4064664"/>
              <a:gd name="connsiteY31" fmla="*/ 88229 h 2263664"/>
              <a:gd name="connsiteX32" fmla="*/ 1273660 w 4064664"/>
              <a:gd name="connsiteY32" fmla="*/ 142017 h 2263664"/>
              <a:gd name="connsiteX33" fmla="*/ 1279637 w 4064664"/>
              <a:gd name="connsiteY33" fmla="*/ 189829 h 2263664"/>
              <a:gd name="connsiteX34" fmla="*/ 1321472 w 4064664"/>
              <a:gd name="connsiteY34" fmla="*/ 237641 h 2263664"/>
              <a:gd name="connsiteX35" fmla="*/ 1387213 w 4064664"/>
              <a:gd name="connsiteY35" fmla="*/ 249594 h 2263664"/>
              <a:gd name="connsiteX36" fmla="*/ 1441001 w 4064664"/>
              <a:gd name="connsiteY36" fmla="*/ 297406 h 2263664"/>
              <a:gd name="connsiteX37" fmla="*/ 1482837 w 4064664"/>
              <a:gd name="connsiteY37" fmla="*/ 351194 h 2263664"/>
              <a:gd name="connsiteX38" fmla="*/ 1536625 w 4064664"/>
              <a:gd name="connsiteY38" fmla="*/ 404982 h 2263664"/>
              <a:gd name="connsiteX39" fmla="*/ 1554554 w 4064664"/>
              <a:gd name="connsiteY39" fmla="*/ 434864 h 2263664"/>
              <a:gd name="connsiteX40" fmla="*/ 1608343 w 4064664"/>
              <a:gd name="connsiteY40" fmla="*/ 482676 h 2263664"/>
              <a:gd name="connsiteX41" fmla="*/ 1662131 w 4064664"/>
              <a:gd name="connsiteY41" fmla="*/ 530488 h 2263664"/>
              <a:gd name="connsiteX42" fmla="*/ 1668107 w 4064664"/>
              <a:gd name="connsiteY42" fmla="*/ 530488 h 2263664"/>
              <a:gd name="connsiteX43" fmla="*/ 1727872 w 4064664"/>
              <a:gd name="connsiteY43" fmla="*/ 548417 h 2263664"/>
              <a:gd name="connsiteX44" fmla="*/ 1769707 w 4064664"/>
              <a:gd name="connsiteY44" fmla="*/ 602206 h 2263664"/>
              <a:gd name="connsiteX45" fmla="*/ 1775684 w 4064664"/>
              <a:gd name="connsiteY45" fmla="*/ 614158 h 2263664"/>
              <a:gd name="connsiteX46" fmla="*/ 1799590 w 4064664"/>
              <a:gd name="connsiteY46" fmla="*/ 638064 h 2263664"/>
              <a:gd name="connsiteX47" fmla="*/ 1823495 w 4064664"/>
              <a:gd name="connsiteY47" fmla="*/ 679900 h 2263664"/>
              <a:gd name="connsiteX48" fmla="*/ 1829472 w 4064664"/>
              <a:gd name="connsiteY48" fmla="*/ 727711 h 2263664"/>
              <a:gd name="connsiteX49" fmla="*/ 1841425 w 4064664"/>
              <a:gd name="connsiteY49" fmla="*/ 751617 h 2263664"/>
              <a:gd name="connsiteX50" fmla="*/ 1865331 w 4064664"/>
              <a:gd name="connsiteY50" fmla="*/ 781500 h 2263664"/>
              <a:gd name="connsiteX51" fmla="*/ 1889237 w 4064664"/>
              <a:gd name="connsiteY51" fmla="*/ 817358 h 2263664"/>
              <a:gd name="connsiteX52" fmla="*/ 1901190 w 4064664"/>
              <a:gd name="connsiteY52" fmla="*/ 847241 h 2263664"/>
              <a:gd name="connsiteX53" fmla="*/ 1877284 w 4064664"/>
              <a:gd name="connsiteY53" fmla="*/ 901029 h 2263664"/>
              <a:gd name="connsiteX54" fmla="*/ 1901190 w 4064664"/>
              <a:gd name="connsiteY54" fmla="*/ 948841 h 2263664"/>
              <a:gd name="connsiteX55" fmla="*/ 1913143 w 4064664"/>
              <a:gd name="connsiteY55" fmla="*/ 978723 h 2263664"/>
              <a:gd name="connsiteX56" fmla="*/ 1931072 w 4064664"/>
              <a:gd name="connsiteY56" fmla="*/ 1020558 h 2263664"/>
              <a:gd name="connsiteX57" fmla="*/ 1943025 w 4064664"/>
              <a:gd name="connsiteY57" fmla="*/ 1038488 h 2263664"/>
              <a:gd name="connsiteX58" fmla="*/ 1943025 w 4064664"/>
              <a:gd name="connsiteY58" fmla="*/ 1068370 h 2263664"/>
              <a:gd name="connsiteX59" fmla="*/ 1990837 w 4064664"/>
              <a:gd name="connsiteY59" fmla="*/ 1128135 h 2263664"/>
              <a:gd name="connsiteX60" fmla="*/ 2020719 w 4064664"/>
              <a:gd name="connsiteY60" fmla="*/ 1146064 h 2263664"/>
              <a:gd name="connsiteX61" fmla="*/ 2026695 w 4064664"/>
              <a:gd name="connsiteY61" fmla="*/ 1140088 h 2263664"/>
              <a:gd name="connsiteX62" fmla="*/ 2068531 w 4064664"/>
              <a:gd name="connsiteY62" fmla="*/ 1158017 h 2263664"/>
              <a:gd name="connsiteX63" fmla="*/ 2122319 w 4064664"/>
              <a:gd name="connsiteY63" fmla="*/ 1205829 h 2263664"/>
              <a:gd name="connsiteX64" fmla="*/ 2164154 w 4064664"/>
              <a:gd name="connsiteY64" fmla="*/ 1241688 h 2263664"/>
              <a:gd name="connsiteX65" fmla="*/ 2200013 w 4064664"/>
              <a:gd name="connsiteY65" fmla="*/ 1253641 h 2263664"/>
              <a:gd name="connsiteX66" fmla="*/ 2253801 w 4064664"/>
              <a:gd name="connsiteY66" fmla="*/ 1265594 h 2263664"/>
              <a:gd name="connsiteX67" fmla="*/ 2253801 w 4064664"/>
              <a:gd name="connsiteY67" fmla="*/ 1289500 h 2263664"/>
              <a:gd name="connsiteX68" fmla="*/ 2301613 w 4064664"/>
              <a:gd name="connsiteY68" fmla="*/ 1319382 h 2263664"/>
              <a:gd name="connsiteX69" fmla="*/ 2337472 w 4064664"/>
              <a:gd name="connsiteY69" fmla="*/ 1325358 h 2263664"/>
              <a:gd name="connsiteX70" fmla="*/ 2379307 w 4064664"/>
              <a:gd name="connsiteY70" fmla="*/ 1361217 h 2263664"/>
              <a:gd name="connsiteX71" fmla="*/ 2409190 w 4064664"/>
              <a:gd name="connsiteY71" fmla="*/ 1379147 h 2263664"/>
              <a:gd name="connsiteX72" fmla="*/ 2421143 w 4064664"/>
              <a:gd name="connsiteY72" fmla="*/ 1385123 h 2263664"/>
              <a:gd name="connsiteX73" fmla="*/ 2445048 w 4064664"/>
              <a:gd name="connsiteY73" fmla="*/ 1391100 h 2263664"/>
              <a:gd name="connsiteX74" fmla="*/ 2504813 w 4064664"/>
              <a:gd name="connsiteY74" fmla="*/ 1415006 h 2263664"/>
              <a:gd name="connsiteX75" fmla="*/ 2528719 w 4064664"/>
              <a:gd name="connsiteY75" fmla="*/ 1391100 h 2263664"/>
              <a:gd name="connsiteX76" fmla="*/ 2552625 w 4064664"/>
              <a:gd name="connsiteY76" fmla="*/ 1367194 h 2263664"/>
              <a:gd name="connsiteX77" fmla="*/ 2582507 w 4064664"/>
              <a:gd name="connsiteY77" fmla="*/ 1325358 h 2263664"/>
              <a:gd name="connsiteX78" fmla="*/ 2624343 w 4064664"/>
              <a:gd name="connsiteY78" fmla="*/ 1301453 h 2263664"/>
              <a:gd name="connsiteX79" fmla="*/ 2612390 w 4064664"/>
              <a:gd name="connsiteY79" fmla="*/ 1283523 h 2263664"/>
              <a:gd name="connsiteX80" fmla="*/ 2612390 w 4064664"/>
              <a:gd name="connsiteY80" fmla="*/ 1247664 h 2263664"/>
              <a:gd name="connsiteX81" fmla="*/ 2648248 w 4064664"/>
              <a:gd name="connsiteY81" fmla="*/ 1211806 h 2263664"/>
              <a:gd name="connsiteX82" fmla="*/ 2648248 w 4064664"/>
              <a:gd name="connsiteY82" fmla="*/ 1193876 h 2263664"/>
              <a:gd name="connsiteX83" fmla="*/ 2713990 w 4064664"/>
              <a:gd name="connsiteY83" fmla="*/ 1056417 h 2263664"/>
              <a:gd name="connsiteX84" fmla="*/ 2731919 w 4064664"/>
              <a:gd name="connsiteY84" fmla="*/ 1050441 h 2263664"/>
              <a:gd name="connsiteX85" fmla="*/ 2821566 w 4064664"/>
              <a:gd name="connsiteY85" fmla="*/ 1032511 h 2263664"/>
              <a:gd name="connsiteX86" fmla="*/ 2833519 w 4064664"/>
              <a:gd name="connsiteY86" fmla="*/ 1032511 h 2263664"/>
              <a:gd name="connsiteX87" fmla="*/ 2857424 w 4064664"/>
              <a:gd name="connsiteY87" fmla="*/ 1002630 h 2263664"/>
              <a:gd name="connsiteX88" fmla="*/ 3048670 w 4064664"/>
              <a:gd name="connsiteY88" fmla="*/ 1026535 h 2263664"/>
              <a:gd name="connsiteX89" fmla="*/ 3198083 w 4064664"/>
              <a:gd name="connsiteY89" fmla="*/ 1044464 h 2263664"/>
              <a:gd name="connsiteX90" fmla="*/ 3269800 w 4064664"/>
              <a:gd name="connsiteY90" fmla="*/ 1086300 h 2263664"/>
              <a:gd name="connsiteX91" fmla="*/ 3305658 w 4064664"/>
              <a:gd name="connsiteY91" fmla="*/ 1134111 h 2263664"/>
              <a:gd name="connsiteX92" fmla="*/ 3311635 w 4064664"/>
              <a:gd name="connsiteY92" fmla="*/ 1175947 h 2263664"/>
              <a:gd name="connsiteX93" fmla="*/ 3401281 w 4064664"/>
              <a:gd name="connsiteY93" fmla="*/ 1187900 h 2263664"/>
              <a:gd name="connsiteX94" fmla="*/ 3431164 w 4064664"/>
              <a:gd name="connsiteY94" fmla="*/ 1253641 h 2263664"/>
              <a:gd name="connsiteX95" fmla="*/ 3490927 w 4064664"/>
              <a:gd name="connsiteY95" fmla="*/ 1283523 h 2263664"/>
              <a:gd name="connsiteX96" fmla="*/ 3562645 w 4064664"/>
              <a:gd name="connsiteY96" fmla="*/ 1355240 h 2263664"/>
              <a:gd name="connsiteX97" fmla="*/ 3598503 w 4064664"/>
              <a:gd name="connsiteY97" fmla="*/ 1492699 h 2263664"/>
              <a:gd name="connsiteX98" fmla="*/ 3682174 w 4064664"/>
              <a:gd name="connsiteY98" fmla="*/ 1618206 h 2263664"/>
              <a:gd name="connsiteX99" fmla="*/ 3724009 w 4064664"/>
              <a:gd name="connsiteY99" fmla="*/ 1737735 h 2263664"/>
              <a:gd name="connsiteX100" fmla="*/ 3807679 w 4064664"/>
              <a:gd name="connsiteY100" fmla="*/ 1797500 h 2263664"/>
              <a:gd name="connsiteX101" fmla="*/ 3867443 w 4064664"/>
              <a:gd name="connsiteY101" fmla="*/ 1887146 h 2263664"/>
              <a:gd name="connsiteX102" fmla="*/ 3927207 w 4064664"/>
              <a:gd name="connsiteY102" fmla="*/ 1994723 h 2263664"/>
              <a:gd name="connsiteX103" fmla="*/ 3975019 w 4064664"/>
              <a:gd name="connsiteY103" fmla="*/ 2042534 h 2263664"/>
              <a:gd name="connsiteX104" fmla="*/ 4046735 w 4064664"/>
              <a:gd name="connsiteY104" fmla="*/ 2066440 h 2263664"/>
              <a:gd name="connsiteX105" fmla="*/ 4058687 w 4064664"/>
              <a:gd name="connsiteY105" fmla="*/ 2144135 h 2263664"/>
              <a:gd name="connsiteX106" fmla="*/ 4064664 w 4064664"/>
              <a:gd name="connsiteY106" fmla="*/ 2215852 h 2263664"/>
              <a:gd name="connsiteX107" fmla="*/ 4058686 w 4064664"/>
              <a:gd name="connsiteY107" fmla="*/ 2215853 h 2263664"/>
              <a:gd name="connsiteX0" fmla="*/ 221801 w 4082650"/>
              <a:gd name="connsiteY0" fmla="*/ 2263664 h 2317453"/>
              <a:gd name="connsiteX1" fmla="*/ 144107 w 4082650"/>
              <a:gd name="connsiteY1" fmla="*/ 2156088 h 2317453"/>
              <a:gd name="connsiteX2" fmla="*/ 162037 w 4082650"/>
              <a:gd name="connsiteY2" fmla="*/ 2102300 h 2317453"/>
              <a:gd name="connsiteX3" fmla="*/ 162037 w 4082650"/>
              <a:gd name="connsiteY3" fmla="*/ 2054488 h 2317453"/>
              <a:gd name="connsiteX4" fmla="*/ 162037 w 4082650"/>
              <a:gd name="connsiteY4" fmla="*/ 2024606 h 2317453"/>
              <a:gd name="connsiteX5" fmla="*/ 126178 w 4082650"/>
              <a:gd name="connsiteY5" fmla="*/ 1958864 h 2317453"/>
              <a:gd name="connsiteX6" fmla="*/ 120201 w 4082650"/>
              <a:gd name="connsiteY6" fmla="*/ 1917029 h 2317453"/>
              <a:gd name="connsiteX7" fmla="*/ 90319 w 4082650"/>
              <a:gd name="connsiteY7" fmla="*/ 1893123 h 2317453"/>
              <a:gd name="connsiteX8" fmla="*/ 72390 w 4082650"/>
              <a:gd name="connsiteY8" fmla="*/ 1857264 h 2317453"/>
              <a:gd name="connsiteX9" fmla="*/ 12625 w 4082650"/>
              <a:gd name="connsiteY9" fmla="*/ 1797500 h 2317453"/>
              <a:gd name="connsiteX10" fmla="*/ 672 w 4082650"/>
              <a:gd name="connsiteY10" fmla="*/ 1654064 h 2317453"/>
              <a:gd name="connsiteX11" fmla="*/ 24578 w 4082650"/>
              <a:gd name="connsiteY11" fmla="*/ 1618206 h 2317453"/>
              <a:gd name="connsiteX12" fmla="*/ 185943 w 4082650"/>
              <a:gd name="connsiteY12" fmla="*/ 1648088 h 2317453"/>
              <a:gd name="connsiteX13" fmla="*/ 239731 w 4082650"/>
              <a:gd name="connsiteY13" fmla="*/ 1630158 h 2317453"/>
              <a:gd name="connsiteX14" fmla="*/ 203872 w 4082650"/>
              <a:gd name="connsiteY14" fmla="*/ 1474770 h 2317453"/>
              <a:gd name="connsiteX15" fmla="*/ 227778 w 4082650"/>
              <a:gd name="connsiteY15" fmla="*/ 1444888 h 2317453"/>
              <a:gd name="connsiteX16" fmla="*/ 215825 w 4082650"/>
              <a:gd name="connsiteY16" fmla="*/ 1122158 h 2317453"/>
              <a:gd name="connsiteX17" fmla="*/ 239731 w 4082650"/>
              <a:gd name="connsiteY17" fmla="*/ 1110206 h 2317453"/>
              <a:gd name="connsiteX18" fmla="*/ 293519 w 4082650"/>
              <a:gd name="connsiteY18" fmla="*/ 817358 h 2317453"/>
              <a:gd name="connsiteX19" fmla="*/ 299495 w 4082650"/>
              <a:gd name="connsiteY19" fmla="*/ 590253 h 2317453"/>
              <a:gd name="connsiteX20" fmla="*/ 215825 w 4082650"/>
              <a:gd name="connsiteY20" fmla="*/ 542441 h 2317453"/>
              <a:gd name="connsiteX21" fmla="*/ 138131 w 4082650"/>
              <a:gd name="connsiteY21" fmla="*/ 428888 h 2317453"/>
              <a:gd name="connsiteX22" fmla="*/ 179966 w 4082650"/>
              <a:gd name="connsiteY22" fmla="*/ 195806 h 2317453"/>
              <a:gd name="connsiteX23" fmla="*/ 191919 w 4082650"/>
              <a:gd name="connsiteY23" fmla="*/ 189829 h 2317453"/>
              <a:gd name="connsiteX24" fmla="*/ 472813 w 4082650"/>
              <a:gd name="connsiteY24" fmla="*/ 213735 h 2317453"/>
              <a:gd name="connsiteX25" fmla="*/ 484766 w 4082650"/>
              <a:gd name="connsiteY25" fmla="*/ 213735 h 2317453"/>
              <a:gd name="connsiteX26" fmla="*/ 496719 w 4082650"/>
              <a:gd name="connsiteY26" fmla="*/ 16511 h 2317453"/>
              <a:gd name="connsiteX27" fmla="*/ 496719 w 4082650"/>
              <a:gd name="connsiteY27" fmla="*/ 10535 h 2317453"/>
              <a:gd name="connsiteX28" fmla="*/ 634178 w 4082650"/>
              <a:gd name="connsiteY28" fmla="*/ 10535 h 2317453"/>
              <a:gd name="connsiteX29" fmla="*/ 1184013 w 4082650"/>
              <a:gd name="connsiteY29" fmla="*/ 58347 h 2317453"/>
              <a:gd name="connsiteX30" fmla="*/ 1219872 w 4082650"/>
              <a:gd name="connsiteY30" fmla="*/ 58347 h 2317453"/>
              <a:gd name="connsiteX31" fmla="*/ 1249754 w 4082650"/>
              <a:gd name="connsiteY31" fmla="*/ 88229 h 2317453"/>
              <a:gd name="connsiteX32" fmla="*/ 1273660 w 4082650"/>
              <a:gd name="connsiteY32" fmla="*/ 142017 h 2317453"/>
              <a:gd name="connsiteX33" fmla="*/ 1279637 w 4082650"/>
              <a:gd name="connsiteY33" fmla="*/ 189829 h 2317453"/>
              <a:gd name="connsiteX34" fmla="*/ 1321472 w 4082650"/>
              <a:gd name="connsiteY34" fmla="*/ 237641 h 2317453"/>
              <a:gd name="connsiteX35" fmla="*/ 1387213 w 4082650"/>
              <a:gd name="connsiteY35" fmla="*/ 249594 h 2317453"/>
              <a:gd name="connsiteX36" fmla="*/ 1441001 w 4082650"/>
              <a:gd name="connsiteY36" fmla="*/ 297406 h 2317453"/>
              <a:gd name="connsiteX37" fmla="*/ 1482837 w 4082650"/>
              <a:gd name="connsiteY37" fmla="*/ 351194 h 2317453"/>
              <a:gd name="connsiteX38" fmla="*/ 1536625 w 4082650"/>
              <a:gd name="connsiteY38" fmla="*/ 404982 h 2317453"/>
              <a:gd name="connsiteX39" fmla="*/ 1554554 w 4082650"/>
              <a:gd name="connsiteY39" fmla="*/ 434864 h 2317453"/>
              <a:gd name="connsiteX40" fmla="*/ 1608343 w 4082650"/>
              <a:gd name="connsiteY40" fmla="*/ 482676 h 2317453"/>
              <a:gd name="connsiteX41" fmla="*/ 1662131 w 4082650"/>
              <a:gd name="connsiteY41" fmla="*/ 530488 h 2317453"/>
              <a:gd name="connsiteX42" fmla="*/ 1668107 w 4082650"/>
              <a:gd name="connsiteY42" fmla="*/ 530488 h 2317453"/>
              <a:gd name="connsiteX43" fmla="*/ 1727872 w 4082650"/>
              <a:gd name="connsiteY43" fmla="*/ 548417 h 2317453"/>
              <a:gd name="connsiteX44" fmla="*/ 1769707 w 4082650"/>
              <a:gd name="connsiteY44" fmla="*/ 602206 h 2317453"/>
              <a:gd name="connsiteX45" fmla="*/ 1775684 w 4082650"/>
              <a:gd name="connsiteY45" fmla="*/ 614158 h 2317453"/>
              <a:gd name="connsiteX46" fmla="*/ 1799590 w 4082650"/>
              <a:gd name="connsiteY46" fmla="*/ 638064 h 2317453"/>
              <a:gd name="connsiteX47" fmla="*/ 1823495 w 4082650"/>
              <a:gd name="connsiteY47" fmla="*/ 679900 h 2317453"/>
              <a:gd name="connsiteX48" fmla="*/ 1829472 w 4082650"/>
              <a:gd name="connsiteY48" fmla="*/ 727711 h 2317453"/>
              <a:gd name="connsiteX49" fmla="*/ 1841425 w 4082650"/>
              <a:gd name="connsiteY49" fmla="*/ 751617 h 2317453"/>
              <a:gd name="connsiteX50" fmla="*/ 1865331 w 4082650"/>
              <a:gd name="connsiteY50" fmla="*/ 781500 h 2317453"/>
              <a:gd name="connsiteX51" fmla="*/ 1889237 w 4082650"/>
              <a:gd name="connsiteY51" fmla="*/ 817358 h 2317453"/>
              <a:gd name="connsiteX52" fmla="*/ 1901190 w 4082650"/>
              <a:gd name="connsiteY52" fmla="*/ 847241 h 2317453"/>
              <a:gd name="connsiteX53" fmla="*/ 1877284 w 4082650"/>
              <a:gd name="connsiteY53" fmla="*/ 901029 h 2317453"/>
              <a:gd name="connsiteX54" fmla="*/ 1901190 w 4082650"/>
              <a:gd name="connsiteY54" fmla="*/ 948841 h 2317453"/>
              <a:gd name="connsiteX55" fmla="*/ 1913143 w 4082650"/>
              <a:gd name="connsiteY55" fmla="*/ 978723 h 2317453"/>
              <a:gd name="connsiteX56" fmla="*/ 1931072 w 4082650"/>
              <a:gd name="connsiteY56" fmla="*/ 1020558 h 2317453"/>
              <a:gd name="connsiteX57" fmla="*/ 1943025 w 4082650"/>
              <a:gd name="connsiteY57" fmla="*/ 1038488 h 2317453"/>
              <a:gd name="connsiteX58" fmla="*/ 1943025 w 4082650"/>
              <a:gd name="connsiteY58" fmla="*/ 1068370 h 2317453"/>
              <a:gd name="connsiteX59" fmla="*/ 1990837 w 4082650"/>
              <a:gd name="connsiteY59" fmla="*/ 1128135 h 2317453"/>
              <a:gd name="connsiteX60" fmla="*/ 2020719 w 4082650"/>
              <a:gd name="connsiteY60" fmla="*/ 1146064 h 2317453"/>
              <a:gd name="connsiteX61" fmla="*/ 2026695 w 4082650"/>
              <a:gd name="connsiteY61" fmla="*/ 1140088 h 2317453"/>
              <a:gd name="connsiteX62" fmla="*/ 2068531 w 4082650"/>
              <a:gd name="connsiteY62" fmla="*/ 1158017 h 2317453"/>
              <a:gd name="connsiteX63" fmla="*/ 2122319 w 4082650"/>
              <a:gd name="connsiteY63" fmla="*/ 1205829 h 2317453"/>
              <a:gd name="connsiteX64" fmla="*/ 2164154 w 4082650"/>
              <a:gd name="connsiteY64" fmla="*/ 1241688 h 2317453"/>
              <a:gd name="connsiteX65" fmla="*/ 2200013 w 4082650"/>
              <a:gd name="connsiteY65" fmla="*/ 1253641 h 2317453"/>
              <a:gd name="connsiteX66" fmla="*/ 2253801 w 4082650"/>
              <a:gd name="connsiteY66" fmla="*/ 1265594 h 2317453"/>
              <a:gd name="connsiteX67" fmla="*/ 2253801 w 4082650"/>
              <a:gd name="connsiteY67" fmla="*/ 1289500 h 2317453"/>
              <a:gd name="connsiteX68" fmla="*/ 2301613 w 4082650"/>
              <a:gd name="connsiteY68" fmla="*/ 1319382 h 2317453"/>
              <a:gd name="connsiteX69" fmla="*/ 2337472 w 4082650"/>
              <a:gd name="connsiteY69" fmla="*/ 1325358 h 2317453"/>
              <a:gd name="connsiteX70" fmla="*/ 2379307 w 4082650"/>
              <a:gd name="connsiteY70" fmla="*/ 1361217 h 2317453"/>
              <a:gd name="connsiteX71" fmla="*/ 2409190 w 4082650"/>
              <a:gd name="connsiteY71" fmla="*/ 1379147 h 2317453"/>
              <a:gd name="connsiteX72" fmla="*/ 2421143 w 4082650"/>
              <a:gd name="connsiteY72" fmla="*/ 1385123 h 2317453"/>
              <a:gd name="connsiteX73" fmla="*/ 2445048 w 4082650"/>
              <a:gd name="connsiteY73" fmla="*/ 1391100 h 2317453"/>
              <a:gd name="connsiteX74" fmla="*/ 2504813 w 4082650"/>
              <a:gd name="connsiteY74" fmla="*/ 1415006 h 2317453"/>
              <a:gd name="connsiteX75" fmla="*/ 2528719 w 4082650"/>
              <a:gd name="connsiteY75" fmla="*/ 1391100 h 2317453"/>
              <a:gd name="connsiteX76" fmla="*/ 2552625 w 4082650"/>
              <a:gd name="connsiteY76" fmla="*/ 1367194 h 2317453"/>
              <a:gd name="connsiteX77" fmla="*/ 2582507 w 4082650"/>
              <a:gd name="connsiteY77" fmla="*/ 1325358 h 2317453"/>
              <a:gd name="connsiteX78" fmla="*/ 2624343 w 4082650"/>
              <a:gd name="connsiteY78" fmla="*/ 1301453 h 2317453"/>
              <a:gd name="connsiteX79" fmla="*/ 2612390 w 4082650"/>
              <a:gd name="connsiteY79" fmla="*/ 1283523 h 2317453"/>
              <a:gd name="connsiteX80" fmla="*/ 2612390 w 4082650"/>
              <a:gd name="connsiteY80" fmla="*/ 1247664 h 2317453"/>
              <a:gd name="connsiteX81" fmla="*/ 2648248 w 4082650"/>
              <a:gd name="connsiteY81" fmla="*/ 1211806 h 2317453"/>
              <a:gd name="connsiteX82" fmla="*/ 2648248 w 4082650"/>
              <a:gd name="connsiteY82" fmla="*/ 1193876 h 2317453"/>
              <a:gd name="connsiteX83" fmla="*/ 2713990 w 4082650"/>
              <a:gd name="connsiteY83" fmla="*/ 1056417 h 2317453"/>
              <a:gd name="connsiteX84" fmla="*/ 2731919 w 4082650"/>
              <a:gd name="connsiteY84" fmla="*/ 1050441 h 2317453"/>
              <a:gd name="connsiteX85" fmla="*/ 2821566 w 4082650"/>
              <a:gd name="connsiteY85" fmla="*/ 1032511 h 2317453"/>
              <a:gd name="connsiteX86" fmla="*/ 2833519 w 4082650"/>
              <a:gd name="connsiteY86" fmla="*/ 1032511 h 2317453"/>
              <a:gd name="connsiteX87" fmla="*/ 2857424 w 4082650"/>
              <a:gd name="connsiteY87" fmla="*/ 1002630 h 2317453"/>
              <a:gd name="connsiteX88" fmla="*/ 3048670 w 4082650"/>
              <a:gd name="connsiteY88" fmla="*/ 1026535 h 2317453"/>
              <a:gd name="connsiteX89" fmla="*/ 3198083 w 4082650"/>
              <a:gd name="connsiteY89" fmla="*/ 1044464 h 2317453"/>
              <a:gd name="connsiteX90" fmla="*/ 3269800 w 4082650"/>
              <a:gd name="connsiteY90" fmla="*/ 1086300 h 2317453"/>
              <a:gd name="connsiteX91" fmla="*/ 3305658 w 4082650"/>
              <a:gd name="connsiteY91" fmla="*/ 1134111 h 2317453"/>
              <a:gd name="connsiteX92" fmla="*/ 3311635 w 4082650"/>
              <a:gd name="connsiteY92" fmla="*/ 1175947 h 2317453"/>
              <a:gd name="connsiteX93" fmla="*/ 3401281 w 4082650"/>
              <a:gd name="connsiteY93" fmla="*/ 1187900 h 2317453"/>
              <a:gd name="connsiteX94" fmla="*/ 3431164 w 4082650"/>
              <a:gd name="connsiteY94" fmla="*/ 1253641 h 2317453"/>
              <a:gd name="connsiteX95" fmla="*/ 3490927 w 4082650"/>
              <a:gd name="connsiteY95" fmla="*/ 1283523 h 2317453"/>
              <a:gd name="connsiteX96" fmla="*/ 3562645 w 4082650"/>
              <a:gd name="connsiteY96" fmla="*/ 1355240 h 2317453"/>
              <a:gd name="connsiteX97" fmla="*/ 3598503 w 4082650"/>
              <a:gd name="connsiteY97" fmla="*/ 1492699 h 2317453"/>
              <a:gd name="connsiteX98" fmla="*/ 3682174 w 4082650"/>
              <a:gd name="connsiteY98" fmla="*/ 1618206 h 2317453"/>
              <a:gd name="connsiteX99" fmla="*/ 3724009 w 4082650"/>
              <a:gd name="connsiteY99" fmla="*/ 1737735 h 2317453"/>
              <a:gd name="connsiteX100" fmla="*/ 3807679 w 4082650"/>
              <a:gd name="connsiteY100" fmla="*/ 1797500 h 2317453"/>
              <a:gd name="connsiteX101" fmla="*/ 3867443 w 4082650"/>
              <a:gd name="connsiteY101" fmla="*/ 1887146 h 2317453"/>
              <a:gd name="connsiteX102" fmla="*/ 3927207 w 4082650"/>
              <a:gd name="connsiteY102" fmla="*/ 1994723 h 2317453"/>
              <a:gd name="connsiteX103" fmla="*/ 3975019 w 4082650"/>
              <a:gd name="connsiteY103" fmla="*/ 2042534 h 2317453"/>
              <a:gd name="connsiteX104" fmla="*/ 4046735 w 4082650"/>
              <a:gd name="connsiteY104" fmla="*/ 2066440 h 2317453"/>
              <a:gd name="connsiteX105" fmla="*/ 4058687 w 4082650"/>
              <a:gd name="connsiteY105" fmla="*/ 2144135 h 2317453"/>
              <a:gd name="connsiteX106" fmla="*/ 4064664 w 4082650"/>
              <a:gd name="connsiteY106" fmla="*/ 2215852 h 2317453"/>
              <a:gd name="connsiteX107" fmla="*/ 4082592 w 4082650"/>
              <a:gd name="connsiteY107" fmla="*/ 2317453 h 2317453"/>
              <a:gd name="connsiteX0" fmla="*/ 221801 w 4094545"/>
              <a:gd name="connsiteY0" fmla="*/ 2263664 h 2326949"/>
              <a:gd name="connsiteX1" fmla="*/ 144107 w 4094545"/>
              <a:gd name="connsiteY1" fmla="*/ 2156088 h 2326949"/>
              <a:gd name="connsiteX2" fmla="*/ 162037 w 4094545"/>
              <a:gd name="connsiteY2" fmla="*/ 2102300 h 2326949"/>
              <a:gd name="connsiteX3" fmla="*/ 162037 w 4094545"/>
              <a:gd name="connsiteY3" fmla="*/ 2054488 h 2326949"/>
              <a:gd name="connsiteX4" fmla="*/ 162037 w 4094545"/>
              <a:gd name="connsiteY4" fmla="*/ 2024606 h 2326949"/>
              <a:gd name="connsiteX5" fmla="*/ 126178 w 4094545"/>
              <a:gd name="connsiteY5" fmla="*/ 1958864 h 2326949"/>
              <a:gd name="connsiteX6" fmla="*/ 120201 w 4094545"/>
              <a:gd name="connsiteY6" fmla="*/ 1917029 h 2326949"/>
              <a:gd name="connsiteX7" fmla="*/ 90319 w 4094545"/>
              <a:gd name="connsiteY7" fmla="*/ 1893123 h 2326949"/>
              <a:gd name="connsiteX8" fmla="*/ 72390 w 4094545"/>
              <a:gd name="connsiteY8" fmla="*/ 1857264 h 2326949"/>
              <a:gd name="connsiteX9" fmla="*/ 12625 w 4094545"/>
              <a:gd name="connsiteY9" fmla="*/ 1797500 h 2326949"/>
              <a:gd name="connsiteX10" fmla="*/ 672 w 4094545"/>
              <a:gd name="connsiteY10" fmla="*/ 1654064 h 2326949"/>
              <a:gd name="connsiteX11" fmla="*/ 24578 w 4094545"/>
              <a:gd name="connsiteY11" fmla="*/ 1618206 h 2326949"/>
              <a:gd name="connsiteX12" fmla="*/ 185943 w 4094545"/>
              <a:gd name="connsiteY12" fmla="*/ 1648088 h 2326949"/>
              <a:gd name="connsiteX13" fmla="*/ 239731 w 4094545"/>
              <a:gd name="connsiteY13" fmla="*/ 1630158 h 2326949"/>
              <a:gd name="connsiteX14" fmla="*/ 203872 w 4094545"/>
              <a:gd name="connsiteY14" fmla="*/ 1474770 h 2326949"/>
              <a:gd name="connsiteX15" fmla="*/ 227778 w 4094545"/>
              <a:gd name="connsiteY15" fmla="*/ 1444888 h 2326949"/>
              <a:gd name="connsiteX16" fmla="*/ 215825 w 4094545"/>
              <a:gd name="connsiteY16" fmla="*/ 1122158 h 2326949"/>
              <a:gd name="connsiteX17" fmla="*/ 239731 w 4094545"/>
              <a:gd name="connsiteY17" fmla="*/ 1110206 h 2326949"/>
              <a:gd name="connsiteX18" fmla="*/ 293519 w 4094545"/>
              <a:gd name="connsiteY18" fmla="*/ 817358 h 2326949"/>
              <a:gd name="connsiteX19" fmla="*/ 299495 w 4094545"/>
              <a:gd name="connsiteY19" fmla="*/ 590253 h 2326949"/>
              <a:gd name="connsiteX20" fmla="*/ 215825 w 4094545"/>
              <a:gd name="connsiteY20" fmla="*/ 542441 h 2326949"/>
              <a:gd name="connsiteX21" fmla="*/ 138131 w 4094545"/>
              <a:gd name="connsiteY21" fmla="*/ 428888 h 2326949"/>
              <a:gd name="connsiteX22" fmla="*/ 179966 w 4094545"/>
              <a:gd name="connsiteY22" fmla="*/ 195806 h 2326949"/>
              <a:gd name="connsiteX23" fmla="*/ 191919 w 4094545"/>
              <a:gd name="connsiteY23" fmla="*/ 189829 h 2326949"/>
              <a:gd name="connsiteX24" fmla="*/ 472813 w 4094545"/>
              <a:gd name="connsiteY24" fmla="*/ 213735 h 2326949"/>
              <a:gd name="connsiteX25" fmla="*/ 484766 w 4094545"/>
              <a:gd name="connsiteY25" fmla="*/ 213735 h 2326949"/>
              <a:gd name="connsiteX26" fmla="*/ 496719 w 4094545"/>
              <a:gd name="connsiteY26" fmla="*/ 16511 h 2326949"/>
              <a:gd name="connsiteX27" fmla="*/ 496719 w 4094545"/>
              <a:gd name="connsiteY27" fmla="*/ 10535 h 2326949"/>
              <a:gd name="connsiteX28" fmla="*/ 634178 w 4094545"/>
              <a:gd name="connsiteY28" fmla="*/ 10535 h 2326949"/>
              <a:gd name="connsiteX29" fmla="*/ 1184013 w 4094545"/>
              <a:gd name="connsiteY29" fmla="*/ 58347 h 2326949"/>
              <a:gd name="connsiteX30" fmla="*/ 1219872 w 4094545"/>
              <a:gd name="connsiteY30" fmla="*/ 58347 h 2326949"/>
              <a:gd name="connsiteX31" fmla="*/ 1249754 w 4094545"/>
              <a:gd name="connsiteY31" fmla="*/ 88229 h 2326949"/>
              <a:gd name="connsiteX32" fmla="*/ 1273660 w 4094545"/>
              <a:gd name="connsiteY32" fmla="*/ 142017 h 2326949"/>
              <a:gd name="connsiteX33" fmla="*/ 1279637 w 4094545"/>
              <a:gd name="connsiteY33" fmla="*/ 189829 h 2326949"/>
              <a:gd name="connsiteX34" fmla="*/ 1321472 w 4094545"/>
              <a:gd name="connsiteY34" fmla="*/ 237641 h 2326949"/>
              <a:gd name="connsiteX35" fmla="*/ 1387213 w 4094545"/>
              <a:gd name="connsiteY35" fmla="*/ 249594 h 2326949"/>
              <a:gd name="connsiteX36" fmla="*/ 1441001 w 4094545"/>
              <a:gd name="connsiteY36" fmla="*/ 297406 h 2326949"/>
              <a:gd name="connsiteX37" fmla="*/ 1482837 w 4094545"/>
              <a:gd name="connsiteY37" fmla="*/ 351194 h 2326949"/>
              <a:gd name="connsiteX38" fmla="*/ 1536625 w 4094545"/>
              <a:gd name="connsiteY38" fmla="*/ 404982 h 2326949"/>
              <a:gd name="connsiteX39" fmla="*/ 1554554 w 4094545"/>
              <a:gd name="connsiteY39" fmla="*/ 434864 h 2326949"/>
              <a:gd name="connsiteX40" fmla="*/ 1608343 w 4094545"/>
              <a:gd name="connsiteY40" fmla="*/ 482676 h 2326949"/>
              <a:gd name="connsiteX41" fmla="*/ 1662131 w 4094545"/>
              <a:gd name="connsiteY41" fmla="*/ 530488 h 2326949"/>
              <a:gd name="connsiteX42" fmla="*/ 1668107 w 4094545"/>
              <a:gd name="connsiteY42" fmla="*/ 530488 h 2326949"/>
              <a:gd name="connsiteX43" fmla="*/ 1727872 w 4094545"/>
              <a:gd name="connsiteY43" fmla="*/ 548417 h 2326949"/>
              <a:gd name="connsiteX44" fmla="*/ 1769707 w 4094545"/>
              <a:gd name="connsiteY44" fmla="*/ 602206 h 2326949"/>
              <a:gd name="connsiteX45" fmla="*/ 1775684 w 4094545"/>
              <a:gd name="connsiteY45" fmla="*/ 614158 h 2326949"/>
              <a:gd name="connsiteX46" fmla="*/ 1799590 w 4094545"/>
              <a:gd name="connsiteY46" fmla="*/ 638064 h 2326949"/>
              <a:gd name="connsiteX47" fmla="*/ 1823495 w 4094545"/>
              <a:gd name="connsiteY47" fmla="*/ 679900 h 2326949"/>
              <a:gd name="connsiteX48" fmla="*/ 1829472 w 4094545"/>
              <a:gd name="connsiteY48" fmla="*/ 727711 h 2326949"/>
              <a:gd name="connsiteX49" fmla="*/ 1841425 w 4094545"/>
              <a:gd name="connsiteY49" fmla="*/ 751617 h 2326949"/>
              <a:gd name="connsiteX50" fmla="*/ 1865331 w 4094545"/>
              <a:gd name="connsiteY50" fmla="*/ 781500 h 2326949"/>
              <a:gd name="connsiteX51" fmla="*/ 1889237 w 4094545"/>
              <a:gd name="connsiteY51" fmla="*/ 817358 h 2326949"/>
              <a:gd name="connsiteX52" fmla="*/ 1901190 w 4094545"/>
              <a:gd name="connsiteY52" fmla="*/ 847241 h 2326949"/>
              <a:gd name="connsiteX53" fmla="*/ 1877284 w 4094545"/>
              <a:gd name="connsiteY53" fmla="*/ 901029 h 2326949"/>
              <a:gd name="connsiteX54" fmla="*/ 1901190 w 4094545"/>
              <a:gd name="connsiteY54" fmla="*/ 948841 h 2326949"/>
              <a:gd name="connsiteX55" fmla="*/ 1913143 w 4094545"/>
              <a:gd name="connsiteY55" fmla="*/ 978723 h 2326949"/>
              <a:gd name="connsiteX56" fmla="*/ 1931072 w 4094545"/>
              <a:gd name="connsiteY56" fmla="*/ 1020558 h 2326949"/>
              <a:gd name="connsiteX57" fmla="*/ 1943025 w 4094545"/>
              <a:gd name="connsiteY57" fmla="*/ 1038488 h 2326949"/>
              <a:gd name="connsiteX58" fmla="*/ 1943025 w 4094545"/>
              <a:gd name="connsiteY58" fmla="*/ 1068370 h 2326949"/>
              <a:gd name="connsiteX59" fmla="*/ 1990837 w 4094545"/>
              <a:gd name="connsiteY59" fmla="*/ 1128135 h 2326949"/>
              <a:gd name="connsiteX60" fmla="*/ 2020719 w 4094545"/>
              <a:gd name="connsiteY60" fmla="*/ 1146064 h 2326949"/>
              <a:gd name="connsiteX61" fmla="*/ 2026695 w 4094545"/>
              <a:gd name="connsiteY61" fmla="*/ 1140088 h 2326949"/>
              <a:gd name="connsiteX62" fmla="*/ 2068531 w 4094545"/>
              <a:gd name="connsiteY62" fmla="*/ 1158017 h 2326949"/>
              <a:gd name="connsiteX63" fmla="*/ 2122319 w 4094545"/>
              <a:gd name="connsiteY63" fmla="*/ 1205829 h 2326949"/>
              <a:gd name="connsiteX64" fmla="*/ 2164154 w 4094545"/>
              <a:gd name="connsiteY64" fmla="*/ 1241688 h 2326949"/>
              <a:gd name="connsiteX65" fmla="*/ 2200013 w 4094545"/>
              <a:gd name="connsiteY65" fmla="*/ 1253641 h 2326949"/>
              <a:gd name="connsiteX66" fmla="*/ 2253801 w 4094545"/>
              <a:gd name="connsiteY66" fmla="*/ 1265594 h 2326949"/>
              <a:gd name="connsiteX67" fmla="*/ 2253801 w 4094545"/>
              <a:gd name="connsiteY67" fmla="*/ 1289500 h 2326949"/>
              <a:gd name="connsiteX68" fmla="*/ 2301613 w 4094545"/>
              <a:gd name="connsiteY68" fmla="*/ 1319382 h 2326949"/>
              <a:gd name="connsiteX69" fmla="*/ 2337472 w 4094545"/>
              <a:gd name="connsiteY69" fmla="*/ 1325358 h 2326949"/>
              <a:gd name="connsiteX70" fmla="*/ 2379307 w 4094545"/>
              <a:gd name="connsiteY70" fmla="*/ 1361217 h 2326949"/>
              <a:gd name="connsiteX71" fmla="*/ 2409190 w 4094545"/>
              <a:gd name="connsiteY71" fmla="*/ 1379147 h 2326949"/>
              <a:gd name="connsiteX72" fmla="*/ 2421143 w 4094545"/>
              <a:gd name="connsiteY72" fmla="*/ 1385123 h 2326949"/>
              <a:gd name="connsiteX73" fmla="*/ 2445048 w 4094545"/>
              <a:gd name="connsiteY73" fmla="*/ 1391100 h 2326949"/>
              <a:gd name="connsiteX74" fmla="*/ 2504813 w 4094545"/>
              <a:gd name="connsiteY74" fmla="*/ 1415006 h 2326949"/>
              <a:gd name="connsiteX75" fmla="*/ 2528719 w 4094545"/>
              <a:gd name="connsiteY75" fmla="*/ 1391100 h 2326949"/>
              <a:gd name="connsiteX76" fmla="*/ 2552625 w 4094545"/>
              <a:gd name="connsiteY76" fmla="*/ 1367194 h 2326949"/>
              <a:gd name="connsiteX77" fmla="*/ 2582507 w 4094545"/>
              <a:gd name="connsiteY77" fmla="*/ 1325358 h 2326949"/>
              <a:gd name="connsiteX78" fmla="*/ 2624343 w 4094545"/>
              <a:gd name="connsiteY78" fmla="*/ 1301453 h 2326949"/>
              <a:gd name="connsiteX79" fmla="*/ 2612390 w 4094545"/>
              <a:gd name="connsiteY79" fmla="*/ 1283523 h 2326949"/>
              <a:gd name="connsiteX80" fmla="*/ 2612390 w 4094545"/>
              <a:gd name="connsiteY80" fmla="*/ 1247664 h 2326949"/>
              <a:gd name="connsiteX81" fmla="*/ 2648248 w 4094545"/>
              <a:gd name="connsiteY81" fmla="*/ 1211806 h 2326949"/>
              <a:gd name="connsiteX82" fmla="*/ 2648248 w 4094545"/>
              <a:gd name="connsiteY82" fmla="*/ 1193876 h 2326949"/>
              <a:gd name="connsiteX83" fmla="*/ 2713990 w 4094545"/>
              <a:gd name="connsiteY83" fmla="*/ 1056417 h 2326949"/>
              <a:gd name="connsiteX84" fmla="*/ 2731919 w 4094545"/>
              <a:gd name="connsiteY84" fmla="*/ 1050441 h 2326949"/>
              <a:gd name="connsiteX85" fmla="*/ 2821566 w 4094545"/>
              <a:gd name="connsiteY85" fmla="*/ 1032511 h 2326949"/>
              <a:gd name="connsiteX86" fmla="*/ 2833519 w 4094545"/>
              <a:gd name="connsiteY86" fmla="*/ 1032511 h 2326949"/>
              <a:gd name="connsiteX87" fmla="*/ 2857424 w 4094545"/>
              <a:gd name="connsiteY87" fmla="*/ 1002630 h 2326949"/>
              <a:gd name="connsiteX88" fmla="*/ 3048670 w 4094545"/>
              <a:gd name="connsiteY88" fmla="*/ 1026535 h 2326949"/>
              <a:gd name="connsiteX89" fmla="*/ 3198083 w 4094545"/>
              <a:gd name="connsiteY89" fmla="*/ 1044464 h 2326949"/>
              <a:gd name="connsiteX90" fmla="*/ 3269800 w 4094545"/>
              <a:gd name="connsiteY90" fmla="*/ 1086300 h 2326949"/>
              <a:gd name="connsiteX91" fmla="*/ 3305658 w 4094545"/>
              <a:gd name="connsiteY91" fmla="*/ 1134111 h 2326949"/>
              <a:gd name="connsiteX92" fmla="*/ 3311635 w 4094545"/>
              <a:gd name="connsiteY92" fmla="*/ 1175947 h 2326949"/>
              <a:gd name="connsiteX93" fmla="*/ 3401281 w 4094545"/>
              <a:gd name="connsiteY93" fmla="*/ 1187900 h 2326949"/>
              <a:gd name="connsiteX94" fmla="*/ 3431164 w 4094545"/>
              <a:gd name="connsiteY94" fmla="*/ 1253641 h 2326949"/>
              <a:gd name="connsiteX95" fmla="*/ 3490927 w 4094545"/>
              <a:gd name="connsiteY95" fmla="*/ 1283523 h 2326949"/>
              <a:gd name="connsiteX96" fmla="*/ 3562645 w 4094545"/>
              <a:gd name="connsiteY96" fmla="*/ 1355240 h 2326949"/>
              <a:gd name="connsiteX97" fmla="*/ 3598503 w 4094545"/>
              <a:gd name="connsiteY97" fmla="*/ 1492699 h 2326949"/>
              <a:gd name="connsiteX98" fmla="*/ 3682174 w 4094545"/>
              <a:gd name="connsiteY98" fmla="*/ 1618206 h 2326949"/>
              <a:gd name="connsiteX99" fmla="*/ 3724009 w 4094545"/>
              <a:gd name="connsiteY99" fmla="*/ 1737735 h 2326949"/>
              <a:gd name="connsiteX100" fmla="*/ 3807679 w 4094545"/>
              <a:gd name="connsiteY100" fmla="*/ 1797500 h 2326949"/>
              <a:gd name="connsiteX101" fmla="*/ 3867443 w 4094545"/>
              <a:gd name="connsiteY101" fmla="*/ 1887146 h 2326949"/>
              <a:gd name="connsiteX102" fmla="*/ 3927207 w 4094545"/>
              <a:gd name="connsiteY102" fmla="*/ 1994723 h 2326949"/>
              <a:gd name="connsiteX103" fmla="*/ 3975019 w 4094545"/>
              <a:gd name="connsiteY103" fmla="*/ 2042534 h 2326949"/>
              <a:gd name="connsiteX104" fmla="*/ 4046735 w 4094545"/>
              <a:gd name="connsiteY104" fmla="*/ 2066440 h 2326949"/>
              <a:gd name="connsiteX105" fmla="*/ 4058687 w 4094545"/>
              <a:gd name="connsiteY105" fmla="*/ 2144135 h 2326949"/>
              <a:gd name="connsiteX106" fmla="*/ 4064664 w 4094545"/>
              <a:gd name="connsiteY106" fmla="*/ 2215852 h 2326949"/>
              <a:gd name="connsiteX107" fmla="*/ 4082592 w 4094545"/>
              <a:gd name="connsiteY107" fmla="*/ 2317453 h 2326949"/>
              <a:gd name="connsiteX108" fmla="*/ 4094545 w 4094545"/>
              <a:gd name="connsiteY108" fmla="*/ 2323429 h 2326949"/>
              <a:gd name="connsiteX0" fmla="*/ 221801 w 4124428"/>
              <a:gd name="connsiteY0" fmla="*/ 2263664 h 2419053"/>
              <a:gd name="connsiteX1" fmla="*/ 144107 w 4124428"/>
              <a:gd name="connsiteY1" fmla="*/ 2156088 h 2419053"/>
              <a:gd name="connsiteX2" fmla="*/ 162037 w 4124428"/>
              <a:gd name="connsiteY2" fmla="*/ 2102300 h 2419053"/>
              <a:gd name="connsiteX3" fmla="*/ 162037 w 4124428"/>
              <a:gd name="connsiteY3" fmla="*/ 2054488 h 2419053"/>
              <a:gd name="connsiteX4" fmla="*/ 162037 w 4124428"/>
              <a:gd name="connsiteY4" fmla="*/ 2024606 h 2419053"/>
              <a:gd name="connsiteX5" fmla="*/ 126178 w 4124428"/>
              <a:gd name="connsiteY5" fmla="*/ 1958864 h 2419053"/>
              <a:gd name="connsiteX6" fmla="*/ 120201 w 4124428"/>
              <a:gd name="connsiteY6" fmla="*/ 1917029 h 2419053"/>
              <a:gd name="connsiteX7" fmla="*/ 90319 w 4124428"/>
              <a:gd name="connsiteY7" fmla="*/ 1893123 h 2419053"/>
              <a:gd name="connsiteX8" fmla="*/ 72390 w 4124428"/>
              <a:gd name="connsiteY8" fmla="*/ 1857264 h 2419053"/>
              <a:gd name="connsiteX9" fmla="*/ 12625 w 4124428"/>
              <a:gd name="connsiteY9" fmla="*/ 1797500 h 2419053"/>
              <a:gd name="connsiteX10" fmla="*/ 672 w 4124428"/>
              <a:gd name="connsiteY10" fmla="*/ 1654064 h 2419053"/>
              <a:gd name="connsiteX11" fmla="*/ 24578 w 4124428"/>
              <a:gd name="connsiteY11" fmla="*/ 1618206 h 2419053"/>
              <a:gd name="connsiteX12" fmla="*/ 185943 w 4124428"/>
              <a:gd name="connsiteY12" fmla="*/ 1648088 h 2419053"/>
              <a:gd name="connsiteX13" fmla="*/ 239731 w 4124428"/>
              <a:gd name="connsiteY13" fmla="*/ 1630158 h 2419053"/>
              <a:gd name="connsiteX14" fmla="*/ 203872 w 4124428"/>
              <a:gd name="connsiteY14" fmla="*/ 1474770 h 2419053"/>
              <a:gd name="connsiteX15" fmla="*/ 227778 w 4124428"/>
              <a:gd name="connsiteY15" fmla="*/ 1444888 h 2419053"/>
              <a:gd name="connsiteX16" fmla="*/ 215825 w 4124428"/>
              <a:gd name="connsiteY16" fmla="*/ 1122158 h 2419053"/>
              <a:gd name="connsiteX17" fmla="*/ 239731 w 4124428"/>
              <a:gd name="connsiteY17" fmla="*/ 1110206 h 2419053"/>
              <a:gd name="connsiteX18" fmla="*/ 293519 w 4124428"/>
              <a:gd name="connsiteY18" fmla="*/ 817358 h 2419053"/>
              <a:gd name="connsiteX19" fmla="*/ 299495 w 4124428"/>
              <a:gd name="connsiteY19" fmla="*/ 590253 h 2419053"/>
              <a:gd name="connsiteX20" fmla="*/ 215825 w 4124428"/>
              <a:gd name="connsiteY20" fmla="*/ 542441 h 2419053"/>
              <a:gd name="connsiteX21" fmla="*/ 138131 w 4124428"/>
              <a:gd name="connsiteY21" fmla="*/ 428888 h 2419053"/>
              <a:gd name="connsiteX22" fmla="*/ 179966 w 4124428"/>
              <a:gd name="connsiteY22" fmla="*/ 195806 h 2419053"/>
              <a:gd name="connsiteX23" fmla="*/ 191919 w 4124428"/>
              <a:gd name="connsiteY23" fmla="*/ 189829 h 2419053"/>
              <a:gd name="connsiteX24" fmla="*/ 472813 w 4124428"/>
              <a:gd name="connsiteY24" fmla="*/ 213735 h 2419053"/>
              <a:gd name="connsiteX25" fmla="*/ 484766 w 4124428"/>
              <a:gd name="connsiteY25" fmla="*/ 213735 h 2419053"/>
              <a:gd name="connsiteX26" fmla="*/ 496719 w 4124428"/>
              <a:gd name="connsiteY26" fmla="*/ 16511 h 2419053"/>
              <a:gd name="connsiteX27" fmla="*/ 496719 w 4124428"/>
              <a:gd name="connsiteY27" fmla="*/ 10535 h 2419053"/>
              <a:gd name="connsiteX28" fmla="*/ 634178 w 4124428"/>
              <a:gd name="connsiteY28" fmla="*/ 10535 h 2419053"/>
              <a:gd name="connsiteX29" fmla="*/ 1184013 w 4124428"/>
              <a:gd name="connsiteY29" fmla="*/ 58347 h 2419053"/>
              <a:gd name="connsiteX30" fmla="*/ 1219872 w 4124428"/>
              <a:gd name="connsiteY30" fmla="*/ 58347 h 2419053"/>
              <a:gd name="connsiteX31" fmla="*/ 1249754 w 4124428"/>
              <a:gd name="connsiteY31" fmla="*/ 88229 h 2419053"/>
              <a:gd name="connsiteX32" fmla="*/ 1273660 w 4124428"/>
              <a:gd name="connsiteY32" fmla="*/ 142017 h 2419053"/>
              <a:gd name="connsiteX33" fmla="*/ 1279637 w 4124428"/>
              <a:gd name="connsiteY33" fmla="*/ 189829 h 2419053"/>
              <a:gd name="connsiteX34" fmla="*/ 1321472 w 4124428"/>
              <a:gd name="connsiteY34" fmla="*/ 237641 h 2419053"/>
              <a:gd name="connsiteX35" fmla="*/ 1387213 w 4124428"/>
              <a:gd name="connsiteY35" fmla="*/ 249594 h 2419053"/>
              <a:gd name="connsiteX36" fmla="*/ 1441001 w 4124428"/>
              <a:gd name="connsiteY36" fmla="*/ 297406 h 2419053"/>
              <a:gd name="connsiteX37" fmla="*/ 1482837 w 4124428"/>
              <a:gd name="connsiteY37" fmla="*/ 351194 h 2419053"/>
              <a:gd name="connsiteX38" fmla="*/ 1536625 w 4124428"/>
              <a:gd name="connsiteY38" fmla="*/ 404982 h 2419053"/>
              <a:gd name="connsiteX39" fmla="*/ 1554554 w 4124428"/>
              <a:gd name="connsiteY39" fmla="*/ 434864 h 2419053"/>
              <a:gd name="connsiteX40" fmla="*/ 1608343 w 4124428"/>
              <a:gd name="connsiteY40" fmla="*/ 482676 h 2419053"/>
              <a:gd name="connsiteX41" fmla="*/ 1662131 w 4124428"/>
              <a:gd name="connsiteY41" fmla="*/ 530488 h 2419053"/>
              <a:gd name="connsiteX42" fmla="*/ 1668107 w 4124428"/>
              <a:gd name="connsiteY42" fmla="*/ 530488 h 2419053"/>
              <a:gd name="connsiteX43" fmla="*/ 1727872 w 4124428"/>
              <a:gd name="connsiteY43" fmla="*/ 548417 h 2419053"/>
              <a:gd name="connsiteX44" fmla="*/ 1769707 w 4124428"/>
              <a:gd name="connsiteY44" fmla="*/ 602206 h 2419053"/>
              <a:gd name="connsiteX45" fmla="*/ 1775684 w 4124428"/>
              <a:gd name="connsiteY45" fmla="*/ 614158 h 2419053"/>
              <a:gd name="connsiteX46" fmla="*/ 1799590 w 4124428"/>
              <a:gd name="connsiteY46" fmla="*/ 638064 h 2419053"/>
              <a:gd name="connsiteX47" fmla="*/ 1823495 w 4124428"/>
              <a:gd name="connsiteY47" fmla="*/ 679900 h 2419053"/>
              <a:gd name="connsiteX48" fmla="*/ 1829472 w 4124428"/>
              <a:gd name="connsiteY48" fmla="*/ 727711 h 2419053"/>
              <a:gd name="connsiteX49" fmla="*/ 1841425 w 4124428"/>
              <a:gd name="connsiteY49" fmla="*/ 751617 h 2419053"/>
              <a:gd name="connsiteX50" fmla="*/ 1865331 w 4124428"/>
              <a:gd name="connsiteY50" fmla="*/ 781500 h 2419053"/>
              <a:gd name="connsiteX51" fmla="*/ 1889237 w 4124428"/>
              <a:gd name="connsiteY51" fmla="*/ 817358 h 2419053"/>
              <a:gd name="connsiteX52" fmla="*/ 1901190 w 4124428"/>
              <a:gd name="connsiteY52" fmla="*/ 847241 h 2419053"/>
              <a:gd name="connsiteX53" fmla="*/ 1877284 w 4124428"/>
              <a:gd name="connsiteY53" fmla="*/ 901029 h 2419053"/>
              <a:gd name="connsiteX54" fmla="*/ 1901190 w 4124428"/>
              <a:gd name="connsiteY54" fmla="*/ 948841 h 2419053"/>
              <a:gd name="connsiteX55" fmla="*/ 1913143 w 4124428"/>
              <a:gd name="connsiteY55" fmla="*/ 978723 h 2419053"/>
              <a:gd name="connsiteX56" fmla="*/ 1931072 w 4124428"/>
              <a:gd name="connsiteY56" fmla="*/ 1020558 h 2419053"/>
              <a:gd name="connsiteX57" fmla="*/ 1943025 w 4124428"/>
              <a:gd name="connsiteY57" fmla="*/ 1038488 h 2419053"/>
              <a:gd name="connsiteX58" fmla="*/ 1943025 w 4124428"/>
              <a:gd name="connsiteY58" fmla="*/ 1068370 h 2419053"/>
              <a:gd name="connsiteX59" fmla="*/ 1990837 w 4124428"/>
              <a:gd name="connsiteY59" fmla="*/ 1128135 h 2419053"/>
              <a:gd name="connsiteX60" fmla="*/ 2020719 w 4124428"/>
              <a:gd name="connsiteY60" fmla="*/ 1146064 h 2419053"/>
              <a:gd name="connsiteX61" fmla="*/ 2026695 w 4124428"/>
              <a:gd name="connsiteY61" fmla="*/ 1140088 h 2419053"/>
              <a:gd name="connsiteX62" fmla="*/ 2068531 w 4124428"/>
              <a:gd name="connsiteY62" fmla="*/ 1158017 h 2419053"/>
              <a:gd name="connsiteX63" fmla="*/ 2122319 w 4124428"/>
              <a:gd name="connsiteY63" fmla="*/ 1205829 h 2419053"/>
              <a:gd name="connsiteX64" fmla="*/ 2164154 w 4124428"/>
              <a:gd name="connsiteY64" fmla="*/ 1241688 h 2419053"/>
              <a:gd name="connsiteX65" fmla="*/ 2200013 w 4124428"/>
              <a:gd name="connsiteY65" fmla="*/ 1253641 h 2419053"/>
              <a:gd name="connsiteX66" fmla="*/ 2253801 w 4124428"/>
              <a:gd name="connsiteY66" fmla="*/ 1265594 h 2419053"/>
              <a:gd name="connsiteX67" fmla="*/ 2253801 w 4124428"/>
              <a:gd name="connsiteY67" fmla="*/ 1289500 h 2419053"/>
              <a:gd name="connsiteX68" fmla="*/ 2301613 w 4124428"/>
              <a:gd name="connsiteY68" fmla="*/ 1319382 h 2419053"/>
              <a:gd name="connsiteX69" fmla="*/ 2337472 w 4124428"/>
              <a:gd name="connsiteY69" fmla="*/ 1325358 h 2419053"/>
              <a:gd name="connsiteX70" fmla="*/ 2379307 w 4124428"/>
              <a:gd name="connsiteY70" fmla="*/ 1361217 h 2419053"/>
              <a:gd name="connsiteX71" fmla="*/ 2409190 w 4124428"/>
              <a:gd name="connsiteY71" fmla="*/ 1379147 h 2419053"/>
              <a:gd name="connsiteX72" fmla="*/ 2421143 w 4124428"/>
              <a:gd name="connsiteY72" fmla="*/ 1385123 h 2419053"/>
              <a:gd name="connsiteX73" fmla="*/ 2445048 w 4124428"/>
              <a:gd name="connsiteY73" fmla="*/ 1391100 h 2419053"/>
              <a:gd name="connsiteX74" fmla="*/ 2504813 w 4124428"/>
              <a:gd name="connsiteY74" fmla="*/ 1415006 h 2419053"/>
              <a:gd name="connsiteX75" fmla="*/ 2528719 w 4124428"/>
              <a:gd name="connsiteY75" fmla="*/ 1391100 h 2419053"/>
              <a:gd name="connsiteX76" fmla="*/ 2552625 w 4124428"/>
              <a:gd name="connsiteY76" fmla="*/ 1367194 h 2419053"/>
              <a:gd name="connsiteX77" fmla="*/ 2582507 w 4124428"/>
              <a:gd name="connsiteY77" fmla="*/ 1325358 h 2419053"/>
              <a:gd name="connsiteX78" fmla="*/ 2624343 w 4124428"/>
              <a:gd name="connsiteY78" fmla="*/ 1301453 h 2419053"/>
              <a:gd name="connsiteX79" fmla="*/ 2612390 w 4124428"/>
              <a:gd name="connsiteY79" fmla="*/ 1283523 h 2419053"/>
              <a:gd name="connsiteX80" fmla="*/ 2612390 w 4124428"/>
              <a:gd name="connsiteY80" fmla="*/ 1247664 h 2419053"/>
              <a:gd name="connsiteX81" fmla="*/ 2648248 w 4124428"/>
              <a:gd name="connsiteY81" fmla="*/ 1211806 h 2419053"/>
              <a:gd name="connsiteX82" fmla="*/ 2648248 w 4124428"/>
              <a:gd name="connsiteY82" fmla="*/ 1193876 h 2419053"/>
              <a:gd name="connsiteX83" fmla="*/ 2713990 w 4124428"/>
              <a:gd name="connsiteY83" fmla="*/ 1056417 h 2419053"/>
              <a:gd name="connsiteX84" fmla="*/ 2731919 w 4124428"/>
              <a:gd name="connsiteY84" fmla="*/ 1050441 h 2419053"/>
              <a:gd name="connsiteX85" fmla="*/ 2821566 w 4124428"/>
              <a:gd name="connsiteY85" fmla="*/ 1032511 h 2419053"/>
              <a:gd name="connsiteX86" fmla="*/ 2833519 w 4124428"/>
              <a:gd name="connsiteY86" fmla="*/ 1032511 h 2419053"/>
              <a:gd name="connsiteX87" fmla="*/ 2857424 w 4124428"/>
              <a:gd name="connsiteY87" fmla="*/ 1002630 h 2419053"/>
              <a:gd name="connsiteX88" fmla="*/ 3048670 w 4124428"/>
              <a:gd name="connsiteY88" fmla="*/ 1026535 h 2419053"/>
              <a:gd name="connsiteX89" fmla="*/ 3198083 w 4124428"/>
              <a:gd name="connsiteY89" fmla="*/ 1044464 h 2419053"/>
              <a:gd name="connsiteX90" fmla="*/ 3269800 w 4124428"/>
              <a:gd name="connsiteY90" fmla="*/ 1086300 h 2419053"/>
              <a:gd name="connsiteX91" fmla="*/ 3305658 w 4124428"/>
              <a:gd name="connsiteY91" fmla="*/ 1134111 h 2419053"/>
              <a:gd name="connsiteX92" fmla="*/ 3311635 w 4124428"/>
              <a:gd name="connsiteY92" fmla="*/ 1175947 h 2419053"/>
              <a:gd name="connsiteX93" fmla="*/ 3401281 w 4124428"/>
              <a:gd name="connsiteY93" fmla="*/ 1187900 h 2419053"/>
              <a:gd name="connsiteX94" fmla="*/ 3431164 w 4124428"/>
              <a:gd name="connsiteY94" fmla="*/ 1253641 h 2419053"/>
              <a:gd name="connsiteX95" fmla="*/ 3490927 w 4124428"/>
              <a:gd name="connsiteY95" fmla="*/ 1283523 h 2419053"/>
              <a:gd name="connsiteX96" fmla="*/ 3562645 w 4124428"/>
              <a:gd name="connsiteY96" fmla="*/ 1355240 h 2419053"/>
              <a:gd name="connsiteX97" fmla="*/ 3598503 w 4124428"/>
              <a:gd name="connsiteY97" fmla="*/ 1492699 h 2419053"/>
              <a:gd name="connsiteX98" fmla="*/ 3682174 w 4124428"/>
              <a:gd name="connsiteY98" fmla="*/ 1618206 h 2419053"/>
              <a:gd name="connsiteX99" fmla="*/ 3724009 w 4124428"/>
              <a:gd name="connsiteY99" fmla="*/ 1737735 h 2419053"/>
              <a:gd name="connsiteX100" fmla="*/ 3807679 w 4124428"/>
              <a:gd name="connsiteY100" fmla="*/ 1797500 h 2419053"/>
              <a:gd name="connsiteX101" fmla="*/ 3867443 w 4124428"/>
              <a:gd name="connsiteY101" fmla="*/ 1887146 h 2419053"/>
              <a:gd name="connsiteX102" fmla="*/ 3927207 w 4124428"/>
              <a:gd name="connsiteY102" fmla="*/ 1994723 h 2419053"/>
              <a:gd name="connsiteX103" fmla="*/ 3975019 w 4124428"/>
              <a:gd name="connsiteY103" fmla="*/ 2042534 h 2419053"/>
              <a:gd name="connsiteX104" fmla="*/ 4046735 w 4124428"/>
              <a:gd name="connsiteY104" fmla="*/ 2066440 h 2419053"/>
              <a:gd name="connsiteX105" fmla="*/ 4058687 w 4124428"/>
              <a:gd name="connsiteY105" fmla="*/ 2144135 h 2419053"/>
              <a:gd name="connsiteX106" fmla="*/ 4064664 w 4124428"/>
              <a:gd name="connsiteY106" fmla="*/ 2215852 h 2419053"/>
              <a:gd name="connsiteX107" fmla="*/ 4082592 w 4124428"/>
              <a:gd name="connsiteY107" fmla="*/ 2317453 h 2419053"/>
              <a:gd name="connsiteX108" fmla="*/ 4124428 w 4124428"/>
              <a:gd name="connsiteY108" fmla="*/ 2419053 h 2419053"/>
              <a:gd name="connsiteX0" fmla="*/ 221801 w 4127526"/>
              <a:gd name="connsiteY0" fmla="*/ 2263664 h 2431230"/>
              <a:gd name="connsiteX1" fmla="*/ 144107 w 4127526"/>
              <a:gd name="connsiteY1" fmla="*/ 2156088 h 2431230"/>
              <a:gd name="connsiteX2" fmla="*/ 162037 w 4127526"/>
              <a:gd name="connsiteY2" fmla="*/ 2102300 h 2431230"/>
              <a:gd name="connsiteX3" fmla="*/ 162037 w 4127526"/>
              <a:gd name="connsiteY3" fmla="*/ 2054488 h 2431230"/>
              <a:gd name="connsiteX4" fmla="*/ 162037 w 4127526"/>
              <a:gd name="connsiteY4" fmla="*/ 2024606 h 2431230"/>
              <a:gd name="connsiteX5" fmla="*/ 126178 w 4127526"/>
              <a:gd name="connsiteY5" fmla="*/ 1958864 h 2431230"/>
              <a:gd name="connsiteX6" fmla="*/ 120201 w 4127526"/>
              <a:gd name="connsiteY6" fmla="*/ 1917029 h 2431230"/>
              <a:gd name="connsiteX7" fmla="*/ 90319 w 4127526"/>
              <a:gd name="connsiteY7" fmla="*/ 1893123 h 2431230"/>
              <a:gd name="connsiteX8" fmla="*/ 72390 w 4127526"/>
              <a:gd name="connsiteY8" fmla="*/ 1857264 h 2431230"/>
              <a:gd name="connsiteX9" fmla="*/ 12625 w 4127526"/>
              <a:gd name="connsiteY9" fmla="*/ 1797500 h 2431230"/>
              <a:gd name="connsiteX10" fmla="*/ 672 w 4127526"/>
              <a:gd name="connsiteY10" fmla="*/ 1654064 h 2431230"/>
              <a:gd name="connsiteX11" fmla="*/ 24578 w 4127526"/>
              <a:gd name="connsiteY11" fmla="*/ 1618206 h 2431230"/>
              <a:gd name="connsiteX12" fmla="*/ 185943 w 4127526"/>
              <a:gd name="connsiteY12" fmla="*/ 1648088 h 2431230"/>
              <a:gd name="connsiteX13" fmla="*/ 239731 w 4127526"/>
              <a:gd name="connsiteY13" fmla="*/ 1630158 h 2431230"/>
              <a:gd name="connsiteX14" fmla="*/ 203872 w 4127526"/>
              <a:gd name="connsiteY14" fmla="*/ 1474770 h 2431230"/>
              <a:gd name="connsiteX15" fmla="*/ 227778 w 4127526"/>
              <a:gd name="connsiteY15" fmla="*/ 1444888 h 2431230"/>
              <a:gd name="connsiteX16" fmla="*/ 215825 w 4127526"/>
              <a:gd name="connsiteY16" fmla="*/ 1122158 h 2431230"/>
              <a:gd name="connsiteX17" fmla="*/ 239731 w 4127526"/>
              <a:gd name="connsiteY17" fmla="*/ 1110206 h 2431230"/>
              <a:gd name="connsiteX18" fmla="*/ 293519 w 4127526"/>
              <a:gd name="connsiteY18" fmla="*/ 817358 h 2431230"/>
              <a:gd name="connsiteX19" fmla="*/ 299495 w 4127526"/>
              <a:gd name="connsiteY19" fmla="*/ 590253 h 2431230"/>
              <a:gd name="connsiteX20" fmla="*/ 215825 w 4127526"/>
              <a:gd name="connsiteY20" fmla="*/ 542441 h 2431230"/>
              <a:gd name="connsiteX21" fmla="*/ 138131 w 4127526"/>
              <a:gd name="connsiteY21" fmla="*/ 428888 h 2431230"/>
              <a:gd name="connsiteX22" fmla="*/ 179966 w 4127526"/>
              <a:gd name="connsiteY22" fmla="*/ 195806 h 2431230"/>
              <a:gd name="connsiteX23" fmla="*/ 191919 w 4127526"/>
              <a:gd name="connsiteY23" fmla="*/ 189829 h 2431230"/>
              <a:gd name="connsiteX24" fmla="*/ 472813 w 4127526"/>
              <a:gd name="connsiteY24" fmla="*/ 213735 h 2431230"/>
              <a:gd name="connsiteX25" fmla="*/ 484766 w 4127526"/>
              <a:gd name="connsiteY25" fmla="*/ 213735 h 2431230"/>
              <a:gd name="connsiteX26" fmla="*/ 496719 w 4127526"/>
              <a:gd name="connsiteY26" fmla="*/ 16511 h 2431230"/>
              <a:gd name="connsiteX27" fmla="*/ 496719 w 4127526"/>
              <a:gd name="connsiteY27" fmla="*/ 10535 h 2431230"/>
              <a:gd name="connsiteX28" fmla="*/ 634178 w 4127526"/>
              <a:gd name="connsiteY28" fmla="*/ 10535 h 2431230"/>
              <a:gd name="connsiteX29" fmla="*/ 1184013 w 4127526"/>
              <a:gd name="connsiteY29" fmla="*/ 58347 h 2431230"/>
              <a:gd name="connsiteX30" fmla="*/ 1219872 w 4127526"/>
              <a:gd name="connsiteY30" fmla="*/ 58347 h 2431230"/>
              <a:gd name="connsiteX31" fmla="*/ 1249754 w 4127526"/>
              <a:gd name="connsiteY31" fmla="*/ 88229 h 2431230"/>
              <a:gd name="connsiteX32" fmla="*/ 1273660 w 4127526"/>
              <a:gd name="connsiteY32" fmla="*/ 142017 h 2431230"/>
              <a:gd name="connsiteX33" fmla="*/ 1279637 w 4127526"/>
              <a:gd name="connsiteY33" fmla="*/ 189829 h 2431230"/>
              <a:gd name="connsiteX34" fmla="*/ 1321472 w 4127526"/>
              <a:gd name="connsiteY34" fmla="*/ 237641 h 2431230"/>
              <a:gd name="connsiteX35" fmla="*/ 1387213 w 4127526"/>
              <a:gd name="connsiteY35" fmla="*/ 249594 h 2431230"/>
              <a:gd name="connsiteX36" fmla="*/ 1441001 w 4127526"/>
              <a:gd name="connsiteY36" fmla="*/ 297406 h 2431230"/>
              <a:gd name="connsiteX37" fmla="*/ 1482837 w 4127526"/>
              <a:gd name="connsiteY37" fmla="*/ 351194 h 2431230"/>
              <a:gd name="connsiteX38" fmla="*/ 1536625 w 4127526"/>
              <a:gd name="connsiteY38" fmla="*/ 404982 h 2431230"/>
              <a:gd name="connsiteX39" fmla="*/ 1554554 w 4127526"/>
              <a:gd name="connsiteY39" fmla="*/ 434864 h 2431230"/>
              <a:gd name="connsiteX40" fmla="*/ 1608343 w 4127526"/>
              <a:gd name="connsiteY40" fmla="*/ 482676 h 2431230"/>
              <a:gd name="connsiteX41" fmla="*/ 1662131 w 4127526"/>
              <a:gd name="connsiteY41" fmla="*/ 530488 h 2431230"/>
              <a:gd name="connsiteX42" fmla="*/ 1668107 w 4127526"/>
              <a:gd name="connsiteY42" fmla="*/ 530488 h 2431230"/>
              <a:gd name="connsiteX43" fmla="*/ 1727872 w 4127526"/>
              <a:gd name="connsiteY43" fmla="*/ 548417 h 2431230"/>
              <a:gd name="connsiteX44" fmla="*/ 1769707 w 4127526"/>
              <a:gd name="connsiteY44" fmla="*/ 602206 h 2431230"/>
              <a:gd name="connsiteX45" fmla="*/ 1775684 w 4127526"/>
              <a:gd name="connsiteY45" fmla="*/ 614158 h 2431230"/>
              <a:gd name="connsiteX46" fmla="*/ 1799590 w 4127526"/>
              <a:gd name="connsiteY46" fmla="*/ 638064 h 2431230"/>
              <a:gd name="connsiteX47" fmla="*/ 1823495 w 4127526"/>
              <a:gd name="connsiteY47" fmla="*/ 679900 h 2431230"/>
              <a:gd name="connsiteX48" fmla="*/ 1829472 w 4127526"/>
              <a:gd name="connsiteY48" fmla="*/ 727711 h 2431230"/>
              <a:gd name="connsiteX49" fmla="*/ 1841425 w 4127526"/>
              <a:gd name="connsiteY49" fmla="*/ 751617 h 2431230"/>
              <a:gd name="connsiteX50" fmla="*/ 1865331 w 4127526"/>
              <a:gd name="connsiteY50" fmla="*/ 781500 h 2431230"/>
              <a:gd name="connsiteX51" fmla="*/ 1889237 w 4127526"/>
              <a:gd name="connsiteY51" fmla="*/ 817358 h 2431230"/>
              <a:gd name="connsiteX52" fmla="*/ 1901190 w 4127526"/>
              <a:gd name="connsiteY52" fmla="*/ 847241 h 2431230"/>
              <a:gd name="connsiteX53" fmla="*/ 1877284 w 4127526"/>
              <a:gd name="connsiteY53" fmla="*/ 901029 h 2431230"/>
              <a:gd name="connsiteX54" fmla="*/ 1901190 w 4127526"/>
              <a:gd name="connsiteY54" fmla="*/ 948841 h 2431230"/>
              <a:gd name="connsiteX55" fmla="*/ 1913143 w 4127526"/>
              <a:gd name="connsiteY55" fmla="*/ 978723 h 2431230"/>
              <a:gd name="connsiteX56" fmla="*/ 1931072 w 4127526"/>
              <a:gd name="connsiteY56" fmla="*/ 1020558 h 2431230"/>
              <a:gd name="connsiteX57" fmla="*/ 1943025 w 4127526"/>
              <a:gd name="connsiteY57" fmla="*/ 1038488 h 2431230"/>
              <a:gd name="connsiteX58" fmla="*/ 1943025 w 4127526"/>
              <a:gd name="connsiteY58" fmla="*/ 1068370 h 2431230"/>
              <a:gd name="connsiteX59" fmla="*/ 1990837 w 4127526"/>
              <a:gd name="connsiteY59" fmla="*/ 1128135 h 2431230"/>
              <a:gd name="connsiteX60" fmla="*/ 2020719 w 4127526"/>
              <a:gd name="connsiteY60" fmla="*/ 1146064 h 2431230"/>
              <a:gd name="connsiteX61" fmla="*/ 2026695 w 4127526"/>
              <a:gd name="connsiteY61" fmla="*/ 1140088 h 2431230"/>
              <a:gd name="connsiteX62" fmla="*/ 2068531 w 4127526"/>
              <a:gd name="connsiteY62" fmla="*/ 1158017 h 2431230"/>
              <a:gd name="connsiteX63" fmla="*/ 2122319 w 4127526"/>
              <a:gd name="connsiteY63" fmla="*/ 1205829 h 2431230"/>
              <a:gd name="connsiteX64" fmla="*/ 2164154 w 4127526"/>
              <a:gd name="connsiteY64" fmla="*/ 1241688 h 2431230"/>
              <a:gd name="connsiteX65" fmla="*/ 2200013 w 4127526"/>
              <a:gd name="connsiteY65" fmla="*/ 1253641 h 2431230"/>
              <a:gd name="connsiteX66" fmla="*/ 2253801 w 4127526"/>
              <a:gd name="connsiteY66" fmla="*/ 1265594 h 2431230"/>
              <a:gd name="connsiteX67" fmla="*/ 2253801 w 4127526"/>
              <a:gd name="connsiteY67" fmla="*/ 1289500 h 2431230"/>
              <a:gd name="connsiteX68" fmla="*/ 2301613 w 4127526"/>
              <a:gd name="connsiteY68" fmla="*/ 1319382 h 2431230"/>
              <a:gd name="connsiteX69" fmla="*/ 2337472 w 4127526"/>
              <a:gd name="connsiteY69" fmla="*/ 1325358 h 2431230"/>
              <a:gd name="connsiteX70" fmla="*/ 2379307 w 4127526"/>
              <a:gd name="connsiteY70" fmla="*/ 1361217 h 2431230"/>
              <a:gd name="connsiteX71" fmla="*/ 2409190 w 4127526"/>
              <a:gd name="connsiteY71" fmla="*/ 1379147 h 2431230"/>
              <a:gd name="connsiteX72" fmla="*/ 2421143 w 4127526"/>
              <a:gd name="connsiteY72" fmla="*/ 1385123 h 2431230"/>
              <a:gd name="connsiteX73" fmla="*/ 2445048 w 4127526"/>
              <a:gd name="connsiteY73" fmla="*/ 1391100 h 2431230"/>
              <a:gd name="connsiteX74" fmla="*/ 2504813 w 4127526"/>
              <a:gd name="connsiteY74" fmla="*/ 1415006 h 2431230"/>
              <a:gd name="connsiteX75" fmla="*/ 2528719 w 4127526"/>
              <a:gd name="connsiteY75" fmla="*/ 1391100 h 2431230"/>
              <a:gd name="connsiteX76" fmla="*/ 2552625 w 4127526"/>
              <a:gd name="connsiteY76" fmla="*/ 1367194 h 2431230"/>
              <a:gd name="connsiteX77" fmla="*/ 2582507 w 4127526"/>
              <a:gd name="connsiteY77" fmla="*/ 1325358 h 2431230"/>
              <a:gd name="connsiteX78" fmla="*/ 2624343 w 4127526"/>
              <a:gd name="connsiteY78" fmla="*/ 1301453 h 2431230"/>
              <a:gd name="connsiteX79" fmla="*/ 2612390 w 4127526"/>
              <a:gd name="connsiteY79" fmla="*/ 1283523 h 2431230"/>
              <a:gd name="connsiteX80" fmla="*/ 2612390 w 4127526"/>
              <a:gd name="connsiteY80" fmla="*/ 1247664 h 2431230"/>
              <a:gd name="connsiteX81" fmla="*/ 2648248 w 4127526"/>
              <a:gd name="connsiteY81" fmla="*/ 1211806 h 2431230"/>
              <a:gd name="connsiteX82" fmla="*/ 2648248 w 4127526"/>
              <a:gd name="connsiteY82" fmla="*/ 1193876 h 2431230"/>
              <a:gd name="connsiteX83" fmla="*/ 2713990 w 4127526"/>
              <a:gd name="connsiteY83" fmla="*/ 1056417 h 2431230"/>
              <a:gd name="connsiteX84" fmla="*/ 2731919 w 4127526"/>
              <a:gd name="connsiteY84" fmla="*/ 1050441 h 2431230"/>
              <a:gd name="connsiteX85" fmla="*/ 2821566 w 4127526"/>
              <a:gd name="connsiteY85" fmla="*/ 1032511 h 2431230"/>
              <a:gd name="connsiteX86" fmla="*/ 2833519 w 4127526"/>
              <a:gd name="connsiteY86" fmla="*/ 1032511 h 2431230"/>
              <a:gd name="connsiteX87" fmla="*/ 2857424 w 4127526"/>
              <a:gd name="connsiteY87" fmla="*/ 1002630 h 2431230"/>
              <a:gd name="connsiteX88" fmla="*/ 3048670 w 4127526"/>
              <a:gd name="connsiteY88" fmla="*/ 1026535 h 2431230"/>
              <a:gd name="connsiteX89" fmla="*/ 3198083 w 4127526"/>
              <a:gd name="connsiteY89" fmla="*/ 1044464 h 2431230"/>
              <a:gd name="connsiteX90" fmla="*/ 3269800 w 4127526"/>
              <a:gd name="connsiteY90" fmla="*/ 1086300 h 2431230"/>
              <a:gd name="connsiteX91" fmla="*/ 3305658 w 4127526"/>
              <a:gd name="connsiteY91" fmla="*/ 1134111 h 2431230"/>
              <a:gd name="connsiteX92" fmla="*/ 3311635 w 4127526"/>
              <a:gd name="connsiteY92" fmla="*/ 1175947 h 2431230"/>
              <a:gd name="connsiteX93" fmla="*/ 3401281 w 4127526"/>
              <a:gd name="connsiteY93" fmla="*/ 1187900 h 2431230"/>
              <a:gd name="connsiteX94" fmla="*/ 3431164 w 4127526"/>
              <a:gd name="connsiteY94" fmla="*/ 1253641 h 2431230"/>
              <a:gd name="connsiteX95" fmla="*/ 3490927 w 4127526"/>
              <a:gd name="connsiteY95" fmla="*/ 1283523 h 2431230"/>
              <a:gd name="connsiteX96" fmla="*/ 3562645 w 4127526"/>
              <a:gd name="connsiteY96" fmla="*/ 1355240 h 2431230"/>
              <a:gd name="connsiteX97" fmla="*/ 3598503 w 4127526"/>
              <a:gd name="connsiteY97" fmla="*/ 1492699 h 2431230"/>
              <a:gd name="connsiteX98" fmla="*/ 3682174 w 4127526"/>
              <a:gd name="connsiteY98" fmla="*/ 1618206 h 2431230"/>
              <a:gd name="connsiteX99" fmla="*/ 3724009 w 4127526"/>
              <a:gd name="connsiteY99" fmla="*/ 1737735 h 2431230"/>
              <a:gd name="connsiteX100" fmla="*/ 3807679 w 4127526"/>
              <a:gd name="connsiteY100" fmla="*/ 1797500 h 2431230"/>
              <a:gd name="connsiteX101" fmla="*/ 3867443 w 4127526"/>
              <a:gd name="connsiteY101" fmla="*/ 1887146 h 2431230"/>
              <a:gd name="connsiteX102" fmla="*/ 3927207 w 4127526"/>
              <a:gd name="connsiteY102" fmla="*/ 1994723 h 2431230"/>
              <a:gd name="connsiteX103" fmla="*/ 3975019 w 4127526"/>
              <a:gd name="connsiteY103" fmla="*/ 2042534 h 2431230"/>
              <a:gd name="connsiteX104" fmla="*/ 4046735 w 4127526"/>
              <a:gd name="connsiteY104" fmla="*/ 2066440 h 2431230"/>
              <a:gd name="connsiteX105" fmla="*/ 4058687 w 4127526"/>
              <a:gd name="connsiteY105" fmla="*/ 2144135 h 2431230"/>
              <a:gd name="connsiteX106" fmla="*/ 4064664 w 4127526"/>
              <a:gd name="connsiteY106" fmla="*/ 2215852 h 2431230"/>
              <a:gd name="connsiteX107" fmla="*/ 4082592 w 4127526"/>
              <a:gd name="connsiteY107" fmla="*/ 2317453 h 2431230"/>
              <a:gd name="connsiteX108" fmla="*/ 4124428 w 4127526"/>
              <a:gd name="connsiteY108" fmla="*/ 2419053 h 2431230"/>
              <a:gd name="connsiteX109" fmla="*/ 4124427 w 4127526"/>
              <a:gd name="connsiteY109" fmla="*/ 2431006 h 2431230"/>
              <a:gd name="connsiteX0" fmla="*/ 221801 w 4154309"/>
              <a:gd name="connsiteY0" fmla="*/ 2263664 h 2431230"/>
              <a:gd name="connsiteX1" fmla="*/ 144107 w 4154309"/>
              <a:gd name="connsiteY1" fmla="*/ 2156088 h 2431230"/>
              <a:gd name="connsiteX2" fmla="*/ 162037 w 4154309"/>
              <a:gd name="connsiteY2" fmla="*/ 2102300 h 2431230"/>
              <a:gd name="connsiteX3" fmla="*/ 162037 w 4154309"/>
              <a:gd name="connsiteY3" fmla="*/ 2054488 h 2431230"/>
              <a:gd name="connsiteX4" fmla="*/ 162037 w 4154309"/>
              <a:gd name="connsiteY4" fmla="*/ 2024606 h 2431230"/>
              <a:gd name="connsiteX5" fmla="*/ 126178 w 4154309"/>
              <a:gd name="connsiteY5" fmla="*/ 1958864 h 2431230"/>
              <a:gd name="connsiteX6" fmla="*/ 120201 w 4154309"/>
              <a:gd name="connsiteY6" fmla="*/ 1917029 h 2431230"/>
              <a:gd name="connsiteX7" fmla="*/ 90319 w 4154309"/>
              <a:gd name="connsiteY7" fmla="*/ 1893123 h 2431230"/>
              <a:gd name="connsiteX8" fmla="*/ 72390 w 4154309"/>
              <a:gd name="connsiteY8" fmla="*/ 1857264 h 2431230"/>
              <a:gd name="connsiteX9" fmla="*/ 12625 w 4154309"/>
              <a:gd name="connsiteY9" fmla="*/ 1797500 h 2431230"/>
              <a:gd name="connsiteX10" fmla="*/ 672 w 4154309"/>
              <a:gd name="connsiteY10" fmla="*/ 1654064 h 2431230"/>
              <a:gd name="connsiteX11" fmla="*/ 24578 w 4154309"/>
              <a:gd name="connsiteY11" fmla="*/ 1618206 h 2431230"/>
              <a:gd name="connsiteX12" fmla="*/ 185943 w 4154309"/>
              <a:gd name="connsiteY12" fmla="*/ 1648088 h 2431230"/>
              <a:gd name="connsiteX13" fmla="*/ 239731 w 4154309"/>
              <a:gd name="connsiteY13" fmla="*/ 1630158 h 2431230"/>
              <a:gd name="connsiteX14" fmla="*/ 203872 w 4154309"/>
              <a:gd name="connsiteY14" fmla="*/ 1474770 h 2431230"/>
              <a:gd name="connsiteX15" fmla="*/ 227778 w 4154309"/>
              <a:gd name="connsiteY15" fmla="*/ 1444888 h 2431230"/>
              <a:gd name="connsiteX16" fmla="*/ 215825 w 4154309"/>
              <a:gd name="connsiteY16" fmla="*/ 1122158 h 2431230"/>
              <a:gd name="connsiteX17" fmla="*/ 239731 w 4154309"/>
              <a:gd name="connsiteY17" fmla="*/ 1110206 h 2431230"/>
              <a:gd name="connsiteX18" fmla="*/ 293519 w 4154309"/>
              <a:gd name="connsiteY18" fmla="*/ 817358 h 2431230"/>
              <a:gd name="connsiteX19" fmla="*/ 299495 w 4154309"/>
              <a:gd name="connsiteY19" fmla="*/ 590253 h 2431230"/>
              <a:gd name="connsiteX20" fmla="*/ 215825 w 4154309"/>
              <a:gd name="connsiteY20" fmla="*/ 542441 h 2431230"/>
              <a:gd name="connsiteX21" fmla="*/ 138131 w 4154309"/>
              <a:gd name="connsiteY21" fmla="*/ 428888 h 2431230"/>
              <a:gd name="connsiteX22" fmla="*/ 179966 w 4154309"/>
              <a:gd name="connsiteY22" fmla="*/ 195806 h 2431230"/>
              <a:gd name="connsiteX23" fmla="*/ 191919 w 4154309"/>
              <a:gd name="connsiteY23" fmla="*/ 189829 h 2431230"/>
              <a:gd name="connsiteX24" fmla="*/ 472813 w 4154309"/>
              <a:gd name="connsiteY24" fmla="*/ 213735 h 2431230"/>
              <a:gd name="connsiteX25" fmla="*/ 484766 w 4154309"/>
              <a:gd name="connsiteY25" fmla="*/ 213735 h 2431230"/>
              <a:gd name="connsiteX26" fmla="*/ 496719 w 4154309"/>
              <a:gd name="connsiteY26" fmla="*/ 16511 h 2431230"/>
              <a:gd name="connsiteX27" fmla="*/ 496719 w 4154309"/>
              <a:gd name="connsiteY27" fmla="*/ 10535 h 2431230"/>
              <a:gd name="connsiteX28" fmla="*/ 634178 w 4154309"/>
              <a:gd name="connsiteY28" fmla="*/ 10535 h 2431230"/>
              <a:gd name="connsiteX29" fmla="*/ 1184013 w 4154309"/>
              <a:gd name="connsiteY29" fmla="*/ 58347 h 2431230"/>
              <a:gd name="connsiteX30" fmla="*/ 1219872 w 4154309"/>
              <a:gd name="connsiteY30" fmla="*/ 58347 h 2431230"/>
              <a:gd name="connsiteX31" fmla="*/ 1249754 w 4154309"/>
              <a:gd name="connsiteY31" fmla="*/ 88229 h 2431230"/>
              <a:gd name="connsiteX32" fmla="*/ 1273660 w 4154309"/>
              <a:gd name="connsiteY32" fmla="*/ 142017 h 2431230"/>
              <a:gd name="connsiteX33" fmla="*/ 1279637 w 4154309"/>
              <a:gd name="connsiteY33" fmla="*/ 189829 h 2431230"/>
              <a:gd name="connsiteX34" fmla="*/ 1321472 w 4154309"/>
              <a:gd name="connsiteY34" fmla="*/ 237641 h 2431230"/>
              <a:gd name="connsiteX35" fmla="*/ 1387213 w 4154309"/>
              <a:gd name="connsiteY35" fmla="*/ 249594 h 2431230"/>
              <a:gd name="connsiteX36" fmla="*/ 1441001 w 4154309"/>
              <a:gd name="connsiteY36" fmla="*/ 297406 h 2431230"/>
              <a:gd name="connsiteX37" fmla="*/ 1482837 w 4154309"/>
              <a:gd name="connsiteY37" fmla="*/ 351194 h 2431230"/>
              <a:gd name="connsiteX38" fmla="*/ 1536625 w 4154309"/>
              <a:gd name="connsiteY38" fmla="*/ 404982 h 2431230"/>
              <a:gd name="connsiteX39" fmla="*/ 1554554 w 4154309"/>
              <a:gd name="connsiteY39" fmla="*/ 434864 h 2431230"/>
              <a:gd name="connsiteX40" fmla="*/ 1608343 w 4154309"/>
              <a:gd name="connsiteY40" fmla="*/ 482676 h 2431230"/>
              <a:gd name="connsiteX41" fmla="*/ 1662131 w 4154309"/>
              <a:gd name="connsiteY41" fmla="*/ 530488 h 2431230"/>
              <a:gd name="connsiteX42" fmla="*/ 1668107 w 4154309"/>
              <a:gd name="connsiteY42" fmla="*/ 530488 h 2431230"/>
              <a:gd name="connsiteX43" fmla="*/ 1727872 w 4154309"/>
              <a:gd name="connsiteY43" fmla="*/ 548417 h 2431230"/>
              <a:gd name="connsiteX44" fmla="*/ 1769707 w 4154309"/>
              <a:gd name="connsiteY44" fmla="*/ 602206 h 2431230"/>
              <a:gd name="connsiteX45" fmla="*/ 1775684 w 4154309"/>
              <a:gd name="connsiteY45" fmla="*/ 614158 h 2431230"/>
              <a:gd name="connsiteX46" fmla="*/ 1799590 w 4154309"/>
              <a:gd name="connsiteY46" fmla="*/ 638064 h 2431230"/>
              <a:gd name="connsiteX47" fmla="*/ 1823495 w 4154309"/>
              <a:gd name="connsiteY47" fmla="*/ 679900 h 2431230"/>
              <a:gd name="connsiteX48" fmla="*/ 1829472 w 4154309"/>
              <a:gd name="connsiteY48" fmla="*/ 727711 h 2431230"/>
              <a:gd name="connsiteX49" fmla="*/ 1841425 w 4154309"/>
              <a:gd name="connsiteY49" fmla="*/ 751617 h 2431230"/>
              <a:gd name="connsiteX50" fmla="*/ 1865331 w 4154309"/>
              <a:gd name="connsiteY50" fmla="*/ 781500 h 2431230"/>
              <a:gd name="connsiteX51" fmla="*/ 1889237 w 4154309"/>
              <a:gd name="connsiteY51" fmla="*/ 817358 h 2431230"/>
              <a:gd name="connsiteX52" fmla="*/ 1901190 w 4154309"/>
              <a:gd name="connsiteY52" fmla="*/ 847241 h 2431230"/>
              <a:gd name="connsiteX53" fmla="*/ 1877284 w 4154309"/>
              <a:gd name="connsiteY53" fmla="*/ 901029 h 2431230"/>
              <a:gd name="connsiteX54" fmla="*/ 1901190 w 4154309"/>
              <a:gd name="connsiteY54" fmla="*/ 948841 h 2431230"/>
              <a:gd name="connsiteX55" fmla="*/ 1913143 w 4154309"/>
              <a:gd name="connsiteY55" fmla="*/ 978723 h 2431230"/>
              <a:gd name="connsiteX56" fmla="*/ 1931072 w 4154309"/>
              <a:gd name="connsiteY56" fmla="*/ 1020558 h 2431230"/>
              <a:gd name="connsiteX57" fmla="*/ 1943025 w 4154309"/>
              <a:gd name="connsiteY57" fmla="*/ 1038488 h 2431230"/>
              <a:gd name="connsiteX58" fmla="*/ 1943025 w 4154309"/>
              <a:gd name="connsiteY58" fmla="*/ 1068370 h 2431230"/>
              <a:gd name="connsiteX59" fmla="*/ 1990837 w 4154309"/>
              <a:gd name="connsiteY59" fmla="*/ 1128135 h 2431230"/>
              <a:gd name="connsiteX60" fmla="*/ 2020719 w 4154309"/>
              <a:gd name="connsiteY60" fmla="*/ 1146064 h 2431230"/>
              <a:gd name="connsiteX61" fmla="*/ 2026695 w 4154309"/>
              <a:gd name="connsiteY61" fmla="*/ 1140088 h 2431230"/>
              <a:gd name="connsiteX62" fmla="*/ 2068531 w 4154309"/>
              <a:gd name="connsiteY62" fmla="*/ 1158017 h 2431230"/>
              <a:gd name="connsiteX63" fmla="*/ 2122319 w 4154309"/>
              <a:gd name="connsiteY63" fmla="*/ 1205829 h 2431230"/>
              <a:gd name="connsiteX64" fmla="*/ 2164154 w 4154309"/>
              <a:gd name="connsiteY64" fmla="*/ 1241688 h 2431230"/>
              <a:gd name="connsiteX65" fmla="*/ 2200013 w 4154309"/>
              <a:gd name="connsiteY65" fmla="*/ 1253641 h 2431230"/>
              <a:gd name="connsiteX66" fmla="*/ 2253801 w 4154309"/>
              <a:gd name="connsiteY66" fmla="*/ 1265594 h 2431230"/>
              <a:gd name="connsiteX67" fmla="*/ 2253801 w 4154309"/>
              <a:gd name="connsiteY67" fmla="*/ 1289500 h 2431230"/>
              <a:gd name="connsiteX68" fmla="*/ 2301613 w 4154309"/>
              <a:gd name="connsiteY68" fmla="*/ 1319382 h 2431230"/>
              <a:gd name="connsiteX69" fmla="*/ 2337472 w 4154309"/>
              <a:gd name="connsiteY69" fmla="*/ 1325358 h 2431230"/>
              <a:gd name="connsiteX70" fmla="*/ 2379307 w 4154309"/>
              <a:gd name="connsiteY70" fmla="*/ 1361217 h 2431230"/>
              <a:gd name="connsiteX71" fmla="*/ 2409190 w 4154309"/>
              <a:gd name="connsiteY71" fmla="*/ 1379147 h 2431230"/>
              <a:gd name="connsiteX72" fmla="*/ 2421143 w 4154309"/>
              <a:gd name="connsiteY72" fmla="*/ 1385123 h 2431230"/>
              <a:gd name="connsiteX73" fmla="*/ 2445048 w 4154309"/>
              <a:gd name="connsiteY73" fmla="*/ 1391100 h 2431230"/>
              <a:gd name="connsiteX74" fmla="*/ 2504813 w 4154309"/>
              <a:gd name="connsiteY74" fmla="*/ 1415006 h 2431230"/>
              <a:gd name="connsiteX75" fmla="*/ 2528719 w 4154309"/>
              <a:gd name="connsiteY75" fmla="*/ 1391100 h 2431230"/>
              <a:gd name="connsiteX76" fmla="*/ 2552625 w 4154309"/>
              <a:gd name="connsiteY76" fmla="*/ 1367194 h 2431230"/>
              <a:gd name="connsiteX77" fmla="*/ 2582507 w 4154309"/>
              <a:gd name="connsiteY77" fmla="*/ 1325358 h 2431230"/>
              <a:gd name="connsiteX78" fmla="*/ 2624343 w 4154309"/>
              <a:gd name="connsiteY78" fmla="*/ 1301453 h 2431230"/>
              <a:gd name="connsiteX79" fmla="*/ 2612390 w 4154309"/>
              <a:gd name="connsiteY79" fmla="*/ 1283523 h 2431230"/>
              <a:gd name="connsiteX80" fmla="*/ 2612390 w 4154309"/>
              <a:gd name="connsiteY80" fmla="*/ 1247664 h 2431230"/>
              <a:gd name="connsiteX81" fmla="*/ 2648248 w 4154309"/>
              <a:gd name="connsiteY81" fmla="*/ 1211806 h 2431230"/>
              <a:gd name="connsiteX82" fmla="*/ 2648248 w 4154309"/>
              <a:gd name="connsiteY82" fmla="*/ 1193876 h 2431230"/>
              <a:gd name="connsiteX83" fmla="*/ 2713990 w 4154309"/>
              <a:gd name="connsiteY83" fmla="*/ 1056417 h 2431230"/>
              <a:gd name="connsiteX84" fmla="*/ 2731919 w 4154309"/>
              <a:gd name="connsiteY84" fmla="*/ 1050441 h 2431230"/>
              <a:gd name="connsiteX85" fmla="*/ 2821566 w 4154309"/>
              <a:gd name="connsiteY85" fmla="*/ 1032511 h 2431230"/>
              <a:gd name="connsiteX86" fmla="*/ 2833519 w 4154309"/>
              <a:gd name="connsiteY86" fmla="*/ 1032511 h 2431230"/>
              <a:gd name="connsiteX87" fmla="*/ 2857424 w 4154309"/>
              <a:gd name="connsiteY87" fmla="*/ 1002630 h 2431230"/>
              <a:gd name="connsiteX88" fmla="*/ 3048670 w 4154309"/>
              <a:gd name="connsiteY88" fmla="*/ 1026535 h 2431230"/>
              <a:gd name="connsiteX89" fmla="*/ 3198083 w 4154309"/>
              <a:gd name="connsiteY89" fmla="*/ 1044464 h 2431230"/>
              <a:gd name="connsiteX90" fmla="*/ 3269800 w 4154309"/>
              <a:gd name="connsiteY90" fmla="*/ 1086300 h 2431230"/>
              <a:gd name="connsiteX91" fmla="*/ 3305658 w 4154309"/>
              <a:gd name="connsiteY91" fmla="*/ 1134111 h 2431230"/>
              <a:gd name="connsiteX92" fmla="*/ 3311635 w 4154309"/>
              <a:gd name="connsiteY92" fmla="*/ 1175947 h 2431230"/>
              <a:gd name="connsiteX93" fmla="*/ 3401281 w 4154309"/>
              <a:gd name="connsiteY93" fmla="*/ 1187900 h 2431230"/>
              <a:gd name="connsiteX94" fmla="*/ 3431164 w 4154309"/>
              <a:gd name="connsiteY94" fmla="*/ 1253641 h 2431230"/>
              <a:gd name="connsiteX95" fmla="*/ 3490927 w 4154309"/>
              <a:gd name="connsiteY95" fmla="*/ 1283523 h 2431230"/>
              <a:gd name="connsiteX96" fmla="*/ 3562645 w 4154309"/>
              <a:gd name="connsiteY96" fmla="*/ 1355240 h 2431230"/>
              <a:gd name="connsiteX97" fmla="*/ 3598503 w 4154309"/>
              <a:gd name="connsiteY97" fmla="*/ 1492699 h 2431230"/>
              <a:gd name="connsiteX98" fmla="*/ 3682174 w 4154309"/>
              <a:gd name="connsiteY98" fmla="*/ 1618206 h 2431230"/>
              <a:gd name="connsiteX99" fmla="*/ 3724009 w 4154309"/>
              <a:gd name="connsiteY99" fmla="*/ 1737735 h 2431230"/>
              <a:gd name="connsiteX100" fmla="*/ 3807679 w 4154309"/>
              <a:gd name="connsiteY100" fmla="*/ 1797500 h 2431230"/>
              <a:gd name="connsiteX101" fmla="*/ 3867443 w 4154309"/>
              <a:gd name="connsiteY101" fmla="*/ 1887146 h 2431230"/>
              <a:gd name="connsiteX102" fmla="*/ 3927207 w 4154309"/>
              <a:gd name="connsiteY102" fmla="*/ 1994723 h 2431230"/>
              <a:gd name="connsiteX103" fmla="*/ 3975019 w 4154309"/>
              <a:gd name="connsiteY103" fmla="*/ 2042534 h 2431230"/>
              <a:gd name="connsiteX104" fmla="*/ 4046735 w 4154309"/>
              <a:gd name="connsiteY104" fmla="*/ 2066440 h 2431230"/>
              <a:gd name="connsiteX105" fmla="*/ 4058687 w 4154309"/>
              <a:gd name="connsiteY105" fmla="*/ 2144135 h 2431230"/>
              <a:gd name="connsiteX106" fmla="*/ 4064664 w 4154309"/>
              <a:gd name="connsiteY106" fmla="*/ 2215852 h 2431230"/>
              <a:gd name="connsiteX107" fmla="*/ 4082592 w 4154309"/>
              <a:gd name="connsiteY107" fmla="*/ 2317453 h 2431230"/>
              <a:gd name="connsiteX108" fmla="*/ 4124428 w 4154309"/>
              <a:gd name="connsiteY108" fmla="*/ 2419053 h 2431230"/>
              <a:gd name="connsiteX109" fmla="*/ 4154309 w 4154309"/>
              <a:gd name="connsiteY109" fmla="*/ 2431006 h 2431230"/>
              <a:gd name="connsiteX0" fmla="*/ 221801 w 4166262"/>
              <a:gd name="connsiteY0" fmla="*/ 2263664 h 2431891"/>
              <a:gd name="connsiteX1" fmla="*/ 144107 w 4166262"/>
              <a:gd name="connsiteY1" fmla="*/ 2156088 h 2431891"/>
              <a:gd name="connsiteX2" fmla="*/ 162037 w 4166262"/>
              <a:gd name="connsiteY2" fmla="*/ 2102300 h 2431891"/>
              <a:gd name="connsiteX3" fmla="*/ 162037 w 4166262"/>
              <a:gd name="connsiteY3" fmla="*/ 2054488 h 2431891"/>
              <a:gd name="connsiteX4" fmla="*/ 162037 w 4166262"/>
              <a:gd name="connsiteY4" fmla="*/ 2024606 h 2431891"/>
              <a:gd name="connsiteX5" fmla="*/ 126178 w 4166262"/>
              <a:gd name="connsiteY5" fmla="*/ 1958864 h 2431891"/>
              <a:gd name="connsiteX6" fmla="*/ 120201 w 4166262"/>
              <a:gd name="connsiteY6" fmla="*/ 1917029 h 2431891"/>
              <a:gd name="connsiteX7" fmla="*/ 90319 w 4166262"/>
              <a:gd name="connsiteY7" fmla="*/ 1893123 h 2431891"/>
              <a:gd name="connsiteX8" fmla="*/ 72390 w 4166262"/>
              <a:gd name="connsiteY8" fmla="*/ 1857264 h 2431891"/>
              <a:gd name="connsiteX9" fmla="*/ 12625 w 4166262"/>
              <a:gd name="connsiteY9" fmla="*/ 1797500 h 2431891"/>
              <a:gd name="connsiteX10" fmla="*/ 672 w 4166262"/>
              <a:gd name="connsiteY10" fmla="*/ 1654064 h 2431891"/>
              <a:gd name="connsiteX11" fmla="*/ 24578 w 4166262"/>
              <a:gd name="connsiteY11" fmla="*/ 1618206 h 2431891"/>
              <a:gd name="connsiteX12" fmla="*/ 185943 w 4166262"/>
              <a:gd name="connsiteY12" fmla="*/ 1648088 h 2431891"/>
              <a:gd name="connsiteX13" fmla="*/ 239731 w 4166262"/>
              <a:gd name="connsiteY13" fmla="*/ 1630158 h 2431891"/>
              <a:gd name="connsiteX14" fmla="*/ 203872 w 4166262"/>
              <a:gd name="connsiteY14" fmla="*/ 1474770 h 2431891"/>
              <a:gd name="connsiteX15" fmla="*/ 227778 w 4166262"/>
              <a:gd name="connsiteY15" fmla="*/ 1444888 h 2431891"/>
              <a:gd name="connsiteX16" fmla="*/ 215825 w 4166262"/>
              <a:gd name="connsiteY16" fmla="*/ 1122158 h 2431891"/>
              <a:gd name="connsiteX17" fmla="*/ 239731 w 4166262"/>
              <a:gd name="connsiteY17" fmla="*/ 1110206 h 2431891"/>
              <a:gd name="connsiteX18" fmla="*/ 293519 w 4166262"/>
              <a:gd name="connsiteY18" fmla="*/ 817358 h 2431891"/>
              <a:gd name="connsiteX19" fmla="*/ 299495 w 4166262"/>
              <a:gd name="connsiteY19" fmla="*/ 590253 h 2431891"/>
              <a:gd name="connsiteX20" fmla="*/ 215825 w 4166262"/>
              <a:gd name="connsiteY20" fmla="*/ 542441 h 2431891"/>
              <a:gd name="connsiteX21" fmla="*/ 138131 w 4166262"/>
              <a:gd name="connsiteY21" fmla="*/ 428888 h 2431891"/>
              <a:gd name="connsiteX22" fmla="*/ 179966 w 4166262"/>
              <a:gd name="connsiteY22" fmla="*/ 195806 h 2431891"/>
              <a:gd name="connsiteX23" fmla="*/ 191919 w 4166262"/>
              <a:gd name="connsiteY23" fmla="*/ 189829 h 2431891"/>
              <a:gd name="connsiteX24" fmla="*/ 472813 w 4166262"/>
              <a:gd name="connsiteY24" fmla="*/ 213735 h 2431891"/>
              <a:gd name="connsiteX25" fmla="*/ 484766 w 4166262"/>
              <a:gd name="connsiteY25" fmla="*/ 213735 h 2431891"/>
              <a:gd name="connsiteX26" fmla="*/ 496719 w 4166262"/>
              <a:gd name="connsiteY26" fmla="*/ 16511 h 2431891"/>
              <a:gd name="connsiteX27" fmla="*/ 496719 w 4166262"/>
              <a:gd name="connsiteY27" fmla="*/ 10535 h 2431891"/>
              <a:gd name="connsiteX28" fmla="*/ 634178 w 4166262"/>
              <a:gd name="connsiteY28" fmla="*/ 10535 h 2431891"/>
              <a:gd name="connsiteX29" fmla="*/ 1184013 w 4166262"/>
              <a:gd name="connsiteY29" fmla="*/ 58347 h 2431891"/>
              <a:gd name="connsiteX30" fmla="*/ 1219872 w 4166262"/>
              <a:gd name="connsiteY30" fmla="*/ 58347 h 2431891"/>
              <a:gd name="connsiteX31" fmla="*/ 1249754 w 4166262"/>
              <a:gd name="connsiteY31" fmla="*/ 88229 h 2431891"/>
              <a:gd name="connsiteX32" fmla="*/ 1273660 w 4166262"/>
              <a:gd name="connsiteY32" fmla="*/ 142017 h 2431891"/>
              <a:gd name="connsiteX33" fmla="*/ 1279637 w 4166262"/>
              <a:gd name="connsiteY33" fmla="*/ 189829 h 2431891"/>
              <a:gd name="connsiteX34" fmla="*/ 1321472 w 4166262"/>
              <a:gd name="connsiteY34" fmla="*/ 237641 h 2431891"/>
              <a:gd name="connsiteX35" fmla="*/ 1387213 w 4166262"/>
              <a:gd name="connsiteY35" fmla="*/ 249594 h 2431891"/>
              <a:gd name="connsiteX36" fmla="*/ 1441001 w 4166262"/>
              <a:gd name="connsiteY36" fmla="*/ 297406 h 2431891"/>
              <a:gd name="connsiteX37" fmla="*/ 1482837 w 4166262"/>
              <a:gd name="connsiteY37" fmla="*/ 351194 h 2431891"/>
              <a:gd name="connsiteX38" fmla="*/ 1536625 w 4166262"/>
              <a:gd name="connsiteY38" fmla="*/ 404982 h 2431891"/>
              <a:gd name="connsiteX39" fmla="*/ 1554554 w 4166262"/>
              <a:gd name="connsiteY39" fmla="*/ 434864 h 2431891"/>
              <a:gd name="connsiteX40" fmla="*/ 1608343 w 4166262"/>
              <a:gd name="connsiteY40" fmla="*/ 482676 h 2431891"/>
              <a:gd name="connsiteX41" fmla="*/ 1662131 w 4166262"/>
              <a:gd name="connsiteY41" fmla="*/ 530488 h 2431891"/>
              <a:gd name="connsiteX42" fmla="*/ 1668107 w 4166262"/>
              <a:gd name="connsiteY42" fmla="*/ 530488 h 2431891"/>
              <a:gd name="connsiteX43" fmla="*/ 1727872 w 4166262"/>
              <a:gd name="connsiteY43" fmla="*/ 548417 h 2431891"/>
              <a:gd name="connsiteX44" fmla="*/ 1769707 w 4166262"/>
              <a:gd name="connsiteY44" fmla="*/ 602206 h 2431891"/>
              <a:gd name="connsiteX45" fmla="*/ 1775684 w 4166262"/>
              <a:gd name="connsiteY45" fmla="*/ 614158 h 2431891"/>
              <a:gd name="connsiteX46" fmla="*/ 1799590 w 4166262"/>
              <a:gd name="connsiteY46" fmla="*/ 638064 h 2431891"/>
              <a:gd name="connsiteX47" fmla="*/ 1823495 w 4166262"/>
              <a:gd name="connsiteY47" fmla="*/ 679900 h 2431891"/>
              <a:gd name="connsiteX48" fmla="*/ 1829472 w 4166262"/>
              <a:gd name="connsiteY48" fmla="*/ 727711 h 2431891"/>
              <a:gd name="connsiteX49" fmla="*/ 1841425 w 4166262"/>
              <a:gd name="connsiteY49" fmla="*/ 751617 h 2431891"/>
              <a:gd name="connsiteX50" fmla="*/ 1865331 w 4166262"/>
              <a:gd name="connsiteY50" fmla="*/ 781500 h 2431891"/>
              <a:gd name="connsiteX51" fmla="*/ 1889237 w 4166262"/>
              <a:gd name="connsiteY51" fmla="*/ 817358 h 2431891"/>
              <a:gd name="connsiteX52" fmla="*/ 1901190 w 4166262"/>
              <a:gd name="connsiteY52" fmla="*/ 847241 h 2431891"/>
              <a:gd name="connsiteX53" fmla="*/ 1877284 w 4166262"/>
              <a:gd name="connsiteY53" fmla="*/ 901029 h 2431891"/>
              <a:gd name="connsiteX54" fmla="*/ 1901190 w 4166262"/>
              <a:gd name="connsiteY54" fmla="*/ 948841 h 2431891"/>
              <a:gd name="connsiteX55" fmla="*/ 1913143 w 4166262"/>
              <a:gd name="connsiteY55" fmla="*/ 978723 h 2431891"/>
              <a:gd name="connsiteX56" fmla="*/ 1931072 w 4166262"/>
              <a:gd name="connsiteY56" fmla="*/ 1020558 h 2431891"/>
              <a:gd name="connsiteX57" fmla="*/ 1943025 w 4166262"/>
              <a:gd name="connsiteY57" fmla="*/ 1038488 h 2431891"/>
              <a:gd name="connsiteX58" fmla="*/ 1943025 w 4166262"/>
              <a:gd name="connsiteY58" fmla="*/ 1068370 h 2431891"/>
              <a:gd name="connsiteX59" fmla="*/ 1990837 w 4166262"/>
              <a:gd name="connsiteY59" fmla="*/ 1128135 h 2431891"/>
              <a:gd name="connsiteX60" fmla="*/ 2020719 w 4166262"/>
              <a:gd name="connsiteY60" fmla="*/ 1146064 h 2431891"/>
              <a:gd name="connsiteX61" fmla="*/ 2026695 w 4166262"/>
              <a:gd name="connsiteY61" fmla="*/ 1140088 h 2431891"/>
              <a:gd name="connsiteX62" fmla="*/ 2068531 w 4166262"/>
              <a:gd name="connsiteY62" fmla="*/ 1158017 h 2431891"/>
              <a:gd name="connsiteX63" fmla="*/ 2122319 w 4166262"/>
              <a:gd name="connsiteY63" fmla="*/ 1205829 h 2431891"/>
              <a:gd name="connsiteX64" fmla="*/ 2164154 w 4166262"/>
              <a:gd name="connsiteY64" fmla="*/ 1241688 h 2431891"/>
              <a:gd name="connsiteX65" fmla="*/ 2200013 w 4166262"/>
              <a:gd name="connsiteY65" fmla="*/ 1253641 h 2431891"/>
              <a:gd name="connsiteX66" fmla="*/ 2253801 w 4166262"/>
              <a:gd name="connsiteY66" fmla="*/ 1265594 h 2431891"/>
              <a:gd name="connsiteX67" fmla="*/ 2253801 w 4166262"/>
              <a:gd name="connsiteY67" fmla="*/ 1289500 h 2431891"/>
              <a:gd name="connsiteX68" fmla="*/ 2301613 w 4166262"/>
              <a:gd name="connsiteY68" fmla="*/ 1319382 h 2431891"/>
              <a:gd name="connsiteX69" fmla="*/ 2337472 w 4166262"/>
              <a:gd name="connsiteY69" fmla="*/ 1325358 h 2431891"/>
              <a:gd name="connsiteX70" fmla="*/ 2379307 w 4166262"/>
              <a:gd name="connsiteY70" fmla="*/ 1361217 h 2431891"/>
              <a:gd name="connsiteX71" fmla="*/ 2409190 w 4166262"/>
              <a:gd name="connsiteY71" fmla="*/ 1379147 h 2431891"/>
              <a:gd name="connsiteX72" fmla="*/ 2421143 w 4166262"/>
              <a:gd name="connsiteY72" fmla="*/ 1385123 h 2431891"/>
              <a:gd name="connsiteX73" fmla="*/ 2445048 w 4166262"/>
              <a:gd name="connsiteY73" fmla="*/ 1391100 h 2431891"/>
              <a:gd name="connsiteX74" fmla="*/ 2504813 w 4166262"/>
              <a:gd name="connsiteY74" fmla="*/ 1415006 h 2431891"/>
              <a:gd name="connsiteX75" fmla="*/ 2528719 w 4166262"/>
              <a:gd name="connsiteY75" fmla="*/ 1391100 h 2431891"/>
              <a:gd name="connsiteX76" fmla="*/ 2552625 w 4166262"/>
              <a:gd name="connsiteY76" fmla="*/ 1367194 h 2431891"/>
              <a:gd name="connsiteX77" fmla="*/ 2582507 w 4166262"/>
              <a:gd name="connsiteY77" fmla="*/ 1325358 h 2431891"/>
              <a:gd name="connsiteX78" fmla="*/ 2624343 w 4166262"/>
              <a:gd name="connsiteY78" fmla="*/ 1301453 h 2431891"/>
              <a:gd name="connsiteX79" fmla="*/ 2612390 w 4166262"/>
              <a:gd name="connsiteY79" fmla="*/ 1283523 h 2431891"/>
              <a:gd name="connsiteX80" fmla="*/ 2612390 w 4166262"/>
              <a:gd name="connsiteY80" fmla="*/ 1247664 h 2431891"/>
              <a:gd name="connsiteX81" fmla="*/ 2648248 w 4166262"/>
              <a:gd name="connsiteY81" fmla="*/ 1211806 h 2431891"/>
              <a:gd name="connsiteX82" fmla="*/ 2648248 w 4166262"/>
              <a:gd name="connsiteY82" fmla="*/ 1193876 h 2431891"/>
              <a:gd name="connsiteX83" fmla="*/ 2713990 w 4166262"/>
              <a:gd name="connsiteY83" fmla="*/ 1056417 h 2431891"/>
              <a:gd name="connsiteX84" fmla="*/ 2731919 w 4166262"/>
              <a:gd name="connsiteY84" fmla="*/ 1050441 h 2431891"/>
              <a:gd name="connsiteX85" fmla="*/ 2821566 w 4166262"/>
              <a:gd name="connsiteY85" fmla="*/ 1032511 h 2431891"/>
              <a:gd name="connsiteX86" fmla="*/ 2833519 w 4166262"/>
              <a:gd name="connsiteY86" fmla="*/ 1032511 h 2431891"/>
              <a:gd name="connsiteX87" fmla="*/ 2857424 w 4166262"/>
              <a:gd name="connsiteY87" fmla="*/ 1002630 h 2431891"/>
              <a:gd name="connsiteX88" fmla="*/ 3048670 w 4166262"/>
              <a:gd name="connsiteY88" fmla="*/ 1026535 h 2431891"/>
              <a:gd name="connsiteX89" fmla="*/ 3198083 w 4166262"/>
              <a:gd name="connsiteY89" fmla="*/ 1044464 h 2431891"/>
              <a:gd name="connsiteX90" fmla="*/ 3269800 w 4166262"/>
              <a:gd name="connsiteY90" fmla="*/ 1086300 h 2431891"/>
              <a:gd name="connsiteX91" fmla="*/ 3305658 w 4166262"/>
              <a:gd name="connsiteY91" fmla="*/ 1134111 h 2431891"/>
              <a:gd name="connsiteX92" fmla="*/ 3311635 w 4166262"/>
              <a:gd name="connsiteY92" fmla="*/ 1175947 h 2431891"/>
              <a:gd name="connsiteX93" fmla="*/ 3401281 w 4166262"/>
              <a:gd name="connsiteY93" fmla="*/ 1187900 h 2431891"/>
              <a:gd name="connsiteX94" fmla="*/ 3431164 w 4166262"/>
              <a:gd name="connsiteY94" fmla="*/ 1253641 h 2431891"/>
              <a:gd name="connsiteX95" fmla="*/ 3490927 w 4166262"/>
              <a:gd name="connsiteY95" fmla="*/ 1283523 h 2431891"/>
              <a:gd name="connsiteX96" fmla="*/ 3562645 w 4166262"/>
              <a:gd name="connsiteY96" fmla="*/ 1355240 h 2431891"/>
              <a:gd name="connsiteX97" fmla="*/ 3598503 w 4166262"/>
              <a:gd name="connsiteY97" fmla="*/ 1492699 h 2431891"/>
              <a:gd name="connsiteX98" fmla="*/ 3682174 w 4166262"/>
              <a:gd name="connsiteY98" fmla="*/ 1618206 h 2431891"/>
              <a:gd name="connsiteX99" fmla="*/ 3724009 w 4166262"/>
              <a:gd name="connsiteY99" fmla="*/ 1737735 h 2431891"/>
              <a:gd name="connsiteX100" fmla="*/ 3807679 w 4166262"/>
              <a:gd name="connsiteY100" fmla="*/ 1797500 h 2431891"/>
              <a:gd name="connsiteX101" fmla="*/ 3867443 w 4166262"/>
              <a:gd name="connsiteY101" fmla="*/ 1887146 h 2431891"/>
              <a:gd name="connsiteX102" fmla="*/ 3927207 w 4166262"/>
              <a:gd name="connsiteY102" fmla="*/ 1994723 h 2431891"/>
              <a:gd name="connsiteX103" fmla="*/ 3975019 w 4166262"/>
              <a:gd name="connsiteY103" fmla="*/ 2042534 h 2431891"/>
              <a:gd name="connsiteX104" fmla="*/ 4046735 w 4166262"/>
              <a:gd name="connsiteY104" fmla="*/ 2066440 h 2431891"/>
              <a:gd name="connsiteX105" fmla="*/ 4058687 w 4166262"/>
              <a:gd name="connsiteY105" fmla="*/ 2144135 h 2431891"/>
              <a:gd name="connsiteX106" fmla="*/ 4064664 w 4166262"/>
              <a:gd name="connsiteY106" fmla="*/ 2215852 h 2431891"/>
              <a:gd name="connsiteX107" fmla="*/ 4082592 w 4166262"/>
              <a:gd name="connsiteY107" fmla="*/ 2317453 h 2431891"/>
              <a:gd name="connsiteX108" fmla="*/ 4124428 w 4166262"/>
              <a:gd name="connsiteY108" fmla="*/ 2419053 h 2431891"/>
              <a:gd name="connsiteX109" fmla="*/ 4154309 w 4166262"/>
              <a:gd name="connsiteY109" fmla="*/ 2431006 h 2431891"/>
              <a:gd name="connsiteX110" fmla="*/ 4166262 w 4166262"/>
              <a:gd name="connsiteY110" fmla="*/ 2431005 h 2431891"/>
              <a:gd name="connsiteX0" fmla="*/ 221801 w 4184192"/>
              <a:gd name="connsiteY0" fmla="*/ 2263664 h 2514676"/>
              <a:gd name="connsiteX1" fmla="*/ 144107 w 4184192"/>
              <a:gd name="connsiteY1" fmla="*/ 2156088 h 2514676"/>
              <a:gd name="connsiteX2" fmla="*/ 162037 w 4184192"/>
              <a:gd name="connsiteY2" fmla="*/ 2102300 h 2514676"/>
              <a:gd name="connsiteX3" fmla="*/ 162037 w 4184192"/>
              <a:gd name="connsiteY3" fmla="*/ 2054488 h 2514676"/>
              <a:gd name="connsiteX4" fmla="*/ 162037 w 4184192"/>
              <a:gd name="connsiteY4" fmla="*/ 2024606 h 2514676"/>
              <a:gd name="connsiteX5" fmla="*/ 126178 w 4184192"/>
              <a:gd name="connsiteY5" fmla="*/ 1958864 h 2514676"/>
              <a:gd name="connsiteX6" fmla="*/ 120201 w 4184192"/>
              <a:gd name="connsiteY6" fmla="*/ 1917029 h 2514676"/>
              <a:gd name="connsiteX7" fmla="*/ 90319 w 4184192"/>
              <a:gd name="connsiteY7" fmla="*/ 1893123 h 2514676"/>
              <a:gd name="connsiteX8" fmla="*/ 72390 w 4184192"/>
              <a:gd name="connsiteY8" fmla="*/ 1857264 h 2514676"/>
              <a:gd name="connsiteX9" fmla="*/ 12625 w 4184192"/>
              <a:gd name="connsiteY9" fmla="*/ 1797500 h 2514676"/>
              <a:gd name="connsiteX10" fmla="*/ 672 w 4184192"/>
              <a:gd name="connsiteY10" fmla="*/ 1654064 h 2514676"/>
              <a:gd name="connsiteX11" fmla="*/ 24578 w 4184192"/>
              <a:gd name="connsiteY11" fmla="*/ 1618206 h 2514676"/>
              <a:gd name="connsiteX12" fmla="*/ 185943 w 4184192"/>
              <a:gd name="connsiteY12" fmla="*/ 1648088 h 2514676"/>
              <a:gd name="connsiteX13" fmla="*/ 239731 w 4184192"/>
              <a:gd name="connsiteY13" fmla="*/ 1630158 h 2514676"/>
              <a:gd name="connsiteX14" fmla="*/ 203872 w 4184192"/>
              <a:gd name="connsiteY14" fmla="*/ 1474770 h 2514676"/>
              <a:gd name="connsiteX15" fmla="*/ 227778 w 4184192"/>
              <a:gd name="connsiteY15" fmla="*/ 1444888 h 2514676"/>
              <a:gd name="connsiteX16" fmla="*/ 215825 w 4184192"/>
              <a:gd name="connsiteY16" fmla="*/ 1122158 h 2514676"/>
              <a:gd name="connsiteX17" fmla="*/ 239731 w 4184192"/>
              <a:gd name="connsiteY17" fmla="*/ 1110206 h 2514676"/>
              <a:gd name="connsiteX18" fmla="*/ 293519 w 4184192"/>
              <a:gd name="connsiteY18" fmla="*/ 817358 h 2514676"/>
              <a:gd name="connsiteX19" fmla="*/ 299495 w 4184192"/>
              <a:gd name="connsiteY19" fmla="*/ 590253 h 2514676"/>
              <a:gd name="connsiteX20" fmla="*/ 215825 w 4184192"/>
              <a:gd name="connsiteY20" fmla="*/ 542441 h 2514676"/>
              <a:gd name="connsiteX21" fmla="*/ 138131 w 4184192"/>
              <a:gd name="connsiteY21" fmla="*/ 428888 h 2514676"/>
              <a:gd name="connsiteX22" fmla="*/ 179966 w 4184192"/>
              <a:gd name="connsiteY22" fmla="*/ 195806 h 2514676"/>
              <a:gd name="connsiteX23" fmla="*/ 191919 w 4184192"/>
              <a:gd name="connsiteY23" fmla="*/ 189829 h 2514676"/>
              <a:gd name="connsiteX24" fmla="*/ 472813 w 4184192"/>
              <a:gd name="connsiteY24" fmla="*/ 213735 h 2514676"/>
              <a:gd name="connsiteX25" fmla="*/ 484766 w 4184192"/>
              <a:gd name="connsiteY25" fmla="*/ 213735 h 2514676"/>
              <a:gd name="connsiteX26" fmla="*/ 496719 w 4184192"/>
              <a:gd name="connsiteY26" fmla="*/ 16511 h 2514676"/>
              <a:gd name="connsiteX27" fmla="*/ 496719 w 4184192"/>
              <a:gd name="connsiteY27" fmla="*/ 10535 h 2514676"/>
              <a:gd name="connsiteX28" fmla="*/ 634178 w 4184192"/>
              <a:gd name="connsiteY28" fmla="*/ 10535 h 2514676"/>
              <a:gd name="connsiteX29" fmla="*/ 1184013 w 4184192"/>
              <a:gd name="connsiteY29" fmla="*/ 58347 h 2514676"/>
              <a:gd name="connsiteX30" fmla="*/ 1219872 w 4184192"/>
              <a:gd name="connsiteY30" fmla="*/ 58347 h 2514676"/>
              <a:gd name="connsiteX31" fmla="*/ 1249754 w 4184192"/>
              <a:gd name="connsiteY31" fmla="*/ 88229 h 2514676"/>
              <a:gd name="connsiteX32" fmla="*/ 1273660 w 4184192"/>
              <a:gd name="connsiteY32" fmla="*/ 142017 h 2514676"/>
              <a:gd name="connsiteX33" fmla="*/ 1279637 w 4184192"/>
              <a:gd name="connsiteY33" fmla="*/ 189829 h 2514676"/>
              <a:gd name="connsiteX34" fmla="*/ 1321472 w 4184192"/>
              <a:gd name="connsiteY34" fmla="*/ 237641 h 2514676"/>
              <a:gd name="connsiteX35" fmla="*/ 1387213 w 4184192"/>
              <a:gd name="connsiteY35" fmla="*/ 249594 h 2514676"/>
              <a:gd name="connsiteX36" fmla="*/ 1441001 w 4184192"/>
              <a:gd name="connsiteY36" fmla="*/ 297406 h 2514676"/>
              <a:gd name="connsiteX37" fmla="*/ 1482837 w 4184192"/>
              <a:gd name="connsiteY37" fmla="*/ 351194 h 2514676"/>
              <a:gd name="connsiteX38" fmla="*/ 1536625 w 4184192"/>
              <a:gd name="connsiteY38" fmla="*/ 404982 h 2514676"/>
              <a:gd name="connsiteX39" fmla="*/ 1554554 w 4184192"/>
              <a:gd name="connsiteY39" fmla="*/ 434864 h 2514676"/>
              <a:gd name="connsiteX40" fmla="*/ 1608343 w 4184192"/>
              <a:gd name="connsiteY40" fmla="*/ 482676 h 2514676"/>
              <a:gd name="connsiteX41" fmla="*/ 1662131 w 4184192"/>
              <a:gd name="connsiteY41" fmla="*/ 530488 h 2514676"/>
              <a:gd name="connsiteX42" fmla="*/ 1668107 w 4184192"/>
              <a:gd name="connsiteY42" fmla="*/ 530488 h 2514676"/>
              <a:gd name="connsiteX43" fmla="*/ 1727872 w 4184192"/>
              <a:gd name="connsiteY43" fmla="*/ 548417 h 2514676"/>
              <a:gd name="connsiteX44" fmla="*/ 1769707 w 4184192"/>
              <a:gd name="connsiteY44" fmla="*/ 602206 h 2514676"/>
              <a:gd name="connsiteX45" fmla="*/ 1775684 w 4184192"/>
              <a:gd name="connsiteY45" fmla="*/ 614158 h 2514676"/>
              <a:gd name="connsiteX46" fmla="*/ 1799590 w 4184192"/>
              <a:gd name="connsiteY46" fmla="*/ 638064 h 2514676"/>
              <a:gd name="connsiteX47" fmla="*/ 1823495 w 4184192"/>
              <a:gd name="connsiteY47" fmla="*/ 679900 h 2514676"/>
              <a:gd name="connsiteX48" fmla="*/ 1829472 w 4184192"/>
              <a:gd name="connsiteY48" fmla="*/ 727711 h 2514676"/>
              <a:gd name="connsiteX49" fmla="*/ 1841425 w 4184192"/>
              <a:gd name="connsiteY49" fmla="*/ 751617 h 2514676"/>
              <a:gd name="connsiteX50" fmla="*/ 1865331 w 4184192"/>
              <a:gd name="connsiteY50" fmla="*/ 781500 h 2514676"/>
              <a:gd name="connsiteX51" fmla="*/ 1889237 w 4184192"/>
              <a:gd name="connsiteY51" fmla="*/ 817358 h 2514676"/>
              <a:gd name="connsiteX52" fmla="*/ 1901190 w 4184192"/>
              <a:gd name="connsiteY52" fmla="*/ 847241 h 2514676"/>
              <a:gd name="connsiteX53" fmla="*/ 1877284 w 4184192"/>
              <a:gd name="connsiteY53" fmla="*/ 901029 h 2514676"/>
              <a:gd name="connsiteX54" fmla="*/ 1901190 w 4184192"/>
              <a:gd name="connsiteY54" fmla="*/ 948841 h 2514676"/>
              <a:gd name="connsiteX55" fmla="*/ 1913143 w 4184192"/>
              <a:gd name="connsiteY55" fmla="*/ 978723 h 2514676"/>
              <a:gd name="connsiteX56" fmla="*/ 1931072 w 4184192"/>
              <a:gd name="connsiteY56" fmla="*/ 1020558 h 2514676"/>
              <a:gd name="connsiteX57" fmla="*/ 1943025 w 4184192"/>
              <a:gd name="connsiteY57" fmla="*/ 1038488 h 2514676"/>
              <a:gd name="connsiteX58" fmla="*/ 1943025 w 4184192"/>
              <a:gd name="connsiteY58" fmla="*/ 1068370 h 2514676"/>
              <a:gd name="connsiteX59" fmla="*/ 1990837 w 4184192"/>
              <a:gd name="connsiteY59" fmla="*/ 1128135 h 2514676"/>
              <a:gd name="connsiteX60" fmla="*/ 2020719 w 4184192"/>
              <a:gd name="connsiteY60" fmla="*/ 1146064 h 2514676"/>
              <a:gd name="connsiteX61" fmla="*/ 2026695 w 4184192"/>
              <a:gd name="connsiteY61" fmla="*/ 1140088 h 2514676"/>
              <a:gd name="connsiteX62" fmla="*/ 2068531 w 4184192"/>
              <a:gd name="connsiteY62" fmla="*/ 1158017 h 2514676"/>
              <a:gd name="connsiteX63" fmla="*/ 2122319 w 4184192"/>
              <a:gd name="connsiteY63" fmla="*/ 1205829 h 2514676"/>
              <a:gd name="connsiteX64" fmla="*/ 2164154 w 4184192"/>
              <a:gd name="connsiteY64" fmla="*/ 1241688 h 2514676"/>
              <a:gd name="connsiteX65" fmla="*/ 2200013 w 4184192"/>
              <a:gd name="connsiteY65" fmla="*/ 1253641 h 2514676"/>
              <a:gd name="connsiteX66" fmla="*/ 2253801 w 4184192"/>
              <a:gd name="connsiteY66" fmla="*/ 1265594 h 2514676"/>
              <a:gd name="connsiteX67" fmla="*/ 2253801 w 4184192"/>
              <a:gd name="connsiteY67" fmla="*/ 1289500 h 2514676"/>
              <a:gd name="connsiteX68" fmla="*/ 2301613 w 4184192"/>
              <a:gd name="connsiteY68" fmla="*/ 1319382 h 2514676"/>
              <a:gd name="connsiteX69" fmla="*/ 2337472 w 4184192"/>
              <a:gd name="connsiteY69" fmla="*/ 1325358 h 2514676"/>
              <a:gd name="connsiteX70" fmla="*/ 2379307 w 4184192"/>
              <a:gd name="connsiteY70" fmla="*/ 1361217 h 2514676"/>
              <a:gd name="connsiteX71" fmla="*/ 2409190 w 4184192"/>
              <a:gd name="connsiteY71" fmla="*/ 1379147 h 2514676"/>
              <a:gd name="connsiteX72" fmla="*/ 2421143 w 4184192"/>
              <a:gd name="connsiteY72" fmla="*/ 1385123 h 2514676"/>
              <a:gd name="connsiteX73" fmla="*/ 2445048 w 4184192"/>
              <a:gd name="connsiteY73" fmla="*/ 1391100 h 2514676"/>
              <a:gd name="connsiteX74" fmla="*/ 2504813 w 4184192"/>
              <a:gd name="connsiteY74" fmla="*/ 1415006 h 2514676"/>
              <a:gd name="connsiteX75" fmla="*/ 2528719 w 4184192"/>
              <a:gd name="connsiteY75" fmla="*/ 1391100 h 2514676"/>
              <a:gd name="connsiteX76" fmla="*/ 2552625 w 4184192"/>
              <a:gd name="connsiteY76" fmla="*/ 1367194 h 2514676"/>
              <a:gd name="connsiteX77" fmla="*/ 2582507 w 4184192"/>
              <a:gd name="connsiteY77" fmla="*/ 1325358 h 2514676"/>
              <a:gd name="connsiteX78" fmla="*/ 2624343 w 4184192"/>
              <a:gd name="connsiteY78" fmla="*/ 1301453 h 2514676"/>
              <a:gd name="connsiteX79" fmla="*/ 2612390 w 4184192"/>
              <a:gd name="connsiteY79" fmla="*/ 1283523 h 2514676"/>
              <a:gd name="connsiteX80" fmla="*/ 2612390 w 4184192"/>
              <a:gd name="connsiteY80" fmla="*/ 1247664 h 2514676"/>
              <a:gd name="connsiteX81" fmla="*/ 2648248 w 4184192"/>
              <a:gd name="connsiteY81" fmla="*/ 1211806 h 2514676"/>
              <a:gd name="connsiteX82" fmla="*/ 2648248 w 4184192"/>
              <a:gd name="connsiteY82" fmla="*/ 1193876 h 2514676"/>
              <a:gd name="connsiteX83" fmla="*/ 2713990 w 4184192"/>
              <a:gd name="connsiteY83" fmla="*/ 1056417 h 2514676"/>
              <a:gd name="connsiteX84" fmla="*/ 2731919 w 4184192"/>
              <a:gd name="connsiteY84" fmla="*/ 1050441 h 2514676"/>
              <a:gd name="connsiteX85" fmla="*/ 2821566 w 4184192"/>
              <a:gd name="connsiteY85" fmla="*/ 1032511 h 2514676"/>
              <a:gd name="connsiteX86" fmla="*/ 2833519 w 4184192"/>
              <a:gd name="connsiteY86" fmla="*/ 1032511 h 2514676"/>
              <a:gd name="connsiteX87" fmla="*/ 2857424 w 4184192"/>
              <a:gd name="connsiteY87" fmla="*/ 1002630 h 2514676"/>
              <a:gd name="connsiteX88" fmla="*/ 3048670 w 4184192"/>
              <a:gd name="connsiteY88" fmla="*/ 1026535 h 2514676"/>
              <a:gd name="connsiteX89" fmla="*/ 3198083 w 4184192"/>
              <a:gd name="connsiteY89" fmla="*/ 1044464 h 2514676"/>
              <a:gd name="connsiteX90" fmla="*/ 3269800 w 4184192"/>
              <a:gd name="connsiteY90" fmla="*/ 1086300 h 2514676"/>
              <a:gd name="connsiteX91" fmla="*/ 3305658 w 4184192"/>
              <a:gd name="connsiteY91" fmla="*/ 1134111 h 2514676"/>
              <a:gd name="connsiteX92" fmla="*/ 3311635 w 4184192"/>
              <a:gd name="connsiteY92" fmla="*/ 1175947 h 2514676"/>
              <a:gd name="connsiteX93" fmla="*/ 3401281 w 4184192"/>
              <a:gd name="connsiteY93" fmla="*/ 1187900 h 2514676"/>
              <a:gd name="connsiteX94" fmla="*/ 3431164 w 4184192"/>
              <a:gd name="connsiteY94" fmla="*/ 1253641 h 2514676"/>
              <a:gd name="connsiteX95" fmla="*/ 3490927 w 4184192"/>
              <a:gd name="connsiteY95" fmla="*/ 1283523 h 2514676"/>
              <a:gd name="connsiteX96" fmla="*/ 3562645 w 4184192"/>
              <a:gd name="connsiteY96" fmla="*/ 1355240 h 2514676"/>
              <a:gd name="connsiteX97" fmla="*/ 3598503 w 4184192"/>
              <a:gd name="connsiteY97" fmla="*/ 1492699 h 2514676"/>
              <a:gd name="connsiteX98" fmla="*/ 3682174 w 4184192"/>
              <a:gd name="connsiteY98" fmla="*/ 1618206 h 2514676"/>
              <a:gd name="connsiteX99" fmla="*/ 3724009 w 4184192"/>
              <a:gd name="connsiteY99" fmla="*/ 1737735 h 2514676"/>
              <a:gd name="connsiteX100" fmla="*/ 3807679 w 4184192"/>
              <a:gd name="connsiteY100" fmla="*/ 1797500 h 2514676"/>
              <a:gd name="connsiteX101" fmla="*/ 3867443 w 4184192"/>
              <a:gd name="connsiteY101" fmla="*/ 1887146 h 2514676"/>
              <a:gd name="connsiteX102" fmla="*/ 3927207 w 4184192"/>
              <a:gd name="connsiteY102" fmla="*/ 1994723 h 2514676"/>
              <a:gd name="connsiteX103" fmla="*/ 3975019 w 4184192"/>
              <a:gd name="connsiteY103" fmla="*/ 2042534 h 2514676"/>
              <a:gd name="connsiteX104" fmla="*/ 4046735 w 4184192"/>
              <a:gd name="connsiteY104" fmla="*/ 2066440 h 2514676"/>
              <a:gd name="connsiteX105" fmla="*/ 4058687 w 4184192"/>
              <a:gd name="connsiteY105" fmla="*/ 2144135 h 2514676"/>
              <a:gd name="connsiteX106" fmla="*/ 4064664 w 4184192"/>
              <a:gd name="connsiteY106" fmla="*/ 2215852 h 2514676"/>
              <a:gd name="connsiteX107" fmla="*/ 4082592 w 4184192"/>
              <a:gd name="connsiteY107" fmla="*/ 2317453 h 2514676"/>
              <a:gd name="connsiteX108" fmla="*/ 4124428 w 4184192"/>
              <a:gd name="connsiteY108" fmla="*/ 2419053 h 2514676"/>
              <a:gd name="connsiteX109" fmla="*/ 4154309 w 4184192"/>
              <a:gd name="connsiteY109" fmla="*/ 2431006 h 2514676"/>
              <a:gd name="connsiteX110" fmla="*/ 4184192 w 4184192"/>
              <a:gd name="connsiteY110" fmla="*/ 2514676 h 2514676"/>
              <a:gd name="connsiteX0" fmla="*/ 221801 w 4178216"/>
              <a:gd name="connsiteY0" fmla="*/ 2263664 h 2496746"/>
              <a:gd name="connsiteX1" fmla="*/ 144107 w 4178216"/>
              <a:gd name="connsiteY1" fmla="*/ 2156088 h 2496746"/>
              <a:gd name="connsiteX2" fmla="*/ 162037 w 4178216"/>
              <a:gd name="connsiteY2" fmla="*/ 2102300 h 2496746"/>
              <a:gd name="connsiteX3" fmla="*/ 162037 w 4178216"/>
              <a:gd name="connsiteY3" fmla="*/ 2054488 h 2496746"/>
              <a:gd name="connsiteX4" fmla="*/ 162037 w 4178216"/>
              <a:gd name="connsiteY4" fmla="*/ 2024606 h 2496746"/>
              <a:gd name="connsiteX5" fmla="*/ 126178 w 4178216"/>
              <a:gd name="connsiteY5" fmla="*/ 1958864 h 2496746"/>
              <a:gd name="connsiteX6" fmla="*/ 120201 w 4178216"/>
              <a:gd name="connsiteY6" fmla="*/ 1917029 h 2496746"/>
              <a:gd name="connsiteX7" fmla="*/ 90319 w 4178216"/>
              <a:gd name="connsiteY7" fmla="*/ 1893123 h 2496746"/>
              <a:gd name="connsiteX8" fmla="*/ 72390 w 4178216"/>
              <a:gd name="connsiteY8" fmla="*/ 1857264 h 2496746"/>
              <a:gd name="connsiteX9" fmla="*/ 12625 w 4178216"/>
              <a:gd name="connsiteY9" fmla="*/ 1797500 h 2496746"/>
              <a:gd name="connsiteX10" fmla="*/ 672 w 4178216"/>
              <a:gd name="connsiteY10" fmla="*/ 1654064 h 2496746"/>
              <a:gd name="connsiteX11" fmla="*/ 24578 w 4178216"/>
              <a:gd name="connsiteY11" fmla="*/ 1618206 h 2496746"/>
              <a:gd name="connsiteX12" fmla="*/ 185943 w 4178216"/>
              <a:gd name="connsiteY12" fmla="*/ 1648088 h 2496746"/>
              <a:gd name="connsiteX13" fmla="*/ 239731 w 4178216"/>
              <a:gd name="connsiteY13" fmla="*/ 1630158 h 2496746"/>
              <a:gd name="connsiteX14" fmla="*/ 203872 w 4178216"/>
              <a:gd name="connsiteY14" fmla="*/ 1474770 h 2496746"/>
              <a:gd name="connsiteX15" fmla="*/ 227778 w 4178216"/>
              <a:gd name="connsiteY15" fmla="*/ 1444888 h 2496746"/>
              <a:gd name="connsiteX16" fmla="*/ 215825 w 4178216"/>
              <a:gd name="connsiteY16" fmla="*/ 1122158 h 2496746"/>
              <a:gd name="connsiteX17" fmla="*/ 239731 w 4178216"/>
              <a:gd name="connsiteY17" fmla="*/ 1110206 h 2496746"/>
              <a:gd name="connsiteX18" fmla="*/ 293519 w 4178216"/>
              <a:gd name="connsiteY18" fmla="*/ 817358 h 2496746"/>
              <a:gd name="connsiteX19" fmla="*/ 299495 w 4178216"/>
              <a:gd name="connsiteY19" fmla="*/ 590253 h 2496746"/>
              <a:gd name="connsiteX20" fmla="*/ 215825 w 4178216"/>
              <a:gd name="connsiteY20" fmla="*/ 542441 h 2496746"/>
              <a:gd name="connsiteX21" fmla="*/ 138131 w 4178216"/>
              <a:gd name="connsiteY21" fmla="*/ 428888 h 2496746"/>
              <a:gd name="connsiteX22" fmla="*/ 179966 w 4178216"/>
              <a:gd name="connsiteY22" fmla="*/ 195806 h 2496746"/>
              <a:gd name="connsiteX23" fmla="*/ 191919 w 4178216"/>
              <a:gd name="connsiteY23" fmla="*/ 189829 h 2496746"/>
              <a:gd name="connsiteX24" fmla="*/ 472813 w 4178216"/>
              <a:gd name="connsiteY24" fmla="*/ 213735 h 2496746"/>
              <a:gd name="connsiteX25" fmla="*/ 484766 w 4178216"/>
              <a:gd name="connsiteY25" fmla="*/ 213735 h 2496746"/>
              <a:gd name="connsiteX26" fmla="*/ 496719 w 4178216"/>
              <a:gd name="connsiteY26" fmla="*/ 16511 h 2496746"/>
              <a:gd name="connsiteX27" fmla="*/ 496719 w 4178216"/>
              <a:gd name="connsiteY27" fmla="*/ 10535 h 2496746"/>
              <a:gd name="connsiteX28" fmla="*/ 634178 w 4178216"/>
              <a:gd name="connsiteY28" fmla="*/ 10535 h 2496746"/>
              <a:gd name="connsiteX29" fmla="*/ 1184013 w 4178216"/>
              <a:gd name="connsiteY29" fmla="*/ 58347 h 2496746"/>
              <a:gd name="connsiteX30" fmla="*/ 1219872 w 4178216"/>
              <a:gd name="connsiteY30" fmla="*/ 58347 h 2496746"/>
              <a:gd name="connsiteX31" fmla="*/ 1249754 w 4178216"/>
              <a:gd name="connsiteY31" fmla="*/ 88229 h 2496746"/>
              <a:gd name="connsiteX32" fmla="*/ 1273660 w 4178216"/>
              <a:gd name="connsiteY32" fmla="*/ 142017 h 2496746"/>
              <a:gd name="connsiteX33" fmla="*/ 1279637 w 4178216"/>
              <a:gd name="connsiteY33" fmla="*/ 189829 h 2496746"/>
              <a:gd name="connsiteX34" fmla="*/ 1321472 w 4178216"/>
              <a:gd name="connsiteY34" fmla="*/ 237641 h 2496746"/>
              <a:gd name="connsiteX35" fmla="*/ 1387213 w 4178216"/>
              <a:gd name="connsiteY35" fmla="*/ 249594 h 2496746"/>
              <a:gd name="connsiteX36" fmla="*/ 1441001 w 4178216"/>
              <a:gd name="connsiteY36" fmla="*/ 297406 h 2496746"/>
              <a:gd name="connsiteX37" fmla="*/ 1482837 w 4178216"/>
              <a:gd name="connsiteY37" fmla="*/ 351194 h 2496746"/>
              <a:gd name="connsiteX38" fmla="*/ 1536625 w 4178216"/>
              <a:gd name="connsiteY38" fmla="*/ 404982 h 2496746"/>
              <a:gd name="connsiteX39" fmla="*/ 1554554 w 4178216"/>
              <a:gd name="connsiteY39" fmla="*/ 434864 h 2496746"/>
              <a:gd name="connsiteX40" fmla="*/ 1608343 w 4178216"/>
              <a:gd name="connsiteY40" fmla="*/ 482676 h 2496746"/>
              <a:gd name="connsiteX41" fmla="*/ 1662131 w 4178216"/>
              <a:gd name="connsiteY41" fmla="*/ 530488 h 2496746"/>
              <a:gd name="connsiteX42" fmla="*/ 1668107 w 4178216"/>
              <a:gd name="connsiteY42" fmla="*/ 530488 h 2496746"/>
              <a:gd name="connsiteX43" fmla="*/ 1727872 w 4178216"/>
              <a:gd name="connsiteY43" fmla="*/ 548417 h 2496746"/>
              <a:gd name="connsiteX44" fmla="*/ 1769707 w 4178216"/>
              <a:gd name="connsiteY44" fmla="*/ 602206 h 2496746"/>
              <a:gd name="connsiteX45" fmla="*/ 1775684 w 4178216"/>
              <a:gd name="connsiteY45" fmla="*/ 614158 h 2496746"/>
              <a:gd name="connsiteX46" fmla="*/ 1799590 w 4178216"/>
              <a:gd name="connsiteY46" fmla="*/ 638064 h 2496746"/>
              <a:gd name="connsiteX47" fmla="*/ 1823495 w 4178216"/>
              <a:gd name="connsiteY47" fmla="*/ 679900 h 2496746"/>
              <a:gd name="connsiteX48" fmla="*/ 1829472 w 4178216"/>
              <a:gd name="connsiteY48" fmla="*/ 727711 h 2496746"/>
              <a:gd name="connsiteX49" fmla="*/ 1841425 w 4178216"/>
              <a:gd name="connsiteY49" fmla="*/ 751617 h 2496746"/>
              <a:gd name="connsiteX50" fmla="*/ 1865331 w 4178216"/>
              <a:gd name="connsiteY50" fmla="*/ 781500 h 2496746"/>
              <a:gd name="connsiteX51" fmla="*/ 1889237 w 4178216"/>
              <a:gd name="connsiteY51" fmla="*/ 817358 h 2496746"/>
              <a:gd name="connsiteX52" fmla="*/ 1901190 w 4178216"/>
              <a:gd name="connsiteY52" fmla="*/ 847241 h 2496746"/>
              <a:gd name="connsiteX53" fmla="*/ 1877284 w 4178216"/>
              <a:gd name="connsiteY53" fmla="*/ 901029 h 2496746"/>
              <a:gd name="connsiteX54" fmla="*/ 1901190 w 4178216"/>
              <a:gd name="connsiteY54" fmla="*/ 948841 h 2496746"/>
              <a:gd name="connsiteX55" fmla="*/ 1913143 w 4178216"/>
              <a:gd name="connsiteY55" fmla="*/ 978723 h 2496746"/>
              <a:gd name="connsiteX56" fmla="*/ 1931072 w 4178216"/>
              <a:gd name="connsiteY56" fmla="*/ 1020558 h 2496746"/>
              <a:gd name="connsiteX57" fmla="*/ 1943025 w 4178216"/>
              <a:gd name="connsiteY57" fmla="*/ 1038488 h 2496746"/>
              <a:gd name="connsiteX58" fmla="*/ 1943025 w 4178216"/>
              <a:gd name="connsiteY58" fmla="*/ 1068370 h 2496746"/>
              <a:gd name="connsiteX59" fmla="*/ 1990837 w 4178216"/>
              <a:gd name="connsiteY59" fmla="*/ 1128135 h 2496746"/>
              <a:gd name="connsiteX60" fmla="*/ 2020719 w 4178216"/>
              <a:gd name="connsiteY60" fmla="*/ 1146064 h 2496746"/>
              <a:gd name="connsiteX61" fmla="*/ 2026695 w 4178216"/>
              <a:gd name="connsiteY61" fmla="*/ 1140088 h 2496746"/>
              <a:gd name="connsiteX62" fmla="*/ 2068531 w 4178216"/>
              <a:gd name="connsiteY62" fmla="*/ 1158017 h 2496746"/>
              <a:gd name="connsiteX63" fmla="*/ 2122319 w 4178216"/>
              <a:gd name="connsiteY63" fmla="*/ 1205829 h 2496746"/>
              <a:gd name="connsiteX64" fmla="*/ 2164154 w 4178216"/>
              <a:gd name="connsiteY64" fmla="*/ 1241688 h 2496746"/>
              <a:gd name="connsiteX65" fmla="*/ 2200013 w 4178216"/>
              <a:gd name="connsiteY65" fmla="*/ 1253641 h 2496746"/>
              <a:gd name="connsiteX66" fmla="*/ 2253801 w 4178216"/>
              <a:gd name="connsiteY66" fmla="*/ 1265594 h 2496746"/>
              <a:gd name="connsiteX67" fmla="*/ 2253801 w 4178216"/>
              <a:gd name="connsiteY67" fmla="*/ 1289500 h 2496746"/>
              <a:gd name="connsiteX68" fmla="*/ 2301613 w 4178216"/>
              <a:gd name="connsiteY68" fmla="*/ 1319382 h 2496746"/>
              <a:gd name="connsiteX69" fmla="*/ 2337472 w 4178216"/>
              <a:gd name="connsiteY69" fmla="*/ 1325358 h 2496746"/>
              <a:gd name="connsiteX70" fmla="*/ 2379307 w 4178216"/>
              <a:gd name="connsiteY70" fmla="*/ 1361217 h 2496746"/>
              <a:gd name="connsiteX71" fmla="*/ 2409190 w 4178216"/>
              <a:gd name="connsiteY71" fmla="*/ 1379147 h 2496746"/>
              <a:gd name="connsiteX72" fmla="*/ 2421143 w 4178216"/>
              <a:gd name="connsiteY72" fmla="*/ 1385123 h 2496746"/>
              <a:gd name="connsiteX73" fmla="*/ 2445048 w 4178216"/>
              <a:gd name="connsiteY73" fmla="*/ 1391100 h 2496746"/>
              <a:gd name="connsiteX74" fmla="*/ 2504813 w 4178216"/>
              <a:gd name="connsiteY74" fmla="*/ 1415006 h 2496746"/>
              <a:gd name="connsiteX75" fmla="*/ 2528719 w 4178216"/>
              <a:gd name="connsiteY75" fmla="*/ 1391100 h 2496746"/>
              <a:gd name="connsiteX76" fmla="*/ 2552625 w 4178216"/>
              <a:gd name="connsiteY76" fmla="*/ 1367194 h 2496746"/>
              <a:gd name="connsiteX77" fmla="*/ 2582507 w 4178216"/>
              <a:gd name="connsiteY77" fmla="*/ 1325358 h 2496746"/>
              <a:gd name="connsiteX78" fmla="*/ 2624343 w 4178216"/>
              <a:gd name="connsiteY78" fmla="*/ 1301453 h 2496746"/>
              <a:gd name="connsiteX79" fmla="*/ 2612390 w 4178216"/>
              <a:gd name="connsiteY79" fmla="*/ 1283523 h 2496746"/>
              <a:gd name="connsiteX80" fmla="*/ 2612390 w 4178216"/>
              <a:gd name="connsiteY80" fmla="*/ 1247664 h 2496746"/>
              <a:gd name="connsiteX81" fmla="*/ 2648248 w 4178216"/>
              <a:gd name="connsiteY81" fmla="*/ 1211806 h 2496746"/>
              <a:gd name="connsiteX82" fmla="*/ 2648248 w 4178216"/>
              <a:gd name="connsiteY82" fmla="*/ 1193876 h 2496746"/>
              <a:gd name="connsiteX83" fmla="*/ 2713990 w 4178216"/>
              <a:gd name="connsiteY83" fmla="*/ 1056417 h 2496746"/>
              <a:gd name="connsiteX84" fmla="*/ 2731919 w 4178216"/>
              <a:gd name="connsiteY84" fmla="*/ 1050441 h 2496746"/>
              <a:gd name="connsiteX85" fmla="*/ 2821566 w 4178216"/>
              <a:gd name="connsiteY85" fmla="*/ 1032511 h 2496746"/>
              <a:gd name="connsiteX86" fmla="*/ 2833519 w 4178216"/>
              <a:gd name="connsiteY86" fmla="*/ 1032511 h 2496746"/>
              <a:gd name="connsiteX87" fmla="*/ 2857424 w 4178216"/>
              <a:gd name="connsiteY87" fmla="*/ 1002630 h 2496746"/>
              <a:gd name="connsiteX88" fmla="*/ 3048670 w 4178216"/>
              <a:gd name="connsiteY88" fmla="*/ 1026535 h 2496746"/>
              <a:gd name="connsiteX89" fmla="*/ 3198083 w 4178216"/>
              <a:gd name="connsiteY89" fmla="*/ 1044464 h 2496746"/>
              <a:gd name="connsiteX90" fmla="*/ 3269800 w 4178216"/>
              <a:gd name="connsiteY90" fmla="*/ 1086300 h 2496746"/>
              <a:gd name="connsiteX91" fmla="*/ 3305658 w 4178216"/>
              <a:gd name="connsiteY91" fmla="*/ 1134111 h 2496746"/>
              <a:gd name="connsiteX92" fmla="*/ 3311635 w 4178216"/>
              <a:gd name="connsiteY92" fmla="*/ 1175947 h 2496746"/>
              <a:gd name="connsiteX93" fmla="*/ 3401281 w 4178216"/>
              <a:gd name="connsiteY93" fmla="*/ 1187900 h 2496746"/>
              <a:gd name="connsiteX94" fmla="*/ 3431164 w 4178216"/>
              <a:gd name="connsiteY94" fmla="*/ 1253641 h 2496746"/>
              <a:gd name="connsiteX95" fmla="*/ 3490927 w 4178216"/>
              <a:gd name="connsiteY95" fmla="*/ 1283523 h 2496746"/>
              <a:gd name="connsiteX96" fmla="*/ 3562645 w 4178216"/>
              <a:gd name="connsiteY96" fmla="*/ 1355240 h 2496746"/>
              <a:gd name="connsiteX97" fmla="*/ 3598503 w 4178216"/>
              <a:gd name="connsiteY97" fmla="*/ 1492699 h 2496746"/>
              <a:gd name="connsiteX98" fmla="*/ 3682174 w 4178216"/>
              <a:gd name="connsiteY98" fmla="*/ 1618206 h 2496746"/>
              <a:gd name="connsiteX99" fmla="*/ 3724009 w 4178216"/>
              <a:gd name="connsiteY99" fmla="*/ 1737735 h 2496746"/>
              <a:gd name="connsiteX100" fmla="*/ 3807679 w 4178216"/>
              <a:gd name="connsiteY100" fmla="*/ 1797500 h 2496746"/>
              <a:gd name="connsiteX101" fmla="*/ 3867443 w 4178216"/>
              <a:gd name="connsiteY101" fmla="*/ 1887146 h 2496746"/>
              <a:gd name="connsiteX102" fmla="*/ 3927207 w 4178216"/>
              <a:gd name="connsiteY102" fmla="*/ 1994723 h 2496746"/>
              <a:gd name="connsiteX103" fmla="*/ 3975019 w 4178216"/>
              <a:gd name="connsiteY103" fmla="*/ 2042534 h 2496746"/>
              <a:gd name="connsiteX104" fmla="*/ 4046735 w 4178216"/>
              <a:gd name="connsiteY104" fmla="*/ 2066440 h 2496746"/>
              <a:gd name="connsiteX105" fmla="*/ 4058687 w 4178216"/>
              <a:gd name="connsiteY105" fmla="*/ 2144135 h 2496746"/>
              <a:gd name="connsiteX106" fmla="*/ 4064664 w 4178216"/>
              <a:gd name="connsiteY106" fmla="*/ 2215852 h 2496746"/>
              <a:gd name="connsiteX107" fmla="*/ 4082592 w 4178216"/>
              <a:gd name="connsiteY107" fmla="*/ 2317453 h 2496746"/>
              <a:gd name="connsiteX108" fmla="*/ 4124428 w 4178216"/>
              <a:gd name="connsiteY108" fmla="*/ 2419053 h 2496746"/>
              <a:gd name="connsiteX109" fmla="*/ 4154309 w 4178216"/>
              <a:gd name="connsiteY109" fmla="*/ 2431006 h 2496746"/>
              <a:gd name="connsiteX110" fmla="*/ 4178216 w 4178216"/>
              <a:gd name="connsiteY110" fmla="*/ 2496746 h 2496746"/>
              <a:gd name="connsiteX0" fmla="*/ 221801 w 4179986"/>
              <a:gd name="connsiteY0" fmla="*/ 2263664 h 2508698"/>
              <a:gd name="connsiteX1" fmla="*/ 144107 w 4179986"/>
              <a:gd name="connsiteY1" fmla="*/ 2156088 h 2508698"/>
              <a:gd name="connsiteX2" fmla="*/ 162037 w 4179986"/>
              <a:gd name="connsiteY2" fmla="*/ 2102300 h 2508698"/>
              <a:gd name="connsiteX3" fmla="*/ 162037 w 4179986"/>
              <a:gd name="connsiteY3" fmla="*/ 2054488 h 2508698"/>
              <a:gd name="connsiteX4" fmla="*/ 162037 w 4179986"/>
              <a:gd name="connsiteY4" fmla="*/ 2024606 h 2508698"/>
              <a:gd name="connsiteX5" fmla="*/ 126178 w 4179986"/>
              <a:gd name="connsiteY5" fmla="*/ 1958864 h 2508698"/>
              <a:gd name="connsiteX6" fmla="*/ 120201 w 4179986"/>
              <a:gd name="connsiteY6" fmla="*/ 1917029 h 2508698"/>
              <a:gd name="connsiteX7" fmla="*/ 90319 w 4179986"/>
              <a:gd name="connsiteY7" fmla="*/ 1893123 h 2508698"/>
              <a:gd name="connsiteX8" fmla="*/ 72390 w 4179986"/>
              <a:gd name="connsiteY8" fmla="*/ 1857264 h 2508698"/>
              <a:gd name="connsiteX9" fmla="*/ 12625 w 4179986"/>
              <a:gd name="connsiteY9" fmla="*/ 1797500 h 2508698"/>
              <a:gd name="connsiteX10" fmla="*/ 672 w 4179986"/>
              <a:gd name="connsiteY10" fmla="*/ 1654064 h 2508698"/>
              <a:gd name="connsiteX11" fmla="*/ 24578 w 4179986"/>
              <a:gd name="connsiteY11" fmla="*/ 1618206 h 2508698"/>
              <a:gd name="connsiteX12" fmla="*/ 185943 w 4179986"/>
              <a:gd name="connsiteY12" fmla="*/ 1648088 h 2508698"/>
              <a:gd name="connsiteX13" fmla="*/ 239731 w 4179986"/>
              <a:gd name="connsiteY13" fmla="*/ 1630158 h 2508698"/>
              <a:gd name="connsiteX14" fmla="*/ 203872 w 4179986"/>
              <a:gd name="connsiteY14" fmla="*/ 1474770 h 2508698"/>
              <a:gd name="connsiteX15" fmla="*/ 227778 w 4179986"/>
              <a:gd name="connsiteY15" fmla="*/ 1444888 h 2508698"/>
              <a:gd name="connsiteX16" fmla="*/ 215825 w 4179986"/>
              <a:gd name="connsiteY16" fmla="*/ 1122158 h 2508698"/>
              <a:gd name="connsiteX17" fmla="*/ 239731 w 4179986"/>
              <a:gd name="connsiteY17" fmla="*/ 1110206 h 2508698"/>
              <a:gd name="connsiteX18" fmla="*/ 293519 w 4179986"/>
              <a:gd name="connsiteY18" fmla="*/ 817358 h 2508698"/>
              <a:gd name="connsiteX19" fmla="*/ 299495 w 4179986"/>
              <a:gd name="connsiteY19" fmla="*/ 590253 h 2508698"/>
              <a:gd name="connsiteX20" fmla="*/ 215825 w 4179986"/>
              <a:gd name="connsiteY20" fmla="*/ 542441 h 2508698"/>
              <a:gd name="connsiteX21" fmla="*/ 138131 w 4179986"/>
              <a:gd name="connsiteY21" fmla="*/ 428888 h 2508698"/>
              <a:gd name="connsiteX22" fmla="*/ 179966 w 4179986"/>
              <a:gd name="connsiteY22" fmla="*/ 195806 h 2508698"/>
              <a:gd name="connsiteX23" fmla="*/ 191919 w 4179986"/>
              <a:gd name="connsiteY23" fmla="*/ 189829 h 2508698"/>
              <a:gd name="connsiteX24" fmla="*/ 472813 w 4179986"/>
              <a:gd name="connsiteY24" fmla="*/ 213735 h 2508698"/>
              <a:gd name="connsiteX25" fmla="*/ 484766 w 4179986"/>
              <a:gd name="connsiteY25" fmla="*/ 213735 h 2508698"/>
              <a:gd name="connsiteX26" fmla="*/ 496719 w 4179986"/>
              <a:gd name="connsiteY26" fmla="*/ 16511 h 2508698"/>
              <a:gd name="connsiteX27" fmla="*/ 496719 w 4179986"/>
              <a:gd name="connsiteY27" fmla="*/ 10535 h 2508698"/>
              <a:gd name="connsiteX28" fmla="*/ 634178 w 4179986"/>
              <a:gd name="connsiteY28" fmla="*/ 10535 h 2508698"/>
              <a:gd name="connsiteX29" fmla="*/ 1184013 w 4179986"/>
              <a:gd name="connsiteY29" fmla="*/ 58347 h 2508698"/>
              <a:gd name="connsiteX30" fmla="*/ 1219872 w 4179986"/>
              <a:gd name="connsiteY30" fmla="*/ 58347 h 2508698"/>
              <a:gd name="connsiteX31" fmla="*/ 1249754 w 4179986"/>
              <a:gd name="connsiteY31" fmla="*/ 88229 h 2508698"/>
              <a:gd name="connsiteX32" fmla="*/ 1273660 w 4179986"/>
              <a:gd name="connsiteY32" fmla="*/ 142017 h 2508698"/>
              <a:gd name="connsiteX33" fmla="*/ 1279637 w 4179986"/>
              <a:gd name="connsiteY33" fmla="*/ 189829 h 2508698"/>
              <a:gd name="connsiteX34" fmla="*/ 1321472 w 4179986"/>
              <a:gd name="connsiteY34" fmla="*/ 237641 h 2508698"/>
              <a:gd name="connsiteX35" fmla="*/ 1387213 w 4179986"/>
              <a:gd name="connsiteY35" fmla="*/ 249594 h 2508698"/>
              <a:gd name="connsiteX36" fmla="*/ 1441001 w 4179986"/>
              <a:gd name="connsiteY36" fmla="*/ 297406 h 2508698"/>
              <a:gd name="connsiteX37" fmla="*/ 1482837 w 4179986"/>
              <a:gd name="connsiteY37" fmla="*/ 351194 h 2508698"/>
              <a:gd name="connsiteX38" fmla="*/ 1536625 w 4179986"/>
              <a:gd name="connsiteY38" fmla="*/ 404982 h 2508698"/>
              <a:gd name="connsiteX39" fmla="*/ 1554554 w 4179986"/>
              <a:gd name="connsiteY39" fmla="*/ 434864 h 2508698"/>
              <a:gd name="connsiteX40" fmla="*/ 1608343 w 4179986"/>
              <a:gd name="connsiteY40" fmla="*/ 482676 h 2508698"/>
              <a:gd name="connsiteX41" fmla="*/ 1662131 w 4179986"/>
              <a:gd name="connsiteY41" fmla="*/ 530488 h 2508698"/>
              <a:gd name="connsiteX42" fmla="*/ 1668107 w 4179986"/>
              <a:gd name="connsiteY42" fmla="*/ 530488 h 2508698"/>
              <a:gd name="connsiteX43" fmla="*/ 1727872 w 4179986"/>
              <a:gd name="connsiteY43" fmla="*/ 548417 h 2508698"/>
              <a:gd name="connsiteX44" fmla="*/ 1769707 w 4179986"/>
              <a:gd name="connsiteY44" fmla="*/ 602206 h 2508698"/>
              <a:gd name="connsiteX45" fmla="*/ 1775684 w 4179986"/>
              <a:gd name="connsiteY45" fmla="*/ 614158 h 2508698"/>
              <a:gd name="connsiteX46" fmla="*/ 1799590 w 4179986"/>
              <a:gd name="connsiteY46" fmla="*/ 638064 h 2508698"/>
              <a:gd name="connsiteX47" fmla="*/ 1823495 w 4179986"/>
              <a:gd name="connsiteY47" fmla="*/ 679900 h 2508698"/>
              <a:gd name="connsiteX48" fmla="*/ 1829472 w 4179986"/>
              <a:gd name="connsiteY48" fmla="*/ 727711 h 2508698"/>
              <a:gd name="connsiteX49" fmla="*/ 1841425 w 4179986"/>
              <a:gd name="connsiteY49" fmla="*/ 751617 h 2508698"/>
              <a:gd name="connsiteX50" fmla="*/ 1865331 w 4179986"/>
              <a:gd name="connsiteY50" fmla="*/ 781500 h 2508698"/>
              <a:gd name="connsiteX51" fmla="*/ 1889237 w 4179986"/>
              <a:gd name="connsiteY51" fmla="*/ 817358 h 2508698"/>
              <a:gd name="connsiteX52" fmla="*/ 1901190 w 4179986"/>
              <a:gd name="connsiteY52" fmla="*/ 847241 h 2508698"/>
              <a:gd name="connsiteX53" fmla="*/ 1877284 w 4179986"/>
              <a:gd name="connsiteY53" fmla="*/ 901029 h 2508698"/>
              <a:gd name="connsiteX54" fmla="*/ 1901190 w 4179986"/>
              <a:gd name="connsiteY54" fmla="*/ 948841 h 2508698"/>
              <a:gd name="connsiteX55" fmla="*/ 1913143 w 4179986"/>
              <a:gd name="connsiteY55" fmla="*/ 978723 h 2508698"/>
              <a:gd name="connsiteX56" fmla="*/ 1931072 w 4179986"/>
              <a:gd name="connsiteY56" fmla="*/ 1020558 h 2508698"/>
              <a:gd name="connsiteX57" fmla="*/ 1943025 w 4179986"/>
              <a:gd name="connsiteY57" fmla="*/ 1038488 h 2508698"/>
              <a:gd name="connsiteX58" fmla="*/ 1943025 w 4179986"/>
              <a:gd name="connsiteY58" fmla="*/ 1068370 h 2508698"/>
              <a:gd name="connsiteX59" fmla="*/ 1990837 w 4179986"/>
              <a:gd name="connsiteY59" fmla="*/ 1128135 h 2508698"/>
              <a:gd name="connsiteX60" fmla="*/ 2020719 w 4179986"/>
              <a:gd name="connsiteY60" fmla="*/ 1146064 h 2508698"/>
              <a:gd name="connsiteX61" fmla="*/ 2026695 w 4179986"/>
              <a:gd name="connsiteY61" fmla="*/ 1140088 h 2508698"/>
              <a:gd name="connsiteX62" fmla="*/ 2068531 w 4179986"/>
              <a:gd name="connsiteY62" fmla="*/ 1158017 h 2508698"/>
              <a:gd name="connsiteX63" fmla="*/ 2122319 w 4179986"/>
              <a:gd name="connsiteY63" fmla="*/ 1205829 h 2508698"/>
              <a:gd name="connsiteX64" fmla="*/ 2164154 w 4179986"/>
              <a:gd name="connsiteY64" fmla="*/ 1241688 h 2508698"/>
              <a:gd name="connsiteX65" fmla="*/ 2200013 w 4179986"/>
              <a:gd name="connsiteY65" fmla="*/ 1253641 h 2508698"/>
              <a:gd name="connsiteX66" fmla="*/ 2253801 w 4179986"/>
              <a:gd name="connsiteY66" fmla="*/ 1265594 h 2508698"/>
              <a:gd name="connsiteX67" fmla="*/ 2253801 w 4179986"/>
              <a:gd name="connsiteY67" fmla="*/ 1289500 h 2508698"/>
              <a:gd name="connsiteX68" fmla="*/ 2301613 w 4179986"/>
              <a:gd name="connsiteY68" fmla="*/ 1319382 h 2508698"/>
              <a:gd name="connsiteX69" fmla="*/ 2337472 w 4179986"/>
              <a:gd name="connsiteY69" fmla="*/ 1325358 h 2508698"/>
              <a:gd name="connsiteX70" fmla="*/ 2379307 w 4179986"/>
              <a:gd name="connsiteY70" fmla="*/ 1361217 h 2508698"/>
              <a:gd name="connsiteX71" fmla="*/ 2409190 w 4179986"/>
              <a:gd name="connsiteY71" fmla="*/ 1379147 h 2508698"/>
              <a:gd name="connsiteX72" fmla="*/ 2421143 w 4179986"/>
              <a:gd name="connsiteY72" fmla="*/ 1385123 h 2508698"/>
              <a:gd name="connsiteX73" fmla="*/ 2445048 w 4179986"/>
              <a:gd name="connsiteY73" fmla="*/ 1391100 h 2508698"/>
              <a:gd name="connsiteX74" fmla="*/ 2504813 w 4179986"/>
              <a:gd name="connsiteY74" fmla="*/ 1415006 h 2508698"/>
              <a:gd name="connsiteX75" fmla="*/ 2528719 w 4179986"/>
              <a:gd name="connsiteY75" fmla="*/ 1391100 h 2508698"/>
              <a:gd name="connsiteX76" fmla="*/ 2552625 w 4179986"/>
              <a:gd name="connsiteY76" fmla="*/ 1367194 h 2508698"/>
              <a:gd name="connsiteX77" fmla="*/ 2582507 w 4179986"/>
              <a:gd name="connsiteY77" fmla="*/ 1325358 h 2508698"/>
              <a:gd name="connsiteX78" fmla="*/ 2624343 w 4179986"/>
              <a:gd name="connsiteY78" fmla="*/ 1301453 h 2508698"/>
              <a:gd name="connsiteX79" fmla="*/ 2612390 w 4179986"/>
              <a:gd name="connsiteY79" fmla="*/ 1283523 h 2508698"/>
              <a:gd name="connsiteX80" fmla="*/ 2612390 w 4179986"/>
              <a:gd name="connsiteY80" fmla="*/ 1247664 h 2508698"/>
              <a:gd name="connsiteX81" fmla="*/ 2648248 w 4179986"/>
              <a:gd name="connsiteY81" fmla="*/ 1211806 h 2508698"/>
              <a:gd name="connsiteX82" fmla="*/ 2648248 w 4179986"/>
              <a:gd name="connsiteY82" fmla="*/ 1193876 h 2508698"/>
              <a:gd name="connsiteX83" fmla="*/ 2713990 w 4179986"/>
              <a:gd name="connsiteY83" fmla="*/ 1056417 h 2508698"/>
              <a:gd name="connsiteX84" fmla="*/ 2731919 w 4179986"/>
              <a:gd name="connsiteY84" fmla="*/ 1050441 h 2508698"/>
              <a:gd name="connsiteX85" fmla="*/ 2821566 w 4179986"/>
              <a:gd name="connsiteY85" fmla="*/ 1032511 h 2508698"/>
              <a:gd name="connsiteX86" fmla="*/ 2833519 w 4179986"/>
              <a:gd name="connsiteY86" fmla="*/ 1032511 h 2508698"/>
              <a:gd name="connsiteX87" fmla="*/ 2857424 w 4179986"/>
              <a:gd name="connsiteY87" fmla="*/ 1002630 h 2508698"/>
              <a:gd name="connsiteX88" fmla="*/ 3048670 w 4179986"/>
              <a:gd name="connsiteY88" fmla="*/ 1026535 h 2508698"/>
              <a:gd name="connsiteX89" fmla="*/ 3198083 w 4179986"/>
              <a:gd name="connsiteY89" fmla="*/ 1044464 h 2508698"/>
              <a:gd name="connsiteX90" fmla="*/ 3269800 w 4179986"/>
              <a:gd name="connsiteY90" fmla="*/ 1086300 h 2508698"/>
              <a:gd name="connsiteX91" fmla="*/ 3305658 w 4179986"/>
              <a:gd name="connsiteY91" fmla="*/ 1134111 h 2508698"/>
              <a:gd name="connsiteX92" fmla="*/ 3311635 w 4179986"/>
              <a:gd name="connsiteY92" fmla="*/ 1175947 h 2508698"/>
              <a:gd name="connsiteX93" fmla="*/ 3401281 w 4179986"/>
              <a:gd name="connsiteY93" fmla="*/ 1187900 h 2508698"/>
              <a:gd name="connsiteX94" fmla="*/ 3431164 w 4179986"/>
              <a:gd name="connsiteY94" fmla="*/ 1253641 h 2508698"/>
              <a:gd name="connsiteX95" fmla="*/ 3490927 w 4179986"/>
              <a:gd name="connsiteY95" fmla="*/ 1283523 h 2508698"/>
              <a:gd name="connsiteX96" fmla="*/ 3562645 w 4179986"/>
              <a:gd name="connsiteY96" fmla="*/ 1355240 h 2508698"/>
              <a:gd name="connsiteX97" fmla="*/ 3598503 w 4179986"/>
              <a:gd name="connsiteY97" fmla="*/ 1492699 h 2508698"/>
              <a:gd name="connsiteX98" fmla="*/ 3682174 w 4179986"/>
              <a:gd name="connsiteY98" fmla="*/ 1618206 h 2508698"/>
              <a:gd name="connsiteX99" fmla="*/ 3724009 w 4179986"/>
              <a:gd name="connsiteY99" fmla="*/ 1737735 h 2508698"/>
              <a:gd name="connsiteX100" fmla="*/ 3807679 w 4179986"/>
              <a:gd name="connsiteY100" fmla="*/ 1797500 h 2508698"/>
              <a:gd name="connsiteX101" fmla="*/ 3867443 w 4179986"/>
              <a:gd name="connsiteY101" fmla="*/ 1887146 h 2508698"/>
              <a:gd name="connsiteX102" fmla="*/ 3927207 w 4179986"/>
              <a:gd name="connsiteY102" fmla="*/ 1994723 h 2508698"/>
              <a:gd name="connsiteX103" fmla="*/ 3975019 w 4179986"/>
              <a:gd name="connsiteY103" fmla="*/ 2042534 h 2508698"/>
              <a:gd name="connsiteX104" fmla="*/ 4046735 w 4179986"/>
              <a:gd name="connsiteY104" fmla="*/ 2066440 h 2508698"/>
              <a:gd name="connsiteX105" fmla="*/ 4058687 w 4179986"/>
              <a:gd name="connsiteY105" fmla="*/ 2144135 h 2508698"/>
              <a:gd name="connsiteX106" fmla="*/ 4064664 w 4179986"/>
              <a:gd name="connsiteY106" fmla="*/ 2215852 h 2508698"/>
              <a:gd name="connsiteX107" fmla="*/ 4082592 w 4179986"/>
              <a:gd name="connsiteY107" fmla="*/ 2317453 h 2508698"/>
              <a:gd name="connsiteX108" fmla="*/ 4124428 w 4179986"/>
              <a:gd name="connsiteY108" fmla="*/ 2419053 h 2508698"/>
              <a:gd name="connsiteX109" fmla="*/ 4154309 w 4179986"/>
              <a:gd name="connsiteY109" fmla="*/ 2431006 h 2508698"/>
              <a:gd name="connsiteX110" fmla="*/ 4178216 w 4179986"/>
              <a:gd name="connsiteY110" fmla="*/ 2496746 h 2508698"/>
              <a:gd name="connsiteX111" fmla="*/ 4178214 w 4179986"/>
              <a:gd name="connsiteY111" fmla="*/ 2508698 h 2508698"/>
              <a:gd name="connsiteX0" fmla="*/ 221801 w 4255908"/>
              <a:gd name="connsiteY0" fmla="*/ 2263664 h 2598345"/>
              <a:gd name="connsiteX1" fmla="*/ 144107 w 4255908"/>
              <a:gd name="connsiteY1" fmla="*/ 2156088 h 2598345"/>
              <a:gd name="connsiteX2" fmla="*/ 162037 w 4255908"/>
              <a:gd name="connsiteY2" fmla="*/ 2102300 h 2598345"/>
              <a:gd name="connsiteX3" fmla="*/ 162037 w 4255908"/>
              <a:gd name="connsiteY3" fmla="*/ 2054488 h 2598345"/>
              <a:gd name="connsiteX4" fmla="*/ 162037 w 4255908"/>
              <a:gd name="connsiteY4" fmla="*/ 2024606 h 2598345"/>
              <a:gd name="connsiteX5" fmla="*/ 126178 w 4255908"/>
              <a:gd name="connsiteY5" fmla="*/ 1958864 h 2598345"/>
              <a:gd name="connsiteX6" fmla="*/ 120201 w 4255908"/>
              <a:gd name="connsiteY6" fmla="*/ 1917029 h 2598345"/>
              <a:gd name="connsiteX7" fmla="*/ 90319 w 4255908"/>
              <a:gd name="connsiteY7" fmla="*/ 1893123 h 2598345"/>
              <a:gd name="connsiteX8" fmla="*/ 72390 w 4255908"/>
              <a:gd name="connsiteY8" fmla="*/ 1857264 h 2598345"/>
              <a:gd name="connsiteX9" fmla="*/ 12625 w 4255908"/>
              <a:gd name="connsiteY9" fmla="*/ 1797500 h 2598345"/>
              <a:gd name="connsiteX10" fmla="*/ 672 w 4255908"/>
              <a:gd name="connsiteY10" fmla="*/ 1654064 h 2598345"/>
              <a:gd name="connsiteX11" fmla="*/ 24578 w 4255908"/>
              <a:gd name="connsiteY11" fmla="*/ 1618206 h 2598345"/>
              <a:gd name="connsiteX12" fmla="*/ 185943 w 4255908"/>
              <a:gd name="connsiteY12" fmla="*/ 1648088 h 2598345"/>
              <a:gd name="connsiteX13" fmla="*/ 239731 w 4255908"/>
              <a:gd name="connsiteY13" fmla="*/ 1630158 h 2598345"/>
              <a:gd name="connsiteX14" fmla="*/ 203872 w 4255908"/>
              <a:gd name="connsiteY14" fmla="*/ 1474770 h 2598345"/>
              <a:gd name="connsiteX15" fmla="*/ 227778 w 4255908"/>
              <a:gd name="connsiteY15" fmla="*/ 1444888 h 2598345"/>
              <a:gd name="connsiteX16" fmla="*/ 215825 w 4255908"/>
              <a:gd name="connsiteY16" fmla="*/ 1122158 h 2598345"/>
              <a:gd name="connsiteX17" fmla="*/ 239731 w 4255908"/>
              <a:gd name="connsiteY17" fmla="*/ 1110206 h 2598345"/>
              <a:gd name="connsiteX18" fmla="*/ 293519 w 4255908"/>
              <a:gd name="connsiteY18" fmla="*/ 817358 h 2598345"/>
              <a:gd name="connsiteX19" fmla="*/ 299495 w 4255908"/>
              <a:gd name="connsiteY19" fmla="*/ 590253 h 2598345"/>
              <a:gd name="connsiteX20" fmla="*/ 215825 w 4255908"/>
              <a:gd name="connsiteY20" fmla="*/ 542441 h 2598345"/>
              <a:gd name="connsiteX21" fmla="*/ 138131 w 4255908"/>
              <a:gd name="connsiteY21" fmla="*/ 428888 h 2598345"/>
              <a:gd name="connsiteX22" fmla="*/ 179966 w 4255908"/>
              <a:gd name="connsiteY22" fmla="*/ 195806 h 2598345"/>
              <a:gd name="connsiteX23" fmla="*/ 191919 w 4255908"/>
              <a:gd name="connsiteY23" fmla="*/ 189829 h 2598345"/>
              <a:gd name="connsiteX24" fmla="*/ 472813 w 4255908"/>
              <a:gd name="connsiteY24" fmla="*/ 213735 h 2598345"/>
              <a:gd name="connsiteX25" fmla="*/ 484766 w 4255908"/>
              <a:gd name="connsiteY25" fmla="*/ 213735 h 2598345"/>
              <a:gd name="connsiteX26" fmla="*/ 496719 w 4255908"/>
              <a:gd name="connsiteY26" fmla="*/ 16511 h 2598345"/>
              <a:gd name="connsiteX27" fmla="*/ 496719 w 4255908"/>
              <a:gd name="connsiteY27" fmla="*/ 10535 h 2598345"/>
              <a:gd name="connsiteX28" fmla="*/ 634178 w 4255908"/>
              <a:gd name="connsiteY28" fmla="*/ 10535 h 2598345"/>
              <a:gd name="connsiteX29" fmla="*/ 1184013 w 4255908"/>
              <a:gd name="connsiteY29" fmla="*/ 58347 h 2598345"/>
              <a:gd name="connsiteX30" fmla="*/ 1219872 w 4255908"/>
              <a:gd name="connsiteY30" fmla="*/ 58347 h 2598345"/>
              <a:gd name="connsiteX31" fmla="*/ 1249754 w 4255908"/>
              <a:gd name="connsiteY31" fmla="*/ 88229 h 2598345"/>
              <a:gd name="connsiteX32" fmla="*/ 1273660 w 4255908"/>
              <a:gd name="connsiteY32" fmla="*/ 142017 h 2598345"/>
              <a:gd name="connsiteX33" fmla="*/ 1279637 w 4255908"/>
              <a:gd name="connsiteY33" fmla="*/ 189829 h 2598345"/>
              <a:gd name="connsiteX34" fmla="*/ 1321472 w 4255908"/>
              <a:gd name="connsiteY34" fmla="*/ 237641 h 2598345"/>
              <a:gd name="connsiteX35" fmla="*/ 1387213 w 4255908"/>
              <a:gd name="connsiteY35" fmla="*/ 249594 h 2598345"/>
              <a:gd name="connsiteX36" fmla="*/ 1441001 w 4255908"/>
              <a:gd name="connsiteY36" fmla="*/ 297406 h 2598345"/>
              <a:gd name="connsiteX37" fmla="*/ 1482837 w 4255908"/>
              <a:gd name="connsiteY37" fmla="*/ 351194 h 2598345"/>
              <a:gd name="connsiteX38" fmla="*/ 1536625 w 4255908"/>
              <a:gd name="connsiteY38" fmla="*/ 404982 h 2598345"/>
              <a:gd name="connsiteX39" fmla="*/ 1554554 w 4255908"/>
              <a:gd name="connsiteY39" fmla="*/ 434864 h 2598345"/>
              <a:gd name="connsiteX40" fmla="*/ 1608343 w 4255908"/>
              <a:gd name="connsiteY40" fmla="*/ 482676 h 2598345"/>
              <a:gd name="connsiteX41" fmla="*/ 1662131 w 4255908"/>
              <a:gd name="connsiteY41" fmla="*/ 530488 h 2598345"/>
              <a:gd name="connsiteX42" fmla="*/ 1668107 w 4255908"/>
              <a:gd name="connsiteY42" fmla="*/ 530488 h 2598345"/>
              <a:gd name="connsiteX43" fmla="*/ 1727872 w 4255908"/>
              <a:gd name="connsiteY43" fmla="*/ 548417 h 2598345"/>
              <a:gd name="connsiteX44" fmla="*/ 1769707 w 4255908"/>
              <a:gd name="connsiteY44" fmla="*/ 602206 h 2598345"/>
              <a:gd name="connsiteX45" fmla="*/ 1775684 w 4255908"/>
              <a:gd name="connsiteY45" fmla="*/ 614158 h 2598345"/>
              <a:gd name="connsiteX46" fmla="*/ 1799590 w 4255908"/>
              <a:gd name="connsiteY46" fmla="*/ 638064 h 2598345"/>
              <a:gd name="connsiteX47" fmla="*/ 1823495 w 4255908"/>
              <a:gd name="connsiteY47" fmla="*/ 679900 h 2598345"/>
              <a:gd name="connsiteX48" fmla="*/ 1829472 w 4255908"/>
              <a:gd name="connsiteY48" fmla="*/ 727711 h 2598345"/>
              <a:gd name="connsiteX49" fmla="*/ 1841425 w 4255908"/>
              <a:gd name="connsiteY49" fmla="*/ 751617 h 2598345"/>
              <a:gd name="connsiteX50" fmla="*/ 1865331 w 4255908"/>
              <a:gd name="connsiteY50" fmla="*/ 781500 h 2598345"/>
              <a:gd name="connsiteX51" fmla="*/ 1889237 w 4255908"/>
              <a:gd name="connsiteY51" fmla="*/ 817358 h 2598345"/>
              <a:gd name="connsiteX52" fmla="*/ 1901190 w 4255908"/>
              <a:gd name="connsiteY52" fmla="*/ 847241 h 2598345"/>
              <a:gd name="connsiteX53" fmla="*/ 1877284 w 4255908"/>
              <a:gd name="connsiteY53" fmla="*/ 901029 h 2598345"/>
              <a:gd name="connsiteX54" fmla="*/ 1901190 w 4255908"/>
              <a:gd name="connsiteY54" fmla="*/ 948841 h 2598345"/>
              <a:gd name="connsiteX55" fmla="*/ 1913143 w 4255908"/>
              <a:gd name="connsiteY55" fmla="*/ 978723 h 2598345"/>
              <a:gd name="connsiteX56" fmla="*/ 1931072 w 4255908"/>
              <a:gd name="connsiteY56" fmla="*/ 1020558 h 2598345"/>
              <a:gd name="connsiteX57" fmla="*/ 1943025 w 4255908"/>
              <a:gd name="connsiteY57" fmla="*/ 1038488 h 2598345"/>
              <a:gd name="connsiteX58" fmla="*/ 1943025 w 4255908"/>
              <a:gd name="connsiteY58" fmla="*/ 1068370 h 2598345"/>
              <a:gd name="connsiteX59" fmla="*/ 1990837 w 4255908"/>
              <a:gd name="connsiteY59" fmla="*/ 1128135 h 2598345"/>
              <a:gd name="connsiteX60" fmla="*/ 2020719 w 4255908"/>
              <a:gd name="connsiteY60" fmla="*/ 1146064 h 2598345"/>
              <a:gd name="connsiteX61" fmla="*/ 2026695 w 4255908"/>
              <a:gd name="connsiteY61" fmla="*/ 1140088 h 2598345"/>
              <a:gd name="connsiteX62" fmla="*/ 2068531 w 4255908"/>
              <a:gd name="connsiteY62" fmla="*/ 1158017 h 2598345"/>
              <a:gd name="connsiteX63" fmla="*/ 2122319 w 4255908"/>
              <a:gd name="connsiteY63" fmla="*/ 1205829 h 2598345"/>
              <a:gd name="connsiteX64" fmla="*/ 2164154 w 4255908"/>
              <a:gd name="connsiteY64" fmla="*/ 1241688 h 2598345"/>
              <a:gd name="connsiteX65" fmla="*/ 2200013 w 4255908"/>
              <a:gd name="connsiteY65" fmla="*/ 1253641 h 2598345"/>
              <a:gd name="connsiteX66" fmla="*/ 2253801 w 4255908"/>
              <a:gd name="connsiteY66" fmla="*/ 1265594 h 2598345"/>
              <a:gd name="connsiteX67" fmla="*/ 2253801 w 4255908"/>
              <a:gd name="connsiteY67" fmla="*/ 1289500 h 2598345"/>
              <a:gd name="connsiteX68" fmla="*/ 2301613 w 4255908"/>
              <a:gd name="connsiteY68" fmla="*/ 1319382 h 2598345"/>
              <a:gd name="connsiteX69" fmla="*/ 2337472 w 4255908"/>
              <a:gd name="connsiteY69" fmla="*/ 1325358 h 2598345"/>
              <a:gd name="connsiteX70" fmla="*/ 2379307 w 4255908"/>
              <a:gd name="connsiteY70" fmla="*/ 1361217 h 2598345"/>
              <a:gd name="connsiteX71" fmla="*/ 2409190 w 4255908"/>
              <a:gd name="connsiteY71" fmla="*/ 1379147 h 2598345"/>
              <a:gd name="connsiteX72" fmla="*/ 2421143 w 4255908"/>
              <a:gd name="connsiteY72" fmla="*/ 1385123 h 2598345"/>
              <a:gd name="connsiteX73" fmla="*/ 2445048 w 4255908"/>
              <a:gd name="connsiteY73" fmla="*/ 1391100 h 2598345"/>
              <a:gd name="connsiteX74" fmla="*/ 2504813 w 4255908"/>
              <a:gd name="connsiteY74" fmla="*/ 1415006 h 2598345"/>
              <a:gd name="connsiteX75" fmla="*/ 2528719 w 4255908"/>
              <a:gd name="connsiteY75" fmla="*/ 1391100 h 2598345"/>
              <a:gd name="connsiteX76" fmla="*/ 2552625 w 4255908"/>
              <a:gd name="connsiteY76" fmla="*/ 1367194 h 2598345"/>
              <a:gd name="connsiteX77" fmla="*/ 2582507 w 4255908"/>
              <a:gd name="connsiteY77" fmla="*/ 1325358 h 2598345"/>
              <a:gd name="connsiteX78" fmla="*/ 2624343 w 4255908"/>
              <a:gd name="connsiteY78" fmla="*/ 1301453 h 2598345"/>
              <a:gd name="connsiteX79" fmla="*/ 2612390 w 4255908"/>
              <a:gd name="connsiteY79" fmla="*/ 1283523 h 2598345"/>
              <a:gd name="connsiteX80" fmla="*/ 2612390 w 4255908"/>
              <a:gd name="connsiteY80" fmla="*/ 1247664 h 2598345"/>
              <a:gd name="connsiteX81" fmla="*/ 2648248 w 4255908"/>
              <a:gd name="connsiteY81" fmla="*/ 1211806 h 2598345"/>
              <a:gd name="connsiteX82" fmla="*/ 2648248 w 4255908"/>
              <a:gd name="connsiteY82" fmla="*/ 1193876 h 2598345"/>
              <a:gd name="connsiteX83" fmla="*/ 2713990 w 4255908"/>
              <a:gd name="connsiteY83" fmla="*/ 1056417 h 2598345"/>
              <a:gd name="connsiteX84" fmla="*/ 2731919 w 4255908"/>
              <a:gd name="connsiteY84" fmla="*/ 1050441 h 2598345"/>
              <a:gd name="connsiteX85" fmla="*/ 2821566 w 4255908"/>
              <a:gd name="connsiteY85" fmla="*/ 1032511 h 2598345"/>
              <a:gd name="connsiteX86" fmla="*/ 2833519 w 4255908"/>
              <a:gd name="connsiteY86" fmla="*/ 1032511 h 2598345"/>
              <a:gd name="connsiteX87" fmla="*/ 2857424 w 4255908"/>
              <a:gd name="connsiteY87" fmla="*/ 1002630 h 2598345"/>
              <a:gd name="connsiteX88" fmla="*/ 3048670 w 4255908"/>
              <a:gd name="connsiteY88" fmla="*/ 1026535 h 2598345"/>
              <a:gd name="connsiteX89" fmla="*/ 3198083 w 4255908"/>
              <a:gd name="connsiteY89" fmla="*/ 1044464 h 2598345"/>
              <a:gd name="connsiteX90" fmla="*/ 3269800 w 4255908"/>
              <a:gd name="connsiteY90" fmla="*/ 1086300 h 2598345"/>
              <a:gd name="connsiteX91" fmla="*/ 3305658 w 4255908"/>
              <a:gd name="connsiteY91" fmla="*/ 1134111 h 2598345"/>
              <a:gd name="connsiteX92" fmla="*/ 3311635 w 4255908"/>
              <a:gd name="connsiteY92" fmla="*/ 1175947 h 2598345"/>
              <a:gd name="connsiteX93" fmla="*/ 3401281 w 4255908"/>
              <a:gd name="connsiteY93" fmla="*/ 1187900 h 2598345"/>
              <a:gd name="connsiteX94" fmla="*/ 3431164 w 4255908"/>
              <a:gd name="connsiteY94" fmla="*/ 1253641 h 2598345"/>
              <a:gd name="connsiteX95" fmla="*/ 3490927 w 4255908"/>
              <a:gd name="connsiteY95" fmla="*/ 1283523 h 2598345"/>
              <a:gd name="connsiteX96" fmla="*/ 3562645 w 4255908"/>
              <a:gd name="connsiteY96" fmla="*/ 1355240 h 2598345"/>
              <a:gd name="connsiteX97" fmla="*/ 3598503 w 4255908"/>
              <a:gd name="connsiteY97" fmla="*/ 1492699 h 2598345"/>
              <a:gd name="connsiteX98" fmla="*/ 3682174 w 4255908"/>
              <a:gd name="connsiteY98" fmla="*/ 1618206 h 2598345"/>
              <a:gd name="connsiteX99" fmla="*/ 3724009 w 4255908"/>
              <a:gd name="connsiteY99" fmla="*/ 1737735 h 2598345"/>
              <a:gd name="connsiteX100" fmla="*/ 3807679 w 4255908"/>
              <a:gd name="connsiteY100" fmla="*/ 1797500 h 2598345"/>
              <a:gd name="connsiteX101" fmla="*/ 3867443 w 4255908"/>
              <a:gd name="connsiteY101" fmla="*/ 1887146 h 2598345"/>
              <a:gd name="connsiteX102" fmla="*/ 3927207 w 4255908"/>
              <a:gd name="connsiteY102" fmla="*/ 1994723 h 2598345"/>
              <a:gd name="connsiteX103" fmla="*/ 3975019 w 4255908"/>
              <a:gd name="connsiteY103" fmla="*/ 2042534 h 2598345"/>
              <a:gd name="connsiteX104" fmla="*/ 4046735 w 4255908"/>
              <a:gd name="connsiteY104" fmla="*/ 2066440 h 2598345"/>
              <a:gd name="connsiteX105" fmla="*/ 4058687 w 4255908"/>
              <a:gd name="connsiteY105" fmla="*/ 2144135 h 2598345"/>
              <a:gd name="connsiteX106" fmla="*/ 4064664 w 4255908"/>
              <a:gd name="connsiteY106" fmla="*/ 2215852 h 2598345"/>
              <a:gd name="connsiteX107" fmla="*/ 4082592 w 4255908"/>
              <a:gd name="connsiteY107" fmla="*/ 2317453 h 2598345"/>
              <a:gd name="connsiteX108" fmla="*/ 4124428 w 4255908"/>
              <a:gd name="connsiteY108" fmla="*/ 2419053 h 2598345"/>
              <a:gd name="connsiteX109" fmla="*/ 4154309 w 4255908"/>
              <a:gd name="connsiteY109" fmla="*/ 2431006 h 2598345"/>
              <a:gd name="connsiteX110" fmla="*/ 4178216 w 4255908"/>
              <a:gd name="connsiteY110" fmla="*/ 2496746 h 2598345"/>
              <a:gd name="connsiteX111" fmla="*/ 4255908 w 4255908"/>
              <a:gd name="connsiteY111" fmla="*/ 2598345 h 2598345"/>
              <a:gd name="connsiteX0" fmla="*/ 221801 w 4260198"/>
              <a:gd name="connsiteY0" fmla="*/ 2263664 h 2607841"/>
              <a:gd name="connsiteX1" fmla="*/ 144107 w 4260198"/>
              <a:gd name="connsiteY1" fmla="*/ 2156088 h 2607841"/>
              <a:gd name="connsiteX2" fmla="*/ 162037 w 4260198"/>
              <a:gd name="connsiteY2" fmla="*/ 2102300 h 2607841"/>
              <a:gd name="connsiteX3" fmla="*/ 162037 w 4260198"/>
              <a:gd name="connsiteY3" fmla="*/ 2054488 h 2607841"/>
              <a:gd name="connsiteX4" fmla="*/ 162037 w 4260198"/>
              <a:gd name="connsiteY4" fmla="*/ 2024606 h 2607841"/>
              <a:gd name="connsiteX5" fmla="*/ 126178 w 4260198"/>
              <a:gd name="connsiteY5" fmla="*/ 1958864 h 2607841"/>
              <a:gd name="connsiteX6" fmla="*/ 120201 w 4260198"/>
              <a:gd name="connsiteY6" fmla="*/ 1917029 h 2607841"/>
              <a:gd name="connsiteX7" fmla="*/ 90319 w 4260198"/>
              <a:gd name="connsiteY7" fmla="*/ 1893123 h 2607841"/>
              <a:gd name="connsiteX8" fmla="*/ 72390 w 4260198"/>
              <a:gd name="connsiteY8" fmla="*/ 1857264 h 2607841"/>
              <a:gd name="connsiteX9" fmla="*/ 12625 w 4260198"/>
              <a:gd name="connsiteY9" fmla="*/ 1797500 h 2607841"/>
              <a:gd name="connsiteX10" fmla="*/ 672 w 4260198"/>
              <a:gd name="connsiteY10" fmla="*/ 1654064 h 2607841"/>
              <a:gd name="connsiteX11" fmla="*/ 24578 w 4260198"/>
              <a:gd name="connsiteY11" fmla="*/ 1618206 h 2607841"/>
              <a:gd name="connsiteX12" fmla="*/ 185943 w 4260198"/>
              <a:gd name="connsiteY12" fmla="*/ 1648088 h 2607841"/>
              <a:gd name="connsiteX13" fmla="*/ 239731 w 4260198"/>
              <a:gd name="connsiteY13" fmla="*/ 1630158 h 2607841"/>
              <a:gd name="connsiteX14" fmla="*/ 203872 w 4260198"/>
              <a:gd name="connsiteY14" fmla="*/ 1474770 h 2607841"/>
              <a:gd name="connsiteX15" fmla="*/ 227778 w 4260198"/>
              <a:gd name="connsiteY15" fmla="*/ 1444888 h 2607841"/>
              <a:gd name="connsiteX16" fmla="*/ 215825 w 4260198"/>
              <a:gd name="connsiteY16" fmla="*/ 1122158 h 2607841"/>
              <a:gd name="connsiteX17" fmla="*/ 239731 w 4260198"/>
              <a:gd name="connsiteY17" fmla="*/ 1110206 h 2607841"/>
              <a:gd name="connsiteX18" fmla="*/ 293519 w 4260198"/>
              <a:gd name="connsiteY18" fmla="*/ 817358 h 2607841"/>
              <a:gd name="connsiteX19" fmla="*/ 299495 w 4260198"/>
              <a:gd name="connsiteY19" fmla="*/ 590253 h 2607841"/>
              <a:gd name="connsiteX20" fmla="*/ 215825 w 4260198"/>
              <a:gd name="connsiteY20" fmla="*/ 542441 h 2607841"/>
              <a:gd name="connsiteX21" fmla="*/ 138131 w 4260198"/>
              <a:gd name="connsiteY21" fmla="*/ 428888 h 2607841"/>
              <a:gd name="connsiteX22" fmla="*/ 179966 w 4260198"/>
              <a:gd name="connsiteY22" fmla="*/ 195806 h 2607841"/>
              <a:gd name="connsiteX23" fmla="*/ 191919 w 4260198"/>
              <a:gd name="connsiteY23" fmla="*/ 189829 h 2607841"/>
              <a:gd name="connsiteX24" fmla="*/ 472813 w 4260198"/>
              <a:gd name="connsiteY24" fmla="*/ 213735 h 2607841"/>
              <a:gd name="connsiteX25" fmla="*/ 484766 w 4260198"/>
              <a:gd name="connsiteY25" fmla="*/ 213735 h 2607841"/>
              <a:gd name="connsiteX26" fmla="*/ 496719 w 4260198"/>
              <a:gd name="connsiteY26" fmla="*/ 16511 h 2607841"/>
              <a:gd name="connsiteX27" fmla="*/ 496719 w 4260198"/>
              <a:gd name="connsiteY27" fmla="*/ 10535 h 2607841"/>
              <a:gd name="connsiteX28" fmla="*/ 634178 w 4260198"/>
              <a:gd name="connsiteY28" fmla="*/ 10535 h 2607841"/>
              <a:gd name="connsiteX29" fmla="*/ 1184013 w 4260198"/>
              <a:gd name="connsiteY29" fmla="*/ 58347 h 2607841"/>
              <a:gd name="connsiteX30" fmla="*/ 1219872 w 4260198"/>
              <a:gd name="connsiteY30" fmla="*/ 58347 h 2607841"/>
              <a:gd name="connsiteX31" fmla="*/ 1249754 w 4260198"/>
              <a:gd name="connsiteY31" fmla="*/ 88229 h 2607841"/>
              <a:gd name="connsiteX32" fmla="*/ 1273660 w 4260198"/>
              <a:gd name="connsiteY32" fmla="*/ 142017 h 2607841"/>
              <a:gd name="connsiteX33" fmla="*/ 1279637 w 4260198"/>
              <a:gd name="connsiteY33" fmla="*/ 189829 h 2607841"/>
              <a:gd name="connsiteX34" fmla="*/ 1321472 w 4260198"/>
              <a:gd name="connsiteY34" fmla="*/ 237641 h 2607841"/>
              <a:gd name="connsiteX35" fmla="*/ 1387213 w 4260198"/>
              <a:gd name="connsiteY35" fmla="*/ 249594 h 2607841"/>
              <a:gd name="connsiteX36" fmla="*/ 1441001 w 4260198"/>
              <a:gd name="connsiteY36" fmla="*/ 297406 h 2607841"/>
              <a:gd name="connsiteX37" fmla="*/ 1482837 w 4260198"/>
              <a:gd name="connsiteY37" fmla="*/ 351194 h 2607841"/>
              <a:gd name="connsiteX38" fmla="*/ 1536625 w 4260198"/>
              <a:gd name="connsiteY38" fmla="*/ 404982 h 2607841"/>
              <a:gd name="connsiteX39" fmla="*/ 1554554 w 4260198"/>
              <a:gd name="connsiteY39" fmla="*/ 434864 h 2607841"/>
              <a:gd name="connsiteX40" fmla="*/ 1608343 w 4260198"/>
              <a:gd name="connsiteY40" fmla="*/ 482676 h 2607841"/>
              <a:gd name="connsiteX41" fmla="*/ 1662131 w 4260198"/>
              <a:gd name="connsiteY41" fmla="*/ 530488 h 2607841"/>
              <a:gd name="connsiteX42" fmla="*/ 1668107 w 4260198"/>
              <a:gd name="connsiteY42" fmla="*/ 530488 h 2607841"/>
              <a:gd name="connsiteX43" fmla="*/ 1727872 w 4260198"/>
              <a:gd name="connsiteY43" fmla="*/ 548417 h 2607841"/>
              <a:gd name="connsiteX44" fmla="*/ 1769707 w 4260198"/>
              <a:gd name="connsiteY44" fmla="*/ 602206 h 2607841"/>
              <a:gd name="connsiteX45" fmla="*/ 1775684 w 4260198"/>
              <a:gd name="connsiteY45" fmla="*/ 614158 h 2607841"/>
              <a:gd name="connsiteX46" fmla="*/ 1799590 w 4260198"/>
              <a:gd name="connsiteY46" fmla="*/ 638064 h 2607841"/>
              <a:gd name="connsiteX47" fmla="*/ 1823495 w 4260198"/>
              <a:gd name="connsiteY47" fmla="*/ 679900 h 2607841"/>
              <a:gd name="connsiteX48" fmla="*/ 1829472 w 4260198"/>
              <a:gd name="connsiteY48" fmla="*/ 727711 h 2607841"/>
              <a:gd name="connsiteX49" fmla="*/ 1841425 w 4260198"/>
              <a:gd name="connsiteY49" fmla="*/ 751617 h 2607841"/>
              <a:gd name="connsiteX50" fmla="*/ 1865331 w 4260198"/>
              <a:gd name="connsiteY50" fmla="*/ 781500 h 2607841"/>
              <a:gd name="connsiteX51" fmla="*/ 1889237 w 4260198"/>
              <a:gd name="connsiteY51" fmla="*/ 817358 h 2607841"/>
              <a:gd name="connsiteX52" fmla="*/ 1901190 w 4260198"/>
              <a:gd name="connsiteY52" fmla="*/ 847241 h 2607841"/>
              <a:gd name="connsiteX53" fmla="*/ 1877284 w 4260198"/>
              <a:gd name="connsiteY53" fmla="*/ 901029 h 2607841"/>
              <a:gd name="connsiteX54" fmla="*/ 1901190 w 4260198"/>
              <a:gd name="connsiteY54" fmla="*/ 948841 h 2607841"/>
              <a:gd name="connsiteX55" fmla="*/ 1913143 w 4260198"/>
              <a:gd name="connsiteY55" fmla="*/ 978723 h 2607841"/>
              <a:gd name="connsiteX56" fmla="*/ 1931072 w 4260198"/>
              <a:gd name="connsiteY56" fmla="*/ 1020558 h 2607841"/>
              <a:gd name="connsiteX57" fmla="*/ 1943025 w 4260198"/>
              <a:gd name="connsiteY57" fmla="*/ 1038488 h 2607841"/>
              <a:gd name="connsiteX58" fmla="*/ 1943025 w 4260198"/>
              <a:gd name="connsiteY58" fmla="*/ 1068370 h 2607841"/>
              <a:gd name="connsiteX59" fmla="*/ 1990837 w 4260198"/>
              <a:gd name="connsiteY59" fmla="*/ 1128135 h 2607841"/>
              <a:gd name="connsiteX60" fmla="*/ 2020719 w 4260198"/>
              <a:gd name="connsiteY60" fmla="*/ 1146064 h 2607841"/>
              <a:gd name="connsiteX61" fmla="*/ 2026695 w 4260198"/>
              <a:gd name="connsiteY61" fmla="*/ 1140088 h 2607841"/>
              <a:gd name="connsiteX62" fmla="*/ 2068531 w 4260198"/>
              <a:gd name="connsiteY62" fmla="*/ 1158017 h 2607841"/>
              <a:gd name="connsiteX63" fmla="*/ 2122319 w 4260198"/>
              <a:gd name="connsiteY63" fmla="*/ 1205829 h 2607841"/>
              <a:gd name="connsiteX64" fmla="*/ 2164154 w 4260198"/>
              <a:gd name="connsiteY64" fmla="*/ 1241688 h 2607841"/>
              <a:gd name="connsiteX65" fmla="*/ 2200013 w 4260198"/>
              <a:gd name="connsiteY65" fmla="*/ 1253641 h 2607841"/>
              <a:gd name="connsiteX66" fmla="*/ 2253801 w 4260198"/>
              <a:gd name="connsiteY66" fmla="*/ 1265594 h 2607841"/>
              <a:gd name="connsiteX67" fmla="*/ 2253801 w 4260198"/>
              <a:gd name="connsiteY67" fmla="*/ 1289500 h 2607841"/>
              <a:gd name="connsiteX68" fmla="*/ 2301613 w 4260198"/>
              <a:gd name="connsiteY68" fmla="*/ 1319382 h 2607841"/>
              <a:gd name="connsiteX69" fmla="*/ 2337472 w 4260198"/>
              <a:gd name="connsiteY69" fmla="*/ 1325358 h 2607841"/>
              <a:gd name="connsiteX70" fmla="*/ 2379307 w 4260198"/>
              <a:gd name="connsiteY70" fmla="*/ 1361217 h 2607841"/>
              <a:gd name="connsiteX71" fmla="*/ 2409190 w 4260198"/>
              <a:gd name="connsiteY71" fmla="*/ 1379147 h 2607841"/>
              <a:gd name="connsiteX72" fmla="*/ 2421143 w 4260198"/>
              <a:gd name="connsiteY72" fmla="*/ 1385123 h 2607841"/>
              <a:gd name="connsiteX73" fmla="*/ 2445048 w 4260198"/>
              <a:gd name="connsiteY73" fmla="*/ 1391100 h 2607841"/>
              <a:gd name="connsiteX74" fmla="*/ 2504813 w 4260198"/>
              <a:gd name="connsiteY74" fmla="*/ 1415006 h 2607841"/>
              <a:gd name="connsiteX75" fmla="*/ 2528719 w 4260198"/>
              <a:gd name="connsiteY75" fmla="*/ 1391100 h 2607841"/>
              <a:gd name="connsiteX76" fmla="*/ 2552625 w 4260198"/>
              <a:gd name="connsiteY76" fmla="*/ 1367194 h 2607841"/>
              <a:gd name="connsiteX77" fmla="*/ 2582507 w 4260198"/>
              <a:gd name="connsiteY77" fmla="*/ 1325358 h 2607841"/>
              <a:gd name="connsiteX78" fmla="*/ 2624343 w 4260198"/>
              <a:gd name="connsiteY78" fmla="*/ 1301453 h 2607841"/>
              <a:gd name="connsiteX79" fmla="*/ 2612390 w 4260198"/>
              <a:gd name="connsiteY79" fmla="*/ 1283523 h 2607841"/>
              <a:gd name="connsiteX80" fmla="*/ 2612390 w 4260198"/>
              <a:gd name="connsiteY80" fmla="*/ 1247664 h 2607841"/>
              <a:gd name="connsiteX81" fmla="*/ 2648248 w 4260198"/>
              <a:gd name="connsiteY81" fmla="*/ 1211806 h 2607841"/>
              <a:gd name="connsiteX82" fmla="*/ 2648248 w 4260198"/>
              <a:gd name="connsiteY82" fmla="*/ 1193876 h 2607841"/>
              <a:gd name="connsiteX83" fmla="*/ 2713990 w 4260198"/>
              <a:gd name="connsiteY83" fmla="*/ 1056417 h 2607841"/>
              <a:gd name="connsiteX84" fmla="*/ 2731919 w 4260198"/>
              <a:gd name="connsiteY84" fmla="*/ 1050441 h 2607841"/>
              <a:gd name="connsiteX85" fmla="*/ 2821566 w 4260198"/>
              <a:gd name="connsiteY85" fmla="*/ 1032511 h 2607841"/>
              <a:gd name="connsiteX86" fmla="*/ 2833519 w 4260198"/>
              <a:gd name="connsiteY86" fmla="*/ 1032511 h 2607841"/>
              <a:gd name="connsiteX87" fmla="*/ 2857424 w 4260198"/>
              <a:gd name="connsiteY87" fmla="*/ 1002630 h 2607841"/>
              <a:gd name="connsiteX88" fmla="*/ 3048670 w 4260198"/>
              <a:gd name="connsiteY88" fmla="*/ 1026535 h 2607841"/>
              <a:gd name="connsiteX89" fmla="*/ 3198083 w 4260198"/>
              <a:gd name="connsiteY89" fmla="*/ 1044464 h 2607841"/>
              <a:gd name="connsiteX90" fmla="*/ 3269800 w 4260198"/>
              <a:gd name="connsiteY90" fmla="*/ 1086300 h 2607841"/>
              <a:gd name="connsiteX91" fmla="*/ 3305658 w 4260198"/>
              <a:gd name="connsiteY91" fmla="*/ 1134111 h 2607841"/>
              <a:gd name="connsiteX92" fmla="*/ 3311635 w 4260198"/>
              <a:gd name="connsiteY92" fmla="*/ 1175947 h 2607841"/>
              <a:gd name="connsiteX93" fmla="*/ 3401281 w 4260198"/>
              <a:gd name="connsiteY93" fmla="*/ 1187900 h 2607841"/>
              <a:gd name="connsiteX94" fmla="*/ 3431164 w 4260198"/>
              <a:gd name="connsiteY94" fmla="*/ 1253641 h 2607841"/>
              <a:gd name="connsiteX95" fmla="*/ 3490927 w 4260198"/>
              <a:gd name="connsiteY95" fmla="*/ 1283523 h 2607841"/>
              <a:gd name="connsiteX96" fmla="*/ 3562645 w 4260198"/>
              <a:gd name="connsiteY96" fmla="*/ 1355240 h 2607841"/>
              <a:gd name="connsiteX97" fmla="*/ 3598503 w 4260198"/>
              <a:gd name="connsiteY97" fmla="*/ 1492699 h 2607841"/>
              <a:gd name="connsiteX98" fmla="*/ 3682174 w 4260198"/>
              <a:gd name="connsiteY98" fmla="*/ 1618206 h 2607841"/>
              <a:gd name="connsiteX99" fmla="*/ 3724009 w 4260198"/>
              <a:gd name="connsiteY99" fmla="*/ 1737735 h 2607841"/>
              <a:gd name="connsiteX100" fmla="*/ 3807679 w 4260198"/>
              <a:gd name="connsiteY100" fmla="*/ 1797500 h 2607841"/>
              <a:gd name="connsiteX101" fmla="*/ 3867443 w 4260198"/>
              <a:gd name="connsiteY101" fmla="*/ 1887146 h 2607841"/>
              <a:gd name="connsiteX102" fmla="*/ 3927207 w 4260198"/>
              <a:gd name="connsiteY102" fmla="*/ 1994723 h 2607841"/>
              <a:gd name="connsiteX103" fmla="*/ 3975019 w 4260198"/>
              <a:gd name="connsiteY103" fmla="*/ 2042534 h 2607841"/>
              <a:gd name="connsiteX104" fmla="*/ 4046735 w 4260198"/>
              <a:gd name="connsiteY104" fmla="*/ 2066440 h 2607841"/>
              <a:gd name="connsiteX105" fmla="*/ 4058687 w 4260198"/>
              <a:gd name="connsiteY105" fmla="*/ 2144135 h 2607841"/>
              <a:gd name="connsiteX106" fmla="*/ 4064664 w 4260198"/>
              <a:gd name="connsiteY106" fmla="*/ 2215852 h 2607841"/>
              <a:gd name="connsiteX107" fmla="*/ 4082592 w 4260198"/>
              <a:gd name="connsiteY107" fmla="*/ 2317453 h 2607841"/>
              <a:gd name="connsiteX108" fmla="*/ 4124428 w 4260198"/>
              <a:gd name="connsiteY108" fmla="*/ 2419053 h 2607841"/>
              <a:gd name="connsiteX109" fmla="*/ 4154309 w 4260198"/>
              <a:gd name="connsiteY109" fmla="*/ 2431006 h 2607841"/>
              <a:gd name="connsiteX110" fmla="*/ 4178216 w 4260198"/>
              <a:gd name="connsiteY110" fmla="*/ 2496746 h 2607841"/>
              <a:gd name="connsiteX111" fmla="*/ 4255908 w 4260198"/>
              <a:gd name="connsiteY111" fmla="*/ 2598345 h 2607841"/>
              <a:gd name="connsiteX112" fmla="*/ 4249932 w 4260198"/>
              <a:gd name="connsiteY112" fmla="*/ 2604321 h 2607841"/>
              <a:gd name="connsiteX0" fmla="*/ 221801 w 4363496"/>
              <a:gd name="connsiteY0" fmla="*/ 2263664 h 2628227"/>
              <a:gd name="connsiteX1" fmla="*/ 144107 w 4363496"/>
              <a:gd name="connsiteY1" fmla="*/ 2156088 h 2628227"/>
              <a:gd name="connsiteX2" fmla="*/ 162037 w 4363496"/>
              <a:gd name="connsiteY2" fmla="*/ 2102300 h 2628227"/>
              <a:gd name="connsiteX3" fmla="*/ 162037 w 4363496"/>
              <a:gd name="connsiteY3" fmla="*/ 2054488 h 2628227"/>
              <a:gd name="connsiteX4" fmla="*/ 162037 w 4363496"/>
              <a:gd name="connsiteY4" fmla="*/ 2024606 h 2628227"/>
              <a:gd name="connsiteX5" fmla="*/ 126178 w 4363496"/>
              <a:gd name="connsiteY5" fmla="*/ 1958864 h 2628227"/>
              <a:gd name="connsiteX6" fmla="*/ 120201 w 4363496"/>
              <a:gd name="connsiteY6" fmla="*/ 1917029 h 2628227"/>
              <a:gd name="connsiteX7" fmla="*/ 90319 w 4363496"/>
              <a:gd name="connsiteY7" fmla="*/ 1893123 h 2628227"/>
              <a:gd name="connsiteX8" fmla="*/ 72390 w 4363496"/>
              <a:gd name="connsiteY8" fmla="*/ 1857264 h 2628227"/>
              <a:gd name="connsiteX9" fmla="*/ 12625 w 4363496"/>
              <a:gd name="connsiteY9" fmla="*/ 1797500 h 2628227"/>
              <a:gd name="connsiteX10" fmla="*/ 672 w 4363496"/>
              <a:gd name="connsiteY10" fmla="*/ 1654064 h 2628227"/>
              <a:gd name="connsiteX11" fmla="*/ 24578 w 4363496"/>
              <a:gd name="connsiteY11" fmla="*/ 1618206 h 2628227"/>
              <a:gd name="connsiteX12" fmla="*/ 185943 w 4363496"/>
              <a:gd name="connsiteY12" fmla="*/ 1648088 h 2628227"/>
              <a:gd name="connsiteX13" fmla="*/ 239731 w 4363496"/>
              <a:gd name="connsiteY13" fmla="*/ 1630158 h 2628227"/>
              <a:gd name="connsiteX14" fmla="*/ 203872 w 4363496"/>
              <a:gd name="connsiteY14" fmla="*/ 1474770 h 2628227"/>
              <a:gd name="connsiteX15" fmla="*/ 227778 w 4363496"/>
              <a:gd name="connsiteY15" fmla="*/ 1444888 h 2628227"/>
              <a:gd name="connsiteX16" fmla="*/ 215825 w 4363496"/>
              <a:gd name="connsiteY16" fmla="*/ 1122158 h 2628227"/>
              <a:gd name="connsiteX17" fmla="*/ 239731 w 4363496"/>
              <a:gd name="connsiteY17" fmla="*/ 1110206 h 2628227"/>
              <a:gd name="connsiteX18" fmla="*/ 293519 w 4363496"/>
              <a:gd name="connsiteY18" fmla="*/ 817358 h 2628227"/>
              <a:gd name="connsiteX19" fmla="*/ 299495 w 4363496"/>
              <a:gd name="connsiteY19" fmla="*/ 590253 h 2628227"/>
              <a:gd name="connsiteX20" fmla="*/ 215825 w 4363496"/>
              <a:gd name="connsiteY20" fmla="*/ 542441 h 2628227"/>
              <a:gd name="connsiteX21" fmla="*/ 138131 w 4363496"/>
              <a:gd name="connsiteY21" fmla="*/ 428888 h 2628227"/>
              <a:gd name="connsiteX22" fmla="*/ 179966 w 4363496"/>
              <a:gd name="connsiteY22" fmla="*/ 195806 h 2628227"/>
              <a:gd name="connsiteX23" fmla="*/ 191919 w 4363496"/>
              <a:gd name="connsiteY23" fmla="*/ 189829 h 2628227"/>
              <a:gd name="connsiteX24" fmla="*/ 472813 w 4363496"/>
              <a:gd name="connsiteY24" fmla="*/ 213735 h 2628227"/>
              <a:gd name="connsiteX25" fmla="*/ 484766 w 4363496"/>
              <a:gd name="connsiteY25" fmla="*/ 213735 h 2628227"/>
              <a:gd name="connsiteX26" fmla="*/ 496719 w 4363496"/>
              <a:gd name="connsiteY26" fmla="*/ 16511 h 2628227"/>
              <a:gd name="connsiteX27" fmla="*/ 496719 w 4363496"/>
              <a:gd name="connsiteY27" fmla="*/ 10535 h 2628227"/>
              <a:gd name="connsiteX28" fmla="*/ 634178 w 4363496"/>
              <a:gd name="connsiteY28" fmla="*/ 10535 h 2628227"/>
              <a:gd name="connsiteX29" fmla="*/ 1184013 w 4363496"/>
              <a:gd name="connsiteY29" fmla="*/ 58347 h 2628227"/>
              <a:gd name="connsiteX30" fmla="*/ 1219872 w 4363496"/>
              <a:gd name="connsiteY30" fmla="*/ 58347 h 2628227"/>
              <a:gd name="connsiteX31" fmla="*/ 1249754 w 4363496"/>
              <a:gd name="connsiteY31" fmla="*/ 88229 h 2628227"/>
              <a:gd name="connsiteX32" fmla="*/ 1273660 w 4363496"/>
              <a:gd name="connsiteY32" fmla="*/ 142017 h 2628227"/>
              <a:gd name="connsiteX33" fmla="*/ 1279637 w 4363496"/>
              <a:gd name="connsiteY33" fmla="*/ 189829 h 2628227"/>
              <a:gd name="connsiteX34" fmla="*/ 1321472 w 4363496"/>
              <a:gd name="connsiteY34" fmla="*/ 237641 h 2628227"/>
              <a:gd name="connsiteX35" fmla="*/ 1387213 w 4363496"/>
              <a:gd name="connsiteY35" fmla="*/ 249594 h 2628227"/>
              <a:gd name="connsiteX36" fmla="*/ 1441001 w 4363496"/>
              <a:gd name="connsiteY36" fmla="*/ 297406 h 2628227"/>
              <a:gd name="connsiteX37" fmla="*/ 1482837 w 4363496"/>
              <a:gd name="connsiteY37" fmla="*/ 351194 h 2628227"/>
              <a:gd name="connsiteX38" fmla="*/ 1536625 w 4363496"/>
              <a:gd name="connsiteY38" fmla="*/ 404982 h 2628227"/>
              <a:gd name="connsiteX39" fmla="*/ 1554554 w 4363496"/>
              <a:gd name="connsiteY39" fmla="*/ 434864 h 2628227"/>
              <a:gd name="connsiteX40" fmla="*/ 1608343 w 4363496"/>
              <a:gd name="connsiteY40" fmla="*/ 482676 h 2628227"/>
              <a:gd name="connsiteX41" fmla="*/ 1662131 w 4363496"/>
              <a:gd name="connsiteY41" fmla="*/ 530488 h 2628227"/>
              <a:gd name="connsiteX42" fmla="*/ 1668107 w 4363496"/>
              <a:gd name="connsiteY42" fmla="*/ 530488 h 2628227"/>
              <a:gd name="connsiteX43" fmla="*/ 1727872 w 4363496"/>
              <a:gd name="connsiteY43" fmla="*/ 548417 h 2628227"/>
              <a:gd name="connsiteX44" fmla="*/ 1769707 w 4363496"/>
              <a:gd name="connsiteY44" fmla="*/ 602206 h 2628227"/>
              <a:gd name="connsiteX45" fmla="*/ 1775684 w 4363496"/>
              <a:gd name="connsiteY45" fmla="*/ 614158 h 2628227"/>
              <a:gd name="connsiteX46" fmla="*/ 1799590 w 4363496"/>
              <a:gd name="connsiteY46" fmla="*/ 638064 h 2628227"/>
              <a:gd name="connsiteX47" fmla="*/ 1823495 w 4363496"/>
              <a:gd name="connsiteY47" fmla="*/ 679900 h 2628227"/>
              <a:gd name="connsiteX48" fmla="*/ 1829472 w 4363496"/>
              <a:gd name="connsiteY48" fmla="*/ 727711 h 2628227"/>
              <a:gd name="connsiteX49" fmla="*/ 1841425 w 4363496"/>
              <a:gd name="connsiteY49" fmla="*/ 751617 h 2628227"/>
              <a:gd name="connsiteX50" fmla="*/ 1865331 w 4363496"/>
              <a:gd name="connsiteY50" fmla="*/ 781500 h 2628227"/>
              <a:gd name="connsiteX51" fmla="*/ 1889237 w 4363496"/>
              <a:gd name="connsiteY51" fmla="*/ 817358 h 2628227"/>
              <a:gd name="connsiteX52" fmla="*/ 1901190 w 4363496"/>
              <a:gd name="connsiteY52" fmla="*/ 847241 h 2628227"/>
              <a:gd name="connsiteX53" fmla="*/ 1877284 w 4363496"/>
              <a:gd name="connsiteY53" fmla="*/ 901029 h 2628227"/>
              <a:gd name="connsiteX54" fmla="*/ 1901190 w 4363496"/>
              <a:gd name="connsiteY54" fmla="*/ 948841 h 2628227"/>
              <a:gd name="connsiteX55" fmla="*/ 1913143 w 4363496"/>
              <a:gd name="connsiteY55" fmla="*/ 978723 h 2628227"/>
              <a:gd name="connsiteX56" fmla="*/ 1931072 w 4363496"/>
              <a:gd name="connsiteY56" fmla="*/ 1020558 h 2628227"/>
              <a:gd name="connsiteX57" fmla="*/ 1943025 w 4363496"/>
              <a:gd name="connsiteY57" fmla="*/ 1038488 h 2628227"/>
              <a:gd name="connsiteX58" fmla="*/ 1943025 w 4363496"/>
              <a:gd name="connsiteY58" fmla="*/ 1068370 h 2628227"/>
              <a:gd name="connsiteX59" fmla="*/ 1990837 w 4363496"/>
              <a:gd name="connsiteY59" fmla="*/ 1128135 h 2628227"/>
              <a:gd name="connsiteX60" fmla="*/ 2020719 w 4363496"/>
              <a:gd name="connsiteY60" fmla="*/ 1146064 h 2628227"/>
              <a:gd name="connsiteX61" fmla="*/ 2026695 w 4363496"/>
              <a:gd name="connsiteY61" fmla="*/ 1140088 h 2628227"/>
              <a:gd name="connsiteX62" fmla="*/ 2068531 w 4363496"/>
              <a:gd name="connsiteY62" fmla="*/ 1158017 h 2628227"/>
              <a:gd name="connsiteX63" fmla="*/ 2122319 w 4363496"/>
              <a:gd name="connsiteY63" fmla="*/ 1205829 h 2628227"/>
              <a:gd name="connsiteX64" fmla="*/ 2164154 w 4363496"/>
              <a:gd name="connsiteY64" fmla="*/ 1241688 h 2628227"/>
              <a:gd name="connsiteX65" fmla="*/ 2200013 w 4363496"/>
              <a:gd name="connsiteY65" fmla="*/ 1253641 h 2628227"/>
              <a:gd name="connsiteX66" fmla="*/ 2253801 w 4363496"/>
              <a:gd name="connsiteY66" fmla="*/ 1265594 h 2628227"/>
              <a:gd name="connsiteX67" fmla="*/ 2253801 w 4363496"/>
              <a:gd name="connsiteY67" fmla="*/ 1289500 h 2628227"/>
              <a:gd name="connsiteX68" fmla="*/ 2301613 w 4363496"/>
              <a:gd name="connsiteY68" fmla="*/ 1319382 h 2628227"/>
              <a:gd name="connsiteX69" fmla="*/ 2337472 w 4363496"/>
              <a:gd name="connsiteY69" fmla="*/ 1325358 h 2628227"/>
              <a:gd name="connsiteX70" fmla="*/ 2379307 w 4363496"/>
              <a:gd name="connsiteY70" fmla="*/ 1361217 h 2628227"/>
              <a:gd name="connsiteX71" fmla="*/ 2409190 w 4363496"/>
              <a:gd name="connsiteY71" fmla="*/ 1379147 h 2628227"/>
              <a:gd name="connsiteX72" fmla="*/ 2421143 w 4363496"/>
              <a:gd name="connsiteY72" fmla="*/ 1385123 h 2628227"/>
              <a:gd name="connsiteX73" fmla="*/ 2445048 w 4363496"/>
              <a:gd name="connsiteY73" fmla="*/ 1391100 h 2628227"/>
              <a:gd name="connsiteX74" fmla="*/ 2504813 w 4363496"/>
              <a:gd name="connsiteY74" fmla="*/ 1415006 h 2628227"/>
              <a:gd name="connsiteX75" fmla="*/ 2528719 w 4363496"/>
              <a:gd name="connsiteY75" fmla="*/ 1391100 h 2628227"/>
              <a:gd name="connsiteX76" fmla="*/ 2552625 w 4363496"/>
              <a:gd name="connsiteY76" fmla="*/ 1367194 h 2628227"/>
              <a:gd name="connsiteX77" fmla="*/ 2582507 w 4363496"/>
              <a:gd name="connsiteY77" fmla="*/ 1325358 h 2628227"/>
              <a:gd name="connsiteX78" fmla="*/ 2624343 w 4363496"/>
              <a:gd name="connsiteY78" fmla="*/ 1301453 h 2628227"/>
              <a:gd name="connsiteX79" fmla="*/ 2612390 w 4363496"/>
              <a:gd name="connsiteY79" fmla="*/ 1283523 h 2628227"/>
              <a:gd name="connsiteX80" fmla="*/ 2612390 w 4363496"/>
              <a:gd name="connsiteY80" fmla="*/ 1247664 h 2628227"/>
              <a:gd name="connsiteX81" fmla="*/ 2648248 w 4363496"/>
              <a:gd name="connsiteY81" fmla="*/ 1211806 h 2628227"/>
              <a:gd name="connsiteX82" fmla="*/ 2648248 w 4363496"/>
              <a:gd name="connsiteY82" fmla="*/ 1193876 h 2628227"/>
              <a:gd name="connsiteX83" fmla="*/ 2713990 w 4363496"/>
              <a:gd name="connsiteY83" fmla="*/ 1056417 h 2628227"/>
              <a:gd name="connsiteX84" fmla="*/ 2731919 w 4363496"/>
              <a:gd name="connsiteY84" fmla="*/ 1050441 h 2628227"/>
              <a:gd name="connsiteX85" fmla="*/ 2821566 w 4363496"/>
              <a:gd name="connsiteY85" fmla="*/ 1032511 h 2628227"/>
              <a:gd name="connsiteX86" fmla="*/ 2833519 w 4363496"/>
              <a:gd name="connsiteY86" fmla="*/ 1032511 h 2628227"/>
              <a:gd name="connsiteX87" fmla="*/ 2857424 w 4363496"/>
              <a:gd name="connsiteY87" fmla="*/ 1002630 h 2628227"/>
              <a:gd name="connsiteX88" fmla="*/ 3048670 w 4363496"/>
              <a:gd name="connsiteY88" fmla="*/ 1026535 h 2628227"/>
              <a:gd name="connsiteX89" fmla="*/ 3198083 w 4363496"/>
              <a:gd name="connsiteY89" fmla="*/ 1044464 h 2628227"/>
              <a:gd name="connsiteX90" fmla="*/ 3269800 w 4363496"/>
              <a:gd name="connsiteY90" fmla="*/ 1086300 h 2628227"/>
              <a:gd name="connsiteX91" fmla="*/ 3305658 w 4363496"/>
              <a:gd name="connsiteY91" fmla="*/ 1134111 h 2628227"/>
              <a:gd name="connsiteX92" fmla="*/ 3311635 w 4363496"/>
              <a:gd name="connsiteY92" fmla="*/ 1175947 h 2628227"/>
              <a:gd name="connsiteX93" fmla="*/ 3401281 w 4363496"/>
              <a:gd name="connsiteY93" fmla="*/ 1187900 h 2628227"/>
              <a:gd name="connsiteX94" fmla="*/ 3431164 w 4363496"/>
              <a:gd name="connsiteY94" fmla="*/ 1253641 h 2628227"/>
              <a:gd name="connsiteX95" fmla="*/ 3490927 w 4363496"/>
              <a:gd name="connsiteY95" fmla="*/ 1283523 h 2628227"/>
              <a:gd name="connsiteX96" fmla="*/ 3562645 w 4363496"/>
              <a:gd name="connsiteY96" fmla="*/ 1355240 h 2628227"/>
              <a:gd name="connsiteX97" fmla="*/ 3598503 w 4363496"/>
              <a:gd name="connsiteY97" fmla="*/ 1492699 h 2628227"/>
              <a:gd name="connsiteX98" fmla="*/ 3682174 w 4363496"/>
              <a:gd name="connsiteY98" fmla="*/ 1618206 h 2628227"/>
              <a:gd name="connsiteX99" fmla="*/ 3724009 w 4363496"/>
              <a:gd name="connsiteY99" fmla="*/ 1737735 h 2628227"/>
              <a:gd name="connsiteX100" fmla="*/ 3807679 w 4363496"/>
              <a:gd name="connsiteY100" fmla="*/ 1797500 h 2628227"/>
              <a:gd name="connsiteX101" fmla="*/ 3867443 w 4363496"/>
              <a:gd name="connsiteY101" fmla="*/ 1887146 h 2628227"/>
              <a:gd name="connsiteX102" fmla="*/ 3927207 w 4363496"/>
              <a:gd name="connsiteY102" fmla="*/ 1994723 h 2628227"/>
              <a:gd name="connsiteX103" fmla="*/ 3975019 w 4363496"/>
              <a:gd name="connsiteY103" fmla="*/ 2042534 h 2628227"/>
              <a:gd name="connsiteX104" fmla="*/ 4046735 w 4363496"/>
              <a:gd name="connsiteY104" fmla="*/ 2066440 h 2628227"/>
              <a:gd name="connsiteX105" fmla="*/ 4058687 w 4363496"/>
              <a:gd name="connsiteY105" fmla="*/ 2144135 h 2628227"/>
              <a:gd name="connsiteX106" fmla="*/ 4064664 w 4363496"/>
              <a:gd name="connsiteY106" fmla="*/ 2215852 h 2628227"/>
              <a:gd name="connsiteX107" fmla="*/ 4082592 w 4363496"/>
              <a:gd name="connsiteY107" fmla="*/ 2317453 h 2628227"/>
              <a:gd name="connsiteX108" fmla="*/ 4124428 w 4363496"/>
              <a:gd name="connsiteY108" fmla="*/ 2419053 h 2628227"/>
              <a:gd name="connsiteX109" fmla="*/ 4154309 w 4363496"/>
              <a:gd name="connsiteY109" fmla="*/ 2431006 h 2628227"/>
              <a:gd name="connsiteX110" fmla="*/ 4178216 w 4363496"/>
              <a:gd name="connsiteY110" fmla="*/ 2496746 h 2628227"/>
              <a:gd name="connsiteX111" fmla="*/ 4255908 w 4363496"/>
              <a:gd name="connsiteY111" fmla="*/ 2598345 h 2628227"/>
              <a:gd name="connsiteX112" fmla="*/ 4363485 w 4363496"/>
              <a:gd name="connsiteY112" fmla="*/ 2628227 h 2628227"/>
              <a:gd name="connsiteX0" fmla="*/ 221801 w 4381414"/>
              <a:gd name="connsiteY0" fmla="*/ 2263664 h 2630440"/>
              <a:gd name="connsiteX1" fmla="*/ 144107 w 4381414"/>
              <a:gd name="connsiteY1" fmla="*/ 2156088 h 2630440"/>
              <a:gd name="connsiteX2" fmla="*/ 162037 w 4381414"/>
              <a:gd name="connsiteY2" fmla="*/ 2102300 h 2630440"/>
              <a:gd name="connsiteX3" fmla="*/ 162037 w 4381414"/>
              <a:gd name="connsiteY3" fmla="*/ 2054488 h 2630440"/>
              <a:gd name="connsiteX4" fmla="*/ 162037 w 4381414"/>
              <a:gd name="connsiteY4" fmla="*/ 2024606 h 2630440"/>
              <a:gd name="connsiteX5" fmla="*/ 126178 w 4381414"/>
              <a:gd name="connsiteY5" fmla="*/ 1958864 h 2630440"/>
              <a:gd name="connsiteX6" fmla="*/ 120201 w 4381414"/>
              <a:gd name="connsiteY6" fmla="*/ 1917029 h 2630440"/>
              <a:gd name="connsiteX7" fmla="*/ 90319 w 4381414"/>
              <a:gd name="connsiteY7" fmla="*/ 1893123 h 2630440"/>
              <a:gd name="connsiteX8" fmla="*/ 72390 w 4381414"/>
              <a:gd name="connsiteY8" fmla="*/ 1857264 h 2630440"/>
              <a:gd name="connsiteX9" fmla="*/ 12625 w 4381414"/>
              <a:gd name="connsiteY9" fmla="*/ 1797500 h 2630440"/>
              <a:gd name="connsiteX10" fmla="*/ 672 w 4381414"/>
              <a:gd name="connsiteY10" fmla="*/ 1654064 h 2630440"/>
              <a:gd name="connsiteX11" fmla="*/ 24578 w 4381414"/>
              <a:gd name="connsiteY11" fmla="*/ 1618206 h 2630440"/>
              <a:gd name="connsiteX12" fmla="*/ 185943 w 4381414"/>
              <a:gd name="connsiteY12" fmla="*/ 1648088 h 2630440"/>
              <a:gd name="connsiteX13" fmla="*/ 239731 w 4381414"/>
              <a:gd name="connsiteY13" fmla="*/ 1630158 h 2630440"/>
              <a:gd name="connsiteX14" fmla="*/ 203872 w 4381414"/>
              <a:gd name="connsiteY14" fmla="*/ 1474770 h 2630440"/>
              <a:gd name="connsiteX15" fmla="*/ 227778 w 4381414"/>
              <a:gd name="connsiteY15" fmla="*/ 1444888 h 2630440"/>
              <a:gd name="connsiteX16" fmla="*/ 215825 w 4381414"/>
              <a:gd name="connsiteY16" fmla="*/ 1122158 h 2630440"/>
              <a:gd name="connsiteX17" fmla="*/ 239731 w 4381414"/>
              <a:gd name="connsiteY17" fmla="*/ 1110206 h 2630440"/>
              <a:gd name="connsiteX18" fmla="*/ 293519 w 4381414"/>
              <a:gd name="connsiteY18" fmla="*/ 817358 h 2630440"/>
              <a:gd name="connsiteX19" fmla="*/ 299495 w 4381414"/>
              <a:gd name="connsiteY19" fmla="*/ 590253 h 2630440"/>
              <a:gd name="connsiteX20" fmla="*/ 215825 w 4381414"/>
              <a:gd name="connsiteY20" fmla="*/ 542441 h 2630440"/>
              <a:gd name="connsiteX21" fmla="*/ 138131 w 4381414"/>
              <a:gd name="connsiteY21" fmla="*/ 428888 h 2630440"/>
              <a:gd name="connsiteX22" fmla="*/ 179966 w 4381414"/>
              <a:gd name="connsiteY22" fmla="*/ 195806 h 2630440"/>
              <a:gd name="connsiteX23" fmla="*/ 191919 w 4381414"/>
              <a:gd name="connsiteY23" fmla="*/ 189829 h 2630440"/>
              <a:gd name="connsiteX24" fmla="*/ 472813 w 4381414"/>
              <a:gd name="connsiteY24" fmla="*/ 213735 h 2630440"/>
              <a:gd name="connsiteX25" fmla="*/ 484766 w 4381414"/>
              <a:gd name="connsiteY25" fmla="*/ 213735 h 2630440"/>
              <a:gd name="connsiteX26" fmla="*/ 496719 w 4381414"/>
              <a:gd name="connsiteY26" fmla="*/ 16511 h 2630440"/>
              <a:gd name="connsiteX27" fmla="*/ 496719 w 4381414"/>
              <a:gd name="connsiteY27" fmla="*/ 10535 h 2630440"/>
              <a:gd name="connsiteX28" fmla="*/ 634178 w 4381414"/>
              <a:gd name="connsiteY28" fmla="*/ 10535 h 2630440"/>
              <a:gd name="connsiteX29" fmla="*/ 1184013 w 4381414"/>
              <a:gd name="connsiteY29" fmla="*/ 58347 h 2630440"/>
              <a:gd name="connsiteX30" fmla="*/ 1219872 w 4381414"/>
              <a:gd name="connsiteY30" fmla="*/ 58347 h 2630440"/>
              <a:gd name="connsiteX31" fmla="*/ 1249754 w 4381414"/>
              <a:gd name="connsiteY31" fmla="*/ 88229 h 2630440"/>
              <a:gd name="connsiteX32" fmla="*/ 1273660 w 4381414"/>
              <a:gd name="connsiteY32" fmla="*/ 142017 h 2630440"/>
              <a:gd name="connsiteX33" fmla="*/ 1279637 w 4381414"/>
              <a:gd name="connsiteY33" fmla="*/ 189829 h 2630440"/>
              <a:gd name="connsiteX34" fmla="*/ 1321472 w 4381414"/>
              <a:gd name="connsiteY34" fmla="*/ 237641 h 2630440"/>
              <a:gd name="connsiteX35" fmla="*/ 1387213 w 4381414"/>
              <a:gd name="connsiteY35" fmla="*/ 249594 h 2630440"/>
              <a:gd name="connsiteX36" fmla="*/ 1441001 w 4381414"/>
              <a:gd name="connsiteY36" fmla="*/ 297406 h 2630440"/>
              <a:gd name="connsiteX37" fmla="*/ 1482837 w 4381414"/>
              <a:gd name="connsiteY37" fmla="*/ 351194 h 2630440"/>
              <a:gd name="connsiteX38" fmla="*/ 1536625 w 4381414"/>
              <a:gd name="connsiteY38" fmla="*/ 404982 h 2630440"/>
              <a:gd name="connsiteX39" fmla="*/ 1554554 w 4381414"/>
              <a:gd name="connsiteY39" fmla="*/ 434864 h 2630440"/>
              <a:gd name="connsiteX40" fmla="*/ 1608343 w 4381414"/>
              <a:gd name="connsiteY40" fmla="*/ 482676 h 2630440"/>
              <a:gd name="connsiteX41" fmla="*/ 1662131 w 4381414"/>
              <a:gd name="connsiteY41" fmla="*/ 530488 h 2630440"/>
              <a:gd name="connsiteX42" fmla="*/ 1668107 w 4381414"/>
              <a:gd name="connsiteY42" fmla="*/ 530488 h 2630440"/>
              <a:gd name="connsiteX43" fmla="*/ 1727872 w 4381414"/>
              <a:gd name="connsiteY43" fmla="*/ 548417 h 2630440"/>
              <a:gd name="connsiteX44" fmla="*/ 1769707 w 4381414"/>
              <a:gd name="connsiteY44" fmla="*/ 602206 h 2630440"/>
              <a:gd name="connsiteX45" fmla="*/ 1775684 w 4381414"/>
              <a:gd name="connsiteY45" fmla="*/ 614158 h 2630440"/>
              <a:gd name="connsiteX46" fmla="*/ 1799590 w 4381414"/>
              <a:gd name="connsiteY46" fmla="*/ 638064 h 2630440"/>
              <a:gd name="connsiteX47" fmla="*/ 1823495 w 4381414"/>
              <a:gd name="connsiteY47" fmla="*/ 679900 h 2630440"/>
              <a:gd name="connsiteX48" fmla="*/ 1829472 w 4381414"/>
              <a:gd name="connsiteY48" fmla="*/ 727711 h 2630440"/>
              <a:gd name="connsiteX49" fmla="*/ 1841425 w 4381414"/>
              <a:gd name="connsiteY49" fmla="*/ 751617 h 2630440"/>
              <a:gd name="connsiteX50" fmla="*/ 1865331 w 4381414"/>
              <a:gd name="connsiteY50" fmla="*/ 781500 h 2630440"/>
              <a:gd name="connsiteX51" fmla="*/ 1889237 w 4381414"/>
              <a:gd name="connsiteY51" fmla="*/ 817358 h 2630440"/>
              <a:gd name="connsiteX52" fmla="*/ 1901190 w 4381414"/>
              <a:gd name="connsiteY52" fmla="*/ 847241 h 2630440"/>
              <a:gd name="connsiteX53" fmla="*/ 1877284 w 4381414"/>
              <a:gd name="connsiteY53" fmla="*/ 901029 h 2630440"/>
              <a:gd name="connsiteX54" fmla="*/ 1901190 w 4381414"/>
              <a:gd name="connsiteY54" fmla="*/ 948841 h 2630440"/>
              <a:gd name="connsiteX55" fmla="*/ 1913143 w 4381414"/>
              <a:gd name="connsiteY55" fmla="*/ 978723 h 2630440"/>
              <a:gd name="connsiteX56" fmla="*/ 1931072 w 4381414"/>
              <a:gd name="connsiteY56" fmla="*/ 1020558 h 2630440"/>
              <a:gd name="connsiteX57" fmla="*/ 1943025 w 4381414"/>
              <a:gd name="connsiteY57" fmla="*/ 1038488 h 2630440"/>
              <a:gd name="connsiteX58" fmla="*/ 1943025 w 4381414"/>
              <a:gd name="connsiteY58" fmla="*/ 1068370 h 2630440"/>
              <a:gd name="connsiteX59" fmla="*/ 1990837 w 4381414"/>
              <a:gd name="connsiteY59" fmla="*/ 1128135 h 2630440"/>
              <a:gd name="connsiteX60" fmla="*/ 2020719 w 4381414"/>
              <a:gd name="connsiteY60" fmla="*/ 1146064 h 2630440"/>
              <a:gd name="connsiteX61" fmla="*/ 2026695 w 4381414"/>
              <a:gd name="connsiteY61" fmla="*/ 1140088 h 2630440"/>
              <a:gd name="connsiteX62" fmla="*/ 2068531 w 4381414"/>
              <a:gd name="connsiteY62" fmla="*/ 1158017 h 2630440"/>
              <a:gd name="connsiteX63" fmla="*/ 2122319 w 4381414"/>
              <a:gd name="connsiteY63" fmla="*/ 1205829 h 2630440"/>
              <a:gd name="connsiteX64" fmla="*/ 2164154 w 4381414"/>
              <a:gd name="connsiteY64" fmla="*/ 1241688 h 2630440"/>
              <a:gd name="connsiteX65" fmla="*/ 2200013 w 4381414"/>
              <a:gd name="connsiteY65" fmla="*/ 1253641 h 2630440"/>
              <a:gd name="connsiteX66" fmla="*/ 2253801 w 4381414"/>
              <a:gd name="connsiteY66" fmla="*/ 1265594 h 2630440"/>
              <a:gd name="connsiteX67" fmla="*/ 2253801 w 4381414"/>
              <a:gd name="connsiteY67" fmla="*/ 1289500 h 2630440"/>
              <a:gd name="connsiteX68" fmla="*/ 2301613 w 4381414"/>
              <a:gd name="connsiteY68" fmla="*/ 1319382 h 2630440"/>
              <a:gd name="connsiteX69" fmla="*/ 2337472 w 4381414"/>
              <a:gd name="connsiteY69" fmla="*/ 1325358 h 2630440"/>
              <a:gd name="connsiteX70" fmla="*/ 2379307 w 4381414"/>
              <a:gd name="connsiteY70" fmla="*/ 1361217 h 2630440"/>
              <a:gd name="connsiteX71" fmla="*/ 2409190 w 4381414"/>
              <a:gd name="connsiteY71" fmla="*/ 1379147 h 2630440"/>
              <a:gd name="connsiteX72" fmla="*/ 2421143 w 4381414"/>
              <a:gd name="connsiteY72" fmla="*/ 1385123 h 2630440"/>
              <a:gd name="connsiteX73" fmla="*/ 2445048 w 4381414"/>
              <a:gd name="connsiteY73" fmla="*/ 1391100 h 2630440"/>
              <a:gd name="connsiteX74" fmla="*/ 2504813 w 4381414"/>
              <a:gd name="connsiteY74" fmla="*/ 1415006 h 2630440"/>
              <a:gd name="connsiteX75" fmla="*/ 2528719 w 4381414"/>
              <a:gd name="connsiteY75" fmla="*/ 1391100 h 2630440"/>
              <a:gd name="connsiteX76" fmla="*/ 2552625 w 4381414"/>
              <a:gd name="connsiteY76" fmla="*/ 1367194 h 2630440"/>
              <a:gd name="connsiteX77" fmla="*/ 2582507 w 4381414"/>
              <a:gd name="connsiteY77" fmla="*/ 1325358 h 2630440"/>
              <a:gd name="connsiteX78" fmla="*/ 2624343 w 4381414"/>
              <a:gd name="connsiteY78" fmla="*/ 1301453 h 2630440"/>
              <a:gd name="connsiteX79" fmla="*/ 2612390 w 4381414"/>
              <a:gd name="connsiteY79" fmla="*/ 1283523 h 2630440"/>
              <a:gd name="connsiteX80" fmla="*/ 2612390 w 4381414"/>
              <a:gd name="connsiteY80" fmla="*/ 1247664 h 2630440"/>
              <a:gd name="connsiteX81" fmla="*/ 2648248 w 4381414"/>
              <a:gd name="connsiteY81" fmla="*/ 1211806 h 2630440"/>
              <a:gd name="connsiteX82" fmla="*/ 2648248 w 4381414"/>
              <a:gd name="connsiteY82" fmla="*/ 1193876 h 2630440"/>
              <a:gd name="connsiteX83" fmla="*/ 2713990 w 4381414"/>
              <a:gd name="connsiteY83" fmla="*/ 1056417 h 2630440"/>
              <a:gd name="connsiteX84" fmla="*/ 2731919 w 4381414"/>
              <a:gd name="connsiteY84" fmla="*/ 1050441 h 2630440"/>
              <a:gd name="connsiteX85" fmla="*/ 2821566 w 4381414"/>
              <a:gd name="connsiteY85" fmla="*/ 1032511 h 2630440"/>
              <a:gd name="connsiteX86" fmla="*/ 2833519 w 4381414"/>
              <a:gd name="connsiteY86" fmla="*/ 1032511 h 2630440"/>
              <a:gd name="connsiteX87" fmla="*/ 2857424 w 4381414"/>
              <a:gd name="connsiteY87" fmla="*/ 1002630 h 2630440"/>
              <a:gd name="connsiteX88" fmla="*/ 3048670 w 4381414"/>
              <a:gd name="connsiteY88" fmla="*/ 1026535 h 2630440"/>
              <a:gd name="connsiteX89" fmla="*/ 3198083 w 4381414"/>
              <a:gd name="connsiteY89" fmla="*/ 1044464 h 2630440"/>
              <a:gd name="connsiteX90" fmla="*/ 3269800 w 4381414"/>
              <a:gd name="connsiteY90" fmla="*/ 1086300 h 2630440"/>
              <a:gd name="connsiteX91" fmla="*/ 3305658 w 4381414"/>
              <a:gd name="connsiteY91" fmla="*/ 1134111 h 2630440"/>
              <a:gd name="connsiteX92" fmla="*/ 3311635 w 4381414"/>
              <a:gd name="connsiteY92" fmla="*/ 1175947 h 2630440"/>
              <a:gd name="connsiteX93" fmla="*/ 3401281 w 4381414"/>
              <a:gd name="connsiteY93" fmla="*/ 1187900 h 2630440"/>
              <a:gd name="connsiteX94" fmla="*/ 3431164 w 4381414"/>
              <a:gd name="connsiteY94" fmla="*/ 1253641 h 2630440"/>
              <a:gd name="connsiteX95" fmla="*/ 3490927 w 4381414"/>
              <a:gd name="connsiteY95" fmla="*/ 1283523 h 2630440"/>
              <a:gd name="connsiteX96" fmla="*/ 3562645 w 4381414"/>
              <a:gd name="connsiteY96" fmla="*/ 1355240 h 2630440"/>
              <a:gd name="connsiteX97" fmla="*/ 3598503 w 4381414"/>
              <a:gd name="connsiteY97" fmla="*/ 1492699 h 2630440"/>
              <a:gd name="connsiteX98" fmla="*/ 3682174 w 4381414"/>
              <a:gd name="connsiteY98" fmla="*/ 1618206 h 2630440"/>
              <a:gd name="connsiteX99" fmla="*/ 3724009 w 4381414"/>
              <a:gd name="connsiteY99" fmla="*/ 1737735 h 2630440"/>
              <a:gd name="connsiteX100" fmla="*/ 3807679 w 4381414"/>
              <a:gd name="connsiteY100" fmla="*/ 1797500 h 2630440"/>
              <a:gd name="connsiteX101" fmla="*/ 3867443 w 4381414"/>
              <a:gd name="connsiteY101" fmla="*/ 1887146 h 2630440"/>
              <a:gd name="connsiteX102" fmla="*/ 3927207 w 4381414"/>
              <a:gd name="connsiteY102" fmla="*/ 1994723 h 2630440"/>
              <a:gd name="connsiteX103" fmla="*/ 3975019 w 4381414"/>
              <a:gd name="connsiteY103" fmla="*/ 2042534 h 2630440"/>
              <a:gd name="connsiteX104" fmla="*/ 4046735 w 4381414"/>
              <a:gd name="connsiteY104" fmla="*/ 2066440 h 2630440"/>
              <a:gd name="connsiteX105" fmla="*/ 4058687 w 4381414"/>
              <a:gd name="connsiteY105" fmla="*/ 2144135 h 2630440"/>
              <a:gd name="connsiteX106" fmla="*/ 4064664 w 4381414"/>
              <a:gd name="connsiteY106" fmla="*/ 2215852 h 2630440"/>
              <a:gd name="connsiteX107" fmla="*/ 4082592 w 4381414"/>
              <a:gd name="connsiteY107" fmla="*/ 2317453 h 2630440"/>
              <a:gd name="connsiteX108" fmla="*/ 4124428 w 4381414"/>
              <a:gd name="connsiteY108" fmla="*/ 2419053 h 2630440"/>
              <a:gd name="connsiteX109" fmla="*/ 4154309 w 4381414"/>
              <a:gd name="connsiteY109" fmla="*/ 2431006 h 2630440"/>
              <a:gd name="connsiteX110" fmla="*/ 4178216 w 4381414"/>
              <a:gd name="connsiteY110" fmla="*/ 2496746 h 2630440"/>
              <a:gd name="connsiteX111" fmla="*/ 4255908 w 4381414"/>
              <a:gd name="connsiteY111" fmla="*/ 2598345 h 2630440"/>
              <a:gd name="connsiteX112" fmla="*/ 4363485 w 4381414"/>
              <a:gd name="connsiteY112" fmla="*/ 2628227 h 2630440"/>
              <a:gd name="connsiteX113" fmla="*/ 4381414 w 4381414"/>
              <a:gd name="connsiteY113" fmla="*/ 2628227 h 2630440"/>
              <a:gd name="connsiteX0" fmla="*/ 221801 w 4429226"/>
              <a:gd name="connsiteY0" fmla="*/ 2263664 h 2682015"/>
              <a:gd name="connsiteX1" fmla="*/ 144107 w 4429226"/>
              <a:gd name="connsiteY1" fmla="*/ 2156088 h 2682015"/>
              <a:gd name="connsiteX2" fmla="*/ 162037 w 4429226"/>
              <a:gd name="connsiteY2" fmla="*/ 2102300 h 2682015"/>
              <a:gd name="connsiteX3" fmla="*/ 162037 w 4429226"/>
              <a:gd name="connsiteY3" fmla="*/ 2054488 h 2682015"/>
              <a:gd name="connsiteX4" fmla="*/ 162037 w 4429226"/>
              <a:gd name="connsiteY4" fmla="*/ 2024606 h 2682015"/>
              <a:gd name="connsiteX5" fmla="*/ 126178 w 4429226"/>
              <a:gd name="connsiteY5" fmla="*/ 1958864 h 2682015"/>
              <a:gd name="connsiteX6" fmla="*/ 120201 w 4429226"/>
              <a:gd name="connsiteY6" fmla="*/ 1917029 h 2682015"/>
              <a:gd name="connsiteX7" fmla="*/ 90319 w 4429226"/>
              <a:gd name="connsiteY7" fmla="*/ 1893123 h 2682015"/>
              <a:gd name="connsiteX8" fmla="*/ 72390 w 4429226"/>
              <a:gd name="connsiteY8" fmla="*/ 1857264 h 2682015"/>
              <a:gd name="connsiteX9" fmla="*/ 12625 w 4429226"/>
              <a:gd name="connsiteY9" fmla="*/ 1797500 h 2682015"/>
              <a:gd name="connsiteX10" fmla="*/ 672 w 4429226"/>
              <a:gd name="connsiteY10" fmla="*/ 1654064 h 2682015"/>
              <a:gd name="connsiteX11" fmla="*/ 24578 w 4429226"/>
              <a:gd name="connsiteY11" fmla="*/ 1618206 h 2682015"/>
              <a:gd name="connsiteX12" fmla="*/ 185943 w 4429226"/>
              <a:gd name="connsiteY12" fmla="*/ 1648088 h 2682015"/>
              <a:gd name="connsiteX13" fmla="*/ 239731 w 4429226"/>
              <a:gd name="connsiteY13" fmla="*/ 1630158 h 2682015"/>
              <a:gd name="connsiteX14" fmla="*/ 203872 w 4429226"/>
              <a:gd name="connsiteY14" fmla="*/ 1474770 h 2682015"/>
              <a:gd name="connsiteX15" fmla="*/ 227778 w 4429226"/>
              <a:gd name="connsiteY15" fmla="*/ 1444888 h 2682015"/>
              <a:gd name="connsiteX16" fmla="*/ 215825 w 4429226"/>
              <a:gd name="connsiteY16" fmla="*/ 1122158 h 2682015"/>
              <a:gd name="connsiteX17" fmla="*/ 239731 w 4429226"/>
              <a:gd name="connsiteY17" fmla="*/ 1110206 h 2682015"/>
              <a:gd name="connsiteX18" fmla="*/ 293519 w 4429226"/>
              <a:gd name="connsiteY18" fmla="*/ 817358 h 2682015"/>
              <a:gd name="connsiteX19" fmla="*/ 299495 w 4429226"/>
              <a:gd name="connsiteY19" fmla="*/ 590253 h 2682015"/>
              <a:gd name="connsiteX20" fmla="*/ 215825 w 4429226"/>
              <a:gd name="connsiteY20" fmla="*/ 542441 h 2682015"/>
              <a:gd name="connsiteX21" fmla="*/ 138131 w 4429226"/>
              <a:gd name="connsiteY21" fmla="*/ 428888 h 2682015"/>
              <a:gd name="connsiteX22" fmla="*/ 179966 w 4429226"/>
              <a:gd name="connsiteY22" fmla="*/ 195806 h 2682015"/>
              <a:gd name="connsiteX23" fmla="*/ 191919 w 4429226"/>
              <a:gd name="connsiteY23" fmla="*/ 189829 h 2682015"/>
              <a:gd name="connsiteX24" fmla="*/ 472813 w 4429226"/>
              <a:gd name="connsiteY24" fmla="*/ 213735 h 2682015"/>
              <a:gd name="connsiteX25" fmla="*/ 484766 w 4429226"/>
              <a:gd name="connsiteY25" fmla="*/ 213735 h 2682015"/>
              <a:gd name="connsiteX26" fmla="*/ 496719 w 4429226"/>
              <a:gd name="connsiteY26" fmla="*/ 16511 h 2682015"/>
              <a:gd name="connsiteX27" fmla="*/ 496719 w 4429226"/>
              <a:gd name="connsiteY27" fmla="*/ 10535 h 2682015"/>
              <a:gd name="connsiteX28" fmla="*/ 634178 w 4429226"/>
              <a:gd name="connsiteY28" fmla="*/ 10535 h 2682015"/>
              <a:gd name="connsiteX29" fmla="*/ 1184013 w 4429226"/>
              <a:gd name="connsiteY29" fmla="*/ 58347 h 2682015"/>
              <a:gd name="connsiteX30" fmla="*/ 1219872 w 4429226"/>
              <a:gd name="connsiteY30" fmla="*/ 58347 h 2682015"/>
              <a:gd name="connsiteX31" fmla="*/ 1249754 w 4429226"/>
              <a:gd name="connsiteY31" fmla="*/ 88229 h 2682015"/>
              <a:gd name="connsiteX32" fmla="*/ 1273660 w 4429226"/>
              <a:gd name="connsiteY32" fmla="*/ 142017 h 2682015"/>
              <a:gd name="connsiteX33" fmla="*/ 1279637 w 4429226"/>
              <a:gd name="connsiteY33" fmla="*/ 189829 h 2682015"/>
              <a:gd name="connsiteX34" fmla="*/ 1321472 w 4429226"/>
              <a:gd name="connsiteY34" fmla="*/ 237641 h 2682015"/>
              <a:gd name="connsiteX35" fmla="*/ 1387213 w 4429226"/>
              <a:gd name="connsiteY35" fmla="*/ 249594 h 2682015"/>
              <a:gd name="connsiteX36" fmla="*/ 1441001 w 4429226"/>
              <a:gd name="connsiteY36" fmla="*/ 297406 h 2682015"/>
              <a:gd name="connsiteX37" fmla="*/ 1482837 w 4429226"/>
              <a:gd name="connsiteY37" fmla="*/ 351194 h 2682015"/>
              <a:gd name="connsiteX38" fmla="*/ 1536625 w 4429226"/>
              <a:gd name="connsiteY38" fmla="*/ 404982 h 2682015"/>
              <a:gd name="connsiteX39" fmla="*/ 1554554 w 4429226"/>
              <a:gd name="connsiteY39" fmla="*/ 434864 h 2682015"/>
              <a:gd name="connsiteX40" fmla="*/ 1608343 w 4429226"/>
              <a:gd name="connsiteY40" fmla="*/ 482676 h 2682015"/>
              <a:gd name="connsiteX41" fmla="*/ 1662131 w 4429226"/>
              <a:gd name="connsiteY41" fmla="*/ 530488 h 2682015"/>
              <a:gd name="connsiteX42" fmla="*/ 1668107 w 4429226"/>
              <a:gd name="connsiteY42" fmla="*/ 530488 h 2682015"/>
              <a:gd name="connsiteX43" fmla="*/ 1727872 w 4429226"/>
              <a:gd name="connsiteY43" fmla="*/ 548417 h 2682015"/>
              <a:gd name="connsiteX44" fmla="*/ 1769707 w 4429226"/>
              <a:gd name="connsiteY44" fmla="*/ 602206 h 2682015"/>
              <a:gd name="connsiteX45" fmla="*/ 1775684 w 4429226"/>
              <a:gd name="connsiteY45" fmla="*/ 614158 h 2682015"/>
              <a:gd name="connsiteX46" fmla="*/ 1799590 w 4429226"/>
              <a:gd name="connsiteY46" fmla="*/ 638064 h 2682015"/>
              <a:gd name="connsiteX47" fmla="*/ 1823495 w 4429226"/>
              <a:gd name="connsiteY47" fmla="*/ 679900 h 2682015"/>
              <a:gd name="connsiteX48" fmla="*/ 1829472 w 4429226"/>
              <a:gd name="connsiteY48" fmla="*/ 727711 h 2682015"/>
              <a:gd name="connsiteX49" fmla="*/ 1841425 w 4429226"/>
              <a:gd name="connsiteY49" fmla="*/ 751617 h 2682015"/>
              <a:gd name="connsiteX50" fmla="*/ 1865331 w 4429226"/>
              <a:gd name="connsiteY50" fmla="*/ 781500 h 2682015"/>
              <a:gd name="connsiteX51" fmla="*/ 1889237 w 4429226"/>
              <a:gd name="connsiteY51" fmla="*/ 817358 h 2682015"/>
              <a:gd name="connsiteX52" fmla="*/ 1901190 w 4429226"/>
              <a:gd name="connsiteY52" fmla="*/ 847241 h 2682015"/>
              <a:gd name="connsiteX53" fmla="*/ 1877284 w 4429226"/>
              <a:gd name="connsiteY53" fmla="*/ 901029 h 2682015"/>
              <a:gd name="connsiteX54" fmla="*/ 1901190 w 4429226"/>
              <a:gd name="connsiteY54" fmla="*/ 948841 h 2682015"/>
              <a:gd name="connsiteX55" fmla="*/ 1913143 w 4429226"/>
              <a:gd name="connsiteY55" fmla="*/ 978723 h 2682015"/>
              <a:gd name="connsiteX56" fmla="*/ 1931072 w 4429226"/>
              <a:gd name="connsiteY56" fmla="*/ 1020558 h 2682015"/>
              <a:gd name="connsiteX57" fmla="*/ 1943025 w 4429226"/>
              <a:gd name="connsiteY57" fmla="*/ 1038488 h 2682015"/>
              <a:gd name="connsiteX58" fmla="*/ 1943025 w 4429226"/>
              <a:gd name="connsiteY58" fmla="*/ 1068370 h 2682015"/>
              <a:gd name="connsiteX59" fmla="*/ 1990837 w 4429226"/>
              <a:gd name="connsiteY59" fmla="*/ 1128135 h 2682015"/>
              <a:gd name="connsiteX60" fmla="*/ 2020719 w 4429226"/>
              <a:gd name="connsiteY60" fmla="*/ 1146064 h 2682015"/>
              <a:gd name="connsiteX61" fmla="*/ 2026695 w 4429226"/>
              <a:gd name="connsiteY61" fmla="*/ 1140088 h 2682015"/>
              <a:gd name="connsiteX62" fmla="*/ 2068531 w 4429226"/>
              <a:gd name="connsiteY62" fmla="*/ 1158017 h 2682015"/>
              <a:gd name="connsiteX63" fmla="*/ 2122319 w 4429226"/>
              <a:gd name="connsiteY63" fmla="*/ 1205829 h 2682015"/>
              <a:gd name="connsiteX64" fmla="*/ 2164154 w 4429226"/>
              <a:gd name="connsiteY64" fmla="*/ 1241688 h 2682015"/>
              <a:gd name="connsiteX65" fmla="*/ 2200013 w 4429226"/>
              <a:gd name="connsiteY65" fmla="*/ 1253641 h 2682015"/>
              <a:gd name="connsiteX66" fmla="*/ 2253801 w 4429226"/>
              <a:gd name="connsiteY66" fmla="*/ 1265594 h 2682015"/>
              <a:gd name="connsiteX67" fmla="*/ 2253801 w 4429226"/>
              <a:gd name="connsiteY67" fmla="*/ 1289500 h 2682015"/>
              <a:gd name="connsiteX68" fmla="*/ 2301613 w 4429226"/>
              <a:gd name="connsiteY68" fmla="*/ 1319382 h 2682015"/>
              <a:gd name="connsiteX69" fmla="*/ 2337472 w 4429226"/>
              <a:gd name="connsiteY69" fmla="*/ 1325358 h 2682015"/>
              <a:gd name="connsiteX70" fmla="*/ 2379307 w 4429226"/>
              <a:gd name="connsiteY70" fmla="*/ 1361217 h 2682015"/>
              <a:gd name="connsiteX71" fmla="*/ 2409190 w 4429226"/>
              <a:gd name="connsiteY71" fmla="*/ 1379147 h 2682015"/>
              <a:gd name="connsiteX72" fmla="*/ 2421143 w 4429226"/>
              <a:gd name="connsiteY72" fmla="*/ 1385123 h 2682015"/>
              <a:gd name="connsiteX73" fmla="*/ 2445048 w 4429226"/>
              <a:gd name="connsiteY73" fmla="*/ 1391100 h 2682015"/>
              <a:gd name="connsiteX74" fmla="*/ 2504813 w 4429226"/>
              <a:gd name="connsiteY74" fmla="*/ 1415006 h 2682015"/>
              <a:gd name="connsiteX75" fmla="*/ 2528719 w 4429226"/>
              <a:gd name="connsiteY75" fmla="*/ 1391100 h 2682015"/>
              <a:gd name="connsiteX76" fmla="*/ 2552625 w 4429226"/>
              <a:gd name="connsiteY76" fmla="*/ 1367194 h 2682015"/>
              <a:gd name="connsiteX77" fmla="*/ 2582507 w 4429226"/>
              <a:gd name="connsiteY77" fmla="*/ 1325358 h 2682015"/>
              <a:gd name="connsiteX78" fmla="*/ 2624343 w 4429226"/>
              <a:gd name="connsiteY78" fmla="*/ 1301453 h 2682015"/>
              <a:gd name="connsiteX79" fmla="*/ 2612390 w 4429226"/>
              <a:gd name="connsiteY79" fmla="*/ 1283523 h 2682015"/>
              <a:gd name="connsiteX80" fmla="*/ 2612390 w 4429226"/>
              <a:gd name="connsiteY80" fmla="*/ 1247664 h 2682015"/>
              <a:gd name="connsiteX81" fmla="*/ 2648248 w 4429226"/>
              <a:gd name="connsiteY81" fmla="*/ 1211806 h 2682015"/>
              <a:gd name="connsiteX82" fmla="*/ 2648248 w 4429226"/>
              <a:gd name="connsiteY82" fmla="*/ 1193876 h 2682015"/>
              <a:gd name="connsiteX83" fmla="*/ 2713990 w 4429226"/>
              <a:gd name="connsiteY83" fmla="*/ 1056417 h 2682015"/>
              <a:gd name="connsiteX84" fmla="*/ 2731919 w 4429226"/>
              <a:gd name="connsiteY84" fmla="*/ 1050441 h 2682015"/>
              <a:gd name="connsiteX85" fmla="*/ 2821566 w 4429226"/>
              <a:gd name="connsiteY85" fmla="*/ 1032511 h 2682015"/>
              <a:gd name="connsiteX86" fmla="*/ 2833519 w 4429226"/>
              <a:gd name="connsiteY86" fmla="*/ 1032511 h 2682015"/>
              <a:gd name="connsiteX87" fmla="*/ 2857424 w 4429226"/>
              <a:gd name="connsiteY87" fmla="*/ 1002630 h 2682015"/>
              <a:gd name="connsiteX88" fmla="*/ 3048670 w 4429226"/>
              <a:gd name="connsiteY88" fmla="*/ 1026535 h 2682015"/>
              <a:gd name="connsiteX89" fmla="*/ 3198083 w 4429226"/>
              <a:gd name="connsiteY89" fmla="*/ 1044464 h 2682015"/>
              <a:gd name="connsiteX90" fmla="*/ 3269800 w 4429226"/>
              <a:gd name="connsiteY90" fmla="*/ 1086300 h 2682015"/>
              <a:gd name="connsiteX91" fmla="*/ 3305658 w 4429226"/>
              <a:gd name="connsiteY91" fmla="*/ 1134111 h 2682015"/>
              <a:gd name="connsiteX92" fmla="*/ 3311635 w 4429226"/>
              <a:gd name="connsiteY92" fmla="*/ 1175947 h 2682015"/>
              <a:gd name="connsiteX93" fmla="*/ 3401281 w 4429226"/>
              <a:gd name="connsiteY93" fmla="*/ 1187900 h 2682015"/>
              <a:gd name="connsiteX94" fmla="*/ 3431164 w 4429226"/>
              <a:gd name="connsiteY94" fmla="*/ 1253641 h 2682015"/>
              <a:gd name="connsiteX95" fmla="*/ 3490927 w 4429226"/>
              <a:gd name="connsiteY95" fmla="*/ 1283523 h 2682015"/>
              <a:gd name="connsiteX96" fmla="*/ 3562645 w 4429226"/>
              <a:gd name="connsiteY96" fmla="*/ 1355240 h 2682015"/>
              <a:gd name="connsiteX97" fmla="*/ 3598503 w 4429226"/>
              <a:gd name="connsiteY97" fmla="*/ 1492699 h 2682015"/>
              <a:gd name="connsiteX98" fmla="*/ 3682174 w 4429226"/>
              <a:gd name="connsiteY98" fmla="*/ 1618206 h 2682015"/>
              <a:gd name="connsiteX99" fmla="*/ 3724009 w 4429226"/>
              <a:gd name="connsiteY99" fmla="*/ 1737735 h 2682015"/>
              <a:gd name="connsiteX100" fmla="*/ 3807679 w 4429226"/>
              <a:gd name="connsiteY100" fmla="*/ 1797500 h 2682015"/>
              <a:gd name="connsiteX101" fmla="*/ 3867443 w 4429226"/>
              <a:gd name="connsiteY101" fmla="*/ 1887146 h 2682015"/>
              <a:gd name="connsiteX102" fmla="*/ 3927207 w 4429226"/>
              <a:gd name="connsiteY102" fmla="*/ 1994723 h 2682015"/>
              <a:gd name="connsiteX103" fmla="*/ 3975019 w 4429226"/>
              <a:gd name="connsiteY103" fmla="*/ 2042534 h 2682015"/>
              <a:gd name="connsiteX104" fmla="*/ 4046735 w 4429226"/>
              <a:gd name="connsiteY104" fmla="*/ 2066440 h 2682015"/>
              <a:gd name="connsiteX105" fmla="*/ 4058687 w 4429226"/>
              <a:gd name="connsiteY105" fmla="*/ 2144135 h 2682015"/>
              <a:gd name="connsiteX106" fmla="*/ 4064664 w 4429226"/>
              <a:gd name="connsiteY106" fmla="*/ 2215852 h 2682015"/>
              <a:gd name="connsiteX107" fmla="*/ 4082592 w 4429226"/>
              <a:gd name="connsiteY107" fmla="*/ 2317453 h 2682015"/>
              <a:gd name="connsiteX108" fmla="*/ 4124428 w 4429226"/>
              <a:gd name="connsiteY108" fmla="*/ 2419053 h 2682015"/>
              <a:gd name="connsiteX109" fmla="*/ 4154309 w 4429226"/>
              <a:gd name="connsiteY109" fmla="*/ 2431006 h 2682015"/>
              <a:gd name="connsiteX110" fmla="*/ 4178216 w 4429226"/>
              <a:gd name="connsiteY110" fmla="*/ 2496746 h 2682015"/>
              <a:gd name="connsiteX111" fmla="*/ 4255908 w 4429226"/>
              <a:gd name="connsiteY111" fmla="*/ 2598345 h 2682015"/>
              <a:gd name="connsiteX112" fmla="*/ 4363485 w 4429226"/>
              <a:gd name="connsiteY112" fmla="*/ 2628227 h 2682015"/>
              <a:gd name="connsiteX113" fmla="*/ 4429226 w 4429226"/>
              <a:gd name="connsiteY113" fmla="*/ 2682015 h 2682015"/>
              <a:gd name="connsiteX0" fmla="*/ 221801 w 4434095"/>
              <a:gd name="connsiteY0" fmla="*/ 2263664 h 2688277"/>
              <a:gd name="connsiteX1" fmla="*/ 144107 w 4434095"/>
              <a:gd name="connsiteY1" fmla="*/ 2156088 h 2688277"/>
              <a:gd name="connsiteX2" fmla="*/ 162037 w 4434095"/>
              <a:gd name="connsiteY2" fmla="*/ 2102300 h 2688277"/>
              <a:gd name="connsiteX3" fmla="*/ 162037 w 4434095"/>
              <a:gd name="connsiteY3" fmla="*/ 2054488 h 2688277"/>
              <a:gd name="connsiteX4" fmla="*/ 162037 w 4434095"/>
              <a:gd name="connsiteY4" fmla="*/ 2024606 h 2688277"/>
              <a:gd name="connsiteX5" fmla="*/ 126178 w 4434095"/>
              <a:gd name="connsiteY5" fmla="*/ 1958864 h 2688277"/>
              <a:gd name="connsiteX6" fmla="*/ 120201 w 4434095"/>
              <a:gd name="connsiteY6" fmla="*/ 1917029 h 2688277"/>
              <a:gd name="connsiteX7" fmla="*/ 90319 w 4434095"/>
              <a:gd name="connsiteY7" fmla="*/ 1893123 h 2688277"/>
              <a:gd name="connsiteX8" fmla="*/ 72390 w 4434095"/>
              <a:gd name="connsiteY8" fmla="*/ 1857264 h 2688277"/>
              <a:gd name="connsiteX9" fmla="*/ 12625 w 4434095"/>
              <a:gd name="connsiteY9" fmla="*/ 1797500 h 2688277"/>
              <a:gd name="connsiteX10" fmla="*/ 672 w 4434095"/>
              <a:gd name="connsiteY10" fmla="*/ 1654064 h 2688277"/>
              <a:gd name="connsiteX11" fmla="*/ 24578 w 4434095"/>
              <a:gd name="connsiteY11" fmla="*/ 1618206 h 2688277"/>
              <a:gd name="connsiteX12" fmla="*/ 185943 w 4434095"/>
              <a:gd name="connsiteY12" fmla="*/ 1648088 h 2688277"/>
              <a:gd name="connsiteX13" fmla="*/ 239731 w 4434095"/>
              <a:gd name="connsiteY13" fmla="*/ 1630158 h 2688277"/>
              <a:gd name="connsiteX14" fmla="*/ 203872 w 4434095"/>
              <a:gd name="connsiteY14" fmla="*/ 1474770 h 2688277"/>
              <a:gd name="connsiteX15" fmla="*/ 227778 w 4434095"/>
              <a:gd name="connsiteY15" fmla="*/ 1444888 h 2688277"/>
              <a:gd name="connsiteX16" fmla="*/ 215825 w 4434095"/>
              <a:gd name="connsiteY16" fmla="*/ 1122158 h 2688277"/>
              <a:gd name="connsiteX17" fmla="*/ 239731 w 4434095"/>
              <a:gd name="connsiteY17" fmla="*/ 1110206 h 2688277"/>
              <a:gd name="connsiteX18" fmla="*/ 293519 w 4434095"/>
              <a:gd name="connsiteY18" fmla="*/ 817358 h 2688277"/>
              <a:gd name="connsiteX19" fmla="*/ 299495 w 4434095"/>
              <a:gd name="connsiteY19" fmla="*/ 590253 h 2688277"/>
              <a:gd name="connsiteX20" fmla="*/ 215825 w 4434095"/>
              <a:gd name="connsiteY20" fmla="*/ 542441 h 2688277"/>
              <a:gd name="connsiteX21" fmla="*/ 138131 w 4434095"/>
              <a:gd name="connsiteY21" fmla="*/ 428888 h 2688277"/>
              <a:gd name="connsiteX22" fmla="*/ 179966 w 4434095"/>
              <a:gd name="connsiteY22" fmla="*/ 195806 h 2688277"/>
              <a:gd name="connsiteX23" fmla="*/ 191919 w 4434095"/>
              <a:gd name="connsiteY23" fmla="*/ 189829 h 2688277"/>
              <a:gd name="connsiteX24" fmla="*/ 472813 w 4434095"/>
              <a:gd name="connsiteY24" fmla="*/ 213735 h 2688277"/>
              <a:gd name="connsiteX25" fmla="*/ 484766 w 4434095"/>
              <a:gd name="connsiteY25" fmla="*/ 213735 h 2688277"/>
              <a:gd name="connsiteX26" fmla="*/ 496719 w 4434095"/>
              <a:gd name="connsiteY26" fmla="*/ 16511 h 2688277"/>
              <a:gd name="connsiteX27" fmla="*/ 496719 w 4434095"/>
              <a:gd name="connsiteY27" fmla="*/ 10535 h 2688277"/>
              <a:gd name="connsiteX28" fmla="*/ 634178 w 4434095"/>
              <a:gd name="connsiteY28" fmla="*/ 10535 h 2688277"/>
              <a:gd name="connsiteX29" fmla="*/ 1184013 w 4434095"/>
              <a:gd name="connsiteY29" fmla="*/ 58347 h 2688277"/>
              <a:gd name="connsiteX30" fmla="*/ 1219872 w 4434095"/>
              <a:gd name="connsiteY30" fmla="*/ 58347 h 2688277"/>
              <a:gd name="connsiteX31" fmla="*/ 1249754 w 4434095"/>
              <a:gd name="connsiteY31" fmla="*/ 88229 h 2688277"/>
              <a:gd name="connsiteX32" fmla="*/ 1273660 w 4434095"/>
              <a:gd name="connsiteY32" fmla="*/ 142017 h 2688277"/>
              <a:gd name="connsiteX33" fmla="*/ 1279637 w 4434095"/>
              <a:gd name="connsiteY33" fmla="*/ 189829 h 2688277"/>
              <a:gd name="connsiteX34" fmla="*/ 1321472 w 4434095"/>
              <a:gd name="connsiteY34" fmla="*/ 237641 h 2688277"/>
              <a:gd name="connsiteX35" fmla="*/ 1387213 w 4434095"/>
              <a:gd name="connsiteY35" fmla="*/ 249594 h 2688277"/>
              <a:gd name="connsiteX36" fmla="*/ 1441001 w 4434095"/>
              <a:gd name="connsiteY36" fmla="*/ 297406 h 2688277"/>
              <a:gd name="connsiteX37" fmla="*/ 1482837 w 4434095"/>
              <a:gd name="connsiteY37" fmla="*/ 351194 h 2688277"/>
              <a:gd name="connsiteX38" fmla="*/ 1536625 w 4434095"/>
              <a:gd name="connsiteY38" fmla="*/ 404982 h 2688277"/>
              <a:gd name="connsiteX39" fmla="*/ 1554554 w 4434095"/>
              <a:gd name="connsiteY39" fmla="*/ 434864 h 2688277"/>
              <a:gd name="connsiteX40" fmla="*/ 1608343 w 4434095"/>
              <a:gd name="connsiteY40" fmla="*/ 482676 h 2688277"/>
              <a:gd name="connsiteX41" fmla="*/ 1662131 w 4434095"/>
              <a:gd name="connsiteY41" fmla="*/ 530488 h 2688277"/>
              <a:gd name="connsiteX42" fmla="*/ 1668107 w 4434095"/>
              <a:gd name="connsiteY42" fmla="*/ 530488 h 2688277"/>
              <a:gd name="connsiteX43" fmla="*/ 1727872 w 4434095"/>
              <a:gd name="connsiteY43" fmla="*/ 548417 h 2688277"/>
              <a:gd name="connsiteX44" fmla="*/ 1769707 w 4434095"/>
              <a:gd name="connsiteY44" fmla="*/ 602206 h 2688277"/>
              <a:gd name="connsiteX45" fmla="*/ 1775684 w 4434095"/>
              <a:gd name="connsiteY45" fmla="*/ 614158 h 2688277"/>
              <a:gd name="connsiteX46" fmla="*/ 1799590 w 4434095"/>
              <a:gd name="connsiteY46" fmla="*/ 638064 h 2688277"/>
              <a:gd name="connsiteX47" fmla="*/ 1823495 w 4434095"/>
              <a:gd name="connsiteY47" fmla="*/ 679900 h 2688277"/>
              <a:gd name="connsiteX48" fmla="*/ 1829472 w 4434095"/>
              <a:gd name="connsiteY48" fmla="*/ 727711 h 2688277"/>
              <a:gd name="connsiteX49" fmla="*/ 1841425 w 4434095"/>
              <a:gd name="connsiteY49" fmla="*/ 751617 h 2688277"/>
              <a:gd name="connsiteX50" fmla="*/ 1865331 w 4434095"/>
              <a:gd name="connsiteY50" fmla="*/ 781500 h 2688277"/>
              <a:gd name="connsiteX51" fmla="*/ 1889237 w 4434095"/>
              <a:gd name="connsiteY51" fmla="*/ 817358 h 2688277"/>
              <a:gd name="connsiteX52" fmla="*/ 1901190 w 4434095"/>
              <a:gd name="connsiteY52" fmla="*/ 847241 h 2688277"/>
              <a:gd name="connsiteX53" fmla="*/ 1877284 w 4434095"/>
              <a:gd name="connsiteY53" fmla="*/ 901029 h 2688277"/>
              <a:gd name="connsiteX54" fmla="*/ 1901190 w 4434095"/>
              <a:gd name="connsiteY54" fmla="*/ 948841 h 2688277"/>
              <a:gd name="connsiteX55" fmla="*/ 1913143 w 4434095"/>
              <a:gd name="connsiteY55" fmla="*/ 978723 h 2688277"/>
              <a:gd name="connsiteX56" fmla="*/ 1931072 w 4434095"/>
              <a:gd name="connsiteY56" fmla="*/ 1020558 h 2688277"/>
              <a:gd name="connsiteX57" fmla="*/ 1943025 w 4434095"/>
              <a:gd name="connsiteY57" fmla="*/ 1038488 h 2688277"/>
              <a:gd name="connsiteX58" fmla="*/ 1943025 w 4434095"/>
              <a:gd name="connsiteY58" fmla="*/ 1068370 h 2688277"/>
              <a:gd name="connsiteX59" fmla="*/ 1990837 w 4434095"/>
              <a:gd name="connsiteY59" fmla="*/ 1128135 h 2688277"/>
              <a:gd name="connsiteX60" fmla="*/ 2020719 w 4434095"/>
              <a:gd name="connsiteY60" fmla="*/ 1146064 h 2688277"/>
              <a:gd name="connsiteX61" fmla="*/ 2026695 w 4434095"/>
              <a:gd name="connsiteY61" fmla="*/ 1140088 h 2688277"/>
              <a:gd name="connsiteX62" fmla="*/ 2068531 w 4434095"/>
              <a:gd name="connsiteY62" fmla="*/ 1158017 h 2688277"/>
              <a:gd name="connsiteX63" fmla="*/ 2122319 w 4434095"/>
              <a:gd name="connsiteY63" fmla="*/ 1205829 h 2688277"/>
              <a:gd name="connsiteX64" fmla="*/ 2164154 w 4434095"/>
              <a:gd name="connsiteY64" fmla="*/ 1241688 h 2688277"/>
              <a:gd name="connsiteX65" fmla="*/ 2200013 w 4434095"/>
              <a:gd name="connsiteY65" fmla="*/ 1253641 h 2688277"/>
              <a:gd name="connsiteX66" fmla="*/ 2253801 w 4434095"/>
              <a:gd name="connsiteY66" fmla="*/ 1265594 h 2688277"/>
              <a:gd name="connsiteX67" fmla="*/ 2253801 w 4434095"/>
              <a:gd name="connsiteY67" fmla="*/ 1289500 h 2688277"/>
              <a:gd name="connsiteX68" fmla="*/ 2301613 w 4434095"/>
              <a:gd name="connsiteY68" fmla="*/ 1319382 h 2688277"/>
              <a:gd name="connsiteX69" fmla="*/ 2337472 w 4434095"/>
              <a:gd name="connsiteY69" fmla="*/ 1325358 h 2688277"/>
              <a:gd name="connsiteX70" fmla="*/ 2379307 w 4434095"/>
              <a:gd name="connsiteY70" fmla="*/ 1361217 h 2688277"/>
              <a:gd name="connsiteX71" fmla="*/ 2409190 w 4434095"/>
              <a:gd name="connsiteY71" fmla="*/ 1379147 h 2688277"/>
              <a:gd name="connsiteX72" fmla="*/ 2421143 w 4434095"/>
              <a:gd name="connsiteY72" fmla="*/ 1385123 h 2688277"/>
              <a:gd name="connsiteX73" fmla="*/ 2445048 w 4434095"/>
              <a:gd name="connsiteY73" fmla="*/ 1391100 h 2688277"/>
              <a:gd name="connsiteX74" fmla="*/ 2504813 w 4434095"/>
              <a:gd name="connsiteY74" fmla="*/ 1415006 h 2688277"/>
              <a:gd name="connsiteX75" fmla="*/ 2528719 w 4434095"/>
              <a:gd name="connsiteY75" fmla="*/ 1391100 h 2688277"/>
              <a:gd name="connsiteX76" fmla="*/ 2552625 w 4434095"/>
              <a:gd name="connsiteY76" fmla="*/ 1367194 h 2688277"/>
              <a:gd name="connsiteX77" fmla="*/ 2582507 w 4434095"/>
              <a:gd name="connsiteY77" fmla="*/ 1325358 h 2688277"/>
              <a:gd name="connsiteX78" fmla="*/ 2624343 w 4434095"/>
              <a:gd name="connsiteY78" fmla="*/ 1301453 h 2688277"/>
              <a:gd name="connsiteX79" fmla="*/ 2612390 w 4434095"/>
              <a:gd name="connsiteY79" fmla="*/ 1283523 h 2688277"/>
              <a:gd name="connsiteX80" fmla="*/ 2612390 w 4434095"/>
              <a:gd name="connsiteY80" fmla="*/ 1247664 h 2688277"/>
              <a:gd name="connsiteX81" fmla="*/ 2648248 w 4434095"/>
              <a:gd name="connsiteY81" fmla="*/ 1211806 h 2688277"/>
              <a:gd name="connsiteX82" fmla="*/ 2648248 w 4434095"/>
              <a:gd name="connsiteY82" fmla="*/ 1193876 h 2688277"/>
              <a:gd name="connsiteX83" fmla="*/ 2713990 w 4434095"/>
              <a:gd name="connsiteY83" fmla="*/ 1056417 h 2688277"/>
              <a:gd name="connsiteX84" fmla="*/ 2731919 w 4434095"/>
              <a:gd name="connsiteY84" fmla="*/ 1050441 h 2688277"/>
              <a:gd name="connsiteX85" fmla="*/ 2821566 w 4434095"/>
              <a:gd name="connsiteY85" fmla="*/ 1032511 h 2688277"/>
              <a:gd name="connsiteX86" fmla="*/ 2833519 w 4434095"/>
              <a:gd name="connsiteY86" fmla="*/ 1032511 h 2688277"/>
              <a:gd name="connsiteX87" fmla="*/ 2857424 w 4434095"/>
              <a:gd name="connsiteY87" fmla="*/ 1002630 h 2688277"/>
              <a:gd name="connsiteX88" fmla="*/ 3048670 w 4434095"/>
              <a:gd name="connsiteY88" fmla="*/ 1026535 h 2688277"/>
              <a:gd name="connsiteX89" fmla="*/ 3198083 w 4434095"/>
              <a:gd name="connsiteY89" fmla="*/ 1044464 h 2688277"/>
              <a:gd name="connsiteX90" fmla="*/ 3269800 w 4434095"/>
              <a:gd name="connsiteY90" fmla="*/ 1086300 h 2688277"/>
              <a:gd name="connsiteX91" fmla="*/ 3305658 w 4434095"/>
              <a:gd name="connsiteY91" fmla="*/ 1134111 h 2688277"/>
              <a:gd name="connsiteX92" fmla="*/ 3311635 w 4434095"/>
              <a:gd name="connsiteY92" fmla="*/ 1175947 h 2688277"/>
              <a:gd name="connsiteX93" fmla="*/ 3401281 w 4434095"/>
              <a:gd name="connsiteY93" fmla="*/ 1187900 h 2688277"/>
              <a:gd name="connsiteX94" fmla="*/ 3431164 w 4434095"/>
              <a:gd name="connsiteY94" fmla="*/ 1253641 h 2688277"/>
              <a:gd name="connsiteX95" fmla="*/ 3490927 w 4434095"/>
              <a:gd name="connsiteY95" fmla="*/ 1283523 h 2688277"/>
              <a:gd name="connsiteX96" fmla="*/ 3562645 w 4434095"/>
              <a:gd name="connsiteY96" fmla="*/ 1355240 h 2688277"/>
              <a:gd name="connsiteX97" fmla="*/ 3598503 w 4434095"/>
              <a:gd name="connsiteY97" fmla="*/ 1492699 h 2688277"/>
              <a:gd name="connsiteX98" fmla="*/ 3682174 w 4434095"/>
              <a:gd name="connsiteY98" fmla="*/ 1618206 h 2688277"/>
              <a:gd name="connsiteX99" fmla="*/ 3724009 w 4434095"/>
              <a:gd name="connsiteY99" fmla="*/ 1737735 h 2688277"/>
              <a:gd name="connsiteX100" fmla="*/ 3807679 w 4434095"/>
              <a:gd name="connsiteY100" fmla="*/ 1797500 h 2688277"/>
              <a:gd name="connsiteX101" fmla="*/ 3867443 w 4434095"/>
              <a:gd name="connsiteY101" fmla="*/ 1887146 h 2688277"/>
              <a:gd name="connsiteX102" fmla="*/ 3927207 w 4434095"/>
              <a:gd name="connsiteY102" fmla="*/ 1994723 h 2688277"/>
              <a:gd name="connsiteX103" fmla="*/ 3975019 w 4434095"/>
              <a:gd name="connsiteY103" fmla="*/ 2042534 h 2688277"/>
              <a:gd name="connsiteX104" fmla="*/ 4046735 w 4434095"/>
              <a:gd name="connsiteY104" fmla="*/ 2066440 h 2688277"/>
              <a:gd name="connsiteX105" fmla="*/ 4058687 w 4434095"/>
              <a:gd name="connsiteY105" fmla="*/ 2144135 h 2688277"/>
              <a:gd name="connsiteX106" fmla="*/ 4064664 w 4434095"/>
              <a:gd name="connsiteY106" fmla="*/ 2215852 h 2688277"/>
              <a:gd name="connsiteX107" fmla="*/ 4082592 w 4434095"/>
              <a:gd name="connsiteY107" fmla="*/ 2317453 h 2688277"/>
              <a:gd name="connsiteX108" fmla="*/ 4124428 w 4434095"/>
              <a:gd name="connsiteY108" fmla="*/ 2419053 h 2688277"/>
              <a:gd name="connsiteX109" fmla="*/ 4154309 w 4434095"/>
              <a:gd name="connsiteY109" fmla="*/ 2431006 h 2688277"/>
              <a:gd name="connsiteX110" fmla="*/ 4178216 w 4434095"/>
              <a:gd name="connsiteY110" fmla="*/ 2496746 h 2688277"/>
              <a:gd name="connsiteX111" fmla="*/ 4255908 w 4434095"/>
              <a:gd name="connsiteY111" fmla="*/ 2598345 h 2688277"/>
              <a:gd name="connsiteX112" fmla="*/ 4363485 w 4434095"/>
              <a:gd name="connsiteY112" fmla="*/ 2628227 h 2688277"/>
              <a:gd name="connsiteX113" fmla="*/ 4429226 w 4434095"/>
              <a:gd name="connsiteY113" fmla="*/ 2682015 h 2688277"/>
              <a:gd name="connsiteX114" fmla="*/ 4429226 w 4434095"/>
              <a:gd name="connsiteY114" fmla="*/ 2687991 h 2688277"/>
              <a:gd name="connsiteX0" fmla="*/ 221801 w 4536802"/>
              <a:gd name="connsiteY0" fmla="*/ 2263664 h 2688277"/>
              <a:gd name="connsiteX1" fmla="*/ 144107 w 4536802"/>
              <a:gd name="connsiteY1" fmla="*/ 2156088 h 2688277"/>
              <a:gd name="connsiteX2" fmla="*/ 162037 w 4536802"/>
              <a:gd name="connsiteY2" fmla="*/ 2102300 h 2688277"/>
              <a:gd name="connsiteX3" fmla="*/ 162037 w 4536802"/>
              <a:gd name="connsiteY3" fmla="*/ 2054488 h 2688277"/>
              <a:gd name="connsiteX4" fmla="*/ 162037 w 4536802"/>
              <a:gd name="connsiteY4" fmla="*/ 2024606 h 2688277"/>
              <a:gd name="connsiteX5" fmla="*/ 126178 w 4536802"/>
              <a:gd name="connsiteY5" fmla="*/ 1958864 h 2688277"/>
              <a:gd name="connsiteX6" fmla="*/ 120201 w 4536802"/>
              <a:gd name="connsiteY6" fmla="*/ 1917029 h 2688277"/>
              <a:gd name="connsiteX7" fmla="*/ 90319 w 4536802"/>
              <a:gd name="connsiteY7" fmla="*/ 1893123 h 2688277"/>
              <a:gd name="connsiteX8" fmla="*/ 72390 w 4536802"/>
              <a:gd name="connsiteY8" fmla="*/ 1857264 h 2688277"/>
              <a:gd name="connsiteX9" fmla="*/ 12625 w 4536802"/>
              <a:gd name="connsiteY9" fmla="*/ 1797500 h 2688277"/>
              <a:gd name="connsiteX10" fmla="*/ 672 w 4536802"/>
              <a:gd name="connsiteY10" fmla="*/ 1654064 h 2688277"/>
              <a:gd name="connsiteX11" fmla="*/ 24578 w 4536802"/>
              <a:gd name="connsiteY11" fmla="*/ 1618206 h 2688277"/>
              <a:gd name="connsiteX12" fmla="*/ 185943 w 4536802"/>
              <a:gd name="connsiteY12" fmla="*/ 1648088 h 2688277"/>
              <a:gd name="connsiteX13" fmla="*/ 239731 w 4536802"/>
              <a:gd name="connsiteY13" fmla="*/ 1630158 h 2688277"/>
              <a:gd name="connsiteX14" fmla="*/ 203872 w 4536802"/>
              <a:gd name="connsiteY14" fmla="*/ 1474770 h 2688277"/>
              <a:gd name="connsiteX15" fmla="*/ 227778 w 4536802"/>
              <a:gd name="connsiteY15" fmla="*/ 1444888 h 2688277"/>
              <a:gd name="connsiteX16" fmla="*/ 215825 w 4536802"/>
              <a:gd name="connsiteY16" fmla="*/ 1122158 h 2688277"/>
              <a:gd name="connsiteX17" fmla="*/ 239731 w 4536802"/>
              <a:gd name="connsiteY17" fmla="*/ 1110206 h 2688277"/>
              <a:gd name="connsiteX18" fmla="*/ 293519 w 4536802"/>
              <a:gd name="connsiteY18" fmla="*/ 817358 h 2688277"/>
              <a:gd name="connsiteX19" fmla="*/ 299495 w 4536802"/>
              <a:gd name="connsiteY19" fmla="*/ 590253 h 2688277"/>
              <a:gd name="connsiteX20" fmla="*/ 215825 w 4536802"/>
              <a:gd name="connsiteY20" fmla="*/ 542441 h 2688277"/>
              <a:gd name="connsiteX21" fmla="*/ 138131 w 4536802"/>
              <a:gd name="connsiteY21" fmla="*/ 428888 h 2688277"/>
              <a:gd name="connsiteX22" fmla="*/ 179966 w 4536802"/>
              <a:gd name="connsiteY22" fmla="*/ 195806 h 2688277"/>
              <a:gd name="connsiteX23" fmla="*/ 191919 w 4536802"/>
              <a:gd name="connsiteY23" fmla="*/ 189829 h 2688277"/>
              <a:gd name="connsiteX24" fmla="*/ 472813 w 4536802"/>
              <a:gd name="connsiteY24" fmla="*/ 213735 h 2688277"/>
              <a:gd name="connsiteX25" fmla="*/ 484766 w 4536802"/>
              <a:gd name="connsiteY25" fmla="*/ 213735 h 2688277"/>
              <a:gd name="connsiteX26" fmla="*/ 496719 w 4536802"/>
              <a:gd name="connsiteY26" fmla="*/ 16511 h 2688277"/>
              <a:gd name="connsiteX27" fmla="*/ 496719 w 4536802"/>
              <a:gd name="connsiteY27" fmla="*/ 10535 h 2688277"/>
              <a:gd name="connsiteX28" fmla="*/ 634178 w 4536802"/>
              <a:gd name="connsiteY28" fmla="*/ 10535 h 2688277"/>
              <a:gd name="connsiteX29" fmla="*/ 1184013 w 4536802"/>
              <a:gd name="connsiteY29" fmla="*/ 58347 h 2688277"/>
              <a:gd name="connsiteX30" fmla="*/ 1219872 w 4536802"/>
              <a:gd name="connsiteY30" fmla="*/ 58347 h 2688277"/>
              <a:gd name="connsiteX31" fmla="*/ 1249754 w 4536802"/>
              <a:gd name="connsiteY31" fmla="*/ 88229 h 2688277"/>
              <a:gd name="connsiteX32" fmla="*/ 1273660 w 4536802"/>
              <a:gd name="connsiteY32" fmla="*/ 142017 h 2688277"/>
              <a:gd name="connsiteX33" fmla="*/ 1279637 w 4536802"/>
              <a:gd name="connsiteY33" fmla="*/ 189829 h 2688277"/>
              <a:gd name="connsiteX34" fmla="*/ 1321472 w 4536802"/>
              <a:gd name="connsiteY34" fmla="*/ 237641 h 2688277"/>
              <a:gd name="connsiteX35" fmla="*/ 1387213 w 4536802"/>
              <a:gd name="connsiteY35" fmla="*/ 249594 h 2688277"/>
              <a:gd name="connsiteX36" fmla="*/ 1441001 w 4536802"/>
              <a:gd name="connsiteY36" fmla="*/ 297406 h 2688277"/>
              <a:gd name="connsiteX37" fmla="*/ 1482837 w 4536802"/>
              <a:gd name="connsiteY37" fmla="*/ 351194 h 2688277"/>
              <a:gd name="connsiteX38" fmla="*/ 1536625 w 4536802"/>
              <a:gd name="connsiteY38" fmla="*/ 404982 h 2688277"/>
              <a:gd name="connsiteX39" fmla="*/ 1554554 w 4536802"/>
              <a:gd name="connsiteY39" fmla="*/ 434864 h 2688277"/>
              <a:gd name="connsiteX40" fmla="*/ 1608343 w 4536802"/>
              <a:gd name="connsiteY40" fmla="*/ 482676 h 2688277"/>
              <a:gd name="connsiteX41" fmla="*/ 1662131 w 4536802"/>
              <a:gd name="connsiteY41" fmla="*/ 530488 h 2688277"/>
              <a:gd name="connsiteX42" fmla="*/ 1668107 w 4536802"/>
              <a:gd name="connsiteY42" fmla="*/ 530488 h 2688277"/>
              <a:gd name="connsiteX43" fmla="*/ 1727872 w 4536802"/>
              <a:gd name="connsiteY43" fmla="*/ 548417 h 2688277"/>
              <a:gd name="connsiteX44" fmla="*/ 1769707 w 4536802"/>
              <a:gd name="connsiteY44" fmla="*/ 602206 h 2688277"/>
              <a:gd name="connsiteX45" fmla="*/ 1775684 w 4536802"/>
              <a:gd name="connsiteY45" fmla="*/ 614158 h 2688277"/>
              <a:gd name="connsiteX46" fmla="*/ 1799590 w 4536802"/>
              <a:gd name="connsiteY46" fmla="*/ 638064 h 2688277"/>
              <a:gd name="connsiteX47" fmla="*/ 1823495 w 4536802"/>
              <a:gd name="connsiteY47" fmla="*/ 679900 h 2688277"/>
              <a:gd name="connsiteX48" fmla="*/ 1829472 w 4536802"/>
              <a:gd name="connsiteY48" fmla="*/ 727711 h 2688277"/>
              <a:gd name="connsiteX49" fmla="*/ 1841425 w 4536802"/>
              <a:gd name="connsiteY49" fmla="*/ 751617 h 2688277"/>
              <a:gd name="connsiteX50" fmla="*/ 1865331 w 4536802"/>
              <a:gd name="connsiteY50" fmla="*/ 781500 h 2688277"/>
              <a:gd name="connsiteX51" fmla="*/ 1889237 w 4536802"/>
              <a:gd name="connsiteY51" fmla="*/ 817358 h 2688277"/>
              <a:gd name="connsiteX52" fmla="*/ 1901190 w 4536802"/>
              <a:gd name="connsiteY52" fmla="*/ 847241 h 2688277"/>
              <a:gd name="connsiteX53" fmla="*/ 1877284 w 4536802"/>
              <a:gd name="connsiteY53" fmla="*/ 901029 h 2688277"/>
              <a:gd name="connsiteX54" fmla="*/ 1901190 w 4536802"/>
              <a:gd name="connsiteY54" fmla="*/ 948841 h 2688277"/>
              <a:gd name="connsiteX55" fmla="*/ 1913143 w 4536802"/>
              <a:gd name="connsiteY55" fmla="*/ 978723 h 2688277"/>
              <a:gd name="connsiteX56" fmla="*/ 1931072 w 4536802"/>
              <a:gd name="connsiteY56" fmla="*/ 1020558 h 2688277"/>
              <a:gd name="connsiteX57" fmla="*/ 1943025 w 4536802"/>
              <a:gd name="connsiteY57" fmla="*/ 1038488 h 2688277"/>
              <a:gd name="connsiteX58" fmla="*/ 1943025 w 4536802"/>
              <a:gd name="connsiteY58" fmla="*/ 1068370 h 2688277"/>
              <a:gd name="connsiteX59" fmla="*/ 1990837 w 4536802"/>
              <a:gd name="connsiteY59" fmla="*/ 1128135 h 2688277"/>
              <a:gd name="connsiteX60" fmla="*/ 2020719 w 4536802"/>
              <a:gd name="connsiteY60" fmla="*/ 1146064 h 2688277"/>
              <a:gd name="connsiteX61" fmla="*/ 2026695 w 4536802"/>
              <a:gd name="connsiteY61" fmla="*/ 1140088 h 2688277"/>
              <a:gd name="connsiteX62" fmla="*/ 2068531 w 4536802"/>
              <a:gd name="connsiteY62" fmla="*/ 1158017 h 2688277"/>
              <a:gd name="connsiteX63" fmla="*/ 2122319 w 4536802"/>
              <a:gd name="connsiteY63" fmla="*/ 1205829 h 2688277"/>
              <a:gd name="connsiteX64" fmla="*/ 2164154 w 4536802"/>
              <a:gd name="connsiteY64" fmla="*/ 1241688 h 2688277"/>
              <a:gd name="connsiteX65" fmla="*/ 2200013 w 4536802"/>
              <a:gd name="connsiteY65" fmla="*/ 1253641 h 2688277"/>
              <a:gd name="connsiteX66" fmla="*/ 2253801 w 4536802"/>
              <a:gd name="connsiteY66" fmla="*/ 1265594 h 2688277"/>
              <a:gd name="connsiteX67" fmla="*/ 2253801 w 4536802"/>
              <a:gd name="connsiteY67" fmla="*/ 1289500 h 2688277"/>
              <a:gd name="connsiteX68" fmla="*/ 2301613 w 4536802"/>
              <a:gd name="connsiteY68" fmla="*/ 1319382 h 2688277"/>
              <a:gd name="connsiteX69" fmla="*/ 2337472 w 4536802"/>
              <a:gd name="connsiteY69" fmla="*/ 1325358 h 2688277"/>
              <a:gd name="connsiteX70" fmla="*/ 2379307 w 4536802"/>
              <a:gd name="connsiteY70" fmla="*/ 1361217 h 2688277"/>
              <a:gd name="connsiteX71" fmla="*/ 2409190 w 4536802"/>
              <a:gd name="connsiteY71" fmla="*/ 1379147 h 2688277"/>
              <a:gd name="connsiteX72" fmla="*/ 2421143 w 4536802"/>
              <a:gd name="connsiteY72" fmla="*/ 1385123 h 2688277"/>
              <a:gd name="connsiteX73" fmla="*/ 2445048 w 4536802"/>
              <a:gd name="connsiteY73" fmla="*/ 1391100 h 2688277"/>
              <a:gd name="connsiteX74" fmla="*/ 2504813 w 4536802"/>
              <a:gd name="connsiteY74" fmla="*/ 1415006 h 2688277"/>
              <a:gd name="connsiteX75" fmla="*/ 2528719 w 4536802"/>
              <a:gd name="connsiteY75" fmla="*/ 1391100 h 2688277"/>
              <a:gd name="connsiteX76" fmla="*/ 2552625 w 4536802"/>
              <a:gd name="connsiteY76" fmla="*/ 1367194 h 2688277"/>
              <a:gd name="connsiteX77" fmla="*/ 2582507 w 4536802"/>
              <a:gd name="connsiteY77" fmla="*/ 1325358 h 2688277"/>
              <a:gd name="connsiteX78" fmla="*/ 2624343 w 4536802"/>
              <a:gd name="connsiteY78" fmla="*/ 1301453 h 2688277"/>
              <a:gd name="connsiteX79" fmla="*/ 2612390 w 4536802"/>
              <a:gd name="connsiteY79" fmla="*/ 1283523 h 2688277"/>
              <a:gd name="connsiteX80" fmla="*/ 2612390 w 4536802"/>
              <a:gd name="connsiteY80" fmla="*/ 1247664 h 2688277"/>
              <a:gd name="connsiteX81" fmla="*/ 2648248 w 4536802"/>
              <a:gd name="connsiteY81" fmla="*/ 1211806 h 2688277"/>
              <a:gd name="connsiteX82" fmla="*/ 2648248 w 4536802"/>
              <a:gd name="connsiteY82" fmla="*/ 1193876 h 2688277"/>
              <a:gd name="connsiteX83" fmla="*/ 2713990 w 4536802"/>
              <a:gd name="connsiteY83" fmla="*/ 1056417 h 2688277"/>
              <a:gd name="connsiteX84" fmla="*/ 2731919 w 4536802"/>
              <a:gd name="connsiteY84" fmla="*/ 1050441 h 2688277"/>
              <a:gd name="connsiteX85" fmla="*/ 2821566 w 4536802"/>
              <a:gd name="connsiteY85" fmla="*/ 1032511 h 2688277"/>
              <a:gd name="connsiteX86" fmla="*/ 2833519 w 4536802"/>
              <a:gd name="connsiteY86" fmla="*/ 1032511 h 2688277"/>
              <a:gd name="connsiteX87" fmla="*/ 2857424 w 4536802"/>
              <a:gd name="connsiteY87" fmla="*/ 1002630 h 2688277"/>
              <a:gd name="connsiteX88" fmla="*/ 3048670 w 4536802"/>
              <a:gd name="connsiteY88" fmla="*/ 1026535 h 2688277"/>
              <a:gd name="connsiteX89" fmla="*/ 3198083 w 4536802"/>
              <a:gd name="connsiteY89" fmla="*/ 1044464 h 2688277"/>
              <a:gd name="connsiteX90" fmla="*/ 3269800 w 4536802"/>
              <a:gd name="connsiteY90" fmla="*/ 1086300 h 2688277"/>
              <a:gd name="connsiteX91" fmla="*/ 3305658 w 4536802"/>
              <a:gd name="connsiteY91" fmla="*/ 1134111 h 2688277"/>
              <a:gd name="connsiteX92" fmla="*/ 3311635 w 4536802"/>
              <a:gd name="connsiteY92" fmla="*/ 1175947 h 2688277"/>
              <a:gd name="connsiteX93" fmla="*/ 3401281 w 4536802"/>
              <a:gd name="connsiteY93" fmla="*/ 1187900 h 2688277"/>
              <a:gd name="connsiteX94" fmla="*/ 3431164 w 4536802"/>
              <a:gd name="connsiteY94" fmla="*/ 1253641 h 2688277"/>
              <a:gd name="connsiteX95" fmla="*/ 3490927 w 4536802"/>
              <a:gd name="connsiteY95" fmla="*/ 1283523 h 2688277"/>
              <a:gd name="connsiteX96" fmla="*/ 3562645 w 4536802"/>
              <a:gd name="connsiteY96" fmla="*/ 1355240 h 2688277"/>
              <a:gd name="connsiteX97" fmla="*/ 3598503 w 4536802"/>
              <a:gd name="connsiteY97" fmla="*/ 1492699 h 2688277"/>
              <a:gd name="connsiteX98" fmla="*/ 3682174 w 4536802"/>
              <a:gd name="connsiteY98" fmla="*/ 1618206 h 2688277"/>
              <a:gd name="connsiteX99" fmla="*/ 3724009 w 4536802"/>
              <a:gd name="connsiteY99" fmla="*/ 1737735 h 2688277"/>
              <a:gd name="connsiteX100" fmla="*/ 3807679 w 4536802"/>
              <a:gd name="connsiteY100" fmla="*/ 1797500 h 2688277"/>
              <a:gd name="connsiteX101" fmla="*/ 3867443 w 4536802"/>
              <a:gd name="connsiteY101" fmla="*/ 1887146 h 2688277"/>
              <a:gd name="connsiteX102" fmla="*/ 3927207 w 4536802"/>
              <a:gd name="connsiteY102" fmla="*/ 1994723 h 2688277"/>
              <a:gd name="connsiteX103" fmla="*/ 3975019 w 4536802"/>
              <a:gd name="connsiteY103" fmla="*/ 2042534 h 2688277"/>
              <a:gd name="connsiteX104" fmla="*/ 4046735 w 4536802"/>
              <a:gd name="connsiteY104" fmla="*/ 2066440 h 2688277"/>
              <a:gd name="connsiteX105" fmla="*/ 4058687 w 4536802"/>
              <a:gd name="connsiteY105" fmla="*/ 2144135 h 2688277"/>
              <a:gd name="connsiteX106" fmla="*/ 4064664 w 4536802"/>
              <a:gd name="connsiteY106" fmla="*/ 2215852 h 2688277"/>
              <a:gd name="connsiteX107" fmla="*/ 4082592 w 4536802"/>
              <a:gd name="connsiteY107" fmla="*/ 2317453 h 2688277"/>
              <a:gd name="connsiteX108" fmla="*/ 4124428 w 4536802"/>
              <a:gd name="connsiteY108" fmla="*/ 2419053 h 2688277"/>
              <a:gd name="connsiteX109" fmla="*/ 4154309 w 4536802"/>
              <a:gd name="connsiteY109" fmla="*/ 2431006 h 2688277"/>
              <a:gd name="connsiteX110" fmla="*/ 4178216 w 4536802"/>
              <a:gd name="connsiteY110" fmla="*/ 2496746 h 2688277"/>
              <a:gd name="connsiteX111" fmla="*/ 4255908 w 4536802"/>
              <a:gd name="connsiteY111" fmla="*/ 2598345 h 2688277"/>
              <a:gd name="connsiteX112" fmla="*/ 4363485 w 4536802"/>
              <a:gd name="connsiteY112" fmla="*/ 2628227 h 2688277"/>
              <a:gd name="connsiteX113" fmla="*/ 4429226 w 4536802"/>
              <a:gd name="connsiteY113" fmla="*/ 2682015 h 2688277"/>
              <a:gd name="connsiteX114" fmla="*/ 4536802 w 4536802"/>
              <a:gd name="connsiteY114" fmla="*/ 2687991 h 2688277"/>
              <a:gd name="connsiteX0" fmla="*/ 221801 w 4549327"/>
              <a:gd name="connsiteY0" fmla="*/ 2263664 h 2693967"/>
              <a:gd name="connsiteX1" fmla="*/ 144107 w 4549327"/>
              <a:gd name="connsiteY1" fmla="*/ 2156088 h 2693967"/>
              <a:gd name="connsiteX2" fmla="*/ 162037 w 4549327"/>
              <a:gd name="connsiteY2" fmla="*/ 2102300 h 2693967"/>
              <a:gd name="connsiteX3" fmla="*/ 162037 w 4549327"/>
              <a:gd name="connsiteY3" fmla="*/ 2054488 h 2693967"/>
              <a:gd name="connsiteX4" fmla="*/ 162037 w 4549327"/>
              <a:gd name="connsiteY4" fmla="*/ 2024606 h 2693967"/>
              <a:gd name="connsiteX5" fmla="*/ 126178 w 4549327"/>
              <a:gd name="connsiteY5" fmla="*/ 1958864 h 2693967"/>
              <a:gd name="connsiteX6" fmla="*/ 120201 w 4549327"/>
              <a:gd name="connsiteY6" fmla="*/ 1917029 h 2693967"/>
              <a:gd name="connsiteX7" fmla="*/ 90319 w 4549327"/>
              <a:gd name="connsiteY7" fmla="*/ 1893123 h 2693967"/>
              <a:gd name="connsiteX8" fmla="*/ 72390 w 4549327"/>
              <a:gd name="connsiteY8" fmla="*/ 1857264 h 2693967"/>
              <a:gd name="connsiteX9" fmla="*/ 12625 w 4549327"/>
              <a:gd name="connsiteY9" fmla="*/ 1797500 h 2693967"/>
              <a:gd name="connsiteX10" fmla="*/ 672 w 4549327"/>
              <a:gd name="connsiteY10" fmla="*/ 1654064 h 2693967"/>
              <a:gd name="connsiteX11" fmla="*/ 24578 w 4549327"/>
              <a:gd name="connsiteY11" fmla="*/ 1618206 h 2693967"/>
              <a:gd name="connsiteX12" fmla="*/ 185943 w 4549327"/>
              <a:gd name="connsiteY12" fmla="*/ 1648088 h 2693967"/>
              <a:gd name="connsiteX13" fmla="*/ 239731 w 4549327"/>
              <a:gd name="connsiteY13" fmla="*/ 1630158 h 2693967"/>
              <a:gd name="connsiteX14" fmla="*/ 203872 w 4549327"/>
              <a:gd name="connsiteY14" fmla="*/ 1474770 h 2693967"/>
              <a:gd name="connsiteX15" fmla="*/ 227778 w 4549327"/>
              <a:gd name="connsiteY15" fmla="*/ 1444888 h 2693967"/>
              <a:gd name="connsiteX16" fmla="*/ 215825 w 4549327"/>
              <a:gd name="connsiteY16" fmla="*/ 1122158 h 2693967"/>
              <a:gd name="connsiteX17" fmla="*/ 239731 w 4549327"/>
              <a:gd name="connsiteY17" fmla="*/ 1110206 h 2693967"/>
              <a:gd name="connsiteX18" fmla="*/ 293519 w 4549327"/>
              <a:gd name="connsiteY18" fmla="*/ 817358 h 2693967"/>
              <a:gd name="connsiteX19" fmla="*/ 299495 w 4549327"/>
              <a:gd name="connsiteY19" fmla="*/ 590253 h 2693967"/>
              <a:gd name="connsiteX20" fmla="*/ 215825 w 4549327"/>
              <a:gd name="connsiteY20" fmla="*/ 542441 h 2693967"/>
              <a:gd name="connsiteX21" fmla="*/ 138131 w 4549327"/>
              <a:gd name="connsiteY21" fmla="*/ 428888 h 2693967"/>
              <a:gd name="connsiteX22" fmla="*/ 179966 w 4549327"/>
              <a:gd name="connsiteY22" fmla="*/ 195806 h 2693967"/>
              <a:gd name="connsiteX23" fmla="*/ 191919 w 4549327"/>
              <a:gd name="connsiteY23" fmla="*/ 189829 h 2693967"/>
              <a:gd name="connsiteX24" fmla="*/ 472813 w 4549327"/>
              <a:gd name="connsiteY24" fmla="*/ 213735 h 2693967"/>
              <a:gd name="connsiteX25" fmla="*/ 484766 w 4549327"/>
              <a:gd name="connsiteY25" fmla="*/ 213735 h 2693967"/>
              <a:gd name="connsiteX26" fmla="*/ 496719 w 4549327"/>
              <a:gd name="connsiteY26" fmla="*/ 16511 h 2693967"/>
              <a:gd name="connsiteX27" fmla="*/ 496719 w 4549327"/>
              <a:gd name="connsiteY27" fmla="*/ 10535 h 2693967"/>
              <a:gd name="connsiteX28" fmla="*/ 634178 w 4549327"/>
              <a:gd name="connsiteY28" fmla="*/ 10535 h 2693967"/>
              <a:gd name="connsiteX29" fmla="*/ 1184013 w 4549327"/>
              <a:gd name="connsiteY29" fmla="*/ 58347 h 2693967"/>
              <a:gd name="connsiteX30" fmla="*/ 1219872 w 4549327"/>
              <a:gd name="connsiteY30" fmla="*/ 58347 h 2693967"/>
              <a:gd name="connsiteX31" fmla="*/ 1249754 w 4549327"/>
              <a:gd name="connsiteY31" fmla="*/ 88229 h 2693967"/>
              <a:gd name="connsiteX32" fmla="*/ 1273660 w 4549327"/>
              <a:gd name="connsiteY32" fmla="*/ 142017 h 2693967"/>
              <a:gd name="connsiteX33" fmla="*/ 1279637 w 4549327"/>
              <a:gd name="connsiteY33" fmla="*/ 189829 h 2693967"/>
              <a:gd name="connsiteX34" fmla="*/ 1321472 w 4549327"/>
              <a:gd name="connsiteY34" fmla="*/ 237641 h 2693967"/>
              <a:gd name="connsiteX35" fmla="*/ 1387213 w 4549327"/>
              <a:gd name="connsiteY35" fmla="*/ 249594 h 2693967"/>
              <a:gd name="connsiteX36" fmla="*/ 1441001 w 4549327"/>
              <a:gd name="connsiteY36" fmla="*/ 297406 h 2693967"/>
              <a:gd name="connsiteX37" fmla="*/ 1482837 w 4549327"/>
              <a:gd name="connsiteY37" fmla="*/ 351194 h 2693967"/>
              <a:gd name="connsiteX38" fmla="*/ 1536625 w 4549327"/>
              <a:gd name="connsiteY38" fmla="*/ 404982 h 2693967"/>
              <a:gd name="connsiteX39" fmla="*/ 1554554 w 4549327"/>
              <a:gd name="connsiteY39" fmla="*/ 434864 h 2693967"/>
              <a:gd name="connsiteX40" fmla="*/ 1608343 w 4549327"/>
              <a:gd name="connsiteY40" fmla="*/ 482676 h 2693967"/>
              <a:gd name="connsiteX41" fmla="*/ 1662131 w 4549327"/>
              <a:gd name="connsiteY41" fmla="*/ 530488 h 2693967"/>
              <a:gd name="connsiteX42" fmla="*/ 1668107 w 4549327"/>
              <a:gd name="connsiteY42" fmla="*/ 530488 h 2693967"/>
              <a:gd name="connsiteX43" fmla="*/ 1727872 w 4549327"/>
              <a:gd name="connsiteY43" fmla="*/ 548417 h 2693967"/>
              <a:gd name="connsiteX44" fmla="*/ 1769707 w 4549327"/>
              <a:gd name="connsiteY44" fmla="*/ 602206 h 2693967"/>
              <a:gd name="connsiteX45" fmla="*/ 1775684 w 4549327"/>
              <a:gd name="connsiteY45" fmla="*/ 614158 h 2693967"/>
              <a:gd name="connsiteX46" fmla="*/ 1799590 w 4549327"/>
              <a:gd name="connsiteY46" fmla="*/ 638064 h 2693967"/>
              <a:gd name="connsiteX47" fmla="*/ 1823495 w 4549327"/>
              <a:gd name="connsiteY47" fmla="*/ 679900 h 2693967"/>
              <a:gd name="connsiteX48" fmla="*/ 1829472 w 4549327"/>
              <a:gd name="connsiteY48" fmla="*/ 727711 h 2693967"/>
              <a:gd name="connsiteX49" fmla="*/ 1841425 w 4549327"/>
              <a:gd name="connsiteY49" fmla="*/ 751617 h 2693967"/>
              <a:gd name="connsiteX50" fmla="*/ 1865331 w 4549327"/>
              <a:gd name="connsiteY50" fmla="*/ 781500 h 2693967"/>
              <a:gd name="connsiteX51" fmla="*/ 1889237 w 4549327"/>
              <a:gd name="connsiteY51" fmla="*/ 817358 h 2693967"/>
              <a:gd name="connsiteX52" fmla="*/ 1901190 w 4549327"/>
              <a:gd name="connsiteY52" fmla="*/ 847241 h 2693967"/>
              <a:gd name="connsiteX53" fmla="*/ 1877284 w 4549327"/>
              <a:gd name="connsiteY53" fmla="*/ 901029 h 2693967"/>
              <a:gd name="connsiteX54" fmla="*/ 1901190 w 4549327"/>
              <a:gd name="connsiteY54" fmla="*/ 948841 h 2693967"/>
              <a:gd name="connsiteX55" fmla="*/ 1913143 w 4549327"/>
              <a:gd name="connsiteY55" fmla="*/ 978723 h 2693967"/>
              <a:gd name="connsiteX56" fmla="*/ 1931072 w 4549327"/>
              <a:gd name="connsiteY56" fmla="*/ 1020558 h 2693967"/>
              <a:gd name="connsiteX57" fmla="*/ 1943025 w 4549327"/>
              <a:gd name="connsiteY57" fmla="*/ 1038488 h 2693967"/>
              <a:gd name="connsiteX58" fmla="*/ 1943025 w 4549327"/>
              <a:gd name="connsiteY58" fmla="*/ 1068370 h 2693967"/>
              <a:gd name="connsiteX59" fmla="*/ 1990837 w 4549327"/>
              <a:gd name="connsiteY59" fmla="*/ 1128135 h 2693967"/>
              <a:gd name="connsiteX60" fmla="*/ 2020719 w 4549327"/>
              <a:gd name="connsiteY60" fmla="*/ 1146064 h 2693967"/>
              <a:gd name="connsiteX61" fmla="*/ 2026695 w 4549327"/>
              <a:gd name="connsiteY61" fmla="*/ 1140088 h 2693967"/>
              <a:gd name="connsiteX62" fmla="*/ 2068531 w 4549327"/>
              <a:gd name="connsiteY62" fmla="*/ 1158017 h 2693967"/>
              <a:gd name="connsiteX63" fmla="*/ 2122319 w 4549327"/>
              <a:gd name="connsiteY63" fmla="*/ 1205829 h 2693967"/>
              <a:gd name="connsiteX64" fmla="*/ 2164154 w 4549327"/>
              <a:gd name="connsiteY64" fmla="*/ 1241688 h 2693967"/>
              <a:gd name="connsiteX65" fmla="*/ 2200013 w 4549327"/>
              <a:gd name="connsiteY65" fmla="*/ 1253641 h 2693967"/>
              <a:gd name="connsiteX66" fmla="*/ 2253801 w 4549327"/>
              <a:gd name="connsiteY66" fmla="*/ 1265594 h 2693967"/>
              <a:gd name="connsiteX67" fmla="*/ 2253801 w 4549327"/>
              <a:gd name="connsiteY67" fmla="*/ 1289500 h 2693967"/>
              <a:gd name="connsiteX68" fmla="*/ 2301613 w 4549327"/>
              <a:gd name="connsiteY68" fmla="*/ 1319382 h 2693967"/>
              <a:gd name="connsiteX69" fmla="*/ 2337472 w 4549327"/>
              <a:gd name="connsiteY69" fmla="*/ 1325358 h 2693967"/>
              <a:gd name="connsiteX70" fmla="*/ 2379307 w 4549327"/>
              <a:gd name="connsiteY70" fmla="*/ 1361217 h 2693967"/>
              <a:gd name="connsiteX71" fmla="*/ 2409190 w 4549327"/>
              <a:gd name="connsiteY71" fmla="*/ 1379147 h 2693967"/>
              <a:gd name="connsiteX72" fmla="*/ 2421143 w 4549327"/>
              <a:gd name="connsiteY72" fmla="*/ 1385123 h 2693967"/>
              <a:gd name="connsiteX73" fmla="*/ 2445048 w 4549327"/>
              <a:gd name="connsiteY73" fmla="*/ 1391100 h 2693967"/>
              <a:gd name="connsiteX74" fmla="*/ 2504813 w 4549327"/>
              <a:gd name="connsiteY74" fmla="*/ 1415006 h 2693967"/>
              <a:gd name="connsiteX75" fmla="*/ 2528719 w 4549327"/>
              <a:gd name="connsiteY75" fmla="*/ 1391100 h 2693967"/>
              <a:gd name="connsiteX76" fmla="*/ 2552625 w 4549327"/>
              <a:gd name="connsiteY76" fmla="*/ 1367194 h 2693967"/>
              <a:gd name="connsiteX77" fmla="*/ 2582507 w 4549327"/>
              <a:gd name="connsiteY77" fmla="*/ 1325358 h 2693967"/>
              <a:gd name="connsiteX78" fmla="*/ 2624343 w 4549327"/>
              <a:gd name="connsiteY78" fmla="*/ 1301453 h 2693967"/>
              <a:gd name="connsiteX79" fmla="*/ 2612390 w 4549327"/>
              <a:gd name="connsiteY79" fmla="*/ 1283523 h 2693967"/>
              <a:gd name="connsiteX80" fmla="*/ 2612390 w 4549327"/>
              <a:gd name="connsiteY80" fmla="*/ 1247664 h 2693967"/>
              <a:gd name="connsiteX81" fmla="*/ 2648248 w 4549327"/>
              <a:gd name="connsiteY81" fmla="*/ 1211806 h 2693967"/>
              <a:gd name="connsiteX82" fmla="*/ 2648248 w 4549327"/>
              <a:gd name="connsiteY82" fmla="*/ 1193876 h 2693967"/>
              <a:gd name="connsiteX83" fmla="*/ 2713990 w 4549327"/>
              <a:gd name="connsiteY83" fmla="*/ 1056417 h 2693967"/>
              <a:gd name="connsiteX84" fmla="*/ 2731919 w 4549327"/>
              <a:gd name="connsiteY84" fmla="*/ 1050441 h 2693967"/>
              <a:gd name="connsiteX85" fmla="*/ 2821566 w 4549327"/>
              <a:gd name="connsiteY85" fmla="*/ 1032511 h 2693967"/>
              <a:gd name="connsiteX86" fmla="*/ 2833519 w 4549327"/>
              <a:gd name="connsiteY86" fmla="*/ 1032511 h 2693967"/>
              <a:gd name="connsiteX87" fmla="*/ 2857424 w 4549327"/>
              <a:gd name="connsiteY87" fmla="*/ 1002630 h 2693967"/>
              <a:gd name="connsiteX88" fmla="*/ 3048670 w 4549327"/>
              <a:gd name="connsiteY88" fmla="*/ 1026535 h 2693967"/>
              <a:gd name="connsiteX89" fmla="*/ 3198083 w 4549327"/>
              <a:gd name="connsiteY89" fmla="*/ 1044464 h 2693967"/>
              <a:gd name="connsiteX90" fmla="*/ 3269800 w 4549327"/>
              <a:gd name="connsiteY90" fmla="*/ 1086300 h 2693967"/>
              <a:gd name="connsiteX91" fmla="*/ 3305658 w 4549327"/>
              <a:gd name="connsiteY91" fmla="*/ 1134111 h 2693967"/>
              <a:gd name="connsiteX92" fmla="*/ 3311635 w 4549327"/>
              <a:gd name="connsiteY92" fmla="*/ 1175947 h 2693967"/>
              <a:gd name="connsiteX93" fmla="*/ 3401281 w 4549327"/>
              <a:gd name="connsiteY93" fmla="*/ 1187900 h 2693967"/>
              <a:gd name="connsiteX94" fmla="*/ 3431164 w 4549327"/>
              <a:gd name="connsiteY94" fmla="*/ 1253641 h 2693967"/>
              <a:gd name="connsiteX95" fmla="*/ 3490927 w 4549327"/>
              <a:gd name="connsiteY95" fmla="*/ 1283523 h 2693967"/>
              <a:gd name="connsiteX96" fmla="*/ 3562645 w 4549327"/>
              <a:gd name="connsiteY96" fmla="*/ 1355240 h 2693967"/>
              <a:gd name="connsiteX97" fmla="*/ 3598503 w 4549327"/>
              <a:gd name="connsiteY97" fmla="*/ 1492699 h 2693967"/>
              <a:gd name="connsiteX98" fmla="*/ 3682174 w 4549327"/>
              <a:gd name="connsiteY98" fmla="*/ 1618206 h 2693967"/>
              <a:gd name="connsiteX99" fmla="*/ 3724009 w 4549327"/>
              <a:gd name="connsiteY99" fmla="*/ 1737735 h 2693967"/>
              <a:gd name="connsiteX100" fmla="*/ 3807679 w 4549327"/>
              <a:gd name="connsiteY100" fmla="*/ 1797500 h 2693967"/>
              <a:gd name="connsiteX101" fmla="*/ 3867443 w 4549327"/>
              <a:gd name="connsiteY101" fmla="*/ 1887146 h 2693967"/>
              <a:gd name="connsiteX102" fmla="*/ 3927207 w 4549327"/>
              <a:gd name="connsiteY102" fmla="*/ 1994723 h 2693967"/>
              <a:gd name="connsiteX103" fmla="*/ 3975019 w 4549327"/>
              <a:gd name="connsiteY103" fmla="*/ 2042534 h 2693967"/>
              <a:gd name="connsiteX104" fmla="*/ 4046735 w 4549327"/>
              <a:gd name="connsiteY104" fmla="*/ 2066440 h 2693967"/>
              <a:gd name="connsiteX105" fmla="*/ 4058687 w 4549327"/>
              <a:gd name="connsiteY105" fmla="*/ 2144135 h 2693967"/>
              <a:gd name="connsiteX106" fmla="*/ 4064664 w 4549327"/>
              <a:gd name="connsiteY106" fmla="*/ 2215852 h 2693967"/>
              <a:gd name="connsiteX107" fmla="*/ 4082592 w 4549327"/>
              <a:gd name="connsiteY107" fmla="*/ 2317453 h 2693967"/>
              <a:gd name="connsiteX108" fmla="*/ 4124428 w 4549327"/>
              <a:gd name="connsiteY108" fmla="*/ 2419053 h 2693967"/>
              <a:gd name="connsiteX109" fmla="*/ 4154309 w 4549327"/>
              <a:gd name="connsiteY109" fmla="*/ 2431006 h 2693967"/>
              <a:gd name="connsiteX110" fmla="*/ 4178216 w 4549327"/>
              <a:gd name="connsiteY110" fmla="*/ 2496746 h 2693967"/>
              <a:gd name="connsiteX111" fmla="*/ 4255908 w 4549327"/>
              <a:gd name="connsiteY111" fmla="*/ 2598345 h 2693967"/>
              <a:gd name="connsiteX112" fmla="*/ 4363485 w 4549327"/>
              <a:gd name="connsiteY112" fmla="*/ 2628227 h 2693967"/>
              <a:gd name="connsiteX113" fmla="*/ 4429226 w 4549327"/>
              <a:gd name="connsiteY113" fmla="*/ 2682015 h 2693967"/>
              <a:gd name="connsiteX114" fmla="*/ 4536802 w 4549327"/>
              <a:gd name="connsiteY114" fmla="*/ 2687991 h 2693967"/>
              <a:gd name="connsiteX115" fmla="*/ 4548754 w 4549327"/>
              <a:gd name="connsiteY115" fmla="*/ 2693967 h 2693967"/>
              <a:gd name="connsiteX0" fmla="*/ 221801 w 4608519"/>
              <a:gd name="connsiteY0" fmla="*/ 2263664 h 2753731"/>
              <a:gd name="connsiteX1" fmla="*/ 144107 w 4608519"/>
              <a:gd name="connsiteY1" fmla="*/ 2156088 h 2753731"/>
              <a:gd name="connsiteX2" fmla="*/ 162037 w 4608519"/>
              <a:gd name="connsiteY2" fmla="*/ 2102300 h 2753731"/>
              <a:gd name="connsiteX3" fmla="*/ 162037 w 4608519"/>
              <a:gd name="connsiteY3" fmla="*/ 2054488 h 2753731"/>
              <a:gd name="connsiteX4" fmla="*/ 162037 w 4608519"/>
              <a:gd name="connsiteY4" fmla="*/ 2024606 h 2753731"/>
              <a:gd name="connsiteX5" fmla="*/ 126178 w 4608519"/>
              <a:gd name="connsiteY5" fmla="*/ 1958864 h 2753731"/>
              <a:gd name="connsiteX6" fmla="*/ 120201 w 4608519"/>
              <a:gd name="connsiteY6" fmla="*/ 1917029 h 2753731"/>
              <a:gd name="connsiteX7" fmla="*/ 90319 w 4608519"/>
              <a:gd name="connsiteY7" fmla="*/ 1893123 h 2753731"/>
              <a:gd name="connsiteX8" fmla="*/ 72390 w 4608519"/>
              <a:gd name="connsiteY8" fmla="*/ 1857264 h 2753731"/>
              <a:gd name="connsiteX9" fmla="*/ 12625 w 4608519"/>
              <a:gd name="connsiteY9" fmla="*/ 1797500 h 2753731"/>
              <a:gd name="connsiteX10" fmla="*/ 672 w 4608519"/>
              <a:gd name="connsiteY10" fmla="*/ 1654064 h 2753731"/>
              <a:gd name="connsiteX11" fmla="*/ 24578 w 4608519"/>
              <a:gd name="connsiteY11" fmla="*/ 1618206 h 2753731"/>
              <a:gd name="connsiteX12" fmla="*/ 185943 w 4608519"/>
              <a:gd name="connsiteY12" fmla="*/ 1648088 h 2753731"/>
              <a:gd name="connsiteX13" fmla="*/ 239731 w 4608519"/>
              <a:gd name="connsiteY13" fmla="*/ 1630158 h 2753731"/>
              <a:gd name="connsiteX14" fmla="*/ 203872 w 4608519"/>
              <a:gd name="connsiteY14" fmla="*/ 1474770 h 2753731"/>
              <a:gd name="connsiteX15" fmla="*/ 227778 w 4608519"/>
              <a:gd name="connsiteY15" fmla="*/ 1444888 h 2753731"/>
              <a:gd name="connsiteX16" fmla="*/ 215825 w 4608519"/>
              <a:gd name="connsiteY16" fmla="*/ 1122158 h 2753731"/>
              <a:gd name="connsiteX17" fmla="*/ 239731 w 4608519"/>
              <a:gd name="connsiteY17" fmla="*/ 1110206 h 2753731"/>
              <a:gd name="connsiteX18" fmla="*/ 293519 w 4608519"/>
              <a:gd name="connsiteY18" fmla="*/ 817358 h 2753731"/>
              <a:gd name="connsiteX19" fmla="*/ 299495 w 4608519"/>
              <a:gd name="connsiteY19" fmla="*/ 590253 h 2753731"/>
              <a:gd name="connsiteX20" fmla="*/ 215825 w 4608519"/>
              <a:gd name="connsiteY20" fmla="*/ 542441 h 2753731"/>
              <a:gd name="connsiteX21" fmla="*/ 138131 w 4608519"/>
              <a:gd name="connsiteY21" fmla="*/ 428888 h 2753731"/>
              <a:gd name="connsiteX22" fmla="*/ 179966 w 4608519"/>
              <a:gd name="connsiteY22" fmla="*/ 195806 h 2753731"/>
              <a:gd name="connsiteX23" fmla="*/ 191919 w 4608519"/>
              <a:gd name="connsiteY23" fmla="*/ 189829 h 2753731"/>
              <a:gd name="connsiteX24" fmla="*/ 472813 w 4608519"/>
              <a:gd name="connsiteY24" fmla="*/ 213735 h 2753731"/>
              <a:gd name="connsiteX25" fmla="*/ 484766 w 4608519"/>
              <a:gd name="connsiteY25" fmla="*/ 213735 h 2753731"/>
              <a:gd name="connsiteX26" fmla="*/ 496719 w 4608519"/>
              <a:gd name="connsiteY26" fmla="*/ 16511 h 2753731"/>
              <a:gd name="connsiteX27" fmla="*/ 496719 w 4608519"/>
              <a:gd name="connsiteY27" fmla="*/ 10535 h 2753731"/>
              <a:gd name="connsiteX28" fmla="*/ 634178 w 4608519"/>
              <a:gd name="connsiteY28" fmla="*/ 10535 h 2753731"/>
              <a:gd name="connsiteX29" fmla="*/ 1184013 w 4608519"/>
              <a:gd name="connsiteY29" fmla="*/ 58347 h 2753731"/>
              <a:gd name="connsiteX30" fmla="*/ 1219872 w 4608519"/>
              <a:gd name="connsiteY30" fmla="*/ 58347 h 2753731"/>
              <a:gd name="connsiteX31" fmla="*/ 1249754 w 4608519"/>
              <a:gd name="connsiteY31" fmla="*/ 88229 h 2753731"/>
              <a:gd name="connsiteX32" fmla="*/ 1273660 w 4608519"/>
              <a:gd name="connsiteY32" fmla="*/ 142017 h 2753731"/>
              <a:gd name="connsiteX33" fmla="*/ 1279637 w 4608519"/>
              <a:gd name="connsiteY33" fmla="*/ 189829 h 2753731"/>
              <a:gd name="connsiteX34" fmla="*/ 1321472 w 4608519"/>
              <a:gd name="connsiteY34" fmla="*/ 237641 h 2753731"/>
              <a:gd name="connsiteX35" fmla="*/ 1387213 w 4608519"/>
              <a:gd name="connsiteY35" fmla="*/ 249594 h 2753731"/>
              <a:gd name="connsiteX36" fmla="*/ 1441001 w 4608519"/>
              <a:gd name="connsiteY36" fmla="*/ 297406 h 2753731"/>
              <a:gd name="connsiteX37" fmla="*/ 1482837 w 4608519"/>
              <a:gd name="connsiteY37" fmla="*/ 351194 h 2753731"/>
              <a:gd name="connsiteX38" fmla="*/ 1536625 w 4608519"/>
              <a:gd name="connsiteY38" fmla="*/ 404982 h 2753731"/>
              <a:gd name="connsiteX39" fmla="*/ 1554554 w 4608519"/>
              <a:gd name="connsiteY39" fmla="*/ 434864 h 2753731"/>
              <a:gd name="connsiteX40" fmla="*/ 1608343 w 4608519"/>
              <a:gd name="connsiteY40" fmla="*/ 482676 h 2753731"/>
              <a:gd name="connsiteX41" fmla="*/ 1662131 w 4608519"/>
              <a:gd name="connsiteY41" fmla="*/ 530488 h 2753731"/>
              <a:gd name="connsiteX42" fmla="*/ 1668107 w 4608519"/>
              <a:gd name="connsiteY42" fmla="*/ 530488 h 2753731"/>
              <a:gd name="connsiteX43" fmla="*/ 1727872 w 4608519"/>
              <a:gd name="connsiteY43" fmla="*/ 548417 h 2753731"/>
              <a:gd name="connsiteX44" fmla="*/ 1769707 w 4608519"/>
              <a:gd name="connsiteY44" fmla="*/ 602206 h 2753731"/>
              <a:gd name="connsiteX45" fmla="*/ 1775684 w 4608519"/>
              <a:gd name="connsiteY45" fmla="*/ 614158 h 2753731"/>
              <a:gd name="connsiteX46" fmla="*/ 1799590 w 4608519"/>
              <a:gd name="connsiteY46" fmla="*/ 638064 h 2753731"/>
              <a:gd name="connsiteX47" fmla="*/ 1823495 w 4608519"/>
              <a:gd name="connsiteY47" fmla="*/ 679900 h 2753731"/>
              <a:gd name="connsiteX48" fmla="*/ 1829472 w 4608519"/>
              <a:gd name="connsiteY48" fmla="*/ 727711 h 2753731"/>
              <a:gd name="connsiteX49" fmla="*/ 1841425 w 4608519"/>
              <a:gd name="connsiteY49" fmla="*/ 751617 h 2753731"/>
              <a:gd name="connsiteX50" fmla="*/ 1865331 w 4608519"/>
              <a:gd name="connsiteY50" fmla="*/ 781500 h 2753731"/>
              <a:gd name="connsiteX51" fmla="*/ 1889237 w 4608519"/>
              <a:gd name="connsiteY51" fmla="*/ 817358 h 2753731"/>
              <a:gd name="connsiteX52" fmla="*/ 1901190 w 4608519"/>
              <a:gd name="connsiteY52" fmla="*/ 847241 h 2753731"/>
              <a:gd name="connsiteX53" fmla="*/ 1877284 w 4608519"/>
              <a:gd name="connsiteY53" fmla="*/ 901029 h 2753731"/>
              <a:gd name="connsiteX54" fmla="*/ 1901190 w 4608519"/>
              <a:gd name="connsiteY54" fmla="*/ 948841 h 2753731"/>
              <a:gd name="connsiteX55" fmla="*/ 1913143 w 4608519"/>
              <a:gd name="connsiteY55" fmla="*/ 978723 h 2753731"/>
              <a:gd name="connsiteX56" fmla="*/ 1931072 w 4608519"/>
              <a:gd name="connsiteY56" fmla="*/ 1020558 h 2753731"/>
              <a:gd name="connsiteX57" fmla="*/ 1943025 w 4608519"/>
              <a:gd name="connsiteY57" fmla="*/ 1038488 h 2753731"/>
              <a:gd name="connsiteX58" fmla="*/ 1943025 w 4608519"/>
              <a:gd name="connsiteY58" fmla="*/ 1068370 h 2753731"/>
              <a:gd name="connsiteX59" fmla="*/ 1990837 w 4608519"/>
              <a:gd name="connsiteY59" fmla="*/ 1128135 h 2753731"/>
              <a:gd name="connsiteX60" fmla="*/ 2020719 w 4608519"/>
              <a:gd name="connsiteY60" fmla="*/ 1146064 h 2753731"/>
              <a:gd name="connsiteX61" fmla="*/ 2026695 w 4608519"/>
              <a:gd name="connsiteY61" fmla="*/ 1140088 h 2753731"/>
              <a:gd name="connsiteX62" fmla="*/ 2068531 w 4608519"/>
              <a:gd name="connsiteY62" fmla="*/ 1158017 h 2753731"/>
              <a:gd name="connsiteX63" fmla="*/ 2122319 w 4608519"/>
              <a:gd name="connsiteY63" fmla="*/ 1205829 h 2753731"/>
              <a:gd name="connsiteX64" fmla="*/ 2164154 w 4608519"/>
              <a:gd name="connsiteY64" fmla="*/ 1241688 h 2753731"/>
              <a:gd name="connsiteX65" fmla="*/ 2200013 w 4608519"/>
              <a:gd name="connsiteY65" fmla="*/ 1253641 h 2753731"/>
              <a:gd name="connsiteX66" fmla="*/ 2253801 w 4608519"/>
              <a:gd name="connsiteY66" fmla="*/ 1265594 h 2753731"/>
              <a:gd name="connsiteX67" fmla="*/ 2253801 w 4608519"/>
              <a:gd name="connsiteY67" fmla="*/ 1289500 h 2753731"/>
              <a:gd name="connsiteX68" fmla="*/ 2301613 w 4608519"/>
              <a:gd name="connsiteY68" fmla="*/ 1319382 h 2753731"/>
              <a:gd name="connsiteX69" fmla="*/ 2337472 w 4608519"/>
              <a:gd name="connsiteY69" fmla="*/ 1325358 h 2753731"/>
              <a:gd name="connsiteX70" fmla="*/ 2379307 w 4608519"/>
              <a:gd name="connsiteY70" fmla="*/ 1361217 h 2753731"/>
              <a:gd name="connsiteX71" fmla="*/ 2409190 w 4608519"/>
              <a:gd name="connsiteY71" fmla="*/ 1379147 h 2753731"/>
              <a:gd name="connsiteX72" fmla="*/ 2421143 w 4608519"/>
              <a:gd name="connsiteY72" fmla="*/ 1385123 h 2753731"/>
              <a:gd name="connsiteX73" fmla="*/ 2445048 w 4608519"/>
              <a:gd name="connsiteY73" fmla="*/ 1391100 h 2753731"/>
              <a:gd name="connsiteX74" fmla="*/ 2504813 w 4608519"/>
              <a:gd name="connsiteY74" fmla="*/ 1415006 h 2753731"/>
              <a:gd name="connsiteX75" fmla="*/ 2528719 w 4608519"/>
              <a:gd name="connsiteY75" fmla="*/ 1391100 h 2753731"/>
              <a:gd name="connsiteX76" fmla="*/ 2552625 w 4608519"/>
              <a:gd name="connsiteY76" fmla="*/ 1367194 h 2753731"/>
              <a:gd name="connsiteX77" fmla="*/ 2582507 w 4608519"/>
              <a:gd name="connsiteY77" fmla="*/ 1325358 h 2753731"/>
              <a:gd name="connsiteX78" fmla="*/ 2624343 w 4608519"/>
              <a:gd name="connsiteY78" fmla="*/ 1301453 h 2753731"/>
              <a:gd name="connsiteX79" fmla="*/ 2612390 w 4608519"/>
              <a:gd name="connsiteY79" fmla="*/ 1283523 h 2753731"/>
              <a:gd name="connsiteX80" fmla="*/ 2612390 w 4608519"/>
              <a:gd name="connsiteY80" fmla="*/ 1247664 h 2753731"/>
              <a:gd name="connsiteX81" fmla="*/ 2648248 w 4608519"/>
              <a:gd name="connsiteY81" fmla="*/ 1211806 h 2753731"/>
              <a:gd name="connsiteX82" fmla="*/ 2648248 w 4608519"/>
              <a:gd name="connsiteY82" fmla="*/ 1193876 h 2753731"/>
              <a:gd name="connsiteX83" fmla="*/ 2713990 w 4608519"/>
              <a:gd name="connsiteY83" fmla="*/ 1056417 h 2753731"/>
              <a:gd name="connsiteX84" fmla="*/ 2731919 w 4608519"/>
              <a:gd name="connsiteY84" fmla="*/ 1050441 h 2753731"/>
              <a:gd name="connsiteX85" fmla="*/ 2821566 w 4608519"/>
              <a:gd name="connsiteY85" fmla="*/ 1032511 h 2753731"/>
              <a:gd name="connsiteX86" fmla="*/ 2833519 w 4608519"/>
              <a:gd name="connsiteY86" fmla="*/ 1032511 h 2753731"/>
              <a:gd name="connsiteX87" fmla="*/ 2857424 w 4608519"/>
              <a:gd name="connsiteY87" fmla="*/ 1002630 h 2753731"/>
              <a:gd name="connsiteX88" fmla="*/ 3048670 w 4608519"/>
              <a:gd name="connsiteY88" fmla="*/ 1026535 h 2753731"/>
              <a:gd name="connsiteX89" fmla="*/ 3198083 w 4608519"/>
              <a:gd name="connsiteY89" fmla="*/ 1044464 h 2753731"/>
              <a:gd name="connsiteX90" fmla="*/ 3269800 w 4608519"/>
              <a:gd name="connsiteY90" fmla="*/ 1086300 h 2753731"/>
              <a:gd name="connsiteX91" fmla="*/ 3305658 w 4608519"/>
              <a:gd name="connsiteY91" fmla="*/ 1134111 h 2753731"/>
              <a:gd name="connsiteX92" fmla="*/ 3311635 w 4608519"/>
              <a:gd name="connsiteY92" fmla="*/ 1175947 h 2753731"/>
              <a:gd name="connsiteX93" fmla="*/ 3401281 w 4608519"/>
              <a:gd name="connsiteY93" fmla="*/ 1187900 h 2753731"/>
              <a:gd name="connsiteX94" fmla="*/ 3431164 w 4608519"/>
              <a:gd name="connsiteY94" fmla="*/ 1253641 h 2753731"/>
              <a:gd name="connsiteX95" fmla="*/ 3490927 w 4608519"/>
              <a:gd name="connsiteY95" fmla="*/ 1283523 h 2753731"/>
              <a:gd name="connsiteX96" fmla="*/ 3562645 w 4608519"/>
              <a:gd name="connsiteY96" fmla="*/ 1355240 h 2753731"/>
              <a:gd name="connsiteX97" fmla="*/ 3598503 w 4608519"/>
              <a:gd name="connsiteY97" fmla="*/ 1492699 h 2753731"/>
              <a:gd name="connsiteX98" fmla="*/ 3682174 w 4608519"/>
              <a:gd name="connsiteY98" fmla="*/ 1618206 h 2753731"/>
              <a:gd name="connsiteX99" fmla="*/ 3724009 w 4608519"/>
              <a:gd name="connsiteY99" fmla="*/ 1737735 h 2753731"/>
              <a:gd name="connsiteX100" fmla="*/ 3807679 w 4608519"/>
              <a:gd name="connsiteY100" fmla="*/ 1797500 h 2753731"/>
              <a:gd name="connsiteX101" fmla="*/ 3867443 w 4608519"/>
              <a:gd name="connsiteY101" fmla="*/ 1887146 h 2753731"/>
              <a:gd name="connsiteX102" fmla="*/ 3927207 w 4608519"/>
              <a:gd name="connsiteY102" fmla="*/ 1994723 h 2753731"/>
              <a:gd name="connsiteX103" fmla="*/ 3975019 w 4608519"/>
              <a:gd name="connsiteY103" fmla="*/ 2042534 h 2753731"/>
              <a:gd name="connsiteX104" fmla="*/ 4046735 w 4608519"/>
              <a:gd name="connsiteY104" fmla="*/ 2066440 h 2753731"/>
              <a:gd name="connsiteX105" fmla="*/ 4058687 w 4608519"/>
              <a:gd name="connsiteY105" fmla="*/ 2144135 h 2753731"/>
              <a:gd name="connsiteX106" fmla="*/ 4064664 w 4608519"/>
              <a:gd name="connsiteY106" fmla="*/ 2215852 h 2753731"/>
              <a:gd name="connsiteX107" fmla="*/ 4082592 w 4608519"/>
              <a:gd name="connsiteY107" fmla="*/ 2317453 h 2753731"/>
              <a:gd name="connsiteX108" fmla="*/ 4124428 w 4608519"/>
              <a:gd name="connsiteY108" fmla="*/ 2419053 h 2753731"/>
              <a:gd name="connsiteX109" fmla="*/ 4154309 w 4608519"/>
              <a:gd name="connsiteY109" fmla="*/ 2431006 h 2753731"/>
              <a:gd name="connsiteX110" fmla="*/ 4178216 w 4608519"/>
              <a:gd name="connsiteY110" fmla="*/ 2496746 h 2753731"/>
              <a:gd name="connsiteX111" fmla="*/ 4255908 w 4608519"/>
              <a:gd name="connsiteY111" fmla="*/ 2598345 h 2753731"/>
              <a:gd name="connsiteX112" fmla="*/ 4363485 w 4608519"/>
              <a:gd name="connsiteY112" fmla="*/ 2628227 h 2753731"/>
              <a:gd name="connsiteX113" fmla="*/ 4429226 w 4608519"/>
              <a:gd name="connsiteY113" fmla="*/ 2682015 h 2753731"/>
              <a:gd name="connsiteX114" fmla="*/ 4536802 w 4608519"/>
              <a:gd name="connsiteY114" fmla="*/ 2687991 h 2753731"/>
              <a:gd name="connsiteX115" fmla="*/ 4608519 w 4608519"/>
              <a:gd name="connsiteY115" fmla="*/ 2753731 h 2753731"/>
              <a:gd name="connsiteX0" fmla="*/ 221801 w 4620472"/>
              <a:gd name="connsiteY0" fmla="*/ 2263664 h 2760747"/>
              <a:gd name="connsiteX1" fmla="*/ 144107 w 4620472"/>
              <a:gd name="connsiteY1" fmla="*/ 2156088 h 2760747"/>
              <a:gd name="connsiteX2" fmla="*/ 162037 w 4620472"/>
              <a:gd name="connsiteY2" fmla="*/ 2102300 h 2760747"/>
              <a:gd name="connsiteX3" fmla="*/ 162037 w 4620472"/>
              <a:gd name="connsiteY3" fmla="*/ 2054488 h 2760747"/>
              <a:gd name="connsiteX4" fmla="*/ 162037 w 4620472"/>
              <a:gd name="connsiteY4" fmla="*/ 2024606 h 2760747"/>
              <a:gd name="connsiteX5" fmla="*/ 126178 w 4620472"/>
              <a:gd name="connsiteY5" fmla="*/ 1958864 h 2760747"/>
              <a:gd name="connsiteX6" fmla="*/ 120201 w 4620472"/>
              <a:gd name="connsiteY6" fmla="*/ 1917029 h 2760747"/>
              <a:gd name="connsiteX7" fmla="*/ 90319 w 4620472"/>
              <a:gd name="connsiteY7" fmla="*/ 1893123 h 2760747"/>
              <a:gd name="connsiteX8" fmla="*/ 72390 w 4620472"/>
              <a:gd name="connsiteY8" fmla="*/ 1857264 h 2760747"/>
              <a:gd name="connsiteX9" fmla="*/ 12625 w 4620472"/>
              <a:gd name="connsiteY9" fmla="*/ 1797500 h 2760747"/>
              <a:gd name="connsiteX10" fmla="*/ 672 w 4620472"/>
              <a:gd name="connsiteY10" fmla="*/ 1654064 h 2760747"/>
              <a:gd name="connsiteX11" fmla="*/ 24578 w 4620472"/>
              <a:gd name="connsiteY11" fmla="*/ 1618206 h 2760747"/>
              <a:gd name="connsiteX12" fmla="*/ 185943 w 4620472"/>
              <a:gd name="connsiteY12" fmla="*/ 1648088 h 2760747"/>
              <a:gd name="connsiteX13" fmla="*/ 239731 w 4620472"/>
              <a:gd name="connsiteY13" fmla="*/ 1630158 h 2760747"/>
              <a:gd name="connsiteX14" fmla="*/ 203872 w 4620472"/>
              <a:gd name="connsiteY14" fmla="*/ 1474770 h 2760747"/>
              <a:gd name="connsiteX15" fmla="*/ 227778 w 4620472"/>
              <a:gd name="connsiteY15" fmla="*/ 1444888 h 2760747"/>
              <a:gd name="connsiteX16" fmla="*/ 215825 w 4620472"/>
              <a:gd name="connsiteY16" fmla="*/ 1122158 h 2760747"/>
              <a:gd name="connsiteX17" fmla="*/ 239731 w 4620472"/>
              <a:gd name="connsiteY17" fmla="*/ 1110206 h 2760747"/>
              <a:gd name="connsiteX18" fmla="*/ 293519 w 4620472"/>
              <a:gd name="connsiteY18" fmla="*/ 817358 h 2760747"/>
              <a:gd name="connsiteX19" fmla="*/ 299495 w 4620472"/>
              <a:gd name="connsiteY19" fmla="*/ 590253 h 2760747"/>
              <a:gd name="connsiteX20" fmla="*/ 215825 w 4620472"/>
              <a:gd name="connsiteY20" fmla="*/ 542441 h 2760747"/>
              <a:gd name="connsiteX21" fmla="*/ 138131 w 4620472"/>
              <a:gd name="connsiteY21" fmla="*/ 428888 h 2760747"/>
              <a:gd name="connsiteX22" fmla="*/ 179966 w 4620472"/>
              <a:gd name="connsiteY22" fmla="*/ 195806 h 2760747"/>
              <a:gd name="connsiteX23" fmla="*/ 191919 w 4620472"/>
              <a:gd name="connsiteY23" fmla="*/ 189829 h 2760747"/>
              <a:gd name="connsiteX24" fmla="*/ 472813 w 4620472"/>
              <a:gd name="connsiteY24" fmla="*/ 213735 h 2760747"/>
              <a:gd name="connsiteX25" fmla="*/ 484766 w 4620472"/>
              <a:gd name="connsiteY25" fmla="*/ 213735 h 2760747"/>
              <a:gd name="connsiteX26" fmla="*/ 496719 w 4620472"/>
              <a:gd name="connsiteY26" fmla="*/ 16511 h 2760747"/>
              <a:gd name="connsiteX27" fmla="*/ 496719 w 4620472"/>
              <a:gd name="connsiteY27" fmla="*/ 10535 h 2760747"/>
              <a:gd name="connsiteX28" fmla="*/ 634178 w 4620472"/>
              <a:gd name="connsiteY28" fmla="*/ 10535 h 2760747"/>
              <a:gd name="connsiteX29" fmla="*/ 1184013 w 4620472"/>
              <a:gd name="connsiteY29" fmla="*/ 58347 h 2760747"/>
              <a:gd name="connsiteX30" fmla="*/ 1219872 w 4620472"/>
              <a:gd name="connsiteY30" fmla="*/ 58347 h 2760747"/>
              <a:gd name="connsiteX31" fmla="*/ 1249754 w 4620472"/>
              <a:gd name="connsiteY31" fmla="*/ 88229 h 2760747"/>
              <a:gd name="connsiteX32" fmla="*/ 1273660 w 4620472"/>
              <a:gd name="connsiteY32" fmla="*/ 142017 h 2760747"/>
              <a:gd name="connsiteX33" fmla="*/ 1279637 w 4620472"/>
              <a:gd name="connsiteY33" fmla="*/ 189829 h 2760747"/>
              <a:gd name="connsiteX34" fmla="*/ 1321472 w 4620472"/>
              <a:gd name="connsiteY34" fmla="*/ 237641 h 2760747"/>
              <a:gd name="connsiteX35" fmla="*/ 1387213 w 4620472"/>
              <a:gd name="connsiteY35" fmla="*/ 249594 h 2760747"/>
              <a:gd name="connsiteX36" fmla="*/ 1441001 w 4620472"/>
              <a:gd name="connsiteY36" fmla="*/ 297406 h 2760747"/>
              <a:gd name="connsiteX37" fmla="*/ 1482837 w 4620472"/>
              <a:gd name="connsiteY37" fmla="*/ 351194 h 2760747"/>
              <a:gd name="connsiteX38" fmla="*/ 1536625 w 4620472"/>
              <a:gd name="connsiteY38" fmla="*/ 404982 h 2760747"/>
              <a:gd name="connsiteX39" fmla="*/ 1554554 w 4620472"/>
              <a:gd name="connsiteY39" fmla="*/ 434864 h 2760747"/>
              <a:gd name="connsiteX40" fmla="*/ 1608343 w 4620472"/>
              <a:gd name="connsiteY40" fmla="*/ 482676 h 2760747"/>
              <a:gd name="connsiteX41" fmla="*/ 1662131 w 4620472"/>
              <a:gd name="connsiteY41" fmla="*/ 530488 h 2760747"/>
              <a:gd name="connsiteX42" fmla="*/ 1668107 w 4620472"/>
              <a:gd name="connsiteY42" fmla="*/ 530488 h 2760747"/>
              <a:gd name="connsiteX43" fmla="*/ 1727872 w 4620472"/>
              <a:gd name="connsiteY43" fmla="*/ 548417 h 2760747"/>
              <a:gd name="connsiteX44" fmla="*/ 1769707 w 4620472"/>
              <a:gd name="connsiteY44" fmla="*/ 602206 h 2760747"/>
              <a:gd name="connsiteX45" fmla="*/ 1775684 w 4620472"/>
              <a:gd name="connsiteY45" fmla="*/ 614158 h 2760747"/>
              <a:gd name="connsiteX46" fmla="*/ 1799590 w 4620472"/>
              <a:gd name="connsiteY46" fmla="*/ 638064 h 2760747"/>
              <a:gd name="connsiteX47" fmla="*/ 1823495 w 4620472"/>
              <a:gd name="connsiteY47" fmla="*/ 679900 h 2760747"/>
              <a:gd name="connsiteX48" fmla="*/ 1829472 w 4620472"/>
              <a:gd name="connsiteY48" fmla="*/ 727711 h 2760747"/>
              <a:gd name="connsiteX49" fmla="*/ 1841425 w 4620472"/>
              <a:gd name="connsiteY49" fmla="*/ 751617 h 2760747"/>
              <a:gd name="connsiteX50" fmla="*/ 1865331 w 4620472"/>
              <a:gd name="connsiteY50" fmla="*/ 781500 h 2760747"/>
              <a:gd name="connsiteX51" fmla="*/ 1889237 w 4620472"/>
              <a:gd name="connsiteY51" fmla="*/ 817358 h 2760747"/>
              <a:gd name="connsiteX52" fmla="*/ 1901190 w 4620472"/>
              <a:gd name="connsiteY52" fmla="*/ 847241 h 2760747"/>
              <a:gd name="connsiteX53" fmla="*/ 1877284 w 4620472"/>
              <a:gd name="connsiteY53" fmla="*/ 901029 h 2760747"/>
              <a:gd name="connsiteX54" fmla="*/ 1901190 w 4620472"/>
              <a:gd name="connsiteY54" fmla="*/ 948841 h 2760747"/>
              <a:gd name="connsiteX55" fmla="*/ 1913143 w 4620472"/>
              <a:gd name="connsiteY55" fmla="*/ 978723 h 2760747"/>
              <a:gd name="connsiteX56" fmla="*/ 1931072 w 4620472"/>
              <a:gd name="connsiteY56" fmla="*/ 1020558 h 2760747"/>
              <a:gd name="connsiteX57" fmla="*/ 1943025 w 4620472"/>
              <a:gd name="connsiteY57" fmla="*/ 1038488 h 2760747"/>
              <a:gd name="connsiteX58" fmla="*/ 1943025 w 4620472"/>
              <a:gd name="connsiteY58" fmla="*/ 1068370 h 2760747"/>
              <a:gd name="connsiteX59" fmla="*/ 1990837 w 4620472"/>
              <a:gd name="connsiteY59" fmla="*/ 1128135 h 2760747"/>
              <a:gd name="connsiteX60" fmla="*/ 2020719 w 4620472"/>
              <a:gd name="connsiteY60" fmla="*/ 1146064 h 2760747"/>
              <a:gd name="connsiteX61" fmla="*/ 2026695 w 4620472"/>
              <a:gd name="connsiteY61" fmla="*/ 1140088 h 2760747"/>
              <a:gd name="connsiteX62" fmla="*/ 2068531 w 4620472"/>
              <a:gd name="connsiteY62" fmla="*/ 1158017 h 2760747"/>
              <a:gd name="connsiteX63" fmla="*/ 2122319 w 4620472"/>
              <a:gd name="connsiteY63" fmla="*/ 1205829 h 2760747"/>
              <a:gd name="connsiteX64" fmla="*/ 2164154 w 4620472"/>
              <a:gd name="connsiteY64" fmla="*/ 1241688 h 2760747"/>
              <a:gd name="connsiteX65" fmla="*/ 2200013 w 4620472"/>
              <a:gd name="connsiteY65" fmla="*/ 1253641 h 2760747"/>
              <a:gd name="connsiteX66" fmla="*/ 2253801 w 4620472"/>
              <a:gd name="connsiteY66" fmla="*/ 1265594 h 2760747"/>
              <a:gd name="connsiteX67" fmla="*/ 2253801 w 4620472"/>
              <a:gd name="connsiteY67" fmla="*/ 1289500 h 2760747"/>
              <a:gd name="connsiteX68" fmla="*/ 2301613 w 4620472"/>
              <a:gd name="connsiteY68" fmla="*/ 1319382 h 2760747"/>
              <a:gd name="connsiteX69" fmla="*/ 2337472 w 4620472"/>
              <a:gd name="connsiteY69" fmla="*/ 1325358 h 2760747"/>
              <a:gd name="connsiteX70" fmla="*/ 2379307 w 4620472"/>
              <a:gd name="connsiteY70" fmla="*/ 1361217 h 2760747"/>
              <a:gd name="connsiteX71" fmla="*/ 2409190 w 4620472"/>
              <a:gd name="connsiteY71" fmla="*/ 1379147 h 2760747"/>
              <a:gd name="connsiteX72" fmla="*/ 2421143 w 4620472"/>
              <a:gd name="connsiteY72" fmla="*/ 1385123 h 2760747"/>
              <a:gd name="connsiteX73" fmla="*/ 2445048 w 4620472"/>
              <a:gd name="connsiteY73" fmla="*/ 1391100 h 2760747"/>
              <a:gd name="connsiteX74" fmla="*/ 2504813 w 4620472"/>
              <a:gd name="connsiteY74" fmla="*/ 1415006 h 2760747"/>
              <a:gd name="connsiteX75" fmla="*/ 2528719 w 4620472"/>
              <a:gd name="connsiteY75" fmla="*/ 1391100 h 2760747"/>
              <a:gd name="connsiteX76" fmla="*/ 2552625 w 4620472"/>
              <a:gd name="connsiteY76" fmla="*/ 1367194 h 2760747"/>
              <a:gd name="connsiteX77" fmla="*/ 2582507 w 4620472"/>
              <a:gd name="connsiteY77" fmla="*/ 1325358 h 2760747"/>
              <a:gd name="connsiteX78" fmla="*/ 2624343 w 4620472"/>
              <a:gd name="connsiteY78" fmla="*/ 1301453 h 2760747"/>
              <a:gd name="connsiteX79" fmla="*/ 2612390 w 4620472"/>
              <a:gd name="connsiteY79" fmla="*/ 1283523 h 2760747"/>
              <a:gd name="connsiteX80" fmla="*/ 2612390 w 4620472"/>
              <a:gd name="connsiteY80" fmla="*/ 1247664 h 2760747"/>
              <a:gd name="connsiteX81" fmla="*/ 2648248 w 4620472"/>
              <a:gd name="connsiteY81" fmla="*/ 1211806 h 2760747"/>
              <a:gd name="connsiteX82" fmla="*/ 2648248 w 4620472"/>
              <a:gd name="connsiteY82" fmla="*/ 1193876 h 2760747"/>
              <a:gd name="connsiteX83" fmla="*/ 2713990 w 4620472"/>
              <a:gd name="connsiteY83" fmla="*/ 1056417 h 2760747"/>
              <a:gd name="connsiteX84" fmla="*/ 2731919 w 4620472"/>
              <a:gd name="connsiteY84" fmla="*/ 1050441 h 2760747"/>
              <a:gd name="connsiteX85" fmla="*/ 2821566 w 4620472"/>
              <a:gd name="connsiteY85" fmla="*/ 1032511 h 2760747"/>
              <a:gd name="connsiteX86" fmla="*/ 2833519 w 4620472"/>
              <a:gd name="connsiteY86" fmla="*/ 1032511 h 2760747"/>
              <a:gd name="connsiteX87" fmla="*/ 2857424 w 4620472"/>
              <a:gd name="connsiteY87" fmla="*/ 1002630 h 2760747"/>
              <a:gd name="connsiteX88" fmla="*/ 3048670 w 4620472"/>
              <a:gd name="connsiteY88" fmla="*/ 1026535 h 2760747"/>
              <a:gd name="connsiteX89" fmla="*/ 3198083 w 4620472"/>
              <a:gd name="connsiteY89" fmla="*/ 1044464 h 2760747"/>
              <a:gd name="connsiteX90" fmla="*/ 3269800 w 4620472"/>
              <a:gd name="connsiteY90" fmla="*/ 1086300 h 2760747"/>
              <a:gd name="connsiteX91" fmla="*/ 3305658 w 4620472"/>
              <a:gd name="connsiteY91" fmla="*/ 1134111 h 2760747"/>
              <a:gd name="connsiteX92" fmla="*/ 3311635 w 4620472"/>
              <a:gd name="connsiteY92" fmla="*/ 1175947 h 2760747"/>
              <a:gd name="connsiteX93" fmla="*/ 3401281 w 4620472"/>
              <a:gd name="connsiteY93" fmla="*/ 1187900 h 2760747"/>
              <a:gd name="connsiteX94" fmla="*/ 3431164 w 4620472"/>
              <a:gd name="connsiteY94" fmla="*/ 1253641 h 2760747"/>
              <a:gd name="connsiteX95" fmla="*/ 3490927 w 4620472"/>
              <a:gd name="connsiteY95" fmla="*/ 1283523 h 2760747"/>
              <a:gd name="connsiteX96" fmla="*/ 3562645 w 4620472"/>
              <a:gd name="connsiteY96" fmla="*/ 1355240 h 2760747"/>
              <a:gd name="connsiteX97" fmla="*/ 3598503 w 4620472"/>
              <a:gd name="connsiteY97" fmla="*/ 1492699 h 2760747"/>
              <a:gd name="connsiteX98" fmla="*/ 3682174 w 4620472"/>
              <a:gd name="connsiteY98" fmla="*/ 1618206 h 2760747"/>
              <a:gd name="connsiteX99" fmla="*/ 3724009 w 4620472"/>
              <a:gd name="connsiteY99" fmla="*/ 1737735 h 2760747"/>
              <a:gd name="connsiteX100" fmla="*/ 3807679 w 4620472"/>
              <a:gd name="connsiteY100" fmla="*/ 1797500 h 2760747"/>
              <a:gd name="connsiteX101" fmla="*/ 3867443 w 4620472"/>
              <a:gd name="connsiteY101" fmla="*/ 1887146 h 2760747"/>
              <a:gd name="connsiteX102" fmla="*/ 3927207 w 4620472"/>
              <a:gd name="connsiteY102" fmla="*/ 1994723 h 2760747"/>
              <a:gd name="connsiteX103" fmla="*/ 3975019 w 4620472"/>
              <a:gd name="connsiteY103" fmla="*/ 2042534 h 2760747"/>
              <a:gd name="connsiteX104" fmla="*/ 4046735 w 4620472"/>
              <a:gd name="connsiteY104" fmla="*/ 2066440 h 2760747"/>
              <a:gd name="connsiteX105" fmla="*/ 4058687 w 4620472"/>
              <a:gd name="connsiteY105" fmla="*/ 2144135 h 2760747"/>
              <a:gd name="connsiteX106" fmla="*/ 4064664 w 4620472"/>
              <a:gd name="connsiteY106" fmla="*/ 2215852 h 2760747"/>
              <a:gd name="connsiteX107" fmla="*/ 4082592 w 4620472"/>
              <a:gd name="connsiteY107" fmla="*/ 2317453 h 2760747"/>
              <a:gd name="connsiteX108" fmla="*/ 4124428 w 4620472"/>
              <a:gd name="connsiteY108" fmla="*/ 2419053 h 2760747"/>
              <a:gd name="connsiteX109" fmla="*/ 4154309 w 4620472"/>
              <a:gd name="connsiteY109" fmla="*/ 2431006 h 2760747"/>
              <a:gd name="connsiteX110" fmla="*/ 4178216 w 4620472"/>
              <a:gd name="connsiteY110" fmla="*/ 2496746 h 2760747"/>
              <a:gd name="connsiteX111" fmla="*/ 4255908 w 4620472"/>
              <a:gd name="connsiteY111" fmla="*/ 2598345 h 2760747"/>
              <a:gd name="connsiteX112" fmla="*/ 4363485 w 4620472"/>
              <a:gd name="connsiteY112" fmla="*/ 2628227 h 2760747"/>
              <a:gd name="connsiteX113" fmla="*/ 4429226 w 4620472"/>
              <a:gd name="connsiteY113" fmla="*/ 2682015 h 2760747"/>
              <a:gd name="connsiteX114" fmla="*/ 4536802 w 4620472"/>
              <a:gd name="connsiteY114" fmla="*/ 2687991 h 2760747"/>
              <a:gd name="connsiteX115" fmla="*/ 4608519 w 4620472"/>
              <a:gd name="connsiteY115" fmla="*/ 2753731 h 2760747"/>
              <a:gd name="connsiteX116" fmla="*/ 4620472 w 4620472"/>
              <a:gd name="connsiteY116" fmla="*/ 2759708 h 2760747"/>
              <a:gd name="connsiteX0" fmla="*/ 221801 w 4680237"/>
              <a:gd name="connsiteY0" fmla="*/ 2263664 h 2783614"/>
              <a:gd name="connsiteX1" fmla="*/ 144107 w 4680237"/>
              <a:gd name="connsiteY1" fmla="*/ 2156088 h 2783614"/>
              <a:gd name="connsiteX2" fmla="*/ 162037 w 4680237"/>
              <a:gd name="connsiteY2" fmla="*/ 2102300 h 2783614"/>
              <a:gd name="connsiteX3" fmla="*/ 162037 w 4680237"/>
              <a:gd name="connsiteY3" fmla="*/ 2054488 h 2783614"/>
              <a:gd name="connsiteX4" fmla="*/ 162037 w 4680237"/>
              <a:gd name="connsiteY4" fmla="*/ 2024606 h 2783614"/>
              <a:gd name="connsiteX5" fmla="*/ 126178 w 4680237"/>
              <a:gd name="connsiteY5" fmla="*/ 1958864 h 2783614"/>
              <a:gd name="connsiteX6" fmla="*/ 120201 w 4680237"/>
              <a:gd name="connsiteY6" fmla="*/ 1917029 h 2783614"/>
              <a:gd name="connsiteX7" fmla="*/ 90319 w 4680237"/>
              <a:gd name="connsiteY7" fmla="*/ 1893123 h 2783614"/>
              <a:gd name="connsiteX8" fmla="*/ 72390 w 4680237"/>
              <a:gd name="connsiteY8" fmla="*/ 1857264 h 2783614"/>
              <a:gd name="connsiteX9" fmla="*/ 12625 w 4680237"/>
              <a:gd name="connsiteY9" fmla="*/ 1797500 h 2783614"/>
              <a:gd name="connsiteX10" fmla="*/ 672 w 4680237"/>
              <a:gd name="connsiteY10" fmla="*/ 1654064 h 2783614"/>
              <a:gd name="connsiteX11" fmla="*/ 24578 w 4680237"/>
              <a:gd name="connsiteY11" fmla="*/ 1618206 h 2783614"/>
              <a:gd name="connsiteX12" fmla="*/ 185943 w 4680237"/>
              <a:gd name="connsiteY12" fmla="*/ 1648088 h 2783614"/>
              <a:gd name="connsiteX13" fmla="*/ 239731 w 4680237"/>
              <a:gd name="connsiteY13" fmla="*/ 1630158 h 2783614"/>
              <a:gd name="connsiteX14" fmla="*/ 203872 w 4680237"/>
              <a:gd name="connsiteY14" fmla="*/ 1474770 h 2783614"/>
              <a:gd name="connsiteX15" fmla="*/ 227778 w 4680237"/>
              <a:gd name="connsiteY15" fmla="*/ 1444888 h 2783614"/>
              <a:gd name="connsiteX16" fmla="*/ 215825 w 4680237"/>
              <a:gd name="connsiteY16" fmla="*/ 1122158 h 2783614"/>
              <a:gd name="connsiteX17" fmla="*/ 239731 w 4680237"/>
              <a:gd name="connsiteY17" fmla="*/ 1110206 h 2783614"/>
              <a:gd name="connsiteX18" fmla="*/ 293519 w 4680237"/>
              <a:gd name="connsiteY18" fmla="*/ 817358 h 2783614"/>
              <a:gd name="connsiteX19" fmla="*/ 299495 w 4680237"/>
              <a:gd name="connsiteY19" fmla="*/ 590253 h 2783614"/>
              <a:gd name="connsiteX20" fmla="*/ 215825 w 4680237"/>
              <a:gd name="connsiteY20" fmla="*/ 542441 h 2783614"/>
              <a:gd name="connsiteX21" fmla="*/ 138131 w 4680237"/>
              <a:gd name="connsiteY21" fmla="*/ 428888 h 2783614"/>
              <a:gd name="connsiteX22" fmla="*/ 179966 w 4680237"/>
              <a:gd name="connsiteY22" fmla="*/ 195806 h 2783614"/>
              <a:gd name="connsiteX23" fmla="*/ 191919 w 4680237"/>
              <a:gd name="connsiteY23" fmla="*/ 189829 h 2783614"/>
              <a:gd name="connsiteX24" fmla="*/ 472813 w 4680237"/>
              <a:gd name="connsiteY24" fmla="*/ 213735 h 2783614"/>
              <a:gd name="connsiteX25" fmla="*/ 484766 w 4680237"/>
              <a:gd name="connsiteY25" fmla="*/ 213735 h 2783614"/>
              <a:gd name="connsiteX26" fmla="*/ 496719 w 4680237"/>
              <a:gd name="connsiteY26" fmla="*/ 16511 h 2783614"/>
              <a:gd name="connsiteX27" fmla="*/ 496719 w 4680237"/>
              <a:gd name="connsiteY27" fmla="*/ 10535 h 2783614"/>
              <a:gd name="connsiteX28" fmla="*/ 634178 w 4680237"/>
              <a:gd name="connsiteY28" fmla="*/ 10535 h 2783614"/>
              <a:gd name="connsiteX29" fmla="*/ 1184013 w 4680237"/>
              <a:gd name="connsiteY29" fmla="*/ 58347 h 2783614"/>
              <a:gd name="connsiteX30" fmla="*/ 1219872 w 4680237"/>
              <a:gd name="connsiteY30" fmla="*/ 58347 h 2783614"/>
              <a:gd name="connsiteX31" fmla="*/ 1249754 w 4680237"/>
              <a:gd name="connsiteY31" fmla="*/ 88229 h 2783614"/>
              <a:gd name="connsiteX32" fmla="*/ 1273660 w 4680237"/>
              <a:gd name="connsiteY32" fmla="*/ 142017 h 2783614"/>
              <a:gd name="connsiteX33" fmla="*/ 1279637 w 4680237"/>
              <a:gd name="connsiteY33" fmla="*/ 189829 h 2783614"/>
              <a:gd name="connsiteX34" fmla="*/ 1321472 w 4680237"/>
              <a:gd name="connsiteY34" fmla="*/ 237641 h 2783614"/>
              <a:gd name="connsiteX35" fmla="*/ 1387213 w 4680237"/>
              <a:gd name="connsiteY35" fmla="*/ 249594 h 2783614"/>
              <a:gd name="connsiteX36" fmla="*/ 1441001 w 4680237"/>
              <a:gd name="connsiteY36" fmla="*/ 297406 h 2783614"/>
              <a:gd name="connsiteX37" fmla="*/ 1482837 w 4680237"/>
              <a:gd name="connsiteY37" fmla="*/ 351194 h 2783614"/>
              <a:gd name="connsiteX38" fmla="*/ 1536625 w 4680237"/>
              <a:gd name="connsiteY38" fmla="*/ 404982 h 2783614"/>
              <a:gd name="connsiteX39" fmla="*/ 1554554 w 4680237"/>
              <a:gd name="connsiteY39" fmla="*/ 434864 h 2783614"/>
              <a:gd name="connsiteX40" fmla="*/ 1608343 w 4680237"/>
              <a:gd name="connsiteY40" fmla="*/ 482676 h 2783614"/>
              <a:gd name="connsiteX41" fmla="*/ 1662131 w 4680237"/>
              <a:gd name="connsiteY41" fmla="*/ 530488 h 2783614"/>
              <a:gd name="connsiteX42" fmla="*/ 1668107 w 4680237"/>
              <a:gd name="connsiteY42" fmla="*/ 530488 h 2783614"/>
              <a:gd name="connsiteX43" fmla="*/ 1727872 w 4680237"/>
              <a:gd name="connsiteY43" fmla="*/ 548417 h 2783614"/>
              <a:gd name="connsiteX44" fmla="*/ 1769707 w 4680237"/>
              <a:gd name="connsiteY44" fmla="*/ 602206 h 2783614"/>
              <a:gd name="connsiteX45" fmla="*/ 1775684 w 4680237"/>
              <a:gd name="connsiteY45" fmla="*/ 614158 h 2783614"/>
              <a:gd name="connsiteX46" fmla="*/ 1799590 w 4680237"/>
              <a:gd name="connsiteY46" fmla="*/ 638064 h 2783614"/>
              <a:gd name="connsiteX47" fmla="*/ 1823495 w 4680237"/>
              <a:gd name="connsiteY47" fmla="*/ 679900 h 2783614"/>
              <a:gd name="connsiteX48" fmla="*/ 1829472 w 4680237"/>
              <a:gd name="connsiteY48" fmla="*/ 727711 h 2783614"/>
              <a:gd name="connsiteX49" fmla="*/ 1841425 w 4680237"/>
              <a:gd name="connsiteY49" fmla="*/ 751617 h 2783614"/>
              <a:gd name="connsiteX50" fmla="*/ 1865331 w 4680237"/>
              <a:gd name="connsiteY50" fmla="*/ 781500 h 2783614"/>
              <a:gd name="connsiteX51" fmla="*/ 1889237 w 4680237"/>
              <a:gd name="connsiteY51" fmla="*/ 817358 h 2783614"/>
              <a:gd name="connsiteX52" fmla="*/ 1901190 w 4680237"/>
              <a:gd name="connsiteY52" fmla="*/ 847241 h 2783614"/>
              <a:gd name="connsiteX53" fmla="*/ 1877284 w 4680237"/>
              <a:gd name="connsiteY53" fmla="*/ 901029 h 2783614"/>
              <a:gd name="connsiteX54" fmla="*/ 1901190 w 4680237"/>
              <a:gd name="connsiteY54" fmla="*/ 948841 h 2783614"/>
              <a:gd name="connsiteX55" fmla="*/ 1913143 w 4680237"/>
              <a:gd name="connsiteY55" fmla="*/ 978723 h 2783614"/>
              <a:gd name="connsiteX56" fmla="*/ 1931072 w 4680237"/>
              <a:gd name="connsiteY56" fmla="*/ 1020558 h 2783614"/>
              <a:gd name="connsiteX57" fmla="*/ 1943025 w 4680237"/>
              <a:gd name="connsiteY57" fmla="*/ 1038488 h 2783614"/>
              <a:gd name="connsiteX58" fmla="*/ 1943025 w 4680237"/>
              <a:gd name="connsiteY58" fmla="*/ 1068370 h 2783614"/>
              <a:gd name="connsiteX59" fmla="*/ 1990837 w 4680237"/>
              <a:gd name="connsiteY59" fmla="*/ 1128135 h 2783614"/>
              <a:gd name="connsiteX60" fmla="*/ 2020719 w 4680237"/>
              <a:gd name="connsiteY60" fmla="*/ 1146064 h 2783614"/>
              <a:gd name="connsiteX61" fmla="*/ 2026695 w 4680237"/>
              <a:gd name="connsiteY61" fmla="*/ 1140088 h 2783614"/>
              <a:gd name="connsiteX62" fmla="*/ 2068531 w 4680237"/>
              <a:gd name="connsiteY62" fmla="*/ 1158017 h 2783614"/>
              <a:gd name="connsiteX63" fmla="*/ 2122319 w 4680237"/>
              <a:gd name="connsiteY63" fmla="*/ 1205829 h 2783614"/>
              <a:gd name="connsiteX64" fmla="*/ 2164154 w 4680237"/>
              <a:gd name="connsiteY64" fmla="*/ 1241688 h 2783614"/>
              <a:gd name="connsiteX65" fmla="*/ 2200013 w 4680237"/>
              <a:gd name="connsiteY65" fmla="*/ 1253641 h 2783614"/>
              <a:gd name="connsiteX66" fmla="*/ 2253801 w 4680237"/>
              <a:gd name="connsiteY66" fmla="*/ 1265594 h 2783614"/>
              <a:gd name="connsiteX67" fmla="*/ 2253801 w 4680237"/>
              <a:gd name="connsiteY67" fmla="*/ 1289500 h 2783614"/>
              <a:gd name="connsiteX68" fmla="*/ 2301613 w 4680237"/>
              <a:gd name="connsiteY68" fmla="*/ 1319382 h 2783614"/>
              <a:gd name="connsiteX69" fmla="*/ 2337472 w 4680237"/>
              <a:gd name="connsiteY69" fmla="*/ 1325358 h 2783614"/>
              <a:gd name="connsiteX70" fmla="*/ 2379307 w 4680237"/>
              <a:gd name="connsiteY70" fmla="*/ 1361217 h 2783614"/>
              <a:gd name="connsiteX71" fmla="*/ 2409190 w 4680237"/>
              <a:gd name="connsiteY71" fmla="*/ 1379147 h 2783614"/>
              <a:gd name="connsiteX72" fmla="*/ 2421143 w 4680237"/>
              <a:gd name="connsiteY72" fmla="*/ 1385123 h 2783614"/>
              <a:gd name="connsiteX73" fmla="*/ 2445048 w 4680237"/>
              <a:gd name="connsiteY73" fmla="*/ 1391100 h 2783614"/>
              <a:gd name="connsiteX74" fmla="*/ 2504813 w 4680237"/>
              <a:gd name="connsiteY74" fmla="*/ 1415006 h 2783614"/>
              <a:gd name="connsiteX75" fmla="*/ 2528719 w 4680237"/>
              <a:gd name="connsiteY75" fmla="*/ 1391100 h 2783614"/>
              <a:gd name="connsiteX76" fmla="*/ 2552625 w 4680237"/>
              <a:gd name="connsiteY76" fmla="*/ 1367194 h 2783614"/>
              <a:gd name="connsiteX77" fmla="*/ 2582507 w 4680237"/>
              <a:gd name="connsiteY77" fmla="*/ 1325358 h 2783614"/>
              <a:gd name="connsiteX78" fmla="*/ 2624343 w 4680237"/>
              <a:gd name="connsiteY78" fmla="*/ 1301453 h 2783614"/>
              <a:gd name="connsiteX79" fmla="*/ 2612390 w 4680237"/>
              <a:gd name="connsiteY79" fmla="*/ 1283523 h 2783614"/>
              <a:gd name="connsiteX80" fmla="*/ 2612390 w 4680237"/>
              <a:gd name="connsiteY80" fmla="*/ 1247664 h 2783614"/>
              <a:gd name="connsiteX81" fmla="*/ 2648248 w 4680237"/>
              <a:gd name="connsiteY81" fmla="*/ 1211806 h 2783614"/>
              <a:gd name="connsiteX82" fmla="*/ 2648248 w 4680237"/>
              <a:gd name="connsiteY82" fmla="*/ 1193876 h 2783614"/>
              <a:gd name="connsiteX83" fmla="*/ 2713990 w 4680237"/>
              <a:gd name="connsiteY83" fmla="*/ 1056417 h 2783614"/>
              <a:gd name="connsiteX84" fmla="*/ 2731919 w 4680237"/>
              <a:gd name="connsiteY84" fmla="*/ 1050441 h 2783614"/>
              <a:gd name="connsiteX85" fmla="*/ 2821566 w 4680237"/>
              <a:gd name="connsiteY85" fmla="*/ 1032511 h 2783614"/>
              <a:gd name="connsiteX86" fmla="*/ 2833519 w 4680237"/>
              <a:gd name="connsiteY86" fmla="*/ 1032511 h 2783614"/>
              <a:gd name="connsiteX87" fmla="*/ 2857424 w 4680237"/>
              <a:gd name="connsiteY87" fmla="*/ 1002630 h 2783614"/>
              <a:gd name="connsiteX88" fmla="*/ 3048670 w 4680237"/>
              <a:gd name="connsiteY88" fmla="*/ 1026535 h 2783614"/>
              <a:gd name="connsiteX89" fmla="*/ 3198083 w 4680237"/>
              <a:gd name="connsiteY89" fmla="*/ 1044464 h 2783614"/>
              <a:gd name="connsiteX90" fmla="*/ 3269800 w 4680237"/>
              <a:gd name="connsiteY90" fmla="*/ 1086300 h 2783614"/>
              <a:gd name="connsiteX91" fmla="*/ 3305658 w 4680237"/>
              <a:gd name="connsiteY91" fmla="*/ 1134111 h 2783614"/>
              <a:gd name="connsiteX92" fmla="*/ 3311635 w 4680237"/>
              <a:gd name="connsiteY92" fmla="*/ 1175947 h 2783614"/>
              <a:gd name="connsiteX93" fmla="*/ 3401281 w 4680237"/>
              <a:gd name="connsiteY93" fmla="*/ 1187900 h 2783614"/>
              <a:gd name="connsiteX94" fmla="*/ 3431164 w 4680237"/>
              <a:gd name="connsiteY94" fmla="*/ 1253641 h 2783614"/>
              <a:gd name="connsiteX95" fmla="*/ 3490927 w 4680237"/>
              <a:gd name="connsiteY95" fmla="*/ 1283523 h 2783614"/>
              <a:gd name="connsiteX96" fmla="*/ 3562645 w 4680237"/>
              <a:gd name="connsiteY96" fmla="*/ 1355240 h 2783614"/>
              <a:gd name="connsiteX97" fmla="*/ 3598503 w 4680237"/>
              <a:gd name="connsiteY97" fmla="*/ 1492699 h 2783614"/>
              <a:gd name="connsiteX98" fmla="*/ 3682174 w 4680237"/>
              <a:gd name="connsiteY98" fmla="*/ 1618206 h 2783614"/>
              <a:gd name="connsiteX99" fmla="*/ 3724009 w 4680237"/>
              <a:gd name="connsiteY99" fmla="*/ 1737735 h 2783614"/>
              <a:gd name="connsiteX100" fmla="*/ 3807679 w 4680237"/>
              <a:gd name="connsiteY100" fmla="*/ 1797500 h 2783614"/>
              <a:gd name="connsiteX101" fmla="*/ 3867443 w 4680237"/>
              <a:gd name="connsiteY101" fmla="*/ 1887146 h 2783614"/>
              <a:gd name="connsiteX102" fmla="*/ 3927207 w 4680237"/>
              <a:gd name="connsiteY102" fmla="*/ 1994723 h 2783614"/>
              <a:gd name="connsiteX103" fmla="*/ 3975019 w 4680237"/>
              <a:gd name="connsiteY103" fmla="*/ 2042534 h 2783614"/>
              <a:gd name="connsiteX104" fmla="*/ 4046735 w 4680237"/>
              <a:gd name="connsiteY104" fmla="*/ 2066440 h 2783614"/>
              <a:gd name="connsiteX105" fmla="*/ 4058687 w 4680237"/>
              <a:gd name="connsiteY105" fmla="*/ 2144135 h 2783614"/>
              <a:gd name="connsiteX106" fmla="*/ 4064664 w 4680237"/>
              <a:gd name="connsiteY106" fmla="*/ 2215852 h 2783614"/>
              <a:gd name="connsiteX107" fmla="*/ 4082592 w 4680237"/>
              <a:gd name="connsiteY107" fmla="*/ 2317453 h 2783614"/>
              <a:gd name="connsiteX108" fmla="*/ 4124428 w 4680237"/>
              <a:gd name="connsiteY108" fmla="*/ 2419053 h 2783614"/>
              <a:gd name="connsiteX109" fmla="*/ 4154309 w 4680237"/>
              <a:gd name="connsiteY109" fmla="*/ 2431006 h 2783614"/>
              <a:gd name="connsiteX110" fmla="*/ 4178216 w 4680237"/>
              <a:gd name="connsiteY110" fmla="*/ 2496746 h 2783614"/>
              <a:gd name="connsiteX111" fmla="*/ 4255908 w 4680237"/>
              <a:gd name="connsiteY111" fmla="*/ 2598345 h 2783614"/>
              <a:gd name="connsiteX112" fmla="*/ 4363485 w 4680237"/>
              <a:gd name="connsiteY112" fmla="*/ 2628227 h 2783614"/>
              <a:gd name="connsiteX113" fmla="*/ 4429226 w 4680237"/>
              <a:gd name="connsiteY113" fmla="*/ 2682015 h 2783614"/>
              <a:gd name="connsiteX114" fmla="*/ 4536802 w 4680237"/>
              <a:gd name="connsiteY114" fmla="*/ 2687991 h 2783614"/>
              <a:gd name="connsiteX115" fmla="*/ 4608519 w 4680237"/>
              <a:gd name="connsiteY115" fmla="*/ 2753731 h 2783614"/>
              <a:gd name="connsiteX116" fmla="*/ 4680237 w 4680237"/>
              <a:gd name="connsiteY116" fmla="*/ 2783614 h 2783614"/>
              <a:gd name="connsiteX0" fmla="*/ 221801 w 4698165"/>
              <a:gd name="connsiteY0" fmla="*/ 2263664 h 2785827"/>
              <a:gd name="connsiteX1" fmla="*/ 144107 w 4698165"/>
              <a:gd name="connsiteY1" fmla="*/ 2156088 h 2785827"/>
              <a:gd name="connsiteX2" fmla="*/ 162037 w 4698165"/>
              <a:gd name="connsiteY2" fmla="*/ 2102300 h 2785827"/>
              <a:gd name="connsiteX3" fmla="*/ 162037 w 4698165"/>
              <a:gd name="connsiteY3" fmla="*/ 2054488 h 2785827"/>
              <a:gd name="connsiteX4" fmla="*/ 162037 w 4698165"/>
              <a:gd name="connsiteY4" fmla="*/ 2024606 h 2785827"/>
              <a:gd name="connsiteX5" fmla="*/ 126178 w 4698165"/>
              <a:gd name="connsiteY5" fmla="*/ 1958864 h 2785827"/>
              <a:gd name="connsiteX6" fmla="*/ 120201 w 4698165"/>
              <a:gd name="connsiteY6" fmla="*/ 1917029 h 2785827"/>
              <a:gd name="connsiteX7" fmla="*/ 90319 w 4698165"/>
              <a:gd name="connsiteY7" fmla="*/ 1893123 h 2785827"/>
              <a:gd name="connsiteX8" fmla="*/ 72390 w 4698165"/>
              <a:gd name="connsiteY8" fmla="*/ 1857264 h 2785827"/>
              <a:gd name="connsiteX9" fmla="*/ 12625 w 4698165"/>
              <a:gd name="connsiteY9" fmla="*/ 1797500 h 2785827"/>
              <a:gd name="connsiteX10" fmla="*/ 672 w 4698165"/>
              <a:gd name="connsiteY10" fmla="*/ 1654064 h 2785827"/>
              <a:gd name="connsiteX11" fmla="*/ 24578 w 4698165"/>
              <a:gd name="connsiteY11" fmla="*/ 1618206 h 2785827"/>
              <a:gd name="connsiteX12" fmla="*/ 185943 w 4698165"/>
              <a:gd name="connsiteY12" fmla="*/ 1648088 h 2785827"/>
              <a:gd name="connsiteX13" fmla="*/ 239731 w 4698165"/>
              <a:gd name="connsiteY13" fmla="*/ 1630158 h 2785827"/>
              <a:gd name="connsiteX14" fmla="*/ 203872 w 4698165"/>
              <a:gd name="connsiteY14" fmla="*/ 1474770 h 2785827"/>
              <a:gd name="connsiteX15" fmla="*/ 227778 w 4698165"/>
              <a:gd name="connsiteY15" fmla="*/ 1444888 h 2785827"/>
              <a:gd name="connsiteX16" fmla="*/ 215825 w 4698165"/>
              <a:gd name="connsiteY16" fmla="*/ 1122158 h 2785827"/>
              <a:gd name="connsiteX17" fmla="*/ 239731 w 4698165"/>
              <a:gd name="connsiteY17" fmla="*/ 1110206 h 2785827"/>
              <a:gd name="connsiteX18" fmla="*/ 293519 w 4698165"/>
              <a:gd name="connsiteY18" fmla="*/ 817358 h 2785827"/>
              <a:gd name="connsiteX19" fmla="*/ 299495 w 4698165"/>
              <a:gd name="connsiteY19" fmla="*/ 590253 h 2785827"/>
              <a:gd name="connsiteX20" fmla="*/ 215825 w 4698165"/>
              <a:gd name="connsiteY20" fmla="*/ 542441 h 2785827"/>
              <a:gd name="connsiteX21" fmla="*/ 138131 w 4698165"/>
              <a:gd name="connsiteY21" fmla="*/ 428888 h 2785827"/>
              <a:gd name="connsiteX22" fmla="*/ 179966 w 4698165"/>
              <a:gd name="connsiteY22" fmla="*/ 195806 h 2785827"/>
              <a:gd name="connsiteX23" fmla="*/ 191919 w 4698165"/>
              <a:gd name="connsiteY23" fmla="*/ 189829 h 2785827"/>
              <a:gd name="connsiteX24" fmla="*/ 472813 w 4698165"/>
              <a:gd name="connsiteY24" fmla="*/ 213735 h 2785827"/>
              <a:gd name="connsiteX25" fmla="*/ 484766 w 4698165"/>
              <a:gd name="connsiteY25" fmla="*/ 213735 h 2785827"/>
              <a:gd name="connsiteX26" fmla="*/ 496719 w 4698165"/>
              <a:gd name="connsiteY26" fmla="*/ 16511 h 2785827"/>
              <a:gd name="connsiteX27" fmla="*/ 496719 w 4698165"/>
              <a:gd name="connsiteY27" fmla="*/ 10535 h 2785827"/>
              <a:gd name="connsiteX28" fmla="*/ 634178 w 4698165"/>
              <a:gd name="connsiteY28" fmla="*/ 10535 h 2785827"/>
              <a:gd name="connsiteX29" fmla="*/ 1184013 w 4698165"/>
              <a:gd name="connsiteY29" fmla="*/ 58347 h 2785827"/>
              <a:gd name="connsiteX30" fmla="*/ 1219872 w 4698165"/>
              <a:gd name="connsiteY30" fmla="*/ 58347 h 2785827"/>
              <a:gd name="connsiteX31" fmla="*/ 1249754 w 4698165"/>
              <a:gd name="connsiteY31" fmla="*/ 88229 h 2785827"/>
              <a:gd name="connsiteX32" fmla="*/ 1273660 w 4698165"/>
              <a:gd name="connsiteY32" fmla="*/ 142017 h 2785827"/>
              <a:gd name="connsiteX33" fmla="*/ 1279637 w 4698165"/>
              <a:gd name="connsiteY33" fmla="*/ 189829 h 2785827"/>
              <a:gd name="connsiteX34" fmla="*/ 1321472 w 4698165"/>
              <a:gd name="connsiteY34" fmla="*/ 237641 h 2785827"/>
              <a:gd name="connsiteX35" fmla="*/ 1387213 w 4698165"/>
              <a:gd name="connsiteY35" fmla="*/ 249594 h 2785827"/>
              <a:gd name="connsiteX36" fmla="*/ 1441001 w 4698165"/>
              <a:gd name="connsiteY36" fmla="*/ 297406 h 2785827"/>
              <a:gd name="connsiteX37" fmla="*/ 1482837 w 4698165"/>
              <a:gd name="connsiteY37" fmla="*/ 351194 h 2785827"/>
              <a:gd name="connsiteX38" fmla="*/ 1536625 w 4698165"/>
              <a:gd name="connsiteY38" fmla="*/ 404982 h 2785827"/>
              <a:gd name="connsiteX39" fmla="*/ 1554554 w 4698165"/>
              <a:gd name="connsiteY39" fmla="*/ 434864 h 2785827"/>
              <a:gd name="connsiteX40" fmla="*/ 1608343 w 4698165"/>
              <a:gd name="connsiteY40" fmla="*/ 482676 h 2785827"/>
              <a:gd name="connsiteX41" fmla="*/ 1662131 w 4698165"/>
              <a:gd name="connsiteY41" fmla="*/ 530488 h 2785827"/>
              <a:gd name="connsiteX42" fmla="*/ 1668107 w 4698165"/>
              <a:gd name="connsiteY42" fmla="*/ 530488 h 2785827"/>
              <a:gd name="connsiteX43" fmla="*/ 1727872 w 4698165"/>
              <a:gd name="connsiteY43" fmla="*/ 548417 h 2785827"/>
              <a:gd name="connsiteX44" fmla="*/ 1769707 w 4698165"/>
              <a:gd name="connsiteY44" fmla="*/ 602206 h 2785827"/>
              <a:gd name="connsiteX45" fmla="*/ 1775684 w 4698165"/>
              <a:gd name="connsiteY45" fmla="*/ 614158 h 2785827"/>
              <a:gd name="connsiteX46" fmla="*/ 1799590 w 4698165"/>
              <a:gd name="connsiteY46" fmla="*/ 638064 h 2785827"/>
              <a:gd name="connsiteX47" fmla="*/ 1823495 w 4698165"/>
              <a:gd name="connsiteY47" fmla="*/ 679900 h 2785827"/>
              <a:gd name="connsiteX48" fmla="*/ 1829472 w 4698165"/>
              <a:gd name="connsiteY48" fmla="*/ 727711 h 2785827"/>
              <a:gd name="connsiteX49" fmla="*/ 1841425 w 4698165"/>
              <a:gd name="connsiteY49" fmla="*/ 751617 h 2785827"/>
              <a:gd name="connsiteX50" fmla="*/ 1865331 w 4698165"/>
              <a:gd name="connsiteY50" fmla="*/ 781500 h 2785827"/>
              <a:gd name="connsiteX51" fmla="*/ 1889237 w 4698165"/>
              <a:gd name="connsiteY51" fmla="*/ 817358 h 2785827"/>
              <a:gd name="connsiteX52" fmla="*/ 1901190 w 4698165"/>
              <a:gd name="connsiteY52" fmla="*/ 847241 h 2785827"/>
              <a:gd name="connsiteX53" fmla="*/ 1877284 w 4698165"/>
              <a:gd name="connsiteY53" fmla="*/ 901029 h 2785827"/>
              <a:gd name="connsiteX54" fmla="*/ 1901190 w 4698165"/>
              <a:gd name="connsiteY54" fmla="*/ 948841 h 2785827"/>
              <a:gd name="connsiteX55" fmla="*/ 1913143 w 4698165"/>
              <a:gd name="connsiteY55" fmla="*/ 978723 h 2785827"/>
              <a:gd name="connsiteX56" fmla="*/ 1931072 w 4698165"/>
              <a:gd name="connsiteY56" fmla="*/ 1020558 h 2785827"/>
              <a:gd name="connsiteX57" fmla="*/ 1943025 w 4698165"/>
              <a:gd name="connsiteY57" fmla="*/ 1038488 h 2785827"/>
              <a:gd name="connsiteX58" fmla="*/ 1943025 w 4698165"/>
              <a:gd name="connsiteY58" fmla="*/ 1068370 h 2785827"/>
              <a:gd name="connsiteX59" fmla="*/ 1990837 w 4698165"/>
              <a:gd name="connsiteY59" fmla="*/ 1128135 h 2785827"/>
              <a:gd name="connsiteX60" fmla="*/ 2020719 w 4698165"/>
              <a:gd name="connsiteY60" fmla="*/ 1146064 h 2785827"/>
              <a:gd name="connsiteX61" fmla="*/ 2026695 w 4698165"/>
              <a:gd name="connsiteY61" fmla="*/ 1140088 h 2785827"/>
              <a:gd name="connsiteX62" fmla="*/ 2068531 w 4698165"/>
              <a:gd name="connsiteY62" fmla="*/ 1158017 h 2785827"/>
              <a:gd name="connsiteX63" fmla="*/ 2122319 w 4698165"/>
              <a:gd name="connsiteY63" fmla="*/ 1205829 h 2785827"/>
              <a:gd name="connsiteX64" fmla="*/ 2164154 w 4698165"/>
              <a:gd name="connsiteY64" fmla="*/ 1241688 h 2785827"/>
              <a:gd name="connsiteX65" fmla="*/ 2200013 w 4698165"/>
              <a:gd name="connsiteY65" fmla="*/ 1253641 h 2785827"/>
              <a:gd name="connsiteX66" fmla="*/ 2253801 w 4698165"/>
              <a:gd name="connsiteY66" fmla="*/ 1265594 h 2785827"/>
              <a:gd name="connsiteX67" fmla="*/ 2253801 w 4698165"/>
              <a:gd name="connsiteY67" fmla="*/ 1289500 h 2785827"/>
              <a:gd name="connsiteX68" fmla="*/ 2301613 w 4698165"/>
              <a:gd name="connsiteY68" fmla="*/ 1319382 h 2785827"/>
              <a:gd name="connsiteX69" fmla="*/ 2337472 w 4698165"/>
              <a:gd name="connsiteY69" fmla="*/ 1325358 h 2785827"/>
              <a:gd name="connsiteX70" fmla="*/ 2379307 w 4698165"/>
              <a:gd name="connsiteY70" fmla="*/ 1361217 h 2785827"/>
              <a:gd name="connsiteX71" fmla="*/ 2409190 w 4698165"/>
              <a:gd name="connsiteY71" fmla="*/ 1379147 h 2785827"/>
              <a:gd name="connsiteX72" fmla="*/ 2421143 w 4698165"/>
              <a:gd name="connsiteY72" fmla="*/ 1385123 h 2785827"/>
              <a:gd name="connsiteX73" fmla="*/ 2445048 w 4698165"/>
              <a:gd name="connsiteY73" fmla="*/ 1391100 h 2785827"/>
              <a:gd name="connsiteX74" fmla="*/ 2504813 w 4698165"/>
              <a:gd name="connsiteY74" fmla="*/ 1415006 h 2785827"/>
              <a:gd name="connsiteX75" fmla="*/ 2528719 w 4698165"/>
              <a:gd name="connsiteY75" fmla="*/ 1391100 h 2785827"/>
              <a:gd name="connsiteX76" fmla="*/ 2552625 w 4698165"/>
              <a:gd name="connsiteY76" fmla="*/ 1367194 h 2785827"/>
              <a:gd name="connsiteX77" fmla="*/ 2582507 w 4698165"/>
              <a:gd name="connsiteY77" fmla="*/ 1325358 h 2785827"/>
              <a:gd name="connsiteX78" fmla="*/ 2624343 w 4698165"/>
              <a:gd name="connsiteY78" fmla="*/ 1301453 h 2785827"/>
              <a:gd name="connsiteX79" fmla="*/ 2612390 w 4698165"/>
              <a:gd name="connsiteY79" fmla="*/ 1283523 h 2785827"/>
              <a:gd name="connsiteX80" fmla="*/ 2612390 w 4698165"/>
              <a:gd name="connsiteY80" fmla="*/ 1247664 h 2785827"/>
              <a:gd name="connsiteX81" fmla="*/ 2648248 w 4698165"/>
              <a:gd name="connsiteY81" fmla="*/ 1211806 h 2785827"/>
              <a:gd name="connsiteX82" fmla="*/ 2648248 w 4698165"/>
              <a:gd name="connsiteY82" fmla="*/ 1193876 h 2785827"/>
              <a:gd name="connsiteX83" fmla="*/ 2713990 w 4698165"/>
              <a:gd name="connsiteY83" fmla="*/ 1056417 h 2785827"/>
              <a:gd name="connsiteX84" fmla="*/ 2731919 w 4698165"/>
              <a:gd name="connsiteY84" fmla="*/ 1050441 h 2785827"/>
              <a:gd name="connsiteX85" fmla="*/ 2821566 w 4698165"/>
              <a:gd name="connsiteY85" fmla="*/ 1032511 h 2785827"/>
              <a:gd name="connsiteX86" fmla="*/ 2833519 w 4698165"/>
              <a:gd name="connsiteY86" fmla="*/ 1032511 h 2785827"/>
              <a:gd name="connsiteX87" fmla="*/ 2857424 w 4698165"/>
              <a:gd name="connsiteY87" fmla="*/ 1002630 h 2785827"/>
              <a:gd name="connsiteX88" fmla="*/ 3048670 w 4698165"/>
              <a:gd name="connsiteY88" fmla="*/ 1026535 h 2785827"/>
              <a:gd name="connsiteX89" fmla="*/ 3198083 w 4698165"/>
              <a:gd name="connsiteY89" fmla="*/ 1044464 h 2785827"/>
              <a:gd name="connsiteX90" fmla="*/ 3269800 w 4698165"/>
              <a:gd name="connsiteY90" fmla="*/ 1086300 h 2785827"/>
              <a:gd name="connsiteX91" fmla="*/ 3305658 w 4698165"/>
              <a:gd name="connsiteY91" fmla="*/ 1134111 h 2785827"/>
              <a:gd name="connsiteX92" fmla="*/ 3311635 w 4698165"/>
              <a:gd name="connsiteY92" fmla="*/ 1175947 h 2785827"/>
              <a:gd name="connsiteX93" fmla="*/ 3401281 w 4698165"/>
              <a:gd name="connsiteY93" fmla="*/ 1187900 h 2785827"/>
              <a:gd name="connsiteX94" fmla="*/ 3431164 w 4698165"/>
              <a:gd name="connsiteY94" fmla="*/ 1253641 h 2785827"/>
              <a:gd name="connsiteX95" fmla="*/ 3490927 w 4698165"/>
              <a:gd name="connsiteY95" fmla="*/ 1283523 h 2785827"/>
              <a:gd name="connsiteX96" fmla="*/ 3562645 w 4698165"/>
              <a:gd name="connsiteY96" fmla="*/ 1355240 h 2785827"/>
              <a:gd name="connsiteX97" fmla="*/ 3598503 w 4698165"/>
              <a:gd name="connsiteY97" fmla="*/ 1492699 h 2785827"/>
              <a:gd name="connsiteX98" fmla="*/ 3682174 w 4698165"/>
              <a:gd name="connsiteY98" fmla="*/ 1618206 h 2785827"/>
              <a:gd name="connsiteX99" fmla="*/ 3724009 w 4698165"/>
              <a:gd name="connsiteY99" fmla="*/ 1737735 h 2785827"/>
              <a:gd name="connsiteX100" fmla="*/ 3807679 w 4698165"/>
              <a:gd name="connsiteY100" fmla="*/ 1797500 h 2785827"/>
              <a:gd name="connsiteX101" fmla="*/ 3867443 w 4698165"/>
              <a:gd name="connsiteY101" fmla="*/ 1887146 h 2785827"/>
              <a:gd name="connsiteX102" fmla="*/ 3927207 w 4698165"/>
              <a:gd name="connsiteY102" fmla="*/ 1994723 h 2785827"/>
              <a:gd name="connsiteX103" fmla="*/ 3975019 w 4698165"/>
              <a:gd name="connsiteY103" fmla="*/ 2042534 h 2785827"/>
              <a:gd name="connsiteX104" fmla="*/ 4046735 w 4698165"/>
              <a:gd name="connsiteY104" fmla="*/ 2066440 h 2785827"/>
              <a:gd name="connsiteX105" fmla="*/ 4058687 w 4698165"/>
              <a:gd name="connsiteY105" fmla="*/ 2144135 h 2785827"/>
              <a:gd name="connsiteX106" fmla="*/ 4064664 w 4698165"/>
              <a:gd name="connsiteY106" fmla="*/ 2215852 h 2785827"/>
              <a:gd name="connsiteX107" fmla="*/ 4082592 w 4698165"/>
              <a:gd name="connsiteY107" fmla="*/ 2317453 h 2785827"/>
              <a:gd name="connsiteX108" fmla="*/ 4124428 w 4698165"/>
              <a:gd name="connsiteY108" fmla="*/ 2419053 h 2785827"/>
              <a:gd name="connsiteX109" fmla="*/ 4154309 w 4698165"/>
              <a:gd name="connsiteY109" fmla="*/ 2431006 h 2785827"/>
              <a:gd name="connsiteX110" fmla="*/ 4178216 w 4698165"/>
              <a:gd name="connsiteY110" fmla="*/ 2496746 h 2785827"/>
              <a:gd name="connsiteX111" fmla="*/ 4255908 w 4698165"/>
              <a:gd name="connsiteY111" fmla="*/ 2598345 h 2785827"/>
              <a:gd name="connsiteX112" fmla="*/ 4363485 w 4698165"/>
              <a:gd name="connsiteY112" fmla="*/ 2628227 h 2785827"/>
              <a:gd name="connsiteX113" fmla="*/ 4429226 w 4698165"/>
              <a:gd name="connsiteY113" fmla="*/ 2682015 h 2785827"/>
              <a:gd name="connsiteX114" fmla="*/ 4536802 w 4698165"/>
              <a:gd name="connsiteY114" fmla="*/ 2687991 h 2785827"/>
              <a:gd name="connsiteX115" fmla="*/ 4608519 w 4698165"/>
              <a:gd name="connsiteY115" fmla="*/ 2753731 h 2785827"/>
              <a:gd name="connsiteX116" fmla="*/ 4680237 w 4698165"/>
              <a:gd name="connsiteY116" fmla="*/ 2783614 h 2785827"/>
              <a:gd name="connsiteX117" fmla="*/ 4698165 w 4698165"/>
              <a:gd name="connsiteY117" fmla="*/ 2783613 h 2785827"/>
              <a:gd name="connsiteX0" fmla="*/ 221801 w 4835624"/>
              <a:gd name="connsiteY0" fmla="*/ 2263664 h 2784530"/>
              <a:gd name="connsiteX1" fmla="*/ 144107 w 4835624"/>
              <a:gd name="connsiteY1" fmla="*/ 2156088 h 2784530"/>
              <a:gd name="connsiteX2" fmla="*/ 162037 w 4835624"/>
              <a:gd name="connsiteY2" fmla="*/ 2102300 h 2784530"/>
              <a:gd name="connsiteX3" fmla="*/ 162037 w 4835624"/>
              <a:gd name="connsiteY3" fmla="*/ 2054488 h 2784530"/>
              <a:gd name="connsiteX4" fmla="*/ 162037 w 4835624"/>
              <a:gd name="connsiteY4" fmla="*/ 2024606 h 2784530"/>
              <a:gd name="connsiteX5" fmla="*/ 126178 w 4835624"/>
              <a:gd name="connsiteY5" fmla="*/ 1958864 h 2784530"/>
              <a:gd name="connsiteX6" fmla="*/ 120201 w 4835624"/>
              <a:gd name="connsiteY6" fmla="*/ 1917029 h 2784530"/>
              <a:gd name="connsiteX7" fmla="*/ 90319 w 4835624"/>
              <a:gd name="connsiteY7" fmla="*/ 1893123 h 2784530"/>
              <a:gd name="connsiteX8" fmla="*/ 72390 w 4835624"/>
              <a:gd name="connsiteY8" fmla="*/ 1857264 h 2784530"/>
              <a:gd name="connsiteX9" fmla="*/ 12625 w 4835624"/>
              <a:gd name="connsiteY9" fmla="*/ 1797500 h 2784530"/>
              <a:gd name="connsiteX10" fmla="*/ 672 w 4835624"/>
              <a:gd name="connsiteY10" fmla="*/ 1654064 h 2784530"/>
              <a:gd name="connsiteX11" fmla="*/ 24578 w 4835624"/>
              <a:gd name="connsiteY11" fmla="*/ 1618206 h 2784530"/>
              <a:gd name="connsiteX12" fmla="*/ 185943 w 4835624"/>
              <a:gd name="connsiteY12" fmla="*/ 1648088 h 2784530"/>
              <a:gd name="connsiteX13" fmla="*/ 239731 w 4835624"/>
              <a:gd name="connsiteY13" fmla="*/ 1630158 h 2784530"/>
              <a:gd name="connsiteX14" fmla="*/ 203872 w 4835624"/>
              <a:gd name="connsiteY14" fmla="*/ 1474770 h 2784530"/>
              <a:gd name="connsiteX15" fmla="*/ 227778 w 4835624"/>
              <a:gd name="connsiteY15" fmla="*/ 1444888 h 2784530"/>
              <a:gd name="connsiteX16" fmla="*/ 215825 w 4835624"/>
              <a:gd name="connsiteY16" fmla="*/ 1122158 h 2784530"/>
              <a:gd name="connsiteX17" fmla="*/ 239731 w 4835624"/>
              <a:gd name="connsiteY17" fmla="*/ 1110206 h 2784530"/>
              <a:gd name="connsiteX18" fmla="*/ 293519 w 4835624"/>
              <a:gd name="connsiteY18" fmla="*/ 817358 h 2784530"/>
              <a:gd name="connsiteX19" fmla="*/ 299495 w 4835624"/>
              <a:gd name="connsiteY19" fmla="*/ 590253 h 2784530"/>
              <a:gd name="connsiteX20" fmla="*/ 215825 w 4835624"/>
              <a:gd name="connsiteY20" fmla="*/ 542441 h 2784530"/>
              <a:gd name="connsiteX21" fmla="*/ 138131 w 4835624"/>
              <a:gd name="connsiteY21" fmla="*/ 428888 h 2784530"/>
              <a:gd name="connsiteX22" fmla="*/ 179966 w 4835624"/>
              <a:gd name="connsiteY22" fmla="*/ 195806 h 2784530"/>
              <a:gd name="connsiteX23" fmla="*/ 191919 w 4835624"/>
              <a:gd name="connsiteY23" fmla="*/ 189829 h 2784530"/>
              <a:gd name="connsiteX24" fmla="*/ 472813 w 4835624"/>
              <a:gd name="connsiteY24" fmla="*/ 213735 h 2784530"/>
              <a:gd name="connsiteX25" fmla="*/ 484766 w 4835624"/>
              <a:gd name="connsiteY25" fmla="*/ 213735 h 2784530"/>
              <a:gd name="connsiteX26" fmla="*/ 496719 w 4835624"/>
              <a:gd name="connsiteY26" fmla="*/ 16511 h 2784530"/>
              <a:gd name="connsiteX27" fmla="*/ 496719 w 4835624"/>
              <a:gd name="connsiteY27" fmla="*/ 10535 h 2784530"/>
              <a:gd name="connsiteX28" fmla="*/ 634178 w 4835624"/>
              <a:gd name="connsiteY28" fmla="*/ 10535 h 2784530"/>
              <a:gd name="connsiteX29" fmla="*/ 1184013 w 4835624"/>
              <a:gd name="connsiteY29" fmla="*/ 58347 h 2784530"/>
              <a:gd name="connsiteX30" fmla="*/ 1219872 w 4835624"/>
              <a:gd name="connsiteY30" fmla="*/ 58347 h 2784530"/>
              <a:gd name="connsiteX31" fmla="*/ 1249754 w 4835624"/>
              <a:gd name="connsiteY31" fmla="*/ 88229 h 2784530"/>
              <a:gd name="connsiteX32" fmla="*/ 1273660 w 4835624"/>
              <a:gd name="connsiteY32" fmla="*/ 142017 h 2784530"/>
              <a:gd name="connsiteX33" fmla="*/ 1279637 w 4835624"/>
              <a:gd name="connsiteY33" fmla="*/ 189829 h 2784530"/>
              <a:gd name="connsiteX34" fmla="*/ 1321472 w 4835624"/>
              <a:gd name="connsiteY34" fmla="*/ 237641 h 2784530"/>
              <a:gd name="connsiteX35" fmla="*/ 1387213 w 4835624"/>
              <a:gd name="connsiteY35" fmla="*/ 249594 h 2784530"/>
              <a:gd name="connsiteX36" fmla="*/ 1441001 w 4835624"/>
              <a:gd name="connsiteY36" fmla="*/ 297406 h 2784530"/>
              <a:gd name="connsiteX37" fmla="*/ 1482837 w 4835624"/>
              <a:gd name="connsiteY37" fmla="*/ 351194 h 2784530"/>
              <a:gd name="connsiteX38" fmla="*/ 1536625 w 4835624"/>
              <a:gd name="connsiteY38" fmla="*/ 404982 h 2784530"/>
              <a:gd name="connsiteX39" fmla="*/ 1554554 w 4835624"/>
              <a:gd name="connsiteY39" fmla="*/ 434864 h 2784530"/>
              <a:gd name="connsiteX40" fmla="*/ 1608343 w 4835624"/>
              <a:gd name="connsiteY40" fmla="*/ 482676 h 2784530"/>
              <a:gd name="connsiteX41" fmla="*/ 1662131 w 4835624"/>
              <a:gd name="connsiteY41" fmla="*/ 530488 h 2784530"/>
              <a:gd name="connsiteX42" fmla="*/ 1668107 w 4835624"/>
              <a:gd name="connsiteY42" fmla="*/ 530488 h 2784530"/>
              <a:gd name="connsiteX43" fmla="*/ 1727872 w 4835624"/>
              <a:gd name="connsiteY43" fmla="*/ 548417 h 2784530"/>
              <a:gd name="connsiteX44" fmla="*/ 1769707 w 4835624"/>
              <a:gd name="connsiteY44" fmla="*/ 602206 h 2784530"/>
              <a:gd name="connsiteX45" fmla="*/ 1775684 w 4835624"/>
              <a:gd name="connsiteY45" fmla="*/ 614158 h 2784530"/>
              <a:gd name="connsiteX46" fmla="*/ 1799590 w 4835624"/>
              <a:gd name="connsiteY46" fmla="*/ 638064 h 2784530"/>
              <a:gd name="connsiteX47" fmla="*/ 1823495 w 4835624"/>
              <a:gd name="connsiteY47" fmla="*/ 679900 h 2784530"/>
              <a:gd name="connsiteX48" fmla="*/ 1829472 w 4835624"/>
              <a:gd name="connsiteY48" fmla="*/ 727711 h 2784530"/>
              <a:gd name="connsiteX49" fmla="*/ 1841425 w 4835624"/>
              <a:gd name="connsiteY49" fmla="*/ 751617 h 2784530"/>
              <a:gd name="connsiteX50" fmla="*/ 1865331 w 4835624"/>
              <a:gd name="connsiteY50" fmla="*/ 781500 h 2784530"/>
              <a:gd name="connsiteX51" fmla="*/ 1889237 w 4835624"/>
              <a:gd name="connsiteY51" fmla="*/ 817358 h 2784530"/>
              <a:gd name="connsiteX52" fmla="*/ 1901190 w 4835624"/>
              <a:gd name="connsiteY52" fmla="*/ 847241 h 2784530"/>
              <a:gd name="connsiteX53" fmla="*/ 1877284 w 4835624"/>
              <a:gd name="connsiteY53" fmla="*/ 901029 h 2784530"/>
              <a:gd name="connsiteX54" fmla="*/ 1901190 w 4835624"/>
              <a:gd name="connsiteY54" fmla="*/ 948841 h 2784530"/>
              <a:gd name="connsiteX55" fmla="*/ 1913143 w 4835624"/>
              <a:gd name="connsiteY55" fmla="*/ 978723 h 2784530"/>
              <a:gd name="connsiteX56" fmla="*/ 1931072 w 4835624"/>
              <a:gd name="connsiteY56" fmla="*/ 1020558 h 2784530"/>
              <a:gd name="connsiteX57" fmla="*/ 1943025 w 4835624"/>
              <a:gd name="connsiteY57" fmla="*/ 1038488 h 2784530"/>
              <a:gd name="connsiteX58" fmla="*/ 1943025 w 4835624"/>
              <a:gd name="connsiteY58" fmla="*/ 1068370 h 2784530"/>
              <a:gd name="connsiteX59" fmla="*/ 1990837 w 4835624"/>
              <a:gd name="connsiteY59" fmla="*/ 1128135 h 2784530"/>
              <a:gd name="connsiteX60" fmla="*/ 2020719 w 4835624"/>
              <a:gd name="connsiteY60" fmla="*/ 1146064 h 2784530"/>
              <a:gd name="connsiteX61" fmla="*/ 2026695 w 4835624"/>
              <a:gd name="connsiteY61" fmla="*/ 1140088 h 2784530"/>
              <a:gd name="connsiteX62" fmla="*/ 2068531 w 4835624"/>
              <a:gd name="connsiteY62" fmla="*/ 1158017 h 2784530"/>
              <a:gd name="connsiteX63" fmla="*/ 2122319 w 4835624"/>
              <a:gd name="connsiteY63" fmla="*/ 1205829 h 2784530"/>
              <a:gd name="connsiteX64" fmla="*/ 2164154 w 4835624"/>
              <a:gd name="connsiteY64" fmla="*/ 1241688 h 2784530"/>
              <a:gd name="connsiteX65" fmla="*/ 2200013 w 4835624"/>
              <a:gd name="connsiteY65" fmla="*/ 1253641 h 2784530"/>
              <a:gd name="connsiteX66" fmla="*/ 2253801 w 4835624"/>
              <a:gd name="connsiteY66" fmla="*/ 1265594 h 2784530"/>
              <a:gd name="connsiteX67" fmla="*/ 2253801 w 4835624"/>
              <a:gd name="connsiteY67" fmla="*/ 1289500 h 2784530"/>
              <a:gd name="connsiteX68" fmla="*/ 2301613 w 4835624"/>
              <a:gd name="connsiteY68" fmla="*/ 1319382 h 2784530"/>
              <a:gd name="connsiteX69" fmla="*/ 2337472 w 4835624"/>
              <a:gd name="connsiteY69" fmla="*/ 1325358 h 2784530"/>
              <a:gd name="connsiteX70" fmla="*/ 2379307 w 4835624"/>
              <a:gd name="connsiteY70" fmla="*/ 1361217 h 2784530"/>
              <a:gd name="connsiteX71" fmla="*/ 2409190 w 4835624"/>
              <a:gd name="connsiteY71" fmla="*/ 1379147 h 2784530"/>
              <a:gd name="connsiteX72" fmla="*/ 2421143 w 4835624"/>
              <a:gd name="connsiteY72" fmla="*/ 1385123 h 2784530"/>
              <a:gd name="connsiteX73" fmla="*/ 2445048 w 4835624"/>
              <a:gd name="connsiteY73" fmla="*/ 1391100 h 2784530"/>
              <a:gd name="connsiteX74" fmla="*/ 2504813 w 4835624"/>
              <a:gd name="connsiteY74" fmla="*/ 1415006 h 2784530"/>
              <a:gd name="connsiteX75" fmla="*/ 2528719 w 4835624"/>
              <a:gd name="connsiteY75" fmla="*/ 1391100 h 2784530"/>
              <a:gd name="connsiteX76" fmla="*/ 2552625 w 4835624"/>
              <a:gd name="connsiteY76" fmla="*/ 1367194 h 2784530"/>
              <a:gd name="connsiteX77" fmla="*/ 2582507 w 4835624"/>
              <a:gd name="connsiteY77" fmla="*/ 1325358 h 2784530"/>
              <a:gd name="connsiteX78" fmla="*/ 2624343 w 4835624"/>
              <a:gd name="connsiteY78" fmla="*/ 1301453 h 2784530"/>
              <a:gd name="connsiteX79" fmla="*/ 2612390 w 4835624"/>
              <a:gd name="connsiteY79" fmla="*/ 1283523 h 2784530"/>
              <a:gd name="connsiteX80" fmla="*/ 2612390 w 4835624"/>
              <a:gd name="connsiteY80" fmla="*/ 1247664 h 2784530"/>
              <a:gd name="connsiteX81" fmla="*/ 2648248 w 4835624"/>
              <a:gd name="connsiteY81" fmla="*/ 1211806 h 2784530"/>
              <a:gd name="connsiteX82" fmla="*/ 2648248 w 4835624"/>
              <a:gd name="connsiteY82" fmla="*/ 1193876 h 2784530"/>
              <a:gd name="connsiteX83" fmla="*/ 2713990 w 4835624"/>
              <a:gd name="connsiteY83" fmla="*/ 1056417 h 2784530"/>
              <a:gd name="connsiteX84" fmla="*/ 2731919 w 4835624"/>
              <a:gd name="connsiteY84" fmla="*/ 1050441 h 2784530"/>
              <a:gd name="connsiteX85" fmla="*/ 2821566 w 4835624"/>
              <a:gd name="connsiteY85" fmla="*/ 1032511 h 2784530"/>
              <a:gd name="connsiteX86" fmla="*/ 2833519 w 4835624"/>
              <a:gd name="connsiteY86" fmla="*/ 1032511 h 2784530"/>
              <a:gd name="connsiteX87" fmla="*/ 2857424 w 4835624"/>
              <a:gd name="connsiteY87" fmla="*/ 1002630 h 2784530"/>
              <a:gd name="connsiteX88" fmla="*/ 3048670 w 4835624"/>
              <a:gd name="connsiteY88" fmla="*/ 1026535 h 2784530"/>
              <a:gd name="connsiteX89" fmla="*/ 3198083 w 4835624"/>
              <a:gd name="connsiteY89" fmla="*/ 1044464 h 2784530"/>
              <a:gd name="connsiteX90" fmla="*/ 3269800 w 4835624"/>
              <a:gd name="connsiteY90" fmla="*/ 1086300 h 2784530"/>
              <a:gd name="connsiteX91" fmla="*/ 3305658 w 4835624"/>
              <a:gd name="connsiteY91" fmla="*/ 1134111 h 2784530"/>
              <a:gd name="connsiteX92" fmla="*/ 3311635 w 4835624"/>
              <a:gd name="connsiteY92" fmla="*/ 1175947 h 2784530"/>
              <a:gd name="connsiteX93" fmla="*/ 3401281 w 4835624"/>
              <a:gd name="connsiteY93" fmla="*/ 1187900 h 2784530"/>
              <a:gd name="connsiteX94" fmla="*/ 3431164 w 4835624"/>
              <a:gd name="connsiteY94" fmla="*/ 1253641 h 2784530"/>
              <a:gd name="connsiteX95" fmla="*/ 3490927 w 4835624"/>
              <a:gd name="connsiteY95" fmla="*/ 1283523 h 2784530"/>
              <a:gd name="connsiteX96" fmla="*/ 3562645 w 4835624"/>
              <a:gd name="connsiteY96" fmla="*/ 1355240 h 2784530"/>
              <a:gd name="connsiteX97" fmla="*/ 3598503 w 4835624"/>
              <a:gd name="connsiteY97" fmla="*/ 1492699 h 2784530"/>
              <a:gd name="connsiteX98" fmla="*/ 3682174 w 4835624"/>
              <a:gd name="connsiteY98" fmla="*/ 1618206 h 2784530"/>
              <a:gd name="connsiteX99" fmla="*/ 3724009 w 4835624"/>
              <a:gd name="connsiteY99" fmla="*/ 1737735 h 2784530"/>
              <a:gd name="connsiteX100" fmla="*/ 3807679 w 4835624"/>
              <a:gd name="connsiteY100" fmla="*/ 1797500 h 2784530"/>
              <a:gd name="connsiteX101" fmla="*/ 3867443 w 4835624"/>
              <a:gd name="connsiteY101" fmla="*/ 1887146 h 2784530"/>
              <a:gd name="connsiteX102" fmla="*/ 3927207 w 4835624"/>
              <a:gd name="connsiteY102" fmla="*/ 1994723 h 2784530"/>
              <a:gd name="connsiteX103" fmla="*/ 3975019 w 4835624"/>
              <a:gd name="connsiteY103" fmla="*/ 2042534 h 2784530"/>
              <a:gd name="connsiteX104" fmla="*/ 4046735 w 4835624"/>
              <a:gd name="connsiteY104" fmla="*/ 2066440 h 2784530"/>
              <a:gd name="connsiteX105" fmla="*/ 4058687 w 4835624"/>
              <a:gd name="connsiteY105" fmla="*/ 2144135 h 2784530"/>
              <a:gd name="connsiteX106" fmla="*/ 4064664 w 4835624"/>
              <a:gd name="connsiteY106" fmla="*/ 2215852 h 2784530"/>
              <a:gd name="connsiteX107" fmla="*/ 4082592 w 4835624"/>
              <a:gd name="connsiteY107" fmla="*/ 2317453 h 2784530"/>
              <a:gd name="connsiteX108" fmla="*/ 4124428 w 4835624"/>
              <a:gd name="connsiteY108" fmla="*/ 2419053 h 2784530"/>
              <a:gd name="connsiteX109" fmla="*/ 4154309 w 4835624"/>
              <a:gd name="connsiteY109" fmla="*/ 2431006 h 2784530"/>
              <a:gd name="connsiteX110" fmla="*/ 4178216 w 4835624"/>
              <a:gd name="connsiteY110" fmla="*/ 2496746 h 2784530"/>
              <a:gd name="connsiteX111" fmla="*/ 4255908 w 4835624"/>
              <a:gd name="connsiteY111" fmla="*/ 2598345 h 2784530"/>
              <a:gd name="connsiteX112" fmla="*/ 4363485 w 4835624"/>
              <a:gd name="connsiteY112" fmla="*/ 2628227 h 2784530"/>
              <a:gd name="connsiteX113" fmla="*/ 4429226 w 4835624"/>
              <a:gd name="connsiteY113" fmla="*/ 2682015 h 2784530"/>
              <a:gd name="connsiteX114" fmla="*/ 4536802 w 4835624"/>
              <a:gd name="connsiteY114" fmla="*/ 2687991 h 2784530"/>
              <a:gd name="connsiteX115" fmla="*/ 4608519 w 4835624"/>
              <a:gd name="connsiteY115" fmla="*/ 2753731 h 2784530"/>
              <a:gd name="connsiteX116" fmla="*/ 4680237 w 4835624"/>
              <a:gd name="connsiteY116" fmla="*/ 2783614 h 2784530"/>
              <a:gd name="connsiteX117" fmla="*/ 4835624 w 4835624"/>
              <a:gd name="connsiteY117" fmla="*/ 2771660 h 2784530"/>
              <a:gd name="connsiteX0" fmla="*/ 221801 w 4847133"/>
              <a:gd name="connsiteY0" fmla="*/ 2263664 h 2784530"/>
              <a:gd name="connsiteX1" fmla="*/ 144107 w 4847133"/>
              <a:gd name="connsiteY1" fmla="*/ 2156088 h 2784530"/>
              <a:gd name="connsiteX2" fmla="*/ 162037 w 4847133"/>
              <a:gd name="connsiteY2" fmla="*/ 2102300 h 2784530"/>
              <a:gd name="connsiteX3" fmla="*/ 162037 w 4847133"/>
              <a:gd name="connsiteY3" fmla="*/ 2054488 h 2784530"/>
              <a:gd name="connsiteX4" fmla="*/ 162037 w 4847133"/>
              <a:gd name="connsiteY4" fmla="*/ 2024606 h 2784530"/>
              <a:gd name="connsiteX5" fmla="*/ 126178 w 4847133"/>
              <a:gd name="connsiteY5" fmla="*/ 1958864 h 2784530"/>
              <a:gd name="connsiteX6" fmla="*/ 120201 w 4847133"/>
              <a:gd name="connsiteY6" fmla="*/ 1917029 h 2784530"/>
              <a:gd name="connsiteX7" fmla="*/ 90319 w 4847133"/>
              <a:gd name="connsiteY7" fmla="*/ 1893123 h 2784530"/>
              <a:gd name="connsiteX8" fmla="*/ 72390 w 4847133"/>
              <a:gd name="connsiteY8" fmla="*/ 1857264 h 2784530"/>
              <a:gd name="connsiteX9" fmla="*/ 12625 w 4847133"/>
              <a:gd name="connsiteY9" fmla="*/ 1797500 h 2784530"/>
              <a:gd name="connsiteX10" fmla="*/ 672 w 4847133"/>
              <a:gd name="connsiteY10" fmla="*/ 1654064 h 2784530"/>
              <a:gd name="connsiteX11" fmla="*/ 24578 w 4847133"/>
              <a:gd name="connsiteY11" fmla="*/ 1618206 h 2784530"/>
              <a:gd name="connsiteX12" fmla="*/ 185943 w 4847133"/>
              <a:gd name="connsiteY12" fmla="*/ 1648088 h 2784530"/>
              <a:gd name="connsiteX13" fmla="*/ 239731 w 4847133"/>
              <a:gd name="connsiteY13" fmla="*/ 1630158 h 2784530"/>
              <a:gd name="connsiteX14" fmla="*/ 203872 w 4847133"/>
              <a:gd name="connsiteY14" fmla="*/ 1474770 h 2784530"/>
              <a:gd name="connsiteX15" fmla="*/ 227778 w 4847133"/>
              <a:gd name="connsiteY15" fmla="*/ 1444888 h 2784530"/>
              <a:gd name="connsiteX16" fmla="*/ 215825 w 4847133"/>
              <a:gd name="connsiteY16" fmla="*/ 1122158 h 2784530"/>
              <a:gd name="connsiteX17" fmla="*/ 239731 w 4847133"/>
              <a:gd name="connsiteY17" fmla="*/ 1110206 h 2784530"/>
              <a:gd name="connsiteX18" fmla="*/ 293519 w 4847133"/>
              <a:gd name="connsiteY18" fmla="*/ 817358 h 2784530"/>
              <a:gd name="connsiteX19" fmla="*/ 299495 w 4847133"/>
              <a:gd name="connsiteY19" fmla="*/ 590253 h 2784530"/>
              <a:gd name="connsiteX20" fmla="*/ 215825 w 4847133"/>
              <a:gd name="connsiteY20" fmla="*/ 542441 h 2784530"/>
              <a:gd name="connsiteX21" fmla="*/ 138131 w 4847133"/>
              <a:gd name="connsiteY21" fmla="*/ 428888 h 2784530"/>
              <a:gd name="connsiteX22" fmla="*/ 179966 w 4847133"/>
              <a:gd name="connsiteY22" fmla="*/ 195806 h 2784530"/>
              <a:gd name="connsiteX23" fmla="*/ 191919 w 4847133"/>
              <a:gd name="connsiteY23" fmla="*/ 189829 h 2784530"/>
              <a:gd name="connsiteX24" fmla="*/ 472813 w 4847133"/>
              <a:gd name="connsiteY24" fmla="*/ 213735 h 2784530"/>
              <a:gd name="connsiteX25" fmla="*/ 484766 w 4847133"/>
              <a:gd name="connsiteY25" fmla="*/ 213735 h 2784530"/>
              <a:gd name="connsiteX26" fmla="*/ 496719 w 4847133"/>
              <a:gd name="connsiteY26" fmla="*/ 16511 h 2784530"/>
              <a:gd name="connsiteX27" fmla="*/ 496719 w 4847133"/>
              <a:gd name="connsiteY27" fmla="*/ 10535 h 2784530"/>
              <a:gd name="connsiteX28" fmla="*/ 634178 w 4847133"/>
              <a:gd name="connsiteY28" fmla="*/ 10535 h 2784530"/>
              <a:gd name="connsiteX29" fmla="*/ 1184013 w 4847133"/>
              <a:gd name="connsiteY29" fmla="*/ 58347 h 2784530"/>
              <a:gd name="connsiteX30" fmla="*/ 1219872 w 4847133"/>
              <a:gd name="connsiteY30" fmla="*/ 58347 h 2784530"/>
              <a:gd name="connsiteX31" fmla="*/ 1249754 w 4847133"/>
              <a:gd name="connsiteY31" fmla="*/ 88229 h 2784530"/>
              <a:gd name="connsiteX32" fmla="*/ 1273660 w 4847133"/>
              <a:gd name="connsiteY32" fmla="*/ 142017 h 2784530"/>
              <a:gd name="connsiteX33" fmla="*/ 1279637 w 4847133"/>
              <a:gd name="connsiteY33" fmla="*/ 189829 h 2784530"/>
              <a:gd name="connsiteX34" fmla="*/ 1321472 w 4847133"/>
              <a:gd name="connsiteY34" fmla="*/ 237641 h 2784530"/>
              <a:gd name="connsiteX35" fmla="*/ 1387213 w 4847133"/>
              <a:gd name="connsiteY35" fmla="*/ 249594 h 2784530"/>
              <a:gd name="connsiteX36" fmla="*/ 1441001 w 4847133"/>
              <a:gd name="connsiteY36" fmla="*/ 297406 h 2784530"/>
              <a:gd name="connsiteX37" fmla="*/ 1482837 w 4847133"/>
              <a:gd name="connsiteY37" fmla="*/ 351194 h 2784530"/>
              <a:gd name="connsiteX38" fmla="*/ 1536625 w 4847133"/>
              <a:gd name="connsiteY38" fmla="*/ 404982 h 2784530"/>
              <a:gd name="connsiteX39" fmla="*/ 1554554 w 4847133"/>
              <a:gd name="connsiteY39" fmla="*/ 434864 h 2784530"/>
              <a:gd name="connsiteX40" fmla="*/ 1608343 w 4847133"/>
              <a:gd name="connsiteY40" fmla="*/ 482676 h 2784530"/>
              <a:gd name="connsiteX41" fmla="*/ 1662131 w 4847133"/>
              <a:gd name="connsiteY41" fmla="*/ 530488 h 2784530"/>
              <a:gd name="connsiteX42" fmla="*/ 1668107 w 4847133"/>
              <a:gd name="connsiteY42" fmla="*/ 530488 h 2784530"/>
              <a:gd name="connsiteX43" fmla="*/ 1727872 w 4847133"/>
              <a:gd name="connsiteY43" fmla="*/ 548417 h 2784530"/>
              <a:gd name="connsiteX44" fmla="*/ 1769707 w 4847133"/>
              <a:gd name="connsiteY44" fmla="*/ 602206 h 2784530"/>
              <a:gd name="connsiteX45" fmla="*/ 1775684 w 4847133"/>
              <a:gd name="connsiteY45" fmla="*/ 614158 h 2784530"/>
              <a:gd name="connsiteX46" fmla="*/ 1799590 w 4847133"/>
              <a:gd name="connsiteY46" fmla="*/ 638064 h 2784530"/>
              <a:gd name="connsiteX47" fmla="*/ 1823495 w 4847133"/>
              <a:gd name="connsiteY47" fmla="*/ 679900 h 2784530"/>
              <a:gd name="connsiteX48" fmla="*/ 1829472 w 4847133"/>
              <a:gd name="connsiteY48" fmla="*/ 727711 h 2784530"/>
              <a:gd name="connsiteX49" fmla="*/ 1841425 w 4847133"/>
              <a:gd name="connsiteY49" fmla="*/ 751617 h 2784530"/>
              <a:gd name="connsiteX50" fmla="*/ 1865331 w 4847133"/>
              <a:gd name="connsiteY50" fmla="*/ 781500 h 2784530"/>
              <a:gd name="connsiteX51" fmla="*/ 1889237 w 4847133"/>
              <a:gd name="connsiteY51" fmla="*/ 817358 h 2784530"/>
              <a:gd name="connsiteX52" fmla="*/ 1901190 w 4847133"/>
              <a:gd name="connsiteY52" fmla="*/ 847241 h 2784530"/>
              <a:gd name="connsiteX53" fmla="*/ 1877284 w 4847133"/>
              <a:gd name="connsiteY53" fmla="*/ 901029 h 2784530"/>
              <a:gd name="connsiteX54" fmla="*/ 1901190 w 4847133"/>
              <a:gd name="connsiteY54" fmla="*/ 948841 h 2784530"/>
              <a:gd name="connsiteX55" fmla="*/ 1913143 w 4847133"/>
              <a:gd name="connsiteY55" fmla="*/ 978723 h 2784530"/>
              <a:gd name="connsiteX56" fmla="*/ 1931072 w 4847133"/>
              <a:gd name="connsiteY56" fmla="*/ 1020558 h 2784530"/>
              <a:gd name="connsiteX57" fmla="*/ 1943025 w 4847133"/>
              <a:gd name="connsiteY57" fmla="*/ 1038488 h 2784530"/>
              <a:gd name="connsiteX58" fmla="*/ 1943025 w 4847133"/>
              <a:gd name="connsiteY58" fmla="*/ 1068370 h 2784530"/>
              <a:gd name="connsiteX59" fmla="*/ 1990837 w 4847133"/>
              <a:gd name="connsiteY59" fmla="*/ 1128135 h 2784530"/>
              <a:gd name="connsiteX60" fmla="*/ 2020719 w 4847133"/>
              <a:gd name="connsiteY60" fmla="*/ 1146064 h 2784530"/>
              <a:gd name="connsiteX61" fmla="*/ 2026695 w 4847133"/>
              <a:gd name="connsiteY61" fmla="*/ 1140088 h 2784530"/>
              <a:gd name="connsiteX62" fmla="*/ 2068531 w 4847133"/>
              <a:gd name="connsiteY62" fmla="*/ 1158017 h 2784530"/>
              <a:gd name="connsiteX63" fmla="*/ 2122319 w 4847133"/>
              <a:gd name="connsiteY63" fmla="*/ 1205829 h 2784530"/>
              <a:gd name="connsiteX64" fmla="*/ 2164154 w 4847133"/>
              <a:gd name="connsiteY64" fmla="*/ 1241688 h 2784530"/>
              <a:gd name="connsiteX65" fmla="*/ 2200013 w 4847133"/>
              <a:gd name="connsiteY65" fmla="*/ 1253641 h 2784530"/>
              <a:gd name="connsiteX66" fmla="*/ 2253801 w 4847133"/>
              <a:gd name="connsiteY66" fmla="*/ 1265594 h 2784530"/>
              <a:gd name="connsiteX67" fmla="*/ 2253801 w 4847133"/>
              <a:gd name="connsiteY67" fmla="*/ 1289500 h 2784530"/>
              <a:gd name="connsiteX68" fmla="*/ 2301613 w 4847133"/>
              <a:gd name="connsiteY68" fmla="*/ 1319382 h 2784530"/>
              <a:gd name="connsiteX69" fmla="*/ 2337472 w 4847133"/>
              <a:gd name="connsiteY69" fmla="*/ 1325358 h 2784530"/>
              <a:gd name="connsiteX70" fmla="*/ 2379307 w 4847133"/>
              <a:gd name="connsiteY70" fmla="*/ 1361217 h 2784530"/>
              <a:gd name="connsiteX71" fmla="*/ 2409190 w 4847133"/>
              <a:gd name="connsiteY71" fmla="*/ 1379147 h 2784530"/>
              <a:gd name="connsiteX72" fmla="*/ 2421143 w 4847133"/>
              <a:gd name="connsiteY72" fmla="*/ 1385123 h 2784530"/>
              <a:gd name="connsiteX73" fmla="*/ 2445048 w 4847133"/>
              <a:gd name="connsiteY73" fmla="*/ 1391100 h 2784530"/>
              <a:gd name="connsiteX74" fmla="*/ 2504813 w 4847133"/>
              <a:gd name="connsiteY74" fmla="*/ 1415006 h 2784530"/>
              <a:gd name="connsiteX75" fmla="*/ 2528719 w 4847133"/>
              <a:gd name="connsiteY75" fmla="*/ 1391100 h 2784530"/>
              <a:gd name="connsiteX76" fmla="*/ 2552625 w 4847133"/>
              <a:gd name="connsiteY76" fmla="*/ 1367194 h 2784530"/>
              <a:gd name="connsiteX77" fmla="*/ 2582507 w 4847133"/>
              <a:gd name="connsiteY77" fmla="*/ 1325358 h 2784530"/>
              <a:gd name="connsiteX78" fmla="*/ 2624343 w 4847133"/>
              <a:gd name="connsiteY78" fmla="*/ 1301453 h 2784530"/>
              <a:gd name="connsiteX79" fmla="*/ 2612390 w 4847133"/>
              <a:gd name="connsiteY79" fmla="*/ 1283523 h 2784530"/>
              <a:gd name="connsiteX80" fmla="*/ 2612390 w 4847133"/>
              <a:gd name="connsiteY80" fmla="*/ 1247664 h 2784530"/>
              <a:gd name="connsiteX81" fmla="*/ 2648248 w 4847133"/>
              <a:gd name="connsiteY81" fmla="*/ 1211806 h 2784530"/>
              <a:gd name="connsiteX82" fmla="*/ 2648248 w 4847133"/>
              <a:gd name="connsiteY82" fmla="*/ 1193876 h 2784530"/>
              <a:gd name="connsiteX83" fmla="*/ 2713990 w 4847133"/>
              <a:gd name="connsiteY83" fmla="*/ 1056417 h 2784530"/>
              <a:gd name="connsiteX84" fmla="*/ 2731919 w 4847133"/>
              <a:gd name="connsiteY84" fmla="*/ 1050441 h 2784530"/>
              <a:gd name="connsiteX85" fmla="*/ 2821566 w 4847133"/>
              <a:gd name="connsiteY85" fmla="*/ 1032511 h 2784530"/>
              <a:gd name="connsiteX86" fmla="*/ 2833519 w 4847133"/>
              <a:gd name="connsiteY86" fmla="*/ 1032511 h 2784530"/>
              <a:gd name="connsiteX87" fmla="*/ 2857424 w 4847133"/>
              <a:gd name="connsiteY87" fmla="*/ 1002630 h 2784530"/>
              <a:gd name="connsiteX88" fmla="*/ 3048670 w 4847133"/>
              <a:gd name="connsiteY88" fmla="*/ 1026535 h 2784530"/>
              <a:gd name="connsiteX89" fmla="*/ 3198083 w 4847133"/>
              <a:gd name="connsiteY89" fmla="*/ 1044464 h 2784530"/>
              <a:gd name="connsiteX90" fmla="*/ 3269800 w 4847133"/>
              <a:gd name="connsiteY90" fmla="*/ 1086300 h 2784530"/>
              <a:gd name="connsiteX91" fmla="*/ 3305658 w 4847133"/>
              <a:gd name="connsiteY91" fmla="*/ 1134111 h 2784530"/>
              <a:gd name="connsiteX92" fmla="*/ 3311635 w 4847133"/>
              <a:gd name="connsiteY92" fmla="*/ 1175947 h 2784530"/>
              <a:gd name="connsiteX93" fmla="*/ 3401281 w 4847133"/>
              <a:gd name="connsiteY93" fmla="*/ 1187900 h 2784530"/>
              <a:gd name="connsiteX94" fmla="*/ 3431164 w 4847133"/>
              <a:gd name="connsiteY94" fmla="*/ 1253641 h 2784530"/>
              <a:gd name="connsiteX95" fmla="*/ 3490927 w 4847133"/>
              <a:gd name="connsiteY95" fmla="*/ 1283523 h 2784530"/>
              <a:gd name="connsiteX96" fmla="*/ 3562645 w 4847133"/>
              <a:gd name="connsiteY96" fmla="*/ 1355240 h 2784530"/>
              <a:gd name="connsiteX97" fmla="*/ 3598503 w 4847133"/>
              <a:gd name="connsiteY97" fmla="*/ 1492699 h 2784530"/>
              <a:gd name="connsiteX98" fmla="*/ 3682174 w 4847133"/>
              <a:gd name="connsiteY98" fmla="*/ 1618206 h 2784530"/>
              <a:gd name="connsiteX99" fmla="*/ 3724009 w 4847133"/>
              <a:gd name="connsiteY99" fmla="*/ 1737735 h 2784530"/>
              <a:gd name="connsiteX100" fmla="*/ 3807679 w 4847133"/>
              <a:gd name="connsiteY100" fmla="*/ 1797500 h 2784530"/>
              <a:gd name="connsiteX101" fmla="*/ 3867443 w 4847133"/>
              <a:gd name="connsiteY101" fmla="*/ 1887146 h 2784530"/>
              <a:gd name="connsiteX102" fmla="*/ 3927207 w 4847133"/>
              <a:gd name="connsiteY102" fmla="*/ 1994723 h 2784530"/>
              <a:gd name="connsiteX103" fmla="*/ 3975019 w 4847133"/>
              <a:gd name="connsiteY103" fmla="*/ 2042534 h 2784530"/>
              <a:gd name="connsiteX104" fmla="*/ 4046735 w 4847133"/>
              <a:gd name="connsiteY104" fmla="*/ 2066440 h 2784530"/>
              <a:gd name="connsiteX105" fmla="*/ 4058687 w 4847133"/>
              <a:gd name="connsiteY105" fmla="*/ 2144135 h 2784530"/>
              <a:gd name="connsiteX106" fmla="*/ 4064664 w 4847133"/>
              <a:gd name="connsiteY106" fmla="*/ 2215852 h 2784530"/>
              <a:gd name="connsiteX107" fmla="*/ 4082592 w 4847133"/>
              <a:gd name="connsiteY107" fmla="*/ 2317453 h 2784530"/>
              <a:gd name="connsiteX108" fmla="*/ 4124428 w 4847133"/>
              <a:gd name="connsiteY108" fmla="*/ 2419053 h 2784530"/>
              <a:gd name="connsiteX109" fmla="*/ 4154309 w 4847133"/>
              <a:gd name="connsiteY109" fmla="*/ 2431006 h 2784530"/>
              <a:gd name="connsiteX110" fmla="*/ 4178216 w 4847133"/>
              <a:gd name="connsiteY110" fmla="*/ 2496746 h 2784530"/>
              <a:gd name="connsiteX111" fmla="*/ 4255908 w 4847133"/>
              <a:gd name="connsiteY111" fmla="*/ 2598345 h 2784530"/>
              <a:gd name="connsiteX112" fmla="*/ 4363485 w 4847133"/>
              <a:gd name="connsiteY112" fmla="*/ 2628227 h 2784530"/>
              <a:gd name="connsiteX113" fmla="*/ 4429226 w 4847133"/>
              <a:gd name="connsiteY113" fmla="*/ 2682015 h 2784530"/>
              <a:gd name="connsiteX114" fmla="*/ 4536802 w 4847133"/>
              <a:gd name="connsiteY114" fmla="*/ 2687991 h 2784530"/>
              <a:gd name="connsiteX115" fmla="*/ 4608519 w 4847133"/>
              <a:gd name="connsiteY115" fmla="*/ 2753731 h 2784530"/>
              <a:gd name="connsiteX116" fmla="*/ 4680237 w 4847133"/>
              <a:gd name="connsiteY116" fmla="*/ 2783614 h 2784530"/>
              <a:gd name="connsiteX117" fmla="*/ 4835624 w 4847133"/>
              <a:gd name="connsiteY117" fmla="*/ 2771660 h 2784530"/>
              <a:gd name="connsiteX118" fmla="*/ 4835623 w 4847133"/>
              <a:gd name="connsiteY118" fmla="*/ 2783613 h 2784530"/>
              <a:gd name="connsiteX0" fmla="*/ 221801 w 4949176"/>
              <a:gd name="connsiteY0" fmla="*/ 2263664 h 2825448"/>
              <a:gd name="connsiteX1" fmla="*/ 144107 w 4949176"/>
              <a:gd name="connsiteY1" fmla="*/ 2156088 h 2825448"/>
              <a:gd name="connsiteX2" fmla="*/ 162037 w 4949176"/>
              <a:gd name="connsiteY2" fmla="*/ 2102300 h 2825448"/>
              <a:gd name="connsiteX3" fmla="*/ 162037 w 4949176"/>
              <a:gd name="connsiteY3" fmla="*/ 2054488 h 2825448"/>
              <a:gd name="connsiteX4" fmla="*/ 162037 w 4949176"/>
              <a:gd name="connsiteY4" fmla="*/ 2024606 h 2825448"/>
              <a:gd name="connsiteX5" fmla="*/ 126178 w 4949176"/>
              <a:gd name="connsiteY5" fmla="*/ 1958864 h 2825448"/>
              <a:gd name="connsiteX6" fmla="*/ 120201 w 4949176"/>
              <a:gd name="connsiteY6" fmla="*/ 1917029 h 2825448"/>
              <a:gd name="connsiteX7" fmla="*/ 90319 w 4949176"/>
              <a:gd name="connsiteY7" fmla="*/ 1893123 h 2825448"/>
              <a:gd name="connsiteX8" fmla="*/ 72390 w 4949176"/>
              <a:gd name="connsiteY8" fmla="*/ 1857264 h 2825448"/>
              <a:gd name="connsiteX9" fmla="*/ 12625 w 4949176"/>
              <a:gd name="connsiteY9" fmla="*/ 1797500 h 2825448"/>
              <a:gd name="connsiteX10" fmla="*/ 672 w 4949176"/>
              <a:gd name="connsiteY10" fmla="*/ 1654064 h 2825448"/>
              <a:gd name="connsiteX11" fmla="*/ 24578 w 4949176"/>
              <a:gd name="connsiteY11" fmla="*/ 1618206 h 2825448"/>
              <a:gd name="connsiteX12" fmla="*/ 185943 w 4949176"/>
              <a:gd name="connsiteY12" fmla="*/ 1648088 h 2825448"/>
              <a:gd name="connsiteX13" fmla="*/ 239731 w 4949176"/>
              <a:gd name="connsiteY13" fmla="*/ 1630158 h 2825448"/>
              <a:gd name="connsiteX14" fmla="*/ 203872 w 4949176"/>
              <a:gd name="connsiteY14" fmla="*/ 1474770 h 2825448"/>
              <a:gd name="connsiteX15" fmla="*/ 227778 w 4949176"/>
              <a:gd name="connsiteY15" fmla="*/ 1444888 h 2825448"/>
              <a:gd name="connsiteX16" fmla="*/ 215825 w 4949176"/>
              <a:gd name="connsiteY16" fmla="*/ 1122158 h 2825448"/>
              <a:gd name="connsiteX17" fmla="*/ 239731 w 4949176"/>
              <a:gd name="connsiteY17" fmla="*/ 1110206 h 2825448"/>
              <a:gd name="connsiteX18" fmla="*/ 293519 w 4949176"/>
              <a:gd name="connsiteY18" fmla="*/ 817358 h 2825448"/>
              <a:gd name="connsiteX19" fmla="*/ 299495 w 4949176"/>
              <a:gd name="connsiteY19" fmla="*/ 590253 h 2825448"/>
              <a:gd name="connsiteX20" fmla="*/ 215825 w 4949176"/>
              <a:gd name="connsiteY20" fmla="*/ 542441 h 2825448"/>
              <a:gd name="connsiteX21" fmla="*/ 138131 w 4949176"/>
              <a:gd name="connsiteY21" fmla="*/ 428888 h 2825448"/>
              <a:gd name="connsiteX22" fmla="*/ 179966 w 4949176"/>
              <a:gd name="connsiteY22" fmla="*/ 195806 h 2825448"/>
              <a:gd name="connsiteX23" fmla="*/ 191919 w 4949176"/>
              <a:gd name="connsiteY23" fmla="*/ 189829 h 2825448"/>
              <a:gd name="connsiteX24" fmla="*/ 472813 w 4949176"/>
              <a:gd name="connsiteY24" fmla="*/ 213735 h 2825448"/>
              <a:gd name="connsiteX25" fmla="*/ 484766 w 4949176"/>
              <a:gd name="connsiteY25" fmla="*/ 213735 h 2825448"/>
              <a:gd name="connsiteX26" fmla="*/ 496719 w 4949176"/>
              <a:gd name="connsiteY26" fmla="*/ 16511 h 2825448"/>
              <a:gd name="connsiteX27" fmla="*/ 496719 w 4949176"/>
              <a:gd name="connsiteY27" fmla="*/ 10535 h 2825448"/>
              <a:gd name="connsiteX28" fmla="*/ 634178 w 4949176"/>
              <a:gd name="connsiteY28" fmla="*/ 10535 h 2825448"/>
              <a:gd name="connsiteX29" fmla="*/ 1184013 w 4949176"/>
              <a:gd name="connsiteY29" fmla="*/ 58347 h 2825448"/>
              <a:gd name="connsiteX30" fmla="*/ 1219872 w 4949176"/>
              <a:gd name="connsiteY30" fmla="*/ 58347 h 2825448"/>
              <a:gd name="connsiteX31" fmla="*/ 1249754 w 4949176"/>
              <a:gd name="connsiteY31" fmla="*/ 88229 h 2825448"/>
              <a:gd name="connsiteX32" fmla="*/ 1273660 w 4949176"/>
              <a:gd name="connsiteY32" fmla="*/ 142017 h 2825448"/>
              <a:gd name="connsiteX33" fmla="*/ 1279637 w 4949176"/>
              <a:gd name="connsiteY33" fmla="*/ 189829 h 2825448"/>
              <a:gd name="connsiteX34" fmla="*/ 1321472 w 4949176"/>
              <a:gd name="connsiteY34" fmla="*/ 237641 h 2825448"/>
              <a:gd name="connsiteX35" fmla="*/ 1387213 w 4949176"/>
              <a:gd name="connsiteY35" fmla="*/ 249594 h 2825448"/>
              <a:gd name="connsiteX36" fmla="*/ 1441001 w 4949176"/>
              <a:gd name="connsiteY36" fmla="*/ 297406 h 2825448"/>
              <a:gd name="connsiteX37" fmla="*/ 1482837 w 4949176"/>
              <a:gd name="connsiteY37" fmla="*/ 351194 h 2825448"/>
              <a:gd name="connsiteX38" fmla="*/ 1536625 w 4949176"/>
              <a:gd name="connsiteY38" fmla="*/ 404982 h 2825448"/>
              <a:gd name="connsiteX39" fmla="*/ 1554554 w 4949176"/>
              <a:gd name="connsiteY39" fmla="*/ 434864 h 2825448"/>
              <a:gd name="connsiteX40" fmla="*/ 1608343 w 4949176"/>
              <a:gd name="connsiteY40" fmla="*/ 482676 h 2825448"/>
              <a:gd name="connsiteX41" fmla="*/ 1662131 w 4949176"/>
              <a:gd name="connsiteY41" fmla="*/ 530488 h 2825448"/>
              <a:gd name="connsiteX42" fmla="*/ 1668107 w 4949176"/>
              <a:gd name="connsiteY42" fmla="*/ 530488 h 2825448"/>
              <a:gd name="connsiteX43" fmla="*/ 1727872 w 4949176"/>
              <a:gd name="connsiteY43" fmla="*/ 548417 h 2825448"/>
              <a:gd name="connsiteX44" fmla="*/ 1769707 w 4949176"/>
              <a:gd name="connsiteY44" fmla="*/ 602206 h 2825448"/>
              <a:gd name="connsiteX45" fmla="*/ 1775684 w 4949176"/>
              <a:gd name="connsiteY45" fmla="*/ 614158 h 2825448"/>
              <a:gd name="connsiteX46" fmla="*/ 1799590 w 4949176"/>
              <a:gd name="connsiteY46" fmla="*/ 638064 h 2825448"/>
              <a:gd name="connsiteX47" fmla="*/ 1823495 w 4949176"/>
              <a:gd name="connsiteY47" fmla="*/ 679900 h 2825448"/>
              <a:gd name="connsiteX48" fmla="*/ 1829472 w 4949176"/>
              <a:gd name="connsiteY48" fmla="*/ 727711 h 2825448"/>
              <a:gd name="connsiteX49" fmla="*/ 1841425 w 4949176"/>
              <a:gd name="connsiteY49" fmla="*/ 751617 h 2825448"/>
              <a:gd name="connsiteX50" fmla="*/ 1865331 w 4949176"/>
              <a:gd name="connsiteY50" fmla="*/ 781500 h 2825448"/>
              <a:gd name="connsiteX51" fmla="*/ 1889237 w 4949176"/>
              <a:gd name="connsiteY51" fmla="*/ 817358 h 2825448"/>
              <a:gd name="connsiteX52" fmla="*/ 1901190 w 4949176"/>
              <a:gd name="connsiteY52" fmla="*/ 847241 h 2825448"/>
              <a:gd name="connsiteX53" fmla="*/ 1877284 w 4949176"/>
              <a:gd name="connsiteY53" fmla="*/ 901029 h 2825448"/>
              <a:gd name="connsiteX54" fmla="*/ 1901190 w 4949176"/>
              <a:gd name="connsiteY54" fmla="*/ 948841 h 2825448"/>
              <a:gd name="connsiteX55" fmla="*/ 1913143 w 4949176"/>
              <a:gd name="connsiteY55" fmla="*/ 978723 h 2825448"/>
              <a:gd name="connsiteX56" fmla="*/ 1931072 w 4949176"/>
              <a:gd name="connsiteY56" fmla="*/ 1020558 h 2825448"/>
              <a:gd name="connsiteX57" fmla="*/ 1943025 w 4949176"/>
              <a:gd name="connsiteY57" fmla="*/ 1038488 h 2825448"/>
              <a:gd name="connsiteX58" fmla="*/ 1943025 w 4949176"/>
              <a:gd name="connsiteY58" fmla="*/ 1068370 h 2825448"/>
              <a:gd name="connsiteX59" fmla="*/ 1990837 w 4949176"/>
              <a:gd name="connsiteY59" fmla="*/ 1128135 h 2825448"/>
              <a:gd name="connsiteX60" fmla="*/ 2020719 w 4949176"/>
              <a:gd name="connsiteY60" fmla="*/ 1146064 h 2825448"/>
              <a:gd name="connsiteX61" fmla="*/ 2026695 w 4949176"/>
              <a:gd name="connsiteY61" fmla="*/ 1140088 h 2825448"/>
              <a:gd name="connsiteX62" fmla="*/ 2068531 w 4949176"/>
              <a:gd name="connsiteY62" fmla="*/ 1158017 h 2825448"/>
              <a:gd name="connsiteX63" fmla="*/ 2122319 w 4949176"/>
              <a:gd name="connsiteY63" fmla="*/ 1205829 h 2825448"/>
              <a:gd name="connsiteX64" fmla="*/ 2164154 w 4949176"/>
              <a:gd name="connsiteY64" fmla="*/ 1241688 h 2825448"/>
              <a:gd name="connsiteX65" fmla="*/ 2200013 w 4949176"/>
              <a:gd name="connsiteY65" fmla="*/ 1253641 h 2825448"/>
              <a:gd name="connsiteX66" fmla="*/ 2253801 w 4949176"/>
              <a:gd name="connsiteY66" fmla="*/ 1265594 h 2825448"/>
              <a:gd name="connsiteX67" fmla="*/ 2253801 w 4949176"/>
              <a:gd name="connsiteY67" fmla="*/ 1289500 h 2825448"/>
              <a:gd name="connsiteX68" fmla="*/ 2301613 w 4949176"/>
              <a:gd name="connsiteY68" fmla="*/ 1319382 h 2825448"/>
              <a:gd name="connsiteX69" fmla="*/ 2337472 w 4949176"/>
              <a:gd name="connsiteY69" fmla="*/ 1325358 h 2825448"/>
              <a:gd name="connsiteX70" fmla="*/ 2379307 w 4949176"/>
              <a:gd name="connsiteY70" fmla="*/ 1361217 h 2825448"/>
              <a:gd name="connsiteX71" fmla="*/ 2409190 w 4949176"/>
              <a:gd name="connsiteY71" fmla="*/ 1379147 h 2825448"/>
              <a:gd name="connsiteX72" fmla="*/ 2421143 w 4949176"/>
              <a:gd name="connsiteY72" fmla="*/ 1385123 h 2825448"/>
              <a:gd name="connsiteX73" fmla="*/ 2445048 w 4949176"/>
              <a:gd name="connsiteY73" fmla="*/ 1391100 h 2825448"/>
              <a:gd name="connsiteX74" fmla="*/ 2504813 w 4949176"/>
              <a:gd name="connsiteY74" fmla="*/ 1415006 h 2825448"/>
              <a:gd name="connsiteX75" fmla="*/ 2528719 w 4949176"/>
              <a:gd name="connsiteY75" fmla="*/ 1391100 h 2825448"/>
              <a:gd name="connsiteX76" fmla="*/ 2552625 w 4949176"/>
              <a:gd name="connsiteY76" fmla="*/ 1367194 h 2825448"/>
              <a:gd name="connsiteX77" fmla="*/ 2582507 w 4949176"/>
              <a:gd name="connsiteY77" fmla="*/ 1325358 h 2825448"/>
              <a:gd name="connsiteX78" fmla="*/ 2624343 w 4949176"/>
              <a:gd name="connsiteY78" fmla="*/ 1301453 h 2825448"/>
              <a:gd name="connsiteX79" fmla="*/ 2612390 w 4949176"/>
              <a:gd name="connsiteY79" fmla="*/ 1283523 h 2825448"/>
              <a:gd name="connsiteX80" fmla="*/ 2612390 w 4949176"/>
              <a:gd name="connsiteY80" fmla="*/ 1247664 h 2825448"/>
              <a:gd name="connsiteX81" fmla="*/ 2648248 w 4949176"/>
              <a:gd name="connsiteY81" fmla="*/ 1211806 h 2825448"/>
              <a:gd name="connsiteX82" fmla="*/ 2648248 w 4949176"/>
              <a:gd name="connsiteY82" fmla="*/ 1193876 h 2825448"/>
              <a:gd name="connsiteX83" fmla="*/ 2713990 w 4949176"/>
              <a:gd name="connsiteY83" fmla="*/ 1056417 h 2825448"/>
              <a:gd name="connsiteX84" fmla="*/ 2731919 w 4949176"/>
              <a:gd name="connsiteY84" fmla="*/ 1050441 h 2825448"/>
              <a:gd name="connsiteX85" fmla="*/ 2821566 w 4949176"/>
              <a:gd name="connsiteY85" fmla="*/ 1032511 h 2825448"/>
              <a:gd name="connsiteX86" fmla="*/ 2833519 w 4949176"/>
              <a:gd name="connsiteY86" fmla="*/ 1032511 h 2825448"/>
              <a:gd name="connsiteX87" fmla="*/ 2857424 w 4949176"/>
              <a:gd name="connsiteY87" fmla="*/ 1002630 h 2825448"/>
              <a:gd name="connsiteX88" fmla="*/ 3048670 w 4949176"/>
              <a:gd name="connsiteY88" fmla="*/ 1026535 h 2825448"/>
              <a:gd name="connsiteX89" fmla="*/ 3198083 w 4949176"/>
              <a:gd name="connsiteY89" fmla="*/ 1044464 h 2825448"/>
              <a:gd name="connsiteX90" fmla="*/ 3269800 w 4949176"/>
              <a:gd name="connsiteY90" fmla="*/ 1086300 h 2825448"/>
              <a:gd name="connsiteX91" fmla="*/ 3305658 w 4949176"/>
              <a:gd name="connsiteY91" fmla="*/ 1134111 h 2825448"/>
              <a:gd name="connsiteX92" fmla="*/ 3311635 w 4949176"/>
              <a:gd name="connsiteY92" fmla="*/ 1175947 h 2825448"/>
              <a:gd name="connsiteX93" fmla="*/ 3401281 w 4949176"/>
              <a:gd name="connsiteY93" fmla="*/ 1187900 h 2825448"/>
              <a:gd name="connsiteX94" fmla="*/ 3431164 w 4949176"/>
              <a:gd name="connsiteY94" fmla="*/ 1253641 h 2825448"/>
              <a:gd name="connsiteX95" fmla="*/ 3490927 w 4949176"/>
              <a:gd name="connsiteY95" fmla="*/ 1283523 h 2825448"/>
              <a:gd name="connsiteX96" fmla="*/ 3562645 w 4949176"/>
              <a:gd name="connsiteY96" fmla="*/ 1355240 h 2825448"/>
              <a:gd name="connsiteX97" fmla="*/ 3598503 w 4949176"/>
              <a:gd name="connsiteY97" fmla="*/ 1492699 h 2825448"/>
              <a:gd name="connsiteX98" fmla="*/ 3682174 w 4949176"/>
              <a:gd name="connsiteY98" fmla="*/ 1618206 h 2825448"/>
              <a:gd name="connsiteX99" fmla="*/ 3724009 w 4949176"/>
              <a:gd name="connsiteY99" fmla="*/ 1737735 h 2825448"/>
              <a:gd name="connsiteX100" fmla="*/ 3807679 w 4949176"/>
              <a:gd name="connsiteY100" fmla="*/ 1797500 h 2825448"/>
              <a:gd name="connsiteX101" fmla="*/ 3867443 w 4949176"/>
              <a:gd name="connsiteY101" fmla="*/ 1887146 h 2825448"/>
              <a:gd name="connsiteX102" fmla="*/ 3927207 w 4949176"/>
              <a:gd name="connsiteY102" fmla="*/ 1994723 h 2825448"/>
              <a:gd name="connsiteX103" fmla="*/ 3975019 w 4949176"/>
              <a:gd name="connsiteY103" fmla="*/ 2042534 h 2825448"/>
              <a:gd name="connsiteX104" fmla="*/ 4046735 w 4949176"/>
              <a:gd name="connsiteY104" fmla="*/ 2066440 h 2825448"/>
              <a:gd name="connsiteX105" fmla="*/ 4058687 w 4949176"/>
              <a:gd name="connsiteY105" fmla="*/ 2144135 h 2825448"/>
              <a:gd name="connsiteX106" fmla="*/ 4064664 w 4949176"/>
              <a:gd name="connsiteY106" fmla="*/ 2215852 h 2825448"/>
              <a:gd name="connsiteX107" fmla="*/ 4082592 w 4949176"/>
              <a:gd name="connsiteY107" fmla="*/ 2317453 h 2825448"/>
              <a:gd name="connsiteX108" fmla="*/ 4124428 w 4949176"/>
              <a:gd name="connsiteY108" fmla="*/ 2419053 h 2825448"/>
              <a:gd name="connsiteX109" fmla="*/ 4154309 w 4949176"/>
              <a:gd name="connsiteY109" fmla="*/ 2431006 h 2825448"/>
              <a:gd name="connsiteX110" fmla="*/ 4178216 w 4949176"/>
              <a:gd name="connsiteY110" fmla="*/ 2496746 h 2825448"/>
              <a:gd name="connsiteX111" fmla="*/ 4255908 w 4949176"/>
              <a:gd name="connsiteY111" fmla="*/ 2598345 h 2825448"/>
              <a:gd name="connsiteX112" fmla="*/ 4363485 w 4949176"/>
              <a:gd name="connsiteY112" fmla="*/ 2628227 h 2825448"/>
              <a:gd name="connsiteX113" fmla="*/ 4429226 w 4949176"/>
              <a:gd name="connsiteY113" fmla="*/ 2682015 h 2825448"/>
              <a:gd name="connsiteX114" fmla="*/ 4536802 w 4949176"/>
              <a:gd name="connsiteY114" fmla="*/ 2687991 h 2825448"/>
              <a:gd name="connsiteX115" fmla="*/ 4608519 w 4949176"/>
              <a:gd name="connsiteY115" fmla="*/ 2753731 h 2825448"/>
              <a:gd name="connsiteX116" fmla="*/ 4680237 w 4949176"/>
              <a:gd name="connsiteY116" fmla="*/ 2783614 h 2825448"/>
              <a:gd name="connsiteX117" fmla="*/ 4835624 w 4949176"/>
              <a:gd name="connsiteY117" fmla="*/ 2771660 h 2825448"/>
              <a:gd name="connsiteX118" fmla="*/ 4949176 w 4949176"/>
              <a:gd name="connsiteY118" fmla="*/ 2825448 h 2825448"/>
              <a:gd name="connsiteX0" fmla="*/ 221801 w 4967104"/>
              <a:gd name="connsiteY0" fmla="*/ 2263664 h 2828058"/>
              <a:gd name="connsiteX1" fmla="*/ 144107 w 4967104"/>
              <a:gd name="connsiteY1" fmla="*/ 2156088 h 2828058"/>
              <a:gd name="connsiteX2" fmla="*/ 162037 w 4967104"/>
              <a:gd name="connsiteY2" fmla="*/ 2102300 h 2828058"/>
              <a:gd name="connsiteX3" fmla="*/ 162037 w 4967104"/>
              <a:gd name="connsiteY3" fmla="*/ 2054488 h 2828058"/>
              <a:gd name="connsiteX4" fmla="*/ 162037 w 4967104"/>
              <a:gd name="connsiteY4" fmla="*/ 2024606 h 2828058"/>
              <a:gd name="connsiteX5" fmla="*/ 126178 w 4967104"/>
              <a:gd name="connsiteY5" fmla="*/ 1958864 h 2828058"/>
              <a:gd name="connsiteX6" fmla="*/ 120201 w 4967104"/>
              <a:gd name="connsiteY6" fmla="*/ 1917029 h 2828058"/>
              <a:gd name="connsiteX7" fmla="*/ 90319 w 4967104"/>
              <a:gd name="connsiteY7" fmla="*/ 1893123 h 2828058"/>
              <a:gd name="connsiteX8" fmla="*/ 72390 w 4967104"/>
              <a:gd name="connsiteY8" fmla="*/ 1857264 h 2828058"/>
              <a:gd name="connsiteX9" fmla="*/ 12625 w 4967104"/>
              <a:gd name="connsiteY9" fmla="*/ 1797500 h 2828058"/>
              <a:gd name="connsiteX10" fmla="*/ 672 w 4967104"/>
              <a:gd name="connsiteY10" fmla="*/ 1654064 h 2828058"/>
              <a:gd name="connsiteX11" fmla="*/ 24578 w 4967104"/>
              <a:gd name="connsiteY11" fmla="*/ 1618206 h 2828058"/>
              <a:gd name="connsiteX12" fmla="*/ 185943 w 4967104"/>
              <a:gd name="connsiteY12" fmla="*/ 1648088 h 2828058"/>
              <a:gd name="connsiteX13" fmla="*/ 239731 w 4967104"/>
              <a:gd name="connsiteY13" fmla="*/ 1630158 h 2828058"/>
              <a:gd name="connsiteX14" fmla="*/ 203872 w 4967104"/>
              <a:gd name="connsiteY14" fmla="*/ 1474770 h 2828058"/>
              <a:gd name="connsiteX15" fmla="*/ 227778 w 4967104"/>
              <a:gd name="connsiteY15" fmla="*/ 1444888 h 2828058"/>
              <a:gd name="connsiteX16" fmla="*/ 215825 w 4967104"/>
              <a:gd name="connsiteY16" fmla="*/ 1122158 h 2828058"/>
              <a:gd name="connsiteX17" fmla="*/ 239731 w 4967104"/>
              <a:gd name="connsiteY17" fmla="*/ 1110206 h 2828058"/>
              <a:gd name="connsiteX18" fmla="*/ 293519 w 4967104"/>
              <a:gd name="connsiteY18" fmla="*/ 817358 h 2828058"/>
              <a:gd name="connsiteX19" fmla="*/ 299495 w 4967104"/>
              <a:gd name="connsiteY19" fmla="*/ 590253 h 2828058"/>
              <a:gd name="connsiteX20" fmla="*/ 215825 w 4967104"/>
              <a:gd name="connsiteY20" fmla="*/ 542441 h 2828058"/>
              <a:gd name="connsiteX21" fmla="*/ 138131 w 4967104"/>
              <a:gd name="connsiteY21" fmla="*/ 428888 h 2828058"/>
              <a:gd name="connsiteX22" fmla="*/ 179966 w 4967104"/>
              <a:gd name="connsiteY22" fmla="*/ 195806 h 2828058"/>
              <a:gd name="connsiteX23" fmla="*/ 191919 w 4967104"/>
              <a:gd name="connsiteY23" fmla="*/ 189829 h 2828058"/>
              <a:gd name="connsiteX24" fmla="*/ 472813 w 4967104"/>
              <a:gd name="connsiteY24" fmla="*/ 213735 h 2828058"/>
              <a:gd name="connsiteX25" fmla="*/ 484766 w 4967104"/>
              <a:gd name="connsiteY25" fmla="*/ 213735 h 2828058"/>
              <a:gd name="connsiteX26" fmla="*/ 496719 w 4967104"/>
              <a:gd name="connsiteY26" fmla="*/ 16511 h 2828058"/>
              <a:gd name="connsiteX27" fmla="*/ 496719 w 4967104"/>
              <a:gd name="connsiteY27" fmla="*/ 10535 h 2828058"/>
              <a:gd name="connsiteX28" fmla="*/ 634178 w 4967104"/>
              <a:gd name="connsiteY28" fmla="*/ 10535 h 2828058"/>
              <a:gd name="connsiteX29" fmla="*/ 1184013 w 4967104"/>
              <a:gd name="connsiteY29" fmla="*/ 58347 h 2828058"/>
              <a:gd name="connsiteX30" fmla="*/ 1219872 w 4967104"/>
              <a:gd name="connsiteY30" fmla="*/ 58347 h 2828058"/>
              <a:gd name="connsiteX31" fmla="*/ 1249754 w 4967104"/>
              <a:gd name="connsiteY31" fmla="*/ 88229 h 2828058"/>
              <a:gd name="connsiteX32" fmla="*/ 1273660 w 4967104"/>
              <a:gd name="connsiteY32" fmla="*/ 142017 h 2828058"/>
              <a:gd name="connsiteX33" fmla="*/ 1279637 w 4967104"/>
              <a:gd name="connsiteY33" fmla="*/ 189829 h 2828058"/>
              <a:gd name="connsiteX34" fmla="*/ 1321472 w 4967104"/>
              <a:gd name="connsiteY34" fmla="*/ 237641 h 2828058"/>
              <a:gd name="connsiteX35" fmla="*/ 1387213 w 4967104"/>
              <a:gd name="connsiteY35" fmla="*/ 249594 h 2828058"/>
              <a:gd name="connsiteX36" fmla="*/ 1441001 w 4967104"/>
              <a:gd name="connsiteY36" fmla="*/ 297406 h 2828058"/>
              <a:gd name="connsiteX37" fmla="*/ 1482837 w 4967104"/>
              <a:gd name="connsiteY37" fmla="*/ 351194 h 2828058"/>
              <a:gd name="connsiteX38" fmla="*/ 1536625 w 4967104"/>
              <a:gd name="connsiteY38" fmla="*/ 404982 h 2828058"/>
              <a:gd name="connsiteX39" fmla="*/ 1554554 w 4967104"/>
              <a:gd name="connsiteY39" fmla="*/ 434864 h 2828058"/>
              <a:gd name="connsiteX40" fmla="*/ 1608343 w 4967104"/>
              <a:gd name="connsiteY40" fmla="*/ 482676 h 2828058"/>
              <a:gd name="connsiteX41" fmla="*/ 1662131 w 4967104"/>
              <a:gd name="connsiteY41" fmla="*/ 530488 h 2828058"/>
              <a:gd name="connsiteX42" fmla="*/ 1668107 w 4967104"/>
              <a:gd name="connsiteY42" fmla="*/ 530488 h 2828058"/>
              <a:gd name="connsiteX43" fmla="*/ 1727872 w 4967104"/>
              <a:gd name="connsiteY43" fmla="*/ 548417 h 2828058"/>
              <a:gd name="connsiteX44" fmla="*/ 1769707 w 4967104"/>
              <a:gd name="connsiteY44" fmla="*/ 602206 h 2828058"/>
              <a:gd name="connsiteX45" fmla="*/ 1775684 w 4967104"/>
              <a:gd name="connsiteY45" fmla="*/ 614158 h 2828058"/>
              <a:gd name="connsiteX46" fmla="*/ 1799590 w 4967104"/>
              <a:gd name="connsiteY46" fmla="*/ 638064 h 2828058"/>
              <a:gd name="connsiteX47" fmla="*/ 1823495 w 4967104"/>
              <a:gd name="connsiteY47" fmla="*/ 679900 h 2828058"/>
              <a:gd name="connsiteX48" fmla="*/ 1829472 w 4967104"/>
              <a:gd name="connsiteY48" fmla="*/ 727711 h 2828058"/>
              <a:gd name="connsiteX49" fmla="*/ 1841425 w 4967104"/>
              <a:gd name="connsiteY49" fmla="*/ 751617 h 2828058"/>
              <a:gd name="connsiteX50" fmla="*/ 1865331 w 4967104"/>
              <a:gd name="connsiteY50" fmla="*/ 781500 h 2828058"/>
              <a:gd name="connsiteX51" fmla="*/ 1889237 w 4967104"/>
              <a:gd name="connsiteY51" fmla="*/ 817358 h 2828058"/>
              <a:gd name="connsiteX52" fmla="*/ 1901190 w 4967104"/>
              <a:gd name="connsiteY52" fmla="*/ 847241 h 2828058"/>
              <a:gd name="connsiteX53" fmla="*/ 1877284 w 4967104"/>
              <a:gd name="connsiteY53" fmla="*/ 901029 h 2828058"/>
              <a:gd name="connsiteX54" fmla="*/ 1901190 w 4967104"/>
              <a:gd name="connsiteY54" fmla="*/ 948841 h 2828058"/>
              <a:gd name="connsiteX55" fmla="*/ 1913143 w 4967104"/>
              <a:gd name="connsiteY55" fmla="*/ 978723 h 2828058"/>
              <a:gd name="connsiteX56" fmla="*/ 1931072 w 4967104"/>
              <a:gd name="connsiteY56" fmla="*/ 1020558 h 2828058"/>
              <a:gd name="connsiteX57" fmla="*/ 1943025 w 4967104"/>
              <a:gd name="connsiteY57" fmla="*/ 1038488 h 2828058"/>
              <a:gd name="connsiteX58" fmla="*/ 1943025 w 4967104"/>
              <a:gd name="connsiteY58" fmla="*/ 1068370 h 2828058"/>
              <a:gd name="connsiteX59" fmla="*/ 1990837 w 4967104"/>
              <a:gd name="connsiteY59" fmla="*/ 1128135 h 2828058"/>
              <a:gd name="connsiteX60" fmla="*/ 2020719 w 4967104"/>
              <a:gd name="connsiteY60" fmla="*/ 1146064 h 2828058"/>
              <a:gd name="connsiteX61" fmla="*/ 2026695 w 4967104"/>
              <a:gd name="connsiteY61" fmla="*/ 1140088 h 2828058"/>
              <a:gd name="connsiteX62" fmla="*/ 2068531 w 4967104"/>
              <a:gd name="connsiteY62" fmla="*/ 1158017 h 2828058"/>
              <a:gd name="connsiteX63" fmla="*/ 2122319 w 4967104"/>
              <a:gd name="connsiteY63" fmla="*/ 1205829 h 2828058"/>
              <a:gd name="connsiteX64" fmla="*/ 2164154 w 4967104"/>
              <a:gd name="connsiteY64" fmla="*/ 1241688 h 2828058"/>
              <a:gd name="connsiteX65" fmla="*/ 2200013 w 4967104"/>
              <a:gd name="connsiteY65" fmla="*/ 1253641 h 2828058"/>
              <a:gd name="connsiteX66" fmla="*/ 2253801 w 4967104"/>
              <a:gd name="connsiteY66" fmla="*/ 1265594 h 2828058"/>
              <a:gd name="connsiteX67" fmla="*/ 2253801 w 4967104"/>
              <a:gd name="connsiteY67" fmla="*/ 1289500 h 2828058"/>
              <a:gd name="connsiteX68" fmla="*/ 2301613 w 4967104"/>
              <a:gd name="connsiteY68" fmla="*/ 1319382 h 2828058"/>
              <a:gd name="connsiteX69" fmla="*/ 2337472 w 4967104"/>
              <a:gd name="connsiteY69" fmla="*/ 1325358 h 2828058"/>
              <a:gd name="connsiteX70" fmla="*/ 2379307 w 4967104"/>
              <a:gd name="connsiteY70" fmla="*/ 1361217 h 2828058"/>
              <a:gd name="connsiteX71" fmla="*/ 2409190 w 4967104"/>
              <a:gd name="connsiteY71" fmla="*/ 1379147 h 2828058"/>
              <a:gd name="connsiteX72" fmla="*/ 2421143 w 4967104"/>
              <a:gd name="connsiteY72" fmla="*/ 1385123 h 2828058"/>
              <a:gd name="connsiteX73" fmla="*/ 2445048 w 4967104"/>
              <a:gd name="connsiteY73" fmla="*/ 1391100 h 2828058"/>
              <a:gd name="connsiteX74" fmla="*/ 2504813 w 4967104"/>
              <a:gd name="connsiteY74" fmla="*/ 1415006 h 2828058"/>
              <a:gd name="connsiteX75" fmla="*/ 2528719 w 4967104"/>
              <a:gd name="connsiteY75" fmla="*/ 1391100 h 2828058"/>
              <a:gd name="connsiteX76" fmla="*/ 2552625 w 4967104"/>
              <a:gd name="connsiteY76" fmla="*/ 1367194 h 2828058"/>
              <a:gd name="connsiteX77" fmla="*/ 2582507 w 4967104"/>
              <a:gd name="connsiteY77" fmla="*/ 1325358 h 2828058"/>
              <a:gd name="connsiteX78" fmla="*/ 2624343 w 4967104"/>
              <a:gd name="connsiteY78" fmla="*/ 1301453 h 2828058"/>
              <a:gd name="connsiteX79" fmla="*/ 2612390 w 4967104"/>
              <a:gd name="connsiteY79" fmla="*/ 1283523 h 2828058"/>
              <a:gd name="connsiteX80" fmla="*/ 2612390 w 4967104"/>
              <a:gd name="connsiteY80" fmla="*/ 1247664 h 2828058"/>
              <a:gd name="connsiteX81" fmla="*/ 2648248 w 4967104"/>
              <a:gd name="connsiteY81" fmla="*/ 1211806 h 2828058"/>
              <a:gd name="connsiteX82" fmla="*/ 2648248 w 4967104"/>
              <a:gd name="connsiteY82" fmla="*/ 1193876 h 2828058"/>
              <a:gd name="connsiteX83" fmla="*/ 2713990 w 4967104"/>
              <a:gd name="connsiteY83" fmla="*/ 1056417 h 2828058"/>
              <a:gd name="connsiteX84" fmla="*/ 2731919 w 4967104"/>
              <a:gd name="connsiteY84" fmla="*/ 1050441 h 2828058"/>
              <a:gd name="connsiteX85" fmla="*/ 2821566 w 4967104"/>
              <a:gd name="connsiteY85" fmla="*/ 1032511 h 2828058"/>
              <a:gd name="connsiteX86" fmla="*/ 2833519 w 4967104"/>
              <a:gd name="connsiteY86" fmla="*/ 1032511 h 2828058"/>
              <a:gd name="connsiteX87" fmla="*/ 2857424 w 4967104"/>
              <a:gd name="connsiteY87" fmla="*/ 1002630 h 2828058"/>
              <a:gd name="connsiteX88" fmla="*/ 3048670 w 4967104"/>
              <a:gd name="connsiteY88" fmla="*/ 1026535 h 2828058"/>
              <a:gd name="connsiteX89" fmla="*/ 3198083 w 4967104"/>
              <a:gd name="connsiteY89" fmla="*/ 1044464 h 2828058"/>
              <a:gd name="connsiteX90" fmla="*/ 3269800 w 4967104"/>
              <a:gd name="connsiteY90" fmla="*/ 1086300 h 2828058"/>
              <a:gd name="connsiteX91" fmla="*/ 3305658 w 4967104"/>
              <a:gd name="connsiteY91" fmla="*/ 1134111 h 2828058"/>
              <a:gd name="connsiteX92" fmla="*/ 3311635 w 4967104"/>
              <a:gd name="connsiteY92" fmla="*/ 1175947 h 2828058"/>
              <a:gd name="connsiteX93" fmla="*/ 3401281 w 4967104"/>
              <a:gd name="connsiteY93" fmla="*/ 1187900 h 2828058"/>
              <a:gd name="connsiteX94" fmla="*/ 3431164 w 4967104"/>
              <a:gd name="connsiteY94" fmla="*/ 1253641 h 2828058"/>
              <a:gd name="connsiteX95" fmla="*/ 3490927 w 4967104"/>
              <a:gd name="connsiteY95" fmla="*/ 1283523 h 2828058"/>
              <a:gd name="connsiteX96" fmla="*/ 3562645 w 4967104"/>
              <a:gd name="connsiteY96" fmla="*/ 1355240 h 2828058"/>
              <a:gd name="connsiteX97" fmla="*/ 3598503 w 4967104"/>
              <a:gd name="connsiteY97" fmla="*/ 1492699 h 2828058"/>
              <a:gd name="connsiteX98" fmla="*/ 3682174 w 4967104"/>
              <a:gd name="connsiteY98" fmla="*/ 1618206 h 2828058"/>
              <a:gd name="connsiteX99" fmla="*/ 3724009 w 4967104"/>
              <a:gd name="connsiteY99" fmla="*/ 1737735 h 2828058"/>
              <a:gd name="connsiteX100" fmla="*/ 3807679 w 4967104"/>
              <a:gd name="connsiteY100" fmla="*/ 1797500 h 2828058"/>
              <a:gd name="connsiteX101" fmla="*/ 3867443 w 4967104"/>
              <a:gd name="connsiteY101" fmla="*/ 1887146 h 2828058"/>
              <a:gd name="connsiteX102" fmla="*/ 3927207 w 4967104"/>
              <a:gd name="connsiteY102" fmla="*/ 1994723 h 2828058"/>
              <a:gd name="connsiteX103" fmla="*/ 3975019 w 4967104"/>
              <a:gd name="connsiteY103" fmla="*/ 2042534 h 2828058"/>
              <a:gd name="connsiteX104" fmla="*/ 4046735 w 4967104"/>
              <a:gd name="connsiteY104" fmla="*/ 2066440 h 2828058"/>
              <a:gd name="connsiteX105" fmla="*/ 4058687 w 4967104"/>
              <a:gd name="connsiteY105" fmla="*/ 2144135 h 2828058"/>
              <a:gd name="connsiteX106" fmla="*/ 4064664 w 4967104"/>
              <a:gd name="connsiteY106" fmla="*/ 2215852 h 2828058"/>
              <a:gd name="connsiteX107" fmla="*/ 4082592 w 4967104"/>
              <a:gd name="connsiteY107" fmla="*/ 2317453 h 2828058"/>
              <a:gd name="connsiteX108" fmla="*/ 4124428 w 4967104"/>
              <a:gd name="connsiteY108" fmla="*/ 2419053 h 2828058"/>
              <a:gd name="connsiteX109" fmla="*/ 4154309 w 4967104"/>
              <a:gd name="connsiteY109" fmla="*/ 2431006 h 2828058"/>
              <a:gd name="connsiteX110" fmla="*/ 4178216 w 4967104"/>
              <a:gd name="connsiteY110" fmla="*/ 2496746 h 2828058"/>
              <a:gd name="connsiteX111" fmla="*/ 4255908 w 4967104"/>
              <a:gd name="connsiteY111" fmla="*/ 2598345 h 2828058"/>
              <a:gd name="connsiteX112" fmla="*/ 4363485 w 4967104"/>
              <a:gd name="connsiteY112" fmla="*/ 2628227 h 2828058"/>
              <a:gd name="connsiteX113" fmla="*/ 4429226 w 4967104"/>
              <a:gd name="connsiteY113" fmla="*/ 2682015 h 2828058"/>
              <a:gd name="connsiteX114" fmla="*/ 4536802 w 4967104"/>
              <a:gd name="connsiteY114" fmla="*/ 2687991 h 2828058"/>
              <a:gd name="connsiteX115" fmla="*/ 4608519 w 4967104"/>
              <a:gd name="connsiteY115" fmla="*/ 2753731 h 2828058"/>
              <a:gd name="connsiteX116" fmla="*/ 4680237 w 4967104"/>
              <a:gd name="connsiteY116" fmla="*/ 2783614 h 2828058"/>
              <a:gd name="connsiteX117" fmla="*/ 4835624 w 4967104"/>
              <a:gd name="connsiteY117" fmla="*/ 2771660 h 2828058"/>
              <a:gd name="connsiteX118" fmla="*/ 4949176 w 4967104"/>
              <a:gd name="connsiteY118" fmla="*/ 2825448 h 2828058"/>
              <a:gd name="connsiteX119" fmla="*/ 4967104 w 4967104"/>
              <a:gd name="connsiteY119" fmla="*/ 2819472 h 2828058"/>
              <a:gd name="connsiteX0" fmla="*/ 221801 w 4991010"/>
              <a:gd name="connsiteY0" fmla="*/ 2263664 h 2849418"/>
              <a:gd name="connsiteX1" fmla="*/ 144107 w 4991010"/>
              <a:gd name="connsiteY1" fmla="*/ 2156088 h 2849418"/>
              <a:gd name="connsiteX2" fmla="*/ 162037 w 4991010"/>
              <a:gd name="connsiteY2" fmla="*/ 2102300 h 2849418"/>
              <a:gd name="connsiteX3" fmla="*/ 162037 w 4991010"/>
              <a:gd name="connsiteY3" fmla="*/ 2054488 h 2849418"/>
              <a:gd name="connsiteX4" fmla="*/ 162037 w 4991010"/>
              <a:gd name="connsiteY4" fmla="*/ 2024606 h 2849418"/>
              <a:gd name="connsiteX5" fmla="*/ 126178 w 4991010"/>
              <a:gd name="connsiteY5" fmla="*/ 1958864 h 2849418"/>
              <a:gd name="connsiteX6" fmla="*/ 120201 w 4991010"/>
              <a:gd name="connsiteY6" fmla="*/ 1917029 h 2849418"/>
              <a:gd name="connsiteX7" fmla="*/ 90319 w 4991010"/>
              <a:gd name="connsiteY7" fmla="*/ 1893123 h 2849418"/>
              <a:gd name="connsiteX8" fmla="*/ 72390 w 4991010"/>
              <a:gd name="connsiteY8" fmla="*/ 1857264 h 2849418"/>
              <a:gd name="connsiteX9" fmla="*/ 12625 w 4991010"/>
              <a:gd name="connsiteY9" fmla="*/ 1797500 h 2849418"/>
              <a:gd name="connsiteX10" fmla="*/ 672 w 4991010"/>
              <a:gd name="connsiteY10" fmla="*/ 1654064 h 2849418"/>
              <a:gd name="connsiteX11" fmla="*/ 24578 w 4991010"/>
              <a:gd name="connsiteY11" fmla="*/ 1618206 h 2849418"/>
              <a:gd name="connsiteX12" fmla="*/ 185943 w 4991010"/>
              <a:gd name="connsiteY12" fmla="*/ 1648088 h 2849418"/>
              <a:gd name="connsiteX13" fmla="*/ 239731 w 4991010"/>
              <a:gd name="connsiteY13" fmla="*/ 1630158 h 2849418"/>
              <a:gd name="connsiteX14" fmla="*/ 203872 w 4991010"/>
              <a:gd name="connsiteY14" fmla="*/ 1474770 h 2849418"/>
              <a:gd name="connsiteX15" fmla="*/ 227778 w 4991010"/>
              <a:gd name="connsiteY15" fmla="*/ 1444888 h 2849418"/>
              <a:gd name="connsiteX16" fmla="*/ 215825 w 4991010"/>
              <a:gd name="connsiteY16" fmla="*/ 1122158 h 2849418"/>
              <a:gd name="connsiteX17" fmla="*/ 239731 w 4991010"/>
              <a:gd name="connsiteY17" fmla="*/ 1110206 h 2849418"/>
              <a:gd name="connsiteX18" fmla="*/ 293519 w 4991010"/>
              <a:gd name="connsiteY18" fmla="*/ 817358 h 2849418"/>
              <a:gd name="connsiteX19" fmla="*/ 299495 w 4991010"/>
              <a:gd name="connsiteY19" fmla="*/ 590253 h 2849418"/>
              <a:gd name="connsiteX20" fmla="*/ 215825 w 4991010"/>
              <a:gd name="connsiteY20" fmla="*/ 542441 h 2849418"/>
              <a:gd name="connsiteX21" fmla="*/ 138131 w 4991010"/>
              <a:gd name="connsiteY21" fmla="*/ 428888 h 2849418"/>
              <a:gd name="connsiteX22" fmla="*/ 179966 w 4991010"/>
              <a:gd name="connsiteY22" fmla="*/ 195806 h 2849418"/>
              <a:gd name="connsiteX23" fmla="*/ 191919 w 4991010"/>
              <a:gd name="connsiteY23" fmla="*/ 189829 h 2849418"/>
              <a:gd name="connsiteX24" fmla="*/ 472813 w 4991010"/>
              <a:gd name="connsiteY24" fmla="*/ 213735 h 2849418"/>
              <a:gd name="connsiteX25" fmla="*/ 484766 w 4991010"/>
              <a:gd name="connsiteY25" fmla="*/ 213735 h 2849418"/>
              <a:gd name="connsiteX26" fmla="*/ 496719 w 4991010"/>
              <a:gd name="connsiteY26" fmla="*/ 16511 h 2849418"/>
              <a:gd name="connsiteX27" fmla="*/ 496719 w 4991010"/>
              <a:gd name="connsiteY27" fmla="*/ 10535 h 2849418"/>
              <a:gd name="connsiteX28" fmla="*/ 634178 w 4991010"/>
              <a:gd name="connsiteY28" fmla="*/ 10535 h 2849418"/>
              <a:gd name="connsiteX29" fmla="*/ 1184013 w 4991010"/>
              <a:gd name="connsiteY29" fmla="*/ 58347 h 2849418"/>
              <a:gd name="connsiteX30" fmla="*/ 1219872 w 4991010"/>
              <a:gd name="connsiteY30" fmla="*/ 58347 h 2849418"/>
              <a:gd name="connsiteX31" fmla="*/ 1249754 w 4991010"/>
              <a:gd name="connsiteY31" fmla="*/ 88229 h 2849418"/>
              <a:gd name="connsiteX32" fmla="*/ 1273660 w 4991010"/>
              <a:gd name="connsiteY32" fmla="*/ 142017 h 2849418"/>
              <a:gd name="connsiteX33" fmla="*/ 1279637 w 4991010"/>
              <a:gd name="connsiteY33" fmla="*/ 189829 h 2849418"/>
              <a:gd name="connsiteX34" fmla="*/ 1321472 w 4991010"/>
              <a:gd name="connsiteY34" fmla="*/ 237641 h 2849418"/>
              <a:gd name="connsiteX35" fmla="*/ 1387213 w 4991010"/>
              <a:gd name="connsiteY35" fmla="*/ 249594 h 2849418"/>
              <a:gd name="connsiteX36" fmla="*/ 1441001 w 4991010"/>
              <a:gd name="connsiteY36" fmla="*/ 297406 h 2849418"/>
              <a:gd name="connsiteX37" fmla="*/ 1482837 w 4991010"/>
              <a:gd name="connsiteY37" fmla="*/ 351194 h 2849418"/>
              <a:gd name="connsiteX38" fmla="*/ 1536625 w 4991010"/>
              <a:gd name="connsiteY38" fmla="*/ 404982 h 2849418"/>
              <a:gd name="connsiteX39" fmla="*/ 1554554 w 4991010"/>
              <a:gd name="connsiteY39" fmla="*/ 434864 h 2849418"/>
              <a:gd name="connsiteX40" fmla="*/ 1608343 w 4991010"/>
              <a:gd name="connsiteY40" fmla="*/ 482676 h 2849418"/>
              <a:gd name="connsiteX41" fmla="*/ 1662131 w 4991010"/>
              <a:gd name="connsiteY41" fmla="*/ 530488 h 2849418"/>
              <a:gd name="connsiteX42" fmla="*/ 1668107 w 4991010"/>
              <a:gd name="connsiteY42" fmla="*/ 530488 h 2849418"/>
              <a:gd name="connsiteX43" fmla="*/ 1727872 w 4991010"/>
              <a:gd name="connsiteY43" fmla="*/ 548417 h 2849418"/>
              <a:gd name="connsiteX44" fmla="*/ 1769707 w 4991010"/>
              <a:gd name="connsiteY44" fmla="*/ 602206 h 2849418"/>
              <a:gd name="connsiteX45" fmla="*/ 1775684 w 4991010"/>
              <a:gd name="connsiteY45" fmla="*/ 614158 h 2849418"/>
              <a:gd name="connsiteX46" fmla="*/ 1799590 w 4991010"/>
              <a:gd name="connsiteY46" fmla="*/ 638064 h 2849418"/>
              <a:gd name="connsiteX47" fmla="*/ 1823495 w 4991010"/>
              <a:gd name="connsiteY47" fmla="*/ 679900 h 2849418"/>
              <a:gd name="connsiteX48" fmla="*/ 1829472 w 4991010"/>
              <a:gd name="connsiteY48" fmla="*/ 727711 h 2849418"/>
              <a:gd name="connsiteX49" fmla="*/ 1841425 w 4991010"/>
              <a:gd name="connsiteY49" fmla="*/ 751617 h 2849418"/>
              <a:gd name="connsiteX50" fmla="*/ 1865331 w 4991010"/>
              <a:gd name="connsiteY50" fmla="*/ 781500 h 2849418"/>
              <a:gd name="connsiteX51" fmla="*/ 1889237 w 4991010"/>
              <a:gd name="connsiteY51" fmla="*/ 817358 h 2849418"/>
              <a:gd name="connsiteX52" fmla="*/ 1901190 w 4991010"/>
              <a:gd name="connsiteY52" fmla="*/ 847241 h 2849418"/>
              <a:gd name="connsiteX53" fmla="*/ 1877284 w 4991010"/>
              <a:gd name="connsiteY53" fmla="*/ 901029 h 2849418"/>
              <a:gd name="connsiteX54" fmla="*/ 1901190 w 4991010"/>
              <a:gd name="connsiteY54" fmla="*/ 948841 h 2849418"/>
              <a:gd name="connsiteX55" fmla="*/ 1913143 w 4991010"/>
              <a:gd name="connsiteY55" fmla="*/ 978723 h 2849418"/>
              <a:gd name="connsiteX56" fmla="*/ 1931072 w 4991010"/>
              <a:gd name="connsiteY56" fmla="*/ 1020558 h 2849418"/>
              <a:gd name="connsiteX57" fmla="*/ 1943025 w 4991010"/>
              <a:gd name="connsiteY57" fmla="*/ 1038488 h 2849418"/>
              <a:gd name="connsiteX58" fmla="*/ 1943025 w 4991010"/>
              <a:gd name="connsiteY58" fmla="*/ 1068370 h 2849418"/>
              <a:gd name="connsiteX59" fmla="*/ 1990837 w 4991010"/>
              <a:gd name="connsiteY59" fmla="*/ 1128135 h 2849418"/>
              <a:gd name="connsiteX60" fmla="*/ 2020719 w 4991010"/>
              <a:gd name="connsiteY60" fmla="*/ 1146064 h 2849418"/>
              <a:gd name="connsiteX61" fmla="*/ 2026695 w 4991010"/>
              <a:gd name="connsiteY61" fmla="*/ 1140088 h 2849418"/>
              <a:gd name="connsiteX62" fmla="*/ 2068531 w 4991010"/>
              <a:gd name="connsiteY62" fmla="*/ 1158017 h 2849418"/>
              <a:gd name="connsiteX63" fmla="*/ 2122319 w 4991010"/>
              <a:gd name="connsiteY63" fmla="*/ 1205829 h 2849418"/>
              <a:gd name="connsiteX64" fmla="*/ 2164154 w 4991010"/>
              <a:gd name="connsiteY64" fmla="*/ 1241688 h 2849418"/>
              <a:gd name="connsiteX65" fmla="*/ 2200013 w 4991010"/>
              <a:gd name="connsiteY65" fmla="*/ 1253641 h 2849418"/>
              <a:gd name="connsiteX66" fmla="*/ 2253801 w 4991010"/>
              <a:gd name="connsiteY66" fmla="*/ 1265594 h 2849418"/>
              <a:gd name="connsiteX67" fmla="*/ 2253801 w 4991010"/>
              <a:gd name="connsiteY67" fmla="*/ 1289500 h 2849418"/>
              <a:gd name="connsiteX68" fmla="*/ 2301613 w 4991010"/>
              <a:gd name="connsiteY68" fmla="*/ 1319382 h 2849418"/>
              <a:gd name="connsiteX69" fmla="*/ 2337472 w 4991010"/>
              <a:gd name="connsiteY69" fmla="*/ 1325358 h 2849418"/>
              <a:gd name="connsiteX70" fmla="*/ 2379307 w 4991010"/>
              <a:gd name="connsiteY70" fmla="*/ 1361217 h 2849418"/>
              <a:gd name="connsiteX71" fmla="*/ 2409190 w 4991010"/>
              <a:gd name="connsiteY71" fmla="*/ 1379147 h 2849418"/>
              <a:gd name="connsiteX72" fmla="*/ 2421143 w 4991010"/>
              <a:gd name="connsiteY72" fmla="*/ 1385123 h 2849418"/>
              <a:gd name="connsiteX73" fmla="*/ 2445048 w 4991010"/>
              <a:gd name="connsiteY73" fmla="*/ 1391100 h 2849418"/>
              <a:gd name="connsiteX74" fmla="*/ 2504813 w 4991010"/>
              <a:gd name="connsiteY74" fmla="*/ 1415006 h 2849418"/>
              <a:gd name="connsiteX75" fmla="*/ 2528719 w 4991010"/>
              <a:gd name="connsiteY75" fmla="*/ 1391100 h 2849418"/>
              <a:gd name="connsiteX76" fmla="*/ 2552625 w 4991010"/>
              <a:gd name="connsiteY76" fmla="*/ 1367194 h 2849418"/>
              <a:gd name="connsiteX77" fmla="*/ 2582507 w 4991010"/>
              <a:gd name="connsiteY77" fmla="*/ 1325358 h 2849418"/>
              <a:gd name="connsiteX78" fmla="*/ 2624343 w 4991010"/>
              <a:gd name="connsiteY78" fmla="*/ 1301453 h 2849418"/>
              <a:gd name="connsiteX79" fmla="*/ 2612390 w 4991010"/>
              <a:gd name="connsiteY79" fmla="*/ 1283523 h 2849418"/>
              <a:gd name="connsiteX80" fmla="*/ 2612390 w 4991010"/>
              <a:gd name="connsiteY80" fmla="*/ 1247664 h 2849418"/>
              <a:gd name="connsiteX81" fmla="*/ 2648248 w 4991010"/>
              <a:gd name="connsiteY81" fmla="*/ 1211806 h 2849418"/>
              <a:gd name="connsiteX82" fmla="*/ 2648248 w 4991010"/>
              <a:gd name="connsiteY82" fmla="*/ 1193876 h 2849418"/>
              <a:gd name="connsiteX83" fmla="*/ 2713990 w 4991010"/>
              <a:gd name="connsiteY83" fmla="*/ 1056417 h 2849418"/>
              <a:gd name="connsiteX84" fmla="*/ 2731919 w 4991010"/>
              <a:gd name="connsiteY84" fmla="*/ 1050441 h 2849418"/>
              <a:gd name="connsiteX85" fmla="*/ 2821566 w 4991010"/>
              <a:gd name="connsiteY85" fmla="*/ 1032511 h 2849418"/>
              <a:gd name="connsiteX86" fmla="*/ 2833519 w 4991010"/>
              <a:gd name="connsiteY86" fmla="*/ 1032511 h 2849418"/>
              <a:gd name="connsiteX87" fmla="*/ 2857424 w 4991010"/>
              <a:gd name="connsiteY87" fmla="*/ 1002630 h 2849418"/>
              <a:gd name="connsiteX88" fmla="*/ 3048670 w 4991010"/>
              <a:gd name="connsiteY88" fmla="*/ 1026535 h 2849418"/>
              <a:gd name="connsiteX89" fmla="*/ 3198083 w 4991010"/>
              <a:gd name="connsiteY89" fmla="*/ 1044464 h 2849418"/>
              <a:gd name="connsiteX90" fmla="*/ 3269800 w 4991010"/>
              <a:gd name="connsiteY90" fmla="*/ 1086300 h 2849418"/>
              <a:gd name="connsiteX91" fmla="*/ 3305658 w 4991010"/>
              <a:gd name="connsiteY91" fmla="*/ 1134111 h 2849418"/>
              <a:gd name="connsiteX92" fmla="*/ 3311635 w 4991010"/>
              <a:gd name="connsiteY92" fmla="*/ 1175947 h 2849418"/>
              <a:gd name="connsiteX93" fmla="*/ 3401281 w 4991010"/>
              <a:gd name="connsiteY93" fmla="*/ 1187900 h 2849418"/>
              <a:gd name="connsiteX94" fmla="*/ 3431164 w 4991010"/>
              <a:gd name="connsiteY94" fmla="*/ 1253641 h 2849418"/>
              <a:gd name="connsiteX95" fmla="*/ 3490927 w 4991010"/>
              <a:gd name="connsiteY95" fmla="*/ 1283523 h 2849418"/>
              <a:gd name="connsiteX96" fmla="*/ 3562645 w 4991010"/>
              <a:gd name="connsiteY96" fmla="*/ 1355240 h 2849418"/>
              <a:gd name="connsiteX97" fmla="*/ 3598503 w 4991010"/>
              <a:gd name="connsiteY97" fmla="*/ 1492699 h 2849418"/>
              <a:gd name="connsiteX98" fmla="*/ 3682174 w 4991010"/>
              <a:gd name="connsiteY98" fmla="*/ 1618206 h 2849418"/>
              <a:gd name="connsiteX99" fmla="*/ 3724009 w 4991010"/>
              <a:gd name="connsiteY99" fmla="*/ 1737735 h 2849418"/>
              <a:gd name="connsiteX100" fmla="*/ 3807679 w 4991010"/>
              <a:gd name="connsiteY100" fmla="*/ 1797500 h 2849418"/>
              <a:gd name="connsiteX101" fmla="*/ 3867443 w 4991010"/>
              <a:gd name="connsiteY101" fmla="*/ 1887146 h 2849418"/>
              <a:gd name="connsiteX102" fmla="*/ 3927207 w 4991010"/>
              <a:gd name="connsiteY102" fmla="*/ 1994723 h 2849418"/>
              <a:gd name="connsiteX103" fmla="*/ 3975019 w 4991010"/>
              <a:gd name="connsiteY103" fmla="*/ 2042534 h 2849418"/>
              <a:gd name="connsiteX104" fmla="*/ 4046735 w 4991010"/>
              <a:gd name="connsiteY104" fmla="*/ 2066440 h 2849418"/>
              <a:gd name="connsiteX105" fmla="*/ 4058687 w 4991010"/>
              <a:gd name="connsiteY105" fmla="*/ 2144135 h 2849418"/>
              <a:gd name="connsiteX106" fmla="*/ 4064664 w 4991010"/>
              <a:gd name="connsiteY106" fmla="*/ 2215852 h 2849418"/>
              <a:gd name="connsiteX107" fmla="*/ 4082592 w 4991010"/>
              <a:gd name="connsiteY107" fmla="*/ 2317453 h 2849418"/>
              <a:gd name="connsiteX108" fmla="*/ 4124428 w 4991010"/>
              <a:gd name="connsiteY108" fmla="*/ 2419053 h 2849418"/>
              <a:gd name="connsiteX109" fmla="*/ 4154309 w 4991010"/>
              <a:gd name="connsiteY109" fmla="*/ 2431006 h 2849418"/>
              <a:gd name="connsiteX110" fmla="*/ 4178216 w 4991010"/>
              <a:gd name="connsiteY110" fmla="*/ 2496746 h 2849418"/>
              <a:gd name="connsiteX111" fmla="*/ 4255908 w 4991010"/>
              <a:gd name="connsiteY111" fmla="*/ 2598345 h 2849418"/>
              <a:gd name="connsiteX112" fmla="*/ 4363485 w 4991010"/>
              <a:gd name="connsiteY112" fmla="*/ 2628227 h 2849418"/>
              <a:gd name="connsiteX113" fmla="*/ 4429226 w 4991010"/>
              <a:gd name="connsiteY113" fmla="*/ 2682015 h 2849418"/>
              <a:gd name="connsiteX114" fmla="*/ 4536802 w 4991010"/>
              <a:gd name="connsiteY114" fmla="*/ 2687991 h 2849418"/>
              <a:gd name="connsiteX115" fmla="*/ 4608519 w 4991010"/>
              <a:gd name="connsiteY115" fmla="*/ 2753731 h 2849418"/>
              <a:gd name="connsiteX116" fmla="*/ 4680237 w 4991010"/>
              <a:gd name="connsiteY116" fmla="*/ 2783614 h 2849418"/>
              <a:gd name="connsiteX117" fmla="*/ 4835624 w 4991010"/>
              <a:gd name="connsiteY117" fmla="*/ 2771660 h 2849418"/>
              <a:gd name="connsiteX118" fmla="*/ 4949176 w 4991010"/>
              <a:gd name="connsiteY118" fmla="*/ 2825448 h 2849418"/>
              <a:gd name="connsiteX119" fmla="*/ 4991010 w 4991010"/>
              <a:gd name="connsiteY119" fmla="*/ 2849354 h 2849418"/>
              <a:gd name="connsiteX0" fmla="*/ 221801 w 5002963"/>
              <a:gd name="connsiteY0" fmla="*/ 2263664 h 2855331"/>
              <a:gd name="connsiteX1" fmla="*/ 144107 w 5002963"/>
              <a:gd name="connsiteY1" fmla="*/ 2156088 h 2855331"/>
              <a:gd name="connsiteX2" fmla="*/ 162037 w 5002963"/>
              <a:gd name="connsiteY2" fmla="*/ 2102300 h 2855331"/>
              <a:gd name="connsiteX3" fmla="*/ 162037 w 5002963"/>
              <a:gd name="connsiteY3" fmla="*/ 2054488 h 2855331"/>
              <a:gd name="connsiteX4" fmla="*/ 162037 w 5002963"/>
              <a:gd name="connsiteY4" fmla="*/ 2024606 h 2855331"/>
              <a:gd name="connsiteX5" fmla="*/ 126178 w 5002963"/>
              <a:gd name="connsiteY5" fmla="*/ 1958864 h 2855331"/>
              <a:gd name="connsiteX6" fmla="*/ 120201 w 5002963"/>
              <a:gd name="connsiteY6" fmla="*/ 1917029 h 2855331"/>
              <a:gd name="connsiteX7" fmla="*/ 90319 w 5002963"/>
              <a:gd name="connsiteY7" fmla="*/ 1893123 h 2855331"/>
              <a:gd name="connsiteX8" fmla="*/ 72390 w 5002963"/>
              <a:gd name="connsiteY8" fmla="*/ 1857264 h 2855331"/>
              <a:gd name="connsiteX9" fmla="*/ 12625 w 5002963"/>
              <a:gd name="connsiteY9" fmla="*/ 1797500 h 2855331"/>
              <a:gd name="connsiteX10" fmla="*/ 672 w 5002963"/>
              <a:gd name="connsiteY10" fmla="*/ 1654064 h 2855331"/>
              <a:gd name="connsiteX11" fmla="*/ 24578 w 5002963"/>
              <a:gd name="connsiteY11" fmla="*/ 1618206 h 2855331"/>
              <a:gd name="connsiteX12" fmla="*/ 185943 w 5002963"/>
              <a:gd name="connsiteY12" fmla="*/ 1648088 h 2855331"/>
              <a:gd name="connsiteX13" fmla="*/ 239731 w 5002963"/>
              <a:gd name="connsiteY13" fmla="*/ 1630158 h 2855331"/>
              <a:gd name="connsiteX14" fmla="*/ 203872 w 5002963"/>
              <a:gd name="connsiteY14" fmla="*/ 1474770 h 2855331"/>
              <a:gd name="connsiteX15" fmla="*/ 227778 w 5002963"/>
              <a:gd name="connsiteY15" fmla="*/ 1444888 h 2855331"/>
              <a:gd name="connsiteX16" fmla="*/ 215825 w 5002963"/>
              <a:gd name="connsiteY16" fmla="*/ 1122158 h 2855331"/>
              <a:gd name="connsiteX17" fmla="*/ 239731 w 5002963"/>
              <a:gd name="connsiteY17" fmla="*/ 1110206 h 2855331"/>
              <a:gd name="connsiteX18" fmla="*/ 293519 w 5002963"/>
              <a:gd name="connsiteY18" fmla="*/ 817358 h 2855331"/>
              <a:gd name="connsiteX19" fmla="*/ 299495 w 5002963"/>
              <a:gd name="connsiteY19" fmla="*/ 590253 h 2855331"/>
              <a:gd name="connsiteX20" fmla="*/ 215825 w 5002963"/>
              <a:gd name="connsiteY20" fmla="*/ 542441 h 2855331"/>
              <a:gd name="connsiteX21" fmla="*/ 138131 w 5002963"/>
              <a:gd name="connsiteY21" fmla="*/ 428888 h 2855331"/>
              <a:gd name="connsiteX22" fmla="*/ 179966 w 5002963"/>
              <a:gd name="connsiteY22" fmla="*/ 195806 h 2855331"/>
              <a:gd name="connsiteX23" fmla="*/ 191919 w 5002963"/>
              <a:gd name="connsiteY23" fmla="*/ 189829 h 2855331"/>
              <a:gd name="connsiteX24" fmla="*/ 472813 w 5002963"/>
              <a:gd name="connsiteY24" fmla="*/ 213735 h 2855331"/>
              <a:gd name="connsiteX25" fmla="*/ 484766 w 5002963"/>
              <a:gd name="connsiteY25" fmla="*/ 213735 h 2855331"/>
              <a:gd name="connsiteX26" fmla="*/ 496719 w 5002963"/>
              <a:gd name="connsiteY26" fmla="*/ 16511 h 2855331"/>
              <a:gd name="connsiteX27" fmla="*/ 496719 w 5002963"/>
              <a:gd name="connsiteY27" fmla="*/ 10535 h 2855331"/>
              <a:gd name="connsiteX28" fmla="*/ 634178 w 5002963"/>
              <a:gd name="connsiteY28" fmla="*/ 10535 h 2855331"/>
              <a:gd name="connsiteX29" fmla="*/ 1184013 w 5002963"/>
              <a:gd name="connsiteY29" fmla="*/ 58347 h 2855331"/>
              <a:gd name="connsiteX30" fmla="*/ 1219872 w 5002963"/>
              <a:gd name="connsiteY30" fmla="*/ 58347 h 2855331"/>
              <a:gd name="connsiteX31" fmla="*/ 1249754 w 5002963"/>
              <a:gd name="connsiteY31" fmla="*/ 88229 h 2855331"/>
              <a:gd name="connsiteX32" fmla="*/ 1273660 w 5002963"/>
              <a:gd name="connsiteY32" fmla="*/ 142017 h 2855331"/>
              <a:gd name="connsiteX33" fmla="*/ 1279637 w 5002963"/>
              <a:gd name="connsiteY33" fmla="*/ 189829 h 2855331"/>
              <a:gd name="connsiteX34" fmla="*/ 1321472 w 5002963"/>
              <a:gd name="connsiteY34" fmla="*/ 237641 h 2855331"/>
              <a:gd name="connsiteX35" fmla="*/ 1387213 w 5002963"/>
              <a:gd name="connsiteY35" fmla="*/ 249594 h 2855331"/>
              <a:gd name="connsiteX36" fmla="*/ 1441001 w 5002963"/>
              <a:gd name="connsiteY36" fmla="*/ 297406 h 2855331"/>
              <a:gd name="connsiteX37" fmla="*/ 1482837 w 5002963"/>
              <a:gd name="connsiteY37" fmla="*/ 351194 h 2855331"/>
              <a:gd name="connsiteX38" fmla="*/ 1536625 w 5002963"/>
              <a:gd name="connsiteY38" fmla="*/ 404982 h 2855331"/>
              <a:gd name="connsiteX39" fmla="*/ 1554554 w 5002963"/>
              <a:gd name="connsiteY39" fmla="*/ 434864 h 2855331"/>
              <a:gd name="connsiteX40" fmla="*/ 1608343 w 5002963"/>
              <a:gd name="connsiteY40" fmla="*/ 482676 h 2855331"/>
              <a:gd name="connsiteX41" fmla="*/ 1662131 w 5002963"/>
              <a:gd name="connsiteY41" fmla="*/ 530488 h 2855331"/>
              <a:gd name="connsiteX42" fmla="*/ 1668107 w 5002963"/>
              <a:gd name="connsiteY42" fmla="*/ 530488 h 2855331"/>
              <a:gd name="connsiteX43" fmla="*/ 1727872 w 5002963"/>
              <a:gd name="connsiteY43" fmla="*/ 548417 h 2855331"/>
              <a:gd name="connsiteX44" fmla="*/ 1769707 w 5002963"/>
              <a:gd name="connsiteY44" fmla="*/ 602206 h 2855331"/>
              <a:gd name="connsiteX45" fmla="*/ 1775684 w 5002963"/>
              <a:gd name="connsiteY45" fmla="*/ 614158 h 2855331"/>
              <a:gd name="connsiteX46" fmla="*/ 1799590 w 5002963"/>
              <a:gd name="connsiteY46" fmla="*/ 638064 h 2855331"/>
              <a:gd name="connsiteX47" fmla="*/ 1823495 w 5002963"/>
              <a:gd name="connsiteY47" fmla="*/ 679900 h 2855331"/>
              <a:gd name="connsiteX48" fmla="*/ 1829472 w 5002963"/>
              <a:gd name="connsiteY48" fmla="*/ 727711 h 2855331"/>
              <a:gd name="connsiteX49" fmla="*/ 1841425 w 5002963"/>
              <a:gd name="connsiteY49" fmla="*/ 751617 h 2855331"/>
              <a:gd name="connsiteX50" fmla="*/ 1865331 w 5002963"/>
              <a:gd name="connsiteY50" fmla="*/ 781500 h 2855331"/>
              <a:gd name="connsiteX51" fmla="*/ 1889237 w 5002963"/>
              <a:gd name="connsiteY51" fmla="*/ 817358 h 2855331"/>
              <a:gd name="connsiteX52" fmla="*/ 1901190 w 5002963"/>
              <a:gd name="connsiteY52" fmla="*/ 847241 h 2855331"/>
              <a:gd name="connsiteX53" fmla="*/ 1877284 w 5002963"/>
              <a:gd name="connsiteY53" fmla="*/ 901029 h 2855331"/>
              <a:gd name="connsiteX54" fmla="*/ 1901190 w 5002963"/>
              <a:gd name="connsiteY54" fmla="*/ 948841 h 2855331"/>
              <a:gd name="connsiteX55" fmla="*/ 1913143 w 5002963"/>
              <a:gd name="connsiteY55" fmla="*/ 978723 h 2855331"/>
              <a:gd name="connsiteX56" fmla="*/ 1931072 w 5002963"/>
              <a:gd name="connsiteY56" fmla="*/ 1020558 h 2855331"/>
              <a:gd name="connsiteX57" fmla="*/ 1943025 w 5002963"/>
              <a:gd name="connsiteY57" fmla="*/ 1038488 h 2855331"/>
              <a:gd name="connsiteX58" fmla="*/ 1943025 w 5002963"/>
              <a:gd name="connsiteY58" fmla="*/ 1068370 h 2855331"/>
              <a:gd name="connsiteX59" fmla="*/ 1990837 w 5002963"/>
              <a:gd name="connsiteY59" fmla="*/ 1128135 h 2855331"/>
              <a:gd name="connsiteX60" fmla="*/ 2020719 w 5002963"/>
              <a:gd name="connsiteY60" fmla="*/ 1146064 h 2855331"/>
              <a:gd name="connsiteX61" fmla="*/ 2026695 w 5002963"/>
              <a:gd name="connsiteY61" fmla="*/ 1140088 h 2855331"/>
              <a:gd name="connsiteX62" fmla="*/ 2068531 w 5002963"/>
              <a:gd name="connsiteY62" fmla="*/ 1158017 h 2855331"/>
              <a:gd name="connsiteX63" fmla="*/ 2122319 w 5002963"/>
              <a:gd name="connsiteY63" fmla="*/ 1205829 h 2855331"/>
              <a:gd name="connsiteX64" fmla="*/ 2164154 w 5002963"/>
              <a:gd name="connsiteY64" fmla="*/ 1241688 h 2855331"/>
              <a:gd name="connsiteX65" fmla="*/ 2200013 w 5002963"/>
              <a:gd name="connsiteY65" fmla="*/ 1253641 h 2855331"/>
              <a:gd name="connsiteX66" fmla="*/ 2253801 w 5002963"/>
              <a:gd name="connsiteY66" fmla="*/ 1265594 h 2855331"/>
              <a:gd name="connsiteX67" fmla="*/ 2253801 w 5002963"/>
              <a:gd name="connsiteY67" fmla="*/ 1289500 h 2855331"/>
              <a:gd name="connsiteX68" fmla="*/ 2301613 w 5002963"/>
              <a:gd name="connsiteY68" fmla="*/ 1319382 h 2855331"/>
              <a:gd name="connsiteX69" fmla="*/ 2337472 w 5002963"/>
              <a:gd name="connsiteY69" fmla="*/ 1325358 h 2855331"/>
              <a:gd name="connsiteX70" fmla="*/ 2379307 w 5002963"/>
              <a:gd name="connsiteY70" fmla="*/ 1361217 h 2855331"/>
              <a:gd name="connsiteX71" fmla="*/ 2409190 w 5002963"/>
              <a:gd name="connsiteY71" fmla="*/ 1379147 h 2855331"/>
              <a:gd name="connsiteX72" fmla="*/ 2421143 w 5002963"/>
              <a:gd name="connsiteY72" fmla="*/ 1385123 h 2855331"/>
              <a:gd name="connsiteX73" fmla="*/ 2445048 w 5002963"/>
              <a:gd name="connsiteY73" fmla="*/ 1391100 h 2855331"/>
              <a:gd name="connsiteX74" fmla="*/ 2504813 w 5002963"/>
              <a:gd name="connsiteY74" fmla="*/ 1415006 h 2855331"/>
              <a:gd name="connsiteX75" fmla="*/ 2528719 w 5002963"/>
              <a:gd name="connsiteY75" fmla="*/ 1391100 h 2855331"/>
              <a:gd name="connsiteX76" fmla="*/ 2552625 w 5002963"/>
              <a:gd name="connsiteY76" fmla="*/ 1367194 h 2855331"/>
              <a:gd name="connsiteX77" fmla="*/ 2582507 w 5002963"/>
              <a:gd name="connsiteY77" fmla="*/ 1325358 h 2855331"/>
              <a:gd name="connsiteX78" fmla="*/ 2624343 w 5002963"/>
              <a:gd name="connsiteY78" fmla="*/ 1301453 h 2855331"/>
              <a:gd name="connsiteX79" fmla="*/ 2612390 w 5002963"/>
              <a:gd name="connsiteY79" fmla="*/ 1283523 h 2855331"/>
              <a:gd name="connsiteX80" fmla="*/ 2612390 w 5002963"/>
              <a:gd name="connsiteY80" fmla="*/ 1247664 h 2855331"/>
              <a:gd name="connsiteX81" fmla="*/ 2648248 w 5002963"/>
              <a:gd name="connsiteY81" fmla="*/ 1211806 h 2855331"/>
              <a:gd name="connsiteX82" fmla="*/ 2648248 w 5002963"/>
              <a:gd name="connsiteY82" fmla="*/ 1193876 h 2855331"/>
              <a:gd name="connsiteX83" fmla="*/ 2713990 w 5002963"/>
              <a:gd name="connsiteY83" fmla="*/ 1056417 h 2855331"/>
              <a:gd name="connsiteX84" fmla="*/ 2731919 w 5002963"/>
              <a:gd name="connsiteY84" fmla="*/ 1050441 h 2855331"/>
              <a:gd name="connsiteX85" fmla="*/ 2821566 w 5002963"/>
              <a:gd name="connsiteY85" fmla="*/ 1032511 h 2855331"/>
              <a:gd name="connsiteX86" fmla="*/ 2833519 w 5002963"/>
              <a:gd name="connsiteY86" fmla="*/ 1032511 h 2855331"/>
              <a:gd name="connsiteX87" fmla="*/ 2857424 w 5002963"/>
              <a:gd name="connsiteY87" fmla="*/ 1002630 h 2855331"/>
              <a:gd name="connsiteX88" fmla="*/ 3048670 w 5002963"/>
              <a:gd name="connsiteY88" fmla="*/ 1026535 h 2855331"/>
              <a:gd name="connsiteX89" fmla="*/ 3198083 w 5002963"/>
              <a:gd name="connsiteY89" fmla="*/ 1044464 h 2855331"/>
              <a:gd name="connsiteX90" fmla="*/ 3269800 w 5002963"/>
              <a:gd name="connsiteY90" fmla="*/ 1086300 h 2855331"/>
              <a:gd name="connsiteX91" fmla="*/ 3305658 w 5002963"/>
              <a:gd name="connsiteY91" fmla="*/ 1134111 h 2855331"/>
              <a:gd name="connsiteX92" fmla="*/ 3311635 w 5002963"/>
              <a:gd name="connsiteY92" fmla="*/ 1175947 h 2855331"/>
              <a:gd name="connsiteX93" fmla="*/ 3401281 w 5002963"/>
              <a:gd name="connsiteY93" fmla="*/ 1187900 h 2855331"/>
              <a:gd name="connsiteX94" fmla="*/ 3431164 w 5002963"/>
              <a:gd name="connsiteY94" fmla="*/ 1253641 h 2855331"/>
              <a:gd name="connsiteX95" fmla="*/ 3490927 w 5002963"/>
              <a:gd name="connsiteY95" fmla="*/ 1283523 h 2855331"/>
              <a:gd name="connsiteX96" fmla="*/ 3562645 w 5002963"/>
              <a:gd name="connsiteY96" fmla="*/ 1355240 h 2855331"/>
              <a:gd name="connsiteX97" fmla="*/ 3598503 w 5002963"/>
              <a:gd name="connsiteY97" fmla="*/ 1492699 h 2855331"/>
              <a:gd name="connsiteX98" fmla="*/ 3682174 w 5002963"/>
              <a:gd name="connsiteY98" fmla="*/ 1618206 h 2855331"/>
              <a:gd name="connsiteX99" fmla="*/ 3724009 w 5002963"/>
              <a:gd name="connsiteY99" fmla="*/ 1737735 h 2855331"/>
              <a:gd name="connsiteX100" fmla="*/ 3807679 w 5002963"/>
              <a:gd name="connsiteY100" fmla="*/ 1797500 h 2855331"/>
              <a:gd name="connsiteX101" fmla="*/ 3867443 w 5002963"/>
              <a:gd name="connsiteY101" fmla="*/ 1887146 h 2855331"/>
              <a:gd name="connsiteX102" fmla="*/ 3927207 w 5002963"/>
              <a:gd name="connsiteY102" fmla="*/ 1994723 h 2855331"/>
              <a:gd name="connsiteX103" fmla="*/ 3975019 w 5002963"/>
              <a:gd name="connsiteY103" fmla="*/ 2042534 h 2855331"/>
              <a:gd name="connsiteX104" fmla="*/ 4046735 w 5002963"/>
              <a:gd name="connsiteY104" fmla="*/ 2066440 h 2855331"/>
              <a:gd name="connsiteX105" fmla="*/ 4058687 w 5002963"/>
              <a:gd name="connsiteY105" fmla="*/ 2144135 h 2855331"/>
              <a:gd name="connsiteX106" fmla="*/ 4064664 w 5002963"/>
              <a:gd name="connsiteY106" fmla="*/ 2215852 h 2855331"/>
              <a:gd name="connsiteX107" fmla="*/ 4082592 w 5002963"/>
              <a:gd name="connsiteY107" fmla="*/ 2317453 h 2855331"/>
              <a:gd name="connsiteX108" fmla="*/ 4124428 w 5002963"/>
              <a:gd name="connsiteY108" fmla="*/ 2419053 h 2855331"/>
              <a:gd name="connsiteX109" fmla="*/ 4154309 w 5002963"/>
              <a:gd name="connsiteY109" fmla="*/ 2431006 h 2855331"/>
              <a:gd name="connsiteX110" fmla="*/ 4178216 w 5002963"/>
              <a:gd name="connsiteY110" fmla="*/ 2496746 h 2855331"/>
              <a:gd name="connsiteX111" fmla="*/ 4255908 w 5002963"/>
              <a:gd name="connsiteY111" fmla="*/ 2598345 h 2855331"/>
              <a:gd name="connsiteX112" fmla="*/ 4363485 w 5002963"/>
              <a:gd name="connsiteY112" fmla="*/ 2628227 h 2855331"/>
              <a:gd name="connsiteX113" fmla="*/ 4429226 w 5002963"/>
              <a:gd name="connsiteY113" fmla="*/ 2682015 h 2855331"/>
              <a:gd name="connsiteX114" fmla="*/ 4536802 w 5002963"/>
              <a:gd name="connsiteY114" fmla="*/ 2687991 h 2855331"/>
              <a:gd name="connsiteX115" fmla="*/ 4608519 w 5002963"/>
              <a:gd name="connsiteY115" fmla="*/ 2753731 h 2855331"/>
              <a:gd name="connsiteX116" fmla="*/ 4680237 w 5002963"/>
              <a:gd name="connsiteY116" fmla="*/ 2783614 h 2855331"/>
              <a:gd name="connsiteX117" fmla="*/ 4835624 w 5002963"/>
              <a:gd name="connsiteY117" fmla="*/ 2771660 h 2855331"/>
              <a:gd name="connsiteX118" fmla="*/ 4949176 w 5002963"/>
              <a:gd name="connsiteY118" fmla="*/ 2825448 h 2855331"/>
              <a:gd name="connsiteX119" fmla="*/ 4991010 w 5002963"/>
              <a:gd name="connsiteY119" fmla="*/ 2849354 h 2855331"/>
              <a:gd name="connsiteX120" fmla="*/ 5002963 w 5002963"/>
              <a:gd name="connsiteY120" fmla="*/ 2855331 h 2855331"/>
              <a:gd name="connsiteX0" fmla="*/ 221801 w 5068704"/>
              <a:gd name="connsiteY0" fmla="*/ 2263664 h 2849678"/>
              <a:gd name="connsiteX1" fmla="*/ 144107 w 5068704"/>
              <a:gd name="connsiteY1" fmla="*/ 2156088 h 2849678"/>
              <a:gd name="connsiteX2" fmla="*/ 162037 w 5068704"/>
              <a:gd name="connsiteY2" fmla="*/ 2102300 h 2849678"/>
              <a:gd name="connsiteX3" fmla="*/ 162037 w 5068704"/>
              <a:gd name="connsiteY3" fmla="*/ 2054488 h 2849678"/>
              <a:gd name="connsiteX4" fmla="*/ 162037 w 5068704"/>
              <a:gd name="connsiteY4" fmla="*/ 2024606 h 2849678"/>
              <a:gd name="connsiteX5" fmla="*/ 126178 w 5068704"/>
              <a:gd name="connsiteY5" fmla="*/ 1958864 h 2849678"/>
              <a:gd name="connsiteX6" fmla="*/ 120201 w 5068704"/>
              <a:gd name="connsiteY6" fmla="*/ 1917029 h 2849678"/>
              <a:gd name="connsiteX7" fmla="*/ 90319 w 5068704"/>
              <a:gd name="connsiteY7" fmla="*/ 1893123 h 2849678"/>
              <a:gd name="connsiteX8" fmla="*/ 72390 w 5068704"/>
              <a:gd name="connsiteY8" fmla="*/ 1857264 h 2849678"/>
              <a:gd name="connsiteX9" fmla="*/ 12625 w 5068704"/>
              <a:gd name="connsiteY9" fmla="*/ 1797500 h 2849678"/>
              <a:gd name="connsiteX10" fmla="*/ 672 w 5068704"/>
              <a:gd name="connsiteY10" fmla="*/ 1654064 h 2849678"/>
              <a:gd name="connsiteX11" fmla="*/ 24578 w 5068704"/>
              <a:gd name="connsiteY11" fmla="*/ 1618206 h 2849678"/>
              <a:gd name="connsiteX12" fmla="*/ 185943 w 5068704"/>
              <a:gd name="connsiteY12" fmla="*/ 1648088 h 2849678"/>
              <a:gd name="connsiteX13" fmla="*/ 239731 w 5068704"/>
              <a:gd name="connsiteY13" fmla="*/ 1630158 h 2849678"/>
              <a:gd name="connsiteX14" fmla="*/ 203872 w 5068704"/>
              <a:gd name="connsiteY14" fmla="*/ 1474770 h 2849678"/>
              <a:gd name="connsiteX15" fmla="*/ 227778 w 5068704"/>
              <a:gd name="connsiteY15" fmla="*/ 1444888 h 2849678"/>
              <a:gd name="connsiteX16" fmla="*/ 215825 w 5068704"/>
              <a:gd name="connsiteY16" fmla="*/ 1122158 h 2849678"/>
              <a:gd name="connsiteX17" fmla="*/ 239731 w 5068704"/>
              <a:gd name="connsiteY17" fmla="*/ 1110206 h 2849678"/>
              <a:gd name="connsiteX18" fmla="*/ 293519 w 5068704"/>
              <a:gd name="connsiteY18" fmla="*/ 817358 h 2849678"/>
              <a:gd name="connsiteX19" fmla="*/ 299495 w 5068704"/>
              <a:gd name="connsiteY19" fmla="*/ 590253 h 2849678"/>
              <a:gd name="connsiteX20" fmla="*/ 215825 w 5068704"/>
              <a:gd name="connsiteY20" fmla="*/ 542441 h 2849678"/>
              <a:gd name="connsiteX21" fmla="*/ 138131 w 5068704"/>
              <a:gd name="connsiteY21" fmla="*/ 428888 h 2849678"/>
              <a:gd name="connsiteX22" fmla="*/ 179966 w 5068704"/>
              <a:gd name="connsiteY22" fmla="*/ 195806 h 2849678"/>
              <a:gd name="connsiteX23" fmla="*/ 191919 w 5068704"/>
              <a:gd name="connsiteY23" fmla="*/ 189829 h 2849678"/>
              <a:gd name="connsiteX24" fmla="*/ 472813 w 5068704"/>
              <a:gd name="connsiteY24" fmla="*/ 213735 h 2849678"/>
              <a:gd name="connsiteX25" fmla="*/ 484766 w 5068704"/>
              <a:gd name="connsiteY25" fmla="*/ 213735 h 2849678"/>
              <a:gd name="connsiteX26" fmla="*/ 496719 w 5068704"/>
              <a:gd name="connsiteY26" fmla="*/ 16511 h 2849678"/>
              <a:gd name="connsiteX27" fmla="*/ 496719 w 5068704"/>
              <a:gd name="connsiteY27" fmla="*/ 10535 h 2849678"/>
              <a:gd name="connsiteX28" fmla="*/ 634178 w 5068704"/>
              <a:gd name="connsiteY28" fmla="*/ 10535 h 2849678"/>
              <a:gd name="connsiteX29" fmla="*/ 1184013 w 5068704"/>
              <a:gd name="connsiteY29" fmla="*/ 58347 h 2849678"/>
              <a:gd name="connsiteX30" fmla="*/ 1219872 w 5068704"/>
              <a:gd name="connsiteY30" fmla="*/ 58347 h 2849678"/>
              <a:gd name="connsiteX31" fmla="*/ 1249754 w 5068704"/>
              <a:gd name="connsiteY31" fmla="*/ 88229 h 2849678"/>
              <a:gd name="connsiteX32" fmla="*/ 1273660 w 5068704"/>
              <a:gd name="connsiteY32" fmla="*/ 142017 h 2849678"/>
              <a:gd name="connsiteX33" fmla="*/ 1279637 w 5068704"/>
              <a:gd name="connsiteY33" fmla="*/ 189829 h 2849678"/>
              <a:gd name="connsiteX34" fmla="*/ 1321472 w 5068704"/>
              <a:gd name="connsiteY34" fmla="*/ 237641 h 2849678"/>
              <a:gd name="connsiteX35" fmla="*/ 1387213 w 5068704"/>
              <a:gd name="connsiteY35" fmla="*/ 249594 h 2849678"/>
              <a:gd name="connsiteX36" fmla="*/ 1441001 w 5068704"/>
              <a:gd name="connsiteY36" fmla="*/ 297406 h 2849678"/>
              <a:gd name="connsiteX37" fmla="*/ 1482837 w 5068704"/>
              <a:gd name="connsiteY37" fmla="*/ 351194 h 2849678"/>
              <a:gd name="connsiteX38" fmla="*/ 1536625 w 5068704"/>
              <a:gd name="connsiteY38" fmla="*/ 404982 h 2849678"/>
              <a:gd name="connsiteX39" fmla="*/ 1554554 w 5068704"/>
              <a:gd name="connsiteY39" fmla="*/ 434864 h 2849678"/>
              <a:gd name="connsiteX40" fmla="*/ 1608343 w 5068704"/>
              <a:gd name="connsiteY40" fmla="*/ 482676 h 2849678"/>
              <a:gd name="connsiteX41" fmla="*/ 1662131 w 5068704"/>
              <a:gd name="connsiteY41" fmla="*/ 530488 h 2849678"/>
              <a:gd name="connsiteX42" fmla="*/ 1668107 w 5068704"/>
              <a:gd name="connsiteY42" fmla="*/ 530488 h 2849678"/>
              <a:gd name="connsiteX43" fmla="*/ 1727872 w 5068704"/>
              <a:gd name="connsiteY43" fmla="*/ 548417 h 2849678"/>
              <a:gd name="connsiteX44" fmla="*/ 1769707 w 5068704"/>
              <a:gd name="connsiteY44" fmla="*/ 602206 h 2849678"/>
              <a:gd name="connsiteX45" fmla="*/ 1775684 w 5068704"/>
              <a:gd name="connsiteY45" fmla="*/ 614158 h 2849678"/>
              <a:gd name="connsiteX46" fmla="*/ 1799590 w 5068704"/>
              <a:gd name="connsiteY46" fmla="*/ 638064 h 2849678"/>
              <a:gd name="connsiteX47" fmla="*/ 1823495 w 5068704"/>
              <a:gd name="connsiteY47" fmla="*/ 679900 h 2849678"/>
              <a:gd name="connsiteX48" fmla="*/ 1829472 w 5068704"/>
              <a:gd name="connsiteY48" fmla="*/ 727711 h 2849678"/>
              <a:gd name="connsiteX49" fmla="*/ 1841425 w 5068704"/>
              <a:gd name="connsiteY49" fmla="*/ 751617 h 2849678"/>
              <a:gd name="connsiteX50" fmla="*/ 1865331 w 5068704"/>
              <a:gd name="connsiteY50" fmla="*/ 781500 h 2849678"/>
              <a:gd name="connsiteX51" fmla="*/ 1889237 w 5068704"/>
              <a:gd name="connsiteY51" fmla="*/ 817358 h 2849678"/>
              <a:gd name="connsiteX52" fmla="*/ 1901190 w 5068704"/>
              <a:gd name="connsiteY52" fmla="*/ 847241 h 2849678"/>
              <a:gd name="connsiteX53" fmla="*/ 1877284 w 5068704"/>
              <a:gd name="connsiteY53" fmla="*/ 901029 h 2849678"/>
              <a:gd name="connsiteX54" fmla="*/ 1901190 w 5068704"/>
              <a:gd name="connsiteY54" fmla="*/ 948841 h 2849678"/>
              <a:gd name="connsiteX55" fmla="*/ 1913143 w 5068704"/>
              <a:gd name="connsiteY55" fmla="*/ 978723 h 2849678"/>
              <a:gd name="connsiteX56" fmla="*/ 1931072 w 5068704"/>
              <a:gd name="connsiteY56" fmla="*/ 1020558 h 2849678"/>
              <a:gd name="connsiteX57" fmla="*/ 1943025 w 5068704"/>
              <a:gd name="connsiteY57" fmla="*/ 1038488 h 2849678"/>
              <a:gd name="connsiteX58" fmla="*/ 1943025 w 5068704"/>
              <a:gd name="connsiteY58" fmla="*/ 1068370 h 2849678"/>
              <a:gd name="connsiteX59" fmla="*/ 1990837 w 5068704"/>
              <a:gd name="connsiteY59" fmla="*/ 1128135 h 2849678"/>
              <a:gd name="connsiteX60" fmla="*/ 2020719 w 5068704"/>
              <a:gd name="connsiteY60" fmla="*/ 1146064 h 2849678"/>
              <a:gd name="connsiteX61" fmla="*/ 2026695 w 5068704"/>
              <a:gd name="connsiteY61" fmla="*/ 1140088 h 2849678"/>
              <a:gd name="connsiteX62" fmla="*/ 2068531 w 5068704"/>
              <a:gd name="connsiteY62" fmla="*/ 1158017 h 2849678"/>
              <a:gd name="connsiteX63" fmla="*/ 2122319 w 5068704"/>
              <a:gd name="connsiteY63" fmla="*/ 1205829 h 2849678"/>
              <a:gd name="connsiteX64" fmla="*/ 2164154 w 5068704"/>
              <a:gd name="connsiteY64" fmla="*/ 1241688 h 2849678"/>
              <a:gd name="connsiteX65" fmla="*/ 2200013 w 5068704"/>
              <a:gd name="connsiteY65" fmla="*/ 1253641 h 2849678"/>
              <a:gd name="connsiteX66" fmla="*/ 2253801 w 5068704"/>
              <a:gd name="connsiteY66" fmla="*/ 1265594 h 2849678"/>
              <a:gd name="connsiteX67" fmla="*/ 2253801 w 5068704"/>
              <a:gd name="connsiteY67" fmla="*/ 1289500 h 2849678"/>
              <a:gd name="connsiteX68" fmla="*/ 2301613 w 5068704"/>
              <a:gd name="connsiteY68" fmla="*/ 1319382 h 2849678"/>
              <a:gd name="connsiteX69" fmla="*/ 2337472 w 5068704"/>
              <a:gd name="connsiteY69" fmla="*/ 1325358 h 2849678"/>
              <a:gd name="connsiteX70" fmla="*/ 2379307 w 5068704"/>
              <a:gd name="connsiteY70" fmla="*/ 1361217 h 2849678"/>
              <a:gd name="connsiteX71" fmla="*/ 2409190 w 5068704"/>
              <a:gd name="connsiteY71" fmla="*/ 1379147 h 2849678"/>
              <a:gd name="connsiteX72" fmla="*/ 2421143 w 5068704"/>
              <a:gd name="connsiteY72" fmla="*/ 1385123 h 2849678"/>
              <a:gd name="connsiteX73" fmla="*/ 2445048 w 5068704"/>
              <a:gd name="connsiteY73" fmla="*/ 1391100 h 2849678"/>
              <a:gd name="connsiteX74" fmla="*/ 2504813 w 5068704"/>
              <a:gd name="connsiteY74" fmla="*/ 1415006 h 2849678"/>
              <a:gd name="connsiteX75" fmla="*/ 2528719 w 5068704"/>
              <a:gd name="connsiteY75" fmla="*/ 1391100 h 2849678"/>
              <a:gd name="connsiteX76" fmla="*/ 2552625 w 5068704"/>
              <a:gd name="connsiteY76" fmla="*/ 1367194 h 2849678"/>
              <a:gd name="connsiteX77" fmla="*/ 2582507 w 5068704"/>
              <a:gd name="connsiteY77" fmla="*/ 1325358 h 2849678"/>
              <a:gd name="connsiteX78" fmla="*/ 2624343 w 5068704"/>
              <a:gd name="connsiteY78" fmla="*/ 1301453 h 2849678"/>
              <a:gd name="connsiteX79" fmla="*/ 2612390 w 5068704"/>
              <a:gd name="connsiteY79" fmla="*/ 1283523 h 2849678"/>
              <a:gd name="connsiteX80" fmla="*/ 2612390 w 5068704"/>
              <a:gd name="connsiteY80" fmla="*/ 1247664 h 2849678"/>
              <a:gd name="connsiteX81" fmla="*/ 2648248 w 5068704"/>
              <a:gd name="connsiteY81" fmla="*/ 1211806 h 2849678"/>
              <a:gd name="connsiteX82" fmla="*/ 2648248 w 5068704"/>
              <a:gd name="connsiteY82" fmla="*/ 1193876 h 2849678"/>
              <a:gd name="connsiteX83" fmla="*/ 2713990 w 5068704"/>
              <a:gd name="connsiteY83" fmla="*/ 1056417 h 2849678"/>
              <a:gd name="connsiteX84" fmla="*/ 2731919 w 5068704"/>
              <a:gd name="connsiteY84" fmla="*/ 1050441 h 2849678"/>
              <a:gd name="connsiteX85" fmla="*/ 2821566 w 5068704"/>
              <a:gd name="connsiteY85" fmla="*/ 1032511 h 2849678"/>
              <a:gd name="connsiteX86" fmla="*/ 2833519 w 5068704"/>
              <a:gd name="connsiteY86" fmla="*/ 1032511 h 2849678"/>
              <a:gd name="connsiteX87" fmla="*/ 2857424 w 5068704"/>
              <a:gd name="connsiteY87" fmla="*/ 1002630 h 2849678"/>
              <a:gd name="connsiteX88" fmla="*/ 3048670 w 5068704"/>
              <a:gd name="connsiteY88" fmla="*/ 1026535 h 2849678"/>
              <a:gd name="connsiteX89" fmla="*/ 3198083 w 5068704"/>
              <a:gd name="connsiteY89" fmla="*/ 1044464 h 2849678"/>
              <a:gd name="connsiteX90" fmla="*/ 3269800 w 5068704"/>
              <a:gd name="connsiteY90" fmla="*/ 1086300 h 2849678"/>
              <a:gd name="connsiteX91" fmla="*/ 3305658 w 5068704"/>
              <a:gd name="connsiteY91" fmla="*/ 1134111 h 2849678"/>
              <a:gd name="connsiteX92" fmla="*/ 3311635 w 5068704"/>
              <a:gd name="connsiteY92" fmla="*/ 1175947 h 2849678"/>
              <a:gd name="connsiteX93" fmla="*/ 3401281 w 5068704"/>
              <a:gd name="connsiteY93" fmla="*/ 1187900 h 2849678"/>
              <a:gd name="connsiteX94" fmla="*/ 3431164 w 5068704"/>
              <a:gd name="connsiteY94" fmla="*/ 1253641 h 2849678"/>
              <a:gd name="connsiteX95" fmla="*/ 3490927 w 5068704"/>
              <a:gd name="connsiteY95" fmla="*/ 1283523 h 2849678"/>
              <a:gd name="connsiteX96" fmla="*/ 3562645 w 5068704"/>
              <a:gd name="connsiteY96" fmla="*/ 1355240 h 2849678"/>
              <a:gd name="connsiteX97" fmla="*/ 3598503 w 5068704"/>
              <a:gd name="connsiteY97" fmla="*/ 1492699 h 2849678"/>
              <a:gd name="connsiteX98" fmla="*/ 3682174 w 5068704"/>
              <a:gd name="connsiteY98" fmla="*/ 1618206 h 2849678"/>
              <a:gd name="connsiteX99" fmla="*/ 3724009 w 5068704"/>
              <a:gd name="connsiteY99" fmla="*/ 1737735 h 2849678"/>
              <a:gd name="connsiteX100" fmla="*/ 3807679 w 5068704"/>
              <a:gd name="connsiteY100" fmla="*/ 1797500 h 2849678"/>
              <a:gd name="connsiteX101" fmla="*/ 3867443 w 5068704"/>
              <a:gd name="connsiteY101" fmla="*/ 1887146 h 2849678"/>
              <a:gd name="connsiteX102" fmla="*/ 3927207 w 5068704"/>
              <a:gd name="connsiteY102" fmla="*/ 1994723 h 2849678"/>
              <a:gd name="connsiteX103" fmla="*/ 3975019 w 5068704"/>
              <a:gd name="connsiteY103" fmla="*/ 2042534 h 2849678"/>
              <a:gd name="connsiteX104" fmla="*/ 4046735 w 5068704"/>
              <a:gd name="connsiteY104" fmla="*/ 2066440 h 2849678"/>
              <a:gd name="connsiteX105" fmla="*/ 4058687 w 5068704"/>
              <a:gd name="connsiteY105" fmla="*/ 2144135 h 2849678"/>
              <a:gd name="connsiteX106" fmla="*/ 4064664 w 5068704"/>
              <a:gd name="connsiteY106" fmla="*/ 2215852 h 2849678"/>
              <a:gd name="connsiteX107" fmla="*/ 4082592 w 5068704"/>
              <a:gd name="connsiteY107" fmla="*/ 2317453 h 2849678"/>
              <a:gd name="connsiteX108" fmla="*/ 4124428 w 5068704"/>
              <a:gd name="connsiteY108" fmla="*/ 2419053 h 2849678"/>
              <a:gd name="connsiteX109" fmla="*/ 4154309 w 5068704"/>
              <a:gd name="connsiteY109" fmla="*/ 2431006 h 2849678"/>
              <a:gd name="connsiteX110" fmla="*/ 4178216 w 5068704"/>
              <a:gd name="connsiteY110" fmla="*/ 2496746 h 2849678"/>
              <a:gd name="connsiteX111" fmla="*/ 4255908 w 5068704"/>
              <a:gd name="connsiteY111" fmla="*/ 2598345 h 2849678"/>
              <a:gd name="connsiteX112" fmla="*/ 4363485 w 5068704"/>
              <a:gd name="connsiteY112" fmla="*/ 2628227 h 2849678"/>
              <a:gd name="connsiteX113" fmla="*/ 4429226 w 5068704"/>
              <a:gd name="connsiteY113" fmla="*/ 2682015 h 2849678"/>
              <a:gd name="connsiteX114" fmla="*/ 4536802 w 5068704"/>
              <a:gd name="connsiteY114" fmla="*/ 2687991 h 2849678"/>
              <a:gd name="connsiteX115" fmla="*/ 4608519 w 5068704"/>
              <a:gd name="connsiteY115" fmla="*/ 2753731 h 2849678"/>
              <a:gd name="connsiteX116" fmla="*/ 4680237 w 5068704"/>
              <a:gd name="connsiteY116" fmla="*/ 2783614 h 2849678"/>
              <a:gd name="connsiteX117" fmla="*/ 4835624 w 5068704"/>
              <a:gd name="connsiteY117" fmla="*/ 2771660 h 2849678"/>
              <a:gd name="connsiteX118" fmla="*/ 4949176 w 5068704"/>
              <a:gd name="connsiteY118" fmla="*/ 2825448 h 2849678"/>
              <a:gd name="connsiteX119" fmla="*/ 4991010 w 5068704"/>
              <a:gd name="connsiteY119" fmla="*/ 2849354 h 2849678"/>
              <a:gd name="connsiteX120" fmla="*/ 5068704 w 5068704"/>
              <a:gd name="connsiteY120" fmla="*/ 2801543 h 2849678"/>
              <a:gd name="connsiteX0" fmla="*/ 221801 w 5071912"/>
              <a:gd name="connsiteY0" fmla="*/ 2263664 h 2849678"/>
              <a:gd name="connsiteX1" fmla="*/ 144107 w 5071912"/>
              <a:gd name="connsiteY1" fmla="*/ 2156088 h 2849678"/>
              <a:gd name="connsiteX2" fmla="*/ 162037 w 5071912"/>
              <a:gd name="connsiteY2" fmla="*/ 2102300 h 2849678"/>
              <a:gd name="connsiteX3" fmla="*/ 162037 w 5071912"/>
              <a:gd name="connsiteY3" fmla="*/ 2054488 h 2849678"/>
              <a:gd name="connsiteX4" fmla="*/ 162037 w 5071912"/>
              <a:gd name="connsiteY4" fmla="*/ 2024606 h 2849678"/>
              <a:gd name="connsiteX5" fmla="*/ 126178 w 5071912"/>
              <a:gd name="connsiteY5" fmla="*/ 1958864 h 2849678"/>
              <a:gd name="connsiteX6" fmla="*/ 120201 w 5071912"/>
              <a:gd name="connsiteY6" fmla="*/ 1917029 h 2849678"/>
              <a:gd name="connsiteX7" fmla="*/ 90319 w 5071912"/>
              <a:gd name="connsiteY7" fmla="*/ 1893123 h 2849678"/>
              <a:gd name="connsiteX8" fmla="*/ 72390 w 5071912"/>
              <a:gd name="connsiteY8" fmla="*/ 1857264 h 2849678"/>
              <a:gd name="connsiteX9" fmla="*/ 12625 w 5071912"/>
              <a:gd name="connsiteY9" fmla="*/ 1797500 h 2849678"/>
              <a:gd name="connsiteX10" fmla="*/ 672 w 5071912"/>
              <a:gd name="connsiteY10" fmla="*/ 1654064 h 2849678"/>
              <a:gd name="connsiteX11" fmla="*/ 24578 w 5071912"/>
              <a:gd name="connsiteY11" fmla="*/ 1618206 h 2849678"/>
              <a:gd name="connsiteX12" fmla="*/ 185943 w 5071912"/>
              <a:gd name="connsiteY12" fmla="*/ 1648088 h 2849678"/>
              <a:gd name="connsiteX13" fmla="*/ 239731 w 5071912"/>
              <a:gd name="connsiteY13" fmla="*/ 1630158 h 2849678"/>
              <a:gd name="connsiteX14" fmla="*/ 203872 w 5071912"/>
              <a:gd name="connsiteY14" fmla="*/ 1474770 h 2849678"/>
              <a:gd name="connsiteX15" fmla="*/ 227778 w 5071912"/>
              <a:gd name="connsiteY15" fmla="*/ 1444888 h 2849678"/>
              <a:gd name="connsiteX16" fmla="*/ 215825 w 5071912"/>
              <a:gd name="connsiteY16" fmla="*/ 1122158 h 2849678"/>
              <a:gd name="connsiteX17" fmla="*/ 239731 w 5071912"/>
              <a:gd name="connsiteY17" fmla="*/ 1110206 h 2849678"/>
              <a:gd name="connsiteX18" fmla="*/ 293519 w 5071912"/>
              <a:gd name="connsiteY18" fmla="*/ 817358 h 2849678"/>
              <a:gd name="connsiteX19" fmla="*/ 299495 w 5071912"/>
              <a:gd name="connsiteY19" fmla="*/ 590253 h 2849678"/>
              <a:gd name="connsiteX20" fmla="*/ 215825 w 5071912"/>
              <a:gd name="connsiteY20" fmla="*/ 542441 h 2849678"/>
              <a:gd name="connsiteX21" fmla="*/ 138131 w 5071912"/>
              <a:gd name="connsiteY21" fmla="*/ 428888 h 2849678"/>
              <a:gd name="connsiteX22" fmla="*/ 179966 w 5071912"/>
              <a:gd name="connsiteY22" fmla="*/ 195806 h 2849678"/>
              <a:gd name="connsiteX23" fmla="*/ 191919 w 5071912"/>
              <a:gd name="connsiteY23" fmla="*/ 189829 h 2849678"/>
              <a:gd name="connsiteX24" fmla="*/ 472813 w 5071912"/>
              <a:gd name="connsiteY24" fmla="*/ 213735 h 2849678"/>
              <a:gd name="connsiteX25" fmla="*/ 484766 w 5071912"/>
              <a:gd name="connsiteY25" fmla="*/ 213735 h 2849678"/>
              <a:gd name="connsiteX26" fmla="*/ 496719 w 5071912"/>
              <a:gd name="connsiteY26" fmla="*/ 16511 h 2849678"/>
              <a:gd name="connsiteX27" fmla="*/ 496719 w 5071912"/>
              <a:gd name="connsiteY27" fmla="*/ 10535 h 2849678"/>
              <a:gd name="connsiteX28" fmla="*/ 634178 w 5071912"/>
              <a:gd name="connsiteY28" fmla="*/ 10535 h 2849678"/>
              <a:gd name="connsiteX29" fmla="*/ 1184013 w 5071912"/>
              <a:gd name="connsiteY29" fmla="*/ 58347 h 2849678"/>
              <a:gd name="connsiteX30" fmla="*/ 1219872 w 5071912"/>
              <a:gd name="connsiteY30" fmla="*/ 58347 h 2849678"/>
              <a:gd name="connsiteX31" fmla="*/ 1249754 w 5071912"/>
              <a:gd name="connsiteY31" fmla="*/ 88229 h 2849678"/>
              <a:gd name="connsiteX32" fmla="*/ 1273660 w 5071912"/>
              <a:gd name="connsiteY32" fmla="*/ 142017 h 2849678"/>
              <a:gd name="connsiteX33" fmla="*/ 1279637 w 5071912"/>
              <a:gd name="connsiteY33" fmla="*/ 189829 h 2849678"/>
              <a:gd name="connsiteX34" fmla="*/ 1321472 w 5071912"/>
              <a:gd name="connsiteY34" fmla="*/ 237641 h 2849678"/>
              <a:gd name="connsiteX35" fmla="*/ 1387213 w 5071912"/>
              <a:gd name="connsiteY35" fmla="*/ 249594 h 2849678"/>
              <a:gd name="connsiteX36" fmla="*/ 1441001 w 5071912"/>
              <a:gd name="connsiteY36" fmla="*/ 297406 h 2849678"/>
              <a:gd name="connsiteX37" fmla="*/ 1482837 w 5071912"/>
              <a:gd name="connsiteY37" fmla="*/ 351194 h 2849678"/>
              <a:gd name="connsiteX38" fmla="*/ 1536625 w 5071912"/>
              <a:gd name="connsiteY38" fmla="*/ 404982 h 2849678"/>
              <a:gd name="connsiteX39" fmla="*/ 1554554 w 5071912"/>
              <a:gd name="connsiteY39" fmla="*/ 434864 h 2849678"/>
              <a:gd name="connsiteX40" fmla="*/ 1608343 w 5071912"/>
              <a:gd name="connsiteY40" fmla="*/ 482676 h 2849678"/>
              <a:gd name="connsiteX41" fmla="*/ 1662131 w 5071912"/>
              <a:gd name="connsiteY41" fmla="*/ 530488 h 2849678"/>
              <a:gd name="connsiteX42" fmla="*/ 1668107 w 5071912"/>
              <a:gd name="connsiteY42" fmla="*/ 530488 h 2849678"/>
              <a:gd name="connsiteX43" fmla="*/ 1727872 w 5071912"/>
              <a:gd name="connsiteY43" fmla="*/ 548417 h 2849678"/>
              <a:gd name="connsiteX44" fmla="*/ 1769707 w 5071912"/>
              <a:gd name="connsiteY44" fmla="*/ 602206 h 2849678"/>
              <a:gd name="connsiteX45" fmla="*/ 1775684 w 5071912"/>
              <a:gd name="connsiteY45" fmla="*/ 614158 h 2849678"/>
              <a:gd name="connsiteX46" fmla="*/ 1799590 w 5071912"/>
              <a:gd name="connsiteY46" fmla="*/ 638064 h 2849678"/>
              <a:gd name="connsiteX47" fmla="*/ 1823495 w 5071912"/>
              <a:gd name="connsiteY47" fmla="*/ 679900 h 2849678"/>
              <a:gd name="connsiteX48" fmla="*/ 1829472 w 5071912"/>
              <a:gd name="connsiteY48" fmla="*/ 727711 h 2849678"/>
              <a:gd name="connsiteX49" fmla="*/ 1841425 w 5071912"/>
              <a:gd name="connsiteY49" fmla="*/ 751617 h 2849678"/>
              <a:gd name="connsiteX50" fmla="*/ 1865331 w 5071912"/>
              <a:gd name="connsiteY50" fmla="*/ 781500 h 2849678"/>
              <a:gd name="connsiteX51" fmla="*/ 1889237 w 5071912"/>
              <a:gd name="connsiteY51" fmla="*/ 817358 h 2849678"/>
              <a:gd name="connsiteX52" fmla="*/ 1901190 w 5071912"/>
              <a:gd name="connsiteY52" fmla="*/ 847241 h 2849678"/>
              <a:gd name="connsiteX53" fmla="*/ 1877284 w 5071912"/>
              <a:gd name="connsiteY53" fmla="*/ 901029 h 2849678"/>
              <a:gd name="connsiteX54" fmla="*/ 1901190 w 5071912"/>
              <a:gd name="connsiteY54" fmla="*/ 948841 h 2849678"/>
              <a:gd name="connsiteX55" fmla="*/ 1913143 w 5071912"/>
              <a:gd name="connsiteY55" fmla="*/ 978723 h 2849678"/>
              <a:gd name="connsiteX56" fmla="*/ 1931072 w 5071912"/>
              <a:gd name="connsiteY56" fmla="*/ 1020558 h 2849678"/>
              <a:gd name="connsiteX57" fmla="*/ 1943025 w 5071912"/>
              <a:gd name="connsiteY57" fmla="*/ 1038488 h 2849678"/>
              <a:gd name="connsiteX58" fmla="*/ 1943025 w 5071912"/>
              <a:gd name="connsiteY58" fmla="*/ 1068370 h 2849678"/>
              <a:gd name="connsiteX59" fmla="*/ 1990837 w 5071912"/>
              <a:gd name="connsiteY59" fmla="*/ 1128135 h 2849678"/>
              <a:gd name="connsiteX60" fmla="*/ 2020719 w 5071912"/>
              <a:gd name="connsiteY60" fmla="*/ 1146064 h 2849678"/>
              <a:gd name="connsiteX61" fmla="*/ 2026695 w 5071912"/>
              <a:gd name="connsiteY61" fmla="*/ 1140088 h 2849678"/>
              <a:gd name="connsiteX62" fmla="*/ 2068531 w 5071912"/>
              <a:gd name="connsiteY62" fmla="*/ 1158017 h 2849678"/>
              <a:gd name="connsiteX63" fmla="*/ 2122319 w 5071912"/>
              <a:gd name="connsiteY63" fmla="*/ 1205829 h 2849678"/>
              <a:gd name="connsiteX64" fmla="*/ 2164154 w 5071912"/>
              <a:gd name="connsiteY64" fmla="*/ 1241688 h 2849678"/>
              <a:gd name="connsiteX65" fmla="*/ 2200013 w 5071912"/>
              <a:gd name="connsiteY65" fmla="*/ 1253641 h 2849678"/>
              <a:gd name="connsiteX66" fmla="*/ 2253801 w 5071912"/>
              <a:gd name="connsiteY66" fmla="*/ 1265594 h 2849678"/>
              <a:gd name="connsiteX67" fmla="*/ 2253801 w 5071912"/>
              <a:gd name="connsiteY67" fmla="*/ 1289500 h 2849678"/>
              <a:gd name="connsiteX68" fmla="*/ 2301613 w 5071912"/>
              <a:gd name="connsiteY68" fmla="*/ 1319382 h 2849678"/>
              <a:gd name="connsiteX69" fmla="*/ 2337472 w 5071912"/>
              <a:gd name="connsiteY69" fmla="*/ 1325358 h 2849678"/>
              <a:gd name="connsiteX70" fmla="*/ 2379307 w 5071912"/>
              <a:gd name="connsiteY70" fmla="*/ 1361217 h 2849678"/>
              <a:gd name="connsiteX71" fmla="*/ 2409190 w 5071912"/>
              <a:gd name="connsiteY71" fmla="*/ 1379147 h 2849678"/>
              <a:gd name="connsiteX72" fmla="*/ 2421143 w 5071912"/>
              <a:gd name="connsiteY72" fmla="*/ 1385123 h 2849678"/>
              <a:gd name="connsiteX73" fmla="*/ 2445048 w 5071912"/>
              <a:gd name="connsiteY73" fmla="*/ 1391100 h 2849678"/>
              <a:gd name="connsiteX74" fmla="*/ 2504813 w 5071912"/>
              <a:gd name="connsiteY74" fmla="*/ 1415006 h 2849678"/>
              <a:gd name="connsiteX75" fmla="*/ 2528719 w 5071912"/>
              <a:gd name="connsiteY75" fmla="*/ 1391100 h 2849678"/>
              <a:gd name="connsiteX76" fmla="*/ 2552625 w 5071912"/>
              <a:gd name="connsiteY76" fmla="*/ 1367194 h 2849678"/>
              <a:gd name="connsiteX77" fmla="*/ 2582507 w 5071912"/>
              <a:gd name="connsiteY77" fmla="*/ 1325358 h 2849678"/>
              <a:gd name="connsiteX78" fmla="*/ 2624343 w 5071912"/>
              <a:gd name="connsiteY78" fmla="*/ 1301453 h 2849678"/>
              <a:gd name="connsiteX79" fmla="*/ 2612390 w 5071912"/>
              <a:gd name="connsiteY79" fmla="*/ 1283523 h 2849678"/>
              <a:gd name="connsiteX80" fmla="*/ 2612390 w 5071912"/>
              <a:gd name="connsiteY80" fmla="*/ 1247664 h 2849678"/>
              <a:gd name="connsiteX81" fmla="*/ 2648248 w 5071912"/>
              <a:gd name="connsiteY81" fmla="*/ 1211806 h 2849678"/>
              <a:gd name="connsiteX82" fmla="*/ 2648248 w 5071912"/>
              <a:gd name="connsiteY82" fmla="*/ 1193876 h 2849678"/>
              <a:gd name="connsiteX83" fmla="*/ 2713990 w 5071912"/>
              <a:gd name="connsiteY83" fmla="*/ 1056417 h 2849678"/>
              <a:gd name="connsiteX84" fmla="*/ 2731919 w 5071912"/>
              <a:gd name="connsiteY84" fmla="*/ 1050441 h 2849678"/>
              <a:gd name="connsiteX85" fmla="*/ 2821566 w 5071912"/>
              <a:gd name="connsiteY85" fmla="*/ 1032511 h 2849678"/>
              <a:gd name="connsiteX86" fmla="*/ 2833519 w 5071912"/>
              <a:gd name="connsiteY86" fmla="*/ 1032511 h 2849678"/>
              <a:gd name="connsiteX87" fmla="*/ 2857424 w 5071912"/>
              <a:gd name="connsiteY87" fmla="*/ 1002630 h 2849678"/>
              <a:gd name="connsiteX88" fmla="*/ 3048670 w 5071912"/>
              <a:gd name="connsiteY88" fmla="*/ 1026535 h 2849678"/>
              <a:gd name="connsiteX89" fmla="*/ 3198083 w 5071912"/>
              <a:gd name="connsiteY89" fmla="*/ 1044464 h 2849678"/>
              <a:gd name="connsiteX90" fmla="*/ 3269800 w 5071912"/>
              <a:gd name="connsiteY90" fmla="*/ 1086300 h 2849678"/>
              <a:gd name="connsiteX91" fmla="*/ 3305658 w 5071912"/>
              <a:gd name="connsiteY91" fmla="*/ 1134111 h 2849678"/>
              <a:gd name="connsiteX92" fmla="*/ 3311635 w 5071912"/>
              <a:gd name="connsiteY92" fmla="*/ 1175947 h 2849678"/>
              <a:gd name="connsiteX93" fmla="*/ 3401281 w 5071912"/>
              <a:gd name="connsiteY93" fmla="*/ 1187900 h 2849678"/>
              <a:gd name="connsiteX94" fmla="*/ 3431164 w 5071912"/>
              <a:gd name="connsiteY94" fmla="*/ 1253641 h 2849678"/>
              <a:gd name="connsiteX95" fmla="*/ 3490927 w 5071912"/>
              <a:gd name="connsiteY95" fmla="*/ 1283523 h 2849678"/>
              <a:gd name="connsiteX96" fmla="*/ 3562645 w 5071912"/>
              <a:gd name="connsiteY96" fmla="*/ 1355240 h 2849678"/>
              <a:gd name="connsiteX97" fmla="*/ 3598503 w 5071912"/>
              <a:gd name="connsiteY97" fmla="*/ 1492699 h 2849678"/>
              <a:gd name="connsiteX98" fmla="*/ 3682174 w 5071912"/>
              <a:gd name="connsiteY98" fmla="*/ 1618206 h 2849678"/>
              <a:gd name="connsiteX99" fmla="*/ 3724009 w 5071912"/>
              <a:gd name="connsiteY99" fmla="*/ 1737735 h 2849678"/>
              <a:gd name="connsiteX100" fmla="*/ 3807679 w 5071912"/>
              <a:gd name="connsiteY100" fmla="*/ 1797500 h 2849678"/>
              <a:gd name="connsiteX101" fmla="*/ 3867443 w 5071912"/>
              <a:gd name="connsiteY101" fmla="*/ 1887146 h 2849678"/>
              <a:gd name="connsiteX102" fmla="*/ 3927207 w 5071912"/>
              <a:gd name="connsiteY102" fmla="*/ 1994723 h 2849678"/>
              <a:gd name="connsiteX103" fmla="*/ 3975019 w 5071912"/>
              <a:gd name="connsiteY103" fmla="*/ 2042534 h 2849678"/>
              <a:gd name="connsiteX104" fmla="*/ 4046735 w 5071912"/>
              <a:gd name="connsiteY104" fmla="*/ 2066440 h 2849678"/>
              <a:gd name="connsiteX105" fmla="*/ 4058687 w 5071912"/>
              <a:gd name="connsiteY105" fmla="*/ 2144135 h 2849678"/>
              <a:gd name="connsiteX106" fmla="*/ 4064664 w 5071912"/>
              <a:gd name="connsiteY106" fmla="*/ 2215852 h 2849678"/>
              <a:gd name="connsiteX107" fmla="*/ 4082592 w 5071912"/>
              <a:gd name="connsiteY107" fmla="*/ 2317453 h 2849678"/>
              <a:gd name="connsiteX108" fmla="*/ 4124428 w 5071912"/>
              <a:gd name="connsiteY108" fmla="*/ 2419053 h 2849678"/>
              <a:gd name="connsiteX109" fmla="*/ 4154309 w 5071912"/>
              <a:gd name="connsiteY109" fmla="*/ 2431006 h 2849678"/>
              <a:gd name="connsiteX110" fmla="*/ 4178216 w 5071912"/>
              <a:gd name="connsiteY110" fmla="*/ 2496746 h 2849678"/>
              <a:gd name="connsiteX111" fmla="*/ 4255908 w 5071912"/>
              <a:gd name="connsiteY111" fmla="*/ 2598345 h 2849678"/>
              <a:gd name="connsiteX112" fmla="*/ 4363485 w 5071912"/>
              <a:gd name="connsiteY112" fmla="*/ 2628227 h 2849678"/>
              <a:gd name="connsiteX113" fmla="*/ 4429226 w 5071912"/>
              <a:gd name="connsiteY113" fmla="*/ 2682015 h 2849678"/>
              <a:gd name="connsiteX114" fmla="*/ 4536802 w 5071912"/>
              <a:gd name="connsiteY114" fmla="*/ 2687991 h 2849678"/>
              <a:gd name="connsiteX115" fmla="*/ 4608519 w 5071912"/>
              <a:gd name="connsiteY115" fmla="*/ 2753731 h 2849678"/>
              <a:gd name="connsiteX116" fmla="*/ 4680237 w 5071912"/>
              <a:gd name="connsiteY116" fmla="*/ 2783614 h 2849678"/>
              <a:gd name="connsiteX117" fmla="*/ 4835624 w 5071912"/>
              <a:gd name="connsiteY117" fmla="*/ 2771660 h 2849678"/>
              <a:gd name="connsiteX118" fmla="*/ 4949176 w 5071912"/>
              <a:gd name="connsiteY118" fmla="*/ 2825448 h 2849678"/>
              <a:gd name="connsiteX119" fmla="*/ 4991010 w 5071912"/>
              <a:gd name="connsiteY119" fmla="*/ 2849354 h 2849678"/>
              <a:gd name="connsiteX120" fmla="*/ 5068704 w 5071912"/>
              <a:gd name="connsiteY120" fmla="*/ 2801543 h 2849678"/>
              <a:gd name="connsiteX121" fmla="*/ 5056750 w 5071912"/>
              <a:gd name="connsiteY121" fmla="*/ 2795566 h 2849678"/>
              <a:gd name="connsiteX0" fmla="*/ 221801 w 5087033"/>
              <a:gd name="connsiteY0" fmla="*/ 2263664 h 2849678"/>
              <a:gd name="connsiteX1" fmla="*/ 144107 w 5087033"/>
              <a:gd name="connsiteY1" fmla="*/ 2156088 h 2849678"/>
              <a:gd name="connsiteX2" fmla="*/ 162037 w 5087033"/>
              <a:gd name="connsiteY2" fmla="*/ 2102300 h 2849678"/>
              <a:gd name="connsiteX3" fmla="*/ 162037 w 5087033"/>
              <a:gd name="connsiteY3" fmla="*/ 2054488 h 2849678"/>
              <a:gd name="connsiteX4" fmla="*/ 162037 w 5087033"/>
              <a:gd name="connsiteY4" fmla="*/ 2024606 h 2849678"/>
              <a:gd name="connsiteX5" fmla="*/ 126178 w 5087033"/>
              <a:gd name="connsiteY5" fmla="*/ 1958864 h 2849678"/>
              <a:gd name="connsiteX6" fmla="*/ 120201 w 5087033"/>
              <a:gd name="connsiteY6" fmla="*/ 1917029 h 2849678"/>
              <a:gd name="connsiteX7" fmla="*/ 90319 w 5087033"/>
              <a:gd name="connsiteY7" fmla="*/ 1893123 h 2849678"/>
              <a:gd name="connsiteX8" fmla="*/ 72390 w 5087033"/>
              <a:gd name="connsiteY8" fmla="*/ 1857264 h 2849678"/>
              <a:gd name="connsiteX9" fmla="*/ 12625 w 5087033"/>
              <a:gd name="connsiteY9" fmla="*/ 1797500 h 2849678"/>
              <a:gd name="connsiteX10" fmla="*/ 672 w 5087033"/>
              <a:gd name="connsiteY10" fmla="*/ 1654064 h 2849678"/>
              <a:gd name="connsiteX11" fmla="*/ 24578 w 5087033"/>
              <a:gd name="connsiteY11" fmla="*/ 1618206 h 2849678"/>
              <a:gd name="connsiteX12" fmla="*/ 185943 w 5087033"/>
              <a:gd name="connsiteY12" fmla="*/ 1648088 h 2849678"/>
              <a:gd name="connsiteX13" fmla="*/ 239731 w 5087033"/>
              <a:gd name="connsiteY13" fmla="*/ 1630158 h 2849678"/>
              <a:gd name="connsiteX14" fmla="*/ 203872 w 5087033"/>
              <a:gd name="connsiteY14" fmla="*/ 1474770 h 2849678"/>
              <a:gd name="connsiteX15" fmla="*/ 227778 w 5087033"/>
              <a:gd name="connsiteY15" fmla="*/ 1444888 h 2849678"/>
              <a:gd name="connsiteX16" fmla="*/ 215825 w 5087033"/>
              <a:gd name="connsiteY16" fmla="*/ 1122158 h 2849678"/>
              <a:gd name="connsiteX17" fmla="*/ 239731 w 5087033"/>
              <a:gd name="connsiteY17" fmla="*/ 1110206 h 2849678"/>
              <a:gd name="connsiteX18" fmla="*/ 293519 w 5087033"/>
              <a:gd name="connsiteY18" fmla="*/ 817358 h 2849678"/>
              <a:gd name="connsiteX19" fmla="*/ 299495 w 5087033"/>
              <a:gd name="connsiteY19" fmla="*/ 590253 h 2849678"/>
              <a:gd name="connsiteX20" fmla="*/ 215825 w 5087033"/>
              <a:gd name="connsiteY20" fmla="*/ 542441 h 2849678"/>
              <a:gd name="connsiteX21" fmla="*/ 138131 w 5087033"/>
              <a:gd name="connsiteY21" fmla="*/ 428888 h 2849678"/>
              <a:gd name="connsiteX22" fmla="*/ 179966 w 5087033"/>
              <a:gd name="connsiteY22" fmla="*/ 195806 h 2849678"/>
              <a:gd name="connsiteX23" fmla="*/ 191919 w 5087033"/>
              <a:gd name="connsiteY23" fmla="*/ 189829 h 2849678"/>
              <a:gd name="connsiteX24" fmla="*/ 472813 w 5087033"/>
              <a:gd name="connsiteY24" fmla="*/ 213735 h 2849678"/>
              <a:gd name="connsiteX25" fmla="*/ 484766 w 5087033"/>
              <a:gd name="connsiteY25" fmla="*/ 213735 h 2849678"/>
              <a:gd name="connsiteX26" fmla="*/ 496719 w 5087033"/>
              <a:gd name="connsiteY26" fmla="*/ 16511 h 2849678"/>
              <a:gd name="connsiteX27" fmla="*/ 496719 w 5087033"/>
              <a:gd name="connsiteY27" fmla="*/ 10535 h 2849678"/>
              <a:gd name="connsiteX28" fmla="*/ 634178 w 5087033"/>
              <a:gd name="connsiteY28" fmla="*/ 10535 h 2849678"/>
              <a:gd name="connsiteX29" fmla="*/ 1184013 w 5087033"/>
              <a:gd name="connsiteY29" fmla="*/ 58347 h 2849678"/>
              <a:gd name="connsiteX30" fmla="*/ 1219872 w 5087033"/>
              <a:gd name="connsiteY30" fmla="*/ 58347 h 2849678"/>
              <a:gd name="connsiteX31" fmla="*/ 1249754 w 5087033"/>
              <a:gd name="connsiteY31" fmla="*/ 88229 h 2849678"/>
              <a:gd name="connsiteX32" fmla="*/ 1273660 w 5087033"/>
              <a:gd name="connsiteY32" fmla="*/ 142017 h 2849678"/>
              <a:gd name="connsiteX33" fmla="*/ 1279637 w 5087033"/>
              <a:gd name="connsiteY33" fmla="*/ 189829 h 2849678"/>
              <a:gd name="connsiteX34" fmla="*/ 1321472 w 5087033"/>
              <a:gd name="connsiteY34" fmla="*/ 237641 h 2849678"/>
              <a:gd name="connsiteX35" fmla="*/ 1387213 w 5087033"/>
              <a:gd name="connsiteY35" fmla="*/ 249594 h 2849678"/>
              <a:gd name="connsiteX36" fmla="*/ 1441001 w 5087033"/>
              <a:gd name="connsiteY36" fmla="*/ 297406 h 2849678"/>
              <a:gd name="connsiteX37" fmla="*/ 1482837 w 5087033"/>
              <a:gd name="connsiteY37" fmla="*/ 351194 h 2849678"/>
              <a:gd name="connsiteX38" fmla="*/ 1536625 w 5087033"/>
              <a:gd name="connsiteY38" fmla="*/ 404982 h 2849678"/>
              <a:gd name="connsiteX39" fmla="*/ 1554554 w 5087033"/>
              <a:gd name="connsiteY39" fmla="*/ 434864 h 2849678"/>
              <a:gd name="connsiteX40" fmla="*/ 1608343 w 5087033"/>
              <a:gd name="connsiteY40" fmla="*/ 482676 h 2849678"/>
              <a:gd name="connsiteX41" fmla="*/ 1662131 w 5087033"/>
              <a:gd name="connsiteY41" fmla="*/ 530488 h 2849678"/>
              <a:gd name="connsiteX42" fmla="*/ 1668107 w 5087033"/>
              <a:gd name="connsiteY42" fmla="*/ 530488 h 2849678"/>
              <a:gd name="connsiteX43" fmla="*/ 1727872 w 5087033"/>
              <a:gd name="connsiteY43" fmla="*/ 548417 h 2849678"/>
              <a:gd name="connsiteX44" fmla="*/ 1769707 w 5087033"/>
              <a:gd name="connsiteY44" fmla="*/ 602206 h 2849678"/>
              <a:gd name="connsiteX45" fmla="*/ 1775684 w 5087033"/>
              <a:gd name="connsiteY45" fmla="*/ 614158 h 2849678"/>
              <a:gd name="connsiteX46" fmla="*/ 1799590 w 5087033"/>
              <a:gd name="connsiteY46" fmla="*/ 638064 h 2849678"/>
              <a:gd name="connsiteX47" fmla="*/ 1823495 w 5087033"/>
              <a:gd name="connsiteY47" fmla="*/ 679900 h 2849678"/>
              <a:gd name="connsiteX48" fmla="*/ 1829472 w 5087033"/>
              <a:gd name="connsiteY48" fmla="*/ 727711 h 2849678"/>
              <a:gd name="connsiteX49" fmla="*/ 1841425 w 5087033"/>
              <a:gd name="connsiteY49" fmla="*/ 751617 h 2849678"/>
              <a:gd name="connsiteX50" fmla="*/ 1865331 w 5087033"/>
              <a:gd name="connsiteY50" fmla="*/ 781500 h 2849678"/>
              <a:gd name="connsiteX51" fmla="*/ 1889237 w 5087033"/>
              <a:gd name="connsiteY51" fmla="*/ 817358 h 2849678"/>
              <a:gd name="connsiteX52" fmla="*/ 1901190 w 5087033"/>
              <a:gd name="connsiteY52" fmla="*/ 847241 h 2849678"/>
              <a:gd name="connsiteX53" fmla="*/ 1877284 w 5087033"/>
              <a:gd name="connsiteY53" fmla="*/ 901029 h 2849678"/>
              <a:gd name="connsiteX54" fmla="*/ 1901190 w 5087033"/>
              <a:gd name="connsiteY54" fmla="*/ 948841 h 2849678"/>
              <a:gd name="connsiteX55" fmla="*/ 1913143 w 5087033"/>
              <a:gd name="connsiteY55" fmla="*/ 978723 h 2849678"/>
              <a:gd name="connsiteX56" fmla="*/ 1931072 w 5087033"/>
              <a:gd name="connsiteY56" fmla="*/ 1020558 h 2849678"/>
              <a:gd name="connsiteX57" fmla="*/ 1943025 w 5087033"/>
              <a:gd name="connsiteY57" fmla="*/ 1038488 h 2849678"/>
              <a:gd name="connsiteX58" fmla="*/ 1943025 w 5087033"/>
              <a:gd name="connsiteY58" fmla="*/ 1068370 h 2849678"/>
              <a:gd name="connsiteX59" fmla="*/ 1990837 w 5087033"/>
              <a:gd name="connsiteY59" fmla="*/ 1128135 h 2849678"/>
              <a:gd name="connsiteX60" fmla="*/ 2020719 w 5087033"/>
              <a:gd name="connsiteY60" fmla="*/ 1146064 h 2849678"/>
              <a:gd name="connsiteX61" fmla="*/ 2026695 w 5087033"/>
              <a:gd name="connsiteY61" fmla="*/ 1140088 h 2849678"/>
              <a:gd name="connsiteX62" fmla="*/ 2068531 w 5087033"/>
              <a:gd name="connsiteY62" fmla="*/ 1158017 h 2849678"/>
              <a:gd name="connsiteX63" fmla="*/ 2122319 w 5087033"/>
              <a:gd name="connsiteY63" fmla="*/ 1205829 h 2849678"/>
              <a:gd name="connsiteX64" fmla="*/ 2164154 w 5087033"/>
              <a:gd name="connsiteY64" fmla="*/ 1241688 h 2849678"/>
              <a:gd name="connsiteX65" fmla="*/ 2200013 w 5087033"/>
              <a:gd name="connsiteY65" fmla="*/ 1253641 h 2849678"/>
              <a:gd name="connsiteX66" fmla="*/ 2253801 w 5087033"/>
              <a:gd name="connsiteY66" fmla="*/ 1265594 h 2849678"/>
              <a:gd name="connsiteX67" fmla="*/ 2253801 w 5087033"/>
              <a:gd name="connsiteY67" fmla="*/ 1289500 h 2849678"/>
              <a:gd name="connsiteX68" fmla="*/ 2301613 w 5087033"/>
              <a:gd name="connsiteY68" fmla="*/ 1319382 h 2849678"/>
              <a:gd name="connsiteX69" fmla="*/ 2337472 w 5087033"/>
              <a:gd name="connsiteY69" fmla="*/ 1325358 h 2849678"/>
              <a:gd name="connsiteX70" fmla="*/ 2379307 w 5087033"/>
              <a:gd name="connsiteY70" fmla="*/ 1361217 h 2849678"/>
              <a:gd name="connsiteX71" fmla="*/ 2409190 w 5087033"/>
              <a:gd name="connsiteY71" fmla="*/ 1379147 h 2849678"/>
              <a:gd name="connsiteX72" fmla="*/ 2421143 w 5087033"/>
              <a:gd name="connsiteY72" fmla="*/ 1385123 h 2849678"/>
              <a:gd name="connsiteX73" fmla="*/ 2445048 w 5087033"/>
              <a:gd name="connsiteY73" fmla="*/ 1391100 h 2849678"/>
              <a:gd name="connsiteX74" fmla="*/ 2504813 w 5087033"/>
              <a:gd name="connsiteY74" fmla="*/ 1415006 h 2849678"/>
              <a:gd name="connsiteX75" fmla="*/ 2528719 w 5087033"/>
              <a:gd name="connsiteY75" fmla="*/ 1391100 h 2849678"/>
              <a:gd name="connsiteX76" fmla="*/ 2552625 w 5087033"/>
              <a:gd name="connsiteY76" fmla="*/ 1367194 h 2849678"/>
              <a:gd name="connsiteX77" fmla="*/ 2582507 w 5087033"/>
              <a:gd name="connsiteY77" fmla="*/ 1325358 h 2849678"/>
              <a:gd name="connsiteX78" fmla="*/ 2624343 w 5087033"/>
              <a:gd name="connsiteY78" fmla="*/ 1301453 h 2849678"/>
              <a:gd name="connsiteX79" fmla="*/ 2612390 w 5087033"/>
              <a:gd name="connsiteY79" fmla="*/ 1283523 h 2849678"/>
              <a:gd name="connsiteX80" fmla="*/ 2612390 w 5087033"/>
              <a:gd name="connsiteY80" fmla="*/ 1247664 h 2849678"/>
              <a:gd name="connsiteX81" fmla="*/ 2648248 w 5087033"/>
              <a:gd name="connsiteY81" fmla="*/ 1211806 h 2849678"/>
              <a:gd name="connsiteX82" fmla="*/ 2648248 w 5087033"/>
              <a:gd name="connsiteY82" fmla="*/ 1193876 h 2849678"/>
              <a:gd name="connsiteX83" fmla="*/ 2713990 w 5087033"/>
              <a:gd name="connsiteY83" fmla="*/ 1056417 h 2849678"/>
              <a:gd name="connsiteX84" fmla="*/ 2731919 w 5087033"/>
              <a:gd name="connsiteY84" fmla="*/ 1050441 h 2849678"/>
              <a:gd name="connsiteX85" fmla="*/ 2821566 w 5087033"/>
              <a:gd name="connsiteY85" fmla="*/ 1032511 h 2849678"/>
              <a:gd name="connsiteX86" fmla="*/ 2833519 w 5087033"/>
              <a:gd name="connsiteY86" fmla="*/ 1032511 h 2849678"/>
              <a:gd name="connsiteX87" fmla="*/ 2857424 w 5087033"/>
              <a:gd name="connsiteY87" fmla="*/ 1002630 h 2849678"/>
              <a:gd name="connsiteX88" fmla="*/ 3048670 w 5087033"/>
              <a:gd name="connsiteY88" fmla="*/ 1026535 h 2849678"/>
              <a:gd name="connsiteX89" fmla="*/ 3198083 w 5087033"/>
              <a:gd name="connsiteY89" fmla="*/ 1044464 h 2849678"/>
              <a:gd name="connsiteX90" fmla="*/ 3269800 w 5087033"/>
              <a:gd name="connsiteY90" fmla="*/ 1086300 h 2849678"/>
              <a:gd name="connsiteX91" fmla="*/ 3305658 w 5087033"/>
              <a:gd name="connsiteY91" fmla="*/ 1134111 h 2849678"/>
              <a:gd name="connsiteX92" fmla="*/ 3311635 w 5087033"/>
              <a:gd name="connsiteY92" fmla="*/ 1175947 h 2849678"/>
              <a:gd name="connsiteX93" fmla="*/ 3401281 w 5087033"/>
              <a:gd name="connsiteY93" fmla="*/ 1187900 h 2849678"/>
              <a:gd name="connsiteX94" fmla="*/ 3431164 w 5087033"/>
              <a:gd name="connsiteY94" fmla="*/ 1253641 h 2849678"/>
              <a:gd name="connsiteX95" fmla="*/ 3490927 w 5087033"/>
              <a:gd name="connsiteY95" fmla="*/ 1283523 h 2849678"/>
              <a:gd name="connsiteX96" fmla="*/ 3562645 w 5087033"/>
              <a:gd name="connsiteY96" fmla="*/ 1355240 h 2849678"/>
              <a:gd name="connsiteX97" fmla="*/ 3598503 w 5087033"/>
              <a:gd name="connsiteY97" fmla="*/ 1492699 h 2849678"/>
              <a:gd name="connsiteX98" fmla="*/ 3682174 w 5087033"/>
              <a:gd name="connsiteY98" fmla="*/ 1618206 h 2849678"/>
              <a:gd name="connsiteX99" fmla="*/ 3724009 w 5087033"/>
              <a:gd name="connsiteY99" fmla="*/ 1737735 h 2849678"/>
              <a:gd name="connsiteX100" fmla="*/ 3807679 w 5087033"/>
              <a:gd name="connsiteY100" fmla="*/ 1797500 h 2849678"/>
              <a:gd name="connsiteX101" fmla="*/ 3867443 w 5087033"/>
              <a:gd name="connsiteY101" fmla="*/ 1887146 h 2849678"/>
              <a:gd name="connsiteX102" fmla="*/ 3927207 w 5087033"/>
              <a:gd name="connsiteY102" fmla="*/ 1994723 h 2849678"/>
              <a:gd name="connsiteX103" fmla="*/ 3975019 w 5087033"/>
              <a:gd name="connsiteY103" fmla="*/ 2042534 h 2849678"/>
              <a:gd name="connsiteX104" fmla="*/ 4046735 w 5087033"/>
              <a:gd name="connsiteY104" fmla="*/ 2066440 h 2849678"/>
              <a:gd name="connsiteX105" fmla="*/ 4058687 w 5087033"/>
              <a:gd name="connsiteY105" fmla="*/ 2144135 h 2849678"/>
              <a:gd name="connsiteX106" fmla="*/ 4064664 w 5087033"/>
              <a:gd name="connsiteY106" fmla="*/ 2215852 h 2849678"/>
              <a:gd name="connsiteX107" fmla="*/ 4082592 w 5087033"/>
              <a:gd name="connsiteY107" fmla="*/ 2317453 h 2849678"/>
              <a:gd name="connsiteX108" fmla="*/ 4124428 w 5087033"/>
              <a:gd name="connsiteY108" fmla="*/ 2419053 h 2849678"/>
              <a:gd name="connsiteX109" fmla="*/ 4154309 w 5087033"/>
              <a:gd name="connsiteY109" fmla="*/ 2431006 h 2849678"/>
              <a:gd name="connsiteX110" fmla="*/ 4178216 w 5087033"/>
              <a:gd name="connsiteY110" fmla="*/ 2496746 h 2849678"/>
              <a:gd name="connsiteX111" fmla="*/ 4255908 w 5087033"/>
              <a:gd name="connsiteY111" fmla="*/ 2598345 h 2849678"/>
              <a:gd name="connsiteX112" fmla="*/ 4363485 w 5087033"/>
              <a:gd name="connsiteY112" fmla="*/ 2628227 h 2849678"/>
              <a:gd name="connsiteX113" fmla="*/ 4429226 w 5087033"/>
              <a:gd name="connsiteY113" fmla="*/ 2682015 h 2849678"/>
              <a:gd name="connsiteX114" fmla="*/ 4536802 w 5087033"/>
              <a:gd name="connsiteY114" fmla="*/ 2687991 h 2849678"/>
              <a:gd name="connsiteX115" fmla="*/ 4608519 w 5087033"/>
              <a:gd name="connsiteY115" fmla="*/ 2753731 h 2849678"/>
              <a:gd name="connsiteX116" fmla="*/ 4680237 w 5087033"/>
              <a:gd name="connsiteY116" fmla="*/ 2783614 h 2849678"/>
              <a:gd name="connsiteX117" fmla="*/ 4835624 w 5087033"/>
              <a:gd name="connsiteY117" fmla="*/ 2771660 h 2849678"/>
              <a:gd name="connsiteX118" fmla="*/ 4949176 w 5087033"/>
              <a:gd name="connsiteY118" fmla="*/ 2825448 h 2849678"/>
              <a:gd name="connsiteX119" fmla="*/ 4991010 w 5087033"/>
              <a:gd name="connsiteY119" fmla="*/ 2849354 h 2849678"/>
              <a:gd name="connsiteX120" fmla="*/ 5068704 w 5087033"/>
              <a:gd name="connsiteY120" fmla="*/ 2801543 h 2849678"/>
              <a:gd name="connsiteX121" fmla="*/ 5086632 w 5087033"/>
              <a:gd name="connsiteY121" fmla="*/ 2795566 h 2849678"/>
              <a:gd name="connsiteX0" fmla="*/ 221801 w 5098585"/>
              <a:gd name="connsiteY0" fmla="*/ 2263664 h 2849678"/>
              <a:gd name="connsiteX1" fmla="*/ 144107 w 5098585"/>
              <a:gd name="connsiteY1" fmla="*/ 2156088 h 2849678"/>
              <a:gd name="connsiteX2" fmla="*/ 162037 w 5098585"/>
              <a:gd name="connsiteY2" fmla="*/ 2102300 h 2849678"/>
              <a:gd name="connsiteX3" fmla="*/ 162037 w 5098585"/>
              <a:gd name="connsiteY3" fmla="*/ 2054488 h 2849678"/>
              <a:gd name="connsiteX4" fmla="*/ 162037 w 5098585"/>
              <a:gd name="connsiteY4" fmla="*/ 2024606 h 2849678"/>
              <a:gd name="connsiteX5" fmla="*/ 126178 w 5098585"/>
              <a:gd name="connsiteY5" fmla="*/ 1958864 h 2849678"/>
              <a:gd name="connsiteX6" fmla="*/ 120201 w 5098585"/>
              <a:gd name="connsiteY6" fmla="*/ 1917029 h 2849678"/>
              <a:gd name="connsiteX7" fmla="*/ 90319 w 5098585"/>
              <a:gd name="connsiteY7" fmla="*/ 1893123 h 2849678"/>
              <a:gd name="connsiteX8" fmla="*/ 72390 w 5098585"/>
              <a:gd name="connsiteY8" fmla="*/ 1857264 h 2849678"/>
              <a:gd name="connsiteX9" fmla="*/ 12625 w 5098585"/>
              <a:gd name="connsiteY9" fmla="*/ 1797500 h 2849678"/>
              <a:gd name="connsiteX10" fmla="*/ 672 w 5098585"/>
              <a:gd name="connsiteY10" fmla="*/ 1654064 h 2849678"/>
              <a:gd name="connsiteX11" fmla="*/ 24578 w 5098585"/>
              <a:gd name="connsiteY11" fmla="*/ 1618206 h 2849678"/>
              <a:gd name="connsiteX12" fmla="*/ 185943 w 5098585"/>
              <a:gd name="connsiteY12" fmla="*/ 1648088 h 2849678"/>
              <a:gd name="connsiteX13" fmla="*/ 239731 w 5098585"/>
              <a:gd name="connsiteY13" fmla="*/ 1630158 h 2849678"/>
              <a:gd name="connsiteX14" fmla="*/ 203872 w 5098585"/>
              <a:gd name="connsiteY14" fmla="*/ 1474770 h 2849678"/>
              <a:gd name="connsiteX15" fmla="*/ 227778 w 5098585"/>
              <a:gd name="connsiteY15" fmla="*/ 1444888 h 2849678"/>
              <a:gd name="connsiteX16" fmla="*/ 215825 w 5098585"/>
              <a:gd name="connsiteY16" fmla="*/ 1122158 h 2849678"/>
              <a:gd name="connsiteX17" fmla="*/ 239731 w 5098585"/>
              <a:gd name="connsiteY17" fmla="*/ 1110206 h 2849678"/>
              <a:gd name="connsiteX18" fmla="*/ 293519 w 5098585"/>
              <a:gd name="connsiteY18" fmla="*/ 817358 h 2849678"/>
              <a:gd name="connsiteX19" fmla="*/ 299495 w 5098585"/>
              <a:gd name="connsiteY19" fmla="*/ 590253 h 2849678"/>
              <a:gd name="connsiteX20" fmla="*/ 215825 w 5098585"/>
              <a:gd name="connsiteY20" fmla="*/ 542441 h 2849678"/>
              <a:gd name="connsiteX21" fmla="*/ 138131 w 5098585"/>
              <a:gd name="connsiteY21" fmla="*/ 428888 h 2849678"/>
              <a:gd name="connsiteX22" fmla="*/ 179966 w 5098585"/>
              <a:gd name="connsiteY22" fmla="*/ 195806 h 2849678"/>
              <a:gd name="connsiteX23" fmla="*/ 191919 w 5098585"/>
              <a:gd name="connsiteY23" fmla="*/ 189829 h 2849678"/>
              <a:gd name="connsiteX24" fmla="*/ 472813 w 5098585"/>
              <a:gd name="connsiteY24" fmla="*/ 213735 h 2849678"/>
              <a:gd name="connsiteX25" fmla="*/ 484766 w 5098585"/>
              <a:gd name="connsiteY25" fmla="*/ 213735 h 2849678"/>
              <a:gd name="connsiteX26" fmla="*/ 496719 w 5098585"/>
              <a:gd name="connsiteY26" fmla="*/ 16511 h 2849678"/>
              <a:gd name="connsiteX27" fmla="*/ 496719 w 5098585"/>
              <a:gd name="connsiteY27" fmla="*/ 10535 h 2849678"/>
              <a:gd name="connsiteX28" fmla="*/ 634178 w 5098585"/>
              <a:gd name="connsiteY28" fmla="*/ 10535 h 2849678"/>
              <a:gd name="connsiteX29" fmla="*/ 1184013 w 5098585"/>
              <a:gd name="connsiteY29" fmla="*/ 58347 h 2849678"/>
              <a:gd name="connsiteX30" fmla="*/ 1219872 w 5098585"/>
              <a:gd name="connsiteY30" fmla="*/ 58347 h 2849678"/>
              <a:gd name="connsiteX31" fmla="*/ 1249754 w 5098585"/>
              <a:gd name="connsiteY31" fmla="*/ 88229 h 2849678"/>
              <a:gd name="connsiteX32" fmla="*/ 1273660 w 5098585"/>
              <a:gd name="connsiteY32" fmla="*/ 142017 h 2849678"/>
              <a:gd name="connsiteX33" fmla="*/ 1279637 w 5098585"/>
              <a:gd name="connsiteY33" fmla="*/ 189829 h 2849678"/>
              <a:gd name="connsiteX34" fmla="*/ 1321472 w 5098585"/>
              <a:gd name="connsiteY34" fmla="*/ 237641 h 2849678"/>
              <a:gd name="connsiteX35" fmla="*/ 1387213 w 5098585"/>
              <a:gd name="connsiteY35" fmla="*/ 249594 h 2849678"/>
              <a:gd name="connsiteX36" fmla="*/ 1441001 w 5098585"/>
              <a:gd name="connsiteY36" fmla="*/ 297406 h 2849678"/>
              <a:gd name="connsiteX37" fmla="*/ 1482837 w 5098585"/>
              <a:gd name="connsiteY37" fmla="*/ 351194 h 2849678"/>
              <a:gd name="connsiteX38" fmla="*/ 1536625 w 5098585"/>
              <a:gd name="connsiteY38" fmla="*/ 404982 h 2849678"/>
              <a:gd name="connsiteX39" fmla="*/ 1554554 w 5098585"/>
              <a:gd name="connsiteY39" fmla="*/ 434864 h 2849678"/>
              <a:gd name="connsiteX40" fmla="*/ 1608343 w 5098585"/>
              <a:gd name="connsiteY40" fmla="*/ 482676 h 2849678"/>
              <a:gd name="connsiteX41" fmla="*/ 1662131 w 5098585"/>
              <a:gd name="connsiteY41" fmla="*/ 530488 h 2849678"/>
              <a:gd name="connsiteX42" fmla="*/ 1668107 w 5098585"/>
              <a:gd name="connsiteY42" fmla="*/ 530488 h 2849678"/>
              <a:gd name="connsiteX43" fmla="*/ 1727872 w 5098585"/>
              <a:gd name="connsiteY43" fmla="*/ 548417 h 2849678"/>
              <a:gd name="connsiteX44" fmla="*/ 1769707 w 5098585"/>
              <a:gd name="connsiteY44" fmla="*/ 602206 h 2849678"/>
              <a:gd name="connsiteX45" fmla="*/ 1775684 w 5098585"/>
              <a:gd name="connsiteY45" fmla="*/ 614158 h 2849678"/>
              <a:gd name="connsiteX46" fmla="*/ 1799590 w 5098585"/>
              <a:gd name="connsiteY46" fmla="*/ 638064 h 2849678"/>
              <a:gd name="connsiteX47" fmla="*/ 1823495 w 5098585"/>
              <a:gd name="connsiteY47" fmla="*/ 679900 h 2849678"/>
              <a:gd name="connsiteX48" fmla="*/ 1829472 w 5098585"/>
              <a:gd name="connsiteY48" fmla="*/ 727711 h 2849678"/>
              <a:gd name="connsiteX49" fmla="*/ 1841425 w 5098585"/>
              <a:gd name="connsiteY49" fmla="*/ 751617 h 2849678"/>
              <a:gd name="connsiteX50" fmla="*/ 1865331 w 5098585"/>
              <a:gd name="connsiteY50" fmla="*/ 781500 h 2849678"/>
              <a:gd name="connsiteX51" fmla="*/ 1889237 w 5098585"/>
              <a:gd name="connsiteY51" fmla="*/ 817358 h 2849678"/>
              <a:gd name="connsiteX52" fmla="*/ 1901190 w 5098585"/>
              <a:gd name="connsiteY52" fmla="*/ 847241 h 2849678"/>
              <a:gd name="connsiteX53" fmla="*/ 1877284 w 5098585"/>
              <a:gd name="connsiteY53" fmla="*/ 901029 h 2849678"/>
              <a:gd name="connsiteX54" fmla="*/ 1901190 w 5098585"/>
              <a:gd name="connsiteY54" fmla="*/ 948841 h 2849678"/>
              <a:gd name="connsiteX55" fmla="*/ 1913143 w 5098585"/>
              <a:gd name="connsiteY55" fmla="*/ 978723 h 2849678"/>
              <a:gd name="connsiteX56" fmla="*/ 1931072 w 5098585"/>
              <a:gd name="connsiteY56" fmla="*/ 1020558 h 2849678"/>
              <a:gd name="connsiteX57" fmla="*/ 1943025 w 5098585"/>
              <a:gd name="connsiteY57" fmla="*/ 1038488 h 2849678"/>
              <a:gd name="connsiteX58" fmla="*/ 1943025 w 5098585"/>
              <a:gd name="connsiteY58" fmla="*/ 1068370 h 2849678"/>
              <a:gd name="connsiteX59" fmla="*/ 1990837 w 5098585"/>
              <a:gd name="connsiteY59" fmla="*/ 1128135 h 2849678"/>
              <a:gd name="connsiteX60" fmla="*/ 2020719 w 5098585"/>
              <a:gd name="connsiteY60" fmla="*/ 1146064 h 2849678"/>
              <a:gd name="connsiteX61" fmla="*/ 2026695 w 5098585"/>
              <a:gd name="connsiteY61" fmla="*/ 1140088 h 2849678"/>
              <a:gd name="connsiteX62" fmla="*/ 2068531 w 5098585"/>
              <a:gd name="connsiteY62" fmla="*/ 1158017 h 2849678"/>
              <a:gd name="connsiteX63" fmla="*/ 2122319 w 5098585"/>
              <a:gd name="connsiteY63" fmla="*/ 1205829 h 2849678"/>
              <a:gd name="connsiteX64" fmla="*/ 2164154 w 5098585"/>
              <a:gd name="connsiteY64" fmla="*/ 1241688 h 2849678"/>
              <a:gd name="connsiteX65" fmla="*/ 2200013 w 5098585"/>
              <a:gd name="connsiteY65" fmla="*/ 1253641 h 2849678"/>
              <a:gd name="connsiteX66" fmla="*/ 2253801 w 5098585"/>
              <a:gd name="connsiteY66" fmla="*/ 1265594 h 2849678"/>
              <a:gd name="connsiteX67" fmla="*/ 2253801 w 5098585"/>
              <a:gd name="connsiteY67" fmla="*/ 1289500 h 2849678"/>
              <a:gd name="connsiteX68" fmla="*/ 2301613 w 5098585"/>
              <a:gd name="connsiteY68" fmla="*/ 1319382 h 2849678"/>
              <a:gd name="connsiteX69" fmla="*/ 2337472 w 5098585"/>
              <a:gd name="connsiteY69" fmla="*/ 1325358 h 2849678"/>
              <a:gd name="connsiteX70" fmla="*/ 2379307 w 5098585"/>
              <a:gd name="connsiteY70" fmla="*/ 1361217 h 2849678"/>
              <a:gd name="connsiteX71" fmla="*/ 2409190 w 5098585"/>
              <a:gd name="connsiteY71" fmla="*/ 1379147 h 2849678"/>
              <a:gd name="connsiteX72" fmla="*/ 2421143 w 5098585"/>
              <a:gd name="connsiteY72" fmla="*/ 1385123 h 2849678"/>
              <a:gd name="connsiteX73" fmla="*/ 2445048 w 5098585"/>
              <a:gd name="connsiteY73" fmla="*/ 1391100 h 2849678"/>
              <a:gd name="connsiteX74" fmla="*/ 2504813 w 5098585"/>
              <a:gd name="connsiteY74" fmla="*/ 1415006 h 2849678"/>
              <a:gd name="connsiteX75" fmla="*/ 2528719 w 5098585"/>
              <a:gd name="connsiteY75" fmla="*/ 1391100 h 2849678"/>
              <a:gd name="connsiteX76" fmla="*/ 2552625 w 5098585"/>
              <a:gd name="connsiteY76" fmla="*/ 1367194 h 2849678"/>
              <a:gd name="connsiteX77" fmla="*/ 2582507 w 5098585"/>
              <a:gd name="connsiteY77" fmla="*/ 1325358 h 2849678"/>
              <a:gd name="connsiteX78" fmla="*/ 2624343 w 5098585"/>
              <a:gd name="connsiteY78" fmla="*/ 1301453 h 2849678"/>
              <a:gd name="connsiteX79" fmla="*/ 2612390 w 5098585"/>
              <a:gd name="connsiteY79" fmla="*/ 1283523 h 2849678"/>
              <a:gd name="connsiteX80" fmla="*/ 2612390 w 5098585"/>
              <a:gd name="connsiteY80" fmla="*/ 1247664 h 2849678"/>
              <a:gd name="connsiteX81" fmla="*/ 2648248 w 5098585"/>
              <a:gd name="connsiteY81" fmla="*/ 1211806 h 2849678"/>
              <a:gd name="connsiteX82" fmla="*/ 2648248 w 5098585"/>
              <a:gd name="connsiteY82" fmla="*/ 1193876 h 2849678"/>
              <a:gd name="connsiteX83" fmla="*/ 2713990 w 5098585"/>
              <a:gd name="connsiteY83" fmla="*/ 1056417 h 2849678"/>
              <a:gd name="connsiteX84" fmla="*/ 2731919 w 5098585"/>
              <a:gd name="connsiteY84" fmla="*/ 1050441 h 2849678"/>
              <a:gd name="connsiteX85" fmla="*/ 2821566 w 5098585"/>
              <a:gd name="connsiteY85" fmla="*/ 1032511 h 2849678"/>
              <a:gd name="connsiteX86" fmla="*/ 2833519 w 5098585"/>
              <a:gd name="connsiteY86" fmla="*/ 1032511 h 2849678"/>
              <a:gd name="connsiteX87" fmla="*/ 2857424 w 5098585"/>
              <a:gd name="connsiteY87" fmla="*/ 1002630 h 2849678"/>
              <a:gd name="connsiteX88" fmla="*/ 3048670 w 5098585"/>
              <a:gd name="connsiteY88" fmla="*/ 1026535 h 2849678"/>
              <a:gd name="connsiteX89" fmla="*/ 3198083 w 5098585"/>
              <a:gd name="connsiteY89" fmla="*/ 1044464 h 2849678"/>
              <a:gd name="connsiteX90" fmla="*/ 3269800 w 5098585"/>
              <a:gd name="connsiteY90" fmla="*/ 1086300 h 2849678"/>
              <a:gd name="connsiteX91" fmla="*/ 3305658 w 5098585"/>
              <a:gd name="connsiteY91" fmla="*/ 1134111 h 2849678"/>
              <a:gd name="connsiteX92" fmla="*/ 3311635 w 5098585"/>
              <a:gd name="connsiteY92" fmla="*/ 1175947 h 2849678"/>
              <a:gd name="connsiteX93" fmla="*/ 3401281 w 5098585"/>
              <a:gd name="connsiteY93" fmla="*/ 1187900 h 2849678"/>
              <a:gd name="connsiteX94" fmla="*/ 3431164 w 5098585"/>
              <a:gd name="connsiteY94" fmla="*/ 1253641 h 2849678"/>
              <a:gd name="connsiteX95" fmla="*/ 3490927 w 5098585"/>
              <a:gd name="connsiteY95" fmla="*/ 1283523 h 2849678"/>
              <a:gd name="connsiteX96" fmla="*/ 3562645 w 5098585"/>
              <a:gd name="connsiteY96" fmla="*/ 1355240 h 2849678"/>
              <a:gd name="connsiteX97" fmla="*/ 3598503 w 5098585"/>
              <a:gd name="connsiteY97" fmla="*/ 1492699 h 2849678"/>
              <a:gd name="connsiteX98" fmla="*/ 3682174 w 5098585"/>
              <a:gd name="connsiteY98" fmla="*/ 1618206 h 2849678"/>
              <a:gd name="connsiteX99" fmla="*/ 3724009 w 5098585"/>
              <a:gd name="connsiteY99" fmla="*/ 1737735 h 2849678"/>
              <a:gd name="connsiteX100" fmla="*/ 3807679 w 5098585"/>
              <a:gd name="connsiteY100" fmla="*/ 1797500 h 2849678"/>
              <a:gd name="connsiteX101" fmla="*/ 3867443 w 5098585"/>
              <a:gd name="connsiteY101" fmla="*/ 1887146 h 2849678"/>
              <a:gd name="connsiteX102" fmla="*/ 3927207 w 5098585"/>
              <a:gd name="connsiteY102" fmla="*/ 1994723 h 2849678"/>
              <a:gd name="connsiteX103" fmla="*/ 3975019 w 5098585"/>
              <a:gd name="connsiteY103" fmla="*/ 2042534 h 2849678"/>
              <a:gd name="connsiteX104" fmla="*/ 4046735 w 5098585"/>
              <a:gd name="connsiteY104" fmla="*/ 2066440 h 2849678"/>
              <a:gd name="connsiteX105" fmla="*/ 4058687 w 5098585"/>
              <a:gd name="connsiteY105" fmla="*/ 2144135 h 2849678"/>
              <a:gd name="connsiteX106" fmla="*/ 4064664 w 5098585"/>
              <a:gd name="connsiteY106" fmla="*/ 2215852 h 2849678"/>
              <a:gd name="connsiteX107" fmla="*/ 4082592 w 5098585"/>
              <a:gd name="connsiteY107" fmla="*/ 2317453 h 2849678"/>
              <a:gd name="connsiteX108" fmla="*/ 4124428 w 5098585"/>
              <a:gd name="connsiteY108" fmla="*/ 2419053 h 2849678"/>
              <a:gd name="connsiteX109" fmla="*/ 4154309 w 5098585"/>
              <a:gd name="connsiteY109" fmla="*/ 2431006 h 2849678"/>
              <a:gd name="connsiteX110" fmla="*/ 4178216 w 5098585"/>
              <a:gd name="connsiteY110" fmla="*/ 2496746 h 2849678"/>
              <a:gd name="connsiteX111" fmla="*/ 4255908 w 5098585"/>
              <a:gd name="connsiteY111" fmla="*/ 2598345 h 2849678"/>
              <a:gd name="connsiteX112" fmla="*/ 4363485 w 5098585"/>
              <a:gd name="connsiteY112" fmla="*/ 2628227 h 2849678"/>
              <a:gd name="connsiteX113" fmla="*/ 4429226 w 5098585"/>
              <a:gd name="connsiteY113" fmla="*/ 2682015 h 2849678"/>
              <a:gd name="connsiteX114" fmla="*/ 4536802 w 5098585"/>
              <a:gd name="connsiteY114" fmla="*/ 2687991 h 2849678"/>
              <a:gd name="connsiteX115" fmla="*/ 4608519 w 5098585"/>
              <a:gd name="connsiteY115" fmla="*/ 2753731 h 2849678"/>
              <a:gd name="connsiteX116" fmla="*/ 4680237 w 5098585"/>
              <a:gd name="connsiteY116" fmla="*/ 2783614 h 2849678"/>
              <a:gd name="connsiteX117" fmla="*/ 4835624 w 5098585"/>
              <a:gd name="connsiteY117" fmla="*/ 2771660 h 2849678"/>
              <a:gd name="connsiteX118" fmla="*/ 4949176 w 5098585"/>
              <a:gd name="connsiteY118" fmla="*/ 2825448 h 2849678"/>
              <a:gd name="connsiteX119" fmla="*/ 4991010 w 5098585"/>
              <a:gd name="connsiteY119" fmla="*/ 2849354 h 2849678"/>
              <a:gd name="connsiteX120" fmla="*/ 5068704 w 5098585"/>
              <a:gd name="connsiteY120" fmla="*/ 2801543 h 2849678"/>
              <a:gd name="connsiteX121" fmla="*/ 5086632 w 5098585"/>
              <a:gd name="connsiteY121" fmla="*/ 2795566 h 2849678"/>
              <a:gd name="connsiteX122" fmla="*/ 5098585 w 5098585"/>
              <a:gd name="connsiteY122" fmla="*/ 2783613 h 2849678"/>
              <a:gd name="connsiteX0" fmla="*/ 221801 w 5092608"/>
              <a:gd name="connsiteY0" fmla="*/ 2263664 h 2956957"/>
              <a:gd name="connsiteX1" fmla="*/ 144107 w 5092608"/>
              <a:gd name="connsiteY1" fmla="*/ 2156088 h 2956957"/>
              <a:gd name="connsiteX2" fmla="*/ 162037 w 5092608"/>
              <a:gd name="connsiteY2" fmla="*/ 2102300 h 2956957"/>
              <a:gd name="connsiteX3" fmla="*/ 162037 w 5092608"/>
              <a:gd name="connsiteY3" fmla="*/ 2054488 h 2956957"/>
              <a:gd name="connsiteX4" fmla="*/ 162037 w 5092608"/>
              <a:gd name="connsiteY4" fmla="*/ 2024606 h 2956957"/>
              <a:gd name="connsiteX5" fmla="*/ 126178 w 5092608"/>
              <a:gd name="connsiteY5" fmla="*/ 1958864 h 2956957"/>
              <a:gd name="connsiteX6" fmla="*/ 120201 w 5092608"/>
              <a:gd name="connsiteY6" fmla="*/ 1917029 h 2956957"/>
              <a:gd name="connsiteX7" fmla="*/ 90319 w 5092608"/>
              <a:gd name="connsiteY7" fmla="*/ 1893123 h 2956957"/>
              <a:gd name="connsiteX8" fmla="*/ 72390 w 5092608"/>
              <a:gd name="connsiteY8" fmla="*/ 1857264 h 2956957"/>
              <a:gd name="connsiteX9" fmla="*/ 12625 w 5092608"/>
              <a:gd name="connsiteY9" fmla="*/ 1797500 h 2956957"/>
              <a:gd name="connsiteX10" fmla="*/ 672 w 5092608"/>
              <a:gd name="connsiteY10" fmla="*/ 1654064 h 2956957"/>
              <a:gd name="connsiteX11" fmla="*/ 24578 w 5092608"/>
              <a:gd name="connsiteY11" fmla="*/ 1618206 h 2956957"/>
              <a:gd name="connsiteX12" fmla="*/ 185943 w 5092608"/>
              <a:gd name="connsiteY12" fmla="*/ 1648088 h 2956957"/>
              <a:gd name="connsiteX13" fmla="*/ 239731 w 5092608"/>
              <a:gd name="connsiteY13" fmla="*/ 1630158 h 2956957"/>
              <a:gd name="connsiteX14" fmla="*/ 203872 w 5092608"/>
              <a:gd name="connsiteY14" fmla="*/ 1474770 h 2956957"/>
              <a:gd name="connsiteX15" fmla="*/ 227778 w 5092608"/>
              <a:gd name="connsiteY15" fmla="*/ 1444888 h 2956957"/>
              <a:gd name="connsiteX16" fmla="*/ 215825 w 5092608"/>
              <a:gd name="connsiteY16" fmla="*/ 1122158 h 2956957"/>
              <a:gd name="connsiteX17" fmla="*/ 239731 w 5092608"/>
              <a:gd name="connsiteY17" fmla="*/ 1110206 h 2956957"/>
              <a:gd name="connsiteX18" fmla="*/ 293519 w 5092608"/>
              <a:gd name="connsiteY18" fmla="*/ 817358 h 2956957"/>
              <a:gd name="connsiteX19" fmla="*/ 299495 w 5092608"/>
              <a:gd name="connsiteY19" fmla="*/ 590253 h 2956957"/>
              <a:gd name="connsiteX20" fmla="*/ 215825 w 5092608"/>
              <a:gd name="connsiteY20" fmla="*/ 542441 h 2956957"/>
              <a:gd name="connsiteX21" fmla="*/ 138131 w 5092608"/>
              <a:gd name="connsiteY21" fmla="*/ 428888 h 2956957"/>
              <a:gd name="connsiteX22" fmla="*/ 179966 w 5092608"/>
              <a:gd name="connsiteY22" fmla="*/ 195806 h 2956957"/>
              <a:gd name="connsiteX23" fmla="*/ 191919 w 5092608"/>
              <a:gd name="connsiteY23" fmla="*/ 189829 h 2956957"/>
              <a:gd name="connsiteX24" fmla="*/ 472813 w 5092608"/>
              <a:gd name="connsiteY24" fmla="*/ 213735 h 2956957"/>
              <a:gd name="connsiteX25" fmla="*/ 484766 w 5092608"/>
              <a:gd name="connsiteY25" fmla="*/ 213735 h 2956957"/>
              <a:gd name="connsiteX26" fmla="*/ 496719 w 5092608"/>
              <a:gd name="connsiteY26" fmla="*/ 16511 h 2956957"/>
              <a:gd name="connsiteX27" fmla="*/ 496719 w 5092608"/>
              <a:gd name="connsiteY27" fmla="*/ 10535 h 2956957"/>
              <a:gd name="connsiteX28" fmla="*/ 634178 w 5092608"/>
              <a:gd name="connsiteY28" fmla="*/ 10535 h 2956957"/>
              <a:gd name="connsiteX29" fmla="*/ 1184013 w 5092608"/>
              <a:gd name="connsiteY29" fmla="*/ 58347 h 2956957"/>
              <a:gd name="connsiteX30" fmla="*/ 1219872 w 5092608"/>
              <a:gd name="connsiteY30" fmla="*/ 58347 h 2956957"/>
              <a:gd name="connsiteX31" fmla="*/ 1249754 w 5092608"/>
              <a:gd name="connsiteY31" fmla="*/ 88229 h 2956957"/>
              <a:gd name="connsiteX32" fmla="*/ 1273660 w 5092608"/>
              <a:gd name="connsiteY32" fmla="*/ 142017 h 2956957"/>
              <a:gd name="connsiteX33" fmla="*/ 1279637 w 5092608"/>
              <a:gd name="connsiteY33" fmla="*/ 189829 h 2956957"/>
              <a:gd name="connsiteX34" fmla="*/ 1321472 w 5092608"/>
              <a:gd name="connsiteY34" fmla="*/ 237641 h 2956957"/>
              <a:gd name="connsiteX35" fmla="*/ 1387213 w 5092608"/>
              <a:gd name="connsiteY35" fmla="*/ 249594 h 2956957"/>
              <a:gd name="connsiteX36" fmla="*/ 1441001 w 5092608"/>
              <a:gd name="connsiteY36" fmla="*/ 297406 h 2956957"/>
              <a:gd name="connsiteX37" fmla="*/ 1482837 w 5092608"/>
              <a:gd name="connsiteY37" fmla="*/ 351194 h 2956957"/>
              <a:gd name="connsiteX38" fmla="*/ 1536625 w 5092608"/>
              <a:gd name="connsiteY38" fmla="*/ 404982 h 2956957"/>
              <a:gd name="connsiteX39" fmla="*/ 1554554 w 5092608"/>
              <a:gd name="connsiteY39" fmla="*/ 434864 h 2956957"/>
              <a:gd name="connsiteX40" fmla="*/ 1608343 w 5092608"/>
              <a:gd name="connsiteY40" fmla="*/ 482676 h 2956957"/>
              <a:gd name="connsiteX41" fmla="*/ 1662131 w 5092608"/>
              <a:gd name="connsiteY41" fmla="*/ 530488 h 2956957"/>
              <a:gd name="connsiteX42" fmla="*/ 1668107 w 5092608"/>
              <a:gd name="connsiteY42" fmla="*/ 530488 h 2956957"/>
              <a:gd name="connsiteX43" fmla="*/ 1727872 w 5092608"/>
              <a:gd name="connsiteY43" fmla="*/ 548417 h 2956957"/>
              <a:gd name="connsiteX44" fmla="*/ 1769707 w 5092608"/>
              <a:gd name="connsiteY44" fmla="*/ 602206 h 2956957"/>
              <a:gd name="connsiteX45" fmla="*/ 1775684 w 5092608"/>
              <a:gd name="connsiteY45" fmla="*/ 614158 h 2956957"/>
              <a:gd name="connsiteX46" fmla="*/ 1799590 w 5092608"/>
              <a:gd name="connsiteY46" fmla="*/ 638064 h 2956957"/>
              <a:gd name="connsiteX47" fmla="*/ 1823495 w 5092608"/>
              <a:gd name="connsiteY47" fmla="*/ 679900 h 2956957"/>
              <a:gd name="connsiteX48" fmla="*/ 1829472 w 5092608"/>
              <a:gd name="connsiteY48" fmla="*/ 727711 h 2956957"/>
              <a:gd name="connsiteX49" fmla="*/ 1841425 w 5092608"/>
              <a:gd name="connsiteY49" fmla="*/ 751617 h 2956957"/>
              <a:gd name="connsiteX50" fmla="*/ 1865331 w 5092608"/>
              <a:gd name="connsiteY50" fmla="*/ 781500 h 2956957"/>
              <a:gd name="connsiteX51" fmla="*/ 1889237 w 5092608"/>
              <a:gd name="connsiteY51" fmla="*/ 817358 h 2956957"/>
              <a:gd name="connsiteX52" fmla="*/ 1901190 w 5092608"/>
              <a:gd name="connsiteY52" fmla="*/ 847241 h 2956957"/>
              <a:gd name="connsiteX53" fmla="*/ 1877284 w 5092608"/>
              <a:gd name="connsiteY53" fmla="*/ 901029 h 2956957"/>
              <a:gd name="connsiteX54" fmla="*/ 1901190 w 5092608"/>
              <a:gd name="connsiteY54" fmla="*/ 948841 h 2956957"/>
              <a:gd name="connsiteX55" fmla="*/ 1913143 w 5092608"/>
              <a:gd name="connsiteY55" fmla="*/ 978723 h 2956957"/>
              <a:gd name="connsiteX56" fmla="*/ 1931072 w 5092608"/>
              <a:gd name="connsiteY56" fmla="*/ 1020558 h 2956957"/>
              <a:gd name="connsiteX57" fmla="*/ 1943025 w 5092608"/>
              <a:gd name="connsiteY57" fmla="*/ 1038488 h 2956957"/>
              <a:gd name="connsiteX58" fmla="*/ 1943025 w 5092608"/>
              <a:gd name="connsiteY58" fmla="*/ 1068370 h 2956957"/>
              <a:gd name="connsiteX59" fmla="*/ 1990837 w 5092608"/>
              <a:gd name="connsiteY59" fmla="*/ 1128135 h 2956957"/>
              <a:gd name="connsiteX60" fmla="*/ 2020719 w 5092608"/>
              <a:gd name="connsiteY60" fmla="*/ 1146064 h 2956957"/>
              <a:gd name="connsiteX61" fmla="*/ 2026695 w 5092608"/>
              <a:gd name="connsiteY61" fmla="*/ 1140088 h 2956957"/>
              <a:gd name="connsiteX62" fmla="*/ 2068531 w 5092608"/>
              <a:gd name="connsiteY62" fmla="*/ 1158017 h 2956957"/>
              <a:gd name="connsiteX63" fmla="*/ 2122319 w 5092608"/>
              <a:gd name="connsiteY63" fmla="*/ 1205829 h 2956957"/>
              <a:gd name="connsiteX64" fmla="*/ 2164154 w 5092608"/>
              <a:gd name="connsiteY64" fmla="*/ 1241688 h 2956957"/>
              <a:gd name="connsiteX65" fmla="*/ 2200013 w 5092608"/>
              <a:gd name="connsiteY65" fmla="*/ 1253641 h 2956957"/>
              <a:gd name="connsiteX66" fmla="*/ 2253801 w 5092608"/>
              <a:gd name="connsiteY66" fmla="*/ 1265594 h 2956957"/>
              <a:gd name="connsiteX67" fmla="*/ 2253801 w 5092608"/>
              <a:gd name="connsiteY67" fmla="*/ 1289500 h 2956957"/>
              <a:gd name="connsiteX68" fmla="*/ 2301613 w 5092608"/>
              <a:gd name="connsiteY68" fmla="*/ 1319382 h 2956957"/>
              <a:gd name="connsiteX69" fmla="*/ 2337472 w 5092608"/>
              <a:gd name="connsiteY69" fmla="*/ 1325358 h 2956957"/>
              <a:gd name="connsiteX70" fmla="*/ 2379307 w 5092608"/>
              <a:gd name="connsiteY70" fmla="*/ 1361217 h 2956957"/>
              <a:gd name="connsiteX71" fmla="*/ 2409190 w 5092608"/>
              <a:gd name="connsiteY71" fmla="*/ 1379147 h 2956957"/>
              <a:gd name="connsiteX72" fmla="*/ 2421143 w 5092608"/>
              <a:gd name="connsiteY72" fmla="*/ 1385123 h 2956957"/>
              <a:gd name="connsiteX73" fmla="*/ 2445048 w 5092608"/>
              <a:gd name="connsiteY73" fmla="*/ 1391100 h 2956957"/>
              <a:gd name="connsiteX74" fmla="*/ 2504813 w 5092608"/>
              <a:gd name="connsiteY74" fmla="*/ 1415006 h 2956957"/>
              <a:gd name="connsiteX75" fmla="*/ 2528719 w 5092608"/>
              <a:gd name="connsiteY75" fmla="*/ 1391100 h 2956957"/>
              <a:gd name="connsiteX76" fmla="*/ 2552625 w 5092608"/>
              <a:gd name="connsiteY76" fmla="*/ 1367194 h 2956957"/>
              <a:gd name="connsiteX77" fmla="*/ 2582507 w 5092608"/>
              <a:gd name="connsiteY77" fmla="*/ 1325358 h 2956957"/>
              <a:gd name="connsiteX78" fmla="*/ 2624343 w 5092608"/>
              <a:gd name="connsiteY78" fmla="*/ 1301453 h 2956957"/>
              <a:gd name="connsiteX79" fmla="*/ 2612390 w 5092608"/>
              <a:gd name="connsiteY79" fmla="*/ 1283523 h 2956957"/>
              <a:gd name="connsiteX80" fmla="*/ 2612390 w 5092608"/>
              <a:gd name="connsiteY80" fmla="*/ 1247664 h 2956957"/>
              <a:gd name="connsiteX81" fmla="*/ 2648248 w 5092608"/>
              <a:gd name="connsiteY81" fmla="*/ 1211806 h 2956957"/>
              <a:gd name="connsiteX82" fmla="*/ 2648248 w 5092608"/>
              <a:gd name="connsiteY82" fmla="*/ 1193876 h 2956957"/>
              <a:gd name="connsiteX83" fmla="*/ 2713990 w 5092608"/>
              <a:gd name="connsiteY83" fmla="*/ 1056417 h 2956957"/>
              <a:gd name="connsiteX84" fmla="*/ 2731919 w 5092608"/>
              <a:gd name="connsiteY84" fmla="*/ 1050441 h 2956957"/>
              <a:gd name="connsiteX85" fmla="*/ 2821566 w 5092608"/>
              <a:gd name="connsiteY85" fmla="*/ 1032511 h 2956957"/>
              <a:gd name="connsiteX86" fmla="*/ 2833519 w 5092608"/>
              <a:gd name="connsiteY86" fmla="*/ 1032511 h 2956957"/>
              <a:gd name="connsiteX87" fmla="*/ 2857424 w 5092608"/>
              <a:gd name="connsiteY87" fmla="*/ 1002630 h 2956957"/>
              <a:gd name="connsiteX88" fmla="*/ 3048670 w 5092608"/>
              <a:gd name="connsiteY88" fmla="*/ 1026535 h 2956957"/>
              <a:gd name="connsiteX89" fmla="*/ 3198083 w 5092608"/>
              <a:gd name="connsiteY89" fmla="*/ 1044464 h 2956957"/>
              <a:gd name="connsiteX90" fmla="*/ 3269800 w 5092608"/>
              <a:gd name="connsiteY90" fmla="*/ 1086300 h 2956957"/>
              <a:gd name="connsiteX91" fmla="*/ 3305658 w 5092608"/>
              <a:gd name="connsiteY91" fmla="*/ 1134111 h 2956957"/>
              <a:gd name="connsiteX92" fmla="*/ 3311635 w 5092608"/>
              <a:gd name="connsiteY92" fmla="*/ 1175947 h 2956957"/>
              <a:gd name="connsiteX93" fmla="*/ 3401281 w 5092608"/>
              <a:gd name="connsiteY93" fmla="*/ 1187900 h 2956957"/>
              <a:gd name="connsiteX94" fmla="*/ 3431164 w 5092608"/>
              <a:gd name="connsiteY94" fmla="*/ 1253641 h 2956957"/>
              <a:gd name="connsiteX95" fmla="*/ 3490927 w 5092608"/>
              <a:gd name="connsiteY95" fmla="*/ 1283523 h 2956957"/>
              <a:gd name="connsiteX96" fmla="*/ 3562645 w 5092608"/>
              <a:gd name="connsiteY96" fmla="*/ 1355240 h 2956957"/>
              <a:gd name="connsiteX97" fmla="*/ 3598503 w 5092608"/>
              <a:gd name="connsiteY97" fmla="*/ 1492699 h 2956957"/>
              <a:gd name="connsiteX98" fmla="*/ 3682174 w 5092608"/>
              <a:gd name="connsiteY98" fmla="*/ 1618206 h 2956957"/>
              <a:gd name="connsiteX99" fmla="*/ 3724009 w 5092608"/>
              <a:gd name="connsiteY99" fmla="*/ 1737735 h 2956957"/>
              <a:gd name="connsiteX100" fmla="*/ 3807679 w 5092608"/>
              <a:gd name="connsiteY100" fmla="*/ 1797500 h 2956957"/>
              <a:gd name="connsiteX101" fmla="*/ 3867443 w 5092608"/>
              <a:gd name="connsiteY101" fmla="*/ 1887146 h 2956957"/>
              <a:gd name="connsiteX102" fmla="*/ 3927207 w 5092608"/>
              <a:gd name="connsiteY102" fmla="*/ 1994723 h 2956957"/>
              <a:gd name="connsiteX103" fmla="*/ 3975019 w 5092608"/>
              <a:gd name="connsiteY103" fmla="*/ 2042534 h 2956957"/>
              <a:gd name="connsiteX104" fmla="*/ 4046735 w 5092608"/>
              <a:gd name="connsiteY104" fmla="*/ 2066440 h 2956957"/>
              <a:gd name="connsiteX105" fmla="*/ 4058687 w 5092608"/>
              <a:gd name="connsiteY105" fmla="*/ 2144135 h 2956957"/>
              <a:gd name="connsiteX106" fmla="*/ 4064664 w 5092608"/>
              <a:gd name="connsiteY106" fmla="*/ 2215852 h 2956957"/>
              <a:gd name="connsiteX107" fmla="*/ 4082592 w 5092608"/>
              <a:gd name="connsiteY107" fmla="*/ 2317453 h 2956957"/>
              <a:gd name="connsiteX108" fmla="*/ 4124428 w 5092608"/>
              <a:gd name="connsiteY108" fmla="*/ 2419053 h 2956957"/>
              <a:gd name="connsiteX109" fmla="*/ 4154309 w 5092608"/>
              <a:gd name="connsiteY109" fmla="*/ 2431006 h 2956957"/>
              <a:gd name="connsiteX110" fmla="*/ 4178216 w 5092608"/>
              <a:gd name="connsiteY110" fmla="*/ 2496746 h 2956957"/>
              <a:gd name="connsiteX111" fmla="*/ 4255908 w 5092608"/>
              <a:gd name="connsiteY111" fmla="*/ 2598345 h 2956957"/>
              <a:gd name="connsiteX112" fmla="*/ 4363485 w 5092608"/>
              <a:gd name="connsiteY112" fmla="*/ 2628227 h 2956957"/>
              <a:gd name="connsiteX113" fmla="*/ 4429226 w 5092608"/>
              <a:gd name="connsiteY113" fmla="*/ 2682015 h 2956957"/>
              <a:gd name="connsiteX114" fmla="*/ 4536802 w 5092608"/>
              <a:gd name="connsiteY114" fmla="*/ 2687991 h 2956957"/>
              <a:gd name="connsiteX115" fmla="*/ 4608519 w 5092608"/>
              <a:gd name="connsiteY115" fmla="*/ 2753731 h 2956957"/>
              <a:gd name="connsiteX116" fmla="*/ 4680237 w 5092608"/>
              <a:gd name="connsiteY116" fmla="*/ 2783614 h 2956957"/>
              <a:gd name="connsiteX117" fmla="*/ 4835624 w 5092608"/>
              <a:gd name="connsiteY117" fmla="*/ 2771660 h 2956957"/>
              <a:gd name="connsiteX118" fmla="*/ 4949176 w 5092608"/>
              <a:gd name="connsiteY118" fmla="*/ 2825448 h 2956957"/>
              <a:gd name="connsiteX119" fmla="*/ 4991010 w 5092608"/>
              <a:gd name="connsiteY119" fmla="*/ 2849354 h 2956957"/>
              <a:gd name="connsiteX120" fmla="*/ 5068704 w 5092608"/>
              <a:gd name="connsiteY120" fmla="*/ 2801543 h 2956957"/>
              <a:gd name="connsiteX121" fmla="*/ 5086632 w 5092608"/>
              <a:gd name="connsiteY121" fmla="*/ 2795566 h 2956957"/>
              <a:gd name="connsiteX122" fmla="*/ 5092608 w 5092608"/>
              <a:gd name="connsiteY122" fmla="*/ 2956930 h 2956957"/>
              <a:gd name="connsiteX0" fmla="*/ 221801 w 5098585"/>
              <a:gd name="connsiteY0" fmla="*/ 2263664 h 2970750"/>
              <a:gd name="connsiteX1" fmla="*/ 144107 w 5098585"/>
              <a:gd name="connsiteY1" fmla="*/ 2156088 h 2970750"/>
              <a:gd name="connsiteX2" fmla="*/ 162037 w 5098585"/>
              <a:gd name="connsiteY2" fmla="*/ 2102300 h 2970750"/>
              <a:gd name="connsiteX3" fmla="*/ 162037 w 5098585"/>
              <a:gd name="connsiteY3" fmla="*/ 2054488 h 2970750"/>
              <a:gd name="connsiteX4" fmla="*/ 162037 w 5098585"/>
              <a:gd name="connsiteY4" fmla="*/ 2024606 h 2970750"/>
              <a:gd name="connsiteX5" fmla="*/ 126178 w 5098585"/>
              <a:gd name="connsiteY5" fmla="*/ 1958864 h 2970750"/>
              <a:gd name="connsiteX6" fmla="*/ 120201 w 5098585"/>
              <a:gd name="connsiteY6" fmla="*/ 1917029 h 2970750"/>
              <a:gd name="connsiteX7" fmla="*/ 90319 w 5098585"/>
              <a:gd name="connsiteY7" fmla="*/ 1893123 h 2970750"/>
              <a:gd name="connsiteX8" fmla="*/ 72390 w 5098585"/>
              <a:gd name="connsiteY8" fmla="*/ 1857264 h 2970750"/>
              <a:gd name="connsiteX9" fmla="*/ 12625 w 5098585"/>
              <a:gd name="connsiteY9" fmla="*/ 1797500 h 2970750"/>
              <a:gd name="connsiteX10" fmla="*/ 672 w 5098585"/>
              <a:gd name="connsiteY10" fmla="*/ 1654064 h 2970750"/>
              <a:gd name="connsiteX11" fmla="*/ 24578 w 5098585"/>
              <a:gd name="connsiteY11" fmla="*/ 1618206 h 2970750"/>
              <a:gd name="connsiteX12" fmla="*/ 185943 w 5098585"/>
              <a:gd name="connsiteY12" fmla="*/ 1648088 h 2970750"/>
              <a:gd name="connsiteX13" fmla="*/ 239731 w 5098585"/>
              <a:gd name="connsiteY13" fmla="*/ 1630158 h 2970750"/>
              <a:gd name="connsiteX14" fmla="*/ 203872 w 5098585"/>
              <a:gd name="connsiteY14" fmla="*/ 1474770 h 2970750"/>
              <a:gd name="connsiteX15" fmla="*/ 227778 w 5098585"/>
              <a:gd name="connsiteY15" fmla="*/ 1444888 h 2970750"/>
              <a:gd name="connsiteX16" fmla="*/ 215825 w 5098585"/>
              <a:gd name="connsiteY16" fmla="*/ 1122158 h 2970750"/>
              <a:gd name="connsiteX17" fmla="*/ 239731 w 5098585"/>
              <a:gd name="connsiteY17" fmla="*/ 1110206 h 2970750"/>
              <a:gd name="connsiteX18" fmla="*/ 293519 w 5098585"/>
              <a:gd name="connsiteY18" fmla="*/ 817358 h 2970750"/>
              <a:gd name="connsiteX19" fmla="*/ 299495 w 5098585"/>
              <a:gd name="connsiteY19" fmla="*/ 590253 h 2970750"/>
              <a:gd name="connsiteX20" fmla="*/ 215825 w 5098585"/>
              <a:gd name="connsiteY20" fmla="*/ 542441 h 2970750"/>
              <a:gd name="connsiteX21" fmla="*/ 138131 w 5098585"/>
              <a:gd name="connsiteY21" fmla="*/ 428888 h 2970750"/>
              <a:gd name="connsiteX22" fmla="*/ 179966 w 5098585"/>
              <a:gd name="connsiteY22" fmla="*/ 195806 h 2970750"/>
              <a:gd name="connsiteX23" fmla="*/ 191919 w 5098585"/>
              <a:gd name="connsiteY23" fmla="*/ 189829 h 2970750"/>
              <a:gd name="connsiteX24" fmla="*/ 472813 w 5098585"/>
              <a:gd name="connsiteY24" fmla="*/ 213735 h 2970750"/>
              <a:gd name="connsiteX25" fmla="*/ 484766 w 5098585"/>
              <a:gd name="connsiteY25" fmla="*/ 213735 h 2970750"/>
              <a:gd name="connsiteX26" fmla="*/ 496719 w 5098585"/>
              <a:gd name="connsiteY26" fmla="*/ 16511 h 2970750"/>
              <a:gd name="connsiteX27" fmla="*/ 496719 w 5098585"/>
              <a:gd name="connsiteY27" fmla="*/ 10535 h 2970750"/>
              <a:gd name="connsiteX28" fmla="*/ 634178 w 5098585"/>
              <a:gd name="connsiteY28" fmla="*/ 10535 h 2970750"/>
              <a:gd name="connsiteX29" fmla="*/ 1184013 w 5098585"/>
              <a:gd name="connsiteY29" fmla="*/ 58347 h 2970750"/>
              <a:gd name="connsiteX30" fmla="*/ 1219872 w 5098585"/>
              <a:gd name="connsiteY30" fmla="*/ 58347 h 2970750"/>
              <a:gd name="connsiteX31" fmla="*/ 1249754 w 5098585"/>
              <a:gd name="connsiteY31" fmla="*/ 88229 h 2970750"/>
              <a:gd name="connsiteX32" fmla="*/ 1273660 w 5098585"/>
              <a:gd name="connsiteY32" fmla="*/ 142017 h 2970750"/>
              <a:gd name="connsiteX33" fmla="*/ 1279637 w 5098585"/>
              <a:gd name="connsiteY33" fmla="*/ 189829 h 2970750"/>
              <a:gd name="connsiteX34" fmla="*/ 1321472 w 5098585"/>
              <a:gd name="connsiteY34" fmla="*/ 237641 h 2970750"/>
              <a:gd name="connsiteX35" fmla="*/ 1387213 w 5098585"/>
              <a:gd name="connsiteY35" fmla="*/ 249594 h 2970750"/>
              <a:gd name="connsiteX36" fmla="*/ 1441001 w 5098585"/>
              <a:gd name="connsiteY36" fmla="*/ 297406 h 2970750"/>
              <a:gd name="connsiteX37" fmla="*/ 1482837 w 5098585"/>
              <a:gd name="connsiteY37" fmla="*/ 351194 h 2970750"/>
              <a:gd name="connsiteX38" fmla="*/ 1536625 w 5098585"/>
              <a:gd name="connsiteY38" fmla="*/ 404982 h 2970750"/>
              <a:gd name="connsiteX39" fmla="*/ 1554554 w 5098585"/>
              <a:gd name="connsiteY39" fmla="*/ 434864 h 2970750"/>
              <a:gd name="connsiteX40" fmla="*/ 1608343 w 5098585"/>
              <a:gd name="connsiteY40" fmla="*/ 482676 h 2970750"/>
              <a:gd name="connsiteX41" fmla="*/ 1662131 w 5098585"/>
              <a:gd name="connsiteY41" fmla="*/ 530488 h 2970750"/>
              <a:gd name="connsiteX42" fmla="*/ 1668107 w 5098585"/>
              <a:gd name="connsiteY42" fmla="*/ 530488 h 2970750"/>
              <a:gd name="connsiteX43" fmla="*/ 1727872 w 5098585"/>
              <a:gd name="connsiteY43" fmla="*/ 548417 h 2970750"/>
              <a:gd name="connsiteX44" fmla="*/ 1769707 w 5098585"/>
              <a:gd name="connsiteY44" fmla="*/ 602206 h 2970750"/>
              <a:gd name="connsiteX45" fmla="*/ 1775684 w 5098585"/>
              <a:gd name="connsiteY45" fmla="*/ 614158 h 2970750"/>
              <a:gd name="connsiteX46" fmla="*/ 1799590 w 5098585"/>
              <a:gd name="connsiteY46" fmla="*/ 638064 h 2970750"/>
              <a:gd name="connsiteX47" fmla="*/ 1823495 w 5098585"/>
              <a:gd name="connsiteY47" fmla="*/ 679900 h 2970750"/>
              <a:gd name="connsiteX48" fmla="*/ 1829472 w 5098585"/>
              <a:gd name="connsiteY48" fmla="*/ 727711 h 2970750"/>
              <a:gd name="connsiteX49" fmla="*/ 1841425 w 5098585"/>
              <a:gd name="connsiteY49" fmla="*/ 751617 h 2970750"/>
              <a:gd name="connsiteX50" fmla="*/ 1865331 w 5098585"/>
              <a:gd name="connsiteY50" fmla="*/ 781500 h 2970750"/>
              <a:gd name="connsiteX51" fmla="*/ 1889237 w 5098585"/>
              <a:gd name="connsiteY51" fmla="*/ 817358 h 2970750"/>
              <a:gd name="connsiteX52" fmla="*/ 1901190 w 5098585"/>
              <a:gd name="connsiteY52" fmla="*/ 847241 h 2970750"/>
              <a:gd name="connsiteX53" fmla="*/ 1877284 w 5098585"/>
              <a:gd name="connsiteY53" fmla="*/ 901029 h 2970750"/>
              <a:gd name="connsiteX54" fmla="*/ 1901190 w 5098585"/>
              <a:gd name="connsiteY54" fmla="*/ 948841 h 2970750"/>
              <a:gd name="connsiteX55" fmla="*/ 1913143 w 5098585"/>
              <a:gd name="connsiteY55" fmla="*/ 978723 h 2970750"/>
              <a:gd name="connsiteX56" fmla="*/ 1931072 w 5098585"/>
              <a:gd name="connsiteY56" fmla="*/ 1020558 h 2970750"/>
              <a:gd name="connsiteX57" fmla="*/ 1943025 w 5098585"/>
              <a:gd name="connsiteY57" fmla="*/ 1038488 h 2970750"/>
              <a:gd name="connsiteX58" fmla="*/ 1943025 w 5098585"/>
              <a:gd name="connsiteY58" fmla="*/ 1068370 h 2970750"/>
              <a:gd name="connsiteX59" fmla="*/ 1990837 w 5098585"/>
              <a:gd name="connsiteY59" fmla="*/ 1128135 h 2970750"/>
              <a:gd name="connsiteX60" fmla="*/ 2020719 w 5098585"/>
              <a:gd name="connsiteY60" fmla="*/ 1146064 h 2970750"/>
              <a:gd name="connsiteX61" fmla="*/ 2026695 w 5098585"/>
              <a:gd name="connsiteY61" fmla="*/ 1140088 h 2970750"/>
              <a:gd name="connsiteX62" fmla="*/ 2068531 w 5098585"/>
              <a:gd name="connsiteY62" fmla="*/ 1158017 h 2970750"/>
              <a:gd name="connsiteX63" fmla="*/ 2122319 w 5098585"/>
              <a:gd name="connsiteY63" fmla="*/ 1205829 h 2970750"/>
              <a:gd name="connsiteX64" fmla="*/ 2164154 w 5098585"/>
              <a:gd name="connsiteY64" fmla="*/ 1241688 h 2970750"/>
              <a:gd name="connsiteX65" fmla="*/ 2200013 w 5098585"/>
              <a:gd name="connsiteY65" fmla="*/ 1253641 h 2970750"/>
              <a:gd name="connsiteX66" fmla="*/ 2253801 w 5098585"/>
              <a:gd name="connsiteY66" fmla="*/ 1265594 h 2970750"/>
              <a:gd name="connsiteX67" fmla="*/ 2253801 w 5098585"/>
              <a:gd name="connsiteY67" fmla="*/ 1289500 h 2970750"/>
              <a:gd name="connsiteX68" fmla="*/ 2301613 w 5098585"/>
              <a:gd name="connsiteY68" fmla="*/ 1319382 h 2970750"/>
              <a:gd name="connsiteX69" fmla="*/ 2337472 w 5098585"/>
              <a:gd name="connsiteY69" fmla="*/ 1325358 h 2970750"/>
              <a:gd name="connsiteX70" fmla="*/ 2379307 w 5098585"/>
              <a:gd name="connsiteY70" fmla="*/ 1361217 h 2970750"/>
              <a:gd name="connsiteX71" fmla="*/ 2409190 w 5098585"/>
              <a:gd name="connsiteY71" fmla="*/ 1379147 h 2970750"/>
              <a:gd name="connsiteX72" fmla="*/ 2421143 w 5098585"/>
              <a:gd name="connsiteY72" fmla="*/ 1385123 h 2970750"/>
              <a:gd name="connsiteX73" fmla="*/ 2445048 w 5098585"/>
              <a:gd name="connsiteY73" fmla="*/ 1391100 h 2970750"/>
              <a:gd name="connsiteX74" fmla="*/ 2504813 w 5098585"/>
              <a:gd name="connsiteY74" fmla="*/ 1415006 h 2970750"/>
              <a:gd name="connsiteX75" fmla="*/ 2528719 w 5098585"/>
              <a:gd name="connsiteY75" fmla="*/ 1391100 h 2970750"/>
              <a:gd name="connsiteX76" fmla="*/ 2552625 w 5098585"/>
              <a:gd name="connsiteY76" fmla="*/ 1367194 h 2970750"/>
              <a:gd name="connsiteX77" fmla="*/ 2582507 w 5098585"/>
              <a:gd name="connsiteY77" fmla="*/ 1325358 h 2970750"/>
              <a:gd name="connsiteX78" fmla="*/ 2624343 w 5098585"/>
              <a:gd name="connsiteY78" fmla="*/ 1301453 h 2970750"/>
              <a:gd name="connsiteX79" fmla="*/ 2612390 w 5098585"/>
              <a:gd name="connsiteY79" fmla="*/ 1283523 h 2970750"/>
              <a:gd name="connsiteX80" fmla="*/ 2612390 w 5098585"/>
              <a:gd name="connsiteY80" fmla="*/ 1247664 h 2970750"/>
              <a:gd name="connsiteX81" fmla="*/ 2648248 w 5098585"/>
              <a:gd name="connsiteY81" fmla="*/ 1211806 h 2970750"/>
              <a:gd name="connsiteX82" fmla="*/ 2648248 w 5098585"/>
              <a:gd name="connsiteY82" fmla="*/ 1193876 h 2970750"/>
              <a:gd name="connsiteX83" fmla="*/ 2713990 w 5098585"/>
              <a:gd name="connsiteY83" fmla="*/ 1056417 h 2970750"/>
              <a:gd name="connsiteX84" fmla="*/ 2731919 w 5098585"/>
              <a:gd name="connsiteY84" fmla="*/ 1050441 h 2970750"/>
              <a:gd name="connsiteX85" fmla="*/ 2821566 w 5098585"/>
              <a:gd name="connsiteY85" fmla="*/ 1032511 h 2970750"/>
              <a:gd name="connsiteX86" fmla="*/ 2833519 w 5098585"/>
              <a:gd name="connsiteY86" fmla="*/ 1032511 h 2970750"/>
              <a:gd name="connsiteX87" fmla="*/ 2857424 w 5098585"/>
              <a:gd name="connsiteY87" fmla="*/ 1002630 h 2970750"/>
              <a:gd name="connsiteX88" fmla="*/ 3048670 w 5098585"/>
              <a:gd name="connsiteY88" fmla="*/ 1026535 h 2970750"/>
              <a:gd name="connsiteX89" fmla="*/ 3198083 w 5098585"/>
              <a:gd name="connsiteY89" fmla="*/ 1044464 h 2970750"/>
              <a:gd name="connsiteX90" fmla="*/ 3269800 w 5098585"/>
              <a:gd name="connsiteY90" fmla="*/ 1086300 h 2970750"/>
              <a:gd name="connsiteX91" fmla="*/ 3305658 w 5098585"/>
              <a:gd name="connsiteY91" fmla="*/ 1134111 h 2970750"/>
              <a:gd name="connsiteX92" fmla="*/ 3311635 w 5098585"/>
              <a:gd name="connsiteY92" fmla="*/ 1175947 h 2970750"/>
              <a:gd name="connsiteX93" fmla="*/ 3401281 w 5098585"/>
              <a:gd name="connsiteY93" fmla="*/ 1187900 h 2970750"/>
              <a:gd name="connsiteX94" fmla="*/ 3431164 w 5098585"/>
              <a:gd name="connsiteY94" fmla="*/ 1253641 h 2970750"/>
              <a:gd name="connsiteX95" fmla="*/ 3490927 w 5098585"/>
              <a:gd name="connsiteY95" fmla="*/ 1283523 h 2970750"/>
              <a:gd name="connsiteX96" fmla="*/ 3562645 w 5098585"/>
              <a:gd name="connsiteY96" fmla="*/ 1355240 h 2970750"/>
              <a:gd name="connsiteX97" fmla="*/ 3598503 w 5098585"/>
              <a:gd name="connsiteY97" fmla="*/ 1492699 h 2970750"/>
              <a:gd name="connsiteX98" fmla="*/ 3682174 w 5098585"/>
              <a:gd name="connsiteY98" fmla="*/ 1618206 h 2970750"/>
              <a:gd name="connsiteX99" fmla="*/ 3724009 w 5098585"/>
              <a:gd name="connsiteY99" fmla="*/ 1737735 h 2970750"/>
              <a:gd name="connsiteX100" fmla="*/ 3807679 w 5098585"/>
              <a:gd name="connsiteY100" fmla="*/ 1797500 h 2970750"/>
              <a:gd name="connsiteX101" fmla="*/ 3867443 w 5098585"/>
              <a:gd name="connsiteY101" fmla="*/ 1887146 h 2970750"/>
              <a:gd name="connsiteX102" fmla="*/ 3927207 w 5098585"/>
              <a:gd name="connsiteY102" fmla="*/ 1994723 h 2970750"/>
              <a:gd name="connsiteX103" fmla="*/ 3975019 w 5098585"/>
              <a:gd name="connsiteY103" fmla="*/ 2042534 h 2970750"/>
              <a:gd name="connsiteX104" fmla="*/ 4046735 w 5098585"/>
              <a:gd name="connsiteY104" fmla="*/ 2066440 h 2970750"/>
              <a:gd name="connsiteX105" fmla="*/ 4058687 w 5098585"/>
              <a:gd name="connsiteY105" fmla="*/ 2144135 h 2970750"/>
              <a:gd name="connsiteX106" fmla="*/ 4064664 w 5098585"/>
              <a:gd name="connsiteY106" fmla="*/ 2215852 h 2970750"/>
              <a:gd name="connsiteX107" fmla="*/ 4082592 w 5098585"/>
              <a:gd name="connsiteY107" fmla="*/ 2317453 h 2970750"/>
              <a:gd name="connsiteX108" fmla="*/ 4124428 w 5098585"/>
              <a:gd name="connsiteY108" fmla="*/ 2419053 h 2970750"/>
              <a:gd name="connsiteX109" fmla="*/ 4154309 w 5098585"/>
              <a:gd name="connsiteY109" fmla="*/ 2431006 h 2970750"/>
              <a:gd name="connsiteX110" fmla="*/ 4178216 w 5098585"/>
              <a:gd name="connsiteY110" fmla="*/ 2496746 h 2970750"/>
              <a:gd name="connsiteX111" fmla="*/ 4255908 w 5098585"/>
              <a:gd name="connsiteY111" fmla="*/ 2598345 h 2970750"/>
              <a:gd name="connsiteX112" fmla="*/ 4363485 w 5098585"/>
              <a:gd name="connsiteY112" fmla="*/ 2628227 h 2970750"/>
              <a:gd name="connsiteX113" fmla="*/ 4429226 w 5098585"/>
              <a:gd name="connsiteY113" fmla="*/ 2682015 h 2970750"/>
              <a:gd name="connsiteX114" fmla="*/ 4536802 w 5098585"/>
              <a:gd name="connsiteY114" fmla="*/ 2687991 h 2970750"/>
              <a:gd name="connsiteX115" fmla="*/ 4608519 w 5098585"/>
              <a:gd name="connsiteY115" fmla="*/ 2753731 h 2970750"/>
              <a:gd name="connsiteX116" fmla="*/ 4680237 w 5098585"/>
              <a:gd name="connsiteY116" fmla="*/ 2783614 h 2970750"/>
              <a:gd name="connsiteX117" fmla="*/ 4835624 w 5098585"/>
              <a:gd name="connsiteY117" fmla="*/ 2771660 h 2970750"/>
              <a:gd name="connsiteX118" fmla="*/ 4949176 w 5098585"/>
              <a:gd name="connsiteY118" fmla="*/ 2825448 h 2970750"/>
              <a:gd name="connsiteX119" fmla="*/ 4991010 w 5098585"/>
              <a:gd name="connsiteY119" fmla="*/ 2849354 h 2970750"/>
              <a:gd name="connsiteX120" fmla="*/ 5068704 w 5098585"/>
              <a:gd name="connsiteY120" fmla="*/ 2801543 h 2970750"/>
              <a:gd name="connsiteX121" fmla="*/ 5086632 w 5098585"/>
              <a:gd name="connsiteY121" fmla="*/ 2795566 h 2970750"/>
              <a:gd name="connsiteX122" fmla="*/ 5092608 w 5098585"/>
              <a:gd name="connsiteY122" fmla="*/ 2956930 h 2970750"/>
              <a:gd name="connsiteX123" fmla="*/ 5098585 w 5098585"/>
              <a:gd name="connsiteY123" fmla="*/ 2962907 h 2970750"/>
              <a:gd name="connsiteX0" fmla="*/ 221801 w 5092641"/>
              <a:gd name="connsiteY0" fmla="*/ 2263664 h 3130248"/>
              <a:gd name="connsiteX1" fmla="*/ 144107 w 5092641"/>
              <a:gd name="connsiteY1" fmla="*/ 2156088 h 3130248"/>
              <a:gd name="connsiteX2" fmla="*/ 162037 w 5092641"/>
              <a:gd name="connsiteY2" fmla="*/ 2102300 h 3130248"/>
              <a:gd name="connsiteX3" fmla="*/ 162037 w 5092641"/>
              <a:gd name="connsiteY3" fmla="*/ 2054488 h 3130248"/>
              <a:gd name="connsiteX4" fmla="*/ 162037 w 5092641"/>
              <a:gd name="connsiteY4" fmla="*/ 2024606 h 3130248"/>
              <a:gd name="connsiteX5" fmla="*/ 126178 w 5092641"/>
              <a:gd name="connsiteY5" fmla="*/ 1958864 h 3130248"/>
              <a:gd name="connsiteX6" fmla="*/ 120201 w 5092641"/>
              <a:gd name="connsiteY6" fmla="*/ 1917029 h 3130248"/>
              <a:gd name="connsiteX7" fmla="*/ 90319 w 5092641"/>
              <a:gd name="connsiteY7" fmla="*/ 1893123 h 3130248"/>
              <a:gd name="connsiteX8" fmla="*/ 72390 w 5092641"/>
              <a:gd name="connsiteY8" fmla="*/ 1857264 h 3130248"/>
              <a:gd name="connsiteX9" fmla="*/ 12625 w 5092641"/>
              <a:gd name="connsiteY9" fmla="*/ 1797500 h 3130248"/>
              <a:gd name="connsiteX10" fmla="*/ 672 w 5092641"/>
              <a:gd name="connsiteY10" fmla="*/ 1654064 h 3130248"/>
              <a:gd name="connsiteX11" fmla="*/ 24578 w 5092641"/>
              <a:gd name="connsiteY11" fmla="*/ 1618206 h 3130248"/>
              <a:gd name="connsiteX12" fmla="*/ 185943 w 5092641"/>
              <a:gd name="connsiteY12" fmla="*/ 1648088 h 3130248"/>
              <a:gd name="connsiteX13" fmla="*/ 239731 w 5092641"/>
              <a:gd name="connsiteY13" fmla="*/ 1630158 h 3130248"/>
              <a:gd name="connsiteX14" fmla="*/ 203872 w 5092641"/>
              <a:gd name="connsiteY14" fmla="*/ 1474770 h 3130248"/>
              <a:gd name="connsiteX15" fmla="*/ 227778 w 5092641"/>
              <a:gd name="connsiteY15" fmla="*/ 1444888 h 3130248"/>
              <a:gd name="connsiteX16" fmla="*/ 215825 w 5092641"/>
              <a:gd name="connsiteY16" fmla="*/ 1122158 h 3130248"/>
              <a:gd name="connsiteX17" fmla="*/ 239731 w 5092641"/>
              <a:gd name="connsiteY17" fmla="*/ 1110206 h 3130248"/>
              <a:gd name="connsiteX18" fmla="*/ 293519 w 5092641"/>
              <a:gd name="connsiteY18" fmla="*/ 817358 h 3130248"/>
              <a:gd name="connsiteX19" fmla="*/ 299495 w 5092641"/>
              <a:gd name="connsiteY19" fmla="*/ 590253 h 3130248"/>
              <a:gd name="connsiteX20" fmla="*/ 215825 w 5092641"/>
              <a:gd name="connsiteY20" fmla="*/ 542441 h 3130248"/>
              <a:gd name="connsiteX21" fmla="*/ 138131 w 5092641"/>
              <a:gd name="connsiteY21" fmla="*/ 428888 h 3130248"/>
              <a:gd name="connsiteX22" fmla="*/ 179966 w 5092641"/>
              <a:gd name="connsiteY22" fmla="*/ 195806 h 3130248"/>
              <a:gd name="connsiteX23" fmla="*/ 191919 w 5092641"/>
              <a:gd name="connsiteY23" fmla="*/ 189829 h 3130248"/>
              <a:gd name="connsiteX24" fmla="*/ 472813 w 5092641"/>
              <a:gd name="connsiteY24" fmla="*/ 213735 h 3130248"/>
              <a:gd name="connsiteX25" fmla="*/ 484766 w 5092641"/>
              <a:gd name="connsiteY25" fmla="*/ 213735 h 3130248"/>
              <a:gd name="connsiteX26" fmla="*/ 496719 w 5092641"/>
              <a:gd name="connsiteY26" fmla="*/ 16511 h 3130248"/>
              <a:gd name="connsiteX27" fmla="*/ 496719 w 5092641"/>
              <a:gd name="connsiteY27" fmla="*/ 10535 h 3130248"/>
              <a:gd name="connsiteX28" fmla="*/ 634178 w 5092641"/>
              <a:gd name="connsiteY28" fmla="*/ 10535 h 3130248"/>
              <a:gd name="connsiteX29" fmla="*/ 1184013 w 5092641"/>
              <a:gd name="connsiteY29" fmla="*/ 58347 h 3130248"/>
              <a:gd name="connsiteX30" fmla="*/ 1219872 w 5092641"/>
              <a:gd name="connsiteY30" fmla="*/ 58347 h 3130248"/>
              <a:gd name="connsiteX31" fmla="*/ 1249754 w 5092641"/>
              <a:gd name="connsiteY31" fmla="*/ 88229 h 3130248"/>
              <a:gd name="connsiteX32" fmla="*/ 1273660 w 5092641"/>
              <a:gd name="connsiteY32" fmla="*/ 142017 h 3130248"/>
              <a:gd name="connsiteX33" fmla="*/ 1279637 w 5092641"/>
              <a:gd name="connsiteY33" fmla="*/ 189829 h 3130248"/>
              <a:gd name="connsiteX34" fmla="*/ 1321472 w 5092641"/>
              <a:gd name="connsiteY34" fmla="*/ 237641 h 3130248"/>
              <a:gd name="connsiteX35" fmla="*/ 1387213 w 5092641"/>
              <a:gd name="connsiteY35" fmla="*/ 249594 h 3130248"/>
              <a:gd name="connsiteX36" fmla="*/ 1441001 w 5092641"/>
              <a:gd name="connsiteY36" fmla="*/ 297406 h 3130248"/>
              <a:gd name="connsiteX37" fmla="*/ 1482837 w 5092641"/>
              <a:gd name="connsiteY37" fmla="*/ 351194 h 3130248"/>
              <a:gd name="connsiteX38" fmla="*/ 1536625 w 5092641"/>
              <a:gd name="connsiteY38" fmla="*/ 404982 h 3130248"/>
              <a:gd name="connsiteX39" fmla="*/ 1554554 w 5092641"/>
              <a:gd name="connsiteY39" fmla="*/ 434864 h 3130248"/>
              <a:gd name="connsiteX40" fmla="*/ 1608343 w 5092641"/>
              <a:gd name="connsiteY40" fmla="*/ 482676 h 3130248"/>
              <a:gd name="connsiteX41" fmla="*/ 1662131 w 5092641"/>
              <a:gd name="connsiteY41" fmla="*/ 530488 h 3130248"/>
              <a:gd name="connsiteX42" fmla="*/ 1668107 w 5092641"/>
              <a:gd name="connsiteY42" fmla="*/ 530488 h 3130248"/>
              <a:gd name="connsiteX43" fmla="*/ 1727872 w 5092641"/>
              <a:gd name="connsiteY43" fmla="*/ 548417 h 3130248"/>
              <a:gd name="connsiteX44" fmla="*/ 1769707 w 5092641"/>
              <a:gd name="connsiteY44" fmla="*/ 602206 h 3130248"/>
              <a:gd name="connsiteX45" fmla="*/ 1775684 w 5092641"/>
              <a:gd name="connsiteY45" fmla="*/ 614158 h 3130248"/>
              <a:gd name="connsiteX46" fmla="*/ 1799590 w 5092641"/>
              <a:gd name="connsiteY46" fmla="*/ 638064 h 3130248"/>
              <a:gd name="connsiteX47" fmla="*/ 1823495 w 5092641"/>
              <a:gd name="connsiteY47" fmla="*/ 679900 h 3130248"/>
              <a:gd name="connsiteX48" fmla="*/ 1829472 w 5092641"/>
              <a:gd name="connsiteY48" fmla="*/ 727711 h 3130248"/>
              <a:gd name="connsiteX49" fmla="*/ 1841425 w 5092641"/>
              <a:gd name="connsiteY49" fmla="*/ 751617 h 3130248"/>
              <a:gd name="connsiteX50" fmla="*/ 1865331 w 5092641"/>
              <a:gd name="connsiteY50" fmla="*/ 781500 h 3130248"/>
              <a:gd name="connsiteX51" fmla="*/ 1889237 w 5092641"/>
              <a:gd name="connsiteY51" fmla="*/ 817358 h 3130248"/>
              <a:gd name="connsiteX52" fmla="*/ 1901190 w 5092641"/>
              <a:gd name="connsiteY52" fmla="*/ 847241 h 3130248"/>
              <a:gd name="connsiteX53" fmla="*/ 1877284 w 5092641"/>
              <a:gd name="connsiteY53" fmla="*/ 901029 h 3130248"/>
              <a:gd name="connsiteX54" fmla="*/ 1901190 w 5092641"/>
              <a:gd name="connsiteY54" fmla="*/ 948841 h 3130248"/>
              <a:gd name="connsiteX55" fmla="*/ 1913143 w 5092641"/>
              <a:gd name="connsiteY55" fmla="*/ 978723 h 3130248"/>
              <a:gd name="connsiteX56" fmla="*/ 1931072 w 5092641"/>
              <a:gd name="connsiteY56" fmla="*/ 1020558 h 3130248"/>
              <a:gd name="connsiteX57" fmla="*/ 1943025 w 5092641"/>
              <a:gd name="connsiteY57" fmla="*/ 1038488 h 3130248"/>
              <a:gd name="connsiteX58" fmla="*/ 1943025 w 5092641"/>
              <a:gd name="connsiteY58" fmla="*/ 1068370 h 3130248"/>
              <a:gd name="connsiteX59" fmla="*/ 1990837 w 5092641"/>
              <a:gd name="connsiteY59" fmla="*/ 1128135 h 3130248"/>
              <a:gd name="connsiteX60" fmla="*/ 2020719 w 5092641"/>
              <a:gd name="connsiteY60" fmla="*/ 1146064 h 3130248"/>
              <a:gd name="connsiteX61" fmla="*/ 2026695 w 5092641"/>
              <a:gd name="connsiteY61" fmla="*/ 1140088 h 3130248"/>
              <a:gd name="connsiteX62" fmla="*/ 2068531 w 5092641"/>
              <a:gd name="connsiteY62" fmla="*/ 1158017 h 3130248"/>
              <a:gd name="connsiteX63" fmla="*/ 2122319 w 5092641"/>
              <a:gd name="connsiteY63" fmla="*/ 1205829 h 3130248"/>
              <a:gd name="connsiteX64" fmla="*/ 2164154 w 5092641"/>
              <a:gd name="connsiteY64" fmla="*/ 1241688 h 3130248"/>
              <a:gd name="connsiteX65" fmla="*/ 2200013 w 5092641"/>
              <a:gd name="connsiteY65" fmla="*/ 1253641 h 3130248"/>
              <a:gd name="connsiteX66" fmla="*/ 2253801 w 5092641"/>
              <a:gd name="connsiteY66" fmla="*/ 1265594 h 3130248"/>
              <a:gd name="connsiteX67" fmla="*/ 2253801 w 5092641"/>
              <a:gd name="connsiteY67" fmla="*/ 1289500 h 3130248"/>
              <a:gd name="connsiteX68" fmla="*/ 2301613 w 5092641"/>
              <a:gd name="connsiteY68" fmla="*/ 1319382 h 3130248"/>
              <a:gd name="connsiteX69" fmla="*/ 2337472 w 5092641"/>
              <a:gd name="connsiteY69" fmla="*/ 1325358 h 3130248"/>
              <a:gd name="connsiteX70" fmla="*/ 2379307 w 5092641"/>
              <a:gd name="connsiteY70" fmla="*/ 1361217 h 3130248"/>
              <a:gd name="connsiteX71" fmla="*/ 2409190 w 5092641"/>
              <a:gd name="connsiteY71" fmla="*/ 1379147 h 3130248"/>
              <a:gd name="connsiteX72" fmla="*/ 2421143 w 5092641"/>
              <a:gd name="connsiteY72" fmla="*/ 1385123 h 3130248"/>
              <a:gd name="connsiteX73" fmla="*/ 2445048 w 5092641"/>
              <a:gd name="connsiteY73" fmla="*/ 1391100 h 3130248"/>
              <a:gd name="connsiteX74" fmla="*/ 2504813 w 5092641"/>
              <a:gd name="connsiteY74" fmla="*/ 1415006 h 3130248"/>
              <a:gd name="connsiteX75" fmla="*/ 2528719 w 5092641"/>
              <a:gd name="connsiteY75" fmla="*/ 1391100 h 3130248"/>
              <a:gd name="connsiteX76" fmla="*/ 2552625 w 5092641"/>
              <a:gd name="connsiteY76" fmla="*/ 1367194 h 3130248"/>
              <a:gd name="connsiteX77" fmla="*/ 2582507 w 5092641"/>
              <a:gd name="connsiteY77" fmla="*/ 1325358 h 3130248"/>
              <a:gd name="connsiteX78" fmla="*/ 2624343 w 5092641"/>
              <a:gd name="connsiteY78" fmla="*/ 1301453 h 3130248"/>
              <a:gd name="connsiteX79" fmla="*/ 2612390 w 5092641"/>
              <a:gd name="connsiteY79" fmla="*/ 1283523 h 3130248"/>
              <a:gd name="connsiteX80" fmla="*/ 2612390 w 5092641"/>
              <a:gd name="connsiteY80" fmla="*/ 1247664 h 3130248"/>
              <a:gd name="connsiteX81" fmla="*/ 2648248 w 5092641"/>
              <a:gd name="connsiteY81" fmla="*/ 1211806 h 3130248"/>
              <a:gd name="connsiteX82" fmla="*/ 2648248 w 5092641"/>
              <a:gd name="connsiteY82" fmla="*/ 1193876 h 3130248"/>
              <a:gd name="connsiteX83" fmla="*/ 2713990 w 5092641"/>
              <a:gd name="connsiteY83" fmla="*/ 1056417 h 3130248"/>
              <a:gd name="connsiteX84" fmla="*/ 2731919 w 5092641"/>
              <a:gd name="connsiteY84" fmla="*/ 1050441 h 3130248"/>
              <a:gd name="connsiteX85" fmla="*/ 2821566 w 5092641"/>
              <a:gd name="connsiteY85" fmla="*/ 1032511 h 3130248"/>
              <a:gd name="connsiteX86" fmla="*/ 2833519 w 5092641"/>
              <a:gd name="connsiteY86" fmla="*/ 1032511 h 3130248"/>
              <a:gd name="connsiteX87" fmla="*/ 2857424 w 5092641"/>
              <a:gd name="connsiteY87" fmla="*/ 1002630 h 3130248"/>
              <a:gd name="connsiteX88" fmla="*/ 3048670 w 5092641"/>
              <a:gd name="connsiteY88" fmla="*/ 1026535 h 3130248"/>
              <a:gd name="connsiteX89" fmla="*/ 3198083 w 5092641"/>
              <a:gd name="connsiteY89" fmla="*/ 1044464 h 3130248"/>
              <a:gd name="connsiteX90" fmla="*/ 3269800 w 5092641"/>
              <a:gd name="connsiteY90" fmla="*/ 1086300 h 3130248"/>
              <a:gd name="connsiteX91" fmla="*/ 3305658 w 5092641"/>
              <a:gd name="connsiteY91" fmla="*/ 1134111 h 3130248"/>
              <a:gd name="connsiteX92" fmla="*/ 3311635 w 5092641"/>
              <a:gd name="connsiteY92" fmla="*/ 1175947 h 3130248"/>
              <a:gd name="connsiteX93" fmla="*/ 3401281 w 5092641"/>
              <a:gd name="connsiteY93" fmla="*/ 1187900 h 3130248"/>
              <a:gd name="connsiteX94" fmla="*/ 3431164 w 5092641"/>
              <a:gd name="connsiteY94" fmla="*/ 1253641 h 3130248"/>
              <a:gd name="connsiteX95" fmla="*/ 3490927 w 5092641"/>
              <a:gd name="connsiteY95" fmla="*/ 1283523 h 3130248"/>
              <a:gd name="connsiteX96" fmla="*/ 3562645 w 5092641"/>
              <a:gd name="connsiteY96" fmla="*/ 1355240 h 3130248"/>
              <a:gd name="connsiteX97" fmla="*/ 3598503 w 5092641"/>
              <a:gd name="connsiteY97" fmla="*/ 1492699 h 3130248"/>
              <a:gd name="connsiteX98" fmla="*/ 3682174 w 5092641"/>
              <a:gd name="connsiteY98" fmla="*/ 1618206 h 3130248"/>
              <a:gd name="connsiteX99" fmla="*/ 3724009 w 5092641"/>
              <a:gd name="connsiteY99" fmla="*/ 1737735 h 3130248"/>
              <a:gd name="connsiteX100" fmla="*/ 3807679 w 5092641"/>
              <a:gd name="connsiteY100" fmla="*/ 1797500 h 3130248"/>
              <a:gd name="connsiteX101" fmla="*/ 3867443 w 5092641"/>
              <a:gd name="connsiteY101" fmla="*/ 1887146 h 3130248"/>
              <a:gd name="connsiteX102" fmla="*/ 3927207 w 5092641"/>
              <a:gd name="connsiteY102" fmla="*/ 1994723 h 3130248"/>
              <a:gd name="connsiteX103" fmla="*/ 3975019 w 5092641"/>
              <a:gd name="connsiteY103" fmla="*/ 2042534 h 3130248"/>
              <a:gd name="connsiteX104" fmla="*/ 4046735 w 5092641"/>
              <a:gd name="connsiteY104" fmla="*/ 2066440 h 3130248"/>
              <a:gd name="connsiteX105" fmla="*/ 4058687 w 5092641"/>
              <a:gd name="connsiteY105" fmla="*/ 2144135 h 3130248"/>
              <a:gd name="connsiteX106" fmla="*/ 4064664 w 5092641"/>
              <a:gd name="connsiteY106" fmla="*/ 2215852 h 3130248"/>
              <a:gd name="connsiteX107" fmla="*/ 4082592 w 5092641"/>
              <a:gd name="connsiteY107" fmla="*/ 2317453 h 3130248"/>
              <a:gd name="connsiteX108" fmla="*/ 4124428 w 5092641"/>
              <a:gd name="connsiteY108" fmla="*/ 2419053 h 3130248"/>
              <a:gd name="connsiteX109" fmla="*/ 4154309 w 5092641"/>
              <a:gd name="connsiteY109" fmla="*/ 2431006 h 3130248"/>
              <a:gd name="connsiteX110" fmla="*/ 4178216 w 5092641"/>
              <a:gd name="connsiteY110" fmla="*/ 2496746 h 3130248"/>
              <a:gd name="connsiteX111" fmla="*/ 4255908 w 5092641"/>
              <a:gd name="connsiteY111" fmla="*/ 2598345 h 3130248"/>
              <a:gd name="connsiteX112" fmla="*/ 4363485 w 5092641"/>
              <a:gd name="connsiteY112" fmla="*/ 2628227 h 3130248"/>
              <a:gd name="connsiteX113" fmla="*/ 4429226 w 5092641"/>
              <a:gd name="connsiteY113" fmla="*/ 2682015 h 3130248"/>
              <a:gd name="connsiteX114" fmla="*/ 4536802 w 5092641"/>
              <a:gd name="connsiteY114" fmla="*/ 2687991 h 3130248"/>
              <a:gd name="connsiteX115" fmla="*/ 4608519 w 5092641"/>
              <a:gd name="connsiteY115" fmla="*/ 2753731 h 3130248"/>
              <a:gd name="connsiteX116" fmla="*/ 4680237 w 5092641"/>
              <a:gd name="connsiteY116" fmla="*/ 2783614 h 3130248"/>
              <a:gd name="connsiteX117" fmla="*/ 4835624 w 5092641"/>
              <a:gd name="connsiteY117" fmla="*/ 2771660 h 3130248"/>
              <a:gd name="connsiteX118" fmla="*/ 4949176 w 5092641"/>
              <a:gd name="connsiteY118" fmla="*/ 2825448 h 3130248"/>
              <a:gd name="connsiteX119" fmla="*/ 4991010 w 5092641"/>
              <a:gd name="connsiteY119" fmla="*/ 2849354 h 3130248"/>
              <a:gd name="connsiteX120" fmla="*/ 5068704 w 5092641"/>
              <a:gd name="connsiteY120" fmla="*/ 2801543 h 3130248"/>
              <a:gd name="connsiteX121" fmla="*/ 5086632 w 5092641"/>
              <a:gd name="connsiteY121" fmla="*/ 2795566 h 3130248"/>
              <a:gd name="connsiteX122" fmla="*/ 5092608 w 5092641"/>
              <a:gd name="connsiteY122" fmla="*/ 2956930 h 3130248"/>
              <a:gd name="connsiteX123" fmla="*/ 5008938 w 5092641"/>
              <a:gd name="connsiteY123" fmla="*/ 3130248 h 3130248"/>
              <a:gd name="connsiteX0" fmla="*/ 221801 w 5092641"/>
              <a:gd name="connsiteY0" fmla="*/ 2263664 h 3147131"/>
              <a:gd name="connsiteX1" fmla="*/ 144107 w 5092641"/>
              <a:gd name="connsiteY1" fmla="*/ 2156088 h 3147131"/>
              <a:gd name="connsiteX2" fmla="*/ 162037 w 5092641"/>
              <a:gd name="connsiteY2" fmla="*/ 2102300 h 3147131"/>
              <a:gd name="connsiteX3" fmla="*/ 162037 w 5092641"/>
              <a:gd name="connsiteY3" fmla="*/ 2054488 h 3147131"/>
              <a:gd name="connsiteX4" fmla="*/ 162037 w 5092641"/>
              <a:gd name="connsiteY4" fmla="*/ 2024606 h 3147131"/>
              <a:gd name="connsiteX5" fmla="*/ 126178 w 5092641"/>
              <a:gd name="connsiteY5" fmla="*/ 1958864 h 3147131"/>
              <a:gd name="connsiteX6" fmla="*/ 120201 w 5092641"/>
              <a:gd name="connsiteY6" fmla="*/ 1917029 h 3147131"/>
              <a:gd name="connsiteX7" fmla="*/ 90319 w 5092641"/>
              <a:gd name="connsiteY7" fmla="*/ 1893123 h 3147131"/>
              <a:gd name="connsiteX8" fmla="*/ 72390 w 5092641"/>
              <a:gd name="connsiteY8" fmla="*/ 1857264 h 3147131"/>
              <a:gd name="connsiteX9" fmla="*/ 12625 w 5092641"/>
              <a:gd name="connsiteY9" fmla="*/ 1797500 h 3147131"/>
              <a:gd name="connsiteX10" fmla="*/ 672 w 5092641"/>
              <a:gd name="connsiteY10" fmla="*/ 1654064 h 3147131"/>
              <a:gd name="connsiteX11" fmla="*/ 24578 w 5092641"/>
              <a:gd name="connsiteY11" fmla="*/ 1618206 h 3147131"/>
              <a:gd name="connsiteX12" fmla="*/ 185943 w 5092641"/>
              <a:gd name="connsiteY12" fmla="*/ 1648088 h 3147131"/>
              <a:gd name="connsiteX13" fmla="*/ 239731 w 5092641"/>
              <a:gd name="connsiteY13" fmla="*/ 1630158 h 3147131"/>
              <a:gd name="connsiteX14" fmla="*/ 203872 w 5092641"/>
              <a:gd name="connsiteY14" fmla="*/ 1474770 h 3147131"/>
              <a:gd name="connsiteX15" fmla="*/ 227778 w 5092641"/>
              <a:gd name="connsiteY15" fmla="*/ 1444888 h 3147131"/>
              <a:gd name="connsiteX16" fmla="*/ 215825 w 5092641"/>
              <a:gd name="connsiteY16" fmla="*/ 1122158 h 3147131"/>
              <a:gd name="connsiteX17" fmla="*/ 239731 w 5092641"/>
              <a:gd name="connsiteY17" fmla="*/ 1110206 h 3147131"/>
              <a:gd name="connsiteX18" fmla="*/ 293519 w 5092641"/>
              <a:gd name="connsiteY18" fmla="*/ 817358 h 3147131"/>
              <a:gd name="connsiteX19" fmla="*/ 299495 w 5092641"/>
              <a:gd name="connsiteY19" fmla="*/ 590253 h 3147131"/>
              <a:gd name="connsiteX20" fmla="*/ 215825 w 5092641"/>
              <a:gd name="connsiteY20" fmla="*/ 542441 h 3147131"/>
              <a:gd name="connsiteX21" fmla="*/ 138131 w 5092641"/>
              <a:gd name="connsiteY21" fmla="*/ 428888 h 3147131"/>
              <a:gd name="connsiteX22" fmla="*/ 179966 w 5092641"/>
              <a:gd name="connsiteY22" fmla="*/ 195806 h 3147131"/>
              <a:gd name="connsiteX23" fmla="*/ 191919 w 5092641"/>
              <a:gd name="connsiteY23" fmla="*/ 189829 h 3147131"/>
              <a:gd name="connsiteX24" fmla="*/ 472813 w 5092641"/>
              <a:gd name="connsiteY24" fmla="*/ 213735 h 3147131"/>
              <a:gd name="connsiteX25" fmla="*/ 484766 w 5092641"/>
              <a:gd name="connsiteY25" fmla="*/ 213735 h 3147131"/>
              <a:gd name="connsiteX26" fmla="*/ 496719 w 5092641"/>
              <a:gd name="connsiteY26" fmla="*/ 16511 h 3147131"/>
              <a:gd name="connsiteX27" fmla="*/ 496719 w 5092641"/>
              <a:gd name="connsiteY27" fmla="*/ 10535 h 3147131"/>
              <a:gd name="connsiteX28" fmla="*/ 634178 w 5092641"/>
              <a:gd name="connsiteY28" fmla="*/ 10535 h 3147131"/>
              <a:gd name="connsiteX29" fmla="*/ 1184013 w 5092641"/>
              <a:gd name="connsiteY29" fmla="*/ 58347 h 3147131"/>
              <a:gd name="connsiteX30" fmla="*/ 1219872 w 5092641"/>
              <a:gd name="connsiteY30" fmla="*/ 58347 h 3147131"/>
              <a:gd name="connsiteX31" fmla="*/ 1249754 w 5092641"/>
              <a:gd name="connsiteY31" fmla="*/ 88229 h 3147131"/>
              <a:gd name="connsiteX32" fmla="*/ 1273660 w 5092641"/>
              <a:gd name="connsiteY32" fmla="*/ 142017 h 3147131"/>
              <a:gd name="connsiteX33" fmla="*/ 1279637 w 5092641"/>
              <a:gd name="connsiteY33" fmla="*/ 189829 h 3147131"/>
              <a:gd name="connsiteX34" fmla="*/ 1321472 w 5092641"/>
              <a:gd name="connsiteY34" fmla="*/ 237641 h 3147131"/>
              <a:gd name="connsiteX35" fmla="*/ 1387213 w 5092641"/>
              <a:gd name="connsiteY35" fmla="*/ 249594 h 3147131"/>
              <a:gd name="connsiteX36" fmla="*/ 1441001 w 5092641"/>
              <a:gd name="connsiteY36" fmla="*/ 297406 h 3147131"/>
              <a:gd name="connsiteX37" fmla="*/ 1482837 w 5092641"/>
              <a:gd name="connsiteY37" fmla="*/ 351194 h 3147131"/>
              <a:gd name="connsiteX38" fmla="*/ 1536625 w 5092641"/>
              <a:gd name="connsiteY38" fmla="*/ 404982 h 3147131"/>
              <a:gd name="connsiteX39" fmla="*/ 1554554 w 5092641"/>
              <a:gd name="connsiteY39" fmla="*/ 434864 h 3147131"/>
              <a:gd name="connsiteX40" fmla="*/ 1608343 w 5092641"/>
              <a:gd name="connsiteY40" fmla="*/ 482676 h 3147131"/>
              <a:gd name="connsiteX41" fmla="*/ 1662131 w 5092641"/>
              <a:gd name="connsiteY41" fmla="*/ 530488 h 3147131"/>
              <a:gd name="connsiteX42" fmla="*/ 1668107 w 5092641"/>
              <a:gd name="connsiteY42" fmla="*/ 530488 h 3147131"/>
              <a:gd name="connsiteX43" fmla="*/ 1727872 w 5092641"/>
              <a:gd name="connsiteY43" fmla="*/ 548417 h 3147131"/>
              <a:gd name="connsiteX44" fmla="*/ 1769707 w 5092641"/>
              <a:gd name="connsiteY44" fmla="*/ 602206 h 3147131"/>
              <a:gd name="connsiteX45" fmla="*/ 1775684 w 5092641"/>
              <a:gd name="connsiteY45" fmla="*/ 614158 h 3147131"/>
              <a:gd name="connsiteX46" fmla="*/ 1799590 w 5092641"/>
              <a:gd name="connsiteY46" fmla="*/ 638064 h 3147131"/>
              <a:gd name="connsiteX47" fmla="*/ 1823495 w 5092641"/>
              <a:gd name="connsiteY47" fmla="*/ 679900 h 3147131"/>
              <a:gd name="connsiteX48" fmla="*/ 1829472 w 5092641"/>
              <a:gd name="connsiteY48" fmla="*/ 727711 h 3147131"/>
              <a:gd name="connsiteX49" fmla="*/ 1841425 w 5092641"/>
              <a:gd name="connsiteY49" fmla="*/ 751617 h 3147131"/>
              <a:gd name="connsiteX50" fmla="*/ 1865331 w 5092641"/>
              <a:gd name="connsiteY50" fmla="*/ 781500 h 3147131"/>
              <a:gd name="connsiteX51" fmla="*/ 1889237 w 5092641"/>
              <a:gd name="connsiteY51" fmla="*/ 817358 h 3147131"/>
              <a:gd name="connsiteX52" fmla="*/ 1901190 w 5092641"/>
              <a:gd name="connsiteY52" fmla="*/ 847241 h 3147131"/>
              <a:gd name="connsiteX53" fmla="*/ 1877284 w 5092641"/>
              <a:gd name="connsiteY53" fmla="*/ 901029 h 3147131"/>
              <a:gd name="connsiteX54" fmla="*/ 1901190 w 5092641"/>
              <a:gd name="connsiteY54" fmla="*/ 948841 h 3147131"/>
              <a:gd name="connsiteX55" fmla="*/ 1913143 w 5092641"/>
              <a:gd name="connsiteY55" fmla="*/ 978723 h 3147131"/>
              <a:gd name="connsiteX56" fmla="*/ 1931072 w 5092641"/>
              <a:gd name="connsiteY56" fmla="*/ 1020558 h 3147131"/>
              <a:gd name="connsiteX57" fmla="*/ 1943025 w 5092641"/>
              <a:gd name="connsiteY57" fmla="*/ 1038488 h 3147131"/>
              <a:gd name="connsiteX58" fmla="*/ 1943025 w 5092641"/>
              <a:gd name="connsiteY58" fmla="*/ 1068370 h 3147131"/>
              <a:gd name="connsiteX59" fmla="*/ 1990837 w 5092641"/>
              <a:gd name="connsiteY59" fmla="*/ 1128135 h 3147131"/>
              <a:gd name="connsiteX60" fmla="*/ 2020719 w 5092641"/>
              <a:gd name="connsiteY60" fmla="*/ 1146064 h 3147131"/>
              <a:gd name="connsiteX61" fmla="*/ 2026695 w 5092641"/>
              <a:gd name="connsiteY61" fmla="*/ 1140088 h 3147131"/>
              <a:gd name="connsiteX62" fmla="*/ 2068531 w 5092641"/>
              <a:gd name="connsiteY62" fmla="*/ 1158017 h 3147131"/>
              <a:gd name="connsiteX63" fmla="*/ 2122319 w 5092641"/>
              <a:gd name="connsiteY63" fmla="*/ 1205829 h 3147131"/>
              <a:gd name="connsiteX64" fmla="*/ 2164154 w 5092641"/>
              <a:gd name="connsiteY64" fmla="*/ 1241688 h 3147131"/>
              <a:gd name="connsiteX65" fmla="*/ 2200013 w 5092641"/>
              <a:gd name="connsiteY65" fmla="*/ 1253641 h 3147131"/>
              <a:gd name="connsiteX66" fmla="*/ 2253801 w 5092641"/>
              <a:gd name="connsiteY66" fmla="*/ 1265594 h 3147131"/>
              <a:gd name="connsiteX67" fmla="*/ 2253801 w 5092641"/>
              <a:gd name="connsiteY67" fmla="*/ 1289500 h 3147131"/>
              <a:gd name="connsiteX68" fmla="*/ 2301613 w 5092641"/>
              <a:gd name="connsiteY68" fmla="*/ 1319382 h 3147131"/>
              <a:gd name="connsiteX69" fmla="*/ 2337472 w 5092641"/>
              <a:gd name="connsiteY69" fmla="*/ 1325358 h 3147131"/>
              <a:gd name="connsiteX70" fmla="*/ 2379307 w 5092641"/>
              <a:gd name="connsiteY70" fmla="*/ 1361217 h 3147131"/>
              <a:gd name="connsiteX71" fmla="*/ 2409190 w 5092641"/>
              <a:gd name="connsiteY71" fmla="*/ 1379147 h 3147131"/>
              <a:gd name="connsiteX72" fmla="*/ 2421143 w 5092641"/>
              <a:gd name="connsiteY72" fmla="*/ 1385123 h 3147131"/>
              <a:gd name="connsiteX73" fmla="*/ 2445048 w 5092641"/>
              <a:gd name="connsiteY73" fmla="*/ 1391100 h 3147131"/>
              <a:gd name="connsiteX74" fmla="*/ 2504813 w 5092641"/>
              <a:gd name="connsiteY74" fmla="*/ 1415006 h 3147131"/>
              <a:gd name="connsiteX75" fmla="*/ 2528719 w 5092641"/>
              <a:gd name="connsiteY75" fmla="*/ 1391100 h 3147131"/>
              <a:gd name="connsiteX76" fmla="*/ 2552625 w 5092641"/>
              <a:gd name="connsiteY76" fmla="*/ 1367194 h 3147131"/>
              <a:gd name="connsiteX77" fmla="*/ 2582507 w 5092641"/>
              <a:gd name="connsiteY77" fmla="*/ 1325358 h 3147131"/>
              <a:gd name="connsiteX78" fmla="*/ 2624343 w 5092641"/>
              <a:gd name="connsiteY78" fmla="*/ 1301453 h 3147131"/>
              <a:gd name="connsiteX79" fmla="*/ 2612390 w 5092641"/>
              <a:gd name="connsiteY79" fmla="*/ 1283523 h 3147131"/>
              <a:gd name="connsiteX80" fmla="*/ 2612390 w 5092641"/>
              <a:gd name="connsiteY80" fmla="*/ 1247664 h 3147131"/>
              <a:gd name="connsiteX81" fmla="*/ 2648248 w 5092641"/>
              <a:gd name="connsiteY81" fmla="*/ 1211806 h 3147131"/>
              <a:gd name="connsiteX82" fmla="*/ 2648248 w 5092641"/>
              <a:gd name="connsiteY82" fmla="*/ 1193876 h 3147131"/>
              <a:gd name="connsiteX83" fmla="*/ 2713990 w 5092641"/>
              <a:gd name="connsiteY83" fmla="*/ 1056417 h 3147131"/>
              <a:gd name="connsiteX84" fmla="*/ 2731919 w 5092641"/>
              <a:gd name="connsiteY84" fmla="*/ 1050441 h 3147131"/>
              <a:gd name="connsiteX85" fmla="*/ 2821566 w 5092641"/>
              <a:gd name="connsiteY85" fmla="*/ 1032511 h 3147131"/>
              <a:gd name="connsiteX86" fmla="*/ 2833519 w 5092641"/>
              <a:gd name="connsiteY86" fmla="*/ 1032511 h 3147131"/>
              <a:gd name="connsiteX87" fmla="*/ 2857424 w 5092641"/>
              <a:gd name="connsiteY87" fmla="*/ 1002630 h 3147131"/>
              <a:gd name="connsiteX88" fmla="*/ 3048670 w 5092641"/>
              <a:gd name="connsiteY88" fmla="*/ 1026535 h 3147131"/>
              <a:gd name="connsiteX89" fmla="*/ 3198083 w 5092641"/>
              <a:gd name="connsiteY89" fmla="*/ 1044464 h 3147131"/>
              <a:gd name="connsiteX90" fmla="*/ 3269800 w 5092641"/>
              <a:gd name="connsiteY90" fmla="*/ 1086300 h 3147131"/>
              <a:gd name="connsiteX91" fmla="*/ 3305658 w 5092641"/>
              <a:gd name="connsiteY91" fmla="*/ 1134111 h 3147131"/>
              <a:gd name="connsiteX92" fmla="*/ 3311635 w 5092641"/>
              <a:gd name="connsiteY92" fmla="*/ 1175947 h 3147131"/>
              <a:gd name="connsiteX93" fmla="*/ 3401281 w 5092641"/>
              <a:gd name="connsiteY93" fmla="*/ 1187900 h 3147131"/>
              <a:gd name="connsiteX94" fmla="*/ 3431164 w 5092641"/>
              <a:gd name="connsiteY94" fmla="*/ 1253641 h 3147131"/>
              <a:gd name="connsiteX95" fmla="*/ 3490927 w 5092641"/>
              <a:gd name="connsiteY95" fmla="*/ 1283523 h 3147131"/>
              <a:gd name="connsiteX96" fmla="*/ 3562645 w 5092641"/>
              <a:gd name="connsiteY96" fmla="*/ 1355240 h 3147131"/>
              <a:gd name="connsiteX97" fmla="*/ 3598503 w 5092641"/>
              <a:gd name="connsiteY97" fmla="*/ 1492699 h 3147131"/>
              <a:gd name="connsiteX98" fmla="*/ 3682174 w 5092641"/>
              <a:gd name="connsiteY98" fmla="*/ 1618206 h 3147131"/>
              <a:gd name="connsiteX99" fmla="*/ 3724009 w 5092641"/>
              <a:gd name="connsiteY99" fmla="*/ 1737735 h 3147131"/>
              <a:gd name="connsiteX100" fmla="*/ 3807679 w 5092641"/>
              <a:gd name="connsiteY100" fmla="*/ 1797500 h 3147131"/>
              <a:gd name="connsiteX101" fmla="*/ 3867443 w 5092641"/>
              <a:gd name="connsiteY101" fmla="*/ 1887146 h 3147131"/>
              <a:gd name="connsiteX102" fmla="*/ 3927207 w 5092641"/>
              <a:gd name="connsiteY102" fmla="*/ 1994723 h 3147131"/>
              <a:gd name="connsiteX103" fmla="*/ 3975019 w 5092641"/>
              <a:gd name="connsiteY103" fmla="*/ 2042534 h 3147131"/>
              <a:gd name="connsiteX104" fmla="*/ 4046735 w 5092641"/>
              <a:gd name="connsiteY104" fmla="*/ 2066440 h 3147131"/>
              <a:gd name="connsiteX105" fmla="*/ 4058687 w 5092641"/>
              <a:gd name="connsiteY105" fmla="*/ 2144135 h 3147131"/>
              <a:gd name="connsiteX106" fmla="*/ 4064664 w 5092641"/>
              <a:gd name="connsiteY106" fmla="*/ 2215852 h 3147131"/>
              <a:gd name="connsiteX107" fmla="*/ 4082592 w 5092641"/>
              <a:gd name="connsiteY107" fmla="*/ 2317453 h 3147131"/>
              <a:gd name="connsiteX108" fmla="*/ 4124428 w 5092641"/>
              <a:gd name="connsiteY108" fmla="*/ 2419053 h 3147131"/>
              <a:gd name="connsiteX109" fmla="*/ 4154309 w 5092641"/>
              <a:gd name="connsiteY109" fmla="*/ 2431006 h 3147131"/>
              <a:gd name="connsiteX110" fmla="*/ 4178216 w 5092641"/>
              <a:gd name="connsiteY110" fmla="*/ 2496746 h 3147131"/>
              <a:gd name="connsiteX111" fmla="*/ 4255908 w 5092641"/>
              <a:gd name="connsiteY111" fmla="*/ 2598345 h 3147131"/>
              <a:gd name="connsiteX112" fmla="*/ 4363485 w 5092641"/>
              <a:gd name="connsiteY112" fmla="*/ 2628227 h 3147131"/>
              <a:gd name="connsiteX113" fmla="*/ 4429226 w 5092641"/>
              <a:gd name="connsiteY113" fmla="*/ 2682015 h 3147131"/>
              <a:gd name="connsiteX114" fmla="*/ 4536802 w 5092641"/>
              <a:gd name="connsiteY114" fmla="*/ 2687991 h 3147131"/>
              <a:gd name="connsiteX115" fmla="*/ 4608519 w 5092641"/>
              <a:gd name="connsiteY115" fmla="*/ 2753731 h 3147131"/>
              <a:gd name="connsiteX116" fmla="*/ 4680237 w 5092641"/>
              <a:gd name="connsiteY116" fmla="*/ 2783614 h 3147131"/>
              <a:gd name="connsiteX117" fmla="*/ 4835624 w 5092641"/>
              <a:gd name="connsiteY117" fmla="*/ 2771660 h 3147131"/>
              <a:gd name="connsiteX118" fmla="*/ 4949176 w 5092641"/>
              <a:gd name="connsiteY118" fmla="*/ 2825448 h 3147131"/>
              <a:gd name="connsiteX119" fmla="*/ 4991010 w 5092641"/>
              <a:gd name="connsiteY119" fmla="*/ 2849354 h 3147131"/>
              <a:gd name="connsiteX120" fmla="*/ 5068704 w 5092641"/>
              <a:gd name="connsiteY120" fmla="*/ 2801543 h 3147131"/>
              <a:gd name="connsiteX121" fmla="*/ 5086632 w 5092641"/>
              <a:gd name="connsiteY121" fmla="*/ 2795566 h 3147131"/>
              <a:gd name="connsiteX122" fmla="*/ 5092608 w 5092641"/>
              <a:gd name="connsiteY122" fmla="*/ 2956930 h 3147131"/>
              <a:gd name="connsiteX123" fmla="*/ 5008938 w 5092641"/>
              <a:gd name="connsiteY123" fmla="*/ 3130248 h 3147131"/>
              <a:gd name="connsiteX124" fmla="*/ 5014915 w 5092641"/>
              <a:gd name="connsiteY124" fmla="*/ 3142201 h 3147131"/>
              <a:gd name="connsiteX0" fmla="*/ 221801 w 5092641"/>
              <a:gd name="connsiteY0" fmla="*/ 2263664 h 3291612"/>
              <a:gd name="connsiteX1" fmla="*/ 144107 w 5092641"/>
              <a:gd name="connsiteY1" fmla="*/ 2156088 h 3291612"/>
              <a:gd name="connsiteX2" fmla="*/ 162037 w 5092641"/>
              <a:gd name="connsiteY2" fmla="*/ 2102300 h 3291612"/>
              <a:gd name="connsiteX3" fmla="*/ 162037 w 5092641"/>
              <a:gd name="connsiteY3" fmla="*/ 2054488 h 3291612"/>
              <a:gd name="connsiteX4" fmla="*/ 162037 w 5092641"/>
              <a:gd name="connsiteY4" fmla="*/ 2024606 h 3291612"/>
              <a:gd name="connsiteX5" fmla="*/ 126178 w 5092641"/>
              <a:gd name="connsiteY5" fmla="*/ 1958864 h 3291612"/>
              <a:gd name="connsiteX6" fmla="*/ 120201 w 5092641"/>
              <a:gd name="connsiteY6" fmla="*/ 1917029 h 3291612"/>
              <a:gd name="connsiteX7" fmla="*/ 90319 w 5092641"/>
              <a:gd name="connsiteY7" fmla="*/ 1893123 h 3291612"/>
              <a:gd name="connsiteX8" fmla="*/ 72390 w 5092641"/>
              <a:gd name="connsiteY8" fmla="*/ 1857264 h 3291612"/>
              <a:gd name="connsiteX9" fmla="*/ 12625 w 5092641"/>
              <a:gd name="connsiteY9" fmla="*/ 1797500 h 3291612"/>
              <a:gd name="connsiteX10" fmla="*/ 672 w 5092641"/>
              <a:gd name="connsiteY10" fmla="*/ 1654064 h 3291612"/>
              <a:gd name="connsiteX11" fmla="*/ 24578 w 5092641"/>
              <a:gd name="connsiteY11" fmla="*/ 1618206 h 3291612"/>
              <a:gd name="connsiteX12" fmla="*/ 185943 w 5092641"/>
              <a:gd name="connsiteY12" fmla="*/ 1648088 h 3291612"/>
              <a:gd name="connsiteX13" fmla="*/ 239731 w 5092641"/>
              <a:gd name="connsiteY13" fmla="*/ 1630158 h 3291612"/>
              <a:gd name="connsiteX14" fmla="*/ 203872 w 5092641"/>
              <a:gd name="connsiteY14" fmla="*/ 1474770 h 3291612"/>
              <a:gd name="connsiteX15" fmla="*/ 227778 w 5092641"/>
              <a:gd name="connsiteY15" fmla="*/ 1444888 h 3291612"/>
              <a:gd name="connsiteX16" fmla="*/ 215825 w 5092641"/>
              <a:gd name="connsiteY16" fmla="*/ 1122158 h 3291612"/>
              <a:gd name="connsiteX17" fmla="*/ 239731 w 5092641"/>
              <a:gd name="connsiteY17" fmla="*/ 1110206 h 3291612"/>
              <a:gd name="connsiteX18" fmla="*/ 293519 w 5092641"/>
              <a:gd name="connsiteY18" fmla="*/ 817358 h 3291612"/>
              <a:gd name="connsiteX19" fmla="*/ 299495 w 5092641"/>
              <a:gd name="connsiteY19" fmla="*/ 590253 h 3291612"/>
              <a:gd name="connsiteX20" fmla="*/ 215825 w 5092641"/>
              <a:gd name="connsiteY20" fmla="*/ 542441 h 3291612"/>
              <a:gd name="connsiteX21" fmla="*/ 138131 w 5092641"/>
              <a:gd name="connsiteY21" fmla="*/ 428888 h 3291612"/>
              <a:gd name="connsiteX22" fmla="*/ 179966 w 5092641"/>
              <a:gd name="connsiteY22" fmla="*/ 195806 h 3291612"/>
              <a:gd name="connsiteX23" fmla="*/ 191919 w 5092641"/>
              <a:gd name="connsiteY23" fmla="*/ 189829 h 3291612"/>
              <a:gd name="connsiteX24" fmla="*/ 472813 w 5092641"/>
              <a:gd name="connsiteY24" fmla="*/ 213735 h 3291612"/>
              <a:gd name="connsiteX25" fmla="*/ 484766 w 5092641"/>
              <a:gd name="connsiteY25" fmla="*/ 213735 h 3291612"/>
              <a:gd name="connsiteX26" fmla="*/ 496719 w 5092641"/>
              <a:gd name="connsiteY26" fmla="*/ 16511 h 3291612"/>
              <a:gd name="connsiteX27" fmla="*/ 496719 w 5092641"/>
              <a:gd name="connsiteY27" fmla="*/ 10535 h 3291612"/>
              <a:gd name="connsiteX28" fmla="*/ 634178 w 5092641"/>
              <a:gd name="connsiteY28" fmla="*/ 10535 h 3291612"/>
              <a:gd name="connsiteX29" fmla="*/ 1184013 w 5092641"/>
              <a:gd name="connsiteY29" fmla="*/ 58347 h 3291612"/>
              <a:gd name="connsiteX30" fmla="*/ 1219872 w 5092641"/>
              <a:gd name="connsiteY30" fmla="*/ 58347 h 3291612"/>
              <a:gd name="connsiteX31" fmla="*/ 1249754 w 5092641"/>
              <a:gd name="connsiteY31" fmla="*/ 88229 h 3291612"/>
              <a:gd name="connsiteX32" fmla="*/ 1273660 w 5092641"/>
              <a:gd name="connsiteY32" fmla="*/ 142017 h 3291612"/>
              <a:gd name="connsiteX33" fmla="*/ 1279637 w 5092641"/>
              <a:gd name="connsiteY33" fmla="*/ 189829 h 3291612"/>
              <a:gd name="connsiteX34" fmla="*/ 1321472 w 5092641"/>
              <a:gd name="connsiteY34" fmla="*/ 237641 h 3291612"/>
              <a:gd name="connsiteX35" fmla="*/ 1387213 w 5092641"/>
              <a:gd name="connsiteY35" fmla="*/ 249594 h 3291612"/>
              <a:gd name="connsiteX36" fmla="*/ 1441001 w 5092641"/>
              <a:gd name="connsiteY36" fmla="*/ 297406 h 3291612"/>
              <a:gd name="connsiteX37" fmla="*/ 1482837 w 5092641"/>
              <a:gd name="connsiteY37" fmla="*/ 351194 h 3291612"/>
              <a:gd name="connsiteX38" fmla="*/ 1536625 w 5092641"/>
              <a:gd name="connsiteY38" fmla="*/ 404982 h 3291612"/>
              <a:gd name="connsiteX39" fmla="*/ 1554554 w 5092641"/>
              <a:gd name="connsiteY39" fmla="*/ 434864 h 3291612"/>
              <a:gd name="connsiteX40" fmla="*/ 1608343 w 5092641"/>
              <a:gd name="connsiteY40" fmla="*/ 482676 h 3291612"/>
              <a:gd name="connsiteX41" fmla="*/ 1662131 w 5092641"/>
              <a:gd name="connsiteY41" fmla="*/ 530488 h 3291612"/>
              <a:gd name="connsiteX42" fmla="*/ 1668107 w 5092641"/>
              <a:gd name="connsiteY42" fmla="*/ 530488 h 3291612"/>
              <a:gd name="connsiteX43" fmla="*/ 1727872 w 5092641"/>
              <a:gd name="connsiteY43" fmla="*/ 548417 h 3291612"/>
              <a:gd name="connsiteX44" fmla="*/ 1769707 w 5092641"/>
              <a:gd name="connsiteY44" fmla="*/ 602206 h 3291612"/>
              <a:gd name="connsiteX45" fmla="*/ 1775684 w 5092641"/>
              <a:gd name="connsiteY45" fmla="*/ 614158 h 3291612"/>
              <a:gd name="connsiteX46" fmla="*/ 1799590 w 5092641"/>
              <a:gd name="connsiteY46" fmla="*/ 638064 h 3291612"/>
              <a:gd name="connsiteX47" fmla="*/ 1823495 w 5092641"/>
              <a:gd name="connsiteY47" fmla="*/ 679900 h 3291612"/>
              <a:gd name="connsiteX48" fmla="*/ 1829472 w 5092641"/>
              <a:gd name="connsiteY48" fmla="*/ 727711 h 3291612"/>
              <a:gd name="connsiteX49" fmla="*/ 1841425 w 5092641"/>
              <a:gd name="connsiteY49" fmla="*/ 751617 h 3291612"/>
              <a:gd name="connsiteX50" fmla="*/ 1865331 w 5092641"/>
              <a:gd name="connsiteY50" fmla="*/ 781500 h 3291612"/>
              <a:gd name="connsiteX51" fmla="*/ 1889237 w 5092641"/>
              <a:gd name="connsiteY51" fmla="*/ 817358 h 3291612"/>
              <a:gd name="connsiteX52" fmla="*/ 1901190 w 5092641"/>
              <a:gd name="connsiteY52" fmla="*/ 847241 h 3291612"/>
              <a:gd name="connsiteX53" fmla="*/ 1877284 w 5092641"/>
              <a:gd name="connsiteY53" fmla="*/ 901029 h 3291612"/>
              <a:gd name="connsiteX54" fmla="*/ 1901190 w 5092641"/>
              <a:gd name="connsiteY54" fmla="*/ 948841 h 3291612"/>
              <a:gd name="connsiteX55" fmla="*/ 1913143 w 5092641"/>
              <a:gd name="connsiteY55" fmla="*/ 978723 h 3291612"/>
              <a:gd name="connsiteX56" fmla="*/ 1931072 w 5092641"/>
              <a:gd name="connsiteY56" fmla="*/ 1020558 h 3291612"/>
              <a:gd name="connsiteX57" fmla="*/ 1943025 w 5092641"/>
              <a:gd name="connsiteY57" fmla="*/ 1038488 h 3291612"/>
              <a:gd name="connsiteX58" fmla="*/ 1943025 w 5092641"/>
              <a:gd name="connsiteY58" fmla="*/ 1068370 h 3291612"/>
              <a:gd name="connsiteX59" fmla="*/ 1990837 w 5092641"/>
              <a:gd name="connsiteY59" fmla="*/ 1128135 h 3291612"/>
              <a:gd name="connsiteX60" fmla="*/ 2020719 w 5092641"/>
              <a:gd name="connsiteY60" fmla="*/ 1146064 h 3291612"/>
              <a:gd name="connsiteX61" fmla="*/ 2026695 w 5092641"/>
              <a:gd name="connsiteY61" fmla="*/ 1140088 h 3291612"/>
              <a:gd name="connsiteX62" fmla="*/ 2068531 w 5092641"/>
              <a:gd name="connsiteY62" fmla="*/ 1158017 h 3291612"/>
              <a:gd name="connsiteX63" fmla="*/ 2122319 w 5092641"/>
              <a:gd name="connsiteY63" fmla="*/ 1205829 h 3291612"/>
              <a:gd name="connsiteX64" fmla="*/ 2164154 w 5092641"/>
              <a:gd name="connsiteY64" fmla="*/ 1241688 h 3291612"/>
              <a:gd name="connsiteX65" fmla="*/ 2200013 w 5092641"/>
              <a:gd name="connsiteY65" fmla="*/ 1253641 h 3291612"/>
              <a:gd name="connsiteX66" fmla="*/ 2253801 w 5092641"/>
              <a:gd name="connsiteY66" fmla="*/ 1265594 h 3291612"/>
              <a:gd name="connsiteX67" fmla="*/ 2253801 w 5092641"/>
              <a:gd name="connsiteY67" fmla="*/ 1289500 h 3291612"/>
              <a:gd name="connsiteX68" fmla="*/ 2301613 w 5092641"/>
              <a:gd name="connsiteY68" fmla="*/ 1319382 h 3291612"/>
              <a:gd name="connsiteX69" fmla="*/ 2337472 w 5092641"/>
              <a:gd name="connsiteY69" fmla="*/ 1325358 h 3291612"/>
              <a:gd name="connsiteX70" fmla="*/ 2379307 w 5092641"/>
              <a:gd name="connsiteY70" fmla="*/ 1361217 h 3291612"/>
              <a:gd name="connsiteX71" fmla="*/ 2409190 w 5092641"/>
              <a:gd name="connsiteY71" fmla="*/ 1379147 h 3291612"/>
              <a:gd name="connsiteX72" fmla="*/ 2421143 w 5092641"/>
              <a:gd name="connsiteY72" fmla="*/ 1385123 h 3291612"/>
              <a:gd name="connsiteX73" fmla="*/ 2445048 w 5092641"/>
              <a:gd name="connsiteY73" fmla="*/ 1391100 h 3291612"/>
              <a:gd name="connsiteX74" fmla="*/ 2504813 w 5092641"/>
              <a:gd name="connsiteY74" fmla="*/ 1415006 h 3291612"/>
              <a:gd name="connsiteX75" fmla="*/ 2528719 w 5092641"/>
              <a:gd name="connsiteY75" fmla="*/ 1391100 h 3291612"/>
              <a:gd name="connsiteX76" fmla="*/ 2552625 w 5092641"/>
              <a:gd name="connsiteY76" fmla="*/ 1367194 h 3291612"/>
              <a:gd name="connsiteX77" fmla="*/ 2582507 w 5092641"/>
              <a:gd name="connsiteY77" fmla="*/ 1325358 h 3291612"/>
              <a:gd name="connsiteX78" fmla="*/ 2624343 w 5092641"/>
              <a:gd name="connsiteY78" fmla="*/ 1301453 h 3291612"/>
              <a:gd name="connsiteX79" fmla="*/ 2612390 w 5092641"/>
              <a:gd name="connsiteY79" fmla="*/ 1283523 h 3291612"/>
              <a:gd name="connsiteX80" fmla="*/ 2612390 w 5092641"/>
              <a:gd name="connsiteY80" fmla="*/ 1247664 h 3291612"/>
              <a:gd name="connsiteX81" fmla="*/ 2648248 w 5092641"/>
              <a:gd name="connsiteY81" fmla="*/ 1211806 h 3291612"/>
              <a:gd name="connsiteX82" fmla="*/ 2648248 w 5092641"/>
              <a:gd name="connsiteY82" fmla="*/ 1193876 h 3291612"/>
              <a:gd name="connsiteX83" fmla="*/ 2713990 w 5092641"/>
              <a:gd name="connsiteY83" fmla="*/ 1056417 h 3291612"/>
              <a:gd name="connsiteX84" fmla="*/ 2731919 w 5092641"/>
              <a:gd name="connsiteY84" fmla="*/ 1050441 h 3291612"/>
              <a:gd name="connsiteX85" fmla="*/ 2821566 w 5092641"/>
              <a:gd name="connsiteY85" fmla="*/ 1032511 h 3291612"/>
              <a:gd name="connsiteX86" fmla="*/ 2833519 w 5092641"/>
              <a:gd name="connsiteY86" fmla="*/ 1032511 h 3291612"/>
              <a:gd name="connsiteX87" fmla="*/ 2857424 w 5092641"/>
              <a:gd name="connsiteY87" fmla="*/ 1002630 h 3291612"/>
              <a:gd name="connsiteX88" fmla="*/ 3048670 w 5092641"/>
              <a:gd name="connsiteY88" fmla="*/ 1026535 h 3291612"/>
              <a:gd name="connsiteX89" fmla="*/ 3198083 w 5092641"/>
              <a:gd name="connsiteY89" fmla="*/ 1044464 h 3291612"/>
              <a:gd name="connsiteX90" fmla="*/ 3269800 w 5092641"/>
              <a:gd name="connsiteY90" fmla="*/ 1086300 h 3291612"/>
              <a:gd name="connsiteX91" fmla="*/ 3305658 w 5092641"/>
              <a:gd name="connsiteY91" fmla="*/ 1134111 h 3291612"/>
              <a:gd name="connsiteX92" fmla="*/ 3311635 w 5092641"/>
              <a:gd name="connsiteY92" fmla="*/ 1175947 h 3291612"/>
              <a:gd name="connsiteX93" fmla="*/ 3401281 w 5092641"/>
              <a:gd name="connsiteY93" fmla="*/ 1187900 h 3291612"/>
              <a:gd name="connsiteX94" fmla="*/ 3431164 w 5092641"/>
              <a:gd name="connsiteY94" fmla="*/ 1253641 h 3291612"/>
              <a:gd name="connsiteX95" fmla="*/ 3490927 w 5092641"/>
              <a:gd name="connsiteY95" fmla="*/ 1283523 h 3291612"/>
              <a:gd name="connsiteX96" fmla="*/ 3562645 w 5092641"/>
              <a:gd name="connsiteY96" fmla="*/ 1355240 h 3291612"/>
              <a:gd name="connsiteX97" fmla="*/ 3598503 w 5092641"/>
              <a:gd name="connsiteY97" fmla="*/ 1492699 h 3291612"/>
              <a:gd name="connsiteX98" fmla="*/ 3682174 w 5092641"/>
              <a:gd name="connsiteY98" fmla="*/ 1618206 h 3291612"/>
              <a:gd name="connsiteX99" fmla="*/ 3724009 w 5092641"/>
              <a:gd name="connsiteY99" fmla="*/ 1737735 h 3291612"/>
              <a:gd name="connsiteX100" fmla="*/ 3807679 w 5092641"/>
              <a:gd name="connsiteY100" fmla="*/ 1797500 h 3291612"/>
              <a:gd name="connsiteX101" fmla="*/ 3867443 w 5092641"/>
              <a:gd name="connsiteY101" fmla="*/ 1887146 h 3291612"/>
              <a:gd name="connsiteX102" fmla="*/ 3927207 w 5092641"/>
              <a:gd name="connsiteY102" fmla="*/ 1994723 h 3291612"/>
              <a:gd name="connsiteX103" fmla="*/ 3975019 w 5092641"/>
              <a:gd name="connsiteY103" fmla="*/ 2042534 h 3291612"/>
              <a:gd name="connsiteX104" fmla="*/ 4046735 w 5092641"/>
              <a:gd name="connsiteY104" fmla="*/ 2066440 h 3291612"/>
              <a:gd name="connsiteX105" fmla="*/ 4058687 w 5092641"/>
              <a:gd name="connsiteY105" fmla="*/ 2144135 h 3291612"/>
              <a:gd name="connsiteX106" fmla="*/ 4064664 w 5092641"/>
              <a:gd name="connsiteY106" fmla="*/ 2215852 h 3291612"/>
              <a:gd name="connsiteX107" fmla="*/ 4082592 w 5092641"/>
              <a:gd name="connsiteY107" fmla="*/ 2317453 h 3291612"/>
              <a:gd name="connsiteX108" fmla="*/ 4124428 w 5092641"/>
              <a:gd name="connsiteY108" fmla="*/ 2419053 h 3291612"/>
              <a:gd name="connsiteX109" fmla="*/ 4154309 w 5092641"/>
              <a:gd name="connsiteY109" fmla="*/ 2431006 h 3291612"/>
              <a:gd name="connsiteX110" fmla="*/ 4178216 w 5092641"/>
              <a:gd name="connsiteY110" fmla="*/ 2496746 h 3291612"/>
              <a:gd name="connsiteX111" fmla="*/ 4255908 w 5092641"/>
              <a:gd name="connsiteY111" fmla="*/ 2598345 h 3291612"/>
              <a:gd name="connsiteX112" fmla="*/ 4363485 w 5092641"/>
              <a:gd name="connsiteY112" fmla="*/ 2628227 h 3291612"/>
              <a:gd name="connsiteX113" fmla="*/ 4429226 w 5092641"/>
              <a:gd name="connsiteY113" fmla="*/ 2682015 h 3291612"/>
              <a:gd name="connsiteX114" fmla="*/ 4536802 w 5092641"/>
              <a:gd name="connsiteY114" fmla="*/ 2687991 h 3291612"/>
              <a:gd name="connsiteX115" fmla="*/ 4608519 w 5092641"/>
              <a:gd name="connsiteY115" fmla="*/ 2753731 h 3291612"/>
              <a:gd name="connsiteX116" fmla="*/ 4680237 w 5092641"/>
              <a:gd name="connsiteY116" fmla="*/ 2783614 h 3291612"/>
              <a:gd name="connsiteX117" fmla="*/ 4835624 w 5092641"/>
              <a:gd name="connsiteY117" fmla="*/ 2771660 h 3291612"/>
              <a:gd name="connsiteX118" fmla="*/ 4949176 w 5092641"/>
              <a:gd name="connsiteY118" fmla="*/ 2825448 h 3291612"/>
              <a:gd name="connsiteX119" fmla="*/ 4991010 w 5092641"/>
              <a:gd name="connsiteY119" fmla="*/ 2849354 h 3291612"/>
              <a:gd name="connsiteX120" fmla="*/ 5068704 w 5092641"/>
              <a:gd name="connsiteY120" fmla="*/ 2801543 h 3291612"/>
              <a:gd name="connsiteX121" fmla="*/ 5086632 w 5092641"/>
              <a:gd name="connsiteY121" fmla="*/ 2795566 h 3291612"/>
              <a:gd name="connsiteX122" fmla="*/ 5092608 w 5092641"/>
              <a:gd name="connsiteY122" fmla="*/ 2956930 h 3291612"/>
              <a:gd name="connsiteX123" fmla="*/ 5008938 w 5092641"/>
              <a:gd name="connsiteY123" fmla="*/ 3130248 h 3291612"/>
              <a:gd name="connsiteX124" fmla="*/ 4949174 w 5092641"/>
              <a:gd name="connsiteY124" fmla="*/ 3291612 h 3291612"/>
              <a:gd name="connsiteX0" fmla="*/ 221801 w 5092641"/>
              <a:gd name="connsiteY0" fmla="*/ 2263664 h 3303564"/>
              <a:gd name="connsiteX1" fmla="*/ 144107 w 5092641"/>
              <a:gd name="connsiteY1" fmla="*/ 2156088 h 3303564"/>
              <a:gd name="connsiteX2" fmla="*/ 162037 w 5092641"/>
              <a:gd name="connsiteY2" fmla="*/ 2102300 h 3303564"/>
              <a:gd name="connsiteX3" fmla="*/ 162037 w 5092641"/>
              <a:gd name="connsiteY3" fmla="*/ 2054488 h 3303564"/>
              <a:gd name="connsiteX4" fmla="*/ 162037 w 5092641"/>
              <a:gd name="connsiteY4" fmla="*/ 2024606 h 3303564"/>
              <a:gd name="connsiteX5" fmla="*/ 126178 w 5092641"/>
              <a:gd name="connsiteY5" fmla="*/ 1958864 h 3303564"/>
              <a:gd name="connsiteX6" fmla="*/ 120201 w 5092641"/>
              <a:gd name="connsiteY6" fmla="*/ 1917029 h 3303564"/>
              <a:gd name="connsiteX7" fmla="*/ 90319 w 5092641"/>
              <a:gd name="connsiteY7" fmla="*/ 1893123 h 3303564"/>
              <a:gd name="connsiteX8" fmla="*/ 72390 w 5092641"/>
              <a:gd name="connsiteY8" fmla="*/ 1857264 h 3303564"/>
              <a:gd name="connsiteX9" fmla="*/ 12625 w 5092641"/>
              <a:gd name="connsiteY9" fmla="*/ 1797500 h 3303564"/>
              <a:gd name="connsiteX10" fmla="*/ 672 w 5092641"/>
              <a:gd name="connsiteY10" fmla="*/ 1654064 h 3303564"/>
              <a:gd name="connsiteX11" fmla="*/ 24578 w 5092641"/>
              <a:gd name="connsiteY11" fmla="*/ 1618206 h 3303564"/>
              <a:gd name="connsiteX12" fmla="*/ 185943 w 5092641"/>
              <a:gd name="connsiteY12" fmla="*/ 1648088 h 3303564"/>
              <a:gd name="connsiteX13" fmla="*/ 239731 w 5092641"/>
              <a:gd name="connsiteY13" fmla="*/ 1630158 h 3303564"/>
              <a:gd name="connsiteX14" fmla="*/ 203872 w 5092641"/>
              <a:gd name="connsiteY14" fmla="*/ 1474770 h 3303564"/>
              <a:gd name="connsiteX15" fmla="*/ 227778 w 5092641"/>
              <a:gd name="connsiteY15" fmla="*/ 1444888 h 3303564"/>
              <a:gd name="connsiteX16" fmla="*/ 215825 w 5092641"/>
              <a:gd name="connsiteY16" fmla="*/ 1122158 h 3303564"/>
              <a:gd name="connsiteX17" fmla="*/ 239731 w 5092641"/>
              <a:gd name="connsiteY17" fmla="*/ 1110206 h 3303564"/>
              <a:gd name="connsiteX18" fmla="*/ 293519 w 5092641"/>
              <a:gd name="connsiteY18" fmla="*/ 817358 h 3303564"/>
              <a:gd name="connsiteX19" fmla="*/ 299495 w 5092641"/>
              <a:gd name="connsiteY19" fmla="*/ 590253 h 3303564"/>
              <a:gd name="connsiteX20" fmla="*/ 215825 w 5092641"/>
              <a:gd name="connsiteY20" fmla="*/ 542441 h 3303564"/>
              <a:gd name="connsiteX21" fmla="*/ 138131 w 5092641"/>
              <a:gd name="connsiteY21" fmla="*/ 428888 h 3303564"/>
              <a:gd name="connsiteX22" fmla="*/ 179966 w 5092641"/>
              <a:gd name="connsiteY22" fmla="*/ 195806 h 3303564"/>
              <a:gd name="connsiteX23" fmla="*/ 191919 w 5092641"/>
              <a:gd name="connsiteY23" fmla="*/ 189829 h 3303564"/>
              <a:gd name="connsiteX24" fmla="*/ 472813 w 5092641"/>
              <a:gd name="connsiteY24" fmla="*/ 213735 h 3303564"/>
              <a:gd name="connsiteX25" fmla="*/ 484766 w 5092641"/>
              <a:gd name="connsiteY25" fmla="*/ 213735 h 3303564"/>
              <a:gd name="connsiteX26" fmla="*/ 496719 w 5092641"/>
              <a:gd name="connsiteY26" fmla="*/ 16511 h 3303564"/>
              <a:gd name="connsiteX27" fmla="*/ 496719 w 5092641"/>
              <a:gd name="connsiteY27" fmla="*/ 10535 h 3303564"/>
              <a:gd name="connsiteX28" fmla="*/ 634178 w 5092641"/>
              <a:gd name="connsiteY28" fmla="*/ 10535 h 3303564"/>
              <a:gd name="connsiteX29" fmla="*/ 1184013 w 5092641"/>
              <a:gd name="connsiteY29" fmla="*/ 58347 h 3303564"/>
              <a:gd name="connsiteX30" fmla="*/ 1219872 w 5092641"/>
              <a:gd name="connsiteY30" fmla="*/ 58347 h 3303564"/>
              <a:gd name="connsiteX31" fmla="*/ 1249754 w 5092641"/>
              <a:gd name="connsiteY31" fmla="*/ 88229 h 3303564"/>
              <a:gd name="connsiteX32" fmla="*/ 1273660 w 5092641"/>
              <a:gd name="connsiteY32" fmla="*/ 142017 h 3303564"/>
              <a:gd name="connsiteX33" fmla="*/ 1279637 w 5092641"/>
              <a:gd name="connsiteY33" fmla="*/ 189829 h 3303564"/>
              <a:gd name="connsiteX34" fmla="*/ 1321472 w 5092641"/>
              <a:gd name="connsiteY34" fmla="*/ 237641 h 3303564"/>
              <a:gd name="connsiteX35" fmla="*/ 1387213 w 5092641"/>
              <a:gd name="connsiteY35" fmla="*/ 249594 h 3303564"/>
              <a:gd name="connsiteX36" fmla="*/ 1441001 w 5092641"/>
              <a:gd name="connsiteY36" fmla="*/ 297406 h 3303564"/>
              <a:gd name="connsiteX37" fmla="*/ 1482837 w 5092641"/>
              <a:gd name="connsiteY37" fmla="*/ 351194 h 3303564"/>
              <a:gd name="connsiteX38" fmla="*/ 1536625 w 5092641"/>
              <a:gd name="connsiteY38" fmla="*/ 404982 h 3303564"/>
              <a:gd name="connsiteX39" fmla="*/ 1554554 w 5092641"/>
              <a:gd name="connsiteY39" fmla="*/ 434864 h 3303564"/>
              <a:gd name="connsiteX40" fmla="*/ 1608343 w 5092641"/>
              <a:gd name="connsiteY40" fmla="*/ 482676 h 3303564"/>
              <a:gd name="connsiteX41" fmla="*/ 1662131 w 5092641"/>
              <a:gd name="connsiteY41" fmla="*/ 530488 h 3303564"/>
              <a:gd name="connsiteX42" fmla="*/ 1668107 w 5092641"/>
              <a:gd name="connsiteY42" fmla="*/ 530488 h 3303564"/>
              <a:gd name="connsiteX43" fmla="*/ 1727872 w 5092641"/>
              <a:gd name="connsiteY43" fmla="*/ 548417 h 3303564"/>
              <a:gd name="connsiteX44" fmla="*/ 1769707 w 5092641"/>
              <a:gd name="connsiteY44" fmla="*/ 602206 h 3303564"/>
              <a:gd name="connsiteX45" fmla="*/ 1775684 w 5092641"/>
              <a:gd name="connsiteY45" fmla="*/ 614158 h 3303564"/>
              <a:gd name="connsiteX46" fmla="*/ 1799590 w 5092641"/>
              <a:gd name="connsiteY46" fmla="*/ 638064 h 3303564"/>
              <a:gd name="connsiteX47" fmla="*/ 1823495 w 5092641"/>
              <a:gd name="connsiteY47" fmla="*/ 679900 h 3303564"/>
              <a:gd name="connsiteX48" fmla="*/ 1829472 w 5092641"/>
              <a:gd name="connsiteY48" fmla="*/ 727711 h 3303564"/>
              <a:gd name="connsiteX49" fmla="*/ 1841425 w 5092641"/>
              <a:gd name="connsiteY49" fmla="*/ 751617 h 3303564"/>
              <a:gd name="connsiteX50" fmla="*/ 1865331 w 5092641"/>
              <a:gd name="connsiteY50" fmla="*/ 781500 h 3303564"/>
              <a:gd name="connsiteX51" fmla="*/ 1889237 w 5092641"/>
              <a:gd name="connsiteY51" fmla="*/ 817358 h 3303564"/>
              <a:gd name="connsiteX52" fmla="*/ 1901190 w 5092641"/>
              <a:gd name="connsiteY52" fmla="*/ 847241 h 3303564"/>
              <a:gd name="connsiteX53" fmla="*/ 1877284 w 5092641"/>
              <a:gd name="connsiteY53" fmla="*/ 901029 h 3303564"/>
              <a:gd name="connsiteX54" fmla="*/ 1901190 w 5092641"/>
              <a:gd name="connsiteY54" fmla="*/ 948841 h 3303564"/>
              <a:gd name="connsiteX55" fmla="*/ 1913143 w 5092641"/>
              <a:gd name="connsiteY55" fmla="*/ 978723 h 3303564"/>
              <a:gd name="connsiteX56" fmla="*/ 1931072 w 5092641"/>
              <a:gd name="connsiteY56" fmla="*/ 1020558 h 3303564"/>
              <a:gd name="connsiteX57" fmla="*/ 1943025 w 5092641"/>
              <a:gd name="connsiteY57" fmla="*/ 1038488 h 3303564"/>
              <a:gd name="connsiteX58" fmla="*/ 1943025 w 5092641"/>
              <a:gd name="connsiteY58" fmla="*/ 1068370 h 3303564"/>
              <a:gd name="connsiteX59" fmla="*/ 1990837 w 5092641"/>
              <a:gd name="connsiteY59" fmla="*/ 1128135 h 3303564"/>
              <a:gd name="connsiteX60" fmla="*/ 2020719 w 5092641"/>
              <a:gd name="connsiteY60" fmla="*/ 1146064 h 3303564"/>
              <a:gd name="connsiteX61" fmla="*/ 2026695 w 5092641"/>
              <a:gd name="connsiteY61" fmla="*/ 1140088 h 3303564"/>
              <a:gd name="connsiteX62" fmla="*/ 2068531 w 5092641"/>
              <a:gd name="connsiteY62" fmla="*/ 1158017 h 3303564"/>
              <a:gd name="connsiteX63" fmla="*/ 2122319 w 5092641"/>
              <a:gd name="connsiteY63" fmla="*/ 1205829 h 3303564"/>
              <a:gd name="connsiteX64" fmla="*/ 2164154 w 5092641"/>
              <a:gd name="connsiteY64" fmla="*/ 1241688 h 3303564"/>
              <a:gd name="connsiteX65" fmla="*/ 2200013 w 5092641"/>
              <a:gd name="connsiteY65" fmla="*/ 1253641 h 3303564"/>
              <a:gd name="connsiteX66" fmla="*/ 2253801 w 5092641"/>
              <a:gd name="connsiteY66" fmla="*/ 1265594 h 3303564"/>
              <a:gd name="connsiteX67" fmla="*/ 2253801 w 5092641"/>
              <a:gd name="connsiteY67" fmla="*/ 1289500 h 3303564"/>
              <a:gd name="connsiteX68" fmla="*/ 2301613 w 5092641"/>
              <a:gd name="connsiteY68" fmla="*/ 1319382 h 3303564"/>
              <a:gd name="connsiteX69" fmla="*/ 2337472 w 5092641"/>
              <a:gd name="connsiteY69" fmla="*/ 1325358 h 3303564"/>
              <a:gd name="connsiteX70" fmla="*/ 2379307 w 5092641"/>
              <a:gd name="connsiteY70" fmla="*/ 1361217 h 3303564"/>
              <a:gd name="connsiteX71" fmla="*/ 2409190 w 5092641"/>
              <a:gd name="connsiteY71" fmla="*/ 1379147 h 3303564"/>
              <a:gd name="connsiteX72" fmla="*/ 2421143 w 5092641"/>
              <a:gd name="connsiteY72" fmla="*/ 1385123 h 3303564"/>
              <a:gd name="connsiteX73" fmla="*/ 2445048 w 5092641"/>
              <a:gd name="connsiteY73" fmla="*/ 1391100 h 3303564"/>
              <a:gd name="connsiteX74" fmla="*/ 2504813 w 5092641"/>
              <a:gd name="connsiteY74" fmla="*/ 1415006 h 3303564"/>
              <a:gd name="connsiteX75" fmla="*/ 2528719 w 5092641"/>
              <a:gd name="connsiteY75" fmla="*/ 1391100 h 3303564"/>
              <a:gd name="connsiteX76" fmla="*/ 2552625 w 5092641"/>
              <a:gd name="connsiteY76" fmla="*/ 1367194 h 3303564"/>
              <a:gd name="connsiteX77" fmla="*/ 2582507 w 5092641"/>
              <a:gd name="connsiteY77" fmla="*/ 1325358 h 3303564"/>
              <a:gd name="connsiteX78" fmla="*/ 2624343 w 5092641"/>
              <a:gd name="connsiteY78" fmla="*/ 1301453 h 3303564"/>
              <a:gd name="connsiteX79" fmla="*/ 2612390 w 5092641"/>
              <a:gd name="connsiteY79" fmla="*/ 1283523 h 3303564"/>
              <a:gd name="connsiteX80" fmla="*/ 2612390 w 5092641"/>
              <a:gd name="connsiteY80" fmla="*/ 1247664 h 3303564"/>
              <a:gd name="connsiteX81" fmla="*/ 2648248 w 5092641"/>
              <a:gd name="connsiteY81" fmla="*/ 1211806 h 3303564"/>
              <a:gd name="connsiteX82" fmla="*/ 2648248 w 5092641"/>
              <a:gd name="connsiteY82" fmla="*/ 1193876 h 3303564"/>
              <a:gd name="connsiteX83" fmla="*/ 2713990 w 5092641"/>
              <a:gd name="connsiteY83" fmla="*/ 1056417 h 3303564"/>
              <a:gd name="connsiteX84" fmla="*/ 2731919 w 5092641"/>
              <a:gd name="connsiteY84" fmla="*/ 1050441 h 3303564"/>
              <a:gd name="connsiteX85" fmla="*/ 2821566 w 5092641"/>
              <a:gd name="connsiteY85" fmla="*/ 1032511 h 3303564"/>
              <a:gd name="connsiteX86" fmla="*/ 2833519 w 5092641"/>
              <a:gd name="connsiteY86" fmla="*/ 1032511 h 3303564"/>
              <a:gd name="connsiteX87" fmla="*/ 2857424 w 5092641"/>
              <a:gd name="connsiteY87" fmla="*/ 1002630 h 3303564"/>
              <a:gd name="connsiteX88" fmla="*/ 3048670 w 5092641"/>
              <a:gd name="connsiteY88" fmla="*/ 1026535 h 3303564"/>
              <a:gd name="connsiteX89" fmla="*/ 3198083 w 5092641"/>
              <a:gd name="connsiteY89" fmla="*/ 1044464 h 3303564"/>
              <a:gd name="connsiteX90" fmla="*/ 3269800 w 5092641"/>
              <a:gd name="connsiteY90" fmla="*/ 1086300 h 3303564"/>
              <a:gd name="connsiteX91" fmla="*/ 3305658 w 5092641"/>
              <a:gd name="connsiteY91" fmla="*/ 1134111 h 3303564"/>
              <a:gd name="connsiteX92" fmla="*/ 3311635 w 5092641"/>
              <a:gd name="connsiteY92" fmla="*/ 1175947 h 3303564"/>
              <a:gd name="connsiteX93" fmla="*/ 3401281 w 5092641"/>
              <a:gd name="connsiteY93" fmla="*/ 1187900 h 3303564"/>
              <a:gd name="connsiteX94" fmla="*/ 3431164 w 5092641"/>
              <a:gd name="connsiteY94" fmla="*/ 1253641 h 3303564"/>
              <a:gd name="connsiteX95" fmla="*/ 3490927 w 5092641"/>
              <a:gd name="connsiteY95" fmla="*/ 1283523 h 3303564"/>
              <a:gd name="connsiteX96" fmla="*/ 3562645 w 5092641"/>
              <a:gd name="connsiteY96" fmla="*/ 1355240 h 3303564"/>
              <a:gd name="connsiteX97" fmla="*/ 3598503 w 5092641"/>
              <a:gd name="connsiteY97" fmla="*/ 1492699 h 3303564"/>
              <a:gd name="connsiteX98" fmla="*/ 3682174 w 5092641"/>
              <a:gd name="connsiteY98" fmla="*/ 1618206 h 3303564"/>
              <a:gd name="connsiteX99" fmla="*/ 3724009 w 5092641"/>
              <a:gd name="connsiteY99" fmla="*/ 1737735 h 3303564"/>
              <a:gd name="connsiteX100" fmla="*/ 3807679 w 5092641"/>
              <a:gd name="connsiteY100" fmla="*/ 1797500 h 3303564"/>
              <a:gd name="connsiteX101" fmla="*/ 3867443 w 5092641"/>
              <a:gd name="connsiteY101" fmla="*/ 1887146 h 3303564"/>
              <a:gd name="connsiteX102" fmla="*/ 3927207 w 5092641"/>
              <a:gd name="connsiteY102" fmla="*/ 1994723 h 3303564"/>
              <a:gd name="connsiteX103" fmla="*/ 3975019 w 5092641"/>
              <a:gd name="connsiteY103" fmla="*/ 2042534 h 3303564"/>
              <a:gd name="connsiteX104" fmla="*/ 4046735 w 5092641"/>
              <a:gd name="connsiteY104" fmla="*/ 2066440 h 3303564"/>
              <a:gd name="connsiteX105" fmla="*/ 4058687 w 5092641"/>
              <a:gd name="connsiteY105" fmla="*/ 2144135 h 3303564"/>
              <a:gd name="connsiteX106" fmla="*/ 4064664 w 5092641"/>
              <a:gd name="connsiteY106" fmla="*/ 2215852 h 3303564"/>
              <a:gd name="connsiteX107" fmla="*/ 4082592 w 5092641"/>
              <a:gd name="connsiteY107" fmla="*/ 2317453 h 3303564"/>
              <a:gd name="connsiteX108" fmla="*/ 4124428 w 5092641"/>
              <a:gd name="connsiteY108" fmla="*/ 2419053 h 3303564"/>
              <a:gd name="connsiteX109" fmla="*/ 4154309 w 5092641"/>
              <a:gd name="connsiteY109" fmla="*/ 2431006 h 3303564"/>
              <a:gd name="connsiteX110" fmla="*/ 4178216 w 5092641"/>
              <a:gd name="connsiteY110" fmla="*/ 2496746 h 3303564"/>
              <a:gd name="connsiteX111" fmla="*/ 4255908 w 5092641"/>
              <a:gd name="connsiteY111" fmla="*/ 2598345 h 3303564"/>
              <a:gd name="connsiteX112" fmla="*/ 4363485 w 5092641"/>
              <a:gd name="connsiteY112" fmla="*/ 2628227 h 3303564"/>
              <a:gd name="connsiteX113" fmla="*/ 4429226 w 5092641"/>
              <a:gd name="connsiteY113" fmla="*/ 2682015 h 3303564"/>
              <a:gd name="connsiteX114" fmla="*/ 4536802 w 5092641"/>
              <a:gd name="connsiteY114" fmla="*/ 2687991 h 3303564"/>
              <a:gd name="connsiteX115" fmla="*/ 4608519 w 5092641"/>
              <a:gd name="connsiteY115" fmla="*/ 2753731 h 3303564"/>
              <a:gd name="connsiteX116" fmla="*/ 4680237 w 5092641"/>
              <a:gd name="connsiteY116" fmla="*/ 2783614 h 3303564"/>
              <a:gd name="connsiteX117" fmla="*/ 4835624 w 5092641"/>
              <a:gd name="connsiteY117" fmla="*/ 2771660 h 3303564"/>
              <a:gd name="connsiteX118" fmla="*/ 4949176 w 5092641"/>
              <a:gd name="connsiteY118" fmla="*/ 2825448 h 3303564"/>
              <a:gd name="connsiteX119" fmla="*/ 4991010 w 5092641"/>
              <a:gd name="connsiteY119" fmla="*/ 2849354 h 3303564"/>
              <a:gd name="connsiteX120" fmla="*/ 5068704 w 5092641"/>
              <a:gd name="connsiteY120" fmla="*/ 2801543 h 3303564"/>
              <a:gd name="connsiteX121" fmla="*/ 5086632 w 5092641"/>
              <a:gd name="connsiteY121" fmla="*/ 2795566 h 3303564"/>
              <a:gd name="connsiteX122" fmla="*/ 5092608 w 5092641"/>
              <a:gd name="connsiteY122" fmla="*/ 2956930 h 3303564"/>
              <a:gd name="connsiteX123" fmla="*/ 5008938 w 5092641"/>
              <a:gd name="connsiteY123" fmla="*/ 3130248 h 3303564"/>
              <a:gd name="connsiteX124" fmla="*/ 4949174 w 5092641"/>
              <a:gd name="connsiteY124" fmla="*/ 3291612 h 3303564"/>
              <a:gd name="connsiteX125" fmla="*/ 4949174 w 5092641"/>
              <a:gd name="connsiteY125" fmla="*/ 3291611 h 3303564"/>
              <a:gd name="connsiteX0" fmla="*/ 221801 w 5092641"/>
              <a:gd name="connsiteY0" fmla="*/ 2263664 h 3602388"/>
              <a:gd name="connsiteX1" fmla="*/ 144107 w 5092641"/>
              <a:gd name="connsiteY1" fmla="*/ 2156088 h 3602388"/>
              <a:gd name="connsiteX2" fmla="*/ 162037 w 5092641"/>
              <a:gd name="connsiteY2" fmla="*/ 2102300 h 3602388"/>
              <a:gd name="connsiteX3" fmla="*/ 162037 w 5092641"/>
              <a:gd name="connsiteY3" fmla="*/ 2054488 h 3602388"/>
              <a:gd name="connsiteX4" fmla="*/ 162037 w 5092641"/>
              <a:gd name="connsiteY4" fmla="*/ 2024606 h 3602388"/>
              <a:gd name="connsiteX5" fmla="*/ 126178 w 5092641"/>
              <a:gd name="connsiteY5" fmla="*/ 1958864 h 3602388"/>
              <a:gd name="connsiteX6" fmla="*/ 120201 w 5092641"/>
              <a:gd name="connsiteY6" fmla="*/ 1917029 h 3602388"/>
              <a:gd name="connsiteX7" fmla="*/ 90319 w 5092641"/>
              <a:gd name="connsiteY7" fmla="*/ 1893123 h 3602388"/>
              <a:gd name="connsiteX8" fmla="*/ 72390 w 5092641"/>
              <a:gd name="connsiteY8" fmla="*/ 1857264 h 3602388"/>
              <a:gd name="connsiteX9" fmla="*/ 12625 w 5092641"/>
              <a:gd name="connsiteY9" fmla="*/ 1797500 h 3602388"/>
              <a:gd name="connsiteX10" fmla="*/ 672 w 5092641"/>
              <a:gd name="connsiteY10" fmla="*/ 1654064 h 3602388"/>
              <a:gd name="connsiteX11" fmla="*/ 24578 w 5092641"/>
              <a:gd name="connsiteY11" fmla="*/ 1618206 h 3602388"/>
              <a:gd name="connsiteX12" fmla="*/ 185943 w 5092641"/>
              <a:gd name="connsiteY12" fmla="*/ 1648088 h 3602388"/>
              <a:gd name="connsiteX13" fmla="*/ 239731 w 5092641"/>
              <a:gd name="connsiteY13" fmla="*/ 1630158 h 3602388"/>
              <a:gd name="connsiteX14" fmla="*/ 203872 w 5092641"/>
              <a:gd name="connsiteY14" fmla="*/ 1474770 h 3602388"/>
              <a:gd name="connsiteX15" fmla="*/ 227778 w 5092641"/>
              <a:gd name="connsiteY15" fmla="*/ 1444888 h 3602388"/>
              <a:gd name="connsiteX16" fmla="*/ 215825 w 5092641"/>
              <a:gd name="connsiteY16" fmla="*/ 1122158 h 3602388"/>
              <a:gd name="connsiteX17" fmla="*/ 239731 w 5092641"/>
              <a:gd name="connsiteY17" fmla="*/ 1110206 h 3602388"/>
              <a:gd name="connsiteX18" fmla="*/ 293519 w 5092641"/>
              <a:gd name="connsiteY18" fmla="*/ 817358 h 3602388"/>
              <a:gd name="connsiteX19" fmla="*/ 299495 w 5092641"/>
              <a:gd name="connsiteY19" fmla="*/ 590253 h 3602388"/>
              <a:gd name="connsiteX20" fmla="*/ 215825 w 5092641"/>
              <a:gd name="connsiteY20" fmla="*/ 542441 h 3602388"/>
              <a:gd name="connsiteX21" fmla="*/ 138131 w 5092641"/>
              <a:gd name="connsiteY21" fmla="*/ 428888 h 3602388"/>
              <a:gd name="connsiteX22" fmla="*/ 179966 w 5092641"/>
              <a:gd name="connsiteY22" fmla="*/ 195806 h 3602388"/>
              <a:gd name="connsiteX23" fmla="*/ 191919 w 5092641"/>
              <a:gd name="connsiteY23" fmla="*/ 189829 h 3602388"/>
              <a:gd name="connsiteX24" fmla="*/ 472813 w 5092641"/>
              <a:gd name="connsiteY24" fmla="*/ 213735 h 3602388"/>
              <a:gd name="connsiteX25" fmla="*/ 484766 w 5092641"/>
              <a:gd name="connsiteY25" fmla="*/ 213735 h 3602388"/>
              <a:gd name="connsiteX26" fmla="*/ 496719 w 5092641"/>
              <a:gd name="connsiteY26" fmla="*/ 16511 h 3602388"/>
              <a:gd name="connsiteX27" fmla="*/ 496719 w 5092641"/>
              <a:gd name="connsiteY27" fmla="*/ 10535 h 3602388"/>
              <a:gd name="connsiteX28" fmla="*/ 634178 w 5092641"/>
              <a:gd name="connsiteY28" fmla="*/ 10535 h 3602388"/>
              <a:gd name="connsiteX29" fmla="*/ 1184013 w 5092641"/>
              <a:gd name="connsiteY29" fmla="*/ 58347 h 3602388"/>
              <a:gd name="connsiteX30" fmla="*/ 1219872 w 5092641"/>
              <a:gd name="connsiteY30" fmla="*/ 58347 h 3602388"/>
              <a:gd name="connsiteX31" fmla="*/ 1249754 w 5092641"/>
              <a:gd name="connsiteY31" fmla="*/ 88229 h 3602388"/>
              <a:gd name="connsiteX32" fmla="*/ 1273660 w 5092641"/>
              <a:gd name="connsiteY32" fmla="*/ 142017 h 3602388"/>
              <a:gd name="connsiteX33" fmla="*/ 1279637 w 5092641"/>
              <a:gd name="connsiteY33" fmla="*/ 189829 h 3602388"/>
              <a:gd name="connsiteX34" fmla="*/ 1321472 w 5092641"/>
              <a:gd name="connsiteY34" fmla="*/ 237641 h 3602388"/>
              <a:gd name="connsiteX35" fmla="*/ 1387213 w 5092641"/>
              <a:gd name="connsiteY35" fmla="*/ 249594 h 3602388"/>
              <a:gd name="connsiteX36" fmla="*/ 1441001 w 5092641"/>
              <a:gd name="connsiteY36" fmla="*/ 297406 h 3602388"/>
              <a:gd name="connsiteX37" fmla="*/ 1482837 w 5092641"/>
              <a:gd name="connsiteY37" fmla="*/ 351194 h 3602388"/>
              <a:gd name="connsiteX38" fmla="*/ 1536625 w 5092641"/>
              <a:gd name="connsiteY38" fmla="*/ 404982 h 3602388"/>
              <a:gd name="connsiteX39" fmla="*/ 1554554 w 5092641"/>
              <a:gd name="connsiteY39" fmla="*/ 434864 h 3602388"/>
              <a:gd name="connsiteX40" fmla="*/ 1608343 w 5092641"/>
              <a:gd name="connsiteY40" fmla="*/ 482676 h 3602388"/>
              <a:gd name="connsiteX41" fmla="*/ 1662131 w 5092641"/>
              <a:gd name="connsiteY41" fmla="*/ 530488 h 3602388"/>
              <a:gd name="connsiteX42" fmla="*/ 1668107 w 5092641"/>
              <a:gd name="connsiteY42" fmla="*/ 530488 h 3602388"/>
              <a:gd name="connsiteX43" fmla="*/ 1727872 w 5092641"/>
              <a:gd name="connsiteY43" fmla="*/ 548417 h 3602388"/>
              <a:gd name="connsiteX44" fmla="*/ 1769707 w 5092641"/>
              <a:gd name="connsiteY44" fmla="*/ 602206 h 3602388"/>
              <a:gd name="connsiteX45" fmla="*/ 1775684 w 5092641"/>
              <a:gd name="connsiteY45" fmla="*/ 614158 h 3602388"/>
              <a:gd name="connsiteX46" fmla="*/ 1799590 w 5092641"/>
              <a:gd name="connsiteY46" fmla="*/ 638064 h 3602388"/>
              <a:gd name="connsiteX47" fmla="*/ 1823495 w 5092641"/>
              <a:gd name="connsiteY47" fmla="*/ 679900 h 3602388"/>
              <a:gd name="connsiteX48" fmla="*/ 1829472 w 5092641"/>
              <a:gd name="connsiteY48" fmla="*/ 727711 h 3602388"/>
              <a:gd name="connsiteX49" fmla="*/ 1841425 w 5092641"/>
              <a:gd name="connsiteY49" fmla="*/ 751617 h 3602388"/>
              <a:gd name="connsiteX50" fmla="*/ 1865331 w 5092641"/>
              <a:gd name="connsiteY50" fmla="*/ 781500 h 3602388"/>
              <a:gd name="connsiteX51" fmla="*/ 1889237 w 5092641"/>
              <a:gd name="connsiteY51" fmla="*/ 817358 h 3602388"/>
              <a:gd name="connsiteX52" fmla="*/ 1901190 w 5092641"/>
              <a:gd name="connsiteY52" fmla="*/ 847241 h 3602388"/>
              <a:gd name="connsiteX53" fmla="*/ 1877284 w 5092641"/>
              <a:gd name="connsiteY53" fmla="*/ 901029 h 3602388"/>
              <a:gd name="connsiteX54" fmla="*/ 1901190 w 5092641"/>
              <a:gd name="connsiteY54" fmla="*/ 948841 h 3602388"/>
              <a:gd name="connsiteX55" fmla="*/ 1913143 w 5092641"/>
              <a:gd name="connsiteY55" fmla="*/ 978723 h 3602388"/>
              <a:gd name="connsiteX56" fmla="*/ 1931072 w 5092641"/>
              <a:gd name="connsiteY56" fmla="*/ 1020558 h 3602388"/>
              <a:gd name="connsiteX57" fmla="*/ 1943025 w 5092641"/>
              <a:gd name="connsiteY57" fmla="*/ 1038488 h 3602388"/>
              <a:gd name="connsiteX58" fmla="*/ 1943025 w 5092641"/>
              <a:gd name="connsiteY58" fmla="*/ 1068370 h 3602388"/>
              <a:gd name="connsiteX59" fmla="*/ 1990837 w 5092641"/>
              <a:gd name="connsiteY59" fmla="*/ 1128135 h 3602388"/>
              <a:gd name="connsiteX60" fmla="*/ 2020719 w 5092641"/>
              <a:gd name="connsiteY60" fmla="*/ 1146064 h 3602388"/>
              <a:gd name="connsiteX61" fmla="*/ 2026695 w 5092641"/>
              <a:gd name="connsiteY61" fmla="*/ 1140088 h 3602388"/>
              <a:gd name="connsiteX62" fmla="*/ 2068531 w 5092641"/>
              <a:gd name="connsiteY62" fmla="*/ 1158017 h 3602388"/>
              <a:gd name="connsiteX63" fmla="*/ 2122319 w 5092641"/>
              <a:gd name="connsiteY63" fmla="*/ 1205829 h 3602388"/>
              <a:gd name="connsiteX64" fmla="*/ 2164154 w 5092641"/>
              <a:gd name="connsiteY64" fmla="*/ 1241688 h 3602388"/>
              <a:gd name="connsiteX65" fmla="*/ 2200013 w 5092641"/>
              <a:gd name="connsiteY65" fmla="*/ 1253641 h 3602388"/>
              <a:gd name="connsiteX66" fmla="*/ 2253801 w 5092641"/>
              <a:gd name="connsiteY66" fmla="*/ 1265594 h 3602388"/>
              <a:gd name="connsiteX67" fmla="*/ 2253801 w 5092641"/>
              <a:gd name="connsiteY67" fmla="*/ 1289500 h 3602388"/>
              <a:gd name="connsiteX68" fmla="*/ 2301613 w 5092641"/>
              <a:gd name="connsiteY68" fmla="*/ 1319382 h 3602388"/>
              <a:gd name="connsiteX69" fmla="*/ 2337472 w 5092641"/>
              <a:gd name="connsiteY69" fmla="*/ 1325358 h 3602388"/>
              <a:gd name="connsiteX70" fmla="*/ 2379307 w 5092641"/>
              <a:gd name="connsiteY70" fmla="*/ 1361217 h 3602388"/>
              <a:gd name="connsiteX71" fmla="*/ 2409190 w 5092641"/>
              <a:gd name="connsiteY71" fmla="*/ 1379147 h 3602388"/>
              <a:gd name="connsiteX72" fmla="*/ 2421143 w 5092641"/>
              <a:gd name="connsiteY72" fmla="*/ 1385123 h 3602388"/>
              <a:gd name="connsiteX73" fmla="*/ 2445048 w 5092641"/>
              <a:gd name="connsiteY73" fmla="*/ 1391100 h 3602388"/>
              <a:gd name="connsiteX74" fmla="*/ 2504813 w 5092641"/>
              <a:gd name="connsiteY74" fmla="*/ 1415006 h 3602388"/>
              <a:gd name="connsiteX75" fmla="*/ 2528719 w 5092641"/>
              <a:gd name="connsiteY75" fmla="*/ 1391100 h 3602388"/>
              <a:gd name="connsiteX76" fmla="*/ 2552625 w 5092641"/>
              <a:gd name="connsiteY76" fmla="*/ 1367194 h 3602388"/>
              <a:gd name="connsiteX77" fmla="*/ 2582507 w 5092641"/>
              <a:gd name="connsiteY77" fmla="*/ 1325358 h 3602388"/>
              <a:gd name="connsiteX78" fmla="*/ 2624343 w 5092641"/>
              <a:gd name="connsiteY78" fmla="*/ 1301453 h 3602388"/>
              <a:gd name="connsiteX79" fmla="*/ 2612390 w 5092641"/>
              <a:gd name="connsiteY79" fmla="*/ 1283523 h 3602388"/>
              <a:gd name="connsiteX80" fmla="*/ 2612390 w 5092641"/>
              <a:gd name="connsiteY80" fmla="*/ 1247664 h 3602388"/>
              <a:gd name="connsiteX81" fmla="*/ 2648248 w 5092641"/>
              <a:gd name="connsiteY81" fmla="*/ 1211806 h 3602388"/>
              <a:gd name="connsiteX82" fmla="*/ 2648248 w 5092641"/>
              <a:gd name="connsiteY82" fmla="*/ 1193876 h 3602388"/>
              <a:gd name="connsiteX83" fmla="*/ 2713990 w 5092641"/>
              <a:gd name="connsiteY83" fmla="*/ 1056417 h 3602388"/>
              <a:gd name="connsiteX84" fmla="*/ 2731919 w 5092641"/>
              <a:gd name="connsiteY84" fmla="*/ 1050441 h 3602388"/>
              <a:gd name="connsiteX85" fmla="*/ 2821566 w 5092641"/>
              <a:gd name="connsiteY85" fmla="*/ 1032511 h 3602388"/>
              <a:gd name="connsiteX86" fmla="*/ 2833519 w 5092641"/>
              <a:gd name="connsiteY86" fmla="*/ 1032511 h 3602388"/>
              <a:gd name="connsiteX87" fmla="*/ 2857424 w 5092641"/>
              <a:gd name="connsiteY87" fmla="*/ 1002630 h 3602388"/>
              <a:gd name="connsiteX88" fmla="*/ 3048670 w 5092641"/>
              <a:gd name="connsiteY88" fmla="*/ 1026535 h 3602388"/>
              <a:gd name="connsiteX89" fmla="*/ 3198083 w 5092641"/>
              <a:gd name="connsiteY89" fmla="*/ 1044464 h 3602388"/>
              <a:gd name="connsiteX90" fmla="*/ 3269800 w 5092641"/>
              <a:gd name="connsiteY90" fmla="*/ 1086300 h 3602388"/>
              <a:gd name="connsiteX91" fmla="*/ 3305658 w 5092641"/>
              <a:gd name="connsiteY91" fmla="*/ 1134111 h 3602388"/>
              <a:gd name="connsiteX92" fmla="*/ 3311635 w 5092641"/>
              <a:gd name="connsiteY92" fmla="*/ 1175947 h 3602388"/>
              <a:gd name="connsiteX93" fmla="*/ 3401281 w 5092641"/>
              <a:gd name="connsiteY93" fmla="*/ 1187900 h 3602388"/>
              <a:gd name="connsiteX94" fmla="*/ 3431164 w 5092641"/>
              <a:gd name="connsiteY94" fmla="*/ 1253641 h 3602388"/>
              <a:gd name="connsiteX95" fmla="*/ 3490927 w 5092641"/>
              <a:gd name="connsiteY95" fmla="*/ 1283523 h 3602388"/>
              <a:gd name="connsiteX96" fmla="*/ 3562645 w 5092641"/>
              <a:gd name="connsiteY96" fmla="*/ 1355240 h 3602388"/>
              <a:gd name="connsiteX97" fmla="*/ 3598503 w 5092641"/>
              <a:gd name="connsiteY97" fmla="*/ 1492699 h 3602388"/>
              <a:gd name="connsiteX98" fmla="*/ 3682174 w 5092641"/>
              <a:gd name="connsiteY98" fmla="*/ 1618206 h 3602388"/>
              <a:gd name="connsiteX99" fmla="*/ 3724009 w 5092641"/>
              <a:gd name="connsiteY99" fmla="*/ 1737735 h 3602388"/>
              <a:gd name="connsiteX100" fmla="*/ 3807679 w 5092641"/>
              <a:gd name="connsiteY100" fmla="*/ 1797500 h 3602388"/>
              <a:gd name="connsiteX101" fmla="*/ 3867443 w 5092641"/>
              <a:gd name="connsiteY101" fmla="*/ 1887146 h 3602388"/>
              <a:gd name="connsiteX102" fmla="*/ 3927207 w 5092641"/>
              <a:gd name="connsiteY102" fmla="*/ 1994723 h 3602388"/>
              <a:gd name="connsiteX103" fmla="*/ 3975019 w 5092641"/>
              <a:gd name="connsiteY103" fmla="*/ 2042534 h 3602388"/>
              <a:gd name="connsiteX104" fmla="*/ 4046735 w 5092641"/>
              <a:gd name="connsiteY104" fmla="*/ 2066440 h 3602388"/>
              <a:gd name="connsiteX105" fmla="*/ 4058687 w 5092641"/>
              <a:gd name="connsiteY105" fmla="*/ 2144135 h 3602388"/>
              <a:gd name="connsiteX106" fmla="*/ 4064664 w 5092641"/>
              <a:gd name="connsiteY106" fmla="*/ 2215852 h 3602388"/>
              <a:gd name="connsiteX107" fmla="*/ 4082592 w 5092641"/>
              <a:gd name="connsiteY107" fmla="*/ 2317453 h 3602388"/>
              <a:gd name="connsiteX108" fmla="*/ 4124428 w 5092641"/>
              <a:gd name="connsiteY108" fmla="*/ 2419053 h 3602388"/>
              <a:gd name="connsiteX109" fmla="*/ 4154309 w 5092641"/>
              <a:gd name="connsiteY109" fmla="*/ 2431006 h 3602388"/>
              <a:gd name="connsiteX110" fmla="*/ 4178216 w 5092641"/>
              <a:gd name="connsiteY110" fmla="*/ 2496746 h 3602388"/>
              <a:gd name="connsiteX111" fmla="*/ 4255908 w 5092641"/>
              <a:gd name="connsiteY111" fmla="*/ 2598345 h 3602388"/>
              <a:gd name="connsiteX112" fmla="*/ 4363485 w 5092641"/>
              <a:gd name="connsiteY112" fmla="*/ 2628227 h 3602388"/>
              <a:gd name="connsiteX113" fmla="*/ 4429226 w 5092641"/>
              <a:gd name="connsiteY113" fmla="*/ 2682015 h 3602388"/>
              <a:gd name="connsiteX114" fmla="*/ 4536802 w 5092641"/>
              <a:gd name="connsiteY114" fmla="*/ 2687991 h 3602388"/>
              <a:gd name="connsiteX115" fmla="*/ 4608519 w 5092641"/>
              <a:gd name="connsiteY115" fmla="*/ 2753731 h 3602388"/>
              <a:gd name="connsiteX116" fmla="*/ 4680237 w 5092641"/>
              <a:gd name="connsiteY116" fmla="*/ 2783614 h 3602388"/>
              <a:gd name="connsiteX117" fmla="*/ 4835624 w 5092641"/>
              <a:gd name="connsiteY117" fmla="*/ 2771660 h 3602388"/>
              <a:gd name="connsiteX118" fmla="*/ 4949176 w 5092641"/>
              <a:gd name="connsiteY118" fmla="*/ 2825448 h 3602388"/>
              <a:gd name="connsiteX119" fmla="*/ 4991010 w 5092641"/>
              <a:gd name="connsiteY119" fmla="*/ 2849354 h 3602388"/>
              <a:gd name="connsiteX120" fmla="*/ 5068704 w 5092641"/>
              <a:gd name="connsiteY120" fmla="*/ 2801543 h 3602388"/>
              <a:gd name="connsiteX121" fmla="*/ 5086632 w 5092641"/>
              <a:gd name="connsiteY121" fmla="*/ 2795566 h 3602388"/>
              <a:gd name="connsiteX122" fmla="*/ 5092608 w 5092641"/>
              <a:gd name="connsiteY122" fmla="*/ 2956930 h 3602388"/>
              <a:gd name="connsiteX123" fmla="*/ 5008938 w 5092641"/>
              <a:gd name="connsiteY123" fmla="*/ 3130248 h 3602388"/>
              <a:gd name="connsiteX124" fmla="*/ 4949174 w 5092641"/>
              <a:gd name="connsiteY124" fmla="*/ 3291612 h 3602388"/>
              <a:gd name="connsiteX125" fmla="*/ 4907338 w 5092641"/>
              <a:gd name="connsiteY125" fmla="*/ 3602388 h 3602388"/>
              <a:gd name="connsiteX0" fmla="*/ 221801 w 5092641"/>
              <a:gd name="connsiteY0" fmla="*/ 2263664 h 3602388"/>
              <a:gd name="connsiteX1" fmla="*/ 144107 w 5092641"/>
              <a:gd name="connsiteY1" fmla="*/ 2156088 h 3602388"/>
              <a:gd name="connsiteX2" fmla="*/ 162037 w 5092641"/>
              <a:gd name="connsiteY2" fmla="*/ 2102300 h 3602388"/>
              <a:gd name="connsiteX3" fmla="*/ 162037 w 5092641"/>
              <a:gd name="connsiteY3" fmla="*/ 2054488 h 3602388"/>
              <a:gd name="connsiteX4" fmla="*/ 162037 w 5092641"/>
              <a:gd name="connsiteY4" fmla="*/ 2024606 h 3602388"/>
              <a:gd name="connsiteX5" fmla="*/ 126178 w 5092641"/>
              <a:gd name="connsiteY5" fmla="*/ 1958864 h 3602388"/>
              <a:gd name="connsiteX6" fmla="*/ 120201 w 5092641"/>
              <a:gd name="connsiteY6" fmla="*/ 1917029 h 3602388"/>
              <a:gd name="connsiteX7" fmla="*/ 90319 w 5092641"/>
              <a:gd name="connsiteY7" fmla="*/ 1893123 h 3602388"/>
              <a:gd name="connsiteX8" fmla="*/ 72390 w 5092641"/>
              <a:gd name="connsiteY8" fmla="*/ 1857264 h 3602388"/>
              <a:gd name="connsiteX9" fmla="*/ 12625 w 5092641"/>
              <a:gd name="connsiteY9" fmla="*/ 1797500 h 3602388"/>
              <a:gd name="connsiteX10" fmla="*/ 672 w 5092641"/>
              <a:gd name="connsiteY10" fmla="*/ 1654064 h 3602388"/>
              <a:gd name="connsiteX11" fmla="*/ 24578 w 5092641"/>
              <a:gd name="connsiteY11" fmla="*/ 1618206 h 3602388"/>
              <a:gd name="connsiteX12" fmla="*/ 185943 w 5092641"/>
              <a:gd name="connsiteY12" fmla="*/ 1648088 h 3602388"/>
              <a:gd name="connsiteX13" fmla="*/ 239731 w 5092641"/>
              <a:gd name="connsiteY13" fmla="*/ 1630158 h 3602388"/>
              <a:gd name="connsiteX14" fmla="*/ 203872 w 5092641"/>
              <a:gd name="connsiteY14" fmla="*/ 1474770 h 3602388"/>
              <a:gd name="connsiteX15" fmla="*/ 227778 w 5092641"/>
              <a:gd name="connsiteY15" fmla="*/ 1444888 h 3602388"/>
              <a:gd name="connsiteX16" fmla="*/ 215825 w 5092641"/>
              <a:gd name="connsiteY16" fmla="*/ 1122158 h 3602388"/>
              <a:gd name="connsiteX17" fmla="*/ 239731 w 5092641"/>
              <a:gd name="connsiteY17" fmla="*/ 1110206 h 3602388"/>
              <a:gd name="connsiteX18" fmla="*/ 293519 w 5092641"/>
              <a:gd name="connsiteY18" fmla="*/ 817358 h 3602388"/>
              <a:gd name="connsiteX19" fmla="*/ 299495 w 5092641"/>
              <a:gd name="connsiteY19" fmla="*/ 590253 h 3602388"/>
              <a:gd name="connsiteX20" fmla="*/ 215825 w 5092641"/>
              <a:gd name="connsiteY20" fmla="*/ 542441 h 3602388"/>
              <a:gd name="connsiteX21" fmla="*/ 138131 w 5092641"/>
              <a:gd name="connsiteY21" fmla="*/ 428888 h 3602388"/>
              <a:gd name="connsiteX22" fmla="*/ 179966 w 5092641"/>
              <a:gd name="connsiteY22" fmla="*/ 195806 h 3602388"/>
              <a:gd name="connsiteX23" fmla="*/ 191919 w 5092641"/>
              <a:gd name="connsiteY23" fmla="*/ 189829 h 3602388"/>
              <a:gd name="connsiteX24" fmla="*/ 472813 w 5092641"/>
              <a:gd name="connsiteY24" fmla="*/ 213735 h 3602388"/>
              <a:gd name="connsiteX25" fmla="*/ 484766 w 5092641"/>
              <a:gd name="connsiteY25" fmla="*/ 213735 h 3602388"/>
              <a:gd name="connsiteX26" fmla="*/ 496719 w 5092641"/>
              <a:gd name="connsiteY26" fmla="*/ 16511 h 3602388"/>
              <a:gd name="connsiteX27" fmla="*/ 496719 w 5092641"/>
              <a:gd name="connsiteY27" fmla="*/ 10535 h 3602388"/>
              <a:gd name="connsiteX28" fmla="*/ 634178 w 5092641"/>
              <a:gd name="connsiteY28" fmla="*/ 10535 h 3602388"/>
              <a:gd name="connsiteX29" fmla="*/ 1184013 w 5092641"/>
              <a:gd name="connsiteY29" fmla="*/ 58347 h 3602388"/>
              <a:gd name="connsiteX30" fmla="*/ 1219872 w 5092641"/>
              <a:gd name="connsiteY30" fmla="*/ 58347 h 3602388"/>
              <a:gd name="connsiteX31" fmla="*/ 1249754 w 5092641"/>
              <a:gd name="connsiteY31" fmla="*/ 88229 h 3602388"/>
              <a:gd name="connsiteX32" fmla="*/ 1273660 w 5092641"/>
              <a:gd name="connsiteY32" fmla="*/ 142017 h 3602388"/>
              <a:gd name="connsiteX33" fmla="*/ 1279637 w 5092641"/>
              <a:gd name="connsiteY33" fmla="*/ 189829 h 3602388"/>
              <a:gd name="connsiteX34" fmla="*/ 1321472 w 5092641"/>
              <a:gd name="connsiteY34" fmla="*/ 237641 h 3602388"/>
              <a:gd name="connsiteX35" fmla="*/ 1387213 w 5092641"/>
              <a:gd name="connsiteY35" fmla="*/ 249594 h 3602388"/>
              <a:gd name="connsiteX36" fmla="*/ 1441001 w 5092641"/>
              <a:gd name="connsiteY36" fmla="*/ 297406 h 3602388"/>
              <a:gd name="connsiteX37" fmla="*/ 1482837 w 5092641"/>
              <a:gd name="connsiteY37" fmla="*/ 351194 h 3602388"/>
              <a:gd name="connsiteX38" fmla="*/ 1536625 w 5092641"/>
              <a:gd name="connsiteY38" fmla="*/ 404982 h 3602388"/>
              <a:gd name="connsiteX39" fmla="*/ 1554554 w 5092641"/>
              <a:gd name="connsiteY39" fmla="*/ 434864 h 3602388"/>
              <a:gd name="connsiteX40" fmla="*/ 1608343 w 5092641"/>
              <a:gd name="connsiteY40" fmla="*/ 482676 h 3602388"/>
              <a:gd name="connsiteX41" fmla="*/ 1662131 w 5092641"/>
              <a:gd name="connsiteY41" fmla="*/ 530488 h 3602388"/>
              <a:gd name="connsiteX42" fmla="*/ 1668107 w 5092641"/>
              <a:gd name="connsiteY42" fmla="*/ 530488 h 3602388"/>
              <a:gd name="connsiteX43" fmla="*/ 1727872 w 5092641"/>
              <a:gd name="connsiteY43" fmla="*/ 548417 h 3602388"/>
              <a:gd name="connsiteX44" fmla="*/ 1769707 w 5092641"/>
              <a:gd name="connsiteY44" fmla="*/ 602206 h 3602388"/>
              <a:gd name="connsiteX45" fmla="*/ 1775684 w 5092641"/>
              <a:gd name="connsiteY45" fmla="*/ 614158 h 3602388"/>
              <a:gd name="connsiteX46" fmla="*/ 1799590 w 5092641"/>
              <a:gd name="connsiteY46" fmla="*/ 638064 h 3602388"/>
              <a:gd name="connsiteX47" fmla="*/ 1823495 w 5092641"/>
              <a:gd name="connsiteY47" fmla="*/ 679900 h 3602388"/>
              <a:gd name="connsiteX48" fmla="*/ 1829472 w 5092641"/>
              <a:gd name="connsiteY48" fmla="*/ 727711 h 3602388"/>
              <a:gd name="connsiteX49" fmla="*/ 1841425 w 5092641"/>
              <a:gd name="connsiteY49" fmla="*/ 751617 h 3602388"/>
              <a:gd name="connsiteX50" fmla="*/ 1865331 w 5092641"/>
              <a:gd name="connsiteY50" fmla="*/ 781500 h 3602388"/>
              <a:gd name="connsiteX51" fmla="*/ 1889237 w 5092641"/>
              <a:gd name="connsiteY51" fmla="*/ 817358 h 3602388"/>
              <a:gd name="connsiteX52" fmla="*/ 1901190 w 5092641"/>
              <a:gd name="connsiteY52" fmla="*/ 847241 h 3602388"/>
              <a:gd name="connsiteX53" fmla="*/ 1877284 w 5092641"/>
              <a:gd name="connsiteY53" fmla="*/ 901029 h 3602388"/>
              <a:gd name="connsiteX54" fmla="*/ 1901190 w 5092641"/>
              <a:gd name="connsiteY54" fmla="*/ 948841 h 3602388"/>
              <a:gd name="connsiteX55" fmla="*/ 1913143 w 5092641"/>
              <a:gd name="connsiteY55" fmla="*/ 978723 h 3602388"/>
              <a:gd name="connsiteX56" fmla="*/ 1931072 w 5092641"/>
              <a:gd name="connsiteY56" fmla="*/ 1020558 h 3602388"/>
              <a:gd name="connsiteX57" fmla="*/ 1943025 w 5092641"/>
              <a:gd name="connsiteY57" fmla="*/ 1038488 h 3602388"/>
              <a:gd name="connsiteX58" fmla="*/ 1943025 w 5092641"/>
              <a:gd name="connsiteY58" fmla="*/ 1068370 h 3602388"/>
              <a:gd name="connsiteX59" fmla="*/ 1990837 w 5092641"/>
              <a:gd name="connsiteY59" fmla="*/ 1128135 h 3602388"/>
              <a:gd name="connsiteX60" fmla="*/ 2020719 w 5092641"/>
              <a:gd name="connsiteY60" fmla="*/ 1146064 h 3602388"/>
              <a:gd name="connsiteX61" fmla="*/ 2026695 w 5092641"/>
              <a:gd name="connsiteY61" fmla="*/ 1140088 h 3602388"/>
              <a:gd name="connsiteX62" fmla="*/ 2068531 w 5092641"/>
              <a:gd name="connsiteY62" fmla="*/ 1158017 h 3602388"/>
              <a:gd name="connsiteX63" fmla="*/ 2122319 w 5092641"/>
              <a:gd name="connsiteY63" fmla="*/ 1205829 h 3602388"/>
              <a:gd name="connsiteX64" fmla="*/ 2164154 w 5092641"/>
              <a:gd name="connsiteY64" fmla="*/ 1241688 h 3602388"/>
              <a:gd name="connsiteX65" fmla="*/ 2200013 w 5092641"/>
              <a:gd name="connsiteY65" fmla="*/ 1253641 h 3602388"/>
              <a:gd name="connsiteX66" fmla="*/ 2253801 w 5092641"/>
              <a:gd name="connsiteY66" fmla="*/ 1265594 h 3602388"/>
              <a:gd name="connsiteX67" fmla="*/ 2253801 w 5092641"/>
              <a:gd name="connsiteY67" fmla="*/ 1289500 h 3602388"/>
              <a:gd name="connsiteX68" fmla="*/ 2301613 w 5092641"/>
              <a:gd name="connsiteY68" fmla="*/ 1319382 h 3602388"/>
              <a:gd name="connsiteX69" fmla="*/ 2337472 w 5092641"/>
              <a:gd name="connsiteY69" fmla="*/ 1325358 h 3602388"/>
              <a:gd name="connsiteX70" fmla="*/ 2379307 w 5092641"/>
              <a:gd name="connsiteY70" fmla="*/ 1361217 h 3602388"/>
              <a:gd name="connsiteX71" fmla="*/ 2409190 w 5092641"/>
              <a:gd name="connsiteY71" fmla="*/ 1379147 h 3602388"/>
              <a:gd name="connsiteX72" fmla="*/ 2421143 w 5092641"/>
              <a:gd name="connsiteY72" fmla="*/ 1385123 h 3602388"/>
              <a:gd name="connsiteX73" fmla="*/ 2445048 w 5092641"/>
              <a:gd name="connsiteY73" fmla="*/ 1391100 h 3602388"/>
              <a:gd name="connsiteX74" fmla="*/ 2504813 w 5092641"/>
              <a:gd name="connsiteY74" fmla="*/ 1415006 h 3602388"/>
              <a:gd name="connsiteX75" fmla="*/ 2528719 w 5092641"/>
              <a:gd name="connsiteY75" fmla="*/ 1391100 h 3602388"/>
              <a:gd name="connsiteX76" fmla="*/ 2552625 w 5092641"/>
              <a:gd name="connsiteY76" fmla="*/ 1367194 h 3602388"/>
              <a:gd name="connsiteX77" fmla="*/ 2582507 w 5092641"/>
              <a:gd name="connsiteY77" fmla="*/ 1325358 h 3602388"/>
              <a:gd name="connsiteX78" fmla="*/ 2624343 w 5092641"/>
              <a:gd name="connsiteY78" fmla="*/ 1301453 h 3602388"/>
              <a:gd name="connsiteX79" fmla="*/ 2612390 w 5092641"/>
              <a:gd name="connsiteY79" fmla="*/ 1283523 h 3602388"/>
              <a:gd name="connsiteX80" fmla="*/ 2612390 w 5092641"/>
              <a:gd name="connsiteY80" fmla="*/ 1247664 h 3602388"/>
              <a:gd name="connsiteX81" fmla="*/ 2648248 w 5092641"/>
              <a:gd name="connsiteY81" fmla="*/ 1211806 h 3602388"/>
              <a:gd name="connsiteX82" fmla="*/ 2648248 w 5092641"/>
              <a:gd name="connsiteY82" fmla="*/ 1193876 h 3602388"/>
              <a:gd name="connsiteX83" fmla="*/ 2713990 w 5092641"/>
              <a:gd name="connsiteY83" fmla="*/ 1056417 h 3602388"/>
              <a:gd name="connsiteX84" fmla="*/ 2731919 w 5092641"/>
              <a:gd name="connsiteY84" fmla="*/ 1050441 h 3602388"/>
              <a:gd name="connsiteX85" fmla="*/ 2821566 w 5092641"/>
              <a:gd name="connsiteY85" fmla="*/ 1032511 h 3602388"/>
              <a:gd name="connsiteX86" fmla="*/ 2833519 w 5092641"/>
              <a:gd name="connsiteY86" fmla="*/ 1032511 h 3602388"/>
              <a:gd name="connsiteX87" fmla="*/ 2857424 w 5092641"/>
              <a:gd name="connsiteY87" fmla="*/ 1002630 h 3602388"/>
              <a:gd name="connsiteX88" fmla="*/ 3048670 w 5092641"/>
              <a:gd name="connsiteY88" fmla="*/ 1026535 h 3602388"/>
              <a:gd name="connsiteX89" fmla="*/ 3198083 w 5092641"/>
              <a:gd name="connsiteY89" fmla="*/ 1044464 h 3602388"/>
              <a:gd name="connsiteX90" fmla="*/ 3269800 w 5092641"/>
              <a:gd name="connsiteY90" fmla="*/ 1086300 h 3602388"/>
              <a:gd name="connsiteX91" fmla="*/ 3305658 w 5092641"/>
              <a:gd name="connsiteY91" fmla="*/ 1134111 h 3602388"/>
              <a:gd name="connsiteX92" fmla="*/ 3311635 w 5092641"/>
              <a:gd name="connsiteY92" fmla="*/ 1175947 h 3602388"/>
              <a:gd name="connsiteX93" fmla="*/ 3401281 w 5092641"/>
              <a:gd name="connsiteY93" fmla="*/ 1187900 h 3602388"/>
              <a:gd name="connsiteX94" fmla="*/ 3431164 w 5092641"/>
              <a:gd name="connsiteY94" fmla="*/ 1253641 h 3602388"/>
              <a:gd name="connsiteX95" fmla="*/ 3490927 w 5092641"/>
              <a:gd name="connsiteY95" fmla="*/ 1283523 h 3602388"/>
              <a:gd name="connsiteX96" fmla="*/ 3562645 w 5092641"/>
              <a:gd name="connsiteY96" fmla="*/ 1355240 h 3602388"/>
              <a:gd name="connsiteX97" fmla="*/ 3598503 w 5092641"/>
              <a:gd name="connsiteY97" fmla="*/ 1492699 h 3602388"/>
              <a:gd name="connsiteX98" fmla="*/ 3682174 w 5092641"/>
              <a:gd name="connsiteY98" fmla="*/ 1618206 h 3602388"/>
              <a:gd name="connsiteX99" fmla="*/ 3724009 w 5092641"/>
              <a:gd name="connsiteY99" fmla="*/ 1737735 h 3602388"/>
              <a:gd name="connsiteX100" fmla="*/ 3807679 w 5092641"/>
              <a:gd name="connsiteY100" fmla="*/ 1797500 h 3602388"/>
              <a:gd name="connsiteX101" fmla="*/ 3867443 w 5092641"/>
              <a:gd name="connsiteY101" fmla="*/ 1887146 h 3602388"/>
              <a:gd name="connsiteX102" fmla="*/ 3927207 w 5092641"/>
              <a:gd name="connsiteY102" fmla="*/ 1994723 h 3602388"/>
              <a:gd name="connsiteX103" fmla="*/ 3975019 w 5092641"/>
              <a:gd name="connsiteY103" fmla="*/ 2042534 h 3602388"/>
              <a:gd name="connsiteX104" fmla="*/ 4046735 w 5092641"/>
              <a:gd name="connsiteY104" fmla="*/ 2066440 h 3602388"/>
              <a:gd name="connsiteX105" fmla="*/ 4058687 w 5092641"/>
              <a:gd name="connsiteY105" fmla="*/ 2144135 h 3602388"/>
              <a:gd name="connsiteX106" fmla="*/ 4064664 w 5092641"/>
              <a:gd name="connsiteY106" fmla="*/ 2215852 h 3602388"/>
              <a:gd name="connsiteX107" fmla="*/ 4082592 w 5092641"/>
              <a:gd name="connsiteY107" fmla="*/ 2317453 h 3602388"/>
              <a:gd name="connsiteX108" fmla="*/ 4124428 w 5092641"/>
              <a:gd name="connsiteY108" fmla="*/ 2419053 h 3602388"/>
              <a:gd name="connsiteX109" fmla="*/ 4154309 w 5092641"/>
              <a:gd name="connsiteY109" fmla="*/ 2431006 h 3602388"/>
              <a:gd name="connsiteX110" fmla="*/ 4178216 w 5092641"/>
              <a:gd name="connsiteY110" fmla="*/ 2496746 h 3602388"/>
              <a:gd name="connsiteX111" fmla="*/ 4255908 w 5092641"/>
              <a:gd name="connsiteY111" fmla="*/ 2598345 h 3602388"/>
              <a:gd name="connsiteX112" fmla="*/ 4363485 w 5092641"/>
              <a:gd name="connsiteY112" fmla="*/ 2628227 h 3602388"/>
              <a:gd name="connsiteX113" fmla="*/ 4429226 w 5092641"/>
              <a:gd name="connsiteY113" fmla="*/ 2682015 h 3602388"/>
              <a:gd name="connsiteX114" fmla="*/ 4536802 w 5092641"/>
              <a:gd name="connsiteY114" fmla="*/ 2687991 h 3602388"/>
              <a:gd name="connsiteX115" fmla="*/ 4608519 w 5092641"/>
              <a:gd name="connsiteY115" fmla="*/ 2753731 h 3602388"/>
              <a:gd name="connsiteX116" fmla="*/ 4680237 w 5092641"/>
              <a:gd name="connsiteY116" fmla="*/ 2783614 h 3602388"/>
              <a:gd name="connsiteX117" fmla="*/ 4835624 w 5092641"/>
              <a:gd name="connsiteY117" fmla="*/ 2771660 h 3602388"/>
              <a:gd name="connsiteX118" fmla="*/ 4949176 w 5092641"/>
              <a:gd name="connsiteY118" fmla="*/ 2825448 h 3602388"/>
              <a:gd name="connsiteX119" fmla="*/ 4991010 w 5092641"/>
              <a:gd name="connsiteY119" fmla="*/ 2849354 h 3602388"/>
              <a:gd name="connsiteX120" fmla="*/ 5068704 w 5092641"/>
              <a:gd name="connsiteY120" fmla="*/ 2801543 h 3602388"/>
              <a:gd name="connsiteX121" fmla="*/ 5086632 w 5092641"/>
              <a:gd name="connsiteY121" fmla="*/ 2795566 h 3602388"/>
              <a:gd name="connsiteX122" fmla="*/ 5092608 w 5092641"/>
              <a:gd name="connsiteY122" fmla="*/ 2956930 h 3602388"/>
              <a:gd name="connsiteX123" fmla="*/ 5008938 w 5092641"/>
              <a:gd name="connsiteY123" fmla="*/ 3130248 h 3602388"/>
              <a:gd name="connsiteX124" fmla="*/ 4949174 w 5092641"/>
              <a:gd name="connsiteY124" fmla="*/ 3291612 h 3602388"/>
              <a:gd name="connsiteX125" fmla="*/ 4907338 w 5092641"/>
              <a:gd name="connsiteY125" fmla="*/ 3602388 h 3602388"/>
              <a:gd name="connsiteX126" fmla="*/ 4907338 w 5092641"/>
              <a:gd name="connsiteY126" fmla="*/ 3602388 h 3602388"/>
              <a:gd name="connsiteX0" fmla="*/ 221801 w 5092641"/>
              <a:gd name="connsiteY0" fmla="*/ 2263664 h 3805588"/>
              <a:gd name="connsiteX1" fmla="*/ 144107 w 5092641"/>
              <a:gd name="connsiteY1" fmla="*/ 2156088 h 3805588"/>
              <a:gd name="connsiteX2" fmla="*/ 162037 w 5092641"/>
              <a:gd name="connsiteY2" fmla="*/ 2102300 h 3805588"/>
              <a:gd name="connsiteX3" fmla="*/ 162037 w 5092641"/>
              <a:gd name="connsiteY3" fmla="*/ 2054488 h 3805588"/>
              <a:gd name="connsiteX4" fmla="*/ 162037 w 5092641"/>
              <a:gd name="connsiteY4" fmla="*/ 2024606 h 3805588"/>
              <a:gd name="connsiteX5" fmla="*/ 126178 w 5092641"/>
              <a:gd name="connsiteY5" fmla="*/ 1958864 h 3805588"/>
              <a:gd name="connsiteX6" fmla="*/ 120201 w 5092641"/>
              <a:gd name="connsiteY6" fmla="*/ 1917029 h 3805588"/>
              <a:gd name="connsiteX7" fmla="*/ 90319 w 5092641"/>
              <a:gd name="connsiteY7" fmla="*/ 1893123 h 3805588"/>
              <a:gd name="connsiteX8" fmla="*/ 72390 w 5092641"/>
              <a:gd name="connsiteY8" fmla="*/ 1857264 h 3805588"/>
              <a:gd name="connsiteX9" fmla="*/ 12625 w 5092641"/>
              <a:gd name="connsiteY9" fmla="*/ 1797500 h 3805588"/>
              <a:gd name="connsiteX10" fmla="*/ 672 w 5092641"/>
              <a:gd name="connsiteY10" fmla="*/ 1654064 h 3805588"/>
              <a:gd name="connsiteX11" fmla="*/ 24578 w 5092641"/>
              <a:gd name="connsiteY11" fmla="*/ 1618206 h 3805588"/>
              <a:gd name="connsiteX12" fmla="*/ 185943 w 5092641"/>
              <a:gd name="connsiteY12" fmla="*/ 1648088 h 3805588"/>
              <a:gd name="connsiteX13" fmla="*/ 239731 w 5092641"/>
              <a:gd name="connsiteY13" fmla="*/ 1630158 h 3805588"/>
              <a:gd name="connsiteX14" fmla="*/ 203872 w 5092641"/>
              <a:gd name="connsiteY14" fmla="*/ 1474770 h 3805588"/>
              <a:gd name="connsiteX15" fmla="*/ 227778 w 5092641"/>
              <a:gd name="connsiteY15" fmla="*/ 1444888 h 3805588"/>
              <a:gd name="connsiteX16" fmla="*/ 215825 w 5092641"/>
              <a:gd name="connsiteY16" fmla="*/ 1122158 h 3805588"/>
              <a:gd name="connsiteX17" fmla="*/ 239731 w 5092641"/>
              <a:gd name="connsiteY17" fmla="*/ 1110206 h 3805588"/>
              <a:gd name="connsiteX18" fmla="*/ 293519 w 5092641"/>
              <a:gd name="connsiteY18" fmla="*/ 817358 h 3805588"/>
              <a:gd name="connsiteX19" fmla="*/ 299495 w 5092641"/>
              <a:gd name="connsiteY19" fmla="*/ 590253 h 3805588"/>
              <a:gd name="connsiteX20" fmla="*/ 215825 w 5092641"/>
              <a:gd name="connsiteY20" fmla="*/ 542441 h 3805588"/>
              <a:gd name="connsiteX21" fmla="*/ 138131 w 5092641"/>
              <a:gd name="connsiteY21" fmla="*/ 428888 h 3805588"/>
              <a:gd name="connsiteX22" fmla="*/ 179966 w 5092641"/>
              <a:gd name="connsiteY22" fmla="*/ 195806 h 3805588"/>
              <a:gd name="connsiteX23" fmla="*/ 191919 w 5092641"/>
              <a:gd name="connsiteY23" fmla="*/ 189829 h 3805588"/>
              <a:gd name="connsiteX24" fmla="*/ 472813 w 5092641"/>
              <a:gd name="connsiteY24" fmla="*/ 213735 h 3805588"/>
              <a:gd name="connsiteX25" fmla="*/ 484766 w 5092641"/>
              <a:gd name="connsiteY25" fmla="*/ 213735 h 3805588"/>
              <a:gd name="connsiteX26" fmla="*/ 496719 w 5092641"/>
              <a:gd name="connsiteY26" fmla="*/ 16511 h 3805588"/>
              <a:gd name="connsiteX27" fmla="*/ 496719 w 5092641"/>
              <a:gd name="connsiteY27" fmla="*/ 10535 h 3805588"/>
              <a:gd name="connsiteX28" fmla="*/ 634178 w 5092641"/>
              <a:gd name="connsiteY28" fmla="*/ 10535 h 3805588"/>
              <a:gd name="connsiteX29" fmla="*/ 1184013 w 5092641"/>
              <a:gd name="connsiteY29" fmla="*/ 58347 h 3805588"/>
              <a:gd name="connsiteX30" fmla="*/ 1219872 w 5092641"/>
              <a:gd name="connsiteY30" fmla="*/ 58347 h 3805588"/>
              <a:gd name="connsiteX31" fmla="*/ 1249754 w 5092641"/>
              <a:gd name="connsiteY31" fmla="*/ 88229 h 3805588"/>
              <a:gd name="connsiteX32" fmla="*/ 1273660 w 5092641"/>
              <a:gd name="connsiteY32" fmla="*/ 142017 h 3805588"/>
              <a:gd name="connsiteX33" fmla="*/ 1279637 w 5092641"/>
              <a:gd name="connsiteY33" fmla="*/ 189829 h 3805588"/>
              <a:gd name="connsiteX34" fmla="*/ 1321472 w 5092641"/>
              <a:gd name="connsiteY34" fmla="*/ 237641 h 3805588"/>
              <a:gd name="connsiteX35" fmla="*/ 1387213 w 5092641"/>
              <a:gd name="connsiteY35" fmla="*/ 249594 h 3805588"/>
              <a:gd name="connsiteX36" fmla="*/ 1441001 w 5092641"/>
              <a:gd name="connsiteY36" fmla="*/ 297406 h 3805588"/>
              <a:gd name="connsiteX37" fmla="*/ 1482837 w 5092641"/>
              <a:gd name="connsiteY37" fmla="*/ 351194 h 3805588"/>
              <a:gd name="connsiteX38" fmla="*/ 1536625 w 5092641"/>
              <a:gd name="connsiteY38" fmla="*/ 404982 h 3805588"/>
              <a:gd name="connsiteX39" fmla="*/ 1554554 w 5092641"/>
              <a:gd name="connsiteY39" fmla="*/ 434864 h 3805588"/>
              <a:gd name="connsiteX40" fmla="*/ 1608343 w 5092641"/>
              <a:gd name="connsiteY40" fmla="*/ 482676 h 3805588"/>
              <a:gd name="connsiteX41" fmla="*/ 1662131 w 5092641"/>
              <a:gd name="connsiteY41" fmla="*/ 530488 h 3805588"/>
              <a:gd name="connsiteX42" fmla="*/ 1668107 w 5092641"/>
              <a:gd name="connsiteY42" fmla="*/ 530488 h 3805588"/>
              <a:gd name="connsiteX43" fmla="*/ 1727872 w 5092641"/>
              <a:gd name="connsiteY43" fmla="*/ 548417 h 3805588"/>
              <a:gd name="connsiteX44" fmla="*/ 1769707 w 5092641"/>
              <a:gd name="connsiteY44" fmla="*/ 602206 h 3805588"/>
              <a:gd name="connsiteX45" fmla="*/ 1775684 w 5092641"/>
              <a:gd name="connsiteY45" fmla="*/ 614158 h 3805588"/>
              <a:gd name="connsiteX46" fmla="*/ 1799590 w 5092641"/>
              <a:gd name="connsiteY46" fmla="*/ 638064 h 3805588"/>
              <a:gd name="connsiteX47" fmla="*/ 1823495 w 5092641"/>
              <a:gd name="connsiteY47" fmla="*/ 679900 h 3805588"/>
              <a:gd name="connsiteX48" fmla="*/ 1829472 w 5092641"/>
              <a:gd name="connsiteY48" fmla="*/ 727711 h 3805588"/>
              <a:gd name="connsiteX49" fmla="*/ 1841425 w 5092641"/>
              <a:gd name="connsiteY49" fmla="*/ 751617 h 3805588"/>
              <a:gd name="connsiteX50" fmla="*/ 1865331 w 5092641"/>
              <a:gd name="connsiteY50" fmla="*/ 781500 h 3805588"/>
              <a:gd name="connsiteX51" fmla="*/ 1889237 w 5092641"/>
              <a:gd name="connsiteY51" fmla="*/ 817358 h 3805588"/>
              <a:gd name="connsiteX52" fmla="*/ 1901190 w 5092641"/>
              <a:gd name="connsiteY52" fmla="*/ 847241 h 3805588"/>
              <a:gd name="connsiteX53" fmla="*/ 1877284 w 5092641"/>
              <a:gd name="connsiteY53" fmla="*/ 901029 h 3805588"/>
              <a:gd name="connsiteX54" fmla="*/ 1901190 w 5092641"/>
              <a:gd name="connsiteY54" fmla="*/ 948841 h 3805588"/>
              <a:gd name="connsiteX55" fmla="*/ 1913143 w 5092641"/>
              <a:gd name="connsiteY55" fmla="*/ 978723 h 3805588"/>
              <a:gd name="connsiteX56" fmla="*/ 1931072 w 5092641"/>
              <a:gd name="connsiteY56" fmla="*/ 1020558 h 3805588"/>
              <a:gd name="connsiteX57" fmla="*/ 1943025 w 5092641"/>
              <a:gd name="connsiteY57" fmla="*/ 1038488 h 3805588"/>
              <a:gd name="connsiteX58" fmla="*/ 1943025 w 5092641"/>
              <a:gd name="connsiteY58" fmla="*/ 1068370 h 3805588"/>
              <a:gd name="connsiteX59" fmla="*/ 1990837 w 5092641"/>
              <a:gd name="connsiteY59" fmla="*/ 1128135 h 3805588"/>
              <a:gd name="connsiteX60" fmla="*/ 2020719 w 5092641"/>
              <a:gd name="connsiteY60" fmla="*/ 1146064 h 3805588"/>
              <a:gd name="connsiteX61" fmla="*/ 2026695 w 5092641"/>
              <a:gd name="connsiteY61" fmla="*/ 1140088 h 3805588"/>
              <a:gd name="connsiteX62" fmla="*/ 2068531 w 5092641"/>
              <a:gd name="connsiteY62" fmla="*/ 1158017 h 3805588"/>
              <a:gd name="connsiteX63" fmla="*/ 2122319 w 5092641"/>
              <a:gd name="connsiteY63" fmla="*/ 1205829 h 3805588"/>
              <a:gd name="connsiteX64" fmla="*/ 2164154 w 5092641"/>
              <a:gd name="connsiteY64" fmla="*/ 1241688 h 3805588"/>
              <a:gd name="connsiteX65" fmla="*/ 2200013 w 5092641"/>
              <a:gd name="connsiteY65" fmla="*/ 1253641 h 3805588"/>
              <a:gd name="connsiteX66" fmla="*/ 2253801 w 5092641"/>
              <a:gd name="connsiteY66" fmla="*/ 1265594 h 3805588"/>
              <a:gd name="connsiteX67" fmla="*/ 2253801 w 5092641"/>
              <a:gd name="connsiteY67" fmla="*/ 1289500 h 3805588"/>
              <a:gd name="connsiteX68" fmla="*/ 2301613 w 5092641"/>
              <a:gd name="connsiteY68" fmla="*/ 1319382 h 3805588"/>
              <a:gd name="connsiteX69" fmla="*/ 2337472 w 5092641"/>
              <a:gd name="connsiteY69" fmla="*/ 1325358 h 3805588"/>
              <a:gd name="connsiteX70" fmla="*/ 2379307 w 5092641"/>
              <a:gd name="connsiteY70" fmla="*/ 1361217 h 3805588"/>
              <a:gd name="connsiteX71" fmla="*/ 2409190 w 5092641"/>
              <a:gd name="connsiteY71" fmla="*/ 1379147 h 3805588"/>
              <a:gd name="connsiteX72" fmla="*/ 2421143 w 5092641"/>
              <a:gd name="connsiteY72" fmla="*/ 1385123 h 3805588"/>
              <a:gd name="connsiteX73" fmla="*/ 2445048 w 5092641"/>
              <a:gd name="connsiteY73" fmla="*/ 1391100 h 3805588"/>
              <a:gd name="connsiteX74" fmla="*/ 2504813 w 5092641"/>
              <a:gd name="connsiteY74" fmla="*/ 1415006 h 3805588"/>
              <a:gd name="connsiteX75" fmla="*/ 2528719 w 5092641"/>
              <a:gd name="connsiteY75" fmla="*/ 1391100 h 3805588"/>
              <a:gd name="connsiteX76" fmla="*/ 2552625 w 5092641"/>
              <a:gd name="connsiteY76" fmla="*/ 1367194 h 3805588"/>
              <a:gd name="connsiteX77" fmla="*/ 2582507 w 5092641"/>
              <a:gd name="connsiteY77" fmla="*/ 1325358 h 3805588"/>
              <a:gd name="connsiteX78" fmla="*/ 2624343 w 5092641"/>
              <a:gd name="connsiteY78" fmla="*/ 1301453 h 3805588"/>
              <a:gd name="connsiteX79" fmla="*/ 2612390 w 5092641"/>
              <a:gd name="connsiteY79" fmla="*/ 1283523 h 3805588"/>
              <a:gd name="connsiteX80" fmla="*/ 2612390 w 5092641"/>
              <a:gd name="connsiteY80" fmla="*/ 1247664 h 3805588"/>
              <a:gd name="connsiteX81" fmla="*/ 2648248 w 5092641"/>
              <a:gd name="connsiteY81" fmla="*/ 1211806 h 3805588"/>
              <a:gd name="connsiteX82" fmla="*/ 2648248 w 5092641"/>
              <a:gd name="connsiteY82" fmla="*/ 1193876 h 3805588"/>
              <a:gd name="connsiteX83" fmla="*/ 2713990 w 5092641"/>
              <a:gd name="connsiteY83" fmla="*/ 1056417 h 3805588"/>
              <a:gd name="connsiteX84" fmla="*/ 2731919 w 5092641"/>
              <a:gd name="connsiteY84" fmla="*/ 1050441 h 3805588"/>
              <a:gd name="connsiteX85" fmla="*/ 2821566 w 5092641"/>
              <a:gd name="connsiteY85" fmla="*/ 1032511 h 3805588"/>
              <a:gd name="connsiteX86" fmla="*/ 2833519 w 5092641"/>
              <a:gd name="connsiteY86" fmla="*/ 1032511 h 3805588"/>
              <a:gd name="connsiteX87" fmla="*/ 2857424 w 5092641"/>
              <a:gd name="connsiteY87" fmla="*/ 1002630 h 3805588"/>
              <a:gd name="connsiteX88" fmla="*/ 3048670 w 5092641"/>
              <a:gd name="connsiteY88" fmla="*/ 1026535 h 3805588"/>
              <a:gd name="connsiteX89" fmla="*/ 3198083 w 5092641"/>
              <a:gd name="connsiteY89" fmla="*/ 1044464 h 3805588"/>
              <a:gd name="connsiteX90" fmla="*/ 3269800 w 5092641"/>
              <a:gd name="connsiteY90" fmla="*/ 1086300 h 3805588"/>
              <a:gd name="connsiteX91" fmla="*/ 3305658 w 5092641"/>
              <a:gd name="connsiteY91" fmla="*/ 1134111 h 3805588"/>
              <a:gd name="connsiteX92" fmla="*/ 3311635 w 5092641"/>
              <a:gd name="connsiteY92" fmla="*/ 1175947 h 3805588"/>
              <a:gd name="connsiteX93" fmla="*/ 3401281 w 5092641"/>
              <a:gd name="connsiteY93" fmla="*/ 1187900 h 3805588"/>
              <a:gd name="connsiteX94" fmla="*/ 3431164 w 5092641"/>
              <a:gd name="connsiteY94" fmla="*/ 1253641 h 3805588"/>
              <a:gd name="connsiteX95" fmla="*/ 3490927 w 5092641"/>
              <a:gd name="connsiteY95" fmla="*/ 1283523 h 3805588"/>
              <a:gd name="connsiteX96" fmla="*/ 3562645 w 5092641"/>
              <a:gd name="connsiteY96" fmla="*/ 1355240 h 3805588"/>
              <a:gd name="connsiteX97" fmla="*/ 3598503 w 5092641"/>
              <a:gd name="connsiteY97" fmla="*/ 1492699 h 3805588"/>
              <a:gd name="connsiteX98" fmla="*/ 3682174 w 5092641"/>
              <a:gd name="connsiteY98" fmla="*/ 1618206 h 3805588"/>
              <a:gd name="connsiteX99" fmla="*/ 3724009 w 5092641"/>
              <a:gd name="connsiteY99" fmla="*/ 1737735 h 3805588"/>
              <a:gd name="connsiteX100" fmla="*/ 3807679 w 5092641"/>
              <a:gd name="connsiteY100" fmla="*/ 1797500 h 3805588"/>
              <a:gd name="connsiteX101" fmla="*/ 3867443 w 5092641"/>
              <a:gd name="connsiteY101" fmla="*/ 1887146 h 3805588"/>
              <a:gd name="connsiteX102" fmla="*/ 3927207 w 5092641"/>
              <a:gd name="connsiteY102" fmla="*/ 1994723 h 3805588"/>
              <a:gd name="connsiteX103" fmla="*/ 3975019 w 5092641"/>
              <a:gd name="connsiteY103" fmla="*/ 2042534 h 3805588"/>
              <a:gd name="connsiteX104" fmla="*/ 4046735 w 5092641"/>
              <a:gd name="connsiteY104" fmla="*/ 2066440 h 3805588"/>
              <a:gd name="connsiteX105" fmla="*/ 4058687 w 5092641"/>
              <a:gd name="connsiteY105" fmla="*/ 2144135 h 3805588"/>
              <a:gd name="connsiteX106" fmla="*/ 4064664 w 5092641"/>
              <a:gd name="connsiteY106" fmla="*/ 2215852 h 3805588"/>
              <a:gd name="connsiteX107" fmla="*/ 4082592 w 5092641"/>
              <a:gd name="connsiteY107" fmla="*/ 2317453 h 3805588"/>
              <a:gd name="connsiteX108" fmla="*/ 4124428 w 5092641"/>
              <a:gd name="connsiteY108" fmla="*/ 2419053 h 3805588"/>
              <a:gd name="connsiteX109" fmla="*/ 4154309 w 5092641"/>
              <a:gd name="connsiteY109" fmla="*/ 2431006 h 3805588"/>
              <a:gd name="connsiteX110" fmla="*/ 4178216 w 5092641"/>
              <a:gd name="connsiteY110" fmla="*/ 2496746 h 3805588"/>
              <a:gd name="connsiteX111" fmla="*/ 4255908 w 5092641"/>
              <a:gd name="connsiteY111" fmla="*/ 2598345 h 3805588"/>
              <a:gd name="connsiteX112" fmla="*/ 4363485 w 5092641"/>
              <a:gd name="connsiteY112" fmla="*/ 2628227 h 3805588"/>
              <a:gd name="connsiteX113" fmla="*/ 4429226 w 5092641"/>
              <a:gd name="connsiteY113" fmla="*/ 2682015 h 3805588"/>
              <a:gd name="connsiteX114" fmla="*/ 4536802 w 5092641"/>
              <a:gd name="connsiteY114" fmla="*/ 2687991 h 3805588"/>
              <a:gd name="connsiteX115" fmla="*/ 4608519 w 5092641"/>
              <a:gd name="connsiteY115" fmla="*/ 2753731 h 3805588"/>
              <a:gd name="connsiteX116" fmla="*/ 4680237 w 5092641"/>
              <a:gd name="connsiteY116" fmla="*/ 2783614 h 3805588"/>
              <a:gd name="connsiteX117" fmla="*/ 4835624 w 5092641"/>
              <a:gd name="connsiteY117" fmla="*/ 2771660 h 3805588"/>
              <a:gd name="connsiteX118" fmla="*/ 4949176 w 5092641"/>
              <a:gd name="connsiteY118" fmla="*/ 2825448 h 3805588"/>
              <a:gd name="connsiteX119" fmla="*/ 4991010 w 5092641"/>
              <a:gd name="connsiteY119" fmla="*/ 2849354 h 3805588"/>
              <a:gd name="connsiteX120" fmla="*/ 5068704 w 5092641"/>
              <a:gd name="connsiteY120" fmla="*/ 2801543 h 3805588"/>
              <a:gd name="connsiteX121" fmla="*/ 5086632 w 5092641"/>
              <a:gd name="connsiteY121" fmla="*/ 2795566 h 3805588"/>
              <a:gd name="connsiteX122" fmla="*/ 5092608 w 5092641"/>
              <a:gd name="connsiteY122" fmla="*/ 2956930 h 3805588"/>
              <a:gd name="connsiteX123" fmla="*/ 5008938 w 5092641"/>
              <a:gd name="connsiteY123" fmla="*/ 3130248 h 3805588"/>
              <a:gd name="connsiteX124" fmla="*/ 4949174 w 5092641"/>
              <a:gd name="connsiteY124" fmla="*/ 3291612 h 3805588"/>
              <a:gd name="connsiteX125" fmla="*/ 4907338 w 5092641"/>
              <a:gd name="connsiteY125" fmla="*/ 3602388 h 3805588"/>
              <a:gd name="connsiteX126" fmla="*/ 4889409 w 5092641"/>
              <a:gd name="connsiteY126" fmla="*/ 3805588 h 3805588"/>
              <a:gd name="connsiteX0" fmla="*/ 221801 w 5092641"/>
              <a:gd name="connsiteY0" fmla="*/ 2263664 h 3820640"/>
              <a:gd name="connsiteX1" fmla="*/ 144107 w 5092641"/>
              <a:gd name="connsiteY1" fmla="*/ 2156088 h 3820640"/>
              <a:gd name="connsiteX2" fmla="*/ 162037 w 5092641"/>
              <a:gd name="connsiteY2" fmla="*/ 2102300 h 3820640"/>
              <a:gd name="connsiteX3" fmla="*/ 162037 w 5092641"/>
              <a:gd name="connsiteY3" fmla="*/ 2054488 h 3820640"/>
              <a:gd name="connsiteX4" fmla="*/ 162037 w 5092641"/>
              <a:gd name="connsiteY4" fmla="*/ 2024606 h 3820640"/>
              <a:gd name="connsiteX5" fmla="*/ 126178 w 5092641"/>
              <a:gd name="connsiteY5" fmla="*/ 1958864 h 3820640"/>
              <a:gd name="connsiteX6" fmla="*/ 120201 w 5092641"/>
              <a:gd name="connsiteY6" fmla="*/ 1917029 h 3820640"/>
              <a:gd name="connsiteX7" fmla="*/ 90319 w 5092641"/>
              <a:gd name="connsiteY7" fmla="*/ 1893123 h 3820640"/>
              <a:gd name="connsiteX8" fmla="*/ 72390 w 5092641"/>
              <a:gd name="connsiteY8" fmla="*/ 1857264 h 3820640"/>
              <a:gd name="connsiteX9" fmla="*/ 12625 w 5092641"/>
              <a:gd name="connsiteY9" fmla="*/ 1797500 h 3820640"/>
              <a:gd name="connsiteX10" fmla="*/ 672 w 5092641"/>
              <a:gd name="connsiteY10" fmla="*/ 1654064 h 3820640"/>
              <a:gd name="connsiteX11" fmla="*/ 24578 w 5092641"/>
              <a:gd name="connsiteY11" fmla="*/ 1618206 h 3820640"/>
              <a:gd name="connsiteX12" fmla="*/ 185943 w 5092641"/>
              <a:gd name="connsiteY12" fmla="*/ 1648088 h 3820640"/>
              <a:gd name="connsiteX13" fmla="*/ 239731 w 5092641"/>
              <a:gd name="connsiteY13" fmla="*/ 1630158 h 3820640"/>
              <a:gd name="connsiteX14" fmla="*/ 203872 w 5092641"/>
              <a:gd name="connsiteY14" fmla="*/ 1474770 h 3820640"/>
              <a:gd name="connsiteX15" fmla="*/ 227778 w 5092641"/>
              <a:gd name="connsiteY15" fmla="*/ 1444888 h 3820640"/>
              <a:gd name="connsiteX16" fmla="*/ 215825 w 5092641"/>
              <a:gd name="connsiteY16" fmla="*/ 1122158 h 3820640"/>
              <a:gd name="connsiteX17" fmla="*/ 239731 w 5092641"/>
              <a:gd name="connsiteY17" fmla="*/ 1110206 h 3820640"/>
              <a:gd name="connsiteX18" fmla="*/ 293519 w 5092641"/>
              <a:gd name="connsiteY18" fmla="*/ 817358 h 3820640"/>
              <a:gd name="connsiteX19" fmla="*/ 299495 w 5092641"/>
              <a:gd name="connsiteY19" fmla="*/ 590253 h 3820640"/>
              <a:gd name="connsiteX20" fmla="*/ 215825 w 5092641"/>
              <a:gd name="connsiteY20" fmla="*/ 542441 h 3820640"/>
              <a:gd name="connsiteX21" fmla="*/ 138131 w 5092641"/>
              <a:gd name="connsiteY21" fmla="*/ 428888 h 3820640"/>
              <a:gd name="connsiteX22" fmla="*/ 179966 w 5092641"/>
              <a:gd name="connsiteY22" fmla="*/ 195806 h 3820640"/>
              <a:gd name="connsiteX23" fmla="*/ 191919 w 5092641"/>
              <a:gd name="connsiteY23" fmla="*/ 189829 h 3820640"/>
              <a:gd name="connsiteX24" fmla="*/ 472813 w 5092641"/>
              <a:gd name="connsiteY24" fmla="*/ 213735 h 3820640"/>
              <a:gd name="connsiteX25" fmla="*/ 484766 w 5092641"/>
              <a:gd name="connsiteY25" fmla="*/ 213735 h 3820640"/>
              <a:gd name="connsiteX26" fmla="*/ 496719 w 5092641"/>
              <a:gd name="connsiteY26" fmla="*/ 16511 h 3820640"/>
              <a:gd name="connsiteX27" fmla="*/ 496719 w 5092641"/>
              <a:gd name="connsiteY27" fmla="*/ 10535 h 3820640"/>
              <a:gd name="connsiteX28" fmla="*/ 634178 w 5092641"/>
              <a:gd name="connsiteY28" fmla="*/ 10535 h 3820640"/>
              <a:gd name="connsiteX29" fmla="*/ 1184013 w 5092641"/>
              <a:gd name="connsiteY29" fmla="*/ 58347 h 3820640"/>
              <a:gd name="connsiteX30" fmla="*/ 1219872 w 5092641"/>
              <a:gd name="connsiteY30" fmla="*/ 58347 h 3820640"/>
              <a:gd name="connsiteX31" fmla="*/ 1249754 w 5092641"/>
              <a:gd name="connsiteY31" fmla="*/ 88229 h 3820640"/>
              <a:gd name="connsiteX32" fmla="*/ 1273660 w 5092641"/>
              <a:gd name="connsiteY32" fmla="*/ 142017 h 3820640"/>
              <a:gd name="connsiteX33" fmla="*/ 1279637 w 5092641"/>
              <a:gd name="connsiteY33" fmla="*/ 189829 h 3820640"/>
              <a:gd name="connsiteX34" fmla="*/ 1321472 w 5092641"/>
              <a:gd name="connsiteY34" fmla="*/ 237641 h 3820640"/>
              <a:gd name="connsiteX35" fmla="*/ 1387213 w 5092641"/>
              <a:gd name="connsiteY35" fmla="*/ 249594 h 3820640"/>
              <a:gd name="connsiteX36" fmla="*/ 1441001 w 5092641"/>
              <a:gd name="connsiteY36" fmla="*/ 297406 h 3820640"/>
              <a:gd name="connsiteX37" fmla="*/ 1482837 w 5092641"/>
              <a:gd name="connsiteY37" fmla="*/ 351194 h 3820640"/>
              <a:gd name="connsiteX38" fmla="*/ 1536625 w 5092641"/>
              <a:gd name="connsiteY38" fmla="*/ 404982 h 3820640"/>
              <a:gd name="connsiteX39" fmla="*/ 1554554 w 5092641"/>
              <a:gd name="connsiteY39" fmla="*/ 434864 h 3820640"/>
              <a:gd name="connsiteX40" fmla="*/ 1608343 w 5092641"/>
              <a:gd name="connsiteY40" fmla="*/ 482676 h 3820640"/>
              <a:gd name="connsiteX41" fmla="*/ 1662131 w 5092641"/>
              <a:gd name="connsiteY41" fmla="*/ 530488 h 3820640"/>
              <a:gd name="connsiteX42" fmla="*/ 1668107 w 5092641"/>
              <a:gd name="connsiteY42" fmla="*/ 530488 h 3820640"/>
              <a:gd name="connsiteX43" fmla="*/ 1727872 w 5092641"/>
              <a:gd name="connsiteY43" fmla="*/ 548417 h 3820640"/>
              <a:gd name="connsiteX44" fmla="*/ 1769707 w 5092641"/>
              <a:gd name="connsiteY44" fmla="*/ 602206 h 3820640"/>
              <a:gd name="connsiteX45" fmla="*/ 1775684 w 5092641"/>
              <a:gd name="connsiteY45" fmla="*/ 614158 h 3820640"/>
              <a:gd name="connsiteX46" fmla="*/ 1799590 w 5092641"/>
              <a:gd name="connsiteY46" fmla="*/ 638064 h 3820640"/>
              <a:gd name="connsiteX47" fmla="*/ 1823495 w 5092641"/>
              <a:gd name="connsiteY47" fmla="*/ 679900 h 3820640"/>
              <a:gd name="connsiteX48" fmla="*/ 1829472 w 5092641"/>
              <a:gd name="connsiteY48" fmla="*/ 727711 h 3820640"/>
              <a:gd name="connsiteX49" fmla="*/ 1841425 w 5092641"/>
              <a:gd name="connsiteY49" fmla="*/ 751617 h 3820640"/>
              <a:gd name="connsiteX50" fmla="*/ 1865331 w 5092641"/>
              <a:gd name="connsiteY50" fmla="*/ 781500 h 3820640"/>
              <a:gd name="connsiteX51" fmla="*/ 1889237 w 5092641"/>
              <a:gd name="connsiteY51" fmla="*/ 817358 h 3820640"/>
              <a:gd name="connsiteX52" fmla="*/ 1901190 w 5092641"/>
              <a:gd name="connsiteY52" fmla="*/ 847241 h 3820640"/>
              <a:gd name="connsiteX53" fmla="*/ 1877284 w 5092641"/>
              <a:gd name="connsiteY53" fmla="*/ 901029 h 3820640"/>
              <a:gd name="connsiteX54" fmla="*/ 1901190 w 5092641"/>
              <a:gd name="connsiteY54" fmla="*/ 948841 h 3820640"/>
              <a:gd name="connsiteX55" fmla="*/ 1913143 w 5092641"/>
              <a:gd name="connsiteY55" fmla="*/ 978723 h 3820640"/>
              <a:gd name="connsiteX56" fmla="*/ 1931072 w 5092641"/>
              <a:gd name="connsiteY56" fmla="*/ 1020558 h 3820640"/>
              <a:gd name="connsiteX57" fmla="*/ 1943025 w 5092641"/>
              <a:gd name="connsiteY57" fmla="*/ 1038488 h 3820640"/>
              <a:gd name="connsiteX58" fmla="*/ 1943025 w 5092641"/>
              <a:gd name="connsiteY58" fmla="*/ 1068370 h 3820640"/>
              <a:gd name="connsiteX59" fmla="*/ 1990837 w 5092641"/>
              <a:gd name="connsiteY59" fmla="*/ 1128135 h 3820640"/>
              <a:gd name="connsiteX60" fmla="*/ 2020719 w 5092641"/>
              <a:gd name="connsiteY60" fmla="*/ 1146064 h 3820640"/>
              <a:gd name="connsiteX61" fmla="*/ 2026695 w 5092641"/>
              <a:gd name="connsiteY61" fmla="*/ 1140088 h 3820640"/>
              <a:gd name="connsiteX62" fmla="*/ 2068531 w 5092641"/>
              <a:gd name="connsiteY62" fmla="*/ 1158017 h 3820640"/>
              <a:gd name="connsiteX63" fmla="*/ 2122319 w 5092641"/>
              <a:gd name="connsiteY63" fmla="*/ 1205829 h 3820640"/>
              <a:gd name="connsiteX64" fmla="*/ 2164154 w 5092641"/>
              <a:gd name="connsiteY64" fmla="*/ 1241688 h 3820640"/>
              <a:gd name="connsiteX65" fmla="*/ 2200013 w 5092641"/>
              <a:gd name="connsiteY65" fmla="*/ 1253641 h 3820640"/>
              <a:gd name="connsiteX66" fmla="*/ 2253801 w 5092641"/>
              <a:gd name="connsiteY66" fmla="*/ 1265594 h 3820640"/>
              <a:gd name="connsiteX67" fmla="*/ 2253801 w 5092641"/>
              <a:gd name="connsiteY67" fmla="*/ 1289500 h 3820640"/>
              <a:gd name="connsiteX68" fmla="*/ 2301613 w 5092641"/>
              <a:gd name="connsiteY68" fmla="*/ 1319382 h 3820640"/>
              <a:gd name="connsiteX69" fmla="*/ 2337472 w 5092641"/>
              <a:gd name="connsiteY69" fmla="*/ 1325358 h 3820640"/>
              <a:gd name="connsiteX70" fmla="*/ 2379307 w 5092641"/>
              <a:gd name="connsiteY70" fmla="*/ 1361217 h 3820640"/>
              <a:gd name="connsiteX71" fmla="*/ 2409190 w 5092641"/>
              <a:gd name="connsiteY71" fmla="*/ 1379147 h 3820640"/>
              <a:gd name="connsiteX72" fmla="*/ 2421143 w 5092641"/>
              <a:gd name="connsiteY72" fmla="*/ 1385123 h 3820640"/>
              <a:gd name="connsiteX73" fmla="*/ 2445048 w 5092641"/>
              <a:gd name="connsiteY73" fmla="*/ 1391100 h 3820640"/>
              <a:gd name="connsiteX74" fmla="*/ 2504813 w 5092641"/>
              <a:gd name="connsiteY74" fmla="*/ 1415006 h 3820640"/>
              <a:gd name="connsiteX75" fmla="*/ 2528719 w 5092641"/>
              <a:gd name="connsiteY75" fmla="*/ 1391100 h 3820640"/>
              <a:gd name="connsiteX76" fmla="*/ 2552625 w 5092641"/>
              <a:gd name="connsiteY76" fmla="*/ 1367194 h 3820640"/>
              <a:gd name="connsiteX77" fmla="*/ 2582507 w 5092641"/>
              <a:gd name="connsiteY77" fmla="*/ 1325358 h 3820640"/>
              <a:gd name="connsiteX78" fmla="*/ 2624343 w 5092641"/>
              <a:gd name="connsiteY78" fmla="*/ 1301453 h 3820640"/>
              <a:gd name="connsiteX79" fmla="*/ 2612390 w 5092641"/>
              <a:gd name="connsiteY79" fmla="*/ 1283523 h 3820640"/>
              <a:gd name="connsiteX80" fmla="*/ 2612390 w 5092641"/>
              <a:gd name="connsiteY80" fmla="*/ 1247664 h 3820640"/>
              <a:gd name="connsiteX81" fmla="*/ 2648248 w 5092641"/>
              <a:gd name="connsiteY81" fmla="*/ 1211806 h 3820640"/>
              <a:gd name="connsiteX82" fmla="*/ 2648248 w 5092641"/>
              <a:gd name="connsiteY82" fmla="*/ 1193876 h 3820640"/>
              <a:gd name="connsiteX83" fmla="*/ 2713990 w 5092641"/>
              <a:gd name="connsiteY83" fmla="*/ 1056417 h 3820640"/>
              <a:gd name="connsiteX84" fmla="*/ 2731919 w 5092641"/>
              <a:gd name="connsiteY84" fmla="*/ 1050441 h 3820640"/>
              <a:gd name="connsiteX85" fmla="*/ 2821566 w 5092641"/>
              <a:gd name="connsiteY85" fmla="*/ 1032511 h 3820640"/>
              <a:gd name="connsiteX86" fmla="*/ 2833519 w 5092641"/>
              <a:gd name="connsiteY86" fmla="*/ 1032511 h 3820640"/>
              <a:gd name="connsiteX87" fmla="*/ 2857424 w 5092641"/>
              <a:gd name="connsiteY87" fmla="*/ 1002630 h 3820640"/>
              <a:gd name="connsiteX88" fmla="*/ 3048670 w 5092641"/>
              <a:gd name="connsiteY88" fmla="*/ 1026535 h 3820640"/>
              <a:gd name="connsiteX89" fmla="*/ 3198083 w 5092641"/>
              <a:gd name="connsiteY89" fmla="*/ 1044464 h 3820640"/>
              <a:gd name="connsiteX90" fmla="*/ 3269800 w 5092641"/>
              <a:gd name="connsiteY90" fmla="*/ 1086300 h 3820640"/>
              <a:gd name="connsiteX91" fmla="*/ 3305658 w 5092641"/>
              <a:gd name="connsiteY91" fmla="*/ 1134111 h 3820640"/>
              <a:gd name="connsiteX92" fmla="*/ 3311635 w 5092641"/>
              <a:gd name="connsiteY92" fmla="*/ 1175947 h 3820640"/>
              <a:gd name="connsiteX93" fmla="*/ 3401281 w 5092641"/>
              <a:gd name="connsiteY93" fmla="*/ 1187900 h 3820640"/>
              <a:gd name="connsiteX94" fmla="*/ 3431164 w 5092641"/>
              <a:gd name="connsiteY94" fmla="*/ 1253641 h 3820640"/>
              <a:gd name="connsiteX95" fmla="*/ 3490927 w 5092641"/>
              <a:gd name="connsiteY95" fmla="*/ 1283523 h 3820640"/>
              <a:gd name="connsiteX96" fmla="*/ 3562645 w 5092641"/>
              <a:gd name="connsiteY96" fmla="*/ 1355240 h 3820640"/>
              <a:gd name="connsiteX97" fmla="*/ 3598503 w 5092641"/>
              <a:gd name="connsiteY97" fmla="*/ 1492699 h 3820640"/>
              <a:gd name="connsiteX98" fmla="*/ 3682174 w 5092641"/>
              <a:gd name="connsiteY98" fmla="*/ 1618206 h 3820640"/>
              <a:gd name="connsiteX99" fmla="*/ 3724009 w 5092641"/>
              <a:gd name="connsiteY99" fmla="*/ 1737735 h 3820640"/>
              <a:gd name="connsiteX100" fmla="*/ 3807679 w 5092641"/>
              <a:gd name="connsiteY100" fmla="*/ 1797500 h 3820640"/>
              <a:gd name="connsiteX101" fmla="*/ 3867443 w 5092641"/>
              <a:gd name="connsiteY101" fmla="*/ 1887146 h 3820640"/>
              <a:gd name="connsiteX102" fmla="*/ 3927207 w 5092641"/>
              <a:gd name="connsiteY102" fmla="*/ 1994723 h 3820640"/>
              <a:gd name="connsiteX103" fmla="*/ 3975019 w 5092641"/>
              <a:gd name="connsiteY103" fmla="*/ 2042534 h 3820640"/>
              <a:gd name="connsiteX104" fmla="*/ 4046735 w 5092641"/>
              <a:gd name="connsiteY104" fmla="*/ 2066440 h 3820640"/>
              <a:gd name="connsiteX105" fmla="*/ 4058687 w 5092641"/>
              <a:gd name="connsiteY105" fmla="*/ 2144135 h 3820640"/>
              <a:gd name="connsiteX106" fmla="*/ 4064664 w 5092641"/>
              <a:gd name="connsiteY106" fmla="*/ 2215852 h 3820640"/>
              <a:gd name="connsiteX107" fmla="*/ 4082592 w 5092641"/>
              <a:gd name="connsiteY107" fmla="*/ 2317453 h 3820640"/>
              <a:gd name="connsiteX108" fmla="*/ 4124428 w 5092641"/>
              <a:gd name="connsiteY108" fmla="*/ 2419053 h 3820640"/>
              <a:gd name="connsiteX109" fmla="*/ 4154309 w 5092641"/>
              <a:gd name="connsiteY109" fmla="*/ 2431006 h 3820640"/>
              <a:gd name="connsiteX110" fmla="*/ 4178216 w 5092641"/>
              <a:gd name="connsiteY110" fmla="*/ 2496746 h 3820640"/>
              <a:gd name="connsiteX111" fmla="*/ 4255908 w 5092641"/>
              <a:gd name="connsiteY111" fmla="*/ 2598345 h 3820640"/>
              <a:gd name="connsiteX112" fmla="*/ 4363485 w 5092641"/>
              <a:gd name="connsiteY112" fmla="*/ 2628227 h 3820640"/>
              <a:gd name="connsiteX113" fmla="*/ 4429226 w 5092641"/>
              <a:gd name="connsiteY113" fmla="*/ 2682015 h 3820640"/>
              <a:gd name="connsiteX114" fmla="*/ 4536802 w 5092641"/>
              <a:gd name="connsiteY114" fmla="*/ 2687991 h 3820640"/>
              <a:gd name="connsiteX115" fmla="*/ 4608519 w 5092641"/>
              <a:gd name="connsiteY115" fmla="*/ 2753731 h 3820640"/>
              <a:gd name="connsiteX116" fmla="*/ 4680237 w 5092641"/>
              <a:gd name="connsiteY116" fmla="*/ 2783614 h 3820640"/>
              <a:gd name="connsiteX117" fmla="*/ 4835624 w 5092641"/>
              <a:gd name="connsiteY117" fmla="*/ 2771660 h 3820640"/>
              <a:gd name="connsiteX118" fmla="*/ 4949176 w 5092641"/>
              <a:gd name="connsiteY118" fmla="*/ 2825448 h 3820640"/>
              <a:gd name="connsiteX119" fmla="*/ 4991010 w 5092641"/>
              <a:gd name="connsiteY119" fmla="*/ 2849354 h 3820640"/>
              <a:gd name="connsiteX120" fmla="*/ 5068704 w 5092641"/>
              <a:gd name="connsiteY120" fmla="*/ 2801543 h 3820640"/>
              <a:gd name="connsiteX121" fmla="*/ 5086632 w 5092641"/>
              <a:gd name="connsiteY121" fmla="*/ 2795566 h 3820640"/>
              <a:gd name="connsiteX122" fmla="*/ 5092608 w 5092641"/>
              <a:gd name="connsiteY122" fmla="*/ 2956930 h 3820640"/>
              <a:gd name="connsiteX123" fmla="*/ 5008938 w 5092641"/>
              <a:gd name="connsiteY123" fmla="*/ 3130248 h 3820640"/>
              <a:gd name="connsiteX124" fmla="*/ 4949174 w 5092641"/>
              <a:gd name="connsiteY124" fmla="*/ 3291612 h 3820640"/>
              <a:gd name="connsiteX125" fmla="*/ 4907338 w 5092641"/>
              <a:gd name="connsiteY125" fmla="*/ 3602388 h 3820640"/>
              <a:gd name="connsiteX126" fmla="*/ 4889409 w 5092641"/>
              <a:gd name="connsiteY126" fmla="*/ 3805588 h 3820640"/>
              <a:gd name="connsiteX127" fmla="*/ 4883432 w 5092641"/>
              <a:gd name="connsiteY127" fmla="*/ 3805588 h 3820640"/>
              <a:gd name="connsiteX0" fmla="*/ 221801 w 5092641"/>
              <a:gd name="connsiteY0" fmla="*/ 2263664 h 3972929"/>
              <a:gd name="connsiteX1" fmla="*/ 144107 w 5092641"/>
              <a:gd name="connsiteY1" fmla="*/ 2156088 h 3972929"/>
              <a:gd name="connsiteX2" fmla="*/ 162037 w 5092641"/>
              <a:gd name="connsiteY2" fmla="*/ 2102300 h 3972929"/>
              <a:gd name="connsiteX3" fmla="*/ 162037 w 5092641"/>
              <a:gd name="connsiteY3" fmla="*/ 2054488 h 3972929"/>
              <a:gd name="connsiteX4" fmla="*/ 162037 w 5092641"/>
              <a:gd name="connsiteY4" fmla="*/ 2024606 h 3972929"/>
              <a:gd name="connsiteX5" fmla="*/ 126178 w 5092641"/>
              <a:gd name="connsiteY5" fmla="*/ 1958864 h 3972929"/>
              <a:gd name="connsiteX6" fmla="*/ 120201 w 5092641"/>
              <a:gd name="connsiteY6" fmla="*/ 1917029 h 3972929"/>
              <a:gd name="connsiteX7" fmla="*/ 90319 w 5092641"/>
              <a:gd name="connsiteY7" fmla="*/ 1893123 h 3972929"/>
              <a:gd name="connsiteX8" fmla="*/ 72390 w 5092641"/>
              <a:gd name="connsiteY8" fmla="*/ 1857264 h 3972929"/>
              <a:gd name="connsiteX9" fmla="*/ 12625 w 5092641"/>
              <a:gd name="connsiteY9" fmla="*/ 1797500 h 3972929"/>
              <a:gd name="connsiteX10" fmla="*/ 672 w 5092641"/>
              <a:gd name="connsiteY10" fmla="*/ 1654064 h 3972929"/>
              <a:gd name="connsiteX11" fmla="*/ 24578 w 5092641"/>
              <a:gd name="connsiteY11" fmla="*/ 1618206 h 3972929"/>
              <a:gd name="connsiteX12" fmla="*/ 185943 w 5092641"/>
              <a:gd name="connsiteY12" fmla="*/ 1648088 h 3972929"/>
              <a:gd name="connsiteX13" fmla="*/ 239731 w 5092641"/>
              <a:gd name="connsiteY13" fmla="*/ 1630158 h 3972929"/>
              <a:gd name="connsiteX14" fmla="*/ 203872 w 5092641"/>
              <a:gd name="connsiteY14" fmla="*/ 1474770 h 3972929"/>
              <a:gd name="connsiteX15" fmla="*/ 227778 w 5092641"/>
              <a:gd name="connsiteY15" fmla="*/ 1444888 h 3972929"/>
              <a:gd name="connsiteX16" fmla="*/ 215825 w 5092641"/>
              <a:gd name="connsiteY16" fmla="*/ 1122158 h 3972929"/>
              <a:gd name="connsiteX17" fmla="*/ 239731 w 5092641"/>
              <a:gd name="connsiteY17" fmla="*/ 1110206 h 3972929"/>
              <a:gd name="connsiteX18" fmla="*/ 293519 w 5092641"/>
              <a:gd name="connsiteY18" fmla="*/ 817358 h 3972929"/>
              <a:gd name="connsiteX19" fmla="*/ 299495 w 5092641"/>
              <a:gd name="connsiteY19" fmla="*/ 590253 h 3972929"/>
              <a:gd name="connsiteX20" fmla="*/ 215825 w 5092641"/>
              <a:gd name="connsiteY20" fmla="*/ 542441 h 3972929"/>
              <a:gd name="connsiteX21" fmla="*/ 138131 w 5092641"/>
              <a:gd name="connsiteY21" fmla="*/ 428888 h 3972929"/>
              <a:gd name="connsiteX22" fmla="*/ 179966 w 5092641"/>
              <a:gd name="connsiteY22" fmla="*/ 195806 h 3972929"/>
              <a:gd name="connsiteX23" fmla="*/ 191919 w 5092641"/>
              <a:gd name="connsiteY23" fmla="*/ 189829 h 3972929"/>
              <a:gd name="connsiteX24" fmla="*/ 472813 w 5092641"/>
              <a:gd name="connsiteY24" fmla="*/ 213735 h 3972929"/>
              <a:gd name="connsiteX25" fmla="*/ 484766 w 5092641"/>
              <a:gd name="connsiteY25" fmla="*/ 213735 h 3972929"/>
              <a:gd name="connsiteX26" fmla="*/ 496719 w 5092641"/>
              <a:gd name="connsiteY26" fmla="*/ 16511 h 3972929"/>
              <a:gd name="connsiteX27" fmla="*/ 496719 w 5092641"/>
              <a:gd name="connsiteY27" fmla="*/ 10535 h 3972929"/>
              <a:gd name="connsiteX28" fmla="*/ 634178 w 5092641"/>
              <a:gd name="connsiteY28" fmla="*/ 10535 h 3972929"/>
              <a:gd name="connsiteX29" fmla="*/ 1184013 w 5092641"/>
              <a:gd name="connsiteY29" fmla="*/ 58347 h 3972929"/>
              <a:gd name="connsiteX30" fmla="*/ 1219872 w 5092641"/>
              <a:gd name="connsiteY30" fmla="*/ 58347 h 3972929"/>
              <a:gd name="connsiteX31" fmla="*/ 1249754 w 5092641"/>
              <a:gd name="connsiteY31" fmla="*/ 88229 h 3972929"/>
              <a:gd name="connsiteX32" fmla="*/ 1273660 w 5092641"/>
              <a:gd name="connsiteY32" fmla="*/ 142017 h 3972929"/>
              <a:gd name="connsiteX33" fmla="*/ 1279637 w 5092641"/>
              <a:gd name="connsiteY33" fmla="*/ 189829 h 3972929"/>
              <a:gd name="connsiteX34" fmla="*/ 1321472 w 5092641"/>
              <a:gd name="connsiteY34" fmla="*/ 237641 h 3972929"/>
              <a:gd name="connsiteX35" fmla="*/ 1387213 w 5092641"/>
              <a:gd name="connsiteY35" fmla="*/ 249594 h 3972929"/>
              <a:gd name="connsiteX36" fmla="*/ 1441001 w 5092641"/>
              <a:gd name="connsiteY36" fmla="*/ 297406 h 3972929"/>
              <a:gd name="connsiteX37" fmla="*/ 1482837 w 5092641"/>
              <a:gd name="connsiteY37" fmla="*/ 351194 h 3972929"/>
              <a:gd name="connsiteX38" fmla="*/ 1536625 w 5092641"/>
              <a:gd name="connsiteY38" fmla="*/ 404982 h 3972929"/>
              <a:gd name="connsiteX39" fmla="*/ 1554554 w 5092641"/>
              <a:gd name="connsiteY39" fmla="*/ 434864 h 3972929"/>
              <a:gd name="connsiteX40" fmla="*/ 1608343 w 5092641"/>
              <a:gd name="connsiteY40" fmla="*/ 482676 h 3972929"/>
              <a:gd name="connsiteX41" fmla="*/ 1662131 w 5092641"/>
              <a:gd name="connsiteY41" fmla="*/ 530488 h 3972929"/>
              <a:gd name="connsiteX42" fmla="*/ 1668107 w 5092641"/>
              <a:gd name="connsiteY42" fmla="*/ 530488 h 3972929"/>
              <a:gd name="connsiteX43" fmla="*/ 1727872 w 5092641"/>
              <a:gd name="connsiteY43" fmla="*/ 548417 h 3972929"/>
              <a:gd name="connsiteX44" fmla="*/ 1769707 w 5092641"/>
              <a:gd name="connsiteY44" fmla="*/ 602206 h 3972929"/>
              <a:gd name="connsiteX45" fmla="*/ 1775684 w 5092641"/>
              <a:gd name="connsiteY45" fmla="*/ 614158 h 3972929"/>
              <a:gd name="connsiteX46" fmla="*/ 1799590 w 5092641"/>
              <a:gd name="connsiteY46" fmla="*/ 638064 h 3972929"/>
              <a:gd name="connsiteX47" fmla="*/ 1823495 w 5092641"/>
              <a:gd name="connsiteY47" fmla="*/ 679900 h 3972929"/>
              <a:gd name="connsiteX48" fmla="*/ 1829472 w 5092641"/>
              <a:gd name="connsiteY48" fmla="*/ 727711 h 3972929"/>
              <a:gd name="connsiteX49" fmla="*/ 1841425 w 5092641"/>
              <a:gd name="connsiteY49" fmla="*/ 751617 h 3972929"/>
              <a:gd name="connsiteX50" fmla="*/ 1865331 w 5092641"/>
              <a:gd name="connsiteY50" fmla="*/ 781500 h 3972929"/>
              <a:gd name="connsiteX51" fmla="*/ 1889237 w 5092641"/>
              <a:gd name="connsiteY51" fmla="*/ 817358 h 3972929"/>
              <a:gd name="connsiteX52" fmla="*/ 1901190 w 5092641"/>
              <a:gd name="connsiteY52" fmla="*/ 847241 h 3972929"/>
              <a:gd name="connsiteX53" fmla="*/ 1877284 w 5092641"/>
              <a:gd name="connsiteY53" fmla="*/ 901029 h 3972929"/>
              <a:gd name="connsiteX54" fmla="*/ 1901190 w 5092641"/>
              <a:gd name="connsiteY54" fmla="*/ 948841 h 3972929"/>
              <a:gd name="connsiteX55" fmla="*/ 1913143 w 5092641"/>
              <a:gd name="connsiteY55" fmla="*/ 978723 h 3972929"/>
              <a:gd name="connsiteX56" fmla="*/ 1931072 w 5092641"/>
              <a:gd name="connsiteY56" fmla="*/ 1020558 h 3972929"/>
              <a:gd name="connsiteX57" fmla="*/ 1943025 w 5092641"/>
              <a:gd name="connsiteY57" fmla="*/ 1038488 h 3972929"/>
              <a:gd name="connsiteX58" fmla="*/ 1943025 w 5092641"/>
              <a:gd name="connsiteY58" fmla="*/ 1068370 h 3972929"/>
              <a:gd name="connsiteX59" fmla="*/ 1990837 w 5092641"/>
              <a:gd name="connsiteY59" fmla="*/ 1128135 h 3972929"/>
              <a:gd name="connsiteX60" fmla="*/ 2020719 w 5092641"/>
              <a:gd name="connsiteY60" fmla="*/ 1146064 h 3972929"/>
              <a:gd name="connsiteX61" fmla="*/ 2026695 w 5092641"/>
              <a:gd name="connsiteY61" fmla="*/ 1140088 h 3972929"/>
              <a:gd name="connsiteX62" fmla="*/ 2068531 w 5092641"/>
              <a:gd name="connsiteY62" fmla="*/ 1158017 h 3972929"/>
              <a:gd name="connsiteX63" fmla="*/ 2122319 w 5092641"/>
              <a:gd name="connsiteY63" fmla="*/ 1205829 h 3972929"/>
              <a:gd name="connsiteX64" fmla="*/ 2164154 w 5092641"/>
              <a:gd name="connsiteY64" fmla="*/ 1241688 h 3972929"/>
              <a:gd name="connsiteX65" fmla="*/ 2200013 w 5092641"/>
              <a:gd name="connsiteY65" fmla="*/ 1253641 h 3972929"/>
              <a:gd name="connsiteX66" fmla="*/ 2253801 w 5092641"/>
              <a:gd name="connsiteY66" fmla="*/ 1265594 h 3972929"/>
              <a:gd name="connsiteX67" fmla="*/ 2253801 w 5092641"/>
              <a:gd name="connsiteY67" fmla="*/ 1289500 h 3972929"/>
              <a:gd name="connsiteX68" fmla="*/ 2301613 w 5092641"/>
              <a:gd name="connsiteY68" fmla="*/ 1319382 h 3972929"/>
              <a:gd name="connsiteX69" fmla="*/ 2337472 w 5092641"/>
              <a:gd name="connsiteY69" fmla="*/ 1325358 h 3972929"/>
              <a:gd name="connsiteX70" fmla="*/ 2379307 w 5092641"/>
              <a:gd name="connsiteY70" fmla="*/ 1361217 h 3972929"/>
              <a:gd name="connsiteX71" fmla="*/ 2409190 w 5092641"/>
              <a:gd name="connsiteY71" fmla="*/ 1379147 h 3972929"/>
              <a:gd name="connsiteX72" fmla="*/ 2421143 w 5092641"/>
              <a:gd name="connsiteY72" fmla="*/ 1385123 h 3972929"/>
              <a:gd name="connsiteX73" fmla="*/ 2445048 w 5092641"/>
              <a:gd name="connsiteY73" fmla="*/ 1391100 h 3972929"/>
              <a:gd name="connsiteX74" fmla="*/ 2504813 w 5092641"/>
              <a:gd name="connsiteY74" fmla="*/ 1415006 h 3972929"/>
              <a:gd name="connsiteX75" fmla="*/ 2528719 w 5092641"/>
              <a:gd name="connsiteY75" fmla="*/ 1391100 h 3972929"/>
              <a:gd name="connsiteX76" fmla="*/ 2552625 w 5092641"/>
              <a:gd name="connsiteY76" fmla="*/ 1367194 h 3972929"/>
              <a:gd name="connsiteX77" fmla="*/ 2582507 w 5092641"/>
              <a:gd name="connsiteY77" fmla="*/ 1325358 h 3972929"/>
              <a:gd name="connsiteX78" fmla="*/ 2624343 w 5092641"/>
              <a:gd name="connsiteY78" fmla="*/ 1301453 h 3972929"/>
              <a:gd name="connsiteX79" fmla="*/ 2612390 w 5092641"/>
              <a:gd name="connsiteY79" fmla="*/ 1283523 h 3972929"/>
              <a:gd name="connsiteX80" fmla="*/ 2612390 w 5092641"/>
              <a:gd name="connsiteY80" fmla="*/ 1247664 h 3972929"/>
              <a:gd name="connsiteX81" fmla="*/ 2648248 w 5092641"/>
              <a:gd name="connsiteY81" fmla="*/ 1211806 h 3972929"/>
              <a:gd name="connsiteX82" fmla="*/ 2648248 w 5092641"/>
              <a:gd name="connsiteY82" fmla="*/ 1193876 h 3972929"/>
              <a:gd name="connsiteX83" fmla="*/ 2713990 w 5092641"/>
              <a:gd name="connsiteY83" fmla="*/ 1056417 h 3972929"/>
              <a:gd name="connsiteX84" fmla="*/ 2731919 w 5092641"/>
              <a:gd name="connsiteY84" fmla="*/ 1050441 h 3972929"/>
              <a:gd name="connsiteX85" fmla="*/ 2821566 w 5092641"/>
              <a:gd name="connsiteY85" fmla="*/ 1032511 h 3972929"/>
              <a:gd name="connsiteX86" fmla="*/ 2833519 w 5092641"/>
              <a:gd name="connsiteY86" fmla="*/ 1032511 h 3972929"/>
              <a:gd name="connsiteX87" fmla="*/ 2857424 w 5092641"/>
              <a:gd name="connsiteY87" fmla="*/ 1002630 h 3972929"/>
              <a:gd name="connsiteX88" fmla="*/ 3048670 w 5092641"/>
              <a:gd name="connsiteY88" fmla="*/ 1026535 h 3972929"/>
              <a:gd name="connsiteX89" fmla="*/ 3198083 w 5092641"/>
              <a:gd name="connsiteY89" fmla="*/ 1044464 h 3972929"/>
              <a:gd name="connsiteX90" fmla="*/ 3269800 w 5092641"/>
              <a:gd name="connsiteY90" fmla="*/ 1086300 h 3972929"/>
              <a:gd name="connsiteX91" fmla="*/ 3305658 w 5092641"/>
              <a:gd name="connsiteY91" fmla="*/ 1134111 h 3972929"/>
              <a:gd name="connsiteX92" fmla="*/ 3311635 w 5092641"/>
              <a:gd name="connsiteY92" fmla="*/ 1175947 h 3972929"/>
              <a:gd name="connsiteX93" fmla="*/ 3401281 w 5092641"/>
              <a:gd name="connsiteY93" fmla="*/ 1187900 h 3972929"/>
              <a:gd name="connsiteX94" fmla="*/ 3431164 w 5092641"/>
              <a:gd name="connsiteY94" fmla="*/ 1253641 h 3972929"/>
              <a:gd name="connsiteX95" fmla="*/ 3490927 w 5092641"/>
              <a:gd name="connsiteY95" fmla="*/ 1283523 h 3972929"/>
              <a:gd name="connsiteX96" fmla="*/ 3562645 w 5092641"/>
              <a:gd name="connsiteY96" fmla="*/ 1355240 h 3972929"/>
              <a:gd name="connsiteX97" fmla="*/ 3598503 w 5092641"/>
              <a:gd name="connsiteY97" fmla="*/ 1492699 h 3972929"/>
              <a:gd name="connsiteX98" fmla="*/ 3682174 w 5092641"/>
              <a:gd name="connsiteY98" fmla="*/ 1618206 h 3972929"/>
              <a:gd name="connsiteX99" fmla="*/ 3724009 w 5092641"/>
              <a:gd name="connsiteY99" fmla="*/ 1737735 h 3972929"/>
              <a:gd name="connsiteX100" fmla="*/ 3807679 w 5092641"/>
              <a:gd name="connsiteY100" fmla="*/ 1797500 h 3972929"/>
              <a:gd name="connsiteX101" fmla="*/ 3867443 w 5092641"/>
              <a:gd name="connsiteY101" fmla="*/ 1887146 h 3972929"/>
              <a:gd name="connsiteX102" fmla="*/ 3927207 w 5092641"/>
              <a:gd name="connsiteY102" fmla="*/ 1994723 h 3972929"/>
              <a:gd name="connsiteX103" fmla="*/ 3975019 w 5092641"/>
              <a:gd name="connsiteY103" fmla="*/ 2042534 h 3972929"/>
              <a:gd name="connsiteX104" fmla="*/ 4046735 w 5092641"/>
              <a:gd name="connsiteY104" fmla="*/ 2066440 h 3972929"/>
              <a:gd name="connsiteX105" fmla="*/ 4058687 w 5092641"/>
              <a:gd name="connsiteY105" fmla="*/ 2144135 h 3972929"/>
              <a:gd name="connsiteX106" fmla="*/ 4064664 w 5092641"/>
              <a:gd name="connsiteY106" fmla="*/ 2215852 h 3972929"/>
              <a:gd name="connsiteX107" fmla="*/ 4082592 w 5092641"/>
              <a:gd name="connsiteY107" fmla="*/ 2317453 h 3972929"/>
              <a:gd name="connsiteX108" fmla="*/ 4124428 w 5092641"/>
              <a:gd name="connsiteY108" fmla="*/ 2419053 h 3972929"/>
              <a:gd name="connsiteX109" fmla="*/ 4154309 w 5092641"/>
              <a:gd name="connsiteY109" fmla="*/ 2431006 h 3972929"/>
              <a:gd name="connsiteX110" fmla="*/ 4178216 w 5092641"/>
              <a:gd name="connsiteY110" fmla="*/ 2496746 h 3972929"/>
              <a:gd name="connsiteX111" fmla="*/ 4255908 w 5092641"/>
              <a:gd name="connsiteY111" fmla="*/ 2598345 h 3972929"/>
              <a:gd name="connsiteX112" fmla="*/ 4363485 w 5092641"/>
              <a:gd name="connsiteY112" fmla="*/ 2628227 h 3972929"/>
              <a:gd name="connsiteX113" fmla="*/ 4429226 w 5092641"/>
              <a:gd name="connsiteY113" fmla="*/ 2682015 h 3972929"/>
              <a:gd name="connsiteX114" fmla="*/ 4536802 w 5092641"/>
              <a:gd name="connsiteY114" fmla="*/ 2687991 h 3972929"/>
              <a:gd name="connsiteX115" fmla="*/ 4608519 w 5092641"/>
              <a:gd name="connsiteY115" fmla="*/ 2753731 h 3972929"/>
              <a:gd name="connsiteX116" fmla="*/ 4680237 w 5092641"/>
              <a:gd name="connsiteY116" fmla="*/ 2783614 h 3972929"/>
              <a:gd name="connsiteX117" fmla="*/ 4835624 w 5092641"/>
              <a:gd name="connsiteY117" fmla="*/ 2771660 h 3972929"/>
              <a:gd name="connsiteX118" fmla="*/ 4949176 w 5092641"/>
              <a:gd name="connsiteY118" fmla="*/ 2825448 h 3972929"/>
              <a:gd name="connsiteX119" fmla="*/ 4991010 w 5092641"/>
              <a:gd name="connsiteY119" fmla="*/ 2849354 h 3972929"/>
              <a:gd name="connsiteX120" fmla="*/ 5068704 w 5092641"/>
              <a:gd name="connsiteY120" fmla="*/ 2801543 h 3972929"/>
              <a:gd name="connsiteX121" fmla="*/ 5086632 w 5092641"/>
              <a:gd name="connsiteY121" fmla="*/ 2795566 h 3972929"/>
              <a:gd name="connsiteX122" fmla="*/ 5092608 w 5092641"/>
              <a:gd name="connsiteY122" fmla="*/ 2956930 h 3972929"/>
              <a:gd name="connsiteX123" fmla="*/ 5008938 w 5092641"/>
              <a:gd name="connsiteY123" fmla="*/ 3130248 h 3972929"/>
              <a:gd name="connsiteX124" fmla="*/ 4949174 w 5092641"/>
              <a:gd name="connsiteY124" fmla="*/ 3291612 h 3972929"/>
              <a:gd name="connsiteX125" fmla="*/ 4907338 w 5092641"/>
              <a:gd name="connsiteY125" fmla="*/ 3602388 h 3972929"/>
              <a:gd name="connsiteX126" fmla="*/ 4889409 w 5092641"/>
              <a:gd name="connsiteY126" fmla="*/ 3805588 h 3972929"/>
              <a:gd name="connsiteX127" fmla="*/ 4895385 w 5092641"/>
              <a:gd name="connsiteY127" fmla="*/ 3972929 h 3972929"/>
              <a:gd name="connsiteX0" fmla="*/ 221801 w 5092641"/>
              <a:gd name="connsiteY0" fmla="*/ 2263664 h 3987186"/>
              <a:gd name="connsiteX1" fmla="*/ 144107 w 5092641"/>
              <a:gd name="connsiteY1" fmla="*/ 2156088 h 3987186"/>
              <a:gd name="connsiteX2" fmla="*/ 162037 w 5092641"/>
              <a:gd name="connsiteY2" fmla="*/ 2102300 h 3987186"/>
              <a:gd name="connsiteX3" fmla="*/ 162037 w 5092641"/>
              <a:gd name="connsiteY3" fmla="*/ 2054488 h 3987186"/>
              <a:gd name="connsiteX4" fmla="*/ 162037 w 5092641"/>
              <a:gd name="connsiteY4" fmla="*/ 2024606 h 3987186"/>
              <a:gd name="connsiteX5" fmla="*/ 126178 w 5092641"/>
              <a:gd name="connsiteY5" fmla="*/ 1958864 h 3987186"/>
              <a:gd name="connsiteX6" fmla="*/ 120201 w 5092641"/>
              <a:gd name="connsiteY6" fmla="*/ 1917029 h 3987186"/>
              <a:gd name="connsiteX7" fmla="*/ 90319 w 5092641"/>
              <a:gd name="connsiteY7" fmla="*/ 1893123 h 3987186"/>
              <a:gd name="connsiteX8" fmla="*/ 72390 w 5092641"/>
              <a:gd name="connsiteY8" fmla="*/ 1857264 h 3987186"/>
              <a:gd name="connsiteX9" fmla="*/ 12625 w 5092641"/>
              <a:gd name="connsiteY9" fmla="*/ 1797500 h 3987186"/>
              <a:gd name="connsiteX10" fmla="*/ 672 w 5092641"/>
              <a:gd name="connsiteY10" fmla="*/ 1654064 h 3987186"/>
              <a:gd name="connsiteX11" fmla="*/ 24578 w 5092641"/>
              <a:gd name="connsiteY11" fmla="*/ 1618206 h 3987186"/>
              <a:gd name="connsiteX12" fmla="*/ 185943 w 5092641"/>
              <a:gd name="connsiteY12" fmla="*/ 1648088 h 3987186"/>
              <a:gd name="connsiteX13" fmla="*/ 239731 w 5092641"/>
              <a:gd name="connsiteY13" fmla="*/ 1630158 h 3987186"/>
              <a:gd name="connsiteX14" fmla="*/ 203872 w 5092641"/>
              <a:gd name="connsiteY14" fmla="*/ 1474770 h 3987186"/>
              <a:gd name="connsiteX15" fmla="*/ 227778 w 5092641"/>
              <a:gd name="connsiteY15" fmla="*/ 1444888 h 3987186"/>
              <a:gd name="connsiteX16" fmla="*/ 215825 w 5092641"/>
              <a:gd name="connsiteY16" fmla="*/ 1122158 h 3987186"/>
              <a:gd name="connsiteX17" fmla="*/ 239731 w 5092641"/>
              <a:gd name="connsiteY17" fmla="*/ 1110206 h 3987186"/>
              <a:gd name="connsiteX18" fmla="*/ 293519 w 5092641"/>
              <a:gd name="connsiteY18" fmla="*/ 817358 h 3987186"/>
              <a:gd name="connsiteX19" fmla="*/ 299495 w 5092641"/>
              <a:gd name="connsiteY19" fmla="*/ 590253 h 3987186"/>
              <a:gd name="connsiteX20" fmla="*/ 215825 w 5092641"/>
              <a:gd name="connsiteY20" fmla="*/ 542441 h 3987186"/>
              <a:gd name="connsiteX21" fmla="*/ 138131 w 5092641"/>
              <a:gd name="connsiteY21" fmla="*/ 428888 h 3987186"/>
              <a:gd name="connsiteX22" fmla="*/ 179966 w 5092641"/>
              <a:gd name="connsiteY22" fmla="*/ 195806 h 3987186"/>
              <a:gd name="connsiteX23" fmla="*/ 191919 w 5092641"/>
              <a:gd name="connsiteY23" fmla="*/ 189829 h 3987186"/>
              <a:gd name="connsiteX24" fmla="*/ 472813 w 5092641"/>
              <a:gd name="connsiteY24" fmla="*/ 213735 h 3987186"/>
              <a:gd name="connsiteX25" fmla="*/ 484766 w 5092641"/>
              <a:gd name="connsiteY25" fmla="*/ 213735 h 3987186"/>
              <a:gd name="connsiteX26" fmla="*/ 496719 w 5092641"/>
              <a:gd name="connsiteY26" fmla="*/ 16511 h 3987186"/>
              <a:gd name="connsiteX27" fmla="*/ 496719 w 5092641"/>
              <a:gd name="connsiteY27" fmla="*/ 10535 h 3987186"/>
              <a:gd name="connsiteX28" fmla="*/ 634178 w 5092641"/>
              <a:gd name="connsiteY28" fmla="*/ 10535 h 3987186"/>
              <a:gd name="connsiteX29" fmla="*/ 1184013 w 5092641"/>
              <a:gd name="connsiteY29" fmla="*/ 58347 h 3987186"/>
              <a:gd name="connsiteX30" fmla="*/ 1219872 w 5092641"/>
              <a:gd name="connsiteY30" fmla="*/ 58347 h 3987186"/>
              <a:gd name="connsiteX31" fmla="*/ 1249754 w 5092641"/>
              <a:gd name="connsiteY31" fmla="*/ 88229 h 3987186"/>
              <a:gd name="connsiteX32" fmla="*/ 1273660 w 5092641"/>
              <a:gd name="connsiteY32" fmla="*/ 142017 h 3987186"/>
              <a:gd name="connsiteX33" fmla="*/ 1279637 w 5092641"/>
              <a:gd name="connsiteY33" fmla="*/ 189829 h 3987186"/>
              <a:gd name="connsiteX34" fmla="*/ 1321472 w 5092641"/>
              <a:gd name="connsiteY34" fmla="*/ 237641 h 3987186"/>
              <a:gd name="connsiteX35" fmla="*/ 1387213 w 5092641"/>
              <a:gd name="connsiteY35" fmla="*/ 249594 h 3987186"/>
              <a:gd name="connsiteX36" fmla="*/ 1441001 w 5092641"/>
              <a:gd name="connsiteY36" fmla="*/ 297406 h 3987186"/>
              <a:gd name="connsiteX37" fmla="*/ 1482837 w 5092641"/>
              <a:gd name="connsiteY37" fmla="*/ 351194 h 3987186"/>
              <a:gd name="connsiteX38" fmla="*/ 1536625 w 5092641"/>
              <a:gd name="connsiteY38" fmla="*/ 404982 h 3987186"/>
              <a:gd name="connsiteX39" fmla="*/ 1554554 w 5092641"/>
              <a:gd name="connsiteY39" fmla="*/ 434864 h 3987186"/>
              <a:gd name="connsiteX40" fmla="*/ 1608343 w 5092641"/>
              <a:gd name="connsiteY40" fmla="*/ 482676 h 3987186"/>
              <a:gd name="connsiteX41" fmla="*/ 1662131 w 5092641"/>
              <a:gd name="connsiteY41" fmla="*/ 530488 h 3987186"/>
              <a:gd name="connsiteX42" fmla="*/ 1668107 w 5092641"/>
              <a:gd name="connsiteY42" fmla="*/ 530488 h 3987186"/>
              <a:gd name="connsiteX43" fmla="*/ 1727872 w 5092641"/>
              <a:gd name="connsiteY43" fmla="*/ 548417 h 3987186"/>
              <a:gd name="connsiteX44" fmla="*/ 1769707 w 5092641"/>
              <a:gd name="connsiteY44" fmla="*/ 602206 h 3987186"/>
              <a:gd name="connsiteX45" fmla="*/ 1775684 w 5092641"/>
              <a:gd name="connsiteY45" fmla="*/ 614158 h 3987186"/>
              <a:gd name="connsiteX46" fmla="*/ 1799590 w 5092641"/>
              <a:gd name="connsiteY46" fmla="*/ 638064 h 3987186"/>
              <a:gd name="connsiteX47" fmla="*/ 1823495 w 5092641"/>
              <a:gd name="connsiteY47" fmla="*/ 679900 h 3987186"/>
              <a:gd name="connsiteX48" fmla="*/ 1829472 w 5092641"/>
              <a:gd name="connsiteY48" fmla="*/ 727711 h 3987186"/>
              <a:gd name="connsiteX49" fmla="*/ 1841425 w 5092641"/>
              <a:gd name="connsiteY49" fmla="*/ 751617 h 3987186"/>
              <a:gd name="connsiteX50" fmla="*/ 1865331 w 5092641"/>
              <a:gd name="connsiteY50" fmla="*/ 781500 h 3987186"/>
              <a:gd name="connsiteX51" fmla="*/ 1889237 w 5092641"/>
              <a:gd name="connsiteY51" fmla="*/ 817358 h 3987186"/>
              <a:gd name="connsiteX52" fmla="*/ 1901190 w 5092641"/>
              <a:gd name="connsiteY52" fmla="*/ 847241 h 3987186"/>
              <a:gd name="connsiteX53" fmla="*/ 1877284 w 5092641"/>
              <a:gd name="connsiteY53" fmla="*/ 901029 h 3987186"/>
              <a:gd name="connsiteX54" fmla="*/ 1901190 w 5092641"/>
              <a:gd name="connsiteY54" fmla="*/ 948841 h 3987186"/>
              <a:gd name="connsiteX55" fmla="*/ 1913143 w 5092641"/>
              <a:gd name="connsiteY55" fmla="*/ 978723 h 3987186"/>
              <a:gd name="connsiteX56" fmla="*/ 1931072 w 5092641"/>
              <a:gd name="connsiteY56" fmla="*/ 1020558 h 3987186"/>
              <a:gd name="connsiteX57" fmla="*/ 1943025 w 5092641"/>
              <a:gd name="connsiteY57" fmla="*/ 1038488 h 3987186"/>
              <a:gd name="connsiteX58" fmla="*/ 1943025 w 5092641"/>
              <a:gd name="connsiteY58" fmla="*/ 1068370 h 3987186"/>
              <a:gd name="connsiteX59" fmla="*/ 1990837 w 5092641"/>
              <a:gd name="connsiteY59" fmla="*/ 1128135 h 3987186"/>
              <a:gd name="connsiteX60" fmla="*/ 2020719 w 5092641"/>
              <a:gd name="connsiteY60" fmla="*/ 1146064 h 3987186"/>
              <a:gd name="connsiteX61" fmla="*/ 2026695 w 5092641"/>
              <a:gd name="connsiteY61" fmla="*/ 1140088 h 3987186"/>
              <a:gd name="connsiteX62" fmla="*/ 2068531 w 5092641"/>
              <a:gd name="connsiteY62" fmla="*/ 1158017 h 3987186"/>
              <a:gd name="connsiteX63" fmla="*/ 2122319 w 5092641"/>
              <a:gd name="connsiteY63" fmla="*/ 1205829 h 3987186"/>
              <a:gd name="connsiteX64" fmla="*/ 2164154 w 5092641"/>
              <a:gd name="connsiteY64" fmla="*/ 1241688 h 3987186"/>
              <a:gd name="connsiteX65" fmla="*/ 2200013 w 5092641"/>
              <a:gd name="connsiteY65" fmla="*/ 1253641 h 3987186"/>
              <a:gd name="connsiteX66" fmla="*/ 2253801 w 5092641"/>
              <a:gd name="connsiteY66" fmla="*/ 1265594 h 3987186"/>
              <a:gd name="connsiteX67" fmla="*/ 2253801 w 5092641"/>
              <a:gd name="connsiteY67" fmla="*/ 1289500 h 3987186"/>
              <a:gd name="connsiteX68" fmla="*/ 2301613 w 5092641"/>
              <a:gd name="connsiteY68" fmla="*/ 1319382 h 3987186"/>
              <a:gd name="connsiteX69" fmla="*/ 2337472 w 5092641"/>
              <a:gd name="connsiteY69" fmla="*/ 1325358 h 3987186"/>
              <a:gd name="connsiteX70" fmla="*/ 2379307 w 5092641"/>
              <a:gd name="connsiteY70" fmla="*/ 1361217 h 3987186"/>
              <a:gd name="connsiteX71" fmla="*/ 2409190 w 5092641"/>
              <a:gd name="connsiteY71" fmla="*/ 1379147 h 3987186"/>
              <a:gd name="connsiteX72" fmla="*/ 2421143 w 5092641"/>
              <a:gd name="connsiteY72" fmla="*/ 1385123 h 3987186"/>
              <a:gd name="connsiteX73" fmla="*/ 2445048 w 5092641"/>
              <a:gd name="connsiteY73" fmla="*/ 1391100 h 3987186"/>
              <a:gd name="connsiteX74" fmla="*/ 2504813 w 5092641"/>
              <a:gd name="connsiteY74" fmla="*/ 1415006 h 3987186"/>
              <a:gd name="connsiteX75" fmla="*/ 2528719 w 5092641"/>
              <a:gd name="connsiteY75" fmla="*/ 1391100 h 3987186"/>
              <a:gd name="connsiteX76" fmla="*/ 2552625 w 5092641"/>
              <a:gd name="connsiteY76" fmla="*/ 1367194 h 3987186"/>
              <a:gd name="connsiteX77" fmla="*/ 2582507 w 5092641"/>
              <a:gd name="connsiteY77" fmla="*/ 1325358 h 3987186"/>
              <a:gd name="connsiteX78" fmla="*/ 2624343 w 5092641"/>
              <a:gd name="connsiteY78" fmla="*/ 1301453 h 3987186"/>
              <a:gd name="connsiteX79" fmla="*/ 2612390 w 5092641"/>
              <a:gd name="connsiteY79" fmla="*/ 1283523 h 3987186"/>
              <a:gd name="connsiteX80" fmla="*/ 2612390 w 5092641"/>
              <a:gd name="connsiteY80" fmla="*/ 1247664 h 3987186"/>
              <a:gd name="connsiteX81" fmla="*/ 2648248 w 5092641"/>
              <a:gd name="connsiteY81" fmla="*/ 1211806 h 3987186"/>
              <a:gd name="connsiteX82" fmla="*/ 2648248 w 5092641"/>
              <a:gd name="connsiteY82" fmla="*/ 1193876 h 3987186"/>
              <a:gd name="connsiteX83" fmla="*/ 2713990 w 5092641"/>
              <a:gd name="connsiteY83" fmla="*/ 1056417 h 3987186"/>
              <a:gd name="connsiteX84" fmla="*/ 2731919 w 5092641"/>
              <a:gd name="connsiteY84" fmla="*/ 1050441 h 3987186"/>
              <a:gd name="connsiteX85" fmla="*/ 2821566 w 5092641"/>
              <a:gd name="connsiteY85" fmla="*/ 1032511 h 3987186"/>
              <a:gd name="connsiteX86" fmla="*/ 2833519 w 5092641"/>
              <a:gd name="connsiteY86" fmla="*/ 1032511 h 3987186"/>
              <a:gd name="connsiteX87" fmla="*/ 2857424 w 5092641"/>
              <a:gd name="connsiteY87" fmla="*/ 1002630 h 3987186"/>
              <a:gd name="connsiteX88" fmla="*/ 3048670 w 5092641"/>
              <a:gd name="connsiteY88" fmla="*/ 1026535 h 3987186"/>
              <a:gd name="connsiteX89" fmla="*/ 3198083 w 5092641"/>
              <a:gd name="connsiteY89" fmla="*/ 1044464 h 3987186"/>
              <a:gd name="connsiteX90" fmla="*/ 3269800 w 5092641"/>
              <a:gd name="connsiteY90" fmla="*/ 1086300 h 3987186"/>
              <a:gd name="connsiteX91" fmla="*/ 3305658 w 5092641"/>
              <a:gd name="connsiteY91" fmla="*/ 1134111 h 3987186"/>
              <a:gd name="connsiteX92" fmla="*/ 3311635 w 5092641"/>
              <a:gd name="connsiteY92" fmla="*/ 1175947 h 3987186"/>
              <a:gd name="connsiteX93" fmla="*/ 3401281 w 5092641"/>
              <a:gd name="connsiteY93" fmla="*/ 1187900 h 3987186"/>
              <a:gd name="connsiteX94" fmla="*/ 3431164 w 5092641"/>
              <a:gd name="connsiteY94" fmla="*/ 1253641 h 3987186"/>
              <a:gd name="connsiteX95" fmla="*/ 3490927 w 5092641"/>
              <a:gd name="connsiteY95" fmla="*/ 1283523 h 3987186"/>
              <a:gd name="connsiteX96" fmla="*/ 3562645 w 5092641"/>
              <a:gd name="connsiteY96" fmla="*/ 1355240 h 3987186"/>
              <a:gd name="connsiteX97" fmla="*/ 3598503 w 5092641"/>
              <a:gd name="connsiteY97" fmla="*/ 1492699 h 3987186"/>
              <a:gd name="connsiteX98" fmla="*/ 3682174 w 5092641"/>
              <a:gd name="connsiteY98" fmla="*/ 1618206 h 3987186"/>
              <a:gd name="connsiteX99" fmla="*/ 3724009 w 5092641"/>
              <a:gd name="connsiteY99" fmla="*/ 1737735 h 3987186"/>
              <a:gd name="connsiteX100" fmla="*/ 3807679 w 5092641"/>
              <a:gd name="connsiteY100" fmla="*/ 1797500 h 3987186"/>
              <a:gd name="connsiteX101" fmla="*/ 3867443 w 5092641"/>
              <a:gd name="connsiteY101" fmla="*/ 1887146 h 3987186"/>
              <a:gd name="connsiteX102" fmla="*/ 3927207 w 5092641"/>
              <a:gd name="connsiteY102" fmla="*/ 1994723 h 3987186"/>
              <a:gd name="connsiteX103" fmla="*/ 3975019 w 5092641"/>
              <a:gd name="connsiteY103" fmla="*/ 2042534 h 3987186"/>
              <a:gd name="connsiteX104" fmla="*/ 4046735 w 5092641"/>
              <a:gd name="connsiteY104" fmla="*/ 2066440 h 3987186"/>
              <a:gd name="connsiteX105" fmla="*/ 4058687 w 5092641"/>
              <a:gd name="connsiteY105" fmla="*/ 2144135 h 3987186"/>
              <a:gd name="connsiteX106" fmla="*/ 4064664 w 5092641"/>
              <a:gd name="connsiteY106" fmla="*/ 2215852 h 3987186"/>
              <a:gd name="connsiteX107" fmla="*/ 4082592 w 5092641"/>
              <a:gd name="connsiteY107" fmla="*/ 2317453 h 3987186"/>
              <a:gd name="connsiteX108" fmla="*/ 4124428 w 5092641"/>
              <a:gd name="connsiteY108" fmla="*/ 2419053 h 3987186"/>
              <a:gd name="connsiteX109" fmla="*/ 4154309 w 5092641"/>
              <a:gd name="connsiteY109" fmla="*/ 2431006 h 3987186"/>
              <a:gd name="connsiteX110" fmla="*/ 4178216 w 5092641"/>
              <a:gd name="connsiteY110" fmla="*/ 2496746 h 3987186"/>
              <a:gd name="connsiteX111" fmla="*/ 4255908 w 5092641"/>
              <a:gd name="connsiteY111" fmla="*/ 2598345 h 3987186"/>
              <a:gd name="connsiteX112" fmla="*/ 4363485 w 5092641"/>
              <a:gd name="connsiteY112" fmla="*/ 2628227 h 3987186"/>
              <a:gd name="connsiteX113" fmla="*/ 4429226 w 5092641"/>
              <a:gd name="connsiteY113" fmla="*/ 2682015 h 3987186"/>
              <a:gd name="connsiteX114" fmla="*/ 4536802 w 5092641"/>
              <a:gd name="connsiteY114" fmla="*/ 2687991 h 3987186"/>
              <a:gd name="connsiteX115" fmla="*/ 4608519 w 5092641"/>
              <a:gd name="connsiteY115" fmla="*/ 2753731 h 3987186"/>
              <a:gd name="connsiteX116" fmla="*/ 4680237 w 5092641"/>
              <a:gd name="connsiteY116" fmla="*/ 2783614 h 3987186"/>
              <a:gd name="connsiteX117" fmla="*/ 4835624 w 5092641"/>
              <a:gd name="connsiteY117" fmla="*/ 2771660 h 3987186"/>
              <a:gd name="connsiteX118" fmla="*/ 4949176 w 5092641"/>
              <a:gd name="connsiteY118" fmla="*/ 2825448 h 3987186"/>
              <a:gd name="connsiteX119" fmla="*/ 4991010 w 5092641"/>
              <a:gd name="connsiteY119" fmla="*/ 2849354 h 3987186"/>
              <a:gd name="connsiteX120" fmla="*/ 5068704 w 5092641"/>
              <a:gd name="connsiteY120" fmla="*/ 2801543 h 3987186"/>
              <a:gd name="connsiteX121" fmla="*/ 5086632 w 5092641"/>
              <a:gd name="connsiteY121" fmla="*/ 2795566 h 3987186"/>
              <a:gd name="connsiteX122" fmla="*/ 5092608 w 5092641"/>
              <a:gd name="connsiteY122" fmla="*/ 2956930 h 3987186"/>
              <a:gd name="connsiteX123" fmla="*/ 5008938 w 5092641"/>
              <a:gd name="connsiteY123" fmla="*/ 3130248 h 3987186"/>
              <a:gd name="connsiteX124" fmla="*/ 4949174 w 5092641"/>
              <a:gd name="connsiteY124" fmla="*/ 3291612 h 3987186"/>
              <a:gd name="connsiteX125" fmla="*/ 4907338 w 5092641"/>
              <a:gd name="connsiteY125" fmla="*/ 3602388 h 3987186"/>
              <a:gd name="connsiteX126" fmla="*/ 4889409 w 5092641"/>
              <a:gd name="connsiteY126" fmla="*/ 3805588 h 3987186"/>
              <a:gd name="connsiteX127" fmla="*/ 4895385 w 5092641"/>
              <a:gd name="connsiteY127" fmla="*/ 3972929 h 3987186"/>
              <a:gd name="connsiteX128" fmla="*/ 4895385 w 5092641"/>
              <a:gd name="connsiteY128" fmla="*/ 3978905 h 3987186"/>
              <a:gd name="connsiteX0" fmla="*/ 221801 w 5092641"/>
              <a:gd name="connsiteY0" fmla="*/ 2263664 h 4104411"/>
              <a:gd name="connsiteX1" fmla="*/ 144107 w 5092641"/>
              <a:gd name="connsiteY1" fmla="*/ 2156088 h 4104411"/>
              <a:gd name="connsiteX2" fmla="*/ 162037 w 5092641"/>
              <a:gd name="connsiteY2" fmla="*/ 2102300 h 4104411"/>
              <a:gd name="connsiteX3" fmla="*/ 162037 w 5092641"/>
              <a:gd name="connsiteY3" fmla="*/ 2054488 h 4104411"/>
              <a:gd name="connsiteX4" fmla="*/ 162037 w 5092641"/>
              <a:gd name="connsiteY4" fmla="*/ 2024606 h 4104411"/>
              <a:gd name="connsiteX5" fmla="*/ 126178 w 5092641"/>
              <a:gd name="connsiteY5" fmla="*/ 1958864 h 4104411"/>
              <a:gd name="connsiteX6" fmla="*/ 120201 w 5092641"/>
              <a:gd name="connsiteY6" fmla="*/ 1917029 h 4104411"/>
              <a:gd name="connsiteX7" fmla="*/ 90319 w 5092641"/>
              <a:gd name="connsiteY7" fmla="*/ 1893123 h 4104411"/>
              <a:gd name="connsiteX8" fmla="*/ 72390 w 5092641"/>
              <a:gd name="connsiteY8" fmla="*/ 1857264 h 4104411"/>
              <a:gd name="connsiteX9" fmla="*/ 12625 w 5092641"/>
              <a:gd name="connsiteY9" fmla="*/ 1797500 h 4104411"/>
              <a:gd name="connsiteX10" fmla="*/ 672 w 5092641"/>
              <a:gd name="connsiteY10" fmla="*/ 1654064 h 4104411"/>
              <a:gd name="connsiteX11" fmla="*/ 24578 w 5092641"/>
              <a:gd name="connsiteY11" fmla="*/ 1618206 h 4104411"/>
              <a:gd name="connsiteX12" fmla="*/ 185943 w 5092641"/>
              <a:gd name="connsiteY12" fmla="*/ 1648088 h 4104411"/>
              <a:gd name="connsiteX13" fmla="*/ 239731 w 5092641"/>
              <a:gd name="connsiteY13" fmla="*/ 1630158 h 4104411"/>
              <a:gd name="connsiteX14" fmla="*/ 203872 w 5092641"/>
              <a:gd name="connsiteY14" fmla="*/ 1474770 h 4104411"/>
              <a:gd name="connsiteX15" fmla="*/ 227778 w 5092641"/>
              <a:gd name="connsiteY15" fmla="*/ 1444888 h 4104411"/>
              <a:gd name="connsiteX16" fmla="*/ 215825 w 5092641"/>
              <a:gd name="connsiteY16" fmla="*/ 1122158 h 4104411"/>
              <a:gd name="connsiteX17" fmla="*/ 239731 w 5092641"/>
              <a:gd name="connsiteY17" fmla="*/ 1110206 h 4104411"/>
              <a:gd name="connsiteX18" fmla="*/ 293519 w 5092641"/>
              <a:gd name="connsiteY18" fmla="*/ 817358 h 4104411"/>
              <a:gd name="connsiteX19" fmla="*/ 299495 w 5092641"/>
              <a:gd name="connsiteY19" fmla="*/ 590253 h 4104411"/>
              <a:gd name="connsiteX20" fmla="*/ 215825 w 5092641"/>
              <a:gd name="connsiteY20" fmla="*/ 542441 h 4104411"/>
              <a:gd name="connsiteX21" fmla="*/ 138131 w 5092641"/>
              <a:gd name="connsiteY21" fmla="*/ 428888 h 4104411"/>
              <a:gd name="connsiteX22" fmla="*/ 179966 w 5092641"/>
              <a:gd name="connsiteY22" fmla="*/ 195806 h 4104411"/>
              <a:gd name="connsiteX23" fmla="*/ 191919 w 5092641"/>
              <a:gd name="connsiteY23" fmla="*/ 189829 h 4104411"/>
              <a:gd name="connsiteX24" fmla="*/ 472813 w 5092641"/>
              <a:gd name="connsiteY24" fmla="*/ 213735 h 4104411"/>
              <a:gd name="connsiteX25" fmla="*/ 484766 w 5092641"/>
              <a:gd name="connsiteY25" fmla="*/ 213735 h 4104411"/>
              <a:gd name="connsiteX26" fmla="*/ 496719 w 5092641"/>
              <a:gd name="connsiteY26" fmla="*/ 16511 h 4104411"/>
              <a:gd name="connsiteX27" fmla="*/ 496719 w 5092641"/>
              <a:gd name="connsiteY27" fmla="*/ 10535 h 4104411"/>
              <a:gd name="connsiteX28" fmla="*/ 634178 w 5092641"/>
              <a:gd name="connsiteY28" fmla="*/ 10535 h 4104411"/>
              <a:gd name="connsiteX29" fmla="*/ 1184013 w 5092641"/>
              <a:gd name="connsiteY29" fmla="*/ 58347 h 4104411"/>
              <a:gd name="connsiteX30" fmla="*/ 1219872 w 5092641"/>
              <a:gd name="connsiteY30" fmla="*/ 58347 h 4104411"/>
              <a:gd name="connsiteX31" fmla="*/ 1249754 w 5092641"/>
              <a:gd name="connsiteY31" fmla="*/ 88229 h 4104411"/>
              <a:gd name="connsiteX32" fmla="*/ 1273660 w 5092641"/>
              <a:gd name="connsiteY32" fmla="*/ 142017 h 4104411"/>
              <a:gd name="connsiteX33" fmla="*/ 1279637 w 5092641"/>
              <a:gd name="connsiteY33" fmla="*/ 189829 h 4104411"/>
              <a:gd name="connsiteX34" fmla="*/ 1321472 w 5092641"/>
              <a:gd name="connsiteY34" fmla="*/ 237641 h 4104411"/>
              <a:gd name="connsiteX35" fmla="*/ 1387213 w 5092641"/>
              <a:gd name="connsiteY35" fmla="*/ 249594 h 4104411"/>
              <a:gd name="connsiteX36" fmla="*/ 1441001 w 5092641"/>
              <a:gd name="connsiteY36" fmla="*/ 297406 h 4104411"/>
              <a:gd name="connsiteX37" fmla="*/ 1482837 w 5092641"/>
              <a:gd name="connsiteY37" fmla="*/ 351194 h 4104411"/>
              <a:gd name="connsiteX38" fmla="*/ 1536625 w 5092641"/>
              <a:gd name="connsiteY38" fmla="*/ 404982 h 4104411"/>
              <a:gd name="connsiteX39" fmla="*/ 1554554 w 5092641"/>
              <a:gd name="connsiteY39" fmla="*/ 434864 h 4104411"/>
              <a:gd name="connsiteX40" fmla="*/ 1608343 w 5092641"/>
              <a:gd name="connsiteY40" fmla="*/ 482676 h 4104411"/>
              <a:gd name="connsiteX41" fmla="*/ 1662131 w 5092641"/>
              <a:gd name="connsiteY41" fmla="*/ 530488 h 4104411"/>
              <a:gd name="connsiteX42" fmla="*/ 1668107 w 5092641"/>
              <a:gd name="connsiteY42" fmla="*/ 530488 h 4104411"/>
              <a:gd name="connsiteX43" fmla="*/ 1727872 w 5092641"/>
              <a:gd name="connsiteY43" fmla="*/ 548417 h 4104411"/>
              <a:gd name="connsiteX44" fmla="*/ 1769707 w 5092641"/>
              <a:gd name="connsiteY44" fmla="*/ 602206 h 4104411"/>
              <a:gd name="connsiteX45" fmla="*/ 1775684 w 5092641"/>
              <a:gd name="connsiteY45" fmla="*/ 614158 h 4104411"/>
              <a:gd name="connsiteX46" fmla="*/ 1799590 w 5092641"/>
              <a:gd name="connsiteY46" fmla="*/ 638064 h 4104411"/>
              <a:gd name="connsiteX47" fmla="*/ 1823495 w 5092641"/>
              <a:gd name="connsiteY47" fmla="*/ 679900 h 4104411"/>
              <a:gd name="connsiteX48" fmla="*/ 1829472 w 5092641"/>
              <a:gd name="connsiteY48" fmla="*/ 727711 h 4104411"/>
              <a:gd name="connsiteX49" fmla="*/ 1841425 w 5092641"/>
              <a:gd name="connsiteY49" fmla="*/ 751617 h 4104411"/>
              <a:gd name="connsiteX50" fmla="*/ 1865331 w 5092641"/>
              <a:gd name="connsiteY50" fmla="*/ 781500 h 4104411"/>
              <a:gd name="connsiteX51" fmla="*/ 1889237 w 5092641"/>
              <a:gd name="connsiteY51" fmla="*/ 817358 h 4104411"/>
              <a:gd name="connsiteX52" fmla="*/ 1901190 w 5092641"/>
              <a:gd name="connsiteY52" fmla="*/ 847241 h 4104411"/>
              <a:gd name="connsiteX53" fmla="*/ 1877284 w 5092641"/>
              <a:gd name="connsiteY53" fmla="*/ 901029 h 4104411"/>
              <a:gd name="connsiteX54" fmla="*/ 1901190 w 5092641"/>
              <a:gd name="connsiteY54" fmla="*/ 948841 h 4104411"/>
              <a:gd name="connsiteX55" fmla="*/ 1913143 w 5092641"/>
              <a:gd name="connsiteY55" fmla="*/ 978723 h 4104411"/>
              <a:gd name="connsiteX56" fmla="*/ 1931072 w 5092641"/>
              <a:gd name="connsiteY56" fmla="*/ 1020558 h 4104411"/>
              <a:gd name="connsiteX57" fmla="*/ 1943025 w 5092641"/>
              <a:gd name="connsiteY57" fmla="*/ 1038488 h 4104411"/>
              <a:gd name="connsiteX58" fmla="*/ 1943025 w 5092641"/>
              <a:gd name="connsiteY58" fmla="*/ 1068370 h 4104411"/>
              <a:gd name="connsiteX59" fmla="*/ 1990837 w 5092641"/>
              <a:gd name="connsiteY59" fmla="*/ 1128135 h 4104411"/>
              <a:gd name="connsiteX60" fmla="*/ 2020719 w 5092641"/>
              <a:gd name="connsiteY60" fmla="*/ 1146064 h 4104411"/>
              <a:gd name="connsiteX61" fmla="*/ 2026695 w 5092641"/>
              <a:gd name="connsiteY61" fmla="*/ 1140088 h 4104411"/>
              <a:gd name="connsiteX62" fmla="*/ 2068531 w 5092641"/>
              <a:gd name="connsiteY62" fmla="*/ 1158017 h 4104411"/>
              <a:gd name="connsiteX63" fmla="*/ 2122319 w 5092641"/>
              <a:gd name="connsiteY63" fmla="*/ 1205829 h 4104411"/>
              <a:gd name="connsiteX64" fmla="*/ 2164154 w 5092641"/>
              <a:gd name="connsiteY64" fmla="*/ 1241688 h 4104411"/>
              <a:gd name="connsiteX65" fmla="*/ 2200013 w 5092641"/>
              <a:gd name="connsiteY65" fmla="*/ 1253641 h 4104411"/>
              <a:gd name="connsiteX66" fmla="*/ 2253801 w 5092641"/>
              <a:gd name="connsiteY66" fmla="*/ 1265594 h 4104411"/>
              <a:gd name="connsiteX67" fmla="*/ 2253801 w 5092641"/>
              <a:gd name="connsiteY67" fmla="*/ 1289500 h 4104411"/>
              <a:gd name="connsiteX68" fmla="*/ 2301613 w 5092641"/>
              <a:gd name="connsiteY68" fmla="*/ 1319382 h 4104411"/>
              <a:gd name="connsiteX69" fmla="*/ 2337472 w 5092641"/>
              <a:gd name="connsiteY69" fmla="*/ 1325358 h 4104411"/>
              <a:gd name="connsiteX70" fmla="*/ 2379307 w 5092641"/>
              <a:gd name="connsiteY70" fmla="*/ 1361217 h 4104411"/>
              <a:gd name="connsiteX71" fmla="*/ 2409190 w 5092641"/>
              <a:gd name="connsiteY71" fmla="*/ 1379147 h 4104411"/>
              <a:gd name="connsiteX72" fmla="*/ 2421143 w 5092641"/>
              <a:gd name="connsiteY72" fmla="*/ 1385123 h 4104411"/>
              <a:gd name="connsiteX73" fmla="*/ 2445048 w 5092641"/>
              <a:gd name="connsiteY73" fmla="*/ 1391100 h 4104411"/>
              <a:gd name="connsiteX74" fmla="*/ 2504813 w 5092641"/>
              <a:gd name="connsiteY74" fmla="*/ 1415006 h 4104411"/>
              <a:gd name="connsiteX75" fmla="*/ 2528719 w 5092641"/>
              <a:gd name="connsiteY75" fmla="*/ 1391100 h 4104411"/>
              <a:gd name="connsiteX76" fmla="*/ 2552625 w 5092641"/>
              <a:gd name="connsiteY76" fmla="*/ 1367194 h 4104411"/>
              <a:gd name="connsiteX77" fmla="*/ 2582507 w 5092641"/>
              <a:gd name="connsiteY77" fmla="*/ 1325358 h 4104411"/>
              <a:gd name="connsiteX78" fmla="*/ 2624343 w 5092641"/>
              <a:gd name="connsiteY78" fmla="*/ 1301453 h 4104411"/>
              <a:gd name="connsiteX79" fmla="*/ 2612390 w 5092641"/>
              <a:gd name="connsiteY79" fmla="*/ 1283523 h 4104411"/>
              <a:gd name="connsiteX80" fmla="*/ 2612390 w 5092641"/>
              <a:gd name="connsiteY80" fmla="*/ 1247664 h 4104411"/>
              <a:gd name="connsiteX81" fmla="*/ 2648248 w 5092641"/>
              <a:gd name="connsiteY81" fmla="*/ 1211806 h 4104411"/>
              <a:gd name="connsiteX82" fmla="*/ 2648248 w 5092641"/>
              <a:gd name="connsiteY82" fmla="*/ 1193876 h 4104411"/>
              <a:gd name="connsiteX83" fmla="*/ 2713990 w 5092641"/>
              <a:gd name="connsiteY83" fmla="*/ 1056417 h 4104411"/>
              <a:gd name="connsiteX84" fmla="*/ 2731919 w 5092641"/>
              <a:gd name="connsiteY84" fmla="*/ 1050441 h 4104411"/>
              <a:gd name="connsiteX85" fmla="*/ 2821566 w 5092641"/>
              <a:gd name="connsiteY85" fmla="*/ 1032511 h 4104411"/>
              <a:gd name="connsiteX86" fmla="*/ 2833519 w 5092641"/>
              <a:gd name="connsiteY86" fmla="*/ 1032511 h 4104411"/>
              <a:gd name="connsiteX87" fmla="*/ 2857424 w 5092641"/>
              <a:gd name="connsiteY87" fmla="*/ 1002630 h 4104411"/>
              <a:gd name="connsiteX88" fmla="*/ 3048670 w 5092641"/>
              <a:gd name="connsiteY88" fmla="*/ 1026535 h 4104411"/>
              <a:gd name="connsiteX89" fmla="*/ 3198083 w 5092641"/>
              <a:gd name="connsiteY89" fmla="*/ 1044464 h 4104411"/>
              <a:gd name="connsiteX90" fmla="*/ 3269800 w 5092641"/>
              <a:gd name="connsiteY90" fmla="*/ 1086300 h 4104411"/>
              <a:gd name="connsiteX91" fmla="*/ 3305658 w 5092641"/>
              <a:gd name="connsiteY91" fmla="*/ 1134111 h 4104411"/>
              <a:gd name="connsiteX92" fmla="*/ 3311635 w 5092641"/>
              <a:gd name="connsiteY92" fmla="*/ 1175947 h 4104411"/>
              <a:gd name="connsiteX93" fmla="*/ 3401281 w 5092641"/>
              <a:gd name="connsiteY93" fmla="*/ 1187900 h 4104411"/>
              <a:gd name="connsiteX94" fmla="*/ 3431164 w 5092641"/>
              <a:gd name="connsiteY94" fmla="*/ 1253641 h 4104411"/>
              <a:gd name="connsiteX95" fmla="*/ 3490927 w 5092641"/>
              <a:gd name="connsiteY95" fmla="*/ 1283523 h 4104411"/>
              <a:gd name="connsiteX96" fmla="*/ 3562645 w 5092641"/>
              <a:gd name="connsiteY96" fmla="*/ 1355240 h 4104411"/>
              <a:gd name="connsiteX97" fmla="*/ 3598503 w 5092641"/>
              <a:gd name="connsiteY97" fmla="*/ 1492699 h 4104411"/>
              <a:gd name="connsiteX98" fmla="*/ 3682174 w 5092641"/>
              <a:gd name="connsiteY98" fmla="*/ 1618206 h 4104411"/>
              <a:gd name="connsiteX99" fmla="*/ 3724009 w 5092641"/>
              <a:gd name="connsiteY99" fmla="*/ 1737735 h 4104411"/>
              <a:gd name="connsiteX100" fmla="*/ 3807679 w 5092641"/>
              <a:gd name="connsiteY100" fmla="*/ 1797500 h 4104411"/>
              <a:gd name="connsiteX101" fmla="*/ 3867443 w 5092641"/>
              <a:gd name="connsiteY101" fmla="*/ 1887146 h 4104411"/>
              <a:gd name="connsiteX102" fmla="*/ 3927207 w 5092641"/>
              <a:gd name="connsiteY102" fmla="*/ 1994723 h 4104411"/>
              <a:gd name="connsiteX103" fmla="*/ 3975019 w 5092641"/>
              <a:gd name="connsiteY103" fmla="*/ 2042534 h 4104411"/>
              <a:gd name="connsiteX104" fmla="*/ 4046735 w 5092641"/>
              <a:gd name="connsiteY104" fmla="*/ 2066440 h 4104411"/>
              <a:gd name="connsiteX105" fmla="*/ 4058687 w 5092641"/>
              <a:gd name="connsiteY105" fmla="*/ 2144135 h 4104411"/>
              <a:gd name="connsiteX106" fmla="*/ 4064664 w 5092641"/>
              <a:gd name="connsiteY106" fmla="*/ 2215852 h 4104411"/>
              <a:gd name="connsiteX107" fmla="*/ 4082592 w 5092641"/>
              <a:gd name="connsiteY107" fmla="*/ 2317453 h 4104411"/>
              <a:gd name="connsiteX108" fmla="*/ 4124428 w 5092641"/>
              <a:gd name="connsiteY108" fmla="*/ 2419053 h 4104411"/>
              <a:gd name="connsiteX109" fmla="*/ 4154309 w 5092641"/>
              <a:gd name="connsiteY109" fmla="*/ 2431006 h 4104411"/>
              <a:gd name="connsiteX110" fmla="*/ 4178216 w 5092641"/>
              <a:gd name="connsiteY110" fmla="*/ 2496746 h 4104411"/>
              <a:gd name="connsiteX111" fmla="*/ 4255908 w 5092641"/>
              <a:gd name="connsiteY111" fmla="*/ 2598345 h 4104411"/>
              <a:gd name="connsiteX112" fmla="*/ 4363485 w 5092641"/>
              <a:gd name="connsiteY112" fmla="*/ 2628227 h 4104411"/>
              <a:gd name="connsiteX113" fmla="*/ 4429226 w 5092641"/>
              <a:gd name="connsiteY113" fmla="*/ 2682015 h 4104411"/>
              <a:gd name="connsiteX114" fmla="*/ 4536802 w 5092641"/>
              <a:gd name="connsiteY114" fmla="*/ 2687991 h 4104411"/>
              <a:gd name="connsiteX115" fmla="*/ 4608519 w 5092641"/>
              <a:gd name="connsiteY115" fmla="*/ 2753731 h 4104411"/>
              <a:gd name="connsiteX116" fmla="*/ 4680237 w 5092641"/>
              <a:gd name="connsiteY116" fmla="*/ 2783614 h 4104411"/>
              <a:gd name="connsiteX117" fmla="*/ 4835624 w 5092641"/>
              <a:gd name="connsiteY117" fmla="*/ 2771660 h 4104411"/>
              <a:gd name="connsiteX118" fmla="*/ 4949176 w 5092641"/>
              <a:gd name="connsiteY118" fmla="*/ 2825448 h 4104411"/>
              <a:gd name="connsiteX119" fmla="*/ 4991010 w 5092641"/>
              <a:gd name="connsiteY119" fmla="*/ 2849354 h 4104411"/>
              <a:gd name="connsiteX120" fmla="*/ 5068704 w 5092641"/>
              <a:gd name="connsiteY120" fmla="*/ 2801543 h 4104411"/>
              <a:gd name="connsiteX121" fmla="*/ 5086632 w 5092641"/>
              <a:gd name="connsiteY121" fmla="*/ 2795566 h 4104411"/>
              <a:gd name="connsiteX122" fmla="*/ 5092608 w 5092641"/>
              <a:gd name="connsiteY122" fmla="*/ 2956930 h 4104411"/>
              <a:gd name="connsiteX123" fmla="*/ 5008938 w 5092641"/>
              <a:gd name="connsiteY123" fmla="*/ 3130248 h 4104411"/>
              <a:gd name="connsiteX124" fmla="*/ 4949174 w 5092641"/>
              <a:gd name="connsiteY124" fmla="*/ 3291612 h 4104411"/>
              <a:gd name="connsiteX125" fmla="*/ 4907338 w 5092641"/>
              <a:gd name="connsiteY125" fmla="*/ 3602388 h 4104411"/>
              <a:gd name="connsiteX126" fmla="*/ 4889409 w 5092641"/>
              <a:gd name="connsiteY126" fmla="*/ 3805588 h 4104411"/>
              <a:gd name="connsiteX127" fmla="*/ 4895385 w 5092641"/>
              <a:gd name="connsiteY127" fmla="*/ 3972929 h 4104411"/>
              <a:gd name="connsiteX128" fmla="*/ 4895385 w 5092641"/>
              <a:gd name="connsiteY128" fmla="*/ 4104411 h 4104411"/>
              <a:gd name="connsiteX0" fmla="*/ 221801 w 5092641"/>
              <a:gd name="connsiteY0" fmla="*/ 2263664 h 4104411"/>
              <a:gd name="connsiteX1" fmla="*/ 144107 w 5092641"/>
              <a:gd name="connsiteY1" fmla="*/ 2156088 h 4104411"/>
              <a:gd name="connsiteX2" fmla="*/ 162037 w 5092641"/>
              <a:gd name="connsiteY2" fmla="*/ 2102300 h 4104411"/>
              <a:gd name="connsiteX3" fmla="*/ 162037 w 5092641"/>
              <a:gd name="connsiteY3" fmla="*/ 2054488 h 4104411"/>
              <a:gd name="connsiteX4" fmla="*/ 162037 w 5092641"/>
              <a:gd name="connsiteY4" fmla="*/ 2024606 h 4104411"/>
              <a:gd name="connsiteX5" fmla="*/ 126178 w 5092641"/>
              <a:gd name="connsiteY5" fmla="*/ 1958864 h 4104411"/>
              <a:gd name="connsiteX6" fmla="*/ 120201 w 5092641"/>
              <a:gd name="connsiteY6" fmla="*/ 1917029 h 4104411"/>
              <a:gd name="connsiteX7" fmla="*/ 90319 w 5092641"/>
              <a:gd name="connsiteY7" fmla="*/ 1893123 h 4104411"/>
              <a:gd name="connsiteX8" fmla="*/ 72390 w 5092641"/>
              <a:gd name="connsiteY8" fmla="*/ 1857264 h 4104411"/>
              <a:gd name="connsiteX9" fmla="*/ 12625 w 5092641"/>
              <a:gd name="connsiteY9" fmla="*/ 1797500 h 4104411"/>
              <a:gd name="connsiteX10" fmla="*/ 672 w 5092641"/>
              <a:gd name="connsiteY10" fmla="*/ 1654064 h 4104411"/>
              <a:gd name="connsiteX11" fmla="*/ 24578 w 5092641"/>
              <a:gd name="connsiteY11" fmla="*/ 1618206 h 4104411"/>
              <a:gd name="connsiteX12" fmla="*/ 185943 w 5092641"/>
              <a:gd name="connsiteY12" fmla="*/ 1648088 h 4104411"/>
              <a:gd name="connsiteX13" fmla="*/ 239731 w 5092641"/>
              <a:gd name="connsiteY13" fmla="*/ 1630158 h 4104411"/>
              <a:gd name="connsiteX14" fmla="*/ 203872 w 5092641"/>
              <a:gd name="connsiteY14" fmla="*/ 1474770 h 4104411"/>
              <a:gd name="connsiteX15" fmla="*/ 227778 w 5092641"/>
              <a:gd name="connsiteY15" fmla="*/ 1444888 h 4104411"/>
              <a:gd name="connsiteX16" fmla="*/ 215825 w 5092641"/>
              <a:gd name="connsiteY16" fmla="*/ 1122158 h 4104411"/>
              <a:gd name="connsiteX17" fmla="*/ 239731 w 5092641"/>
              <a:gd name="connsiteY17" fmla="*/ 1110206 h 4104411"/>
              <a:gd name="connsiteX18" fmla="*/ 293519 w 5092641"/>
              <a:gd name="connsiteY18" fmla="*/ 817358 h 4104411"/>
              <a:gd name="connsiteX19" fmla="*/ 299495 w 5092641"/>
              <a:gd name="connsiteY19" fmla="*/ 590253 h 4104411"/>
              <a:gd name="connsiteX20" fmla="*/ 215825 w 5092641"/>
              <a:gd name="connsiteY20" fmla="*/ 542441 h 4104411"/>
              <a:gd name="connsiteX21" fmla="*/ 138131 w 5092641"/>
              <a:gd name="connsiteY21" fmla="*/ 428888 h 4104411"/>
              <a:gd name="connsiteX22" fmla="*/ 179966 w 5092641"/>
              <a:gd name="connsiteY22" fmla="*/ 195806 h 4104411"/>
              <a:gd name="connsiteX23" fmla="*/ 191919 w 5092641"/>
              <a:gd name="connsiteY23" fmla="*/ 189829 h 4104411"/>
              <a:gd name="connsiteX24" fmla="*/ 472813 w 5092641"/>
              <a:gd name="connsiteY24" fmla="*/ 213735 h 4104411"/>
              <a:gd name="connsiteX25" fmla="*/ 484766 w 5092641"/>
              <a:gd name="connsiteY25" fmla="*/ 213735 h 4104411"/>
              <a:gd name="connsiteX26" fmla="*/ 496719 w 5092641"/>
              <a:gd name="connsiteY26" fmla="*/ 16511 h 4104411"/>
              <a:gd name="connsiteX27" fmla="*/ 496719 w 5092641"/>
              <a:gd name="connsiteY27" fmla="*/ 10535 h 4104411"/>
              <a:gd name="connsiteX28" fmla="*/ 634178 w 5092641"/>
              <a:gd name="connsiteY28" fmla="*/ 10535 h 4104411"/>
              <a:gd name="connsiteX29" fmla="*/ 1184013 w 5092641"/>
              <a:gd name="connsiteY29" fmla="*/ 58347 h 4104411"/>
              <a:gd name="connsiteX30" fmla="*/ 1219872 w 5092641"/>
              <a:gd name="connsiteY30" fmla="*/ 58347 h 4104411"/>
              <a:gd name="connsiteX31" fmla="*/ 1249754 w 5092641"/>
              <a:gd name="connsiteY31" fmla="*/ 88229 h 4104411"/>
              <a:gd name="connsiteX32" fmla="*/ 1273660 w 5092641"/>
              <a:gd name="connsiteY32" fmla="*/ 142017 h 4104411"/>
              <a:gd name="connsiteX33" fmla="*/ 1279637 w 5092641"/>
              <a:gd name="connsiteY33" fmla="*/ 189829 h 4104411"/>
              <a:gd name="connsiteX34" fmla="*/ 1321472 w 5092641"/>
              <a:gd name="connsiteY34" fmla="*/ 237641 h 4104411"/>
              <a:gd name="connsiteX35" fmla="*/ 1387213 w 5092641"/>
              <a:gd name="connsiteY35" fmla="*/ 249594 h 4104411"/>
              <a:gd name="connsiteX36" fmla="*/ 1441001 w 5092641"/>
              <a:gd name="connsiteY36" fmla="*/ 297406 h 4104411"/>
              <a:gd name="connsiteX37" fmla="*/ 1482837 w 5092641"/>
              <a:gd name="connsiteY37" fmla="*/ 351194 h 4104411"/>
              <a:gd name="connsiteX38" fmla="*/ 1536625 w 5092641"/>
              <a:gd name="connsiteY38" fmla="*/ 404982 h 4104411"/>
              <a:gd name="connsiteX39" fmla="*/ 1554554 w 5092641"/>
              <a:gd name="connsiteY39" fmla="*/ 434864 h 4104411"/>
              <a:gd name="connsiteX40" fmla="*/ 1608343 w 5092641"/>
              <a:gd name="connsiteY40" fmla="*/ 482676 h 4104411"/>
              <a:gd name="connsiteX41" fmla="*/ 1662131 w 5092641"/>
              <a:gd name="connsiteY41" fmla="*/ 530488 h 4104411"/>
              <a:gd name="connsiteX42" fmla="*/ 1668107 w 5092641"/>
              <a:gd name="connsiteY42" fmla="*/ 530488 h 4104411"/>
              <a:gd name="connsiteX43" fmla="*/ 1727872 w 5092641"/>
              <a:gd name="connsiteY43" fmla="*/ 548417 h 4104411"/>
              <a:gd name="connsiteX44" fmla="*/ 1769707 w 5092641"/>
              <a:gd name="connsiteY44" fmla="*/ 602206 h 4104411"/>
              <a:gd name="connsiteX45" fmla="*/ 1775684 w 5092641"/>
              <a:gd name="connsiteY45" fmla="*/ 614158 h 4104411"/>
              <a:gd name="connsiteX46" fmla="*/ 1799590 w 5092641"/>
              <a:gd name="connsiteY46" fmla="*/ 638064 h 4104411"/>
              <a:gd name="connsiteX47" fmla="*/ 1823495 w 5092641"/>
              <a:gd name="connsiteY47" fmla="*/ 679900 h 4104411"/>
              <a:gd name="connsiteX48" fmla="*/ 1829472 w 5092641"/>
              <a:gd name="connsiteY48" fmla="*/ 727711 h 4104411"/>
              <a:gd name="connsiteX49" fmla="*/ 1841425 w 5092641"/>
              <a:gd name="connsiteY49" fmla="*/ 751617 h 4104411"/>
              <a:gd name="connsiteX50" fmla="*/ 1865331 w 5092641"/>
              <a:gd name="connsiteY50" fmla="*/ 781500 h 4104411"/>
              <a:gd name="connsiteX51" fmla="*/ 1889237 w 5092641"/>
              <a:gd name="connsiteY51" fmla="*/ 817358 h 4104411"/>
              <a:gd name="connsiteX52" fmla="*/ 1901190 w 5092641"/>
              <a:gd name="connsiteY52" fmla="*/ 847241 h 4104411"/>
              <a:gd name="connsiteX53" fmla="*/ 1877284 w 5092641"/>
              <a:gd name="connsiteY53" fmla="*/ 901029 h 4104411"/>
              <a:gd name="connsiteX54" fmla="*/ 1901190 w 5092641"/>
              <a:gd name="connsiteY54" fmla="*/ 948841 h 4104411"/>
              <a:gd name="connsiteX55" fmla="*/ 1913143 w 5092641"/>
              <a:gd name="connsiteY55" fmla="*/ 978723 h 4104411"/>
              <a:gd name="connsiteX56" fmla="*/ 1931072 w 5092641"/>
              <a:gd name="connsiteY56" fmla="*/ 1020558 h 4104411"/>
              <a:gd name="connsiteX57" fmla="*/ 1943025 w 5092641"/>
              <a:gd name="connsiteY57" fmla="*/ 1038488 h 4104411"/>
              <a:gd name="connsiteX58" fmla="*/ 1943025 w 5092641"/>
              <a:gd name="connsiteY58" fmla="*/ 1068370 h 4104411"/>
              <a:gd name="connsiteX59" fmla="*/ 1990837 w 5092641"/>
              <a:gd name="connsiteY59" fmla="*/ 1128135 h 4104411"/>
              <a:gd name="connsiteX60" fmla="*/ 2020719 w 5092641"/>
              <a:gd name="connsiteY60" fmla="*/ 1146064 h 4104411"/>
              <a:gd name="connsiteX61" fmla="*/ 2026695 w 5092641"/>
              <a:gd name="connsiteY61" fmla="*/ 1140088 h 4104411"/>
              <a:gd name="connsiteX62" fmla="*/ 2068531 w 5092641"/>
              <a:gd name="connsiteY62" fmla="*/ 1158017 h 4104411"/>
              <a:gd name="connsiteX63" fmla="*/ 2122319 w 5092641"/>
              <a:gd name="connsiteY63" fmla="*/ 1205829 h 4104411"/>
              <a:gd name="connsiteX64" fmla="*/ 2164154 w 5092641"/>
              <a:gd name="connsiteY64" fmla="*/ 1241688 h 4104411"/>
              <a:gd name="connsiteX65" fmla="*/ 2200013 w 5092641"/>
              <a:gd name="connsiteY65" fmla="*/ 1253641 h 4104411"/>
              <a:gd name="connsiteX66" fmla="*/ 2253801 w 5092641"/>
              <a:gd name="connsiteY66" fmla="*/ 1265594 h 4104411"/>
              <a:gd name="connsiteX67" fmla="*/ 2253801 w 5092641"/>
              <a:gd name="connsiteY67" fmla="*/ 1289500 h 4104411"/>
              <a:gd name="connsiteX68" fmla="*/ 2301613 w 5092641"/>
              <a:gd name="connsiteY68" fmla="*/ 1319382 h 4104411"/>
              <a:gd name="connsiteX69" fmla="*/ 2337472 w 5092641"/>
              <a:gd name="connsiteY69" fmla="*/ 1325358 h 4104411"/>
              <a:gd name="connsiteX70" fmla="*/ 2379307 w 5092641"/>
              <a:gd name="connsiteY70" fmla="*/ 1361217 h 4104411"/>
              <a:gd name="connsiteX71" fmla="*/ 2409190 w 5092641"/>
              <a:gd name="connsiteY71" fmla="*/ 1379147 h 4104411"/>
              <a:gd name="connsiteX72" fmla="*/ 2421143 w 5092641"/>
              <a:gd name="connsiteY72" fmla="*/ 1385123 h 4104411"/>
              <a:gd name="connsiteX73" fmla="*/ 2445048 w 5092641"/>
              <a:gd name="connsiteY73" fmla="*/ 1391100 h 4104411"/>
              <a:gd name="connsiteX74" fmla="*/ 2504813 w 5092641"/>
              <a:gd name="connsiteY74" fmla="*/ 1415006 h 4104411"/>
              <a:gd name="connsiteX75" fmla="*/ 2528719 w 5092641"/>
              <a:gd name="connsiteY75" fmla="*/ 1391100 h 4104411"/>
              <a:gd name="connsiteX76" fmla="*/ 2552625 w 5092641"/>
              <a:gd name="connsiteY76" fmla="*/ 1367194 h 4104411"/>
              <a:gd name="connsiteX77" fmla="*/ 2582507 w 5092641"/>
              <a:gd name="connsiteY77" fmla="*/ 1325358 h 4104411"/>
              <a:gd name="connsiteX78" fmla="*/ 2624343 w 5092641"/>
              <a:gd name="connsiteY78" fmla="*/ 1301453 h 4104411"/>
              <a:gd name="connsiteX79" fmla="*/ 2612390 w 5092641"/>
              <a:gd name="connsiteY79" fmla="*/ 1283523 h 4104411"/>
              <a:gd name="connsiteX80" fmla="*/ 2612390 w 5092641"/>
              <a:gd name="connsiteY80" fmla="*/ 1247664 h 4104411"/>
              <a:gd name="connsiteX81" fmla="*/ 2648248 w 5092641"/>
              <a:gd name="connsiteY81" fmla="*/ 1211806 h 4104411"/>
              <a:gd name="connsiteX82" fmla="*/ 2648248 w 5092641"/>
              <a:gd name="connsiteY82" fmla="*/ 1193876 h 4104411"/>
              <a:gd name="connsiteX83" fmla="*/ 2713990 w 5092641"/>
              <a:gd name="connsiteY83" fmla="*/ 1056417 h 4104411"/>
              <a:gd name="connsiteX84" fmla="*/ 2731919 w 5092641"/>
              <a:gd name="connsiteY84" fmla="*/ 1050441 h 4104411"/>
              <a:gd name="connsiteX85" fmla="*/ 2821566 w 5092641"/>
              <a:gd name="connsiteY85" fmla="*/ 1032511 h 4104411"/>
              <a:gd name="connsiteX86" fmla="*/ 2833519 w 5092641"/>
              <a:gd name="connsiteY86" fmla="*/ 1032511 h 4104411"/>
              <a:gd name="connsiteX87" fmla="*/ 2857424 w 5092641"/>
              <a:gd name="connsiteY87" fmla="*/ 1002630 h 4104411"/>
              <a:gd name="connsiteX88" fmla="*/ 3048670 w 5092641"/>
              <a:gd name="connsiteY88" fmla="*/ 1026535 h 4104411"/>
              <a:gd name="connsiteX89" fmla="*/ 3198083 w 5092641"/>
              <a:gd name="connsiteY89" fmla="*/ 1044464 h 4104411"/>
              <a:gd name="connsiteX90" fmla="*/ 3269800 w 5092641"/>
              <a:gd name="connsiteY90" fmla="*/ 1086300 h 4104411"/>
              <a:gd name="connsiteX91" fmla="*/ 3305658 w 5092641"/>
              <a:gd name="connsiteY91" fmla="*/ 1134111 h 4104411"/>
              <a:gd name="connsiteX92" fmla="*/ 3311635 w 5092641"/>
              <a:gd name="connsiteY92" fmla="*/ 1175947 h 4104411"/>
              <a:gd name="connsiteX93" fmla="*/ 3401281 w 5092641"/>
              <a:gd name="connsiteY93" fmla="*/ 1187900 h 4104411"/>
              <a:gd name="connsiteX94" fmla="*/ 3431164 w 5092641"/>
              <a:gd name="connsiteY94" fmla="*/ 1253641 h 4104411"/>
              <a:gd name="connsiteX95" fmla="*/ 3490927 w 5092641"/>
              <a:gd name="connsiteY95" fmla="*/ 1283523 h 4104411"/>
              <a:gd name="connsiteX96" fmla="*/ 3562645 w 5092641"/>
              <a:gd name="connsiteY96" fmla="*/ 1355240 h 4104411"/>
              <a:gd name="connsiteX97" fmla="*/ 3598503 w 5092641"/>
              <a:gd name="connsiteY97" fmla="*/ 1492699 h 4104411"/>
              <a:gd name="connsiteX98" fmla="*/ 3682174 w 5092641"/>
              <a:gd name="connsiteY98" fmla="*/ 1618206 h 4104411"/>
              <a:gd name="connsiteX99" fmla="*/ 3724009 w 5092641"/>
              <a:gd name="connsiteY99" fmla="*/ 1737735 h 4104411"/>
              <a:gd name="connsiteX100" fmla="*/ 3807679 w 5092641"/>
              <a:gd name="connsiteY100" fmla="*/ 1797500 h 4104411"/>
              <a:gd name="connsiteX101" fmla="*/ 3867443 w 5092641"/>
              <a:gd name="connsiteY101" fmla="*/ 1887146 h 4104411"/>
              <a:gd name="connsiteX102" fmla="*/ 3927207 w 5092641"/>
              <a:gd name="connsiteY102" fmla="*/ 1994723 h 4104411"/>
              <a:gd name="connsiteX103" fmla="*/ 3975019 w 5092641"/>
              <a:gd name="connsiteY103" fmla="*/ 2042534 h 4104411"/>
              <a:gd name="connsiteX104" fmla="*/ 4046735 w 5092641"/>
              <a:gd name="connsiteY104" fmla="*/ 2066440 h 4104411"/>
              <a:gd name="connsiteX105" fmla="*/ 4058687 w 5092641"/>
              <a:gd name="connsiteY105" fmla="*/ 2144135 h 4104411"/>
              <a:gd name="connsiteX106" fmla="*/ 4064664 w 5092641"/>
              <a:gd name="connsiteY106" fmla="*/ 2215852 h 4104411"/>
              <a:gd name="connsiteX107" fmla="*/ 4082592 w 5092641"/>
              <a:gd name="connsiteY107" fmla="*/ 2317453 h 4104411"/>
              <a:gd name="connsiteX108" fmla="*/ 4124428 w 5092641"/>
              <a:gd name="connsiteY108" fmla="*/ 2419053 h 4104411"/>
              <a:gd name="connsiteX109" fmla="*/ 4154309 w 5092641"/>
              <a:gd name="connsiteY109" fmla="*/ 2431006 h 4104411"/>
              <a:gd name="connsiteX110" fmla="*/ 4178216 w 5092641"/>
              <a:gd name="connsiteY110" fmla="*/ 2496746 h 4104411"/>
              <a:gd name="connsiteX111" fmla="*/ 4255908 w 5092641"/>
              <a:gd name="connsiteY111" fmla="*/ 2598345 h 4104411"/>
              <a:gd name="connsiteX112" fmla="*/ 4363485 w 5092641"/>
              <a:gd name="connsiteY112" fmla="*/ 2628227 h 4104411"/>
              <a:gd name="connsiteX113" fmla="*/ 4429226 w 5092641"/>
              <a:gd name="connsiteY113" fmla="*/ 2682015 h 4104411"/>
              <a:gd name="connsiteX114" fmla="*/ 4536802 w 5092641"/>
              <a:gd name="connsiteY114" fmla="*/ 2687991 h 4104411"/>
              <a:gd name="connsiteX115" fmla="*/ 4608519 w 5092641"/>
              <a:gd name="connsiteY115" fmla="*/ 2753731 h 4104411"/>
              <a:gd name="connsiteX116" fmla="*/ 4680237 w 5092641"/>
              <a:gd name="connsiteY116" fmla="*/ 2783614 h 4104411"/>
              <a:gd name="connsiteX117" fmla="*/ 4835624 w 5092641"/>
              <a:gd name="connsiteY117" fmla="*/ 2771660 h 4104411"/>
              <a:gd name="connsiteX118" fmla="*/ 4949176 w 5092641"/>
              <a:gd name="connsiteY118" fmla="*/ 2825448 h 4104411"/>
              <a:gd name="connsiteX119" fmla="*/ 4991010 w 5092641"/>
              <a:gd name="connsiteY119" fmla="*/ 2849354 h 4104411"/>
              <a:gd name="connsiteX120" fmla="*/ 5068704 w 5092641"/>
              <a:gd name="connsiteY120" fmla="*/ 2801543 h 4104411"/>
              <a:gd name="connsiteX121" fmla="*/ 5086632 w 5092641"/>
              <a:gd name="connsiteY121" fmla="*/ 2795566 h 4104411"/>
              <a:gd name="connsiteX122" fmla="*/ 5092608 w 5092641"/>
              <a:gd name="connsiteY122" fmla="*/ 2956930 h 4104411"/>
              <a:gd name="connsiteX123" fmla="*/ 5008938 w 5092641"/>
              <a:gd name="connsiteY123" fmla="*/ 3130248 h 4104411"/>
              <a:gd name="connsiteX124" fmla="*/ 4949174 w 5092641"/>
              <a:gd name="connsiteY124" fmla="*/ 3291612 h 4104411"/>
              <a:gd name="connsiteX125" fmla="*/ 4907338 w 5092641"/>
              <a:gd name="connsiteY125" fmla="*/ 3602388 h 4104411"/>
              <a:gd name="connsiteX126" fmla="*/ 4889409 w 5092641"/>
              <a:gd name="connsiteY126" fmla="*/ 3805588 h 4104411"/>
              <a:gd name="connsiteX127" fmla="*/ 4895385 w 5092641"/>
              <a:gd name="connsiteY127" fmla="*/ 3972929 h 4104411"/>
              <a:gd name="connsiteX128" fmla="*/ 4895385 w 5092641"/>
              <a:gd name="connsiteY128" fmla="*/ 4104411 h 4104411"/>
              <a:gd name="connsiteX129" fmla="*/ 4895385 w 5092641"/>
              <a:gd name="connsiteY129" fmla="*/ 4098434 h 4104411"/>
              <a:gd name="connsiteX0" fmla="*/ 221801 w 5092641"/>
              <a:gd name="connsiteY0" fmla="*/ 2263664 h 4265775"/>
              <a:gd name="connsiteX1" fmla="*/ 144107 w 5092641"/>
              <a:gd name="connsiteY1" fmla="*/ 2156088 h 4265775"/>
              <a:gd name="connsiteX2" fmla="*/ 162037 w 5092641"/>
              <a:gd name="connsiteY2" fmla="*/ 2102300 h 4265775"/>
              <a:gd name="connsiteX3" fmla="*/ 162037 w 5092641"/>
              <a:gd name="connsiteY3" fmla="*/ 2054488 h 4265775"/>
              <a:gd name="connsiteX4" fmla="*/ 162037 w 5092641"/>
              <a:gd name="connsiteY4" fmla="*/ 2024606 h 4265775"/>
              <a:gd name="connsiteX5" fmla="*/ 126178 w 5092641"/>
              <a:gd name="connsiteY5" fmla="*/ 1958864 h 4265775"/>
              <a:gd name="connsiteX6" fmla="*/ 120201 w 5092641"/>
              <a:gd name="connsiteY6" fmla="*/ 1917029 h 4265775"/>
              <a:gd name="connsiteX7" fmla="*/ 90319 w 5092641"/>
              <a:gd name="connsiteY7" fmla="*/ 1893123 h 4265775"/>
              <a:gd name="connsiteX8" fmla="*/ 72390 w 5092641"/>
              <a:gd name="connsiteY8" fmla="*/ 1857264 h 4265775"/>
              <a:gd name="connsiteX9" fmla="*/ 12625 w 5092641"/>
              <a:gd name="connsiteY9" fmla="*/ 1797500 h 4265775"/>
              <a:gd name="connsiteX10" fmla="*/ 672 w 5092641"/>
              <a:gd name="connsiteY10" fmla="*/ 1654064 h 4265775"/>
              <a:gd name="connsiteX11" fmla="*/ 24578 w 5092641"/>
              <a:gd name="connsiteY11" fmla="*/ 1618206 h 4265775"/>
              <a:gd name="connsiteX12" fmla="*/ 185943 w 5092641"/>
              <a:gd name="connsiteY12" fmla="*/ 1648088 h 4265775"/>
              <a:gd name="connsiteX13" fmla="*/ 239731 w 5092641"/>
              <a:gd name="connsiteY13" fmla="*/ 1630158 h 4265775"/>
              <a:gd name="connsiteX14" fmla="*/ 203872 w 5092641"/>
              <a:gd name="connsiteY14" fmla="*/ 1474770 h 4265775"/>
              <a:gd name="connsiteX15" fmla="*/ 227778 w 5092641"/>
              <a:gd name="connsiteY15" fmla="*/ 1444888 h 4265775"/>
              <a:gd name="connsiteX16" fmla="*/ 215825 w 5092641"/>
              <a:gd name="connsiteY16" fmla="*/ 1122158 h 4265775"/>
              <a:gd name="connsiteX17" fmla="*/ 239731 w 5092641"/>
              <a:gd name="connsiteY17" fmla="*/ 1110206 h 4265775"/>
              <a:gd name="connsiteX18" fmla="*/ 293519 w 5092641"/>
              <a:gd name="connsiteY18" fmla="*/ 817358 h 4265775"/>
              <a:gd name="connsiteX19" fmla="*/ 299495 w 5092641"/>
              <a:gd name="connsiteY19" fmla="*/ 590253 h 4265775"/>
              <a:gd name="connsiteX20" fmla="*/ 215825 w 5092641"/>
              <a:gd name="connsiteY20" fmla="*/ 542441 h 4265775"/>
              <a:gd name="connsiteX21" fmla="*/ 138131 w 5092641"/>
              <a:gd name="connsiteY21" fmla="*/ 428888 h 4265775"/>
              <a:gd name="connsiteX22" fmla="*/ 179966 w 5092641"/>
              <a:gd name="connsiteY22" fmla="*/ 195806 h 4265775"/>
              <a:gd name="connsiteX23" fmla="*/ 191919 w 5092641"/>
              <a:gd name="connsiteY23" fmla="*/ 189829 h 4265775"/>
              <a:gd name="connsiteX24" fmla="*/ 472813 w 5092641"/>
              <a:gd name="connsiteY24" fmla="*/ 213735 h 4265775"/>
              <a:gd name="connsiteX25" fmla="*/ 484766 w 5092641"/>
              <a:gd name="connsiteY25" fmla="*/ 213735 h 4265775"/>
              <a:gd name="connsiteX26" fmla="*/ 496719 w 5092641"/>
              <a:gd name="connsiteY26" fmla="*/ 16511 h 4265775"/>
              <a:gd name="connsiteX27" fmla="*/ 496719 w 5092641"/>
              <a:gd name="connsiteY27" fmla="*/ 10535 h 4265775"/>
              <a:gd name="connsiteX28" fmla="*/ 634178 w 5092641"/>
              <a:gd name="connsiteY28" fmla="*/ 10535 h 4265775"/>
              <a:gd name="connsiteX29" fmla="*/ 1184013 w 5092641"/>
              <a:gd name="connsiteY29" fmla="*/ 58347 h 4265775"/>
              <a:gd name="connsiteX30" fmla="*/ 1219872 w 5092641"/>
              <a:gd name="connsiteY30" fmla="*/ 58347 h 4265775"/>
              <a:gd name="connsiteX31" fmla="*/ 1249754 w 5092641"/>
              <a:gd name="connsiteY31" fmla="*/ 88229 h 4265775"/>
              <a:gd name="connsiteX32" fmla="*/ 1273660 w 5092641"/>
              <a:gd name="connsiteY32" fmla="*/ 142017 h 4265775"/>
              <a:gd name="connsiteX33" fmla="*/ 1279637 w 5092641"/>
              <a:gd name="connsiteY33" fmla="*/ 189829 h 4265775"/>
              <a:gd name="connsiteX34" fmla="*/ 1321472 w 5092641"/>
              <a:gd name="connsiteY34" fmla="*/ 237641 h 4265775"/>
              <a:gd name="connsiteX35" fmla="*/ 1387213 w 5092641"/>
              <a:gd name="connsiteY35" fmla="*/ 249594 h 4265775"/>
              <a:gd name="connsiteX36" fmla="*/ 1441001 w 5092641"/>
              <a:gd name="connsiteY36" fmla="*/ 297406 h 4265775"/>
              <a:gd name="connsiteX37" fmla="*/ 1482837 w 5092641"/>
              <a:gd name="connsiteY37" fmla="*/ 351194 h 4265775"/>
              <a:gd name="connsiteX38" fmla="*/ 1536625 w 5092641"/>
              <a:gd name="connsiteY38" fmla="*/ 404982 h 4265775"/>
              <a:gd name="connsiteX39" fmla="*/ 1554554 w 5092641"/>
              <a:gd name="connsiteY39" fmla="*/ 434864 h 4265775"/>
              <a:gd name="connsiteX40" fmla="*/ 1608343 w 5092641"/>
              <a:gd name="connsiteY40" fmla="*/ 482676 h 4265775"/>
              <a:gd name="connsiteX41" fmla="*/ 1662131 w 5092641"/>
              <a:gd name="connsiteY41" fmla="*/ 530488 h 4265775"/>
              <a:gd name="connsiteX42" fmla="*/ 1668107 w 5092641"/>
              <a:gd name="connsiteY42" fmla="*/ 530488 h 4265775"/>
              <a:gd name="connsiteX43" fmla="*/ 1727872 w 5092641"/>
              <a:gd name="connsiteY43" fmla="*/ 548417 h 4265775"/>
              <a:gd name="connsiteX44" fmla="*/ 1769707 w 5092641"/>
              <a:gd name="connsiteY44" fmla="*/ 602206 h 4265775"/>
              <a:gd name="connsiteX45" fmla="*/ 1775684 w 5092641"/>
              <a:gd name="connsiteY45" fmla="*/ 614158 h 4265775"/>
              <a:gd name="connsiteX46" fmla="*/ 1799590 w 5092641"/>
              <a:gd name="connsiteY46" fmla="*/ 638064 h 4265775"/>
              <a:gd name="connsiteX47" fmla="*/ 1823495 w 5092641"/>
              <a:gd name="connsiteY47" fmla="*/ 679900 h 4265775"/>
              <a:gd name="connsiteX48" fmla="*/ 1829472 w 5092641"/>
              <a:gd name="connsiteY48" fmla="*/ 727711 h 4265775"/>
              <a:gd name="connsiteX49" fmla="*/ 1841425 w 5092641"/>
              <a:gd name="connsiteY49" fmla="*/ 751617 h 4265775"/>
              <a:gd name="connsiteX50" fmla="*/ 1865331 w 5092641"/>
              <a:gd name="connsiteY50" fmla="*/ 781500 h 4265775"/>
              <a:gd name="connsiteX51" fmla="*/ 1889237 w 5092641"/>
              <a:gd name="connsiteY51" fmla="*/ 817358 h 4265775"/>
              <a:gd name="connsiteX52" fmla="*/ 1901190 w 5092641"/>
              <a:gd name="connsiteY52" fmla="*/ 847241 h 4265775"/>
              <a:gd name="connsiteX53" fmla="*/ 1877284 w 5092641"/>
              <a:gd name="connsiteY53" fmla="*/ 901029 h 4265775"/>
              <a:gd name="connsiteX54" fmla="*/ 1901190 w 5092641"/>
              <a:gd name="connsiteY54" fmla="*/ 948841 h 4265775"/>
              <a:gd name="connsiteX55" fmla="*/ 1913143 w 5092641"/>
              <a:gd name="connsiteY55" fmla="*/ 978723 h 4265775"/>
              <a:gd name="connsiteX56" fmla="*/ 1931072 w 5092641"/>
              <a:gd name="connsiteY56" fmla="*/ 1020558 h 4265775"/>
              <a:gd name="connsiteX57" fmla="*/ 1943025 w 5092641"/>
              <a:gd name="connsiteY57" fmla="*/ 1038488 h 4265775"/>
              <a:gd name="connsiteX58" fmla="*/ 1943025 w 5092641"/>
              <a:gd name="connsiteY58" fmla="*/ 1068370 h 4265775"/>
              <a:gd name="connsiteX59" fmla="*/ 1990837 w 5092641"/>
              <a:gd name="connsiteY59" fmla="*/ 1128135 h 4265775"/>
              <a:gd name="connsiteX60" fmla="*/ 2020719 w 5092641"/>
              <a:gd name="connsiteY60" fmla="*/ 1146064 h 4265775"/>
              <a:gd name="connsiteX61" fmla="*/ 2026695 w 5092641"/>
              <a:gd name="connsiteY61" fmla="*/ 1140088 h 4265775"/>
              <a:gd name="connsiteX62" fmla="*/ 2068531 w 5092641"/>
              <a:gd name="connsiteY62" fmla="*/ 1158017 h 4265775"/>
              <a:gd name="connsiteX63" fmla="*/ 2122319 w 5092641"/>
              <a:gd name="connsiteY63" fmla="*/ 1205829 h 4265775"/>
              <a:gd name="connsiteX64" fmla="*/ 2164154 w 5092641"/>
              <a:gd name="connsiteY64" fmla="*/ 1241688 h 4265775"/>
              <a:gd name="connsiteX65" fmla="*/ 2200013 w 5092641"/>
              <a:gd name="connsiteY65" fmla="*/ 1253641 h 4265775"/>
              <a:gd name="connsiteX66" fmla="*/ 2253801 w 5092641"/>
              <a:gd name="connsiteY66" fmla="*/ 1265594 h 4265775"/>
              <a:gd name="connsiteX67" fmla="*/ 2253801 w 5092641"/>
              <a:gd name="connsiteY67" fmla="*/ 1289500 h 4265775"/>
              <a:gd name="connsiteX68" fmla="*/ 2301613 w 5092641"/>
              <a:gd name="connsiteY68" fmla="*/ 1319382 h 4265775"/>
              <a:gd name="connsiteX69" fmla="*/ 2337472 w 5092641"/>
              <a:gd name="connsiteY69" fmla="*/ 1325358 h 4265775"/>
              <a:gd name="connsiteX70" fmla="*/ 2379307 w 5092641"/>
              <a:gd name="connsiteY70" fmla="*/ 1361217 h 4265775"/>
              <a:gd name="connsiteX71" fmla="*/ 2409190 w 5092641"/>
              <a:gd name="connsiteY71" fmla="*/ 1379147 h 4265775"/>
              <a:gd name="connsiteX72" fmla="*/ 2421143 w 5092641"/>
              <a:gd name="connsiteY72" fmla="*/ 1385123 h 4265775"/>
              <a:gd name="connsiteX73" fmla="*/ 2445048 w 5092641"/>
              <a:gd name="connsiteY73" fmla="*/ 1391100 h 4265775"/>
              <a:gd name="connsiteX74" fmla="*/ 2504813 w 5092641"/>
              <a:gd name="connsiteY74" fmla="*/ 1415006 h 4265775"/>
              <a:gd name="connsiteX75" fmla="*/ 2528719 w 5092641"/>
              <a:gd name="connsiteY75" fmla="*/ 1391100 h 4265775"/>
              <a:gd name="connsiteX76" fmla="*/ 2552625 w 5092641"/>
              <a:gd name="connsiteY76" fmla="*/ 1367194 h 4265775"/>
              <a:gd name="connsiteX77" fmla="*/ 2582507 w 5092641"/>
              <a:gd name="connsiteY77" fmla="*/ 1325358 h 4265775"/>
              <a:gd name="connsiteX78" fmla="*/ 2624343 w 5092641"/>
              <a:gd name="connsiteY78" fmla="*/ 1301453 h 4265775"/>
              <a:gd name="connsiteX79" fmla="*/ 2612390 w 5092641"/>
              <a:gd name="connsiteY79" fmla="*/ 1283523 h 4265775"/>
              <a:gd name="connsiteX80" fmla="*/ 2612390 w 5092641"/>
              <a:gd name="connsiteY80" fmla="*/ 1247664 h 4265775"/>
              <a:gd name="connsiteX81" fmla="*/ 2648248 w 5092641"/>
              <a:gd name="connsiteY81" fmla="*/ 1211806 h 4265775"/>
              <a:gd name="connsiteX82" fmla="*/ 2648248 w 5092641"/>
              <a:gd name="connsiteY82" fmla="*/ 1193876 h 4265775"/>
              <a:gd name="connsiteX83" fmla="*/ 2713990 w 5092641"/>
              <a:gd name="connsiteY83" fmla="*/ 1056417 h 4265775"/>
              <a:gd name="connsiteX84" fmla="*/ 2731919 w 5092641"/>
              <a:gd name="connsiteY84" fmla="*/ 1050441 h 4265775"/>
              <a:gd name="connsiteX85" fmla="*/ 2821566 w 5092641"/>
              <a:gd name="connsiteY85" fmla="*/ 1032511 h 4265775"/>
              <a:gd name="connsiteX86" fmla="*/ 2833519 w 5092641"/>
              <a:gd name="connsiteY86" fmla="*/ 1032511 h 4265775"/>
              <a:gd name="connsiteX87" fmla="*/ 2857424 w 5092641"/>
              <a:gd name="connsiteY87" fmla="*/ 1002630 h 4265775"/>
              <a:gd name="connsiteX88" fmla="*/ 3048670 w 5092641"/>
              <a:gd name="connsiteY88" fmla="*/ 1026535 h 4265775"/>
              <a:gd name="connsiteX89" fmla="*/ 3198083 w 5092641"/>
              <a:gd name="connsiteY89" fmla="*/ 1044464 h 4265775"/>
              <a:gd name="connsiteX90" fmla="*/ 3269800 w 5092641"/>
              <a:gd name="connsiteY90" fmla="*/ 1086300 h 4265775"/>
              <a:gd name="connsiteX91" fmla="*/ 3305658 w 5092641"/>
              <a:gd name="connsiteY91" fmla="*/ 1134111 h 4265775"/>
              <a:gd name="connsiteX92" fmla="*/ 3311635 w 5092641"/>
              <a:gd name="connsiteY92" fmla="*/ 1175947 h 4265775"/>
              <a:gd name="connsiteX93" fmla="*/ 3401281 w 5092641"/>
              <a:gd name="connsiteY93" fmla="*/ 1187900 h 4265775"/>
              <a:gd name="connsiteX94" fmla="*/ 3431164 w 5092641"/>
              <a:gd name="connsiteY94" fmla="*/ 1253641 h 4265775"/>
              <a:gd name="connsiteX95" fmla="*/ 3490927 w 5092641"/>
              <a:gd name="connsiteY95" fmla="*/ 1283523 h 4265775"/>
              <a:gd name="connsiteX96" fmla="*/ 3562645 w 5092641"/>
              <a:gd name="connsiteY96" fmla="*/ 1355240 h 4265775"/>
              <a:gd name="connsiteX97" fmla="*/ 3598503 w 5092641"/>
              <a:gd name="connsiteY97" fmla="*/ 1492699 h 4265775"/>
              <a:gd name="connsiteX98" fmla="*/ 3682174 w 5092641"/>
              <a:gd name="connsiteY98" fmla="*/ 1618206 h 4265775"/>
              <a:gd name="connsiteX99" fmla="*/ 3724009 w 5092641"/>
              <a:gd name="connsiteY99" fmla="*/ 1737735 h 4265775"/>
              <a:gd name="connsiteX100" fmla="*/ 3807679 w 5092641"/>
              <a:gd name="connsiteY100" fmla="*/ 1797500 h 4265775"/>
              <a:gd name="connsiteX101" fmla="*/ 3867443 w 5092641"/>
              <a:gd name="connsiteY101" fmla="*/ 1887146 h 4265775"/>
              <a:gd name="connsiteX102" fmla="*/ 3927207 w 5092641"/>
              <a:gd name="connsiteY102" fmla="*/ 1994723 h 4265775"/>
              <a:gd name="connsiteX103" fmla="*/ 3975019 w 5092641"/>
              <a:gd name="connsiteY103" fmla="*/ 2042534 h 4265775"/>
              <a:gd name="connsiteX104" fmla="*/ 4046735 w 5092641"/>
              <a:gd name="connsiteY104" fmla="*/ 2066440 h 4265775"/>
              <a:gd name="connsiteX105" fmla="*/ 4058687 w 5092641"/>
              <a:gd name="connsiteY105" fmla="*/ 2144135 h 4265775"/>
              <a:gd name="connsiteX106" fmla="*/ 4064664 w 5092641"/>
              <a:gd name="connsiteY106" fmla="*/ 2215852 h 4265775"/>
              <a:gd name="connsiteX107" fmla="*/ 4082592 w 5092641"/>
              <a:gd name="connsiteY107" fmla="*/ 2317453 h 4265775"/>
              <a:gd name="connsiteX108" fmla="*/ 4124428 w 5092641"/>
              <a:gd name="connsiteY108" fmla="*/ 2419053 h 4265775"/>
              <a:gd name="connsiteX109" fmla="*/ 4154309 w 5092641"/>
              <a:gd name="connsiteY109" fmla="*/ 2431006 h 4265775"/>
              <a:gd name="connsiteX110" fmla="*/ 4178216 w 5092641"/>
              <a:gd name="connsiteY110" fmla="*/ 2496746 h 4265775"/>
              <a:gd name="connsiteX111" fmla="*/ 4255908 w 5092641"/>
              <a:gd name="connsiteY111" fmla="*/ 2598345 h 4265775"/>
              <a:gd name="connsiteX112" fmla="*/ 4363485 w 5092641"/>
              <a:gd name="connsiteY112" fmla="*/ 2628227 h 4265775"/>
              <a:gd name="connsiteX113" fmla="*/ 4429226 w 5092641"/>
              <a:gd name="connsiteY113" fmla="*/ 2682015 h 4265775"/>
              <a:gd name="connsiteX114" fmla="*/ 4536802 w 5092641"/>
              <a:gd name="connsiteY114" fmla="*/ 2687991 h 4265775"/>
              <a:gd name="connsiteX115" fmla="*/ 4608519 w 5092641"/>
              <a:gd name="connsiteY115" fmla="*/ 2753731 h 4265775"/>
              <a:gd name="connsiteX116" fmla="*/ 4680237 w 5092641"/>
              <a:gd name="connsiteY116" fmla="*/ 2783614 h 4265775"/>
              <a:gd name="connsiteX117" fmla="*/ 4835624 w 5092641"/>
              <a:gd name="connsiteY117" fmla="*/ 2771660 h 4265775"/>
              <a:gd name="connsiteX118" fmla="*/ 4949176 w 5092641"/>
              <a:gd name="connsiteY118" fmla="*/ 2825448 h 4265775"/>
              <a:gd name="connsiteX119" fmla="*/ 4991010 w 5092641"/>
              <a:gd name="connsiteY119" fmla="*/ 2849354 h 4265775"/>
              <a:gd name="connsiteX120" fmla="*/ 5068704 w 5092641"/>
              <a:gd name="connsiteY120" fmla="*/ 2801543 h 4265775"/>
              <a:gd name="connsiteX121" fmla="*/ 5086632 w 5092641"/>
              <a:gd name="connsiteY121" fmla="*/ 2795566 h 4265775"/>
              <a:gd name="connsiteX122" fmla="*/ 5092608 w 5092641"/>
              <a:gd name="connsiteY122" fmla="*/ 2956930 h 4265775"/>
              <a:gd name="connsiteX123" fmla="*/ 5008938 w 5092641"/>
              <a:gd name="connsiteY123" fmla="*/ 3130248 h 4265775"/>
              <a:gd name="connsiteX124" fmla="*/ 4949174 w 5092641"/>
              <a:gd name="connsiteY124" fmla="*/ 3291612 h 4265775"/>
              <a:gd name="connsiteX125" fmla="*/ 4907338 w 5092641"/>
              <a:gd name="connsiteY125" fmla="*/ 3602388 h 4265775"/>
              <a:gd name="connsiteX126" fmla="*/ 4889409 w 5092641"/>
              <a:gd name="connsiteY126" fmla="*/ 3805588 h 4265775"/>
              <a:gd name="connsiteX127" fmla="*/ 4895385 w 5092641"/>
              <a:gd name="connsiteY127" fmla="*/ 3972929 h 4265775"/>
              <a:gd name="connsiteX128" fmla="*/ 4895385 w 5092641"/>
              <a:gd name="connsiteY128" fmla="*/ 4104411 h 4265775"/>
              <a:gd name="connsiteX129" fmla="*/ 4907338 w 5092641"/>
              <a:gd name="connsiteY129" fmla="*/ 4265775 h 4265775"/>
              <a:gd name="connsiteX0" fmla="*/ 221801 w 5092641"/>
              <a:gd name="connsiteY0" fmla="*/ 2263664 h 4279595"/>
              <a:gd name="connsiteX1" fmla="*/ 144107 w 5092641"/>
              <a:gd name="connsiteY1" fmla="*/ 2156088 h 4279595"/>
              <a:gd name="connsiteX2" fmla="*/ 162037 w 5092641"/>
              <a:gd name="connsiteY2" fmla="*/ 2102300 h 4279595"/>
              <a:gd name="connsiteX3" fmla="*/ 162037 w 5092641"/>
              <a:gd name="connsiteY3" fmla="*/ 2054488 h 4279595"/>
              <a:gd name="connsiteX4" fmla="*/ 162037 w 5092641"/>
              <a:gd name="connsiteY4" fmla="*/ 2024606 h 4279595"/>
              <a:gd name="connsiteX5" fmla="*/ 126178 w 5092641"/>
              <a:gd name="connsiteY5" fmla="*/ 1958864 h 4279595"/>
              <a:gd name="connsiteX6" fmla="*/ 120201 w 5092641"/>
              <a:gd name="connsiteY6" fmla="*/ 1917029 h 4279595"/>
              <a:gd name="connsiteX7" fmla="*/ 90319 w 5092641"/>
              <a:gd name="connsiteY7" fmla="*/ 1893123 h 4279595"/>
              <a:gd name="connsiteX8" fmla="*/ 72390 w 5092641"/>
              <a:gd name="connsiteY8" fmla="*/ 1857264 h 4279595"/>
              <a:gd name="connsiteX9" fmla="*/ 12625 w 5092641"/>
              <a:gd name="connsiteY9" fmla="*/ 1797500 h 4279595"/>
              <a:gd name="connsiteX10" fmla="*/ 672 w 5092641"/>
              <a:gd name="connsiteY10" fmla="*/ 1654064 h 4279595"/>
              <a:gd name="connsiteX11" fmla="*/ 24578 w 5092641"/>
              <a:gd name="connsiteY11" fmla="*/ 1618206 h 4279595"/>
              <a:gd name="connsiteX12" fmla="*/ 185943 w 5092641"/>
              <a:gd name="connsiteY12" fmla="*/ 1648088 h 4279595"/>
              <a:gd name="connsiteX13" fmla="*/ 239731 w 5092641"/>
              <a:gd name="connsiteY13" fmla="*/ 1630158 h 4279595"/>
              <a:gd name="connsiteX14" fmla="*/ 203872 w 5092641"/>
              <a:gd name="connsiteY14" fmla="*/ 1474770 h 4279595"/>
              <a:gd name="connsiteX15" fmla="*/ 227778 w 5092641"/>
              <a:gd name="connsiteY15" fmla="*/ 1444888 h 4279595"/>
              <a:gd name="connsiteX16" fmla="*/ 215825 w 5092641"/>
              <a:gd name="connsiteY16" fmla="*/ 1122158 h 4279595"/>
              <a:gd name="connsiteX17" fmla="*/ 239731 w 5092641"/>
              <a:gd name="connsiteY17" fmla="*/ 1110206 h 4279595"/>
              <a:gd name="connsiteX18" fmla="*/ 293519 w 5092641"/>
              <a:gd name="connsiteY18" fmla="*/ 817358 h 4279595"/>
              <a:gd name="connsiteX19" fmla="*/ 299495 w 5092641"/>
              <a:gd name="connsiteY19" fmla="*/ 590253 h 4279595"/>
              <a:gd name="connsiteX20" fmla="*/ 215825 w 5092641"/>
              <a:gd name="connsiteY20" fmla="*/ 542441 h 4279595"/>
              <a:gd name="connsiteX21" fmla="*/ 138131 w 5092641"/>
              <a:gd name="connsiteY21" fmla="*/ 428888 h 4279595"/>
              <a:gd name="connsiteX22" fmla="*/ 179966 w 5092641"/>
              <a:gd name="connsiteY22" fmla="*/ 195806 h 4279595"/>
              <a:gd name="connsiteX23" fmla="*/ 191919 w 5092641"/>
              <a:gd name="connsiteY23" fmla="*/ 189829 h 4279595"/>
              <a:gd name="connsiteX24" fmla="*/ 472813 w 5092641"/>
              <a:gd name="connsiteY24" fmla="*/ 213735 h 4279595"/>
              <a:gd name="connsiteX25" fmla="*/ 484766 w 5092641"/>
              <a:gd name="connsiteY25" fmla="*/ 213735 h 4279595"/>
              <a:gd name="connsiteX26" fmla="*/ 496719 w 5092641"/>
              <a:gd name="connsiteY26" fmla="*/ 16511 h 4279595"/>
              <a:gd name="connsiteX27" fmla="*/ 496719 w 5092641"/>
              <a:gd name="connsiteY27" fmla="*/ 10535 h 4279595"/>
              <a:gd name="connsiteX28" fmla="*/ 634178 w 5092641"/>
              <a:gd name="connsiteY28" fmla="*/ 10535 h 4279595"/>
              <a:gd name="connsiteX29" fmla="*/ 1184013 w 5092641"/>
              <a:gd name="connsiteY29" fmla="*/ 58347 h 4279595"/>
              <a:gd name="connsiteX30" fmla="*/ 1219872 w 5092641"/>
              <a:gd name="connsiteY30" fmla="*/ 58347 h 4279595"/>
              <a:gd name="connsiteX31" fmla="*/ 1249754 w 5092641"/>
              <a:gd name="connsiteY31" fmla="*/ 88229 h 4279595"/>
              <a:gd name="connsiteX32" fmla="*/ 1273660 w 5092641"/>
              <a:gd name="connsiteY32" fmla="*/ 142017 h 4279595"/>
              <a:gd name="connsiteX33" fmla="*/ 1279637 w 5092641"/>
              <a:gd name="connsiteY33" fmla="*/ 189829 h 4279595"/>
              <a:gd name="connsiteX34" fmla="*/ 1321472 w 5092641"/>
              <a:gd name="connsiteY34" fmla="*/ 237641 h 4279595"/>
              <a:gd name="connsiteX35" fmla="*/ 1387213 w 5092641"/>
              <a:gd name="connsiteY35" fmla="*/ 249594 h 4279595"/>
              <a:gd name="connsiteX36" fmla="*/ 1441001 w 5092641"/>
              <a:gd name="connsiteY36" fmla="*/ 297406 h 4279595"/>
              <a:gd name="connsiteX37" fmla="*/ 1482837 w 5092641"/>
              <a:gd name="connsiteY37" fmla="*/ 351194 h 4279595"/>
              <a:gd name="connsiteX38" fmla="*/ 1536625 w 5092641"/>
              <a:gd name="connsiteY38" fmla="*/ 404982 h 4279595"/>
              <a:gd name="connsiteX39" fmla="*/ 1554554 w 5092641"/>
              <a:gd name="connsiteY39" fmla="*/ 434864 h 4279595"/>
              <a:gd name="connsiteX40" fmla="*/ 1608343 w 5092641"/>
              <a:gd name="connsiteY40" fmla="*/ 482676 h 4279595"/>
              <a:gd name="connsiteX41" fmla="*/ 1662131 w 5092641"/>
              <a:gd name="connsiteY41" fmla="*/ 530488 h 4279595"/>
              <a:gd name="connsiteX42" fmla="*/ 1668107 w 5092641"/>
              <a:gd name="connsiteY42" fmla="*/ 530488 h 4279595"/>
              <a:gd name="connsiteX43" fmla="*/ 1727872 w 5092641"/>
              <a:gd name="connsiteY43" fmla="*/ 548417 h 4279595"/>
              <a:gd name="connsiteX44" fmla="*/ 1769707 w 5092641"/>
              <a:gd name="connsiteY44" fmla="*/ 602206 h 4279595"/>
              <a:gd name="connsiteX45" fmla="*/ 1775684 w 5092641"/>
              <a:gd name="connsiteY45" fmla="*/ 614158 h 4279595"/>
              <a:gd name="connsiteX46" fmla="*/ 1799590 w 5092641"/>
              <a:gd name="connsiteY46" fmla="*/ 638064 h 4279595"/>
              <a:gd name="connsiteX47" fmla="*/ 1823495 w 5092641"/>
              <a:gd name="connsiteY47" fmla="*/ 679900 h 4279595"/>
              <a:gd name="connsiteX48" fmla="*/ 1829472 w 5092641"/>
              <a:gd name="connsiteY48" fmla="*/ 727711 h 4279595"/>
              <a:gd name="connsiteX49" fmla="*/ 1841425 w 5092641"/>
              <a:gd name="connsiteY49" fmla="*/ 751617 h 4279595"/>
              <a:gd name="connsiteX50" fmla="*/ 1865331 w 5092641"/>
              <a:gd name="connsiteY50" fmla="*/ 781500 h 4279595"/>
              <a:gd name="connsiteX51" fmla="*/ 1889237 w 5092641"/>
              <a:gd name="connsiteY51" fmla="*/ 817358 h 4279595"/>
              <a:gd name="connsiteX52" fmla="*/ 1901190 w 5092641"/>
              <a:gd name="connsiteY52" fmla="*/ 847241 h 4279595"/>
              <a:gd name="connsiteX53" fmla="*/ 1877284 w 5092641"/>
              <a:gd name="connsiteY53" fmla="*/ 901029 h 4279595"/>
              <a:gd name="connsiteX54" fmla="*/ 1901190 w 5092641"/>
              <a:gd name="connsiteY54" fmla="*/ 948841 h 4279595"/>
              <a:gd name="connsiteX55" fmla="*/ 1913143 w 5092641"/>
              <a:gd name="connsiteY55" fmla="*/ 978723 h 4279595"/>
              <a:gd name="connsiteX56" fmla="*/ 1931072 w 5092641"/>
              <a:gd name="connsiteY56" fmla="*/ 1020558 h 4279595"/>
              <a:gd name="connsiteX57" fmla="*/ 1943025 w 5092641"/>
              <a:gd name="connsiteY57" fmla="*/ 1038488 h 4279595"/>
              <a:gd name="connsiteX58" fmla="*/ 1943025 w 5092641"/>
              <a:gd name="connsiteY58" fmla="*/ 1068370 h 4279595"/>
              <a:gd name="connsiteX59" fmla="*/ 1990837 w 5092641"/>
              <a:gd name="connsiteY59" fmla="*/ 1128135 h 4279595"/>
              <a:gd name="connsiteX60" fmla="*/ 2020719 w 5092641"/>
              <a:gd name="connsiteY60" fmla="*/ 1146064 h 4279595"/>
              <a:gd name="connsiteX61" fmla="*/ 2026695 w 5092641"/>
              <a:gd name="connsiteY61" fmla="*/ 1140088 h 4279595"/>
              <a:gd name="connsiteX62" fmla="*/ 2068531 w 5092641"/>
              <a:gd name="connsiteY62" fmla="*/ 1158017 h 4279595"/>
              <a:gd name="connsiteX63" fmla="*/ 2122319 w 5092641"/>
              <a:gd name="connsiteY63" fmla="*/ 1205829 h 4279595"/>
              <a:gd name="connsiteX64" fmla="*/ 2164154 w 5092641"/>
              <a:gd name="connsiteY64" fmla="*/ 1241688 h 4279595"/>
              <a:gd name="connsiteX65" fmla="*/ 2200013 w 5092641"/>
              <a:gd name="connsiteY65" fmla="*/ 1253641 h 4279595"/>
              <a:gd name="connsiteX66" fmla="*/ 2253801 w 5092641"/>
              <a:gd name="connsiteY66" fmla="*/ 1265594 h 4279595"/>
              <a:gd name="connsiteX67" fmla="*/ 2253801 w 5092641"/>
              <a:gd name="connsiteY67" fmla="*/ 1289500 h 4279595"/>
              <a:gd name="connsiteX68" fmla="*/ 2301613 w 5092641"/>
              <a:gd name="connsiteY68" fmla="*/ 1319382 h 4279595"/>
              <a:gd name="connsiteX69" fmla="*/ 2337472 w 5092641"/>
              <a:gd name="connsiteY69" fmla="*/ 1325358 h 4279595"/>
              <a:gd name="connsiteX70" fmla="*/ 2379307 w 5092641"/>
              <a:gd name="connsiteY70" fmla="*/ 1361217 h 4279595"/>
              <a:gd name="connsiteX71" fmla="*/ 2409190 w 5092641"/>
              <a:gd name="connsiteY71" fmla="*/ 1379147 h 4279595"/>
              <a:gd name="connsiteX72" fmla="*/ 2421143 w 5092641"/>
              <a:gd name="connsiteY72" fmla="*/ 1385123 h 4279595"/>
              <a:gd name="connsiteX73" fmla="*/ 2445048 w 5092641"/>
              <a:gd name="connsiteY73" fmla="*/ 1391100 h 4279595"/>
              <a:gd name="connsiteX74" fmla="*/ 2504813 w 5092641"/>
              <a:gd name="connsiteY74" fmla="*/ 1415006 h 4279595"/>
              <a:gd name="connsiteX75" fmla="*/ 2528719 w 5092641"/>
              <a:gd name="connsiteY75" fmla="*/ 1391100 h 4279595"/>
              <a:gd name="connsiteX76" fmla="*/ 2552625 w 5092641"/>
              <a:gd name="connsiteY76" fmla="*/ 1367194 h 4279595"/>
              <a:gd name="connsiteX77" fmla="*/ 2582507 w 5092641"/>
              <a:gd name="connsiteY77" fmla="*/ 1325358 h 4279595"/>
              <a:gd name="connsiteX78" fmla="*/ 2624343 w 5092641"/>
              <a:gd name="connsiteY78" fmla="*/ 1301453 h 4279595"/>
              <a:gd name="connsiteX79" fmla="*/ 2612390 w 5092641"/>
              <a:gd name="connsiteY79" fmla="*/ 1283523 h 4279595"/>
              <a:gd name="connsiteX80" fmla="*/ 2612390 w 5092641"/>
              <a:gd name="connsiteY80" fmla="*/ 1247664 h 4279595"/>
              <a:gd name="connsiteX81" fmla="*/ 2648248 w 5092641"/>
              <a:gd name="connsiteY81" fmla="*/ 1211806 h 4279595"/>
              <a:gd name="connsiteX82" fmla="*/ 2648248 w 5092641"/>
              <a:gd name="connsiteY82" fmla="*/ 1193876 h 4279595"/>
              <a:gd name="connsiteX83" fmla="*/ 2713990 w 5092641"/>
              <a:gd name="connsiteY83" fmla="*/ 1056417 h 4279595"/>
              <a:gd name="connsiteX84" fmla="*/ 2731919 w 5092641"/>
              <a:gd name="connsiteY84" fmla="*/ 1050441 h 4279595"/>
              <a:gd name="connsiteX85" fmla="*/ 2821566 w 5092641"/>
              <a:gd name="connsiteY85" fmla="*/ 1032511 h 4279595"/>
              <a:gd name="connsiteX86" fmla="*/ 2833519 w 5092641"/>
              <a:gd name="connsiteY86" fmla="*/ 1032511 h 4279595"/>
              <a:gd name="connsiteX87" fmla="*/ 2857424 w 5092641"/>
              <a:gd name="connsiteY87" fmla="*/ 1002630 h 4279595"/>
              <a:gd name="connsiteX88" fmla="*/ 3048670 w 5092641"/>
              <a:gd name="connsiteY88" fmla="*/ 1026535 h 4279595"/>
              <a:gd name="connsiteX89" fmla="*/ 3198083 w 5092641"/>
              <a:gd name="connsiteY89" fmla="*/ 1044464 h 4279595"/>
              <a:gd name="connsiteX90" fmla="*/ 3269800 w 5092641"/>
              <a:gd name="connsiteY90" fmla="*/ 1086300 h 4279595"/>
              <a:gd name="connsiteX91" fmla="*/ 3305658 w 5092641"/>
              <a:gd name="connsiteY91" fmla="*/ 1134111 h 4279595"/>
              <a:gd name="connsiteX92" fmla="*/ 3311635 w 5092641"/>
              <a:gd name="connsiteY92" fmla="*/ 1175947 h 4279595"/>
              <a:gd name="connsiteX93" fmla="*/ 3401281 w 5092641"/>
              <a:gd name="connsiteY93" fmla="*/ 1187900 h 4279595"/>
              <a:gd name="connsiteX94" fmla="*/ 3431164 w 5092641"/>
              <a:gd name="connsiteY94" fmla="*/ 1253641 h 4279595"/>
              <a:gd name="connsiteX95" fmla="*/ 3490927 w 5092641"/>
              <a:gd name="connsiteY95" fmla="*/ 1283523 h 4279595"/>
              <a:gd name="connsiteX96" fmla="*/ 3562645 w 5092641"/>
              <a:gd name="connsiteY96" fmla="*/ 1355240 h 4279595"/>
              <a:gd name="connsiteX97" fmla="*/ 3598503 w 5092641"/>
              <a:gd name="connsiteY97" fmla="*/ 1492699 h 4279595"/>
              <a:gd name="connsiteX98" fmla="*/ 3682174 w 5092641"/>
              <a:gd name="connsiteY98" fmla="*/ 1618206 h 4279595"/>
              <a:gd name="connsiteX99" fmla="*/ 3724009 w 5092641"/>
              <a:gd name="connsiteY99" fmla="*/ 1737735 h 4279595"/>
              <a:gd name="connsiteX100" fmla="*/ 3807679 w 5092641"/>
              <a:gd name="connsiteY100" fmla="*/ 1797500 h 4279595"/>
              <a:gd name="connsiteX101" fmla="*/ 3867443 w 5092641"/>
              <a:gd name="connsiteY101" fmla="*/ 1887146 h 4279595"/>
              <a:gd name="connsiteX102" fmla="*/ 3927207 w 5092641"/>
              <a:gd name="connsiteY102" fmla="*/ 1994723 h 4279595"/>
              <a:gd name="connsiteX103" fmla="*/ 3975019 w 5092641"/>
              <a:gd name="connsiteY103" fmla="*/ 2042534 h 4279595"/>
              <a:gd name="connsiteX104" fmla="*/ 4046735 w 5092641"/>
              <a:gd name="connsiteY104" fmla="*/ 2066440 h 4279595"/>
              <a:gd name="connsiteX105" fmla="*/ 4058687 w 5092641"/>
              <a:gd name="connsiteY105" fmla="*/ 2144135 h 4279595"/>
              <a:gd name="connsiteX106" fmla="*/ 4064664 w 5092641"/>
              <a:gd name="connsiteY106" fmla="*/ 2215852 h 4279595"/>
              <a:gd name="connsiteX107" fmla="*/ 4082592 w 5092641"/>
              <a:gd name="connsiteY107" fmla="*/ 2317453 h 4279595"/>
              <a:gd name="connsiteX108" fmla="*/ 4124428 w 5092641"/>
              <a:gd name="connsiteY108" fmla="*/ 2419053 h 4279595"/>
              <a:gd name="connsiteX109" fmla="*/ 4154309 w 5092641"/>
              <a:gd name="connsiteY109" fmla="*/ 2431006 h 4279595"/>
              <a:gd name="connsiteX110" fmla="*/ 4178216 w 5092641"/>
              <a:gd name="connsiteY110" fmla="*/ 2496746 h 4279595"/>
              <a:gd name="connsiteX111" fmla="*/ 4255908 w 5092641"/>
              <a:gd name="connsiteY111" fmla="*/ 2598345 h 4279595"/>
              <a:gd name="connsiteX112" fmla="*/ 4363485 w 5092641"/>
              <a:gd name="connsiteY112" fmla="*/ 2628227 h 4279595"/>
              <a:gd name="connsiteX113" fmla="*/ 4429226 w 5092641"/>
              <a:gd name="connsiteY113" fmla="*/ 2682015 h 4279595"/>
              <a:gd name="connsiteX114" fmla="*/ 4536802 w 5092641"/>
              <a:gd name="connsiteY114" fmla="*/ 2687991 h 4279595"/>
              <a:gd name="connsiteX115" fmla="*/ 4608519 w 5092641"/>
              <a:gd name="connsiteY115" fmla="*/ 2753731 h 4279595"/>
              <a:gd name="connsiteX116" fmla="*/ 4680237 w 5092641"/>
              <a:gd name="connsiteY116" fmla="*/ 2783614 h 4279595"/>
              <a:gd name="connsiteX117" fmla="*/ 4835624 w 5092641"/>
              <a:gd name="connsiteY117" fmla="*/ 2771660 h 4279595"/>
              <a:gd name="connsiteX118" fmla="*/ 4949176 w 5092641"/>
              <a:gd name="connsiteY118" fmla="*/ 2825448 h 4279595"/>
              <a:gd name="connsiteX119" fmla="*/ 4991010 w 5092641"/>
              <a:gd name="connsiteY119" fmla="*/ 2849354 h 4279595"/>
              <a:gd name="connsiteX120" fmla="*/ 5068704 w 5092641"/>
              <a:gd name="connsiteY120" fmla="*/ 2801543 h 4279595"/>
              <a:gd name="connsiteX121" fmla="*/ 5086632 w 5092641"/>
              <a:gd name="connsiteY121" fmla="*/ 2795566 h 4279595"/>
              <a:gd name="connsiteX122" fmla="*/ 5092608 w 5092641"/>
              <a:gd name="connsiteY122" fmla="*/ 2956930 h 4279595"/>
              <a:gd name="connsiteX123" fmla="*/ 5008938 w 5092641"/>
              <a:gd name="connsiteY123" fmla="*/ 3130248 h 4279595"/>
              <a:gd name="connsiteX124" fmla="*/ 4949174 w 5092641"/>
              <a:gd name="connsiteY124" fmla="*/ 3291612 h 4279595"/>
              <a:gd name="connsiteX125" fmla="*/ 4907338 w 5092641"/>
              <a:gd name="connsiteY125" fmla="*/ 3602388 h 4279595"/>
              <a:gd name="connsiteX126" fmla="*/ 4889409 w 5092641"/>
              <a:gd name="connsiteY126" fmla="*/ 3805588 h 4279595"/>
              <a:gd name="connsiteX127" fmla="*/ 4895385 w 5092641"/>
              <a:gd name="connsiteY127" fmla="*/ 3972929 h 4279595"/>
              <a:gd name="connsiteX128" fmla="*/ 4895385 w 5092641"/>
              <a:gd name="connsiteY128" fmla="*/ 4104411 h 4279595"/>
              <a:gd name="connsiteX129" fmla="*/ 4907338 w 5092641"/>
              <a:gd name="connsiteY129" fmla="*/ 4265775 h 4279595"/>
              <a:gd name="connsiteX130" fmla="*/ 4901362 w 5092641"/>
              <a:gd name="connsiteY130" fmla="*/ 4271751 h 4279595"/>
              <a:gd name="connsiteX0" fmla="*/ 221801 w 5092641"/>
              <a:gd name="connsiteY0" fmla="*/ 2263664 h 4403233"/>
              <a:gd name="connsiteX1" fmla="*/ 144107 w 5092641"/>
              <a:gd name="connsiteY1" fmla="*/ 2156088 h 4403233"/>
              <a:gd name="connsiteX2" fmla="*/ 162037 w 5092641"/>
              <a:gd name="connsiteY2" fmla="*/ 2102300 h 4403233"/>
              <a:gd name="connsiteX3" fmla="*/ 162037 w 5092641"/>
              <a:gd name="connsiteY3" fmla="*/ 2054488 h 4403233"/>
              <a:gd name="connsiteX4" fmla="*/ 162037 w 5092641"/>
              <a:gd name="connsiteY4" fmla="*/ 2024606 h 4403233"/>
              <a:gd name="connsiteX5" fmla="*/ 126178 w 5092641"/>
              <a:gd name="connsiteY5" fmla="*/ 1958864 h 4403233"/>
              <a:gd name="connsiteX6" fmla="*/ 120201 w 5092641"/>
              <a:gd name="connsiteY6" fmla="*/ 1917029 h 4403233"/>
              <a:gd name="connsiteX7" fmla="*/ 90319 w 5092641"/>
              <a:gd name="connsiteY7" fmla="*/ 1893123 h 4403233"/>
              <a:gd name="connsiteX8" fmla="*/ 72390 w 5092641"/>
              <a:gd name="connsiteY8" fmla="*/ 1857264 h 4403233"/>
              <a:gd name="connsiteX9" fmla="*/ 12625 w 5092641"/>
              <a:gd name="connsiteY9" fmla="*/ 1797500 h 4403233"/>
              <a:gd name="connsiteX10" fmla="*/ 672 w 5092641"/>
              <a:gd name="connsiteY10" fmla="*/ 1654064 h 4403233"/>
              <a:gd name="connsiteX11" fmla="*/ 24578 w 5092641"/>
              <a:gd name="connsiteY11" fmla="*/ 1618206 h 4403233"/>
              <a:gd name="connsiteX12" fmla="*/ 185943 w 5092641"/>
              <a:gd name="connsiteY12" fmla="*/ 1648088 h 4403233"/>
              <a:gd name="connsiteX13" fmla="*/ 239731 w 5092641"/>
              <a:gd name="connsiteY13" fmla="*/ 1630158 h 4403233"/>
              <a:gd name="connsiteX14" fmla="*/ 203872 w 5092641"/>
              <a:gd name="connsiteY14" fmla="*/ 1474770 h 4403233"/>
              <a:gd name="connsiteX15" fmla="*/ 227778 w 5092641"/>
              <a:gd name="connsiteY15" fmla="*/ 1444888 h 4403233"/>
              <a:gd name="connsiteX16" fmla="*/ 215825 w 5092641"/>
              <a:gd name="connsiteY16" fmla="*/ 1122158 h 4403233"/>
              <a:gd name="connsiteX17" fmla="*/ 239731 w 5092641"/>
              <a:gd name="connsiteY17" fmla="*/ 1110206 h 4403233"/>
              <a:gd name="connsiteX18" fmla="*/ 293519 w 5092641"/>
              <a:gd name="connsiteY18" fmla="*/ 817358 h 4403233"/>
              <a:gd name="connsiteX19" fmla="*/ 299495 w 5092641"/>
              <a:gd name="connsiteY19" fmla="*/ 590253 h 4403233"/>
              <a:gd name="connsiteX20" fmla="*/ 215825 w 5092641"/>
              <a:gd name="connsiteY20" fmla="*/ 542441 h 4403233"/>
              <a:gd name="connsiteX21" fmla="*/ 138131 w 5092641"/>
              <a:gd name="connsiteY21" fmla="*/ 428888 h 4403233"/>
              <a:gd name="connsiteX22" fmla="*/ 179966 w 5092641"/>
              <a:gd name="connsiteY22" fmla="*/ 195806 h 4403233"/>
              <a:gd name="connsiteX23" fmla="*/ 191919 w 5092641"/>
              <a:gd name="connsiteY23" fmla="*/ 189829 h 4403233"/>
              <a:gd name="connsiteX24" fmla="*/ 472813 w 5092641"/>
              <a:gd name="connsiteY24" fmla="*/ 213735 h 4403233"/>
              <a:gd name="connsiteX25" fmla="*/ 484766 w 5092641"/>
              <a:gd name="connsiteY25" fmla="*/ 213735 h 4403233"/>
              <a:gd name="connsiteX26" fmla="*/ 496719 w 5092641"/>
              <a:gd name="connsiteY26" fmla="*/ 16511 h 4403233"/>
              <a:gd name="connsiteX27" fmla="*/ 496719 w 5092641"/>
              <a:gd name="connsiteY27" fmla="*/ 10535 h 4403233"/>
              <a:gd name="connsiteX28" fmla="*/ 634178 w 5092641"/>
              <a:gd name="connsiteY28" fmla="*/ 10535 h 4403233"/>
              <a:gd name="connsiteX29" fmla="*/ 1184013 w 5092641"/>
              <a:gd name="connsiteY29" fmla="*/ 58347 h 4403233"/>
              <a:gd name="connsiteX30" fmla="*/ 1219872 w 5092641"/>
              <a:gd name="connsiteY30" fmla="*/ 58347 h 4403233"/>
              <a:gd name="connsiteX31" fmla="*/ 1249754 w 5092641"/>
              <a:gd name="connsiteY31" fmla="*/ 88229 h 4403233"/>
              <a:gd name="connsiteX32" fmla="*/ 1273660 w 5092641"/>
              <a:gd name="connsiteY32" fmla="*/ 142017 h 4403233"/>
              <a:gd name="connsiteX33" fmla="*/ 1279637 w 5092641"/>
              <a:gd name="connsiteY33" fmla="*/ 189829 h 4403233"/>
              <a:gd name="connsiteX34" fmla="*/ 1321472 w 5092641"/>
              <a:gd name="connsiteY34" fmla="*/ 237641 h 4403233"/>
              <a:gd name="connsiteX35" fmla="*/ 1387213 w 5092641"/>
              <a:gd name="connsiteY35" fmla="*/ 249594 h 4403233"/>
              <a:gd name="connsiteX36" fmla="*/ 1441001 w 5092641"/>
              <a:gd name="connsiteY36" fmla="*/ 297406 h 4403233"/>
              <a:gd name="connsiteX37" fmla="*/ 1482837 w 5092641"/>
              <a:gd name="connsiteY37" fmla="*/ 351194 h 4403233"/>
              <a:gd name="connsiteX38" fmla="*/ 1536625 w 5092641"/>
              <a:gd name="connsiteY38" fmla="*/ 404982 h 4403233"/>
              <a:gd name="connsiteX39" fmla="*/ 1554554 w 5092641"/>
              <a:gd name="connsiteY39" fmla="*/ 434864 h 4403233"/>
              <a:gd name="connsiteX40" fmla="*/ 1608343 w 5092641"/>
              <a:gd name="connsiteY40" fmla="*/ 482676 h 4403233"/>
              <a:gd name="connsiteX41" fmla="*/ 1662131 w 5092641"/>
              <a:gd name="connsiteY41" fmla="*/ 530488 h 4403233"/>
              <a:gd name="connsiteX42" fmla="*/ 1668107 w 5092641"/>
              <a:gd name="connsiteY42" fmla="*/ 530488 h 4403233"/>
              <a:gd name="connsiteX43" fmla="*/ 1727872 w 5092641"/>
              <a:gd name="connsiteY43" fmla="*/ 548417 h 4403233"/>
              <a:gd name="connsiteX44" fmla="*/ 1769707 w 5092641"/>
              <a:gd name="connsiteY44" fmla="*/ 602206 h 4403233"/>
              <a:gd name="connsiteX45" fmla="*/ 1775684 w 5092641"/>
              <a:gd name="connsiteY45" fmla="*/ 614158 h 4403233"/>
              <a:gd name="connsiteX46" fmla="*/ 1799590 w 5092641"/>
              <a:gd name="connsiteY46" fmla="*/ 638064 h 4403233"/>
              <a:gd name="connsiteX47" fmla="*/ 1823495 w 5092641"/>
              <a:gd name="connsiteY47" fmla="*/ 679900 h 4403233"/>
              <a:gd name="connsiteX48" fmla="*/ 1829472 w 5092641"/>
              <a:gd name="connsiteY48" fmla="*/ 727711 h 4403233"/>
              <a:gd name="connsiteX49" fmla="*/ 1841425 w 5092641"/>
              <a:gd name="connsiteY49" fmla="*/ 751617 h 4403233"/>
              <a:gd name="connsiteX50" fmla="*/ 1865331 w 5092641"/>
              <a:gd name="connsiteY50" fmla="*/ 781500 h 4403233"/>
              <a:gd name="connsiteX51" fmla="*/ 1889237 w 5092641"/>
              <a:gd name="connsiteY51" fmla="*/ 817358 h 4403233"/>
              <a:gd name="connsiteX52" fmla="*/ 1901190 w 5092641"/>
              <a:gd name="connsiteY52" fmla="*/ 847241 h 4403233"/>
              <a:gd name="connsiteX53" fmla="*/ 1877284 w 5092641"/>
              <a:gd name="connsiteY53" fmla="*/ 901029 h 4403233"/>
              <a:gd name="connsiteX54" fmla="*/ 1901190 w 5092641"/>
              <a:gd name="connsiteY54" fmla="*/ 948841 h 4403233"/>
              <a:gd name="connsiteX55" fmla="*/ 1913143 w 5092641"/>
              <a:gd name="connsiteY55" fmla="*/ 978723 h 4403233"/>
              <a:gd name="connsiteX56" fmla="*/ 1931072 w 5092641"/>
              <a:gd name="connsiteY56" fmla="*/ 1020558 h 4403233"/>
              <a:gd name="connsiteX57" fmla="*/ 1943025 w 5092641"/>
              <a:gd name="connsiteY57" fmla="*/ 1038488 h 4403233"/>
              <a:gd name="connsiteX58" fmla="*/ 1943025 w 5092641"/>
              <a:gd name="connsiteY58" fmla="*/ 1068370 h 4403233"/>
              <a:gd name="connsiteX59" fmla="*/ 1990837 w 5092641"/>
              <a:gd name="connsiteY59" fmla="*/ 1128135 h 4403233"/>
              <a:gd name="connsiteX60" fmla="*/ 2020719 w 5092641"/>
              <a:gd name="connsiteY60" fmla="*/ 1146064 h 4403233"/>
              <a:gd name="connsiteX61" fmla="*/ 2026695 w 5092641"/>
              <a:gd name="connsiteY61" fmla="*/ 1140088 h 4403233"/>
              <a:gd name="connsiteX62" fmla="*/ 2068531 w 5092641"/>
              <a:gd name="connsiteY62" fmla="*/ 1158017 h 4403233"/>
              <a:gd name="connsiteX63" fmla="*/ 2122319 w 5092641"/>
              <a:gd name="connsiteY63" fmla="*/ 1205829 h 4403233"/>
              <a:gd name="connsiteX64" fmla="*/ 2164154 w 5092641"/>
              <a:gd name="connsiteY64" fmla="*/ 1241688 h 4403233"/>
              <a:gd name="connsiteX65" fmla="*/ 2200013 w 5092641"/>
              <a:gd name="connsiteY65" fmla="*/ 1253641 h 4403233"/>
              <a:gd name="connsiteX66" fmla="*/ 2253801 w 5092641"/>
              <a:gd name="connsiteY66" fmla="*/ 1265594 h 4403233"/>
              <a:gd name="connsiteX67" fmla="*/ 2253801 w 5092641"/>
              <a:gd name="connsiteY67" fmla="*/ 1289500 h 4403233"/>
              <a:gd name="connsiteX68" fmla="*/ 2301613 w 5092641"/>
              <a:gd name="connsiteY68" fmla="*/ 1319382 h 4403233"/>
              <a:gd name="connsiteX69" fmla="*/ 2337472 w 5092641"/>
              <a:gd name="connsiteY69" fmla="*/ 1325358 h 4403233"/>
              <a:gd name="connsiteX70" fmla="*/ 2379307 w 5092641"/>
              <a:gd name="connsiteY70" fmla="*/ 1361217 h 4403233"/>
              <a:gd name="connsiteX71" fmla="*/ 2409190 w 5092641"/>
              <a:gd name="connsiteY71" fmla="*/ 1379147 h 4403233"/>
              <a:gd name="connsiteX72" fmla="*/ 2421143 w 5092641"/>
              <a:gd name="connsiteY72" fmla="*/ 1385123 h 4403233"/>
              <a:gd name="connsiteX73" fmla="*/ 2445048 w 5092641"/>
              <a:gd name="connsiteY73" fmla="*/ 1391100 h 4403233"/>
              <a:gd name="connsiteX74" fmla="*/ 2504813 w 5092641"/>
              <a:gd name="connsiteY74" fmla="*/ 1415006 h 4403233"/>
              <a:gd name="connsiteX75" fmla="*/ 2528719 w 5092641"/>
              <a:gd name="connsiteY75" fmla="*/ 1391100 h 4403233"/>
              <a:gd name="connsiteX76" fmla="*/ 2552625 w 5092641"/>
              <a:gd name="connsiteY76" fmla="*/ 1367194 h 4403233"/>
              <a:gd name="connsiteX77" fmla="*/ 2582507 w 5092641"/>
              <a:gd name="connsiteY77" fmla="*/ 1325358 h 4403233"/>
              <a:gd name="connsiteX78" fmla="*/ 2624343 w 5092641"/>
              <a:gd name="connsiteY78" fmla="*/ 1301453 h 4403233"/>
              <a:gd name="connsiteX79" fmla="*/ 2612390 w 5092641"/>
              <a:gd name="connsiteY79" fmla="*/ 1283523 h 4403233"/>
              <a:gd name="connsiteX80" fmla="*/ 2612390 w 5092641"/>
              <a:gd name="connsiteY80" fmla="*/ 1247664 h 4403233"/>
              <a:gd name="connsiteX81" fmla="*/ 2648248 w 5092641"/>
              <a:gd name="connsiteY81" fmla="*/ 1211806 h 4403233"/>
              <a:gd name="connsiteX82" fmla="*/ 2648248 w 5092641"/>
              <a:gd name="connsiteY82" fmla="*/ 1193876 h 4403233"/>
              <a:gd name="connsiteX83" fmla="*/ 2713990 w 5092641"/>
              <a:gd name="connsiteY83" fmla="*/ 1056417 h 4403233"/>
              <a:gd name="connsiteX84" fmla="*/ 2731919 w 5092641"/>
              <a:gd name="connsiteY84" fmla="*/ 1050441 h 4403233"/>
              <a:gd name="connsiteX85" fmla="*/ 2821566 w 5092641"/>
              <a:gd name="connsiteY85" fmla="*/ 1032511 h 4403233"/>
              <a:gd name="connsiteX86" fmla="*/ 2833519 w 5092641"/>
              <a:gd name="connsiteY86" fmla="*/ 1032511 h 4403233"/>
              <a:gd name="connsiteX87" fmla="*/ 2857424 w 5092641"/>
              <a:gd name="connsiteY87" fmla="*/ 1002630 h 4403233"/>
              <a:gd name="connsiteX88" fmla="*/ 3048670 w 5092641"/>
              <a:gd name="connsiteY88" fmla="*/ 1026535 h 4403233"/>
              <a:gd name="connsiteX89" fmla="*/ 3198083 w 5092641"/>
              <a:gd name="connsiteY89" fmla="*/ 1044464 h 4403233"/>
              <a:gd name="connsiteX90" fmla="*/ 3269800 w 5092641"/>
              <a:gd name="connsiteY90" fmla="*/ 1086300 h 4403233"/>
              <a:gd name="connsiteX91" fmla="*/ 3305658 w 5092641"/>
              <a:gd name="connsiteY91" fmla="*/ 1134111 h 4403233"/>
              <a:gd name="connsiteX92" fmla="*/ 3311635 w 5092641"/>
              <a:gd name="connsiteY92" fmla="*/ 1175947 h 4403233"/>
              <a:gd name="connsiteX93" fmla="*/ 3401281 w 5092641"/>
              <a:gd name="connsiteY93" fmla="*/ 1187900 h 4403233"/>
              <a:gd name="connsiteX94" fmla="*/ 3431164 w 5092641"/>
              <a:gd name="connsiteY94" fmla="*/ 1253641 h 4403233"/>
              <a:gd name="connsiteX95" fmla="*/ 3490927 w 5092641"/>
              <a:gd name="connsiteY95" fmla="*/ 1283523 h 4403233"/>
              <a:gd name="connsiteX96" fmla="*/ 3562645 w 5092641"/>
              <a:gd name="connsiteY96" fmla="*/ 1355240 h 4403233"/>
              <a:gd name="connsiteX97" fmla="*/ 3598503 w 5092641"/>
              <a:gd name="connsiteY97" fmla="*/ 1492699 h 4403233"/>
              <a:gd name="connsiteX98" fmla="*/ 3682174 w 5092641"/>
              <a:gd name="connsiteY98" fmla="*/ 1618206 h 4403233"/>
              <a:gd name="connsiteX99" fmla="*/ 3724009 w 5092641"/>
              <a:gd name="connsiteY99" fmla="*/ 1737735 h 4403233"/>
              <a:gd name="connsiteX100" fmla="*/ 3807679 w 5092641"/>
              <a:gd name="connsiteY100" fmla="*/ 1797500 h 4403233"/>
              <a:gd name="connsiteX101" fmla="*/ 3867443 w 5092641"/>
              <a:gd name="connsiteY101" fmla="*/ 1887146 h 4403233"/>
              <a:gd name="connsiteX102" fmla="*/ 3927207 w 5092641"/>
              <a:gd name="connsiteY102" fmla="*/ 1994723 h 4403233"/>
              <a:gd name="connsiteX103" fmla="*/ 3975019 w 5092641"/>
              <a:gd name="connsiteY103" fmla="*/ 2042534 h 4403233"/>
              <a:gd name="connsiteX104" fmla="*/ 4046735 w 5092641"/>
              <a:gd name="connsiteY104" fmla="*/ 2066440 h 4403233"/>
              <a:gd name="connsiteX105" fmla="*/ 4058687 w 5092641"/>
              <a:gd name="connsiteY105" fmla="*/ 2144135 h 4403233"/>
              <a:gd name="connsiteX106" fmla="*/ 4064664 w 5092641"/>
              <a:gd name="connsiteY106" fmla="*/ 2215852 h 4403233"/>
              <a:gd name="connsiteX107" fmla="*/ 4082592 w 5092641"/>
              <a:gd name="connsiteY107" fmla="*/ 2317453 h 4403233"/>
              <a:gd name="connsiteX108" fmla="*/ 4124428 w 5092641"/>
              <a:gd name="connsiteY108" fmla="*/ 2419053 h 4403233"/>
              <a:gd name="connsiteX109" fmla="*/ 4154309 w 5092641"/>
              <a:gd name="connsiteY109" fmla="*/ 2431006 h 4403233"/>
              <a:gd name="connsiteX110" fmla="*/ 4178216 w 5092641"/>
              <a:gd name="connsiteY110" fmla="*/ 2496746 h 4403233"/>
              <a:gd name="connsiteX111" fmla="*/ 4255908 w 5092641"/>
              <a:gd name="connsiteY111" fmla="*/ 2598345 h 4403233"/>
              <a:gd name="connsiteX112" fmla="*/ 4363485 w 5092641"/>
              <a:gd name="connsiteY112" fmla="*/ 2628227 h 4403233"/>
              <a:gd name="connsiteX113" fmla="*/ 4429226 w 5092641"/>
              <a:gd name="connsiteY113" fmla="*/ 2682015 h 4403233"/>
              <a:gd name="connsiteX114" fmla="*/ 4536802 w 5092641"/>
              <a:gd name="connsiteY114" fmla="*/ 2687991 h 4403233"/>
              <a:gd name="connsiteX115" fmla="*/ 4608519 w 5092641"/>
              <a:gd name="connsiteY115" fmla="*/ 2753731 h 4403233"/>
              <a:gd name="connsiteX116" fmla="*/ 4680237 w 5092641"/>
              <a:gd name="connsiteY116" fmla="*/ 2783614 h 4403233"/>
              <a:gd name="connsiteX117" fmla="*/ 4835624 w 5092641"/>
              <a:gd name="connsiteY117" fmla="*/ 2771660 h 4403233"/>
              <a:gd name="connsiteX118" fmla="*/ 4949176 w 5092641"/>
              <a:gd name="connsiteY118" fmla="*/ 2825448 h 4403233"/>
              <a:gd name="connsiteX119" fmla="*/ 4991010 w 5092641"/>
              <a:gd name="connsiteY119" fmla="*/ 2849354 h 4403233"/>
              <a:gd name="connsiteX120" fmla="*/ 5068704 w 5092641"/>
              <a:gd name="connsiteY120" fmla="*/ 2801543 h 4403233"/>
              <a:gd name="connsiteX121" fmla="*/ 5086632 w 5092641"/>
              <a:gd name="connsiteY121" fmla="*/ 2795566 h 4403233"/>
              <a:gd name="connsiteX122" fmla="*/ 5092608 w 5092641"/>
              <a:gd name="connsiteY122" fmla="*/ 2956930 h 4403233"/>
              <a:gd name="connsiteX123" fmla="*/ 5008938 w 5092641"/>
              <a:gd name="connsiteY123" fmla="*/ 3130248 h 4403233"/>
              <a:gd name="connsiteX124" fmla="*/ 4949174 w 5092641"/>
              <a:gd name="connsiteY124" fmla="*/ 3291612 h 4403233"/>
              <a:gd name="connsiteX125" fmla="*/ 4907338 w 5092641"/>
              <a:gd name="connsiteY125" fmla="*/ 3602388 h 4403233"/>
              <a:gd name="connsiteX126" fmla="*/ 4889409 w 5092641"/>
              <a:gd name="connsiteY126" fmla="*/ 3805588 h 4403233"/>
              <a:gd name="connsiteX127" fmla="*/ 4895385 w 5092641"/>
              <a:gd name="connsiteY127" fmla="*/ 3972929 h 4403233"/>
              <a:gd name="connsiteX128" fmla="*/ 4895385 w 5092641"/>
              <a:gd name="connsiteY128" fmla="*/ 4104411 h 4403233"/>
              <a:gd name="connsiteX129" fmla="*/ 4907338 w 5092641"/>
              <a:gd name="connsiteY129" fmla="*/ 4265775 h 4403233"/>
              <a:gd name="connsiteX130" fmla="*/ 4871480 w 5092641"/>
              <a:gd name="connsiteY130" fmla="*/ 4403233 h 4403233"/>
              <a:gd name="connsiteX0" fmla="*/ 221801 w 5092641"/>
              <a:gd name="connsiteY0" fmla="*/ 2263664 h 4411850"/>
              <a:gd name="connsiteX1" fmla="*/ 144107 w 5092641"/>
              <a:gd name="connsiteY1" fmla="*/ 2156088 h 4411850"/>
              <a:gd name="connsiteX2" fmla="*/ 162037 w 5092641"/>
              <a:gd name="connsiteY2" fmla="*/ 2102300 h 4411850"/>
              <a:gd name="connsiteX3" fmla="*/ 162037 w 5092641"/>
              <a:gd name="connsiteY3" fmla="*/ 2054488 h 4411850"/>
              <a:gd name="connsiteX4" fmla="*/ 162037 w 5092641"/>
              <a:gd name="connsiteY4" fmla="*/ 2024606 h 4411850"/>
              <a:gd name="connsiteX5" fmla="*/ 126178 w 5092641"/>
              <a:gd name="connsiteY5" fmla="*/ 1958864 h 4411850"/>
              <a:gd name="connsiteX6" fmla="*/ 120201 w 5092641"/>
              <a:gd name="connsiteY6" fmla="*/ 1917029 h 4411850"/>
              <a:gd name="connsiteX7" fmla="*/ 90319 w 5092641"/>
              <a:gd name="connsiteY7" fmla="*/ 1893123 h 4411850"/>
              <a:gd name="connsiteX8" fmla="*/ 72390 w 5092641"/>
              <a:gd name="connsiteY8" fmla="*/ 1857264 h 4411850"/>
              <a:gd name="connsiteX9" fmla="*/ 12625 w 5092641"/>
              <a:gd name="connsiteY9" fmla="*/ 1797500 h 4411850"/>
              <a:gd name="connsiteX10" fmla="*/ 672 w 5092641"/>
              <a:gd name="connsiteY10" fmla="*/ 1654064 h 4411850"/>
              <a:gd name="connsiteX11" fmla="*/ 24578 w 5092641"/>
              <a:gd name="connsiteY11" fmla="*/ 1618206 h 4411850"/>
              <a:gd name="connsiteX12" fmla="*/ 185943 w 5092641"/>
              <a:gd name="connsiteY12" fmla="*/ 1648088 h 4411850"/>
              <a:gd name="connsiteX13" fmla="*/ 239731 w 5092641"/>
              <a:gd name="connsiteY13" fmla="*/ 1630158 h 4411850"/>
              <a:gd name="connsiteX14" fmla="*/ 203872 w 5092641"/>
              <a:gd name="connsiteY14" fmla="*/ 1474770 h 4411850"/>
              <a:gd name="connsiteX15" fmla="*/ 227778 w 5092641"/>
              <a:gd name="connsiteY15" fmla="*/ 1444888 h 4411850"/>
              <a:gd name="connsiteX16" fmla="*/ 215825 w 5092641"/>
              <a:gd name="connsiteY16" fmla="*/ 1122158 h 4411850"/>
              <a:gd name="connsiteX17" fmla="*/ 239731 w 5092641"/>
              <a:gd name="connsiteY17" fmla="*/ 1110206 h 4411850"/>
              <a:gd name="connsiteX18" fmla="*/ 293519 w 5092641"/>
              <a:gd name="connsiteY18" fmla="*/ 817358 h 4411850"/>
              <a:gd name="connsiteX19" fmla="*/ 299495 w 5092641"/>
              <a:gd name="connsiteY19" fmla="*/ 590253 h 4411850"/>
              <a:gd name="connsiteX20" fmla="*/ 215825 w 5092641"/>
              <a:gd name="connsiteY20" fmla="*/ 542441 h 4411850"/>
              <a:gd name="connsiteX21" fmla="*/ 138131 w 5092641"/>
              <a:gd name="connsiteY21" fmla="*/ 428888 h 4411850"/>
              <a:gd name="connsiteX22" fmla="*/ 179966 w 5092641"/>
              <a:gd name="connsiteY22" fmla="*/ 195806 h 4411850"/>
              <a:gd name="connsiteX23" fmla="*/ 191919 w 5092641"/>
              <a:gd name="connsiteY23" fmla="*/ 189829 h 4411850"/>
              <a:gd name="connsiteX24" fmla="*/ 472813 w 5092641"/>
              <a:gd name="connsiteY24" fmla="*/ 213735 h 4411850"/>
              <a:gd name="connsiteX25" fmla="*/ 484766 w 5092641"/>
              <a:gd name="connsiteY25" fmla="*/ 213735 h 4411850"/>
              <a:gd name="connsiteX26" fmla="*/ 496719 w 5092641"/>
              <a:gd name="connsiteY26" fmla="*/ 16511 h 4411850"/>
              <a:gd name="connsiteX27" fmla="*/ 496719 w 5092641"/>
              <a:gd name="connsiteY27" fmla="*/ 10535 h 4411850"/>
              <a:gd name="connsiteX28" fmla="*/ 634178 w 5092641"/>
              <a:gd name="connsiteY28" fmla="*/ 10535 h 4411850"/>
              <a:gd name="connsiteX29" fmla="*/ 1184013 w 5092641"/>
              <a:gd name="connsiteY29" fmla="*/ 58347 h 4411850"/>
              <a:gd name="connsiteX30" fmla="*/ 1219872 w 5092641"/>
              <a:gd name="connsiteY30" fmla="*/ 58347 h 4411850"/>
              <a:gd name="connsiteX31" fmla="*/ 1249754 w 5092641"/>
              <a:gd name="connsiteY31" fmla="*/ 88229 h 4411850"/>
              <a:gd name="connsiteX32" fmla="*/ 1273660 w 5092641"/>
              <a:gd name="connsiteY32" fmla="*/ 142017 h 4411850"/>
              <a:gd name="connsiteX33" fmla="*/ 1279637 w 5092641"/>
              <a:gd name="connsiteY33" fmla="*/ 189829 h 4411850"/>
              <a:gd name="connsiteX34" fmla="*/ 1321472 w 5092641"/>
              <a:gd name="connsiteY34" fmla="*/ 237641 h 4411850"/>
              <a:gd name="connsiteX35" fmla="*/ 1387213 w 5092641"/>
              <a:gd name="connsiteY35" fmla="*/ 249594 h 4411850"/>
              <a:gd name="connsiteX36" fmla="*/ 1441001 w 5092641"/>
              <a:gd name="connsiteY36" fmla="*/ 297406 h 4411850"/>
              <a:gd name="connsiteX37" fmla="*/ 1482837 w 5092641"/>
              <a:gd name="connsiteY37" fmla="*/ 351194 h 4411850"/>
              <a:gd name="connsiteX38" fmla="*/ 1536625 w 5092641"/>
              <a:gd name="connsiteY38" fmla="*/ 404982 h 4411850"/>
              <a:gd name="connsiteX39" fmla="*/ 1554554 w 5092641"/>
              <a:gd name="connsiteY39" fmla="*/ 434864 h 4411850"/>
              <a:gd name="connsiteX40" fmla="*/ 1608343 w 5092641"/>
              <a:gd name="connsiteY40" fmla="*/ 482676 h 4411850"/>
              <a:gd name="connsiteX41" fmla="*/ 1662131 w 5092641"/>
              <a:gd name="connsiteY41" fmla="*/ 530488 h 4411850"/>
              <a:gd name="connsiteX42" fmla="*/ 1668107 w 5092641"/>
              <a:gd name="connsiteY42" fmla="*/ 530488 h 4411850"/>
              <a:gd name="connsiteX43" fmla="*/ 1727872 w 5092641"/>
              <a:gd name="connsiteY43" fmla="*/ 548417 h 4411850"/>
              <a:gd name="connsiteX44" fmla="*/ 1769707 w 5092641"/>
              <a:gd name="connsiteY44" fmla="*/ 602206 h 4411850"/>
              <a:gd name="connsiteX45" fmla="*/ 1775684 w 5092641"/>
              <a:gd name="connsiteY45" fmla="*/ 614158 h 4411850"/>
              <a:gd name="connsiteX46" fmla="*/ 1799590 w 5092641"/>
              <a:gd name="connsiteY46" fmla="*/ 638064 h 4411850"/>
              <a:gd name="connsiteX47" fmla="*/ 1823495 w 5092641"/>
              <a:gd name="connsiteY47" fmla="*/ 679900 h 4411850"/>
              <a:gd name="connsiteX48" fmla="*/ 1829472 w 5092641"/>
              <a:gd name="connsiteY48" fmla="*/ 727711 h 4411850"/>
              <a:gd name="connsiteX49" fmla="*/ 1841425 w 5092641"/>
              <a:gd name="connsiteY49" fmla="*/ 751617 h 4411850"/>
              <a:gd name="connsiteX50" fmla="*/ 1865331 w 5092641"/>
              <a:gd name="connsiteY50" fmla="*/ 781500 h 4411850"/>
              <a:gd name="connsiteX51" fmla="*/ 1889237 w 5092641"/>
              <a:gd name="connsiteY51" fmla="*/ 817358 h 4411850"/>
              <a:gd name="connsiteX52" fmla="*/ 1901190 w 5092641"/>
              <a:gd name="connsiteY52" fmla="*/ 847241 h 4411850"/>
              <a:gd name="connsiteX53" fmla="*/ 1877284 w 5092641"/>
              <a:gd name="connsiteY53" fmla="*/ 901029 h 4411850"/>
              <a:gd name="connsiteX54" fmla="*/ 1901190 w 5092641"/>
              <a:gd name="connsiteY54" fmla="*/ 948841 h 4411850"/>
              <a:gd name="connsiteX55" fmla="*/ 1913143 w 5092641"/>
              <a:gd name="connsiteY55" fmla="*/ 978723 h 4411850"/>
              <a:gd name="connsiteX56" fmla="*/ 1931072 w 5092641"/>
              <a:gd name="connsiteY56" fmla="*/ 1020558 h 4411850"/>
              <a:gd name="connsiteX57" fmla="*/ 1943025 w 5092641"/>
              <a:gd name="connsiteY57" fmla="*/ 1038488 h 4411850"/>
              <a:gd name="connsiteX58" fmla="*/ 1943025 w 5092641"/>
              <a:gd name="connsiteY58" fmla="*/ 1068370 h 4411850"/>
              <a:gd name="connsiteX59" fmla="*/ 1990837 w 5092641"/>
              <a:gd name="connsiteY59" fmla="*/ 1128135 h 4411850"/>
              <a:gd name="connsiteX60" fmla="*/ 2020719 w 5092641"/>
              <a:gd name="connsiteY60" fmla="*/ 1146064 h 4411850"/>
              <a:gd name="connsiteX61" fmla="*/ 2026695 w 5092641"/>
              <a:gd name="connsiteY61" fmla="*/ 1140088 h 4411850"/>
              <a:gd name="connsiteX62" fmla="*/ 2068531 w 5092641"/>
              <a:gd name="connsiteY62" fmla="*/ 1158017 h 4411850"/>
              <a:gd name="connsiteX63" fmla="*/ 2122319 w 5092641"/>
              <a:gd name="connsiteY63" fmla="*/ 1205829 h 4411850"/>
              <a:gd name="connsiteX64" fmla="*/ 2164154 w 5092641"/>
              <a:gd name="connsiteY64" fmla="*/ 1241688 h 4411850"/>
              <a:gd name="connsiteX65" fmla="*/ 2200013 w 5092641"/>
              <a:gd name="connsiteY65" fmla="*/ 1253641 h 4411850"/>
              <a:gd name="connsiteX66" fmla="*/ 2253801 w 5092641"/>
              <a:gd name="connsiteY66" fmla="*/ 1265594 h 4411850"/>
              <a:gd name="connsiteX67" fmla="*/ 2253801 w 5092641"/>
              <a:gd name="connsiteY67" fmla="*/ 1289500 h 4411850"/>
              <a:gd name="connsiteX68" fmla="*/ 2301613 w 5092641"/>
              <a:gd name="connsiteY68" fmla="*/ 1319382 h 4411850"/>
              <a:gd name="connsiteX69" fmla="*/ 2337472 w 5092641"/>
              <a:gd name="connsiteY69" fmla="*/ 1325358 h 4411850"/>
              <a:gd name="connsiteX70" fmla="*/ 2379307 w 5092641"/>
              <a:gd name="connsiteY70" fmla="*/ 1361217 h 4411850"/>
              <a:gd name="connsiteX71" fmla="*/ 2409190 w 5092641"/>
              <a:gd name="connsiteY71" fmla="*/ 1379147 h 4411850"/>
              <a:gd name="connsiteX72" fmla="*/ 2421143 w 5092641"/>
              <a:gd name="connsiteY72" fmla="*/ 1385123 h 4411850"/>
              <a:gd name="connsiteX73" fmla="*/ 2445048 w 5092641"/>
              <a:gd name="connsiteY73" fmla="*/ 1391100 h 4411850"/>
              <a:gd name="connsiteX74" fmla="*/ 2504813 w 5092641"/>
              <a:gd name="connsiteY74" fmla="*/ 1415006 h 4411850"/>
              <a:gd name="connsiteX75" fmla="*/ 2528719 w 5092641"/>
              <a:gd name="connsiteY75" fmla="*/ 1391100 h 4411850"/>
              <a:gd name="connsiteX76" fmla="*/ 2552625 w 5092641"/>
              <a:gd name="connsiteY76" fmla="*/ 1367194 h 4411850"/>
              <a:gd name="connsiteX77" fmla="*/ 2582507 w 5092641"/>
              <a:gd name="connsiteY77" fmla="*/ 1325358 h 4411850"/>
              <a:gd name="connsiteX78" fmla="*/ 2624343 w 5092641"/>
              <a:gd name="connsiteY78" fmla="*/ 1301453 h 4411850"/>
              <a:gd name="connsiteX79" fmla="*/ 2612390 w 5092641"/>
              <a:gd name="connsiteY79" fmla="*/ 1283523 h 4411850"/>
              <a:gd name="connsiteX80" fmla="*/ 2612390 w 5092641"/>
              <a:gd name="connsiteY80" fmla="*/ 1247664 h 4411850"/>
              <a:gd name="connsiteX81" fmla="*/ 2648248 w 5092641"/>
              <a:gd name="connsiteY81" fmla="*/ 1211806 h 4411850"/>
              <a:gd name="connsiteX82" fmla="*/ 2648248 w 5092641"/>
              <a:gd name="connsiteY82" fmla="*/ 1193876 h 4411850"/>
              <a:gd name="connsiteX83" fmla="*/ 2713990 w 5092641"/>
              <a:gd name="connsiteY83" fmla="*/ 1056417 h 4411850"/>
              <a:gd name="connsiteX84" fmla="*/ 2731919 w 5092641"/>
              <a:gd name="connsiteY84" fmla="*/ 1050441 h 4411850"/>
              <a:gd name="connsiteX85" fmla="*/ 2821566 w 5092641"/>
              <a:gd name="connsiteY85" fmla="*/ 1032511 h 4411850"/>
              <a:gd name="connsiteX86" fmla="*/ 2833519 w 5092641"/>
              <a:gd name="connsiteY86" fmla="*/ 1032511 h 4411850"/>
              <a:gd name="connsiteX87" fmla="*/ 2857424 w 5092641"/>
              <a:gd name="connsiteY87" fmla="*/ 1002630 h 4411850"/>
              <a:gd name="connsiteX88" fmla="*/ 3048670 w 5092641"/>
              <a:gd name="connsiteY88" fmla="*/ 1026535 h 4411850"/>
              <a:gd name="connsiteX89" fmla="*/ 3198083 w 5092641"/>
              <a:gd name="connsiteY89" fmla="*/ 1044464 h 4411850"/>
              <a:gd name="connsiteX90" fmla="*/ 3269800 w 5092641"/>
              <a:gd name="connsiteY90" fmla="*/ 1086300 h 4411850"/>
              <a:gd name="connsiteX91" fmla="*/ 3305658 w 5092641"/>
              <a:gd name="connsiteY91" fmla="*/ 1134111 h 4411850"/>
              <a:gd name="connsiteX92" fmla="*/ 3311635 w 5092641"/>
              <a:gd name="connsiteY92" fmla="*/ 1175947 h 4411850"/>
              <a:gd name="connsiteX93" fmla="*/ 3401281 w 5092641"/>
              <a:gd name="connsiteY93" fmla="*/ 1187900 h 4411850"/>
              <a:gd name="connsiteX94" fmla="*/ 3431164 w 5092641"/>
              <a:gd name="connsiteY94" fmla="*/ 1253641 h 4411850"/>
              <a:gd name="connsiteX95" fmla="*/ 3490927 w 5092641"/>
              <a:gd name="connsiteY95" fmla="*/ 1283523 h 4411850"/>
              <a:gd name="connsiteX96" fmla="*/ 3562645 w 5092641"/>
              <a:gd name="connsiteY96" fmla="*/ 1355240 h 4411850"/>
              <a:gd name="connsiteX97" fmla="*/ 3598503 w 5092641"/>
              <a:gd name="connsiteY97" fmla="*/ 1492699 h 4411850"/>
              <a:gd name="connsiteX98" fmla="*/ 3682174 w 5092641"/>
              <a:gd name="connsiteY98" fmla="*/ 1618206 h 4411850"/>
              <a:gd name="connsiteX99" fmla="*/ 3724009 w 5092641"/>
              <a:gd name="connsiteY99" fmla="*/ 1737735 h 4411850"/>
              <a:gd name="connsiteX100" fmla="*/ 3807679 w 5092641"/>
              <a:gd name="connsiteY100" fmla="*/ 1797500 h 4411850"/>
              <a:gd name="connsiteX101" fmla="*/ 3867443 w 5092641"/>
              <a:gd name="connsiteY101" fmla="*/ 1887146 h 4411850"/>
              <a:gd name="connsiteX102" fmla="*/ 3927207 w 5092641"/>
              <a:gd name="connsiteY102" fmla="*/ 1994723 h 4411850"/>
              <a:gd name="connsiteX103" fmla="*/ 3975019 w 5092641"/>
              <a:gd name="connsiteY103" fmla="*/ 2042534 h 4411850"/>
              <a:gd name="connsiteX104" fmla="*/ 4046735 w 5092641"/>
              <a:gd name="connsiteY104" fmla="*/ 2066440 h 4411850"/>
              <a:gd name="connsiteX105" fmla="*/ 4058687 w 5092641"/>
              <a:gd name="connsiteY105" fmla="*/ 2144135 h 4411850"/>
              <a:gd name="connsiteX106" fmla="*/ 4064664 w 5092641"/>
              <a:gd name="connsiteY106" fmla="*/ 2215852 h 4411850"/>
              <a:gd name="connsiteX107" fmla="*/ 4082592 w 5092641"/>
              <a:gd name="connsiteY107" fmla="*/ 2317453 h 4411850"/>
              <a:gd name="connsiteX108" fmla="*/ 4124428 w 5092641"/>
              <a:gd name="connsiteY108" fmla="*/ 2419053 h 4411850"/>
              <a:gd name="connsiteX109" fmla="*/ 4154309 w 5092641"/>
              <a:gd name="connsiteY109" fmla="*/ 2431006 h 4411850"/>
              <a:gd name="connsiteX110" fmla="*/ 4178216 w 5092641"/>
              <a:gd name="connsiteY110" fmla="*/ 2496746 h 4411850"/>
              <a:gd name="connsiteX111" fmla="*/ 4255908 w 5092641"/>
              <a:gd name="connsiteY111" fmla="*/ 2598345 h 4411850"/>
              <a:gd name="connsiteX112" fmla="*/ 4363485 w 5092641"/>
              <a:gd name="connsiteY112" fmla="*/ 2628227 h 4411850"/>
              <a:gd name="connsiteX113" fmla="*/ 4429226 w 5092641"/>
              <a:gd name="connsiteY113" fmla="*/ 2682015 h 4411850"/>
              <a:gd name="connsiteX114" fmla="*/ 4536802 w 5092641"/>
              <a:gd name="connsiteY114" fmla="*/ 2687991 h 4411850"/>
              <a:gd name="connsiteX115" fmla="*/ 4608519 w 5092641"/>
              <a:gd name="connsiteY115" fmla="*/ 2753731 h 4411850"/>
              <a:gd name="connsiteX116" fmla="*/ 4680237 w 5092641"/>
              <a:gd name="connsiteY116" fmla="*/ 2783614 h 4411850"/>
              <a:gd name="connsiteX117" fmla="*/ 4835624 w 5092641"/>
              <a:gd name="connsiteY117" fmla="*/ 2771660 h 4411850"/>
              <a:gd name="connsiteX118" fmla="*/ 4949176 w 5092641"/>
              <a:gd name="connsiteY118" fmla="*/ 2825448 h 4411850"/>
              <a:gd name="connsiteX119" fmla="*/ 4991010 w 5092641"/>
              <a:gd name="connsiteY119" fmla="*/ 2849354 h 4411850"/>
              <a:gd name="connsiteX120" fmla="*/ 5068704 w 5092641"/>
              <a:gd name="connsiteY120" fmla="*/ 2801543 h 4411850"/>
              <a:gd name="connsiteX121" fmla="*/ 5086632 w 5092641"/>
              <a:gd name="connsiteY121" fmla="*/ 2795566 h 4411850"/>
              <a:gd name="connsiteX122" fmla="*/ 5092608 w 5092641"/>
              <a:gd name="connsiteY122" fmla="*/ 2956930 h 4411850"/>
              <a:gd name="connsiteX123" fmla="*/ 5008938 w 5092641"/>
              <a:gd name="connsiteY123" fmla="*/ 3130248 h 4411850"/>
              <a:gd name="connsiteX124" fmla="*/ 4949174 w 5092641"/>
              <a:gd name="connsiteY124" fmla="*/ 3291612 h 4411850"/>
              <a:gd name="connsiteX125" fmla="*/ 4907338 w 5092641"/>
              <a:gd name="connsiteY125" fmla="*/ 3602388 h 4411850"/>
              <a:gd name="connsiteX126" fmla="*/ 4889409 w 5092641"/>
              <a:gd name="connsiteY126" fmla="*/ 3805588 h 4411850"/>
              <a:gd name="connsiteX127" fmla="*/ 4895385 w 5092641"/>
              <a:gd name="connsiteY127" fmla="*/ 3972929 h 4411850"/>
              <a:gd name="connsiteX128" fmla="*/ 4895385 w 5092641"/>
              <a:gd name="connsiteY128" fmla="*/ 4104411 h 4411850"/>
              <a:gd name="connsiteX129" fmla="*/ 4907338 w 5092641"/>
              <a:gd name="connsiteY129" fmla="*/ 4265775 h 4411850"/>
              <a:gd name="connsiteX130" fmla="*/ 4871480 w 5092641"/>
              <a:gd name="connsiteY130" fmla="*/ 4403233 h 4411850"/>
              <a:gd name="connsiteX131" fmla="*/ 4877456 w 5092641"/>
              <a:gd name="connsiteY131" fmla="*/ 4397257 h 4411850"/>
              <a:gd name="connsiteX0" fmla="*/ 221801 w 5092641"/>
              <a:gd name="connsiteY0" fmla="*/ 2263664 h 4516798"/>
              <a:gd name="connsiteX1" fmla="*/ 144107 w 5092641"/>
              <a:gd name="connsiteY1" fmla="*/ 2156088 h 4516798"/>
              <a:gd name="connsiteX2" fmla="*/ 162037 w 5092641"/>
              <a:gd name="connsiteY2" fmla="*/ 2102300 h 4516798"/>
              <a:gd name="connsiteX3" fmla="*/ 162037 w 5092641"/>
              <a:gd name="connsiteY3" fmla="*/ 2054488 h 4516798"/>
              <a:gd name="connsiteX4" fmla="*/ 162037 w 5092641"/>
              <a:gd name="connsiteY4" fmla="*/ 2024606 h 4516798"/>
              <a:gd name="connsiteX5" fmla="*/ 126178 w 5092641"/>
              <a:gd name="connsiteY5" fmla="*/ 1958864 h 4516798"/>
              <a:gd name="connsiteX6" fmla="*/ 120201 w 5092641"/>
              <a:gd name="connsiteY6" fmla="*/ 1917029 h 4516798"/>
              <a:gd name="connsiteX7" fmla="*/ 90319 w 5092641"/>
              <a:gd name="connsiteY7" fmla="*/ 1893123 h 4516798"/>
              <a:gd name="connsiteX8" fmla="*/ 72390 w 5092641"/>
              <a:gd name="connsiteY8" fmla="*/ 1857264 h 4516798"/>
              <a:gd name="connsiteX9" fmla="*/ 12625 w 5092641"/>
              <a:gd name="connsiteY9" fmla="*/ 1797500 h 4516798"/>
              <a:gd name="connsiteX10" fmla="*/ 672 w 5092641"/>
              <a:gd name="connsiteY10" fmla="*/ 1654064 h 4516798"/>
              <a:gd name="connsiteX11" fmla="*/ 24578 w 5092641"/>
              <a:gd name="connsiteY11" fmla="*/ 1618206 h 4516798"/>
              <a:gd name="connsiteX12" fmla="*/ 185943 w 5092641"/>
              <a:gd name="connsiteY12" fmla="*/ 1648088 h 4516798"/>
              <a:gd name="connsiteX13" fmla="*/ 239731 w 5092641"/>
              <a:gd name="connsiteY13" fmla="*/ 1630158 h 4516798"/>
              <a:gd name="connsiteX14" fmla="*/ 203872 w 5092641"/>
              <a:gd name="connsiteY14" fmla="*/ 1474770 h 4516798"/>
              <a:gd name="connsiteX15" fmla="*/ 227778 w 5092641"/>
              <a:gd name="connsiteY15" fmla="*/ 1444888 h 4516798"/>
              <a:gd name="connsiteX16" fmla="*/ 215825 w 5092641"/>
              <a:gd name="connsiteY16" fmla="*/ 1122158 h 4516798"/>
              <a:gd name="connsiteX17" fmla="*/ 239731 w 5092641"/>
              <a:gd name="connsiteY17" fmla="*/ 1110206 h 4516798"/>
              <a:gd name="connsiteX18" fmla="*/ 293519 w 5092641"/>
              <a:gd name="connsiteY18" fmla="*/ 817358 h 4516798"/>
              <a:gd name="connsiteX19" fmla="*/ 299495 w 5092641"/>
              <a:gd name="connsiteY19" fmla="*/ 590253 h 4516798"/>
              <a:gd name="connsiteX20" fmla="*/ 215825 w 5092641"/>
              <a:gd name="connsiteY20" fmla="*/ 542441 h 4516798"/>
              <a:gd name="connsiteX21" fmla="*/ 138131 w 5092641"/>
              <a:gd name="connsiteY21" fmla="*/ 428888 h 4516798"/>
              <a:gd name="connsiteX22" fmla="*/ 179966 w 5092641"/>
              <a:gd name="connsiteY22" fmla="*/ 195806 h 4516798"/>
              <a:gd name="connsiteX23" fmla="*/ 191919 w 5092641"/>
              <a:gd name="connsiteY23" fmla="*/ 189829 h 4516798"/>
              <a:gd name="connsiteX24" fmla="*/ 472813 w 5092641"/>
              <a:gd name="connsiteY24" fmla="*/ 213735 h 4516798"/>
              <a:gd name="connsiteX25" fmla="*/ 484766 w 5092641"/>
              <a:gd name="connsiteY25" fmla="*/ 213735 h 4516798"/>
              <a:gd name="connsiteX26" fmla="*/ 496719 w 5092641"/>
              <a:gd name="connsiteY26" fmla="*/ 16511 h 4516798"/>
              <a:gd name="connsiteX27" fmla="*/ 496719 w 5092641"/>
              <a:gd name="connsiteY27" fmla="*/ 10535 h 4516798"/>
              <a:gd name="connsiteX28" fmla="*/ 634178 w 5092641"/>
              <a:gd name="connsiteY28" fmla="*/ 10535 h 4516798"/>
              <a:gd name="connsiteX29" fmla="*/ 1184013 w 5092641"/>
              <a:gd name="connsiteY29" fmla="*/ 58347 h 4516798"/>
              <a:gd name="connsiteX30" fmla="*/ 1219872 w 5092641"/>
              <a:gd name="connsiteY30" fmla="*/ 58347 h 4516798"/>
              <a:gd name="connsiteX31" fmla="*/ 1249754 w 5092641"/>
              <a:gd name="connsiteY31" fmla="*/ 88229 h 4516798"/>
              <a:gd name="connsiteX32" fmla="*/ 1273660 w 5092641"/>
              <a:gd name="connsiteY32" fmla="*/ 142017 h 4516798"/>
              <a:gd name="connsiteX33" fmla="*/ 1279637 w 5092641"/>
              <a:gd name="connsiteY33" fmla="*/ 189829 h 4516798"/>
              <a:gd name="connsiteX34" fmla="*/ 1321472 w 5092641"/>
              <a:gd name="connsiteY34" fmla="*/ 237641 h 4516798"/>
              <a:gd name="connsiteX35" fmla="*/ 1387213 w 5092641"/>
              <a:gd name="connsiteY35" fmla="*/ 249594 h 4516798"/>
              <a:gd name="connsiteX36" fmla="*/ 1441001 w 5092641"/>
              <a:gd name="connsiteY36" fmla="*/ 297406 h 4516798"/>
              <a:gd name="connsiteX37" fmla="*/ 1482837 w 5092641"/>
              <a:gd name="connsiteY37" fmla="*/ 351194 h 4516798"/>
              <a:gd name="connsiteX38" fmla="*/ 1536625 w 5092641"/>
              <a:gd name="connsiteY38" fmla="*/ 404982 h 4516798"/>
              <a:gd name="connsiteX39" fmla="*/ 1554554 w 5092641"/>
              <a:gd name="connsiteY39" fmla="*/ 434864 h 4516798"/>
              <a:gd name="connsiteX40" fmla="*/ 1608343 w 5092641"/>
              <a:gd name="connsiteY40" fmla="*/ 482676 h 4516798"/>
              <a:gd name="connsiteX41" fmla="*/ 1662131 w 5092641"/>
              <a:gd name="connsiteY41" fmla="*/ 530488 h 4516798"/>
              <a:gd name="connsiteX42" fmla="*/ 1668107 w 5092641"/>
              <a:gd name="connsiteY42" fmla="*/ 530488 h 4516798"/>
              <a:gd name="connsiteX43" fmla="*/ 1727872 w 5092641"/>
              <a:gd name="connsiteY43" fmla="*/ 548417 h 4516798"/>
              <a:gd name="connsiteX44" fmla="*/ 1769707 w 5092641"/>
              <a:gd name="connsiteY44" fmla="*/ 602206 h 4516798"/>
              <a:gd name="connsiteX45" fmla="*/ 1775684 w 5092641"/>
              <a:gd name="connsiteY45" fmla="*/ 614158 h 4516798"/>
              <a:gd name="connsiteX46" fmla="*/ 1799590 w 5092641"/>
              <a:gd name="connsiteY46" fmla="*/ 638064 h 4516798"/>
              <a:gd name="connsiteX47" fmla="*/ 1823495 w 5092641"/>
              <a:gd name="connsiteY47" fmla="*/ 679900 h 4516798"/>
              <a:gd name="connsiteX48" fmla="*/ 1829472 w 5092641"/>
              <a:gd name="connsiteY48" fmla="*/ 727711 h 4516798"/>
              <a:gd name="connsiteX49" fmla="*/ 1841425 w 5092641"/>
              <a:gd name="connsiteY49" fmla="*/ 751617 h 4516798"/>
              <a:gd name="connsiteX50" fmla="*/ 1865331 w 5092641"/>
              <a:gd name="connsiteY50" fmla="*/ 781500 h 4516798"/>
              <a:gd name="connsiteX51" fmla="*/ 1889237 w 5092641"/>
              <a:gd name="connsiteY51" fmla="*/ 817358 h 4516798"/>
              <a:gd name="connsiteX52" fmla="*/ 1901190 w 5092641"/>
              <a:gd name="connsiteY52" fmla="*/ 847241 h 4516798"/>
              <a:gd name="connsiteX53" fmla="*/ 1877284 w 5092641"/>
              <a:gd name="connsiteY53" fmla="*/ 901029 h 4516798"/>
              <a:gd name="connsiteX54" fmla="*/ 1901190 w 5092641"/>
              <a:gd name="connsiteY54" fmla="*/ 948841 h 4516798"/>
              <a:gd name="connsiteX55" fmla="*/ 1913143 w 5092641"/>
              <a:gd name="connsiteY55" fmla="*/ 978723 h 4516798"/>
              <a:gd name="connsiteX56" fmla="*/ 1931072 w 5092641"/>
              <a:gd name="connsiteY56" fmla="*/ 1020558 h 4516798"/>
              <a:gd name="connsiteX57" fmla="*/ 1943025 w 5092641"/>
              <a:gd name="connsiteY57" fmla="*/ 1038488 h 4516798"/>
              <a:gd name="connsiteX58" fmla="*/ 1943025 w 5092641"/>
              <a:gd name="connsiteY58" fmla="*/ 1068370 h 4516798"/>
              <a:gd name="connsiteX59" fmla="*/ 1990837 w 5092641"/>
              <a:gd name="connsiteY59" fmla="*/ 1128135 h 4516798"/>
              <a:gd name="connsiteX60" fmla="*/ 2020719 w 5092641"/>
              <a:gd name="connsiteY60" fmla="*/ 1146064 h 4516798"/>
              <a:gd name="connsiteX61" fmla="*/ 2026695 w 5092641"/>
              <a:gd name="connsiteY61" fmla="*/ 1140088 h 4516798"/>
              <a:gd name="connsiteX62" fmla="*/ 2068531 w 5092641"/>
              <a:gd name="connsiteY62" fmla="*/ 1158017 h 4516798"/>
              <a:gd name="connsiteX63" fmla="*/ 2122319 w 5092641"/>
              <a:gd name="connsiteY63" fmla="*/ 1205829 h 4516798"/>
              <a:gd name="connsiteX64" fmla="*/ 2164154 w 5092641"/>
              <a:gd name="connsiteY64" fmla="*/ 1241688 h 4516798"/>
              <a:gd name="connsiteX65" fmla="*/ 2200013 w 5092641"/>
              <a:gd name="connsiteY65" fmla="*/ 1253641 h 4516798"/>
              <a:gd name="connsiteX66" fmla="*/ 2253801 w 5092641"/>
              <a:gd name="connsiteY66" fmla="*/ 1265594 h 4516798"/>
              <a:gd name="connsiteX67" fmla="*/ 2253801 w 5092641"/>
              <a:gd name="connsiteY67" fmla="*/ 1289500 h 4516798"/>
              <a:gd name="connsiteX68" fmla="*/ 2301613 w 5092641"/>
              <a:gd name="connsiteY68" fmla="*/ 1319382 h 4516798"/>
              <a:gd name="connsiteX69" fmla="*/ 2337472 w 5092641"/>
              <a:gd name="connsiteY69" fmla="*/ 1325358 h 4516798"/>
              <a:gd name="connsiteX70" fmla="*/ 2379307 w 5092641"/>
              <a:gd name="connsiteY70" fmla="*/ 1361217 h 4516798"/>
              <a:gd name="connsiteX71" fmla="*/ 2409190 w 5092641"/>
              <a:gd name="connsiteY71" fmla="*/ 1379147 h 4516798"/>
              <a:gd name="connsiteX72" fmla="*/ 2421143 w 5092641"/>
              <a:gd name="connsiteY72" fmla="*/ 1385123 h 4516798"/>
              <a:gd name="connsiteX73" fmla="*/ 2445048 w 5092641"/>
              <a:gd name="connsiteY73" fmla="*/ 1391100 h 4516798"/>
              <a:gd name="connsiteX74" fmla="*/ 2504813 w 5092641"/>
              <a:gd name="connsiteY74" fmla="*/ 1415006 h 4516798"/>
              <a:gd name="connsiteX75" fmla="*/ 2528719 w 5092641"/>
              <a:gd name="connsiteY75" fmla="*/ 1391100 h 4516798"/>
              <a:gd name="connsiteX76" fmla="*/ 2552625 w 5092641"/>
              <a:gd name="connsiteY76" fmla="*/ 1367194 h 4516798"/>
              <a:gd name="connsiteX77" fmla="*/ 2582507 w 5092641"/>
              <a:gd name="connsiteY77" fmla="*/ 1325358 h 4516798"/>
              <a:gd name="connsiteX78" fmla="*/ 2624343 w 5092641"/>
              <a:gd name="connsiteY78" fmla="*/ 1301453 h 4516798"/>
              <a:gd name="connsiteX79" fmla="*/ 2612390 w 5092641"/>
              <a:gd name="connsiteY79" fmla="*/ 1283523 h 4516798"/>
              <a:gd name="connsiteX80" fmla="*/ 2612390 w 5092641"/>
              <a:gd name="connsiteY80" fmla="*/ 1247664 h 4516798"/>
              <a:gd name="connsiteX81" fmla="*/ 2648248 w 5092641"/>
              <a:gd name="connsiteY81" fmla="*/ 1211806 h 4516798"/>
              <a:gd name="connsiteX82" fmla="*/ 2648248 w 5092641"/>
              <a:gd name="connsiteY82" fmla="*/ 1193876 h 4516798"/>
              <a:gd name="connsiteX83" fmla="*/ 2713990 w 5092641"/>
              <a:gd name="connsiteY83" fmla="*/ 1056417 h 4516798"/>
              <a:gd name="connsiteX84" fmla="*/ 2731919 w 5092641"/>
              <a:gd name="connsiteY84" fmla="*/ 1050441 h 4516798"/>
              <a:gd name="connsiteX85" fmla="*/ 2821566 w 5092641"/>
              <a:gd name="connsiteY85" fmla="*/ 1032511 h 4516798"/>
              <a:gd name="connsiteX86" fmla="*/ 2833519 w 5092641"/>
              <a:gd name="connsiteY86" fmla="*/ 1032511 h 4516798"/>
              <a:gd name="connsiteX87" fmla="*/ 2857424 w 5092641"/>
              <a:gd name="connsiteY87" fmla="*/ 1002630 h 4516798"/>
              <a:gd name="connsiteX88" fmla="*/ 3048670 w 5092641"/>
              <a:gd name="connsiteY88" fmla="*/ 1026535 h 4516798"/>
              <a:gd name="connsiteX89" fmla="*/ 3198083 w 5092641"/>
              <a:gd name="connsiteY89" fmla="*/ 1044464 h 4516798"/>
              <a:gd name="connsiteX90" fmla="*/ 3269800 w 5092641"/>
              <a:gd name="connsiteY90" fmla="*/ 1086300 h 4516798"/>
              <a:gd name="connsiteX91" fmla="*/ 3305658 w 5092641"/>
              <a:gd name="connsiteY91" fmla="*/ 1134111 h 4516798"/>
              <a:gd name="connsiteX92" fmla="*/ 3311635 w 5092641"/>
              <a:gd name="connsiteY92" fmla="*/ 1175947 h 4516798"/>
              <a:gd name="connsiteX93" fmla="*/ 3401281 w 5092641"/>
              <a:gd name="connsiteY93" fmla="*/ 1187900 h 4516798"/>
              <a:gd name="connsiteX94" fmla="*/ 3431164 w 5092641"/>
              <a:gd name="connsiteY94" fmla="*/ 1253641 h 4516798"/>
              <a:gd name="connsiteX95" fmla="*/ 3490927 w 5092641"/>
              <a:gd name="connsiteY95" fmla="*/ 1283523 h 4516798"/>
              <a:gd name="connsiteX96" fmla="*/ 3562645 w 5092641"/>
              <a:gd name="connsiteY96" fmla="*/ 1355240 h 4516798"/>
              <a:gd name="connsiteX97" fmla="*/ 3598503 w 5092641"/>
              <a:gd name="connsiteY97" fmla="*/ 1492699 h 4516798"/>
              <a:gd name="connsiteX98" fmla="*/ 3682174 w 5092641"/>
              <a:gd name="connsiteY98" fmla="*/ 1618206 h 4516798"/>
              <a:gd name="connsiteX99" fmla="*/ 3724009 w 5092641"/>
              <a:gd name="connsiteY99" fmla="*/ 1737735 h 4516798"/>
              <a:gd name="connsiteX100" fmla="*/ 3807679 w 5092641"/>
              <a:gd name="connsiteY100" fmla="*/ 1797500 h 4516798"/>
              <a:gd name="connsiteX101" fmla="*/ 3867443 w 5092641"/>
              <a:gd name="connsiteY101" fmla="*/ 1887146 h 4516798"/>
              <a:gd name="connsiteX102" fmla="*/ 3927207 w 5092641"/>
              <a:gd name="connsiteY102" fmla="*/ 1994723 h 4516798"/>
              <a:gd name="connsiteX103" fmla="*/ 3975019 w 5092641"/>
              <a:gd name="connsiteY103" fmla="*/ 2042534 h 4516798"/>
              <a:gd name="connsiteX104" fmla="*/ 4046735 w 5092641"/>
              <a:gd name="connsiteY104" fmla="*/ 2066440 h 4516798"/>
              <a:gd name="connsiteX105" fmla="*/ 4058687 w 5092641"/>
              <a:gd name="connsiteY105" fmla="*/ 2144135 h 4516798"/>
              <a:gd name="connsiteX106" fmla="*/ 4064664 w 5092641"/>
              <a:gd name="connsiteY106" fmla="*/ 2215852 h 4516798"/>
              <a:gd name="connsiteX107" fmla="*/ 4082592 w 5092641"/>
              <a:gd name="connsiteY107" fmla="*/ 2317453 h 4516798"/>
              <a:gd name="connsiteX108" fmla="*/ 4124428 w 5092641"/>
              <a:gd name="connsiteY108" fmla="*/ 2419053 h 4516798"/>
              <a:gd name="connsiteX109" fmla="*/ 4154309 w 5092641"/>
              <a:gd name="connsiteY109" fmla="*/ 2431006 h 4516798"/>
              <a:gd name="connsiteX110" fmla="*/ 4178216 w 5092641"/>
              <a:gd name="connsiteY110" fmla="*/ 2496746 h 4516798"/>
              <a:gd name="connsiteX111" fmla="*/ 4255908 w 5092641"/>
              <a:gd name="connsiteY111" fmla="*/ 2598345 h 4516798"/>
              <a:gd name="connsiteX112" fmla="*/ 4363485 w 5092641"/>
              <a:gd name="connsiteY112" fmla="*/ 2628227 h 4516798"/>
              <a:gd name="connsiteX113" fmla="*/ 4429226 w 5092641"/>
              <a:gd name="connsiteY113" fmla="*/ 2682015 h 4516798"/>
              <a:gd name="connsiteX114" fmla="*/ 4536802 w 5092641"/>
              <a:gd name="connsiteY114" fmla="*/ 2687991 h 4516798"/>
              <a:gd name="connsiteX115" fmla="*/ 4608519 w 5092641"/>
              <a:gd name="connsiteY115" fmla="*/ 2753731 h 4516798"/>
              <a:gd name="connsiteX116" fmla="*/ 4680237 w 5092641"/>
              <a:gd name="connsiteY116" fmla="*/ 2783614 h 4516798"/>
              <a:gd name="connsiteX117" fmla="*/ 4835624 w 5092641"/>
              <a:gd name="connsiteY117" fmla="*/ 2771660 h 4516798"/>
              <a:gd name="connsiteX118" fmla="*/ 4949176 w 5092641"/>
              <a:gd name="connsiteY118" fmla="*/ 2825448 h 4516798"/>
              <a:gd name="connsiteX119" fmla="*/ 4991010 w 5092641"/>
              <a:gd name="connsiteY119" fmla="*/ 2849354 h 4516798"/>
              <a:gd name="connsiteX120" fmla="*/ 5068704 w 5092641"/>
              <a:gd name="connsiteY120" fmla="*/ 2801543 h 4516798"/>
              <a:gd name="connsiteX121" fmla="*/ 5086632 w 5092641"/>
              <a:gd name="connsiteY121" fmla="*/ 2795566 h 4516798"/>
              <a:gd name="connsiteX122" fmla="*/ 5092608 w 5092641"/>
              <a:gd name="connsiteY122" fmla="*/ 2956930 h 4516798"/>
              <a:gd name="connsiteX123" fmla="*/ 5008938 w 5092641"/>
              <a:gd name="connsiteY123" fmla="*/ 3130248 h 4516798"/>
              <a:gd name="connsiteX124" fmla="*/ 4949174 w 5092641"/>
              <a:gd name="connsiteY124" fmla="*/ 3291612 h 4516798"/>
              <a:gd name="connsiteX125" fmla="*/ 4907338 w 5092641"/>
              <a:gd name="connsiteY125" fmla="*/ 3602388 h 4516798"/>
              <a:gd name="connsiteX126" fmla="*/ 4889409 w 5092641"/>
              <a:gd name="connsiteY126" fmla="*/ 3805588 h 4516798"/>
              <a:gd name="connsiteX127" fmla="*/ 4895385 w 5092641"/>
              <a:gd name="connsiteY127" fmla="*/ 3972929 h 4516798"/>
              <a:gd name="connsiteX128" fmla="*/ 4895385 w 5092641"/>
              <a:gd name="connsiteY128" fmla="*/ 4104411 h 4516798"/>
              <a:gd name="connsiteX129" fmla="*/ 4907338 w 5092641"/>
              <a:gd name="connsiteY129" fmla="*/ 4265775 h 4516798"/>
              <a:gd name="connsiteX130" fmla="*/ 4871480 w 5092641"/>
              <a:gd name="connsiteY130" fmla="*/ 4403233 h 4516798"/>
              <a:gd name="connsiteX131" fmla="*/ 4883433 w 5092641"/>
              <a:gd name="connsiteY131" fmla="*/ 4516786 h 4516798"/>
              <a:gd name="connsiteX0" fmla="*/ 221801 w 5092641"/>
              <a:gd name="connsiteY0" fmla="*/ 2263664 h 4534715"/>
              <a:gd name="connsiteX1" fmla="*/ 144107 w 5092641"/>
              <a:gd name="connsiteY1" fmla="*/ 2156088 h 4534715"/>
              <a:gd name="connsiteX2" fmla="*/ 162037 w 5092641"/>
              <a:gd name="connsiteY2" fmla="*/ 2102300 h 4534715"/>
              <a:gd name="connsiteX3" fmla="*/ 162037 w 5092641"/>
              <a:gd name="connsiteY3" fmla="*/ 2054488 h 4534715"/>
              <a:gd name="connsiteX4" fmla="*/ 162037 w 5092641"/>
              <a:gd name="connsiteY4" fmla="*/ 2024606 h 4534715"/>
              <a:gd name="connsiteX5" fmla="*/ 126178 w 5092641"/>
              <a:gd name="connsiteY5" fmla="*/ 1958864 h 4534715"/>
              <a:gd name="connsiteX6" fmla="*/ 120201 w 5092641"/>
              <a:gd name="connsiteY6" fmla="*/ 1917029 h 4534715"/>
              <a:gd name="connsiteX7" fmla="*/ 90319 w 5092641"/>
              <a:gd name="connsiteY7" fmla="*/ 1893123 h 4534715"/>
              <a:gd name="connsiteX8" fmla="*/ 72390 w 5092641"/>
              <a:gd name="connsiteY8" fmla="*/ 1857264 h 4534715"/>
              <a:gd name="connsiteX9" fmla="*/ 12625 w 5092641"/>
              <a:gd name="connsiteY9" fmla="*/ 1797500 h 4534715"/>
              <a:gd name="connsiteX10" fmla="*/ 672 w 5092641"/>
              <a:gd name="connsiteY10" fmla="*/ 1654064 h 4534715"/>
              <a:gd name="connsiteX11" fmla="*/ 24578 w 5092641"/>
              <a:gd name="connsiteY11" fmla="*/ 1618206 h 4534715"/>
              <a:gd name="connsiteX12" fmla="*/ 185943 w 5092641"/>
              <a:gd name="connsiteY12" fmla="*/ 1648088 h 4534715"/>
              <a:gd name="connsiteX13" fmla="*/ 239731 w 5092641"/>
              <a:gd name="connsiteY13" fmla="*/ 1630158 h 4534715"/>
              <a:gd name="connsiteX14" fmla="*/ 203872 w 5092641"/>
              <a:gd name="connsiteY14" fmla="*/ 1474770 h 4534715"/>
              <a:gd name="connsiteX15" fmla="*/ 227778 w 5092641"/>
              <a:gd name="connsiteY15" fmla="*/ 1444888 h 4534715"/>
              <a:gd name="connsiteX16" fmla="*/ 215825 w 5092641"/>
              <a:gd name="connsiteY16" fmla="*/ 1122158 h 4534715"/>
              <a:gd name="connsiteX17" fmla="*/ 239731 w 5092641"/>
              <a:gd name="connsiteY17" fmla="*/ 1110206 h 4534715"/>
              <a:gd name="connsiteX18" fmla="*/ 293519 w 5092641"/>
              <a:gd name="connsiteY18" fmla="*/ 817358 h 4534715"/>
              <a:gd name="connsiteX19" fmla="*/ 299495 w 5092641"/>
              <a:gd name="connsiteY19" fmla="*/ 590253 h 4534715"/>
              <a:gd name="connsiteX20" fmla="*/ 215825 w 5092641"/>
              <a:gd name="connsiteY20" fmla="*/ 542441 h 4534715"/>
              <a:gd name="connsiteX21" fmla="*/ 138131 w 5092641"/>
              <a:gd name="connsiteY21" fmla="*/ 428888 h 4534715"/>
              <a:gd name="connsiteX22" fmla="*/ 179966 w 5092641"/>
              <a:gd name="connsiteY22" fmla="*/ 195806 h 4534715"/>
              <a:gd name="connsiteX23" fmla="*/ 191919 w 5092641"/>
              <a:gd name="connsiteY23" fmla="*/ 189829 h 4534715"/>
              <a:gd name="connsiteX24" fmla="*/ 472813 w 5092641"/>
              <a:gd name="connsiteY24" fmla="*/ 213735 h 4534715"/>
              <a:gd name="connsiteX25" fmla="*/ 484766 w 5092641"/>
              <a:gd name="connsiteY25" fmla="*/ 213735 h 4534715"/>
              <a:gd name="connsiteX26" fmla="*/ 496719 w 5092641"/>
              <a:gd name="connsiteY26" fmla="*/ 16511 h 4534715"/>
              <a:gd name="connsiteX27" fmla="*/ 496719 w 5092641"/>
              <a:gd name="connsiteY27" fmla="*/ 10535 h 4534715"/>
              <a:gd name="connsiteX28" fmla="*/ 634178 w 5092641"/>
              <a:gd name="connsiteY28" fmla="*/ 10535 h 4534715"/>
              <a:gd name="connsiteX29" fmla="*/ 1184013 w 5092641"/>
              <a:gd name="connsiteY29" fmla="*/ 58347 h 4534715"/>
              <a:gd name="connsiteX30" fmla="*/ 1219872 w 5092641"/>
              <a:gd name="connsiteY30" fmla="*/ 58347 h 4534715"/>
              <a:gd name="connsiteX31" fmla="*/ 1249754 w 5092641"/>
              <a:gd name="connsiteY31" fmla="*/ 88229 h 4534715"/>
              <a:gd name="connsiteX32" fmla="*/ 1273660 w 5092641"/>
              <a:gd name="connsiteY32" fmla="*/ 142017 h 4534715"/>
              <a:gd name="connsiteX33" fmla="*/ 1279637 w 5092641"/>
              <a:gd name="connsiteY33" fmla="*/ 189829 h 4534715"/>
              <a:gd name="connsiteX34" fmla="*/ 1321472 w 5092641"/>
              <a:gd name="connsiteY34" fmla="*/ 237641 h 4534715"/>
              <a:gd name="connsiteX35" fmla="*/ 1387213 w 5092641"/>
              <a:gd name="connsiteY35" fmla="*/ 249594 h 4534715"/>
              <a:gd name="connsiteX36" fmla="*/ 1441001 w 5092641"/>
              <a:gd name="connsiteY36" fmla="*/ 297406 h 4534715"/>
              <a:gd name="connsiteX37" fmla="*/ 1482837 w 5092641"/>
              <a:gd name="connsiteY37" fmla="*/ 351194 h 4534715"/>
              <a:gd name="connsiteX38" fmla="*/ 1536625 w 5092641"/>
              <a:gd name="connsiteY38" fmla="*/ 404982 h 4534715"/>
              <a:gd name="connsiteX39" fmla="*/ 1554554 w 5092641"/>
              <a:gd name="connsiteY39" fmla="*/ 434864 h 4534715"/>
              <a:gd name="connsiteX40" fmla="*/ 1608343 w 5092641"/>
              <a:gd name="connsiteY40" fmla="*/ 482676 h 4534715"/>
              <a:gd name="connsiteX41" fmla="*/ 1662131 w 5092641"/>
              <a:gd name="connsiteY41" fmla="*/ 530488 h 4534715"/>
              <a:gd name="connsiteX42" fmla="*/ 1668107 w 5092641"/>
              <a:gd name="connsiteY42" fmla="*/ 530488 h 4534715"/>
              <a:gd name="connsiteX43" fmla="*/ 1727872 w 5092641"/>
              <a:gd name="connsiteY43" fmla="*/ 548417 h 4534715"/>
              <a:gd name="connsiteX44" fmla="*/ 1769707 w 5092641"/>
              <a:gd name="connsiteY44" fmla="*/ 602206 h 4534715"/>
              <a:gd name="connsiteX45" fmla="*/ 1775684 w 5092641"/>
              <a:gd name="connsiteY45" fmla="*/ 614158 h 4534715"/>
              <a:gd name="connsiteX46" fmla="*/ 1799590 w 5092641"/>
              <a:gd name="connsiteY46" fmla="*/ 638064 h 4534715"/>
              <a:gd name="connsiteX47" fmla="*/ 1823495 w 5092641"/>
              <a:gd name="connsiteY47" fmla="*/ 679900 h 4534715"/>
              <a:gd name="connsiteX48" fmla="*/ 1829472 w 5092641"/>
              <a:gd name="connsiteY48" fmla="*/ 727711 h 4534715"/>
              <a:gd name="connsiteX49" fmla="*/ 1841425 w 5092641"/>
              <a:gd name="connsiteY49" fmla="*/ 751617 h 4534715"/>
              <a:gd name="connsiteX50" fmla="*/ 1865331 w 5092641"/>
              <a:gd name="connsiteY50" fmla="*/ 781500 h 4534715"/>
              <a:gd name="connsiteX51" fmla="*/ 1889237 w 5092641"/>
              <a:gd name="connsiteY51" fmla="*/ 817358 h 4534715"/>
              <a:gd name="connsiteX52" fmla="*/ 1901190 w 5092641"/>
              <a:gd name="connsiteY52" fmla="*/ 847241 h 4534715"/>
              <a:gd name="connsiteX53" fmla="*/ 1877284 w 5092641"/>
              <a:gd name="connsiteY53" fmla="*/ 901029 h 4534715"/>
              <a:gd name="connsiteX54" fmla="*/ 1901190 w 5092641"/>
              <a:gd name="connsiteY54" fmla="*/ 948841 h 4534715"/>
              <a:gd name="connsiteX55" fmla="*/ 1913143 w 5092641"/>
              <a:gd name="connsiteY55" fmla="*/ 978723 h 4534715"/>
              <a:gd name="connsiteX56" fmla="*/ 1931072 w 5092641"/>
              <a:gd name="connsiteY56" fmla="*/ 1020558 h 4534715"/>
              <a:gd name="connsiteX57" fmla="*/ 1943025 w 5092641"/>
              <a:gd name="connsiteY57" fmla="*/ 1038488 h 4534715"/>
              <a:gd name="connsiteX58" fmla="*/ 1943025 w 5092641"/>
              <a:gd name="connsiteY58" fmla="*/ 1068370 h 4534715"/>
              <a:gd name="connsiteX59" fmla="*/ 1990837 w 5092641"/>
              <a:gd name="connsiteY59" fmla="*/ 1128135 h 4534715"/>
              <a:gd name="connsiteX60" fmla="*/ 2020719 w 5092641"/>
              <a:gd name="connsiteY60" fmla="*/ 1146064 h 4534715"/>
              <a:gd name="connsiteX61" fmla="*/ 2026695 w 5092641"/>
              <a:gd name="connsiteY61" fmla="*/ 1140088 h 4534715"/>
              <a:gd name="connsiteX62" fmla="*/ 2068531 w 5092641"/>
              <a:gd name="connsiteY62" fmla="*/ 1158017 h 4534715"/>
              <a:gd name="connsiteX63" fmla="*/ 2122319 w 5092641"/>
              <a:gd name="connsiteY63" fmla="*/ 1205829 h 4534715"/>
              <a:gd name="connsiteX64" fmla="*/ 2164154 w 5092641"/>
              <a:gd name="connsiteY64" fmla="*/ 1241688 h 4534715"/>
              <a:gd name="connsiteX65" fmla="*/ 2200013 w 5092641"/>
              <a:gd name="connsiteY65" fmla="*/ 1253641 h 4534715"/>
              <a:gd name="connsiteX66" fmla="*/ 2253801 w 5092641"/>
              <a:gd name="connsiteY66" fmla="*/ 1265594 h 4534715"/>
              <a:gd name="connsiteX67" fmla="*/ 2253801 w 5092641"/>
              <a:gd name="connsiteY67" fmla="*/ 1289500 h 4534715"/>
              <a:gd name="connsiteX68" fmla="*/ 2301613 w 5092641"/>
              <a:gd name="connsiteY68" fmla="*/ 1319382 h 4534715"/>
              <a:gd name="connsiteX69" fmla="*/ 2337472 w 5092641"/>
              <a:gd name="connsiteY69" fmla="*/ 1325358 h 4534715"/>
              <a:gd name="connsiteX70" fmla="*/ 2379307 w 5092641"/>
              <a:gd name="connsiteY70" fmla="*/ 1361217 h 4534715"/>
              <a:gd name="connsiteX71" fmla="*/ 2409190 w 5092641"/>
              <a:gd name="connsiteY71" fmla="*/ 1379147 h 4534715"/>
              <a:gd name="connsiteX72" fmla="*/ 2421143 w 5092641"/>
              <a:gd name="connsiteY72" fmla="*/ 1385123 h 4534715"/>
              <a:gd name="connsiteX73" fmla="*/ 2445048 w 5092641"/>
              <a:gd name="connsiteY73" fmla="*/ 1391100 h 4534715"/>
              <a:gd name="connsiteX74" fmla="*/ 2504813 w 5092641"/>
              <a:gd name="connsiteY74" fmla="*/ 1415006 h 4534715"/>
              <a:gd name="connsiteX75" fmla="*/ 2528719 w 5092641"/>
              <a:gd name="connsiteY75" fmla="*/ 1391100 h 4534715"/>
              <a:gd name="connsiteX76" fmla="*/ 2552625 w 5092641"/>
              <a:gd name="connsiteY76" fmla="*/ 1367194 h 4534715"/>
              <a:gd name="connsiteX77" fmla="*/ 2582507 w 5092641"/>
              <a:gd name="connsiteY77" fmla="*/ 1325358 h 4534715"/>
              <a:gd name="connsiteX78" fmla="*/ 2624343 w 5092641"/>
              <a:gd name="connsiteY78" fmla="*/ 1301453 h 4534715"/>
              <a:gd name="connsiteX79" fmla="*/ 2612390 w 5092641"/>
              <a:gd name="connsiteY79" fmla="*/ 1283523 h 4534715"/>
              <a:gd name="connsiteX80" fmla="*/ 2612390 w 5092641"/>
              <a:gd name="connsiteY80" fmla="*/ 1247664 h 4534715"/>
              <a:gd name="connsiteX81" fmla="*/ 2648248 w 5092641"/>
              <a:gd name="connsiteY81" fmla="*/ 1211806 h 4534715"/>
              <a:gd name="connsiteX82" fmla="*/ 2648248 w 5092641"/>
              <a:gd name="connsiteY82" fmla="*/ 1193876 h 4534715"/>
              <a:gd name="connsiteX83" fmla="*/ 2713990 w 5092641"/>
              <a:gd name="connsiteY83" fmla="*/ 1056417 h 4534715"/>
              <a:gd name="connsiteX84" fmla="*/ 2731919 w 5092641"/>
              <a:gd name="connsiteY84" fmla="*/ 1050441 h 4534715"/>
              <a:gd name="connsiteX85" fmla="*/ 2821566 w 5092641"/>
              <a:gd name="connsiteY85" fmla="*/ 1032511 h 4534715"/>
              <a:gd name="connsiteX86" fmla="*/ 2833519 w 5092641"/>
              <a:gd name="connsiteY86" fmla="*/ 1032511 h 4534715"/>
              <a:gd name="connsiteX87" fmla="*/ 2857424 w 5092641"/>
              <a:gd name="connsiteY87" fmla="*/ 1002630 h 4534715"/>
              <a:gd name="connsiteX88" fmla="*/ 3048670 w 5092641"/>
              <a:gd name="connsiteY88" fmla="*/ 1026535 h 4534715"/>
              <a:gd name="connsiteX89" fmla="*/ 3198083 w 5092641"/>
              <a:gd name="connsiteY89" fmla="*/ 1044464 h 4534715"/>
              <a:gd name="connsiteX90" fmla="*/ 3269800 w 5092641"/>
              <a:gd name="connsiteY90" fmla="*/ 1086300 h 4534715"/>
              <a:gd name="connsiteX91" fmla="*/ 3305658 w 5092641"/>
              <a:gd name="connsiteY91" fmla="*/ 1134111 h 4534715"/>
              <a:gd name="connsiteX92" fmla="*/ 3311635 w 5092641"/>
              <a:gd name="connsiteY92" fmla="*/ 1175947 h 4534715"/>
              <a:gd name="connsiteX93" fmla="*/ 3401281 w 5092641"/>
              <a:gd name="connsiteY93" fmla="*/ 1187900 h 4534715"/>
              <a:gd name="connsiteX94" fmla="*/ 3431164 w 5092641"/>
              <a:gd name="connsiteY94" fmla="*/ 1253641 h 4534715"/>
              <a:gd name="connsiteX95" fmla="*/ 3490927 w 5092641"/>
              <a:gd name="connsiteY95" fmla="*/ 1283523 h 4534715"/>
              <a:gd name="connsiteX96" fmla="*/ 3562645 w 5092641"/>
              <a:gd name="connsiteY96" fmla="*/ 1355240 h 4534715"/>
              <a:gd name="connsiteX97" fmla="*/ 3598503 w 5092641"/>
              <a:gd name="connsiteY97" fmla="*/ 1492699 h 4534715"/>
              <a:gd name="connsiteX98" fmla="*/ 3682174 w 5092641"/>
              <a:gd name="connsiteY98" fmla="*/ 1618206 h 4534715"/>
              <a:gd name="connsiteX99" fmla="*/ 3724009 w 5092641"/>
              <a:gd name="connsiteY99" fmla="*/ 1737735 h 4534715"/>
              <a:gd name="connsiteX100" fmla="*/ 3807679 w 5092641"/>
              <a:gd name="connsiteY100" fmla="*/ 1797500 h 4534715"/>
              <a:gd name="connsiteX101" fmla="*/ 3867443 w 5092641"/>
              <a:gd name="connsiteY101" fmla="*/ 1887146 h 4534715"/>
              <a:gd name="connsiteX102" fmla="*/ 3927207 w 5092641"/>
              <a:gd name="connsiteY102" fmla="*/ 1994723 h 4534715"/>
              <a:gd name="connsiteX103" fmla="*/ 3975019 w 5092641"/>
              <a:gd name="connsiteY103" fmla="*/ 2042534 h 4534715"/>
              <a:gd name="connsiteX104" fmla="*/ 4046735 w 5092641"/>
              <a:gd name="connsiteY104" fmla="*/ 2066440 h 4534715"/>
              <a:gd name="connsiteX105" fmla="*/ 4058687 w 5092641"/>
              <a:gd name="connsiteY105" fmla="*/ 2144135 h 4534715"/>
              <a:gd name="connsiteX106" fmla="*/ 4064664 w 5092641"/>
              <a:gd name="connsiteY106" fmla="*/ 2215852 h 4534715"/>
              <a:gd name="connsiteX107" fmla="*/ 4082592 w 5092641"/>
              <a:gd name="connsiteY107" fmla="*/ 2317453 h 4534715"/>
              <a:gd name="connsiteX108" fmla="*/ 4124428 w 5092641"/>
              <a:gd name="connsiteY108" fmla="*/ 2419053 h 4534715"/>
              <a:gd name="connsiteX109" fmla="*/ 4154309 w 5092641"/>
              <a:gd name="connsiteY109" fmla="*/ 2431006 h 4534715"/>
              <a:gd name="connsiteX110" fmla="*/ 4178216 w 5092641"/>
              <a:gd name="connsiteY110" fmla="*/ 2496746 h 4534715"/>
              <a:gd name="connsiteX111" fmla="*/ 4255908 w 5092641"/>
              <a:gd name="connsiteY111" fmla="*/ 2598345 h 4534715"/>
              <a:gd name="connsiteX112" fmla="*/ 4363485 w 5092641"/>
              <a:gd name="connsiteY112" fmla="*/ 2628227 h 4534715"/>
              <a:gd name="connsiteX113" fmla="*/ 4429226 w 5092641"/>
              <a:gd name="connsiteY113" fmla="*/ 2682015 h 4534715"/>
              <a:gd name="connsiteX114" fmla="*/ 4536802 w 5092641"/>
              <a:gd name="connsiteY114" fmla="*/ 2687991 h 4534715"/>
              <a:gd name="connsiteX115" fmla="*/ 4608519 w 5092641"/>
              <a:gd name="connsiteY115" fmla="*/ 2753731 h 4534715"/>
              <a:gd name="connsiteX116" fmla="*/ 4680237 w 5092641"/>
              <a:gd name="connsiteY116" fmla="*/ 2783614 h 4534715"/>
              <a:gd name="connsiteX117" fmla="*/ 4835624 w 5092641"/>
              <a:gd name="connsiteY117" fmla="*/ 2771660 h 4534715"/>
              <a:gd name="connsiteX118" fmla="*/ 4949176 w 5092641"/>
              <a:gd name="connsiteY118" fmla="*/ 2825448 h 4534715"/>
              <a:gd name="connsiteX119" fmla="*/ 4991010 w 5092641"/>
              <a:gd name="connsiteY119" fmla="*/ 2849354 h 4534715"/>
              <a:gd name="connsiteX120" fmla="*/ 5068704 w 5092641"/>
              <a:gd name="connsiteY120" fmla="*/ 2801543 h 4534715"/>
              <a:gd name="connsiteX121" fmla="*/ 5086632 w 5092641"/>
              <a:gd name="connsiteY121" fmla="*/ 2795566 h 4534715"/>
              <a:gd name="connsiteX122" fmla="*/ 5092608 w 5092641"/>
              <a:gd name="connsiteY122" fmla="*/ 2956930 h 4534715"/>
              <a:gd name="connsiteX123" fmla="*/ 5008938 w 5092641"/>
              <a:gd name="connsiteY123" fmla="*/ 3130248 h 4534715"/>
              <a:gd name="connsiteX124" fmla="*/ 4949174 w 5092641"/>
              <a:gd name="connsiteY124" fmla="*/ 3291612 h 4534715"/>
              <a:gd name="connsiteX125" fmla="*/ 4907338 w 5092641"/>
              <a:gd name="connsiteY125" fmla="*/ 3602388 h 4534715"/>
              <a:gd name="connsiteX126" fmla="*/ 4889409 w 5092641"/>
              <a:gd name="connsiteY126" fmla="*/ 3805588 h 4534715"/>
              <a:gd name="connsiteX127" fmla="*/ 4895385 w 5092641"/>
              <a:gd name="connsiteY127" fmla="*/ 3972929 h 4534715"/>
              <a:gd name="connsiteX128" fmla="*/ 4895385 w 5092641"/>
              <a:gd name="connsiteY128" fmla="*/ 4104411 h 4534715"/>
              <a:gd name="connsiteX129" fmla="*/ 4907338 w 5092641"/>
              <a:gd name="connsiteY129" fmla="*/ 4265775 h 4534715"/>
              <a:gd name="connsiteX130" fmla="*/ 4871480 w 5092641"/>
              <a:gd name="connsiteY130" fmla="*/ 4403233 h 4534715"/>
              <a:gd name="connsiteX131" fmla="*/ 4883433 w 5092641"/>
              <a:gd name="connsiteY131" fmla="*/ 4516786 h 4534715"/>
              <a:gd name="connsiteX132" fmla="*/ 4877456 w 5092641"/>
              <a:gd name="connsiteY132" fmla="*/ 4534715 h 4534715"/>
              <a:gd name="connsiteX0" fmla="*/ 221801 w 5092641"/>
              <a:gd name="connsiteY0" fmla="*/ 2263664 h 4606433"/>
              <a:gd name="connsiteX1" fmla="*/ 144107 w 5092641"/>
              <a:gd name="connsiteY1" fmla="*/ 2156088 h 4606433"/>
              <a:gd name="connsiteX2" fmla="*/ 162037 w 5092641"/>
              <a:gd name="connsiteY2" fmla="*/ 2102300 h 4606433"/>
              <a:gd name="connsiteX3" fmla="*/ 162037 w 5092641"/>
              <a:gd name="connsiteY3" fmla="*/ 2054488 h 4606433"/>
              <a:gd name="connsiteX4" fmla="*/ 162037 w 5092641"/>
              <a:gd name="connsiteY4" fmla="*/ 2024606 h 4606433"/>
              <a:gd name="connsiteX5" fmla="*/ 126178 w 5092641"/>
              <a:gd name="connsiteY5" fmla="*/ 1958864 h 4606433"/>
              <a:gd name="connsiteX6" fmla="*/ 120201 w 5092641"/>
              <a:gd name="connsiteY6" fmla="*/ 1917029 h 4606433"/>
              <a:gd name="connsiteX7" fmla="*/ 90319 w 5092641"/>
              <a:gd name="connsiteY7" fmla="*/ 1893123 h 4606433"/>
              <a:gd name="connsiteX8" fmla="*/ 72390 w 5092641"/>
              <a:gd name="connsiteY8" fmla="*/ 1857264 h 4606433"/>
              <a:gd name="connsiteX9" fmla="*/ 12625 w 5092641"/>
              <a:gd name="connsiteY9" fmla="*/ 1797500 h 4606433"/>
              <a:gd name="connsiteX10" fmla="*/ 672 w 5092641"/>
              <a:gd name="connsiteY10" fmla="*/ 1654064 h 4606433"/>
              <a:gd name="connsiteX11" fmla="*/ 24578 w 5092641"/>
              <a:gd name="connsiteY11" fmla="*/ 1618206 h 4606433"/>
              <a:gd name="connsiteX12" fmla="*/ 185943 w 5092641"/>
              <a:gd name="connsiteY12" fmla="*/ 1648088 h 4606433"/>
              <a:gd name="connsiteX13" fmla="*/ 239731 w 5092641"/>
              <a:gd name="connsiteY13" fmla="*/ 1630158 h 4606433"/>
              <a:gd name="connsiteX14" fmla="*/ 203872 w 5092641"/>
              <a:gd name="connsiteY14" fmla="*/ 1474770 h 4606433"/>
              <a:gd name="connsiteX15" fmla="*/ 227778 w 5092641"/>
              <a:gd name="connsiteY15" fmla="*/ 1444888 h 4606433"/>
              <a:gd name="connsiteX16" fmla="*/ 215825 w 5092641"/>
              <a:gd name="connsiteY16" fmla="*/ 1122158 h 4606433"/>
              <a:gd name="connsiteX17" fmla="*/ 239731 w 5092641"/>
              <a:gd name="connsiteY17" fmla="*/ 1110206 h 4606433"/>
              <a:gd name="connsiteX18" fmla="*/ 293519 w 5092641"/>
              <a:gd name="connsiteY18" fmla="*/ 817358 h 4606433"/>
              <a:gd name="connsiteX19" fmla="*/ 299495 w 5092641"/>
              <a:gd name="connsiteY19" fmla="*/ 590253 h 4606433"/>
              <a:gd name="connsiteX20" fmla="*/ 215825 w 5092641"/>
              <a:gd name="connsiteY20" fmla="*/ 542441 h 4606433"/>
              <a:gd name="connsiteX21" fmla="*/ 138131 w 5092641"/>
              <a:gd name="connsiteY21" fmla="*/ 428888 h 4606433"/>
              <a:gd name="connsiteX22" fmla="*/ 179966 w 5092641"/>
              <a:gd name="connsiteY22" fmla="*/ 195806 h 4606433"/>
              <a:gd name="connsiteX23" fmla="*/ 191919 w 5092641"/>
              <a:gd name="connsiteY23" fmla="*/ 189829 h 4606433"/>
              <a:gd name="connsiteX24" fmla="*/ 472813 w 5092641"/>
              <a:gd name="connsiteY24" fmla="*/ 213735 h 4606433"/>
              <a:gd name="connsiteX25" fmla="*/ 484766 w 5092641"/>
              <a:gd name="connsiteY25" fmla="*/ 213735 h 4606433"/>
              <a:gd name="connsiteX26" fmla="*/ 496719 w 5092641"/>
              <a:gd name="connsiteY26" fmla="*/ 16511 h 4606433"/>
              <a:gd name="connsiteX27" fmla="*/ 496719 w 5092641"/>
              <a:gd name="connsiteY27" fmla="*/ 10535 h 4606433"/>
              <a:gd name="connsiteX28" fmla="*/ 634178 w 5092641"/>
              <a:gd name="connsiteY28" fmla="*/ 10535 h 4606433"/>
              <a:gd name="connsiteX29" fmla="*/ 1184013 w 5092641"/>
              <a:gd name="connsiteY29" fmla="*/ 58347 h 4606433"/>
              <a:gd name="connsiteX30" fmla="*/ 1219872 w 5092641"/>
              <a:gd name="connsiteY30" fmla="*/ 58347 h 4606433"/>
              <a:gd name="connsiteX31" fmla="*/ 1249754 w 5092641"/>
              <a:gd name="connsiteY31" fmla="*/ 88229 h 4606433"/>
              <a:gd name="connsiteX32" fmla="*/ 1273660 w 5092641"/>
              <a:gd name="connsiteY32" fmla="*/ 142017 h 4606433"/>
              <a:gd name="connsiteX33" fmla="*/ 1279637 w 5092641"/>
              <a:gd name="connsiteY33" fmla="*/ 189829 h 4606433"/>
              <a:gd name="connsiteX34" fmla="*/ 1321472 w 5092641"/>
              <a:gd name="connsiteY34" fmla="*/ 237641 h 4606433"/>
              <a:gd name="connsiteX35" fmla="*/ 1387213 w 5092641"/>
              <a:gd name="connsiteY35" fmla="*/ 249594 h 4606433"/>
              <a:gd name="connsiteX36" fmla="*/ 1441001 w 5092641"/>
              <a:gd name="connsiteY36" fmla="*/ 297406 h 4606433"/>
              <a:gd name="connsiteX37" fmla="*/ 1482837 w 5092641"/>
              <a:gd name="connsiteY37" fmla="*/ 351194 h 4606433"/>
              <a:gd name="connsiteX38" fmla="*/ 1536625 w 5092641"/>
              <a:gd name="connsiteY38" fmla="*/ 404982 h 4606433"/>
              <a:gd name="connsiteX39" fmla="*/ 1554554 w 5092641"/>
              <a:gd name="connsiteY39" fmla="*/ 434864 h 4606433"/>
              <a:gd name="connsiteX40" fmla="*/ 1608343 w 5092641"/>
              <a:gd name="connsiteY40" fmla="*/ 482676 h 4606433"/>
              <a:gd name="connsiteX41" fmla="*/ 1662131 w 5092641"/>
              <a:gd name="connsiteY41" fmla="*/ 530488 h 4606433"/>
              <a:gd name="connsiteX42" fmla="*/ 1668107 w 5092641"/>
              <a:gd name="connsiteY42" fmla="*/ 530488 h 4606433"/>
              <a:gd name="connsiteX43" fmla="*/ 1727872 w 5092641"/>
              <a:gd name="connsiteY43" fmla="*/ 548417 h 4606433"/>
              <a:gd name="connsiteX44" fmla="*/ 1769707 w 5092641"/>
              <a:gd name="connsiteY44" fmla="*/ 602206 h 4606433"/>
              <a:gd name="connsiteX45" fmla="*/ 1775684 w 5092641"/>
              <a:gd name="connsiteY45" fmla="*/ 614158 h 4606433"/>
              <a:gd name="connsiteX46" fmla="*/ 1799590 w 5092641"/>
              <a:gd name="connsiteY46" fmla="*/ 638064 h 4606433"/>
              <a:gd name="connsiteX47" fmla="*/ 1823495 w 5092641"/>
              <a:gd name="connsiteY47" fmla="*/ 679900 h 4606433"/>
              <a:gd name="connsiteX48" fmla="*/ 1829472 w 5092641"/>
              <a:gd name="connsiteY48" fmla="*/ 727711 h 4606433"/>
              <a:gd name="connsiteX49" fmla="*/ 1841425 w 5092641"/>
              <a:gd name="connsiteY49" fmla="*/ 751617 h 4606433"/>
              <a:gd name="connsiteX50" fmla="*/ 1865331 w 5092641"/>
              <a:gd name="connsiteY50" fmla="*/ 781500 h 4606433"/>
              <a:gd name="connsiteX51" fmla="*/ 1889237 w 5092641"/>
              <a:gd name="connsiteY51" fmla="*/ 817358 h 4606433"/>
              <a:gd name="connsiteX52" fmla="*/ 1901190 w 5092641"/>
              <a:gd name="connsiteY52" fmla="*/ 847241 h 4606433"/>
              <a:gd name="connsiteX53" fmla="*/ 1877284 w 5092641"/>
              <a:gd name="connsiteY53" fmla="*/ 901029 h 4606433"/>
              <a:gd name="connsiteX54" fmla="*/ 1901190 w 5092641"/>
              <a:gd name="connsiteY54" fmla="*/ 948841 h 4606433"/>
              <a:gd name="connsiteX55" fmla="*/ 1913143 w 5092641"/>
              <a:gd name="connsiteY55" fmla="*/ 978723 h 4606433"/>
              <a:gd name="connsiteX56" fmla="*/ 1931072 w 5092641"/>
              <a:gd name="connsiteY56" fmla="*/ 1020558 h 4606433"/>
              <a:gd name="connsiteX57" fmla="*/ 1943025 w 5092641"/>
              <a:gd name="connsiteY57" fmla="*/ 1038488 h 4606433"/>
              <a:gd name="connsiteX58" fmla="*/ 1943025 w 5092641"/>
              <a:gd name="connsiteY58" fmla="*/ 1068370 h 4606433"/>
              <a:gd name="connsiteX59" fmla="*/ 1990837 w 5092641"/>
              <a:gd name="connsiteY59" fmla="*/ 1128135 h 4606433"/>
              <a:gd name="connsiteX60" fmla="*/ 2020719 w 5092641"/>
              <a:gd name="connsiteY60" fmla="*/ 1146064 h 4606433"/>
              <a:gd name="connsiteX61" fmla="*/ 2026695 w 5092641"/>
              <a:gd name="connsiteY61" fmla="*/ 1140088 h 4606433"/>
              <a:gd name="connsiteX62" fmla="*/ 2068531 w 5092641"/>
              <a:gd name="connsiteY62" fmla="*/ 1158017 h 4606433"/>
              <a:gd name="connsiteX63" fmla="*/ 2122319 w 5092641"/>
              <a:gd name="connsiteY63" fmla="*/ 1205829 h 4606433"/>
              <a:gd name="connsiteX64" fmla="*/ 2164154 w 5092641"/>
              <a:gd name="connsiteY64" fmla="*/ 1241688 h 4606433"/>
              <a:gd name="connsiteX65" fmla="*/ 2200013 w 5092641"/>
              <a:gd name="connsiteY65" fmla="*/ 1253641 h 4606433"/>
              <a:gd name="connsiteX66" fmla="*/ 2253801 w 5092641"/>
              <a:gd name="connsiteY66" fmla="*/ 1265594 h 4606433"/>
              <a:gd name="connsiteX67" fmla="*/ 2253801 w 5092641"/>
              <a:gd name="connsiteY67" fmla="*/ 1289500 h 4606433"/>
              <a:gd name="connsiteX68" fmla="*/ 2301613 w 5092641"/>
              <a:gd name="connsiteY68" fmla="*/ 1319382 h 4606433"/>
              <a:gd name="connsiteX69" fmla="*/ 2337472 w 5092641"/>
              <a:gd name="connsiteY69" fmla="*/ 1325358 h 4606433"/>
              <a:gd name="connsiteX70" fmla="*/ 2379307 w 5092641"/>
              <a:gd name="connsiteY70" fmla="*/ 1361217 h 4606433"/>
              <a:gd name="connsiteX71" fmla="*/ 2409190 w 5092641"/>
              <a:gd name="connsiteY71" fmla="*/ 1379147 h 4606433"/>
              <a:gd name="connsiteX72" fmla="*/ 2421143 w 5092641"/>
              <a:gd name="connsiteY72" fmla="*/ 1385123 h 4606433"/>
              <a:gd name="connsiteX73" fmla="*/ 2445048 w 5092641"/>
              <a:gd name="connsiteY73" fmla="*/ 1391100 h 4606433"/>
              <a:gd name="connsiteX74" fmla="*/ 2504813 w 5092641"/>
              <a:gd name="connsiteY74" fmla="*/ 1415006 h 4606433"/>
              <a:gd name="connsiteX75" fmla="*/ 2528719 w 5092641"/>
              <a:gd name="connsiteY75" fmla="*/ 1391100 h 4606433"/>
              <a:gd name="connsiteX76" fmla="*/ 2552625 w 5092641"/>
              <a:gd name="connsiteY76" fmla="*/ 1367194 h 4606433"/>
              <a:gd name="connsiteX77" fmla="*/ 2582507 w 5092641"/>
              <a:gd name="connsiteY77" fmla="*/ 1325358 h 4606433"/>
              <a:gd name="connsiteX78" fmla="*/ 2624343 w 5092641"/>
              <a:gd name="connsiteY78" fmla="*/ 1301453 h 4606433"/>
              <a:gd name="connsiteX79" fmla="*/ 2612390 w 5092641"/>
              <a:gd name="connsiteY79" fmla="*/ 1283523 h 4606433"/>
              <a:gd name="connsiteX80" fmla="*/ 2612390 w 5092641"/>
              <a:gd name="connsiteY80" fmla="*/ 1247664 h 4606433"/>
              <a:gd name="connsiteX81" fmla="*/ 2648248 w 5092641"/>
              <a:gd name="connsiteY81" fmla="*/ 1211806 h 4606433"/>
              <a:gd name="connsiteX82" fmla="*/ 2648248 w 5092641"/>
              <a:gd name="connsiteY82" fmla="*/ 1193876 h 4606433"/>
              <a:gd name="connsiteX83" fmla="*/ 2713990 w 5092641"/>
              <a:gd name="connsiteY83" fmla="*/ 1056417 h 4606433"/>
              <a:gd name="connsiteX84" fmla="*/ 2731919 w 5092641"/>
              <a:gd name="connsiteY84" fmla="*/ 1050441 h 4606433"/>
              <a:gd name="connsiteX85" fmla="*/ 2821566 w 5092641"/>
              <a:gd name="connsiteY85" fmla="*/ 1032511 h 4606433"/>
              <a:gd name="connsiteX86" fmla="*/ 2833519 w 5092641"/>
              <a:gd name="connsiteY86" fmla="*/ 1032511 h 4606433"/>
              <a:gd name="connsiteX87" fmla="*/ 2857424 w 5092641"/>
              <a:gd name="connsiteY87" fmla="*/ 1002630 h 4606433"/>
              <a:gd name="connsiteX88" fmla="*/ 3048670 w 5092641"/>
              <a:gd name="connsiteY88" fmla="*/ 1026535 h 4606433"/>
              <a:gd name="connsiteX89" fmla="*/ 3198083 w 5092641"/>
              <a:gd name="connsiteY89" fmla="*/ 1044464 h 4606433"/>
              <a:gd name="connsiteX90" fmla="*/ 3269800 w 5092641"/>
              <a:gd name="connsiteY90" fmla="*/ 1086300 h 4606433"/>
              <a:gd name="connsiteX91" fmla="*/ 3305658 w 5092641"/>
              <a:gd name="connsiteY91" fmla="*/ 1134111 h 4606433"/>
              <a:gd name="connsiteX92" fmla="*/ 3311635 w 5092641"/>
              <a:gd name="connsiteY92" fmla="*/ 1175947 h 4606433"/>
              <a:gd name="connsiteX93" fmla="*/ 3401281 w 5092641"/>
              <a:gd name="connsiteY93" fmla="*/ 1187900 h 4606433"/>
              <a:gd name="connsiteX94" fmla="*/ 3431164 w 5092641"/>
              <a:gd name="connsiteY94" fmla="*/ 1253641 h 4606433"/>
              <a:gd name="connsiteX95" fmla="*/ 3490927 w 5092641"/>
              <a:gd name="connsiteY95" fmla="*/ 1283523 h 4606433"/>
              <a:gd name="connsiteX96" fmla="*/ 3562645 w 5092641"/>
              <a:gd name="connsiteY96" fmla="*/ 1355240 h 4606433"/>
              <a:gd name="connsiteX97" fmla="*/ 3598503 w 5092641"/>
              <a:gd name="connsiteY97" fmla="*/ 1492699 h 4606433"/>
              <a:gd name="connsiteX98" fmla="*/ 3682174 w 5092641"/>
              <a:gd name="connsiteY98" fmla="*/ 1618206 h 4606433"/>
              <a:gd name="connsiteX99" fmla="*/ 3724009 w 5092641"/>
              <a:gd name="connsiteY99" fmla="*/ 1737735 h 4606433"/>
              <a:gd name="connsiteX100" fmla="*/ 3807679 w 5092641"/>
              <a:gd name="connsiteY100" fmla="*/ 1797500 h 4606433"/>
              <a:gd name="connsiteX101" fmla="*/ 3867443 w 5092641"/>
              <a:gd name="connsiteY101" fmla="*/ 1887146 h 4606433"/>
              <a:gd name="connsiteX102" fmla="*/ 3927207 w 5092641"/>
              <a:gd name="connsiteY102" fmla="*/ 1994723 h 4606433"/>
              <a:gd name="connsiteX103" fmla="*/ 3975019 w 5092641"/>
              <a:gd name="connsiteY103" fmla="*/ 2042534 h 4606433"/>
              <a:gd name="connsiteX104" fmla="*/ 4046735 w 5092641"/>
              <a:gd name="connsiteY104" fmla="*/ 2066440 h 4606433"/>
              <a:gd name="connsiteX105" fmla="*/ 4058687 w 5092641"/>
              <a:gd name="connsiteY105" fmla="*/ 2144135 h 4606433"/>
              <a:gd name="connsiteX106" fmla="*/ 4064664 w 5092641"/>
              <a:gd name="connsiteY106" fmla="*/ 2215852 h 4606433"/>
              <a:gd name="connsiteX107" fmla="*/ 4082592 w 5092641"/>
              <a:gd name="connsiteY107" fmla="*/ 2317453 h 4606433"/>
              <a:gd name="connsiteX108" fmla="*/ 4124428 w 5092641"/>
              <a:gd name="connsiteY108" fmla="*/ 2419053 h 4606433"/>
              <a:gd name="connsiteX109" fmla="*/ 4154309 w 5092641"/>
              <a:gd name="connsiteY109" fmla="*/ 2431006 h 4606433"/>
              <a:gd name="connsiteX110" fmla="*/ 4178216 w 5092641"/>
              <a:gd name="connsiteY110" fmla="*/ 2496746 h 4606433"/>
              <a:gd name="connsiteX111" fmla="*/ 4255908 w 5092641"/>
              <a:gd name="connsiteY111" fmla="*/ 2598345 h 4606433"/>
              <a:gd name="connsiteX112" fmla="*/ 4363485 w 5092641"/>
              <a:gd name="connsiteY112" fmla="*/ 2628227 h 4606433"/>
              <a:gd name="connsiteX113" fmla="*/ 4429226 w 5092641"/>
              <a:gd name="connsiteY113" fmla="*/ 2682015 h 4606433"/>
              <a:gd name="connsiteX114" fmla="*/ 4536802 w 5092641"/>
              <a:gd name="connsiteY114" fmla="*/ 2687991 h 4606433"/>
              <a:gd name="connsiteX115" fmla="*/ 4608519 w 5092641"/>
              <a:gd name="connsiteY115" fmla="*/ 2753731 h 4606433"/>
              <a:gd name="connsiteX116" fmla="*/ 4680237 w 5092641"/>
              <a:gd name="connsiteY116" fmla="*/ 2783614 h 4606433"/>
              <a:gd name="connsiteX117" fmla="*/ 4835624 w 5092641"/>
              <a:gd name="connsiteY117" fmla="*/ 2771660 h 4606433"/>
              <a:gd name="connsiteX118" fmla="*/ 4949176 w 5092641"/>
              <a:gd name="connsiteY118" fmla="*/ 2825448 h 4606433"/>
              <a:gd name="connsiteX119" fmla="*/ 4991010 w 5092641"/>
              <a:gd name="connsiteY119" fmla="*/ 2849354 h 4606433"/>
              <a:gd name="connsiteX120" fmla="*/ 5068704 w 5092641"/>
              <a:gd name="connsiteY120" fmla="*/ 2801543 h 4606433"/>
              <a:gd name="connsiteX121" fmla="*/ 5086632 w 5092641"/>
              <a:gd name="connsiteY121" fmla="*/ 2795566 h 4606433"/>
              <a:gd name="connsiteX122" fmla="*/ 5092608 w 5092641"/>
              <a:gd name="connsiteY122" fmla="*/ 2956930 h 4606433"/>
              <a:gd name="connsiteX123" fmla="*/ 5008938 w 5092641"/>
              <a:gd name="connsiteY123" fmla="*/ 3130248 h 4606433"/>
              <a:gd name="connsiteX124" fmla="*/ 4949174 w 5092641"/>
              <a:gd name="connsiteY124" fmla="*/ 3291612 h 4606433"/>
              <a:gd name="connsiteX125" fmla="*/ 4907338 w 5092641"/>
              <a:gd name="connsiteY125" fmla="*/ 3602388 h 4606433"/>
              <a:gd name="connsiteX126" fmla="*/ 4889409 w 5092641"/>
              <a:gd name="connsiteY126" fmla="*/ 3805588 h 4606433"/>
              <a:gd name="connsiteX127" fmla="*/ 4895385 w 5092641"/>
              <a:gd name="connsiteY127" fmla="*/ 3972929 h 4606433"/>
              <a:gd name="connsiteX128" fmla="*/ 4895385 w 5092641"/>
              <a:gd name="connsiteY128" fmla="*/ 4104411 h 4606433"/>
              <a:gd name="connsiteX129" fmla="*/ 4907338 w 5092641"/>
              <a:gd name="connsiteY129" fmla="*/ 4265775 h 4606433"/>
              <a:gd name="connsiteX130" fmla="*/ 4871480 w 5092641"/>
              <a:gd name="connsiteY130" fmla="*/ 4403233 h 4606433"/>
              <a:gd name="connsiteX131" fmla="*/ 4883433 w 5092641"/>
              <a:gd name="connsiteY131" fmla="*/ 4516786 h 4606433"/>
              <a:gd name="connsiteX132" fmla="*/ 4913315 w 5092641"/>
              <a:gd name="connsiteY132" fmla="*/ 4606433 h 4606433"/>
              <a:gd name="connsiteX0" fmla="*/ 221801 w 5092641"/>
              <a:gd name="connsiteY0" fmla="*/ 2263664 h 4611579"/>
              <a:gd name="connsiteX1" fmla="*/ 144107 w 5092641"/>
              <a:gd name="connsiteY1" fmla="*/ 2156088 h 4611579"/>
              <a:gd name="connsiteX2" fmla="*/ 162037 w 5092641"/>
              <a:gd name="connsiteY2" fmla="*/ 2102300 h 4611579"/>
              <a:gd name="connsiteX3" fmla="*/ 162037 w 5092641"/>
              <a:gd name="connsiteY3" fmla="*/ 2054488 h 4611579"/>
              <a:gd name="connsiteX4" fmla="*/ 162037 w 5092641"/>
              <a:gd name="connsiteY4" fmla="*/ 2024606 h 4611579"/>
              <a:gd name="connsiteX5" fmla="*/ 126178 w 5092641"/>
              <a:gd name="connsiteY5" fmla="*/ 1958864 h 4611579"/>
              <a:gd name="connsiteX6" fmla="*/ 120201 w 5092641"/>
              <a:gd name="connsiteY6" fmla="*/ 1917029 h 4611579"/>
              <a:gd name="connsiteX7" fmla="*/ 90319 w 5092641"/>
              <a:gd name="connsiteY7" fmla="*/ 1893123 h 4611579"/>
              <a:gd name="connsiteX8" fmla="*/ 72390 w 5092641"/>
              <a:gd name="connsiteY8" fmla="*/ 1857264 h 4611579"/>
              <a:gd name="connsiteX9" fmla="*/ 12625 w 5092641"/>
              <a:gd name="connsiteY9" fmla="*/ 1797500 h 4611579"/>
              <a:gd name="connsiteX10" fmla="*/ 672 w 5092641"/>
              <a:gd name="connsiteY10" fmla="*/ 1654064 h 4611579"/>
              <a:gd name="connsiteX11" fmla="*/ 24578 w 5092641"/>
              <a:gd name="connsiteY11" fmla="*/ 1618206 h 4611579"/>
              <a:gd name="connsiteX12" fmla="*/ 185943 w 5092641"/>
              <a:gd name="connsiteY12" fmla="*/ 1648088 h 4611579"/>
              <a:gd name="connsiteX13" fmla="*/ 239731 w 5092641"/>
              <a:gd name="connsiteY13" fmla="*/ 1630158 h 4611579"/>
              <a:gd name="connsiteX14" fmla="*/ 203872 w 5092641"/>
              <a:gd name="connsiteY14" fmla="*/ 1474770 h 4611579"/>
              <a:gd name="connsiteX15" fmla="*/ 227778 w 5092641"/>
              <a:gd name="connsiteY15" fmla="*/ 1444888 h 4611579"/>
              <a:gd name="connsiteX16" fmla="*/ 215825 w 5092641"/>
              <a:gd name="connsiteY16" fmla="*/ 1122158 h 4611579"/>
              <a:gd name="connsiteX17" fmla="*/ 239731 w 5092641"/>
              <a:gd name="connsiteY17" fmla="*/ 1110206 h 4611579"/>
              <a:gd name="connsiteX18" fmla="*/ 293519 w 5092641"/>
              <a:gd name="connsiteY18" fmla="*/ 817358 h 4611579"/>
              <a:gd name="connsiteX19" fmla="*/ 299495 w 5092641"/>
              <a:gd name="connsiteY19" fmla="*/ 590253 h 4611579"/>
              <a:gd name="connsiteX20" fmla="*/ 215825 w 5092641"/>
              <a:gd name="connsiteY20" fmla="*/ 542441 h 4611579"/>
              <a:gd name="connsiteX21" fmla="*/ 138131 w 5092641"/>
              <a:gd name="connsiteY21" fmla="*/ 428888 h 4611579"/>
              <a:gd name="connsiteX22" fmla="*/ 179966 w 5092641"/>
              <a:gd name="connsiteY22" fmla="*/ 195806 h 4611579"/>
              <a:gd name="connsiteX23" fmla="*/ 191919 w 5092641"/>
              <a:gd name="connsiteY23" fmla="*/ 189829 h 4611579"/>
              <a:gd name="connsiteX24" fmla="*/ 472813 w 5092641"/>
              <a:gd name="connsiteY24" fmla="*/ 213735 h 4611579"/>
              <a:gd name="connsiteX25" fmla="*/ 484766 w 5092641"/>
              <a:gd name="connsiteY25" fmla="*/ 213735 h 4611579"/>
              <a:gd name="connsiteX26" fmla="*/ 496719 w 5092641"/>
              <a:gd name="connsiteY26" fmla="*/ 16511 h 4611579"/>
              <a:gd name="connsiteX27" fmla="*/ 496719 w 5092641"/>
              <a:gd name="connsiteY27" fmla="*/ 10535 h 4611579"/>
              <a:gd name="connsiteX28" fmla="*/ 634178 w 5092641"/>
              <a:gd name="connsiteY28" fmla="*/ 10535 h 4611579"/>
              <a:gd name="connsiteX29" fmla="*/ 1184013 w 5092641"/>
              <a:gd name="connsiteY29" fmla="*/ 58347 h 4611579"/>
              <a:gd name="connsiteX30" fmla="*/ 1219872 w 5092641"/>
              <a:gd name="connsiteY30" fmla="*/ 58347 h 4611579"/>
              <a:gd name="connsiteX31" fmla="*/ 1249754 w 5092641"/>
              <a:gd name="connsiteY31" fmla="*/ 88229 h 4611579"/>
              <a:gd name="connsiteX32" fmla="*/ 1273660 w 5092641"/>
              <a:gd name="connsiteY32" fmla="*/ 142017 h 4611579"/>
              <a:gd name="connsiteX33" fmla="*/ 1279637 w 5092641"/>
              <a:gd name="connsiteY33" fmla="*/ 189829 h 4611579"/>
              <a:gd name="connsiteX34" fmla="*/ 1321472 w 5092641"/>
              <a:gd name="connsiteY34" fmla="*/ 237641 h 4611579"/>
              <a:gd name="connsiteX35" fmla="*/ 1387213 w 5092641"/>
              <a:gd name="connsiteY35" fmla="*/ 249594 h 4611579"/>
              <a:gd name="connsiteX36" fmla="*/ 1441001 w 5092641"/>
              <a:gd name="connsiteY36" fmla="*/ 297406 h 4611579"/>
              <a:gd name="connsiteX37" fmla="*/ 1482837 w 5092641"/>
              <a:gd name="connsiteY37" fmla="*/ 351194 h 4611579"/>
              <a:gd name="connsiteX38" fmla="*/ 1536625 w 5092641"/>
              <a:gd name="connsiteY38" fmla="*/ 404982 h 4611579"/>
              <a:gd name="connsiteX39" fmla="*/ 1554554 w 5092641"/>
              <a:gd name="connsiteY39" fmla="*/ 434864 h 4611579"/>
              <a:gd name="connsiteX40" fmla="*/ 1608343 w 5092641"/>
              <a:gd name="connsiteY40" fmla="*/ 482676 h 4611579"/>
              <a:gd name="connsiteX41" fmla="*/ 1662131 w 5092641"/>
              <a:gd name="connsiteY41" fmla="*/ 530488 h 4611579"/>
              <a:gd name="connsiteX42" fmla="*/ 1668107 w 5092641"/>
              <a:gd name="connsiteY42" fmla="*/ 530488 h 4611579"/>
              <a:gd name="connsiteX43" fmla="*/ 1727872 w 5092641"/>
              <a:gd name="connsiteY43" fmla="*/ 548417 h 4611579"/>
              <a:gd name="connsiteX44" fmla="*/ 1769707 w 5092641"/>
              <a:gd name="connsiteY44" fmla="*/ 602206 h 4611579"/>
              <a:gd name="connsiteX45" fmla="*/ 1775684 w 5092641"/>
              <a:gd name="connsiteY45" fmla="*/ 614158 h 4611579"/>
              <a:gd name="connsiteX46" fmla="*/ 1799590 w 5092641"/>
              <a:gd name="connsiteY46" fmla="*/ 638064 h 4611579"/>
              <a:gd name="connsiteX47" fmla="*/ 1823495 w 5092641"/>
              <a:gd name="connsiteY47" fmla="*/ 679900 h 4611579"/>
              <a:gd name="connsiteX48" fmla="*/ 1829472 w 5092641"/>
              <a:gd name="connsiteY48" fmla="*/ 727711 h 4611579"/>
              <a:gd name="connsiteX49" fmla="*/ 1841425 w 5092641"/>
              <a:gd name="connsiteY49" fmla="*/ 751617 h 4611579"/>
              <a:gd name="connsiteX50" fmla="*/ 1865331 w 5092641"/>
              <a:gd name="connsiteY50" fmla="*/ 781500 h 4611579"/>
              <a:gd name="connsiteX51" fmla="*/ 1889237 w 5092641"/>
              <a:gd name="connsiteY51" fmla="*/ 817358 h 4611579"/>
              <a:gd name="connsiteX52" fmla="*/ 1901190 w 5092641"/>
              <a:gd name="connsiteY52" fmla="*/ 847241 h 4611579"/>
              <a:gd name="connsiteX53" fmla="*/ 1877284 w 5092641"/>
              <a:gd name="connsiteY53" fmla="*/ 901029 h 4611579"/>
              <a:gd name="connsiteX54" fmla="*/ 1901190 w 5092641"/>
              <a:gd name="connsiteY54" fmla="*/ 948841 h 4611579"/>
              <a:gd name="connsiteX55" fmla="*/ 1913143 w 5092641"/>
              <a:gd name="connsiteY55" fmla="*/ 978723 h 4611579"/>
              <a:gd name="connsiteX56" fmla="*/ 1931072 w 5092641"/>
              <a:gd name="connsiteY56" fmla="*/ 1020558 h 4611579"/>
              <a:gd name="connsiteX57" fmla="*/ 1943025 w 5092641"/>
              <a:gd name="connsiteY57" fmla="*/ 1038488 h 4611579"/>
              <a:gd name="connsiteX58" fmla="*/ 1943025 w 5092641"/>
              <a:gd name="connsiteY58" fmla="*/ 1068370 h 4611579"/>
              <a:gd name="connsiteX59" fmla="*/ 1990837 w 5092641"/>
              <a:gd name="connsiteY59" fmla="*/ 1128135 h 4611579"/>
              <a:gd name="connsiteX60" fmla="*/ 2020719 w 5092641"/>
              <a:gd name="connsiteY60" fmla="*/ 1146064 h 4611579"/>
              <a:gd name="connsiteX61" fmla="*/ 2026695 w 5092641"/>
              <a:gd name="connsiteY61" fmla="*/ 1140088 h 4611579"/>
              <a:gd name="connsiteX62" fmla="*/ 2068531 w 5092641"/>
              <a:gd name="connsiteY62" fmla="*/ 1158017 h 4611579"/>
              <a:gd name="connsiteX63" fmla="*/ 2122319 w 5092641"/>
              <a:gd name="connsiteY63" fmla="*/ 1205829 h 4611579"/>
              <a:gd name="connsiteX64" fmla="*/ 2164154 w 5092641"/>
              <a:gd name="connsiteY64" fmla="*/ 1241688 h 4611579"/>
              <a:gd name="connsiteX65" fmla="*/ 2200013 w 5092641"/>
              <a:gd name="connsiteY65" fmla="*/ 1253641 h 4611579"/>
              <a:gd name="connsiteX66" fmla="*/ 2253801 w 5092641"/>
              <a:gd name="connsiteY66" fmla="*/ 1265594 h 4611579"/>
              <a:gd name="connsiteX67" fmla="*/ 2253801 w 5092641"/>
              <a:gd name="connsiteY67" fmla="*/ 1289500 h 4611579"/>
              <a:gd name="connsiteX68" fmla="*/ 2301613 w 5092641"/>
              <a:gd name="connsiteY68" fmla="*/ 1319382 h 4611579"/>
              <a:gd name="connsiteX69" fmla="*/ 2337472 w 5092641"/>
              <a:gd name="connsiteY69" fmla="*/ 1325358 h 4611579"/>
              <a:gd name="connsiteX70" fmla="*/ 2379307 w 5092641"/>
              <a:gd name="connsiteY70" fmla="*/ 1361217 h 4611579"/>
              <a:gd name="connsiteX71" fmla="*/ 2409190 w 5092641"/>
              <a:gd name="connsiteY71" fmla="*/ 1379147 h 4611579"/>
              <a:gd name="connsiteX72" fmla="*/ 2421143 w 5092641"/>
              <a:gd name="connsiteY72" fmla="*/ 1385123 h 4611579"/>
              <a:gd name="connsiteX73" fmla="*/ 2445048 w 5092641"/>
              <a:gd name="connsiteY73" fmla="*/ 1391100 h 4611579"/>
              <a:gd name="connsiteX74" fmla="*/ 2504813 w 5092641"/>
              <a:gd name="connsiteY74" fmla="*/ 1415006 h 4611579"/>
              <a:gd name="connsiteX75" fmla="*/ 2528719 w 5092641"/>
              <a:gd name="connsiteY75" fmla="*/ 1391100 h 4611579"/>
              <a:gd name="connsiteX76" fmla="*/ 2552625 w 5092641"/>
              <a:gd name="connsiteY76" fmla="*/ 1367194 h 4611579"/>
              <a:gd name="connsiteX77" fmla="*/ 2582507 w 5092641"/>
              <a:gd name="connsiteY77" fmla="*/ 1325358 h 4611579"/>
              <a:gd name="connsiteX78" fmla="*/ 2624343 w 5092641"/>
              <a:gd name="connsiteY78" fmla="*/ 1301453 h 4611579"/>
              <a:gd name="connsiteX79" fmla="*/ 2612390 w 5092641"/>
              <a:gd name="connsiteY79" fmla="*/ 1283523 h 4611579"/>
              <a:gd name="connsiteX80" fmla="*/ 2612390 w 5092641"/>
              <a:gd name="connsiteY80" fmla="*/ 1247664 h 4611579"/>
              <a:gd name="connsiteX81" fmla="*/ 2648248 w 5092641"/>
              <a:gd name="connsiteY81" fmla="*/ 1211806 h 4611579"/>
              <a:gd name="connsiteX82" fmla="*/ 2648248 w 5092641"/>
              <a:gd name="connsiteY82" fmla="*/ 1193876 h 4611579"/>
              <a:gd name="connsiteX83" fmla="*/ 2713990 w 5092641"/>
              <a:gd name="connsiteY83" fmla="*/ 1056417 h 4611579"/>
              <a:gd name="connsiteX84" fmla="*/ 2731919 w 5092641"/>
              <a:gd name="connsiteY84" fmla="*/ 1050441 h 4611579"/>
              <a:gd name="connsiteX85" fmla="*/ 2821566 w 5092641"/>
              <a:gd name="connsiteY85" fmla="*/ 1032511 h 4611579"/>
              <a:gd name="connsiteX86" fmla="*/ 2833519 w 5092641"/>
              <a:gd name="connsiteY86" fmla="*/ 1032511 h 4611579"/>
              <a:gd name="connsiteX87" fmla="*/ 2857424 w 5092641"/>
              <a:gd name="connsiteY87" fmla="*/ 1002630 h 4611579"/>
              <a:gd name="connsiteX88" fmla="*/ 3048670 w 5092641"/>
              <a:gd name="connsiteY88" fmla="*/ 1026535 h 4611579"/>
              <a:gd name="connsiteX89" fmla="*/ 3198083 w 5092641"/>
              <a:gd name="connsiteY89" fmla="*/ 1044464 h 4611579"/>
              <a:gd name="connsiteX90" fmla="*/ 3269800 w 5092641"/>
              <a:gd name="connsiteY90" fmla="*/ 1086300 h 4611579"/>
              <a:gd name="connsiteX91" fmla="*/ 3305658 w 5092641"/>
              <a:gd name="connsiteY91" fmla="*/ 1134111 h 4611579"/>
              <a:gd name="connsiteX92" fmla="*/ 3311635 w 5092641"/>
              <a:gd name="connsiteY92" fmla="*/ 1175947 h 4611579"/>
              <a:gd name="connsiteX93" fmla="*/ 3401281 w 5092641"/>
              <a:gd name="connsiteY93" fmla="*/ 1187900 h 4611579"/>
              <a:gd name="connsiteX94" fmla="*/ 3431164 w 5092641"/>
              <a:gd name="connsiteY94" fmla="*/ 1253641 h 4611579"/>
              <a:gd name="connsiteX95" fmla="*/ 3490927 w 5092641"/>
              <a:gd name="connsiteY95" fmla="*/ 1283523 h 4611579"/>
              <a:gd name="connsiteX96" fmla="*/ 3562645 w 5092641"/>
              <a:gd name="connsiteY96" fmla="*/ 1355240 h 4611579"/>
              <a:gd name="connsiteX97" fmla="*/ 3598503 w 5092641"/>
              <a:gd name="connsiteY97" fmla="*/ 1492699 h 4611579"/>
              <a:gd name="connsiteX98" fmla="*/ 3682174 w 5092641"/>
              <a:gd name="connsiteY98" fmla="*/ 1618206 h 4611579"/>
              <a:gd name="connsiteX99" fmla="*/ 3724009 w 5092641"/>
              <a:gd name="connsiteY99" fmla="*/ 1737735 h 4611579"/>
              <a:gd name="connsiteX100" fmla="*/ 3807679 w 5092641"/>
              <a:gd name="connsiteY100" fmla="*/ 1797500 h 4611579"/>
              <a:gd name="connsiteX101" fmla="*/ 3867443 w 5092641"/>
              <a:gd name="connsiteY101" fmla="*/ 1887146 h 4611579"/>
              <a:gd name="connsiteX102" fmla="*/ 3927207 w 5092641"/>
              <a:gd name="connsiteY102" fmla="*/ 1994723 h 4611579"/>
              <a:gd name="connsiteX103" fmla="*/ 3975019 w 5092641"/>
              <a:gd name="connsiteY103" fmla="*/ 2042534 h 4611579"/>
              <a:gd name="connsiteX104" fmla="*/ 4046735 w 5092641"/>
              <a:gd name="connsiteY104" fmla="*/ 2066440 h 4611579"/>
              <a:gd name="connsiteX105" fmla="*/ 4058687 w 5092641"/>
              <a:gd name="connsiteY105" fmla="*/ 2144135 h 4611579"/>
              <a:gd name="connsiteX106" fmla="*/ 4064664 w 5092641"/>
              <a:gd name="connsiteY106" fmla="*/ 2215852 h 4611579"/>
              <a:gd name="connsiteX107" fmla="*/ 4082592 w 5092641"/>
              <a:gd name="connsiteY107" fmla="*/ 2317453 h 4611579"/>
              <a:gd name="connsiteX108" fmla="*/ 4124428 w 5092641"/>
              <a:gd name="connsiteY108" fmla="*/ 2419053 h 4611579"/>
              <a:gd name="connsiteX109" fmla="*/ 4154309 w 5092641"/>
              <a:gd name="connsiteY109" fmla="*/ 2431006 h 4611579"/>
              <a:gd name="connsiteX110" fmla="*/ 4178216 w 5092641"/>
              <a:gd name="connsiteY110" fmla="*/ 2496746 h 4611579"/>
              <a:gd name="connsiteX111" fmla="*/ 4255908 w 5092641"/>
              <a:gd name="connsiteY111" fmla="*/ 2598345 h 4611579"/>
              <a:gd name="connsiteX112" fmla="*/ 4363485 w 5092641"/>
              <a:gd name="connsiteY112" fmla="*/ 2628227 h 4611579"/>
              <a:gd name="connsiteX113" fmla="*/ 4429226 w 5092641"/>
              <a:gd name="connsiteY113" fmla="*/ 2682015 h 4611579"/>
              <a:gd name="connsiteX114" fmla="*/ 4536802 w 5092641"/>
              <a:gd name="connsiteY114" fmla="*/ 2687991 h 4611579"/>
              <a:gd name="connsiteX115" fmla="*/ 4608519 w 5092641"/>
              <a:gd name="connsiteY115" fmla="*/ 2753731 h 4611579"/>
              <a:gd name="connsiteX116" fmla="*/ 4680237 w 5092641"/>
              <a:gd name="connsiteY116" fmla="*/ 2783614 h 4611579"/>
              <a:gd name="connsiteX117" fmla="*/ 4835624 w 5092641"/>
              <a:gd name="connsiteY117" fmla="*/ 2771660 h 4611579"/>
              <a:gd name="connsiteX118" fmla="*/ 4949176 w 5092641"/>
              <a:gd name="connsiteY118" fmla="*/ 2825448 h 4611579"/>
              <a:gd name="connsiteX119" fmla="*/ 4991010 w 5092641"/>
              <a:gd name="connsiteY119" fmla="*/ 2849354 h 4611579"/>
              <a:gd name="connsiteX120" fmla="*/ 5068704 w 5092641"/>
              <a:gd name="connsiteY120" fmla="*/ 2801543 h 4611579"/>
              <a:gd name="connsiteX121" fmla="*/ 5086632 w 5092641"/>
              <a:gd name="connsiteY121" fmla="*/ 2795566 h 4611579"/>
              <a:gd name="connsiteX122" fmla="*/ 5092608 w 5092641"/>
              <a:gd name="connsiteY122" fmla="*/ 2956930 h 4611579"/>
              <a:gd name="connsiteX123" fmla="*/ 5008938 w 5092641"/>
              <a:gd name="connsiteY123" fmla="*/ 3130248 h 4611579"/>
              <a:gd name="connsiteX124" fmla="*/ 4949174 w 5092641"/>
              <a:gd name="connsiteY124" fmla="*/ 3291612 h 4611579"/>
              <a:gd name="connsiteX125" fmla="*/ 4907338 w 5092641"/>
              <a:gd name="connsiteY125" fmla="*/ 3602388 h 4611579"/>
              <a:gd name="connsiteX126" fmla="*/ 4889409 w 5092641"/>
              <a:gd name="connsiteY126" fmla="*/ 3805588 h 4611579"/>
              <a:gd name="connsiteX127" fmla="*/ 4895385 w 5092641"/>
              <a:gd name="connsiteY127" fmla="*/ 3972929 h 4611579"/>
              <a:gd name="connsiteX128" fmla="*/ 4895385 w 5092641"/>
              <a:gd name="connsiteY128" fmla="*/ 4104411 h 4611579"/>
              <a:gd name="connsiteX129" fmla="*/ 4907338 w 5092641"/>
              <a:gd name="connsiteY129" fmla="*/ 4265775 h 4611579"/>
              <a:gd name="connsiteX130" fmla="*/ 4871480 w 5092641"/>
              <a:gd name="connsiteY130" fmla="*/ 4403233 h 4611579"/>
              <a:gd name="connsiteX131" fmla="*/ 4883433 w 5092641"/>
              <a:gd name="connsiteY131" fmla="*/ 4516786 h 4611579"/>
              <a:gd name="connsiteX132" fmla="*/ 4913315 w 5092641"/>
              <a:gd name="connsiteY132" fmla="*/ 4606433 h 4611579"/>
              <a:gd name="connsiteX133" fmla="*/ 4919291 w 5092641"/>
              <a:gd name="connsiteY133" fmla="*/ 4600456 h 4611579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877456 w 5092641"/>
              <a:gd name="connsiteY134" fmla="*/ 461240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75856 w 5092641"/>
              <a:gd name="connsiteY135" fmla="*/ 455862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86209 w 5092641"/>
              <a:gd name="connsiteY136" fmla="*/ 451080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656327 w 5092641"/>
              <a:gd name="connsiteY137" fmla="*/ 4516785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518868 w 5092641"/>
              <a:gd name="connsiteY138" fmla="*/ 454069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53127 w 5092641"/>
              <a:gd name="connsiteY139" fmla="*/ 455264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405315 w 5092641"/>
              <a:gd name="connsiteY140" fmla="*/ 458252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240013 w 5092641"/>
              <a:gd name="connsiteY141" fmla="*/ 453349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88009 w 5092641"/>
              <a:gd name="connsiteY142" fmla="*/ 4429489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57674 w 5092641"/>
              <a:gd name="connsiteY143" fmla="*/ 444249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2082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4097003 w 5092641"/>
              <a:gd name="connsiteY145" fmla="*/ 445982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84654 w 5092641"/>
              <a:gd name="connsiteY146" fmla="*/ 438181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867319 w 5092641"/>
              <a:gd name="connsiteY147" fmla="*/ 433414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923657 w 5092641"/>
              <a:gd name="connsiteY148" fmla="*/ 4282145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84654 w 5092641"/>
              <a:gd name="connsiteY149" fmla="*/ 421280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45651 w 5092641"/>
              <a:gd name="connsiteY150" fmla="*/ 421714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854318 w 5092641"/>
              <a:gd name="connsiteY151" fmla="*/ 416513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50311 w 5092641"/>
              <a:gd name="connsiteY152" fmla="*/ 416513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732976 w 5092641"/>
              <a:gd name="connsiteY153" fmla="*/ 418680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5306 w 5092641"/>
              <a:gd name="connsiteY154" fmla="*/ 419113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80972 w 5092641"/>
              <a:gd name="connsiteY155" fmla="*/ 414346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72305 w 5092641"/>
              <a:gd name="connsiteY156" fmla="*/ 406546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59304 w 5092641"/>
              <a:gd name="connsiteY157" fmla="*/ 3961455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654970 w 5092641"/>
              <a:gd name="connsiteY158" fmla="*/ 389211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594299 w 5092641"/>
              <a:gd name="connsiteY159" fmla="*/ 381844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89966 w 5092641"/>
              <a:gd name="connsiteY160" fmla="*/ 3679767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507626 w 5092641"/>
              <a:gd name="connsiteY161" fmla="*/ 354109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55622 w 5092641"/>
              <a:gd name="connsiteY162" fmla="*/ 349775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412286 w 5092641"/>
              <a:gd name="connsiteY163" fmla="*/ 350642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73283 w 5092641"/>
              <a:gd name="connsiteY164" fmla="*/ 3489087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329947 w 5092641"/>
              <a:gd name="connsiteY165" fmla="*/ 341108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73609 w 5092641"/>
              <a:gd name="connsiteY166" fmla="*/ 341108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221605 w 5092641"/>
              <a:gd name="connsiteY167" fmla="*/ 344575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41417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30599 w 5092641"/>
              <a:gd name="connsiteY169" fmla="*/ 341108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56601 w 5092641"/>
              <a:gd name="connsiteY170" fmla="*/ 339374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113264 w 5092641"/>
              <a:gd name="connsiteY171" fmla="*/ 336341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74261 w 5092641"/>
              <a:gd name="connsiteY172" fmla="*/ 335041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3061260 w 5092641"/>
              <a:gd name="connsiteY173" fmla="*/ 329840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918250 w 5092641"/>
              <a:gd name="connsiteY174" fmla="*/ 324640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801241 w 5092641"/>
              <a:gd name="connsiteY175" fmla="*/ 3263737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27569 w 5092641"/>
              <a:gd name="connsiteY176" fmla="*/ 326807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10235 w 5092641"/>
              <a:gd name="connsiteY177" fmla="*/ 3289739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92574 w 5092641"/>
              <a:gd name="connsiteY178" fmla="*/ 3389413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775239 w 5092641"/>
              <a:gd name="connsiteY179" fmla="*/ 357576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658231 w 5092641"/>
              <a:gd name="connsiteY180" fmla="*/ 3606095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545556 w 5092641"/>
              <a:gd name="connsiteY181" fmla="*/ 3580093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441548 w 5092641"/>
              <a:gd name="connsiteY182" fmla="*/ 357576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85211 w 5092641"/>
              <a:gd name="connsiteY183" fmla="*/ 359309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315873 w 5092641"/>
              <a:gd name="connsiteY184" fmla="*/ 364943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72536 w 5092641"/>
              <a:gd name="connsiteY185" fmla="*/ 368410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250868 w 5092641"/>
              <a:gd name="connsiteY186" fmla="*/ 3727437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77196 w 5092641"/>
              <a:gd name="connsiteY187" fmla="*/ 3762107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85863 w 5092641"/>
              <a:gd name="connsiteY188" fmla="*/ 382277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55528 w 5092641"/>
              <a:gd name="connsiteY189" fmla="*/ 3853113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4196 w 5092641"/>
              <a:gd name="connsiteY189" fmla="*/ 3883449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72862 w 5092641"/>
              <a:gd name="connsiteY190" fmla="*/ 3926785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94530 w 5092641"/>
              <a:gd name="connsiteY191" fmla="*/ 3978789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38193 w 5092641"/>
              <a:gd name="connsiteY192" fmla="*/ 396578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112191 w 5092641"/>
              <a:gd name="connsiteY193" fmla="*/ 401779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60187 w 5092641"/>
              <a:gd name="connsiteY194" fmla="*/ 406546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51520 w 5092641"/>
              <a:gd name="connsiteY195" fmla="*/ 418247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2008184 w 5092641"/>
              <a:gd name="connsiteY196" fmla="*/ 4221473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95183 w 5092641"/>
              <a:gd name="connsiteY197" fmla="*/ 446415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0" fmla="*/ 221801 w 5092641"/>
              <a:gd name="connsiteY0" fmla="*/ 2263664 h 4615686"/>
              <a:gd name="connsiteX1" fmla="*/ 144107 w 5092641"/>
              <a:gd name="connsiteY1" fmla="*/ 2156088 h 4615686"/>
              <a:gd name="connsiteX2" fmla="*/ 162037 w 5092641"/>
              <a:gd name="connsiteY2" fmla="*/ 2102300 h 4615686"/>
              <a:gd name="connsiteX3" fmla="*/ 162037 w 5092641"/>
              <a:gd name="connsiteY3" fmla="*/ 2054488 h 4615686"/>
              <a:gd name="connsiteX4" fmla="*/ 162037 w 5092641"/>
              <a:gd name="connsiteY4" fmla="*/ 2024606 h 4615686"/>
              <a:gd name="connsiteX5" fmla="*/ 126178 w 5092641"/>
              <a:gd name="connsiteY5" fmla="*/ 1958864 h 4615686"/>
              <a:gd name="connsiteX6" fmla="*/ 120201 w 5092641"/>
              <a:gd name="connsiteY6" fmla="*/ 1917029 h 4615686"/>
              <a:gd name="connsiteX7" fmla="*/ 90319 w 5092641"/>
              <a:gd name="connsiteY7" fmla="*/ 1893123 h 4615686"/>
              <a:gd name="connsiteX8" fmla="*/ 72390 w 5092641"/>
              <a:gd name="connsiteY8" fmla="*/ 1857264 h 4615686"/>
              <a:gd name="connsiteX9" fmla="*/ 12625 w 5092641"/>
              <a:gd name="connsiteY9" fmla="*/ 1797500 h 4615686"/>
              <a:gd name="connsiteX10" fmla="*/ 672 w 5092641"/>
              <a:gd name="connsiteY10" fmla="*/ 1654064 h 4615686"/>
              <a:gd name="connsiteX11" fmla="*/ 24578 w 5092641"/>
              <a:gd name="connsiteY11" fmla="*/ 1618206 h 4615686"/>
              <a:gd name="connsiteX12" fmla="*/ 185943 w 5092641"/>
              <a:gd name="connsiteY12" fmla="*/ 1648088 h 4615686"/>
              <a:gd name="connsiteX13" fmla="*/ 239731 w 5092641"/>
              <a:gd name="connsiteY13" fmla="*/ 1630158 h 4615686"/>
              <a:gd name="connsiteX14" fmla="*/ 203872 w 5092641"/>
              <a:gd name="connsiteY14" fmla="*/ 1474770 h 4615686"/>
              <a:gd name="connsiteX15" fmla="*/ 227778 w 5092641"/>
              <a:gd name="connsiteY15" fmla="*/ 1444888 h 4615686"/>
              <a:gd name="connsiteX16" fmla="*/ 215825 w 5092641"/>
              <a:gd name="connsiteY16" fmla="*/ 1122158 h 4615686"/>
              <a:gd name="connsiteX17" fmla="*/ 239731 w 5092641"/>
              <a:gd name="connsiteY17" fmla="*/ 1110206 h 4615686"/>
              <a:gd name="connsiteX18" fmla="*/ 293519 w 5092641"/>
              <a:gd name="connsiteY18" fmla="*/ 817358 h 4615686"/>
              <a:gd name="connsiteX19" fmla="*/ 299495 w 5092641"/>
              <a:gd name="connsiteY19" fmla="*/ 590253 h 4615686"/>
              <a:gd name="connsiteX20" fmla="*/ 215825 w 5092641"/>
              <a:gd name="connsiteY20" fmla="*/ 542441 h 4615686"/>
              <a:gd name="connsiteX21" fmla="*/ 138131 w 5092641"/>
              <a:gd name="connsiteY21" fmla="*/ 428888 h 4615686"/>
              <a:gd name="connsiteX22" fmla="*/ 179966 w 5092641"/>
              <a:gd name="connsiteY22" fmla="*/ 195806 h 4615686"/>
              <a:gd name="connsiteX23" fmla="*/ 191919 w 5092641"/>
              <a:gd name="connsiteY23" fmla="*/ 189829 h 4615686"/>
              <a:gd name="connsiteX24" fmla="*/ 472813 w 5092641"/>
              <a:gd name="connsiteY24" fmla="*/ 213735 h 4615686"/>
              <a:gd name="connsiteX25" fmla="*/ 484766 w 5092641"/>
              <a:gd name="connsiteY25" fmla="*/ 213735 h 4615686"/>
              <a:gd name="connsiteX26" fmla="*/ 496719 w 5092641"/>
              <a:gd name="connsiteY26" fmla="*/ 16511 h 4615686"/>
              <a:gd name="connsiteX27" fmla="*/ 496719 w 5092641"/>
              <a:gd name="connsiteY27" fmla="*/ 10535 h 4615686"/>
              <a:gd name="connsiteX28" fmla="*/ 634178 w 5092641"/>
              <a:gd name="connsiteY28" fmla="*/ 10535 h 4615686"/>
              <a:gd name="connsiteX29" fmla="*/ 1184013 w 5092641"/>
              <a:gd name="connsiteY29" fmla="*/ 58347 h 4615686"/>
              <a:gd name="connsiteX30" fmla="*/ 1219872 w 5092641"/>
              <a:gd name="connsiteY30" fmla="*/ 58347 h 4615686"/>
              <a:gd name="connsiteX31" fmla="*/ 1249754 w 5092641"/>
              <a:gd name="connsiteY31" fmla="*/ 88229 h 4615686"/>
              <a:gd name="connsiteX32" fmla="*/ 1273660 w 5092641"/>
              <a:gd name="connsiteY32" fmla="*/ 142017 h 4615686"/>
              <a:gd name="connsiteX33" fmla="*/ 1279637 w 5092641"/>
              <a:gd name="connsiteY33" fmla="*/ 189829 h 4615686"/>
              <a:gd name="connsiteX34" fmla="*/ 1321472 w 5092641"/>
              <a:gd name="connsiteY34" fmla="*/ 237641 h 4615686"/>
              <a:gd name="connsiteX35" fmla="*/ 1387213 w 5092641"/>
              <a:gd name="connsiteY35" fmla="*/ 249594 h 4615686"/>
              <a:gd name="connsiteX36" fmla="*/ 1441001 w 5092641"/>
              <a:gd name="connsiteY36" fmla="*/ 297406 h 4615686"/>
              <a:gd name="connsiteX37" fmla="*/ 1482837 w 5092641"/>
              <a:gd name="connsiteY37" fmla="*/ 351194 h 4615686"/>
              <a:gd name="connsiteX38" fmla="*/ 1536625 w 5092641"/>
              <a:gd name="connsiteY38" fmla="*/ 404982 h 4615686"/>
              <a:gd name="connsiteX39" fmla="*/ 1554554 w 5092641"/>
              <a:gd name="connsiteY39" fmla="*/ 434864 h 4615686"/>
              <a:gd name="connsiteX40" fmla="*/ 1608343 w 5092641"/>
              <a:gd name="connsiteY40" fmla="*/ 482676 h 4615686"/>
              <a:gd name="connsiteX41" fmla="*/ 1662131 w 5092641"/>
              <a:gd name="connsiteY41" fmla="*/ 530488 h 4615686"/>
              <a:gd name="connsiteX42" fmla="*/ 1668107 w 5092641"/>
              <a:gd name="connsiteY42" fmla="*/ 530488 h 4615686"/>
              <a:gd name="connsiteX43" fmla="*/ 1727872 w 5092641"/>
              <a:gd name="connsiteY43" fmla="*/ 548417 h 4615686"/>
              <a:gd name="connsiteX44" fmla="*/ 1769707 w 5092641"/>
              <a:gd name="connsiteY44" fmla="*/ 602206 h 4615686"/>
              <a:gd name="connsiteX45" fmla="*/ 1775684 w 5092641"/>
              <a:gd name="connsiteY45" fmla="*/ 614158 h 4615686"/>
              <a:gd name="connsiteX46" fmla="*/ 1799590 w 5092641"/>
              <a:gd name="connsiteY46" fmla="*/ 638064 h 4615686"/>
              <a:gd name="connsiteX47" fmla="*/ 1823495 w 5092641"/>
              <a:gd name="connsiteY47" fmla="*/ 679900 h 4615686"/>
              <a:gd name="connsiteX48" fmla="*/ 1829472 w 5092641"/>
              <a:gd name="connsiteY48" fmla="*/ 727711 h 4615686"/>
              <a:gd name="connsiteX49" fmla="*/ 1841425 w 5092641"/>
              <a:gd name="connsiteY49" fmla="*/ 751617 h 4615686"/>
              <a:gd name="connsiteX50" fmla="*/ 1865331 w 5092641"/>
              <a:gd name="connsiteY50" fmla="*/ 781500 h 4615686"/>
              <a:gd name="connsiteX51" fmla="*/ 1889237 w 5092641"/>
              <a:gd name="connsiteY51" fmla="*/ 817358 h 4615686"/>
              <a:gd name="connsiteX52" fmla="*/ 1901190 w 5092641"/>
              <a:gd name="connsiteY52" fmla="*/ 847241 h 4615686"/>
              <a:gd name="connsiteX53" fmla="*/ 1877284 w 5092641"/>
              <a:gd name="connsiteY53" fmla="*/ 901029 h 4615686"/>
              <a:gd name="connsiteX54" fmla="*/ 1901190 w 5092641"/>
              <a:gd name="connsiteY54" fmla="*/ 948841 h 4615686"/>
              <a:gd name="connsiteX55" fmla="*/ 1913143 w 5092641"/>
              <a:gd name="connsiteY55" fmla="*/ 978723 h 4615686"/>
              <a:gd name="connsiteX56" fmla="*/ 1931072 w 5092641"/>
              <a:gd name="connsiteY56" fmla="*/ 1020558 h 4615686"/>
              <a:gd name="connsiteX57" fmla="*/ 1943025 w 5092641"/>
              <a:gd name="connsiteY57" fmla="*/ 1038488 h 4615686"/>
              <a:gd name="connsiteX58" fmla="*/ 1943025 w 5092641"/>
              <a:gd name="connsiteY58" fmla="*/ 1068370 h 4615686"/>
              <a:gd name="connsiteX59" fmla="*/ 1990837 w 5092641"/>
              <a:gd name="connsiteY59" fmla="*/ 1128135 h 4615686"/>
              <a:gd name="connsiteX60" fmla="*/ 2020719 w 5092641"/>
              <a:gd name="connsiteY60" fmla="*/ 1146064 h 4615686"/>
              <a:gd name="connsiteX61" fmla="*/ 2026695 w 5092641"/>
              <a:gd name="connsiteY61" fmla="*/ 1140088 h 4615686"/>
              <a:gd name="connsiteX62" fmla="*/ 2068531 w 5092641"/>
              <a:gd name="connsiteY62" fmla="*/ 1158017 h 4615686"/>
              <a:gd name="connsiteX63" fmla="*/ 2122319 w 5092641"/>
              <a:gd name="connsiteY63" fmla="*/ 1205829 h 4615686"/>
              <a:gd name="connsiteX64" fmla="*/ 2164154 w 5092641"/>
              <a:gd name="connsiteY64" fmla="*/ 1241688 h 4615686"/>
              <a:gd name="connsiteX65" fmla="*/ 2200013 w 5092641"/>
              <a:gd name="connsiteY65" fmla="*/ 1253641 h 4615686"/>
              <a:gd name="connsiteX66" fmla="*/ 2253801 w 5092641"/>
              <a:gd name="connsiteY66" fmla="*/ 1265594 h 4615686"/>
              <a:gd name="connsiteX67" fmla="*/ 2253801 w 5092641"/>
              <a:gd name="connsiteY67" fmla="*/ 1289500 h 4615686"/>
              <a:gd name="connsiteX68" fmla="*/ 2301613 w 5092641"/>
              <a:gd name="connsiteY68" fmla="*/ 1319382 h 4615686"/>
              <a:gd name="connsiteX69" fmla="*/ 2337472 w 5092641"/>
              <a:gd name="connsiteY69" fmla="*/ 1325358 h 4615686"/>
              <a:gd name="connsiteX70" fmla="*/ 2379307 w 5092641"/>
              <a:gd name="connsiteY70" fmla="*/ 1361217 h 4615686"/>
              <a:gd name="connsiteX71" fmla="*/ 2409190 w 5092641"/>
              <a:gd name="connsiteY71" fmla="*/ 1379147 h 4615686"/>
              <a:gd name="connsiteX72" fmla="*/ 2421143 w 5092641"/>
              <a:gd name="connsiteY72" fmla="*/ 1385123 h 4615686"/>
              <a:gd name="connsiteX73" fmla="*/ 2445048 w 5092641"/>
              <a:gd name="connsiteY73" fmla="*/ 1391100 h 4615686"/>
              <a:gd name="connsiteX74" fmla="*/ 2504813 w 5092641"/>
              <a:gd name="connsiteY74" fmla="*/ 1415006 h 4615686"/>
              <a:gd name="connsiteX75" fmla="*/ 2528719 w 5092641"/>
              <a:gd name="connsiteY75" fmla="*/ 1391100 h 4615686"/>
              <a:gd name="connsiteX76" fmla="*/ 2552625 w 5092641"/>
              <a:gd name="connsiteY76" fmla="*/ 1367194 h 4615686"/>
              <a:gd name="connsiteX77" fmla="*/ 2582507 w 5092641"/>
              <a:gd name="connsiteY77" fmla="*/ 1325358 h 4615686"/>
              <a:gd name="connsiteX78" fmla="*/ 2624343 w 5092641"/>
              <a:gd name="connsiteY78" fmla="*/ 1301453 h 4615686"/>
              <a:gd name="connsiteX79" fmla="*/ 2612390 w 5092641"/>
              <a:gd name="connsiteY79" fmla="*/ 1283523 h 4615686"/>
              <a:gd name="connsiteX80" fmla="*/ 2612390 w 5092641"/>
              <a:gd name="connsiteY80" fmla="*/ 1247664 h 4615686"/>
              <a:gd name="connsiteX81" fmla="*/ 2648248 w 5092641"/>
              <a:gd name="connsiteY81" fmla="*/ 1211806 h 4615686"/>
              <a:gd name="connsiteX82" fmla="*/ 2648248 w 5092641"/>
              <a:gd name="connsiteY82" fmla="*/ 1193876 h 4615686"/>
              <a:gd name="connsiteX83" fmla="*/ 2713990 w 5092641"/>
              <a:gd name="connsiteY83" fmla="*/ 1056417 h 4615686"/>
              <a:gd name="connsiteX84" fmla="*/ 2731919 w 5092641"/>
              <a:gd name="connsiteY84" fmla="*/ 1050441 h 4615686"/>
              <a:gd name="connsiteX85" fmla="*/ 2821566 w 5092641"/>
              <a:gd name="connsiteY85" fmla="*/ 1032511 h 4615686"/>
              <a:gd name="connsiteX86" fmla="*/ 2833519 w 5092641"/>
              <a:gd name="connsiteY86" fmla="*/ 1032511 h 4615686"/>
              <a:gd name="connsiteX87" fmla="*/ 2857424 w 5092641"/>
              <a:gd name="connsiteY87" fmla="*/ 1002630 h 4615686"/>
              <a:gd name="connsiteX88" fmla="*/ 3048670 w 5092641"/>
              <a:gd name="connsiteY88" fmla="*/ 1026535 h 4615686"/>
              <a:gd name="connsiteX89" fmla="*/ 3198083 w 5092641"/>
              <a:gd name="connsiteY89" fmla="*/ 1044464 h 4615686"/>
              <a:gd name="connsiteX90" fmla="*/ 3269800 w 5092641"/>
              <a:gd name="connsiteY90" fmla="*/ 1086300 h 4615686"/>
              <a:gd name="connsiteX91" fmla="*/ 3305658 w 5092641"/>
              <a:gd name="connsiteY91" fmla="*/ 1134111 h 4615686"/>
              <a:gd name="connsiteX92" fmla="*/ 3311635 w 5092641"/>
              <a:gd name="connsiteY92" fmla="*/ 1175947 h 4615686"/>
              <a:gd name="connsiteX93" fmla="*/ 3401281 w 5092641"/>
              <a:gd name="connsiteY93" fmla="*/ 1187900 h 4615686"/>
              <a:gd name="connsiteX94" fmla="*/ 3431164 w 5092641"/>
              <a:gd name="connsiteY94" fmla="*/ 1253641 h 4615686"/>
              <a:gd name="connsiteX95" fmla="*/ 3490927 w 5092641"/>
              <a:gd name="connsiteY95" fmla="*/ 1283523 h 4615686"/>
              <a:gd name="connsiteX96" fmla="*/ 3562645 w 5092641"/>
              <a:gd name="connsiteY96" fmla="*/ 1355240 h 4615686"/>
              <a:gd name="connsiteX97" fmla="*/ 3598503 w 5092641"/>
              <a:gd name="connsiteY97" fmla="*/ 1492699 h 4615686"/>
              <a:gd name="connsiteX98" fmla="*/ 3682174 w 5092641"/>
              <a:gd name="connsiteY98" fmla="*/ 1618206 h 4615686"/>
              <a:gd name="connsiteX99" fmla="*/ 3724009 w 5092641"/>
              <a:gd name="connsiteY99" fmla="*/ 1737735 h 4615686"/>
              <a:gd name="connsiteX100" fmla="*/ 3807679 w 5092641"/>
              <a:gd name="connsiteY100" fmla="*/ 1797500 h 4615686"/>
              <a:gd name="connsiteX101" fmla="*/ 3867443 w 5092641"/>
              <a:gd name="connsiteY101" fmla="*/ 1887146 h 4615686"/>
              <a:gd name="connsiteX102" fmla="*/ 3927207 w 5092641"/>
              <a:gd name="connsiteY102" fmla="*/ 1994723 h 4615686"/>
              <a:gd name="connsiteX103" fmla="*/ 3975019 w 5092641"/>
              <a:gd name="connsiteY103" fmla="*/ 2042534 h 4615686"/>
              <a:gd name="connsiteX104" fmla="*/ 4046735 w 5092641"/>
              <a:gd name="connsiteY104" fmla="*/ 2066440 h 4615686"/>
              <a:gd name="connsiteX105" fmla="*/ 4058687 w 5092641"/>
              <a:gd name="connsiteY105" fmla="*/ 2144135 h 4615686"/>
              <a:gd name="connsiteX106" fmla="*/ 4064664 w 5092641"/>
              <a:gd name="connsiteY106" fmla="*/ 2215852 h 4615686"/>
              <a:gd name="connsiteX107" fmla="*/ 4082592 w 5092641"/>
              <a:gd name="connsiteY107" fmla="*/ 2317453 h 4615686"/>
              <a:gd name="connsiteX108" fmla="*/ 4124428 w 5092641"/>
              <a:gd name="connsiteY108" fmla="*/ 2419053 h 4615686"/>
              <a:gd name="connsiteX109" fmla="*/ 4154309 w 5092641"/>
              <a:gd name="connsiteY109" fmla="*/ 2431006 h 4615686"/>
              <a:gd name="connsiteX110" fmla="*/ 4178216 w 5092641"/>
              <a:gd name="connsiteY110" fmla="*/ 2496746 h 4615686"/>
              <a:gd name="connsiteX111" fmla="*/ 4255908 w 5092641"/>
              <a:gd name="connsiteY111" fmla="*/ 2598345 h 4615686"/>
              <a:gd name="connsiteX112" fmla="*/ 4363485 w 5092641"/>
              <a:gd name="connsiteY112" fmla="*/ 2628227 h 4615686"/>
              <a:gd name="connsiteX113" fmla="*/ 4429226 w 5092641"/>
              <a:gd name="connsiteY113" fmla="*/ 2682015 h 4615686"/>
              <a:gd name="connsiteX114" fmla="*/ 4536802 w 5092641"/>
              <a:gd name="connsiteY114" fmla="*/ 2687991 h 4615686"/>
              <a:gd name="connsiteX115" fmla="*/ 4608519 w 5092641"/>
              <a:gd name="connsiteY115" fmla="*/ 2753731 h 4615686"/>
              <a:gd name="connsiteX116" fmla="*/ 4680237 w 5092641"/>
              <a:gd name="connsiteY116" fmla="*/ 2783614 h 4615686"/>
              <a:gd name="connsiteX117" fmla="*/ 4835624 w 5092641"/>
              <a:gd name="connsiteY117" fmla="*/ 2771660 h 4615686"/>
              <a:gd name="connsiteX118" fmla="*/ 4949176 w 5092641"/>
              <a:gd name="connsiteY118" fmla="*/ 2825448 h 4615686"/>
              <a:gd name="connsiteX119" fmla="*/ 4991010 w 5092641"/>
              <a:gd name="connsiteY119" fmla="*/ 2849354 h 4615686"/>
              <a:gd name="connsiteX120" fmla="*/ 5068704 w 5092641"/>
              <a:gd name="connsiteY120" fmla="*/ 2801543 h 4615686"/>
              <a:gd name="connsiteX121" fmla="*/ 5086632 w 5092641"/>
              <a:gd name="connsiteY121" fmla="*/ 2795566 h 4615686"/>
              <a:gd name="connsiteX122" fmla="*/ 5092608 w 5092641"/>
              <a:gd name="connsiteY122" fmla="*/ 2956930 h 4615686"/>
              <a:gd name="connsiteX123" fmla="*/ 5008938 w 5092641"/>
              <a:gd name="connsiteY123" fmla="*/ 3130248 h 4615686"/>
              <a:gd name="connsiteX124" fmla="*/ 4949174 w 5092641"/>
              <a:gd name="connsiteY124" fmla="*/ 3291612 h 4615686"/>
              <a:gd name="connsiteX125" fmla="*/ 4907338 w 5092641"/>
              <a:gd name="connsiteY125" fmla="*/ 3602388 h 4615686"/>
              <a:gd name="connsiteX126" fmla="*/ 4889409 w 5092641"/>
              <a:gd name="connsiteY126" fmla="*/ 3805588 h 4615686"/>
              <a:gd name="connsiteX127" fmla="*/ 4895385 w 5092641"/>
              <a:gd name="connsiteY127" fmla="*/ 3972929 h 4615686"/>
              <a:gd name="connsiteX128" fmla="*/ 4895385 w 5092641"/>
              <a:gd name="connsiteY128" fmla="*/ 4104411 h 4615686"/>
              <a:gd name="connsiteX129" fmla="*/ 4907338 w 5092641"/>
              <a:gd name="connsiteY129" fmla="*/ 4265775 h 4615686"/>
              <a:gd name="connsiteX130" fmla="*/ 4871480 w 5092641"/>
              <a:gd name="connsiteY130" fmla="*/ 4403233 h 4615686"/>
              <a:gd name="connsiteX131" fmla="*/ 4883433 w 5092641"/>
              <a:gd name="connsiteY131" fmla="*/ 4516786 h 4615686"/>
              <a:gd name="connsiteX132" fmla="*/ 4913315 w 5092641"/>
              <a:gd name="connsiteY132" fmla="*/ 4606433 h 4615686"/>
              <a:gd name="connsiteX133" fmla="*/ 4889409 w 5092641"/>
              <a:gd name="connsiteY133" fmla="*/ 4606432 h 4615686"/>
              <a:gd name="connsiteX134" fmla="*/ 4793785 w 5092641"/>
              <a:gd name="connsiteY134" fmla="*/ 4564596 h 4615686"/>
              <a:gd name="connsiteX135" fmla="*/ 4704138 w 5092641"/>
              <a:gd name="connsiteY135" fmla="*/ 4522761 h 4615686"/>
              <a:gd name="connsiteX136" fmla="*/ 4656327 w 5092641"/>
              <a:gd name="connsiteY136" fmla="*/ 4528738 h 4615686"/>
              <a:gd name="connsiteX137" fmla="*/ 4524845 w 5092641"/>
              <a:gd name="connsiteY137" fmla="*/ 4534715 h 4615686"/>
              <a:gd name="connsiteX138" fmla="*/ 4453127 w 5092641"/>
              <a:gd name="connsiteY138" fmla="*/ 4546668 h 4615686"/>
              <a:gd name="connsiteX139" fmla="*/ 4423245 w 5092641"/>
              <a:gd name="connsiteY139" fmla="*/ 4576550 h 4615686"/>
              <a:gd name="connsiteX140" fmla="*/ 4237974 w 5092641"/>
              <a:gd name="connsiteY140" fmla="*/ 4534714 h 4615686"/>
              <a:gd name="connsiteX141" fmla="*/ 4192343 w 5092641"/>
              <a:gd name="connsiteY141" fmla="*/ 4429489 h 4615686"/>
              <a:gd name="connsiteX142" fmla="*/ 4157674 w 5092641"/>
              <a:gd name="connsiteY142" fmla="*/ 4451158 h 4615686"/>
              <a:gd name="connsiteX143" fmla="*/ 4123005 w 5092641"/>
              <a:gd name="connsiteY143" fmla="*/ 4416488 h 4615686"/>
              <a:gd name="connsiteX144" fmla="*/ 4105670 w 5092641"/>
              <a:gd name="connsiteY144" fmla="*/ 4455490 h 4615686"/>
              <a:gd name="connsiteX145" fmla="*/ 3893321 w 5092641"/>
              <a:gd name="connsiteY145" fmla="*/ 4381818 h 4615686"/>
              <a:gd name="connsiteX146" fmla="*/ 3871653 w 5092641"/>
              <a:gd name="connsiteY146" fmla="*/ 4334148 h 4615686"/>
              <a:gd name="connsiteX147" fmla="*/ 3919323 w 5092641"/>
              <a:gd name="connsiteY147" fmla="*/ 4290812 h 4615686"/>
              <a:gd name="connsiteX148" fmla="*/ 3884654 w 5092641"/>
              <a:gd name="connsiteY148" fmla="*/ 4212806 h 4615686"/>
              <a:gd name="connsiteX149" fmla="*/ 3841318 w 5092641"/>
              <a:gd name="connsiteY149" fmla="*/ 4217140 h 4615686"/>
              <a:gd name="connsiteX150" fmla="*/ 3858652 w 5092641"/>
              <a:gd name="connsiteY150" fmla="*/ 4165136 h 4615686"/>
              <a:gd name="connsiteX151" fmla="*/ 3758978 w 5092641"/>
              <a:gd name="connsiteY151" fmla="*/ 4165136 h 4615686"/>
              <a:gd name="connsiteX152" fmla="*/ 3728643 w 5092641"/>
              <a:gd name="connsiteY152" fmla="*/ 4195471 h 4615686"/>
              <a:gd name="connsiteX153" fmla="*/ 3693973 w 5092641"/>
              <a:gd name="connsiteY153" fmla="*/ 4186804 h 4615686"/>
              <a:gd name="connsiteX154" fmla="*/ 3680972 w 5092641"/>
              <a:gd name="connsiteY154" fmla="*/ 4152135 h 4615686"/>
              <a:gd name="connsiteX155" fmla="*/ 3676638 w 5092641"/>
              <a:gd name="connsiteY155" fmla="*/ 4061129 h 4615686"/>
              <a:gd name="connsiteX156" fmla="*/ 3659304 w 5092641"/>
              <a:gd name="connsiteY156" fmla="*/ 3965789 h 4615686"/>
              <a:gd name="connsiteX157" fmla="*/ 3663637 w 5092641"/>
              <a:gd name="connsiteY157" fmla="*/ 3896450 h 4615686"/>
              <a:gd name="connsiteX158" fmla="*/ 3598632 w 5092641"/>
              <a:gd name="connsiteY158" fmla="*/ 3809776 h 4615686"/>
              <a:gd name="connsiteX159" fmla="*/ 3602967 w 5092641"/>
              <a:gd name="connsiteY159" fmla="*/ 3662432 h 4615686"/>
              <a:gd name="connsiteX160" fmla="*/ 3507626 w 5092641"/>
              <a:gd name="connsiteY160" fmla="*/ 3541091 h 4615686"/>
              <a:gd name="connsiteX161" fmla="*/ 3472957 w 5092641"/>
              <a:gd name="connsiteY161" fmla="*/ 3497754 h 4615686"/>
              <a:gd name="connsiteX162" fmla="*/ 3416620 w 5092641"/>
              <a:gd name="connsiteY162" fmla="*/ 3510755 h 4615686"/>
              <a:gd name="connsiteX163" fmla="*/ 3373283 w 5092641"/>
              <a:gd name="connsiteY163" fmla="*/ 3489087 h 4615686"/>
              <a:gd name="connsiteX164" fmla="*/ 3334281 w 5092641"/>
              <a:gd name="connsiteY164" fmla="*/ 3411081 h 4615686"/>
              <a:gd name="connsiteX165" fmla="*/ 3277943 w 5092641"/>
              <a:gd name="connsiteY165" fmla="*/ 3419748 h 4615686"/>
              <a:gd name="connsiteX166" fmla="*/ 3221605 w 5092641"/>
              <a:gd name="connsiteY166" fmla="*/ 3441417 h 4615686"/>
              <a:gd name="connsiteX167" fmla="*/ 3143599 w 5092641"/>
              <a:gd name="connsiteY167" fmla="*/ 3445750 h 4615686"/>
              <a:gd name="connsiteX168" fmla="*/ 3139266 w 5092641"/>
              <a:gd name="connsiteY168" fmla="*/ 3411081 h 4615686"/>
              <a:gd name="connsiteX169" fmla="*/ 3160935 w 5092641"/>
              <a:gd name="connsiteY169" fmla="*/ 3402413 h 4615686"/>
              <a:gd name="connsiteX170" fmla="*/ 3117598 w 5092641"/>
              <a:gd name="connsiteY170" fmla="*/ 3363410 h 4615686"/>
              <a:gd name="connsiteX171" fmla="*/ 3078595 w 5092641"/>
              <a:gd name="connsiteY171" fmla="*/ 3350410 h 4615686"/>
              <a:gd name="connsiteX172" fmla="*/ 3056926 w 5092641"/>
              <a:gd name="connsiteY172" fmla="*/ 3298406 h 4615686"/>
              <a:gd name="connsiteX173" fmla="*/ 2918250 w 5092641"/>
              <a:gd name="connsiteY173" fmla="*/ 3246402 h 4615686"/>
              <a:gd name="connsiteX174" fmla="*/ 2796907 w 5092641"/>
              <a:gd name="connsiteY174" fmla="*/ 3263737 h 4615686"/>
              <a:gd name="connsiteX175" fmla="*/ 2723235 w 5092641"/>
              <a:gd name="connsiteY175" fmla="*/ 3259404 h 4615686"/>
              <a:gd name="connsiteX176" fmla="*/ 2705901 w 5092641"/>
              <a:gd name="connsiteY176" fmla="*/ 3285406 h 4615686"/>
              <a:gd name="connsiteX177" fmla="*/ 2779574 w 5092641"/>
              <a:gd name="connsiteY177" fmla="*/ 3393746 h 4615686"/>
              <a:gd name="connsiteX178" fmla="*/ 2779573 w 5092641"/>
              <a:gd name="connsiteY178" fmla="*/ 3575760 h 4615686"/>
              <a:gd name="connsiteX179" fmla="*/ 2653897 w 5092641"/>
              <a:gd name="connsiteY179" fmla="*/ 3601762 h 4615686"/>
              <a:gd name="connsiteX180" fmla="*/ 2536889 w 5092641"/>
              <a:gd name="connsiteY180" fmla="*/ 3588760 h 4615686"/>
              <a:gd name="connsiteX181" fmla="*/ 2445882 w 5092641"/>
              <a:gd name="connsiteY181" fmla="*/ 3567092 h 4615686"/>
              <a:gd name="connsiteX182" fmla="*/ 2385211 w 5092641"/>
              <a:gd name="connsiteY182" fmla="*/ 3588761 h 4615686"/>
              <a:gd name="connsiteX183" fmla="*/ 2337541 w 5092641"/>
              <a:gd name="connsiteY183" fmla="*/ 3636431 h 4615686"/>
              <a:gd name="connsiteX184" fmla="*/ 2276870 w 5092641"/>
              <a:gd name="connsiteY184" fmla="*/ 3679768 h 4615686"/>
              <a:gd name="connsiteX185" fmla="*/ 2250868 w 5092641"/>
              <a:gd name="connsiteY185" fmla="*/ 3723103 h 4615686"/>
              <a:gd name="connsiteX186" fmla="*/ 2177196 w 5092641"/>
              <a:gd name="connsiteY186" fmla="*/ 3757773 h 4615686"/>
              <a:gd name="connsiteX187" fmla="*/ 2181529 w 5092641"/>
              <a:gd name="connsiteY187" fmla="*/ 3814111 h 4615686"/>
              <a:gd name="connsiteX188" fmla="*/ 2164195 w 5092641"/>
              <a:gd name="connsiteY188" fmla="*/ 3853113 h 4615686"/>
              <a:gd name="connsiteX189" fmla="*/ 2168529 w 5092641"/>
              <a:gd name="connsiteY189" fmla="*/ 3913784 h 4615686"/>
              <a:gd name="connsiteX190" fmla="*/ 2194530 w 5092641"/>
              <a:gd name="connsiteY190" fmla="*/ 3974455 h 4615686"/>
              <a:gd name="connsiteX191" fmla="*/ 2142526 w 5092641"/>
              <a:gd name="connsiteY191" fmla="*/ 3970122 h 4615686"/>
              <a:gd name="connsiteX192" fmla="*/ 2116525 w 5092641"/>
              <a:gd name="connsiteY192" fmla="*/ 4013458 h 4615686"/>
              <a:gd name="connsiteX193" fmla="*/ 2051520 w 5092641"/>
              <a:gd name="connsiteY193" fmla="*/ 4061128 h 4615686"/>
              <a:gd name="connsiteX194" fmla="*/ 2051520 w 5092641"/>
              <a:gd name="connsiteY194" fmla="*/ 4178137 h 4615686"/>
              <a:gd name="connsiteX195" fmla="*/ 2021184 w 5092641"/>
              <a:gd name="connsiteY195" fmla="*/ 4208472 h 4615686"/>
              <a:gd name="connsiteX196" fmla="*/ 1995183 w 5092641"/>
              <a:gd name="connsiteY196" fmla="*/ 4468491 h 4615686"/>
              <a:gd name="connsiteX197" fmla="*/ 1951847 w 5092641"/>
              <a:gd name="connsiteY197" fmla="*/ 4602835 h 4615686"/>
              <a:gd name="connsiteX198" fmla="*/ 1943179 w 5092641"/>
              <a:gd name="connsiteY198" fmla="*/ 4611502 h 461568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917177 w 5092641"/>
              <a:gd name="connsiteY199" fmla="*/ 453783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860839 w 5092641"/>
              <a:gd name="connsiteY200" fmla="*/ 455949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82834 w 5092641"/>
              <a:gd name="connsiteY201" fmla="*/ 4524829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91501 w 5092641"/>
              <a:gd name="connsiteY202" fmla="*/ 445982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735164 w 5092641"/>
              <a:gd name="connsiteY203" fmla="*/ 443815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8582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44157 w 5092641"/>
              <a:gd name="connsiteY205" fmla="*/ 443815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78826 w 5092641"/>
              <a:gd name="connsiteY206" fmla="*/ 436881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644157 w 5092641"/>
              <a:gd name="connsiteY207" fmla="*/ 429514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557484 w 5092641"/>
              <a:gd name="connsiteY208" fmla="*/ 4247475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70811 w 5092641"/>
              <a:gd name="connsiteY209" fmla="*/ 424314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53476 w 5092641"/>
              <a:gd name="connsiteY210" fmla="*/ 418680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211" fmla="*/ 1405806 w 5092641"/>
              <a:gd name="connsiteY211" fmla="*/ 418680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211" fmla="*/ 1332134 w 5092641"/>
              <a:gd name="connsiteY211" fmla="*/ 409579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211" fmla="*/ 1332134 w 5092641"/>
              <a:gd name="connsiteY211" fmla="*/ 4095798 h 4612916"/>
              <a:gd name="connsiteX212" fmla="*/ 1332134 w 5092641"/>
              <a:gd name="connsiteY212" fmla="*/ 409579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211" fmla="*/ 1332134 w 5092641"/>
              <a:gd name="connsiteY211" fmla="*/ 4095798 h 4612916"/>
              <a:gd name="connsiteX212" fmla="*/ 1323467 w 5092641"/>
              <a:gd name="connsiteY212" fmla="*/ 402646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211" fmla="*/ 1332134 w 5092641"/>
              <a:gd name="connsiteY211" fmla="*/ 4095798 h 4612916"/>
              <a:gd name="connsiteX212" fmla="*/ 1323467 w 5092641"/>
              <a:gd name="connsiteY212" fmla="*/ 4026460 h 4612916"/>
              <a:gd name="connsiteX213" fmla="*/ 1323467 w 5092641"/>
              <a:gd name="connsiteY213" fmla="*/ 402212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211" fmla="*/ 1332134 w 5092641"/>
              <a:gd name="connsiteY211" fmla="*/ 4095798 h 4612916"/>
              <a:gd name="connsiteX212" fmla="*/ 1323467 w 5092641"/>
              <a:gd name="connsiteY212" fmla="*/ 4026460 h 4612916"/>
              <a:gd name="connsiteX213" fmla="*/ 1314800 w 5092641"/>
              <a:gd name="connsiteY213" fmla="*/ 400045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211" fmla="*/ 1332134 w 5092641"/>
              <a:gd name="connsiteY211" fmla="*/ 4095798 h 4612916"/>
              <a:gd name="connsiteX212" fmla="*/ 1323467 w 5092641"/>
              <a:gd name="connsiteY212" fmla="*/ 4026460 h 4612916"/>
              <a:gd name="connsiteX213" fmla="*/ 1275797 w 5092641"/>
              <a:gd name="connsiteY213" fmla="*/ 3970123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211" fmla="*/ 1332134 w 5092641"/>
              <a:gd name="connsiteY211" fmla="*/ 4095798 h 4612916"/>
              <a:gd name="connsiteX212" fmla="*/ 1323467 w 5092641"/>
              <a:gd name="connsiteY212" fmla="*/ 4026460 h 4612916"/>
              <a:gd name="connsiteX213" fmla="*/ 1275797 w 5092641"/>
              <a:gd name="connsiteY213" fmla="*/ 3970123 h 4612916"/>
              <a:gd name="connsiteX214" fmla="*/ 1275797 w 5092641"/>
              <a:gd name="connsiteY214" fmla="*/ 397012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211" fmla="*/ 1332134 w 5092641"/>
              <a:gd name="connsiteY211" fmla="*/ 4095798 h 4612916"/>
              <a:gd name="connsiteX212" fmla="*/ 1323467 w 5092641"/>
              <a:gd name="connsiteY212" fmla="*/ 4026460 h 4612916"/>
              <a:gd name="connsiteX213" fmla="*/ 1275797 w 5092641"/>
              <a:gd name="connsiteY213" fmla="*/ 3970123 h 4612916"/>
              <a:gd name="connsiteX214" fmla="*/ 1245462 w 5092641"/>
              <a:gd name="connsiteY214" fmla="*/ 3840113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211" fmla="*/ 1332134 w 5092641"/>
              <a:gd name="connsiteY211" fmla="*/ 4095798 h 4612916"/>
              <a:gd name="connsiteX212" fmla="*/ 1323467 w 5092641"/>
              <a:gd name="connsiteY212" fmla="*/ 4026460 h 4612916"/>
              <a:gd name="connsiteX213" fmla="*/ 1275797 w 5092641"/>
              <a:gd name="connsiteY213" fmla="*/ 3970123 h 4612916"/>
              <a:gd name="connsiteX214" fmla="*/ 1245462 w 5092641"/>
              <a:gd name="connsiteY214" fmla="*/ 3840113 h 4612916"/>
              <a:gd name="connsiteX215" fmla="*/ 1236794 w 5092641"/>
              <a:gd name="connsiteY215" fmla="*/ 384444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211" fmla="*/ 1332134 w 5092641"/>
              <a:gd name="connsiteY211" fmla="*/ 4095798 h 4612916"/>
              <a:gd name="connsiteX212" fmla="*/ 1323467 w 5092641"/>
              <a:gd name="connsiteY212" fmla="*/ 4026460 h 4612916"/>
              <a:gd name="connsiteX213" fmla="*/ 1275797 w 5092641"/>
              <a:gd name="connsiteY213" fmla="*/ 3970123 h 4612916"/>
              <a:gd name="connsiteX214" fmla="*/ 1245462 w 5092641"/>
              <a:gd name="connsiteY214" fmla="*/ 3840113 h 4612916"/>
              <a:gd name="connsiteX215" fmla="*/ 1267130 w 5092641"/>
              <a:gd name="connsiteY215" fmla="*/ 374910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211" fmla="*/ 1332134 w 5092641"/>
              <a:gd name="connsiteY211" fmla="*/ 4095798 h 4612916"/>
              <a:gd name="connsiteX212" fmla="*/ 1323467 w 5092641"/>
              <a:gd name="connsiteY212" fmla="*/ 4026460 h 4612916"/>
              <a:gd name="connsiteX213" fmla="*/ 1275797 w 5092641"/>
              <a:gd name="connsiteY213" fmla="*/ 3970123 h 4612916"/>
              <a:gd name="connsiteX214" fmla="*/ 1245462 w 5092641"/>
              <a:gd name="connsiteY214" fmla="*/ 3840113 h 4612916"/>
              <a:gd name="connsiteX215" fmla="*/ 1267130 w 5092641"/>
              <a:gd name="connsiteY215" fmla="*/ 3749106 h 4612916"/>
              <a:gd name="connsiteX216" fmla="*/ 1275797 w 5092641"/>
              <a:gd name="connsiteY216" fmla="*/ 3753439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211" fmla="*/ 1332134 w 5092641"/>
              <a:gd name="connsiteY211" fmla="*/ 4095798 h 4612916"/>
              <a:gd name="connsiteX212" fmla="*/ 1323467 w 5092641"/>
              <a:gd name="connsiteY212" fmla="*/ 4026460 h 4612916"/>
              <a:gd name="connsiteX213" fmla="*/ 1275797 w 5092641"/>
              <a:gd name="connsiteY213" fmla="*/ 3970123 h 4612916"/>
              <a:gd name="connsiteX214" fmla="*/ 1245462 w 5092641"/>
              <a:gd name="connsiteY214" fmla="*/ 3840113 h 4612916"/>
              <a:gd name="connsiteX215" fmla="*/ 1267130 w 5092641"/>
              <a:gd name="connsiteY215" fmla="*/ 3749106 h 4612916"/>
              <a:gd name="connsiteX216" fmla="*/ 1249795 w 5092641"/>
              <a:gd name="connsiteY216" fmla="*/ 3749105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211" fmla="*/ 1332134 w 5092641"/>
              <a:gd name="connsiteY211" fmla="*/ 4095798 h 4612916"/>
              <a:gd name="connsiteX212" fmla="*/ 1323467 w 5092641"/>
              <a:gd name="connsiteY212" fmla="*/ 4026460 h 4612916"/>
              <a:gd name="connsiteX213" fmla="*/ 1275797 w 5092641"/>
              <a:gd name="connsiteY213" fmla="*/ 3970123 h 4612916"/>
              <a:gd name="connsiteX214" fmla="*/ 1245462 w 5092641"/>
              <a:gd name="connsiteY214" fmla="*/ 3840113 h 4612916"/>
              <a:gd name="connsiteX215" fmla="*/ 1267130 w 5092641"/>
              <a:gd name="connsiteY215" fmla="*/ 3749106 h 4612916"/>
              <a:gd name="connsiteX216" fmla="*/ 1249795 w 5092641"/>
              <a:gd name="connsiteY216" fmla="*/ 3749105 h 4612916"/>
              <a:gd name="connsiteX217" fmla="*/ 1241128 w 5092641"/>
              <a:gd name="connsiteY217" fmla="*/ 374043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211" fmla="*/ 1332134 w 5092641"/>
              <a:gd name="connsiteY211" fmla="*/ 4095798 h 4612916"/>
              <a:gd name="connsiteX212" fmla="*/ 1323467 w 5092641"/>
              <a:gd name="connsiteY212" fmla="*/ 4026460 h 4612916"/>
              <a:gd name="connsiteX213" fmla="*/ 1275797 w 5092641"/>
              <a:gd name="connsiteY213" fmla="*/ 3970123 h 4612916"/>
              <a:gd name="connsiteX214" fmla="*/ 1245462 w 5092641"/>
              <a:gd name="connsiteY214" fmla="*/ 3840113 h 4612916"/>
              <a:gd name="connsiteX215" fmla="*/ 1267130 w 5092641"/>
              <a:gd name="connsiteY215" fmla="*/ 3749106 h 4612916"/>
              <a:gd name="connsiteX216" fmla="*/ 1249795 w 5092641"/>
              <a:gd name="connsiteY216" fmla="*/ 3749105 h 4612916"/>
              <a:gd name="connsiteX217" fmla="*/ 599748 w 5092641"/>
              <a:gd name="connsiteY217" fmla="*/ 362343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211" fmla="*/ 1332134 w 5092641"/>
              <a:gd name="connsiteY211" fmla="*/ 4095798 h 4612916"/>
              <a:gd name="connsiteX212" fmla="*/ 1323467 w 5092641"/>
              <a:gd name="connsiteY212" fmla="*/ 4026460 h 4612916"/>
              <a:gd name="connsiteX213" fmla="*/ 1275797 w 5092641"/>
              <a:gd name="connsiteY213" fmla="*/ 3970123 h 4612916"/>
              <a:gd name="connsiteX214" fmla="*/ 1245462 w 5092641"/>
              <a:gd name="connsiteY214" fmla="*/ 3840113 h 4612916"/>
              <a:gd name="connsiteX215" fmla="*/ 1267130 w 5092641"/>
              <a:gd name="connsiteY215" fmla="*/ 3749106 h 4612916"/>
              <a:gd name="connsiteX216" fmla="*/ 716756 w 5092641"/>
              <a:gd name="connsiteY216" fmla="*/ 3723103 h 4612916"/>
              <a:gd name="connsiteX217" fmla="*/ 599748 w 5092641"/>
              <a:gd name="connsiteY217" fmla="*/ 362343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66477 w 5092641"/>
              <a:gd name="connsiteY209" fmla="*/ 4199805 h 4612916"/>
              <a:gd name="connsiteX210" fmla="*/ 1405806 w 5092641"/>
              <a:gd name="connsiteY210" fmla="*/ 4186804 h 4612916"/>
              <a:gd name="connsiteX211" fmla="*/ 1332134 w 5092641"/>
              <a:gd name="connsiteY211" fmla="*/ 4095798 h 4612916"/>
              <a:gd name="connsiteX212" fmla="*/ 1323467 w 5092641"/>
              <a:gd name="connsiteY212" fmla="*/ 4026460 h 4612916"/>
              <a:gd name="connsiteX213" fmla="*/ 1275797 w 5092641"/>
              <a:gd name="connsiteY213" fmla="*/ 3970123 h 4612916"/>
              <a:gd name="connsiteX214" fmla="*/ 1245462 w 5092641"/>
              <a:gd name="connsiteY214" fmla="*/ 3840113 h 4612916"/>
              <a:gd name="connsiteX215" fmla="*/ 864101 w 5092641"/>
              <a:gd name="connsiteY215" fmla="*/ 3931119 h 4612916"/>
              <a:gd name="connsiteX216" fmla="*/ 716756 w 5092641"/>
              <a:gd name="connsiteY216" fmla="*/ 3723103 h 4612916"/>
              <a:gd name="connsiteX217" fmla="*/ 599748 w 5092641"/>
              <a:gd name="connsiteY217" fmla="*/ 362343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05806 w 5092641"/>
              <a:gd name="connsiteY210" fmla="*/ 4186804 h 4612916"/>
              <a:gd name="connsiteX211" fmla="*/ 1332134 w 5092641"/>
              <a:gd name="connsiteY211" fmla="*/ 4095798 h 4612916"/>
              <a:gd name="connsiteX212" fmla="*/ 1323467 w 5092641"/>
              <a:gd name="connsiteY212" fmla="*/ 4026460 h 4612916"/>
              <a:gd name="connsiteX213" fmla="*/ 1275797 w 5092641"/>
              <a:gd name="connsiteY213" fmla="*/ 3970123 h 4612916"/>
              <a:gd name="connsiteX214" fmla="*/ 1245462 w 5092641"/>
              <a:gd name="connsiteY214" fmla="*/ 3840113 h 4612916"/>
              <a:gd name="connsiteX215" fmla="*/ 864101 w 5092641"/>
              <a:gd name="connsiteY215" fmla="*/ 3931119 h 4612916"/>
              <a:gd name="connsiteX216" fmla="*/ 716756 w 5092641"/>
              <a:gd name="connsiteY216" fmla="*/ 3723103 h 4612916"/>
              <a:gd name="connsiteX217" fmla="*/ 599748 w 5092641"/>
              <a:gd name="connsiteY217" fmla="*/ 362343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32134 w 5092641"/>
              <a:gd name="connsiteY211" fmla="*/ 4095798 h 4612916"/>
              <a:gd name="connsiteX212" fmla="*/ 1323467 w 5092641"/>
              <a:gd name="connsiteY212" fmla="*/ 4026460 h 4612916"/>
              <a:gd name="connsiteX213" fmla="*/ 1275797 w 5092641"/>
              <a:gd name="connsiteY213" fmla="*/ 3970123 h 4612916"/>
              <a:gd name="connsiteX214" fmla="*/ 1245462 w 5092641"/>
              <a:gd name="connsiteY214" fmla="*/ 3840113 h 4612916"/>
              <a:gd name="connsiteX215" fmla="*/ 864101 w 5092641"/>
              <a:gd name="connsiteY215" fmla="*/ 3931119 h 4612916"/>
              <a:gd name="connsiteX216" fmla="*/ 716756 w 5092641"/>
              <a:gd name="connsiteY216" fmla="*/ 3723103 h 4612916"/>
              <a:gd name="connsiteX217" fmla="*/ 599748 w 5092641"/>
              <a:gd name="connsiteY217" fmla="*/ 362343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323467 w 5092641"/>
              <a:gd name="connsiteY212" fmla="*/ 4026460 h 4612916"/>
              <a:gd name="connsiteX213" fmla="*/ 1275797 w 5092641"/>
              <a:gd name="connsiteY213" fmla="*/ 3970123 h 4612916"/>
              <a:gd name="connsiteX214" fmla="*/ 1245462 w 5092641"/>
              <a:gd name="connsiteY214" fmla="*/ 3840113 h 4612916"/>
              <a:gd name="connsiteX215" fmla="*/ 864101 w 5092641"/>
              <a:gd name="connsiteY215" fmla="*/ 3931119 h 4612916"/>
              <a:gd name="connsiteX216" fmla="*/ 716756 w 5092641"/>
              <a:gd name="connsiteY216" fmla="*/ 3723103 h 4612916"/>
              <a:gd name="connsiteX217" fmla="*/ 599748 w 5092641"/>
              <a:gd name="connsiteY217" fmla="*/ 362343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275797 w 5092641"/>
              <a:gd name="connsiteY213" fmla="*/ 3970123 h 4612916"/>
              <a:gd name="connsiteX214" fmla="*/ 1245462 w 5092641"/>
              <a:gd name="connsiteY214" fmla="*/ 3840113 h 4612916"/>
              <a:gd name="connsiteX215" fmla="*/ 864101 w 5092641"/>
              <a:gd name="connsiteY215" fmla="*/ 3931119 h 4612916"/>
              <a:gd name="connsiteX216" fmla="*/ 716756 w 5092641"/>
              <a:gd name="connsiteY216" fmla="*/ 3723103 h 4612916"/>
              <a:gd name="connsiteX217" fmla="*/ 599748 w 5092641"/>
              <a:gd name="connsiteY217" fmla="*/ 362343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245462 w 5092641"/>
              <a:gd name="connsiteY214" fmla="*/ 3840113 h 4612916"/>
              <a:gd name="connsiteX215" fmla="*/ 864101 w 5092641"/>
              <a:gd name="connsiteY215" fmla="*/ 3931119 h 4612916"/>
              <a:gd name="connsiteX216" fmla="*/ 716756 w 5092641"/>
              <a:gd name="connsiteY216" fmla="*/ 3723103 h 4612916"/>
              <a:gd name="connsiteX217" fmla="*/ 599748 w 5092641"/>
              <a:gd name="connsiteY217" fmla="*/ 362343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864101 w 5092641"/>
              <a:gd name="connsiteY215" fmla="*/ 3931119 h 4612916"/>
              <a:gd name="connsiteX216" fmla="*/ 716756 w 5092641"/>
              <a:gd name="connsiteY216" fmla="*/ 3723103 h 4612916"/>
              <a:gd name="connsiteX217" fmla="*/ 599748 w 5092641"/>
              <a:gd name="connsiteY217" fmla="*/ 362343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716756 w 5092641"/>
              <a:gd name="connsiteY216" fmla="*/ 3723103 h 4612916"/>
              <a:gd name="connsiteX217" fmla="*/ 599748 w 5092641"/>
              <a:gd name="connsiteY217" fmla="*/ 362343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599748 w 5092641"/>
              <a:gd name="connsiteY217" fmla="*/ 362343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189124 w 5092641"/>
              <a:gd name="connsiteY218" fmla="*/ 4329815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37446 w 5092641"/>
              <a:gd name="connsiteY219" fmla="*/ 4156469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1011444 w 5092641"/>
              <a:gd name="connsiteY220" fmla="*/ 414780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963774 w 5092641"/>
              <a:gd name="connsiteY221" fmla="*/ 404379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55433 w 5092641"/>
              <a:gd name="connsiteY222" fmla="*/ 391811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807763 w 5092641"/>
              <a:gd name="connsiteY223" fmla="*/ 382711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729757 w 5092641"/>
              <a:gd name="connsiteY224" fmla="*/ 3727437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225" fmla="*/ 547744 w 5092641"/>
              <a:gd name="connsiteY225" fmla="*/ 357142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225" fmla="*/ 443736 w 5092641"/>
              <a:gd name="connsiteY225" fmla="*/ 3480419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225" fmla="*/ 443736 w 5092641"/>
              <a:gd name="connsiteY225" fmla="*/ 3480419 h 4612916"/>
              <a:gd name="connsiteX226" fmla="*/ 430735 w 5092641"/>
              <a:gd name="connsiteY226" fmla="*/ 3484753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225" fmla="*/ 443736 w 5092641"/>
              <a:gd name="connsiteY225" fmla="*/ 3480419 h 4612916"/>
              <a:gd name="connsiteX226" fmla="*/ 370064 w 5092641"/>
              <a:gd name="connsiteY226" fmla="*/ 339808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225" fmla="*/ 443736 w 5092641"/>
              <a:gd name="connsiteY225" fmla="*/ 3480419 h 4612916"/>
              <a:gd name="connsiteX226" fmla="*/ 370064 w 5092641"/>
              <a:gd name="connsiteY226" fmla="*/ 3398080 h 4612916"/>
              <a:gd name="connsiteX227" fmla="*/ 357063 w 5092641"/>
              <a:gd name="connsiteY227" fmla="*/ 339808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225" fmla="*/ 443736 w 5092641"/>
              <a:gd name="connsiteY225" fmla="*/ 3480419 h 4612916"/>
              <a:gd name="connsiteX226" fmla="*/ 370064 w 5092641"/>
              <a:gd name="connsiteY226" fmla="*/ 3398080 h 4612916"/>
              <a:gd name="connsiteX227" fmla="*/ 344062 w 5092641"/>
              <a:gd name="connsiteY227" fmla="*/ 3333075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225" fmla="*/ 443736 w 5092641"/>
              <a:gd name="connsiteY225" fmla="*/ 3480419 h 4612916"/>
              <a:gd name="connsiteX226" fmla="*/ 370064 w 5092641"/>
              <a:gd name="connsiteY226" fmla="*/ 3398080 h 4612916"/>
              <a:gd name="connsiteX227" fmla="*/ 344062 w 5092641"/>
              <a:gd name="connsiteY227" fmla="*/ 3333075 h 4612916"/>
              <a:gd name="connsiteX228" fmla="*/ 348396 w 5092641"/>
              <a:gd name="connsiteY228" fmla="*/ 3333075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225" fmla="*/ 443736 w 5092641"/>
              <a:gd name="connsiteY225" fmla="*/ 3480419 h 4612916"/>
              <a:gd name="connsiteX226" fmla="*/ 370064 w 5092641"/>
              <a:gd name="connsiteY226" fmla="*/ 3398080 h 4612916"/>
              <a:gd name="connsiteX227" fmla="*/ 344062 w 5092641"/>
              <a:gd name="connsiteY227" fmla="*/ 3333075 h 4612916"/>
              <a:gd name="connsiteX228" fmla="*/ 274724 w 5092641"/>
              <a:gd name="connsiteY228" fmla="*/ 327240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225" fmla="*/ 443736 w 5092641"/>
              <a:gd name="connsiteY225" fmla="*/ 3480419 h 4612916"/>
              <a:gd name="connsiteX226" fmla="*/ 370064 w 5092641"/>
              <a:gd name="connsiteY226" fmla="*/ 3398080 h 4612916"/>
              <a:gd name="connsiteX227" fmla="*/ 344062 w 5092641"/>
              <a:gd name="connsiteY227" fmla="*/ 3333075 h 4612916"/>
              <a:gd name="connsiteX228" fmla="*/ 274724 w 5092641"/>
              <a:gd name="connsiteY228" fmla="*/ 3272404 h 4612916"/>
              <a:gd name="connsiteX229" fmla="*/ 274724 w 5092641"/>
              <a:gd name="connsiteY229" fmla="*/ 3276738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225" fmla="*/ 443736 w 5092641"/>
              <a:gd name="connsiteY225" fmla="*/ 3480419 h 4612916"/>
              <a:gd name="connsiteX226" fmla="*/ 370064 w 5092641"/>
              <a:gd name="connsiteY226" fmla="*/ 3398080 h 4612916"/>
              <a:gd name="connsiteX227" fmla="*/ 344062 w 5092641"/>
              <a:gd name="connsiteY227" fmla="*/ 3333075 h 4612916"/>
              <a:gd name="connsiteX228" fmla="*/ 274724 w 5092641"/>
              <a:gd name="connsiteY228" fmla="*/ 3272404 h 4612916"/>
              <a:gd name="connsiteX229" fmla="*/ 257389 w 5092641"/>
              <a:gd name="connsiteY229" fmla="*/ 3203066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225" fmla="*/ 443736 w 5092641"/>
              <a:gd name="connsiteY225" fmla="*/ 3480419 h 4612916"/>
              <a:gd name="connsiteX226" fmla="*/ 370064 w 5092641"/>
              <a:gd name="connsiteY226" fmla="*/ 3398080 h 4612916"/>
              <a:gd name="connsiteX227" fmla="*/ 344062 w 5092641"/>
              <a:gd name="connsiteY227" fmla="*/ 3333075 h 4612916"/>
              <a:gd name="connsiteX228" fmla="*/ 274724 w 5092641"/>
              <a:gd name="connsiteY228" fmla="*/ 3272404 h 4612916"/>
              <a:gd name="connsiteX229" fmla="*/ 257389 w 5092641"/>
              <a:gd name="connsiteY229" fmla="*/ 3203066 h 4612916"/>
              <a:gd name="connsiteX230" fmla="*/ 248722 w 5092641"/>
              <a:gd name="connsiteY230" fmla="*/ 3198732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225" fmla="*/ 443736 w 5092641"/>
              <a:gd name="connsiteY225" fmla="*/ 3480419 h 4612916"/>
              <a:gd name="connsiteX226" fmla="*/ 370064 w 5092641"/>
              <a:gd name="connsiteY226" fmla="*/ 3398080 h 4612916"/>
              <a:gd name="connsiteX227" fmla="*/ 344062 w 5092641"/>
              <a:gd name="connsiteY227" fmla="*/ 3333075 h 4612916"/>
              <a:gd name="connsiteX228" fmla="*/ 274724 w 5092641"/>
              <a:gd name="connsiteY228" fmla="*/ 3272404 h 4612916"/>
              <a:gd name="connsiteX229" fmla="*/ 257389 w 5092641"/>
              <a:gd name="connsiteY229" fmla="*/ 3203066 h 4612916"/>
              <a:gd name="connsiteX230" fmla="*/ 227053 w 5092641"/>
              <a:gd name="connsiteY230" fmla="*/ 317273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225" fmla="*/ 443736 w 5092641"/>
              <a:gd name="connsiteY225" fmla="*/ 3480419 h 4612916"/>
              <a:gd name="connsiteX226" fmla="*/ 370064 w 5092641"/>
              <a:gd name="connsiteY226" fmla="*/ 3398080 h 4612916"/>
              <a:gd name="connsiteX227" fmla="*/ 344062 w 5092641"/>
              <a:gd name="connsiteY227" fmla="*/ 3333075 h 4612916"/>
              <a:gd name="connsiteX228" fmla="*/ 274724 w 5092641"/>
              <a:gd name="connsiteY228" fmla="*/ 3272404 h 4612916"/>
              <a:gd name="connsiteX229" fmla="*/ 257389 w 5092641"/>
              <a:gd name="connsiteY229" fmla="*/ 3203066 h 4612916"/>
              <a:gd name="connsiteX230" fmla="*/ 227053 w 5092641"/>
              <a:gd name="connsiteY230" fmla="*/ 3172730 h 4612916"/>
              <a:gd name="connsiteX231" fmla="*/ 231387 w 5092641"/>
              <a:gd name="connsiteY231" fmla="*/ 3172730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225" fmla="*/ 443736 w 5092641"/>
              <a:gd name="connsiteY225" fmla="*/ 3480419 h 4612916"/>
              <a:gd name="connsiteX226" fmla="*/ 370064 w 5092641"/>
              <a:gd name="connsiteY226" fmla="*/ 3398080 h 4612916"/>
              <a:gd name="connsiteX227" fmla="*/ 344062 w 5092641"/>
              <a:gd name="connsiteY227" fmla="*/ 3333075 h 4612916"/>
              <a:gd name="connsiteX228" fmla="*/ 274724 w 5092641"/>
              <a:gd name="connsiteY228" fmla="*/ 3272404 h 4612916"/>
              <a:gd name="connsiteX229" fmla="*/ 257389 w 5092641"/>
              <a:gd name="connsiteY229" fmla="*/ 3203066 h 4612916"/>
              <a:gd name="connsiteX230" fmla="*/ 227053 w 5092641"/>
              <a:gd name="connsiteY230" fmla="*/ 3172730 h 4612916"/>
              <a:gd name="connsiteX231" fmla="*/ 218386 w 5092641"/>
              <a:gd name="connsiteY231" fmla="*/ 3142394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225" fmla="*/ 443736 w 5092641"/>
              <a:gd name="connsiteY225" fmla="*/ 3480419 h 4612916"/>
              <a:gd name="connsiteX226" fmla="*/ 370064 w 5092641"/>
              <a:gd name="connsiteY226" fmla="*/ 3398080 h 4612916"/>
              <a:gd name="connsiteX227" fmla="*/ 344062 w 5092641"/>
              <a:gd name="connsiteY227" fmla="*/ 3333075 h 4612916"/>
              <a:gd name="connsiteX228" fmla="*/ 274724 w 5092641"/>
              <a:gd name="connsiteY228" fmla="*/ 3272404 h 4612916"/>
              <a:gd name="connsiteX229" fmla="*/ 257389 w 5092641"/>
              <a:gd name="connsiteY229" fmla="*/ 3203066 h 4612916"/>
              <a:gd name="connsiteX230" fmla="*/ 227053 w 5092641"/>
              <a:gd name="connsiteY230" fmla="*/ 3172730 h 4612916"/>
              <a:gd name="connsiteX231" fmla="*/ 218386 w 5092641"/>
              <a:gd name="connsiteY231" fmla="*/ 3142394 h 4612916"/>
              <a:gd name="connsiteX232" fmla="*/ 209719 w 5092641"/>
              <a:gd name="connsiteY232" fmla="*/ 3138061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225" fmla="*/ 443736 w 5092641"/>
              <a:gd name="connsiteY225" fmla="*/ 3480419 h 4612916"/>
              <a:gd name="connsiteX226" fmla="*/ 370064 w 5092641"/>
              <a:gd name="connsiteY226" fmla="*/ 3398080 h 4612916"/>
              <a:gd name="connsiteX227" fmla="*/ 344062 w 5092641"/>
              <a:gd name="connsiteY227" fmla="*/ 3333075 h 4612916"/>
              <a:gd name="connsiteX228" fmla="*/ 274724 w 5092641"/>
              <a:gd name="connsiteY228" fmla="*/ 3272404 h 4612916"/>
              <a:gd name="connsiteX229" fmla="*/ 257389 w 5092641"/>
              <a:gd name="connsiteY229" fmla="*/ 3203066 h 4612916"/>
              <a:gd name="connsiteX230" fmla="*/ 227053 w 5092641"/>
              <a:gd name="connsiteY230" fmla="*/ 3172730 h 4612916"/>
              <a:gd name="connsiteX231" fmla="*/ 218386 w 5092641"/>
              <a:gd name="connsiteY231" fmla="*/ 3142394 h 4612916"/>
              <a:gd name="connsiteX232" fmla="*/ 92711 w 5092641"/>
              <a:gd name="connsiteY232" fmla="*/ 3034053 h 4612916"/>
              <a:gd name="connsiteX0" fmla="*/ 221801 w 5092641"/>
              <a:gd name="connsiteY0" fmla="*/ 2263664 h 4612916"/>
              <a:gd name="connsiteX1" fmla="*/ 144107 w 5092641"/>
              <a:gd name="connsiteY1" fmla="*/ 2156088 h 4612916"/>
              <a:gd name="connsiteX2" fmla="*/ 162037 w 5092641"/>
              <a:gd name="connsiteY2" fmla="*/ 2102300 h 4612916"/>
              <a:gd name="connsiteX3" fmla="*/ 162037 w 5092641"/>
              <a:gd name="connsiteY3" fmla="*/ 2054488 h 4612916"/>
              <a:gd name="connsiteX4" fmla="*/ 162037 w 5092641"/>
              <a:gd name="connsiteY4" fmla="*/ 2024606 h 4612916"/>
              <a:gd name="connsiteX5" fmla="*/ 126178 w 5092641"/>
              <a:gd name="connsiteY5" fmla="*/ 1958864 h 4612916"/>
              <a:gd name="connsiteX6" fmla="*/ 120201 w 5092641"/>
              <a:gd name="connsiteY6" fmla="*/ 1917029 h 4612916"/>
              <a:gd name="connsiteX7" fmla="*/ 90319 w 5092641"/>
              <a:gd name="connsiteY7" fmla="*/ 1893123 h 4612916"/>
              <a:gd name="connsiteX8" fmla="*/ 72390 w 5092641"/>
              <a:gd name="connsiteY8" fmla="*/ 1857264 h 4612916"/>
              <a:gd name="connsiteX9" fmla="*/ 12625 w 5092641"/>
              <a:gd name="connsiteY9" fmla="*/ 1797500 h 4612916"/>
              <a:gd name="connsiteX10" fmla="*/ 672 w 5092641"/>
              <a:gd name="connsiteY10" fmla="*/ 1654064 h 4612916"/>
              <a:gd name="connsiteX11" fmla="*/ 24578 w 5092641"/>
              <a:gd name="connsiteY11" fmla="*/ 1618206 h 4612916"/>
              <a:gd name="connsiteX12" fmla="*/ 185943 w 5092641"/>
              <a:gd name="connsiteY12" fmla="*/ 1648088 h 4612916"/>
              <a:gd name="connsiteX13" fmla="*/ 239731 w 5092641"/>
              <a:gd name="connsiteY13" fmla="*/ 1630158 h 4612916"/>
              <a:gd name="connsiteX14" fmla="*/ 203872 w 5092641"/>
              <a:gd name="connsiteY14" fmla="*/ 1474770 h 4612916"/>
              <a:gd name="connsiteX15" fmla="*/ 227778 w 5092641"/>
              <a:gd name="connsiteY15" fmla="*/ 1444888 h 4612916"/>
              <a:gd name="connsiteX16" fmla="*/ 215825 w 5092641"/>
              <a:gd name="connsiteY16" fmla="*/ 1122158 h 4612916"/>
              <a:gd name="connsiteX17" fmla="*/ 239731 w 5092641"/>
              <a:gd name="connsiteY17" fmla="*/ 1110206 h 4612916"/>
              <a:gd name="connsiteX18" fmla="*/ 293519 w 5092641"/>
              <a:gd name="connsiteY18" fmla="*/ 817358 h 4612916"/>
              <a:gd name="connsiteX19" fmla="*/ 299495 w 5092641"/>
              <a:gd name="connsiteY19" fmla="*/ 590253 h 4612916"/>
              <a:gd name="connsiteX20" fmla="*/ 215825 w 5092641"/>
              <a:gd name="connsiteY20" fmla="*/ 542441 h 4612916"/>
              <a:gd name="connsiteX21" fmla="*/ 138131 w 5092641"/>
              <a:gd name="connsiteY21" fmla="*/ 428888 h 4612916"/>
              <a:gd name="connsiteX22" fmla="*/ 179966 w 5092641"/>
              <a:gd name="connsiteY22" fmla="*/ 195806 h 4612916"/>
              <a:gd name="connsiteX23" fmla="*/ 191919 w 5092641"/>
              <a:gd name="connsiteY23" fmla="*/ 189829 h 4612916"/>
              <a:gd name="connsiteX24" fmla="*/ 472813 w 5092641"/>
              <a:gd name="connsiteY24" fmla="*/ 213735 h 4612916"/>
              <a:gd name="connsiteX25" fmla="*/ 484766 w 5092641"/>
              <a:gd name="connsiteY25" fmla="*/ 213735 h 4612916"/>
              <a:gd name="connsiteX26" fmla="*/ 496719 w 5092641"/>
              <a:gd name="connsiteY26" fmla="*/ 16511 h 4612916"/>
              <a:gd name="connsiteX27" fmla="*/ 496719 w 5092641"/>
              <a:gd name="connsiteY27" fmla="*/ 10535 h 4612916"/>
              <a:gd name="connsiteX28" fmla="*/ 634178 w 5092641"/>
              <a:gd name="connsiteY28" fmla="*/ 10535 h 4612916"/>
              <a:gd name="connsiteX29" fmla="*/ 1184013 w 5092641"/>
              <a:gd name="connsiteY29" fmla="*/ 58347 h 4612916"/>
              <a:gd name="connsiteX30" fmla="*/ 1219872 w 5092641"/>
              <a:gd name="connsiteY30" fmla="*/ 58347 h 4612916"/>
              <a:gd name="connsiteX31" fmla="*/ 1249754 w 5092641"/>
              <a:gd name="connsiteY31" fmla="*/ 88229 h 4612916"/>
              <a:gd name="connsiteX32" fmla="*/ 1273660 w 5092641"/>
              <a:gd name="connsiteY32" fmla="*/ 142017 h 4612916"/>
              <a:gd name="connsiteX33" fmla="*/ 1279637 w 5092641"/>
              <a:gd name="connsiteY33" fmla="*/ 189829 h 4612916"/>
              <a:gd name="connsiteX34" fmla="*/ 1321472 w 5092641"/>
              <a:gd name="connsiteY34" fmla="*/ 237641 h 4612916"/>
              <a:gd name="connsiteX35" fmla="*/ 1387213 w 5092641"/>
              <a:gd name="connsiteY35" fmla="*/ 249594 h 4612916"/>
              <a:gd name="connsiteX36" fmla="*/ 1441001 w 5092641"/>
              <a:gd name="connsiteY36" fmla="*/ 297406 h 4612916"/>
              <a:gd name="connsiteX37" fmla="*/ 1482837 w 5092641"/>
              <a:gd name="connsiteY37" fmla="*/ 351194 h 4612916"/>
              <a:gd name="connsiteX38" fmla="*/ 1536625 w 5092641"/>
              <a:gd name="connsiteY38" fmla="*/ 404982 h 4612916"/>
              <a:gd name="connsiteX39" fmla="*/ 1554554 w 5092641"/>
              <a:gd name="connsiteY39" fmla="*/ 434864 h 4612916"/>
              <a:gd name="connsiteX40" fmla="*/ 1608343 w 5092641"/>
              <a:gd name="connsiteY40" fmla="*/ 482676 h 4612916"/>
              <a:gd name="connsiteX41" fmla="*/ 1662131 w 5092641"/>
              <a:gd name="connsiteY41" fmla="*/ 530488 h 4612916"/>
              <a:gd name="connsiteX42" fmla="*/ 1668107 w 5092641"/>
              <a:gd name="connsiteY42" fmla="*/ 530488 h 4612916"/>
              <a:gd name="connsiteX43" fmla="*/ 1727872 w 5092641"/>
              <a:gd name="connsiteY43" fmla="*/ 548417 h 4612916"/>
              <a:gd name="connsiteX44" fmla="*/ 1769707 w 5092641"/>
              <a:gd name="connsiteY44" fmla="*/ 602206 h 4612916"/>
              <a:gd name="connsiteX45" fmla="*/ 1775684 w 5092641"/>
              <a:gd name="connsiteY45" fmla="*/ 614158 h 4612916"/>
              <a:gd name="connsiteX46" fmla="*/ 1799590 w 5092641"/>
              <a:gd name="connsiteY46" fmla="*/ 638064 h 4612916"/>
              <a:gd name="connsiteX47" fmla="*/ 1823495 w 5092641"/>
              <a:gd name="connsiteY47" fmla="*/ 679900 h 4612916"/>
              <a:gd name="connsiteX48" fmla="*/ 1829472 w 5092641"/>
              <a:gd name="connsiteY48" fmla="*/ 727711 h 4612916"/>
              <a:gd name="connsiteX49" fmla="*/ 1841425 w 5092641"/>
              <a:gd name="connsiteY49" fmla="*/ 751617 h 4612916"/>
              <a:gd name="connsiteX50" fmla="*/ 1865331 w 5092641"/>
              <a:gd name="connsiteY50" fmla="*/ 781500 h 4612916"/>
              <a:gd name="connsiteX51" fmla="*/ 1889237 w 5092641"/>
              <a:gd name="connsiteY51" fmla="*/ 817358 h 4612916"/>
              <a:gd name="connsiteX52" fmla="*/ 1901190 w 5092641"/>
              <a:gd name="connsiteY52" fmla="*/ 847241 h 4612916"/>
              <a:gd name="connsiteX53" fmla="*/ 1877284 w 5092641"/>
              <a:gd name="connsiteY53" fmla="*/ 901029 h 4612916"/>
              <a:gd name="connsiteX54" fmla="*/ 1901190 w 5092641"/>
              <a:gd name="connsiteY54" fmla="*/ 948841 h 4612916"/>
              <a:gd name="connsiteX55" fmla="*/ 1913143 w 5092641"/>
              <a:gd name="connsiteY55" fmla="*/ 978723 h 4612916"/>
              <a:gd name="connsiteX56" fmla="*/ 1931072 w 5092641"/>
              <a:gd name="connsiteY56" fmla="*/ 1020558 h 4612916"/>
              <a:gd name="connsiteX57" fmla="*/ 1943025 w 5092641"/>
              <a:gd name="connsiteY57" fmla="*/ 1038488 h 4612916"/>
              <a:gd name="connsiteX58" fmla="*/ 1943025 w 5092641"/>
              <a:gd name="connsiteY58" fmla="*/ 1068370 h 4612916"/>
              <a:gd name="connsiteX59" fmla="*/ 1990837 w 5092641"/>
              <a:gd name="connsiteY59" fmla="*/ 1128135 h 4612916"/>
              <a:gd name="connsiteX60" fmla="*/ 2020719 w 5092641"/>
              <a:gd name="connsiteY60" fmla="*/ 1146064 h 4612916"/>
              <a:gd name="connsiteX61" fmla="*/ 2026695 w 5092641"/>
              <a:gd name="connsiteY61" fmla="*/ 1140088 h 4612916"/>
              <a:gd name="connsiteX62" fmla="*/ 2068531 w 5092641"/>
              <a:gd name="connsiteY62" fmla="*/ 1158017 h 4612916"/>
              <a:gd name="connsiteX63" fmla="*/ 2122319 w 5092641"/>
              <a:gd name="connsiteY63" fmla="*/ 1205829 h 4612916"/>
              <a:gd name="connsiteX64" fmla="*/ 2164154 w 5092641"/>
              <a:gd name="connsiteY64" fmla="*/ 1241688 h 4612916"/>
              <a:gd name="connsiteX65" fmla="*/ 2200013 w 5092641"/>
              <a:gd name="connsiteY65" fmla="*/ 1253641 h 4612916"/>
              <a:gd name="connsiteX66" fmla="*/ 2253801 w 5092641"/>
              <a:gd name="connsiteY66" fmla="*/ 1265594 h 4612916"/>
              <a:gd name="connsiteX67" fmla="*/ 2253801 w 5092641"/>
              <a:gd name="connsiteY67" fmla="*/ 1289500 h 4612916"/>
              <a:gd name="connsiteX68" fmla="*/ 2301613 w 5092641"/>
              <a:gd name="connsiteY68" fmla="*/ 1319382 h 4612916"/>
              <a:gd name="connsiteX69" fmla="*/ 2337472 w 5092641"/>
              <a:gd name="connsiteY69" fmla="*/ 1325358 h 4612916"/>
              <a:gd name="connsiteX70" fmla="*/ 2379307 w 5092641"/>
              <a:gd name="connsiteY70" fmla="*/ 1361217 h 4612916"/>
              <a:gd name="connsiteX71" fmla="*/ 2409190 w 5092641"/>
              <a:gd name="connsiteY71" fmla="*/ 1379147 h 4612916"/>
              <a:gd name="connsiteX72" fmla="*/ 2421143 w 5092641"/>
              <a:gd name="connsiteY72" fmla="*/ 1385123 h 4612916"/>
              <a:gd name="connsiteX73" fmla="*/ 2445048 w 5092641"/>
              <a:gd name="connsiteY73" fmla="*/ 1391100 h 4612916"/>
              <a:gd name="connsiteX74" fmla="*/ 2504813 w 5092641"/>
              <a:gd name="connsiteY74" fmla="*/ 1415006 h 4612916"/>
              <a:gd name="connsiteX75" fmla="*/ 2528719 w 5092641"/>
              <a:gd name="connsiteY75" fmla="*/ 1391100 h 4612916"/>
              <a:gd name="connsiteX76" fmla="*/ 2552625 w 5092641"/>
              <a:gd name="connsiteY76" fmla="*/ 1367194 h 4612916"/>
              <a:gd name="connsiteX77" fmla="*/ 2582507 w 5092641"/>
              <a:gd name="connsiteY77" fmla="*/ 1325358 h 4612916"/>
              <a:gd name="connsiteX78" fmla="*/ 2624343 w 5092641"/>
              <a:gd name="connsiteY78" fmla="*/ 1301453 h 4612916"/>
              <a:gd name="connsiteX79" fmla="*/ 2612390 w 5092641"/>
              <a:gd name="connsiteY79" fmla="*/ 1283523 h 4612916"/>
              <a:gd name="connsiteX80" fmla="*/ 2612390 w 5092641"/>
              <a:gd name="connsiteY80" fmla="*/ 1247664 h 4612916"/>
              <a:gd name="connsiteX81" fmla="*/ 2648248 w 5092641"/>
              <a:gd name="connsiteY81" fmla="*/ 1211806 h 4612916"/>
              <a:gd name="connsiteX82" fmla="*/ 2648248 w 5092641"/>
              <a:gd name="connsiteY82" fmla="*/ 1193876 h 4612916"/>
              <a:gd name="connsiteX83" fmla="*/ 2713990 w 5092641"/>
              <a:gd name="connsiteY83" fmla="*/ 1056417 h 4612916"/>
              <a:gd name="connsiteX84" fmla="*/ 2731919 w 5092641"/>
              <a:gd name="connsiteY84" fmla="*/ 1050441 h 4612916"/>
              <a:gd name="connsiteX85" fmla="*/ 2821566 w 5092641"/>
              <a:gd name="connsiteY85" fmla="*/ 1032511 h 4612916"/>
              <a:gd name="connsiteX86" fmla="*/ 2833519 w 5092641"/>
              <a:gd name="connsiteY86" fmla="*/ 1032511 h 4612916"/>
              <a:gd name="connsiteX87" fmla="*/ 2857424 w 5092641"/>
              <a:gd name="connsiteY87" fmla="*/ 1002630 h 4612916"/>
              <a:gd name="connsiteX88" fmla="*/ 3048670 w 5092641"/>
              <a:gd name="connsiteY88" fmla="*/ 1026535 h 4612916"/>
              <a:gd name="connsiteX89" fmla="*/ 3198083 w 5092641"/>
              <a:gd name="connsiteY89" fmla="*/ 1044464 h 4612916"/>
              <a:gd name="connsiteX90" fmla="*/ 3269800 w 5092641"/>
              <a:gd name="connsiteY90" fmla="*/ 1086300 h 4612916"/>
              <a:gd name="connsiteX91" fmla="*/ 3305658 w 5092641"/>
              <a:gd name="connsiteY91" fmla="*/ 1134111 h 4612916"/>
              <a:gd name="connsiteX92" fmla="*/ 3311635 w 5092641"/>
              <a:gd name="connsiteY92" fmla="*/ 1175947 h 4612916"/>
              <a:gd name="connsiteX93" fmla="*/ 3401281 w 5092641"/>
              <a:gd name="connsiteY93" fmla="*/ 1187900 h 4612916"/>
              <a:gd name="connsiteX94" fmla="*/ 3431164 w 5092641"/>
              <a:gd name="connsiteY94" fmla="*/ 1253641 h 4612916"/>
              <a:gd name="connsiteX95" fmla="*/ 3490927 w 5092641"/>
              <a:gd name="connsiteY95" fmla="*/ 1283523 h 4612916"/>
              <a:gd name="connsiteX96" fmla="*/ 3562645 w 5092641"/>
              <a:gd name="connsiteY96" fmla="*/ 1355240 h 4612916"/>
              <a:gd name="connsiteX97" fmla="*/ 3598503 w 5092641"/>
              <a:gd name="connsiteY97" fmla="*/ 1492699 h 4612916"/>
              <a:gd name="connsiteX98" fmla="*/ 3682174 w 5092641"/>
              <a:gd name="connsiteY98" fmla="*/ 1618206 h 4612916"/>
              <a:gd name="connsiteX99" fmla="*/ 3724009 w 5092641"/>
              <a:gd name="connsiteY99" fmla="*/ 1737735 h 4612916"/>
              <a:gd name="connsiteX100" fmla="*/ 3807679 w 5092641"/>
              <a:gd name="connsiteY100" fmla="*/ 1797500 h 4612916"/>
              <a:gd name="connsiteX101" fmla="*/ 3867443 w 5092641"/>
              <a:gd name="connsiteY101" fmla="*/ 1887146 h 4612916"/>
              <a:gd name="connsiteX102" fmla="*/ 3927207 w 5092641"/>
              <a:gd name="connsiteY102" fmla="*/ 1994723 h 4612916"/>
              <a:gd name="connsiteX103" fmla="*/ 3975019 w 5092641"/>
              <a:gd name="connsiteY103" fmla="*/ 2042534 h 4612916"/>
              <a:gd name="connsiteX104" fmla="*/ 4046735 w 5092641"/>
              <a:gd name="connsiteY104" fmla="*/ 2066440 h 4612916"/>
              <a:gd name="connsiteX105" fmla="*/ 4058687 w 5092641"/>
              <a:gd name="connsiteY105" fmla="*/ 2144135 h 4612916"/>
              <a:gd name="connsiteX106" fmla="*/ 4064664 w 5092641"/>
              <a:gd name="connsiteY106" fmla="*/ 2215852 h 4612916"/>
              <a:gd name="connsiteX107" fmla="*/ 4082592 w 5092641"/>
              <a:gd name="connsiteY107" fmla="*/ 2317453 h 4612916"/>
              <a:gd name="connsiteX108" fmla="*/ 4124428 w 5092641"/>
              <a:gd name="connsiteY108" fmla="*/ 2419053 h 4612916"/>
              <a:gd name="connsiteX109" fmla="*/ 4154309 w 5092641"/>
              <a:gd name="connsiteY109" fmla="*/ 2431006 h 4612916"/>
              <a:gd name="connsiteX110" fmla="*/ 4178216 w 5092641"/>
              <a:gd name="connsiteY110" fmla="*/ 2496746 h 4612916"/>
              <a:gd name="connsiteX111" fmla="*/ 4255908 w 5092641"/>
              <a:gd name="connsiteY111" fmla="*/ 2598345 h 4612916"/>
              <a:gd name="connsiteX112" fmla="*/ 4363485 w 5092641"/>
              <a:gd name="connsiteY112" fmla="*/ 2628227 h 4612916"/>
              <a:gd name="connsiteX113" fmla="*/ 4429226 w 5092641"/>
              <a:gd name="connsiteY113" fmla="*/ 2682015 h 4612916"/>
              <a:gd name="connsiteX114" fmla="*/ 4536802 w 5092641"/>
              <a:gd name="connsiteY114" fmla="*/ 2687991 h 4612916"/>
              <a:gd name="connsiteX115" fmla="*/ 4608519 w 5092641"/>
              <a:gd name="connsiteY115" fmla="*/ 2753731 h 4612916"/>
              <a:gd name="connsiteX116" fmla="*/ 4680237 w 5092641"/>
              <a:gd name="connsiteY116" fmla="*/ 2783614 h 4612916"/>
              <a:gd name="connsiteX117" fmla="*/ 4835624 w 5092641"/>
              <a:gd name="connsiteY117" fmla="*/ 2771660 h 4612916"/>
              <a:gd name="connsiteX118" fmla="*/ 4949176 w 5092641"/>
              <a:gd name="connsiteY118" fmla="*/ 2825448 h 4612916"/>
              <a:gd name="connsiteX119" fmla="*/ 4991010 w 5092641"/>
              <a:gd name="connsiteY119" fmla="*/ 2849354 h 4612916"/>
              <a:gd name="connsiteX120" fmla="*/ 5068704 w 5092641"/>
              <a:gd name="connsiteY120" fmla="*/ 2801543 h 4612916"/>
              <a:gd name="connsiteX121" fmla="*/ 5086632 w 5092641"/>
              <a:gd name="connsiteY121" fmla="*/ 2795566 h 4612916"/>
              <a:gd name="connsiteX122" fmla="*/ 5092608 w 5092641"/>
              <a:gd name="connsiteY122" fmla="*/ 2956930 h 4612916"/>
              <a:gd name="connsiteX123" fmla="*/ 5008938 w 5092641"/>
              <a:gd name="connsiteY123" fmla="*/ 3130248 h 4612916"/>
              <a:gd name="connsiteX124" fmla="*/ 4949174 w 5092641"/>
              <a:gd name="connsiteY124" fmla="*/ 3291612 h 4612916"/>
              <a:gd name="connsiteX125" fmla="*/ 4907338 w 5092641"/>
              <a:gd name="connsiteY125" fmla="*/ 3602388 h 4612916"/>
              <a:gd name="connsiteX126" fmla="*/ 4889409 w 5092641"/>
              <a:gd name="connsiteY126" fmla="*/ 3805588 h 4612916"/>
              <a:gd name="connsiteX127" fmla="*/ 4895385 w 5092641"/>
              <a:gd name="connsiteY127" fmla="*/ 3972929 h 4612916"/>
              <a:gd name="connsiteX128" fmla="*/ 4895385 w 5092641"/>
              <a:gd name="connsiteY128" fmla="*/ 4104411 h 4612916"/>
              <a:gd name="connsiteX129" fmla="*/ 4907338 w 5092641"/>
              <a:gd name="connsiteY129" fmla="*/ 4265775 h 4612916"/>
              <a:gd name="connsiteX130" fmla="*/ 4871480 w 5092641"/>
              <a:gd name="connsiteY130" fmla="*/ 4403233 h 4612916"/>
              <a:gd name="connsiteX131" fmla="*/ 4883433 w 5092641"/>
              <a:gd name="connsiteY131" fmla="*/ 4516786 h 4612916"/>
              <a:gd name="connsiteX132" fmla="*/ 4913315 w 5092641"/>
              <a:gd name="connsiteY132" fmla="*/ 4606433 h 4612916"/>
              <a:gd name="connsiteX133" fmla="*/ 4889409 w 5092641"/>
              <a:gd name="connsiteY133" fmla="*/ 4606432 h 4612916"/>
              <a:gd name="connsiteX134" fmla="*/ 4793785 w 5092641"/>
              <a:gd name="connsiteY134" fmla="*/ 4564596 h 4612916"/>
              <a:gd name="connsiteX135" fmla="*/ 4704138 w 5092641"/>
              <a:gd name="connsiteY135" fmla="*/ 4522761 h 4612916"/>
              <a:gd name="connsiteX136" fmla="*/ 4656327 w 5092641"/>
              <a:gd name="connsiteY136" fmla="*/ 4528738 h 4612916"/>
              <a:gd name="connsiteX137" fmla="*/ 4524845 w 5092641"/>
              <a:gd name="connsiteY137" fmla="*/ 4534715 h 4612916"/>
              <a:gd name="connsiteX138" fmla="*/ 4453127 w 5092641"/>
              <a:gd name="connsiteY138" fmla="*/ 4546668 h 4612916"/>
              <a:gd name="connsiteX139" fmla="*/ 4423245 w 5092641"/>
              <a:gd name="connsiteY139" fmla="*/ 4576550 h 4612916"/>
              <a:gd name="connsiteX140" fmla="*/ 4237974 w 5092641"/>
              <a:gd name="connsiteY140" fmla="*/ 4534714 h 4612916"/>
              <a:gd name="connsiteX141" fmla="*/ 4192343 w 5092641"/>
              <a:gd name="connsiteY141" fmla="*/ 4429489 h 4612916"/>
              <a:gd name="connsiteX142" fmla="*/ 4157674 w 5092641"/>
              <a:gd name="connsiteY142" fmla="*/ 4451158 h 4612916"/>
              <a:gd name="connsiteX143" fmla="*/ 4123005 w 5092641"/>
              <a:gd name="connsiteY143" fmla="*/ 4416488 h 4612916"/>
              <a:gd name="connsiteX144" fmla="*/ 4105670 w 5092641"/>
              <a:gd name="connsiteY144" fmla="*/ 4455490 h 4612916"/>
              <a:gd name="connsiteX145" fmla="*/ 3893321 w 5092641"/>
              <a:gd name="connsiteY145" fmla="*/ 4381818 h 4612916"/>
              <a:gd name="connsiteX146" fmla="*/ 3871653 w 5092641"/>
              <a:gd name="connsiteY146" fmla="*/ 4334148 h 4612916"/>
              <a:gd name="connsiteX147" fmla="*/ 3919323 w 5092641"/>
              <a:gd name="connsiteY147" fmla="*/ 4290812 h 4612916"/>
              <a:gd name="connsiteX148" fmla="*/ 3884654 w 5092641"/>
              <a:gd name="connsiteY148" fmla="*/ 4212806 h 4612916"/>
              <a:gd name="connsiteX149" fmla="*/ 3841318 w 5092641"/>
              <a:gd name="connsiteY149" fmla="*/ 4217140 h 4612916"/>
              <a:gd name="connsiteX150" fmla="*/ 3858652 w 5092641"/>
              <a:gd name="connsiteY150" fmla="*/ 4165136 h 4612916"/>
              <a:gd name="connsiteX151" fmla="*/ 3758978 w 5092641"/>
              <a:gd name="connsiteY151" fmla="*/ 4165136 h 4612916"/>
              <a:gd name="connsiteX152" fmla="*/ 3728643 w 5092641"/>
              <a:gd name="connsiteY152" fmla="*/ 4195471 h 4612916"/>
              <a:gd name="connsiteX153" fmla="*/ 3693973 w 5092641"/>
              <a:gd name="connsiteY153" fmla="*/ 4186804 h 4612916"/>
              <a:gd name="connsiteX154" fmla="*/ 3680972 w 5092641"/>
              <a:gd name="connsiteY154" fmla="*/ 4152135 h 4612916"/>
              <a:gd name="connsiteX155" fmla="*/ 3676638 w 5092641"/>
              <a:gd name="connsiteY155" fmla="*/ 4061129 h 4612916"/>
              <a:gd name="connsiteX156" fmla="*/ 3659304 w 5092641"/>
              <a:gd name="connsiteY156" fmla="*/ 3965789 h 4612916"/>
              <a:gd name="connsiteX157" fmla="*/ 3663637 w 5092641"/>
              <a:gd name="connsiteY157" fmla="*/ 3896450 h 4612916"/>
              <a:gd name="connsiteX158" fmla="*/ 3598632 w 5092641"/>
              <a:gd name="connsiteY158" fmla="*/ 3809776 h 4612916"/>
              <a:gd name="connsiteX159" fmla="*/ 3602967 w 5092641"/>
              <a:gd name="connsiteY159" fmla="*/ 3662432 h 4612916"/>
              <a:gd name="connsiteX160" fmla="*/ 3507626 w 5092641"/>
              <a:gd name="connsiteY160" fmla="*/ 3541091 h 4612916"/>
              <a:gd name="connsiteX161" fmla="*/ 3472957 w 5092641"/>
              <a:gd name="connsiteY161" fmla="*/ 3497754 h 4612916"/>
              <a:gd name="connsiteX162" fmla="*/ 3416620 w 5092641"/>
              <a:gd name="connsiteY162" fmla="*/ 3510755 h 4612916"/>
              <a:gd name="connsiteX163" fmla="*/ 3373283 w 5092641"/>
              <a:gd name="connsiteY163" fmla="*/ 3489087 h 4612916"/>
              <a:gd name="connsiteX164" fmla="*/ 3334281 w 5092641"/>
              <a:gd name="connsiteY164" fmla="*/ 3411081 h 4612916"/>
              <a:gd name="connsiteX165" fmla="*/ 3277943 w 5092641"/>
              <a:gd name="connsiteY165" fmla="*/ 3419748 h 4612916"/>
              <a:gd name="connsiteX166" fmla="*/ 3221605 w 5092641"/>
              <a:gd name="connsiteY166" fmla="*/ 3441417 h 4612916"/>
              <a:gd name="connsiteX167" fmla="*/ 3143599 w 5092641"/>
              <a:gd name="connsiteY167" fmla="*/ 3445750 h 4612916"/>
              <a:gd name="connsiteX168" fmla="*/ 3139266 w 5092641"/>
              <a:gd name="connsiteY168" fmla="*/ 3411081 h 4612916"/>
              <a:gd name="connsiteX169" fmla="*/ 3160935 w 5092641"/>
              <a:gd name="connsiteY169" fmla="*/ 3402413 h 4612916"/>
              <a:gd name="connsiteX170" fmla="*/ 3117598 w 5092641"/>
              <a:gd name="connsiteY170" fmla="*/ 3363410 h 4612916"/>
              <a:gd name="connsiteX171" fmla="*/ 3078595 w 5092641"/>
              <a:gd name="connsiteY171" fmla="*/ 3350410 h 4612916"/>
              <a:gd name="connsiteX172" fmla="*/ 3056926 w 5092641"/>
              <a:gd name="connsiteY172" fmla="*/ 3298406 h 4612916"/>
              <a:gd name="connsiteX173" fmla="*/ 2918250 w 5092641"/>
              <a:gd name="connsiteY173" fmla="*/ 3246402 h 4612916"/>
              <a:gd name="connsiteX174" fmla="*/ 2796907 w 5092641"/>
              <a:gd name="connsiteY174" fmla="*/ 3263737 h 4612916"/>
              <a:gd name="connsiteX175" fmla="*/ 2723235 w 5092641"/>
              <a:gd name="connsiteY175" fmla="*/ 3259404 h 4612916"/>
              <a:gd name="connsiteX176" fmla="*/ 2705901 w 5092641"/>
              <a:gd name="connsiteY176" fmla="*/ 3285406 h 4612916"/>
              <a:gd name="connsiteX177" fmla="*/ 2779574 w 5092641"/>
              <a:gd name="connsiteY177" fmla="*/ 3393746 h 4612916"/>
              <a:gd name="connsiteX178" fmla="*/ 2779573 w 5092641"/>
              <a:gd name="connsiteY178" fmla="*/ 3575760 h 4612916"/>
              <a:gd name="connsiteX179" fmla="*/ 2653897 w 5092641"/>
              <a:gd name="connsiteY179" fmla="*/ 3601762 h 4612916"/>
              <a:gd name="connsiteX180" fmla="*/ 2536889 w 5092641"/>
              <a:gd name="connsiteY180" fmla="*/ 3588760 h 4612916"/>
              <a:gd name="connsiteX181" fmla="*/ 2445882 w 5092641"/>
              <a:gd name="connsiteY181" fmla="*/ 3567092 h 4612916"/>
              <a:gd name="connsiteX182" fmla="*/ 2385211 w 5092641"/>
              <a:gd name="connsiteY182" fmla="*/ 3588761 h 4612916"/>
              <a:gd name="connsiteX183" fmla="*/ 2337541 w 5092641"/>
              <a:gd name="connsiteY183" fmla="*/ 3636431 h 4612916"/>
              <a:gd name="connsiteX184" fmla="*/ 2276870 w 5092641"/>
              <a:gd name="connsiteY184" fmla="*/ 3679768 h 4612916"/>
              <a:gd name="connsiteX185" fmla="*/ 2250868 w 5092641"/>
              <a:gd name="connsiteY185" fmla="*/ 3723103 h 4612916"/>
              <a:gd name="connsiteX186" fmla="*/ 2177196 w 5092641"/>
              <a:gd name="connsiteY186" fmla="*/ 3757773 h 4612916"/>
              <a:gd name="connsiteX187" fmla="*/ 2181529 w 5092641"/>
              <a:gd name="connsiteY187" fmla="*/ 3814111 h 4612916"/>
              <a:gd name="connsiteX188" fmla="*/ 2164195 w 5092641"/>
              <a:gd name="connsiteY188" fmla="*/ 3853113 h 4612916"/>
              <a:gd name="connsiteX189" fmla="*/ 2168529 w 5092641"/>
              <a:gd name="connsiteY189" fmla="*/ 3913784 h 4612916"/>
              <a:gd name="connsiteX190" fmla="*/ 2194530 w 5092641"/>
              <a:gd name="connsiteY190" fmla="*/ 3974455 h 4612916"/>
              <a:gd name="connsiteX191" fmla="*/ 2142526 w 5092641"/>
              <a:gd name="connsiteY191" fmla="*/ 3970122 h 4612916"/>
              <a:gd name="connsiteX192" fmla="*/ 2116525 w 5092641"/>
              <a:gd name="connsiteY192" fmla="*/ 4013458 h 4612916"/>
              <a:gd name="connsiteX193" fmla="*/ 2051520 w 5092641"/>
              <a:gd name="connsiteY193" fmla="*/ 4061128 h 4612916"/>
              <a:gd name="connsiteX194" fmla="*/ 2051520 w 5092641"/>
              <a:gd name="connsiteY194" fmla="*/ 4178137 h 4612916"/>
              <a:gd name="connsiteX195" fmla="*/ 2021184 w 5092641"/>
              <a:gd name="connsiteY195" fmla="*/ 4208472 h 4612916"/>
              <a:gd name="connsiteX196" fmla="*/ 1995183 w 5092641"/>
              <a:gd name="connsiteY196" fmla="*/ 4468491 h 4612916"/>
              <a:gd name="connsiteX197" fmla="*/ 1951847 w 5092641"/>
              <a:gd name="connsiteY197" fmla="*/ 4602835 h 4612916"/>
              <a:gd name="connsiteX198" fmla="*/ 1925845 w 5092641"/>
              <a:gd name="connsiteY198" fmla="*/ 4546497 h 4612916"/>
              <a:gd name="connsiteX199" fmla="*/ 1865173 w 5092641"/>
              <a:gd name="connsiteY199" fmla="*/ 4555164 h 4612916"/>
              <a:gd name="connsiteX200" fmla="*/ 1787167 w 5092641"/>
              <a:gd name="connsiteY200" fmla="*/ 4524829 h 4612916"/>
              <a:gd name="connsiteX201" fmla="*/ 1791501 w 5092641"/>
              <a:gd name="connsiteY201" fmla="*/ 4459824 h 4612916"/>
              <a:gd name="connsiteX202" fmla="*/ 1743831 w 5092641"/>
              <a:gd name="connsiteY202" fmla="*/ 4442489 h 4612916"/>
              <a:gd name="connsiteX203" fmla="*/ 1644158 w 5092641"/>
              <a:gd name="connsiteY203" fmla="*/ 4485826 h 4612916"/>
              <a:gd name="connsiteX204" fmla="*/ 1635490 w 5092641"/>
              <a:gd name="connsiteY204" fmla="*/ 4433823 h 4612916"/>
              <a:gd name="connsiteX205" fmla="*/ 1678826 w 5092641"/>
              <a:gd name="connsiteY205" fmla="*/ 4373152 h 4612916"/>
              <a:gd name="connsiteX206" fmla="*/ 1644157 w 5092641"/>
              <a:gd name="connsiteY206" fmla="*/ 4299480 h 4612916"/>
              <a:gd name="connsiteX207" fmla="*/ 1566151 w 5092641"/>
              <a:gd name="connsiteY207" fmla="*/ 4251809 h 4612916"/>
              <a:gd name="connsiteX208" fmla="*/ 1466477 w 5092641"/>
              <a:gd name="connsiteY208" fmla="*/ 4243142 h 4612916"/>
              <a:gd name="connsiteX209" fmla="*/ 1436141 w 5092641"/>
              <a:gd name="connsiteY209" fmla="*/ 4251809 h 4612916"/>
              <a:gd name="connsiteX210" fmla="*/ 1440475 w 5092641"/>
              <a:gd name="connsiteY210" fmla="*/ 4303812 h 4612916"/>
              <a:gd name="connsiteX211" fmla="*/ 1366803 w 5092641"/>
              <a:gd name="connsiteY211" fmla="*/ 4351483 h 4612916"/>
              <a:gd name="connsiteX212" fmla="*/ 1440475 w 5092641"/>
              <a:gd name="connsiteY212" fmla="*/ 4503162 h 4612916"/>
              <a:gd name="connsiteX213" fmla="*/ 1384138 w 5092641"/>
              <a:gd name="connsiteY213" fmla="*/ 4503162 h 4612916"/>
              <a:gd name="connsiteX214" fmla="*/ 1362470 w 5092641"/>
              <a:gd name="connsiteY214" fmla="*/ 4498827 h 4612916"/>
              <a:gd name="connsiteX215" fmla="*/ 1327802 w 5092641"/>
              <a:gd name="connsiteY215" fmla="*/ 4498827 h 4612916"/>
              <a:gd name="connsiteX216" fmla="*/ 1319133 w 5092641"/>
              <a:gd name="connsiteY216" fmla="*/ 4507494 h 4612916"/>
              <a:gd name="connsiteX217" fmla="*/ 1189124 w 5092641"/>
              <a:gd name="connsiteY217" fmla="*/ 4334148 h 4612916"/>
              <a:gd name="connsiteX218" fmla="*/ 1037446 w 5092641"/>
              <a:gd name="connsiteY218" fmla="*/ 4152136 h 4612916"/>
              <a:gd name="connsiteX219" fmla="*/ 1011444 w 5092641"/>
              <a:gd name="connsiteY219" fmla="*/ 4156469 h 4612916"/>
              <a:gd name="connsiteX220" fmla="*/ 963774 w 5092641"/>
              <a:gd name="connsiteY220" fmla="*/ 4035126 h 4612916"/>
              <a:gd name="connsiteX221" fmla="*/ 859767 w 5092641"/>
              <a:gd name="connsiteY221" fmla="*/ 3926785 h 4612916"/>
              <a:gd name="connsiteX222" fmla="*/ 816430 w 5092641"/>
              <a:gd name="connsiteY222" fmla="*/ 3822777 h 4612916"/>
              <a:gd name="connsiteX223" fmla="*/ 734091 w 5092641"/>
              <a:gd name="connsiteY223" fmla="*/ 3727437 h 4612916"/>
              <a:gd name="connsiteX224" fmla="*/ 547744 w 5092641"/>
              <a:gd name="connsiteY224" fmla="*/ 3571426 h 4612916"/>
              <a:gd name="connsiteX225" fmla="*/ 443736 w 5092641"/>
              <a:gd name="connsiteY225" fmla="*/ 3480419 h 4612916"/>
              <a:gd name="connsiteX226" fmla="*/ 370064 w 5092641"/>
              <a:gd name="connsiteY226" fmla="*/ 3398080 h 4612916"/>
              <a:gd name="connsiteX227" fmla="*/ 344062 w 5092641"/>
              <a:gd name="connsiteY227" fmla="*/ 3333075 h 4612916"/>
              <a:gd name="connsiteX228" fmla="*/ 274724 w 5092641"/>
              <a:gd name="connsiteY228" fmla="*/ 3272404 h 4612916"/>
              <a:gd name="connsiteX229" fmla="*/ 257389 w 5092641"/>
              <a:gd name="connsiteY229" fmla="*/ 3203066 h 4612916"/>
              <a:gd name="connsiteX230" fmla="*/ 227053 w 5092641"/>
              <a:gd name="connsiteY230" fmla="*/ 3172730 h 4612916"/>
              <a:gd name="connsiteX231" fmla="*/ 218386 w 5092641"/>
              <a:gd name="connsiteY231" fmla="*/ 3142394 h 4612916"/>
              <a:gd name="connsiteX232" fmla="*/ 92711 w 5092641"/>
              <a:gd name="connsiteY232" fmla="*/ 3034053 h 4612916"/>
              <a:gd name="connsiteX233" fmla="*/ 92711 w 5092641"/>
              <a:gd name="connsiteY233" fmla="*/ 3029720 h 4612916"/>
              <a:gd name="connsiteX0" fmla="*/ 263434 w 5134274"/>
              <a:gd name="connsiteY0" fmla="*/ 2263664 h 4612916"/>
              <a:gd name="connsiteX1" fmla="*/ 185740 w 5134274"/>
              <a:gd name="connsiteY1" fmla="*/ 2156088 h 4612916"/>
              <a:gd name="connsiteX2" fmla="*/ 203670 w 5134274"/>
              <a:gd name="connsiteY2" fmla="*/ 2102300 h 4612916"/>
              <a:gd name="connsiteX3" fmla="*/ 203670 w 5134274"/>
              <a:gd name="connsiteY3" fmla="*/ 2054488 h 4612916"/>
              <a:gd name="connsiteX4" fmla="*/ 203670 w 5134274"/>
              <a:gd name="connsiteY4" fmla="*/ 2024606 h 4612916"/>
              <a:gd name="connsiteX5" fmla="*/ 167811 w 5134274"/>
              <a:gd name="connsiteY5" fmla="*/ 1958864 h 4612916"/>
              <a:gd name="connsiteX6" fmla="*/ 161834 w 5134274"/>
              <a:gd name="connsiteY6" fmla="*/ 1917029 h 4612916"/>
              <a:gd name="connsiteX7" fmla="*/ 131952 w 5134274"/>
              <a:gd name="connsiteY7" fmla="*/ 1893123 h 4612916"/>
              <a:gd name="connsiteX8" fmla="*/ 114023 w 5134274"/>
              <a:gd name="connsiteY8" fmla="*/ 1857264 h 4612916"/>
              <a:gd name="connsiteX9" fmla="*/ 54258 w 5134274"/>
              <a:gd name="connsiteY9" fmla="*/ 1797500 h 4612916"/>
              <a:gd name="connsiteX10" fmla="*/ 42305 w 5134274"/>
              <a:gd name="connsiteY10" fmla="*/ 1654064 h 4612916"/>
              <a:gd name="connsiteX11" fmla="*/ 66211 w 5134274"/>
              <a:gd name="connsiteY11" fmla="*/ 1618206 h 4612916"/>
              <a:gd name="connsiteX12" fmla="*/ 227576 w 5134274"/>
              <a:gd name="connsiteY12" fmla="*/ 1648088 h 4612916"/>
              <a:gd name="connsiteX13" fmla="*/ 281364 w 5134274"/>
              <a:gd name="connsiteY13" fmla="*/ 1630158 h 4612916"/>
              <a:gd name="connsiteX14" fmla="*/ 245505 w 5134274"/>
              <a:gd name="connsiteY14" fmla="*/ 1474770 h 4612916"/>
              <a:gd name="connsiteX15" fmla="*/ 269411 w 5134274"/>
              <a:gd name="connsiteY15" fmla="*/ 1444888 h 4612916"/>
              <a:gd name="connsiteX16" fmla="*/ 257458 w 5134274"/>
              <a:gd name="connsiteY16" fmla="*/ 1122158 h 4612916"/>
              <a:gd name="connsiteX17" fmla="*/ 281364 w 5134274"/>
              <a:gd name="connsiteY17" fmla="*/ 1110206 h 4612916"/>
              <a:gd name="connsiteX18" fmla="*/ 335152 w 5134274"/>
              <a:gd name="connsiteY18" fmla="*/ 817358 h 4612916"/>
              <a:gd name="connsiteX19" fmla="*/ 341128 w 5134274"/>
              <a:gd name="connsiteY19" fmla="*/ 590253 h 4612916"/>
              <a:gd name="connsiteX20" fmla="*/ 257458 w 5134274"/>
              <a:gd name="connsiteY20" fmla="*/ 542441 h 4612916"/>
              <a:gd name="connsiteX21" fmla="*/ 179764 w 5134274"/>
              <a:gd name="connsiteY21" fmla="*/ 428888 h 4612916"/>
              <a:gd name="connsiteX22" fmla="*/ 221599 w 5134274"/>
              <a:gd name="connsiteY22" fmla="*/ 195806 h 4612916"/>
              <a:gd name="connsiteX23" fmla="*/ 233552 w 5134274"/>
              <a:gd name="connsiteY23" fmla="*/ 189829 h 4612916"/>
              <a:gd name="connsiteX24" fmla="*/ 514446 w 5134274"/>
              <a:gd name="connsiteY24" fmla="*/ 213735 h 4612916"/>
              <a:gd name="connsiteX25" fmla="*/ 526399 w 5134274"/>
              <a:gd name="connsiteY25" fmla="*/ 213735 h 4612916"/>
              <a:gd name="connsiteX26" fmla="*/ 538352 w 5134274"/>
              <a:gd name="connsiteY26" fmla="*/ 16511 h 4612916"/>
              <a:gd name="connsiteX27" fmla="*/ 538352 w 5134274"/>
              <a:gd name="connsiteY27" fmla="*/ 10535 h 4612916"/>
              <a:gd name="connsiteX28" fmla="*/ 675811 w 5134274"/>
              <a:gd name="connsiteY28" fmla="*/ 10535 h 4612916"/>
              <a:gd name="connsiteX29" fmla="*/ 1225646 w 5134274"/>
              <a:gd name="connsiteY29" fmla="*/ 58347 h 4612916"/>
              <a:gd name="connsiteX30" fmla="*/ 1261505 w 5134274"/>
              <a:gd name="connsiteY30" fmla="*/ 58347 h 4612916"/>
              <a:gd name="connsiteX31" fmla="*/ 1291387 w 5134274"/>
              <a:gd name="connsiteY31" fmla="*/ 88229 h 4612916"/>
              <a:gd name="connsiteX32" fmla="*/ 1315293 w 5134274"/>
              <a:gd name="connsiteY32" fmla="*/ 142017 h 4612916"/>
              <a:gd name="connsiteX33" fmla="*/ 1321270 w 5134274"/>
              <a:gd name="connsiteY33" fmla="*/ 189829 h 4612916"/>
              <a:gd name="connsiteX34" fmla="*/ 1363105 w 5134274"/>
              <a:gd name="connsiteY34" fmla="*/ 237641 h 4612916"/>
              <a:gd name="connsiteX35" fmla="*/ 1428846 w 5134274"/>
              <a:gd name="connsiteY35" fmla="*/ 249594 h 4612916"/>
              <a:gd name="connsiteX36" fmla="*/ 1482634 w 5134274"/>
              <a:gd name="connsiteY36" fmla="*/ 297406 h 4612916"/>
              <a:gd name="connsiteX37" fmla="*/ 1524470 w 5134274"/>
              <a:gd name="connsiteY37" fmla="*/ 351194 h 4612916"/>
              <a:gd name="connsiteX38" fmla="*/ 1578258 w 5134274"/>
              <a:gd name="connsiteY38" fmla="*/ 404982 h 4612916"/>
              <a:gd name="connsiteX39" fmla="*/ 1596187 w 5134274"/>
              <a:gd name="connsiteY39" fmla="*/ 434864 h 4612916"/>
              <a:gd name="connsiteX40" fmla="*/ 1649976 w 5134274"/>
              <a:gd name="connsiteY40" fmla="*/ 482676 h 4612916"/>
              <a:gd name="connsiteX41" fmla="*/ 1703764 w 5134274"/>
              <a:gd name="connsiteY41" fmla="*/ 530488 h 4612916"/>
              <a:gd name="connsiteX42" fmla="*/ 1709740 w 5134274"/>
              <a:gd name="connsiteY42" fmla="*/ 530488 h 4612916"/>
              <a:gd name="connsiteX43" fmla="*/ 1769505 w 5134274"/>
              <a:gd name="connsiteY43" fmla="*/ 548417 h 4612916"/>
              <a:gd name="connsiteX44" fmla="*/ 1811340 w 5134274"/>
              <a:gd name="connsiteY44" fmla="*/ 602206 h 4612916"/>
              <a:gd name="connsiteX45" fmla="*/ 1817317 w 5134274"/>
              <a:gd name="connsiteY45" fmla="*/ 614158 h 4612916"/>
              <a:gd name="connsiteX46" fmla="*/ 1841223 w 5134274"/>
              <a:gd name="connsiteY46" fmla="*/ 638064 h 4612916"/>
              <a:gd name="connsiteX47" fmla="*/ 1865128 w 5134274"/>
              <a:gd name="connsiteY47" fmla="*/ 679900 h 4612916"/>
              <a:gd name="connsiteX48" fmla="*/ 1871105 w 5134274"/>
              <a:gd name="connsiteY48" fmla="*/ 727711 h 4612916"/>
              <a:gd name="connsiteX49" fmla="*/ 1883058 w 5134274"/>
              <a:gd name="connsiteY49" fmla="*/ 751617 h 4612916"/>
              <a:gd name="connsiteX50" fmla="*/ 1906964 w 5134274"/>
              <a:gd name="connsiteY50" fmla="*/ 781500 h 4612916"/>
              <a:gd name="connsiteX51" fmla="*/ 1930870 w 5134274"/>
              <a:gd name="connsiteY51" fmla="*/ 817358 h 4612916"/>
              <a:gd name="connsiteX52" fmla="*/ 1942823 w 5134274"/>
              <a:gd name="connsiteY52" fmla="*/ 847241 h 4612916"/>
              <a:gd name="connsiteX53" fmla="*/ 1918917 w 5134274"/>
              <a:gd name="connsiteY53" fmla="*/ 901029 h 4612916"/>
              <a:gd name="connsiteX54" fmla="*/ 1942823 w 5134274"/>
              <a:gd name="connsiteY54" fmla="*/ 948841 h 4612916"/>
              <a:gd name="connsiteX55" fmla="*/ 1954776 w 5134274"/>
              <a:gd name="connsiteY55" fmla="*/ 978723 h 4612916"/>
              <a:gd name="connsiteX56" fmla="*/ 1972705 w 5134274"/>
              <a:gd name="connsiteY56" fmla="*/ 1020558 h 4612916"/>
              <a:gd name="connsiteX57" fmla="*/ 1984658 w 5134274"/>
              <a:gd name="connsiteY57" fmla="*/ 1038488 h 4612916"/>
              <a:gd name="connsiteX58" fmla="*/ 1984658 w 5134274"/>
              <a:gd name="connsiteY58" fmla="*/ 1068370 h 4612916"/>
              <a:gd name="connsiteX59" fmla="*/ 2032470 w 5134274"/>
              <a:gd name="connsiteY59" fmla="*/ 1128135 h 4612916"/>
              <a:gd name="connsiteX60" fmla="*/ 2062352 w 5134274"/>
              <a:gd name="connsiteY60" fmla="*/ 1146064 h 4612916"/>
              <a:gd name="connsiteX61" fmla="*/ 2068328 w 5134274"/>
              <a:gd name="connsiteY61" fmla="*/ 1140088 h 4612916"/>
              <a:gd name="connsiteX62" fmla="*/ 2110164 w 5134274"/>
              <a:gd name="connsiteY62" fmla="*/ 1158017 h 4612916"/>
              <a:gd name="connsiteX63" fmla="*/ 2163952 w 5134274"/>
              <a:gd name="connsiteY63" fmla="*/ 1205829 h 4612916"/>
              <a:gd name="connsiteX64" fmla="*/ 2205787 w 5134274"/>
              <a:gd name="connsiteY64" fmla="*/ 1241688 h 4612916"/>
              <a:gd name="connsiteX65" fmla="*/ 2241646 w 5134274"/>
              <a:gd name="connsiteY65" fmla="*/ 1253641 h 4612916"/>
              <a:gd name="connsiteX66" fmla="*/ 2295434 w 5134274"/>
              <a:gd name="connsiteY66" fmla="*/ 1265594 h 4612916"/>
              <a:gd name="connsiteX67" fmla="*/ 2295434 w 5134274"/>
              <a:gd name="connsiteY67" fmla="*/ 1289500 h 4612916"/>
              <a:gd name="connsiteX68" fmla="*/ 2343246 w 5134274"/>
              <a:gd name="connsiteY68" fmla="*/ 1319382 h 4612916"/>
              <a:gd name="connsiteX69" fmla="*/ 2379105 w 5134274"/>
              <a:gd name="connsiteY69" fmla="*/ 1325358 h 4612916"/>
              <a:gd name="connsiteX70" fmla="*/ 2420940 w 5134274"/>
              <a:gd name="connsiteY70" fmla="*/ 1361217 h 4612916"/>
              <a:gd name="connsiteX71" fmla="*/ 2450823 w 5134274"/>
              <a:gd name="connsiteY71" fmla="*/ 1379147 h 4612916"/>
              <a:gd name="connsiteX72" fmla="*/ 2462776 w 5134274"/>
              <a:gd name="connsiteY72" fmla="*/ 1385123 h 4612916"/>
              <a:gd name="connsiteX73" fmla="*/ 2486681 w 5134274"/>
              <a:gd name="connsiteY73" fmla="*/ 1391100 h 4612916"/>
              <a:gd name="connsiteX74" fmla="*/ 2546446 w 5134274"/>
              <a:gd name="connsiteY74" fmla="*/ 1415006 h 4612916"/>
              <a:gd name="connsiteX75" fmla="*/ 2570352 w 5134274"/>
              <a:gd name="connsiteY75" fmla="*/ 1391100 h 4612916"/>
              <a:gd name="connsiteX76" fmla="*/ 2594258 w 5134274"/>
              <a:gd name="connsiteY76" fmla="*/ 1367194 h 4612916"/>
              <a:gd name="connsiteX77" fmla="*/ 2624140 w 5134274"/>
              <a:gd name="connsiteY77" fmla="*/ 1325358 h 4612916"/>
              <a:gd name="connsiteX78" fmla="*/ 2665976 w 5134274"/>
              <a:gd name="connsiteY78" fmla="*/ 1301453 h 4612916"/>
              <a:gd name="connsiteX79" fmla="*/ 2654023 w 5134274"/>
              <a:gd name="connsiteY79" fmla="*/ 1283523 h 4612916"/>
              <a:gd name="connsiteX80" fmla="*/ 2654023 w 5134274"/>
              <a:gd name="connsiteY80" fmla="*/ 1247664 h 4612916"/>
              <a:gd name="connsiteX81" fmla="*/ 2689881 w 5134274"/>
              <a:gd name="connsiteY81" fmla="*/ 1211806 h 4612916"/>
              <a:gd name="connsiteX82" fmla="*/ 2689881 w 5134274"/>
              <a:gd name="connsiteY82" fmla="*/ 1193876 h 4612916"/>
              <a:gd name="connsiteX83" fmla="*/ 2755623 w 5134274"/>
              <a:gd name="connsiteY83" fmla="*/ 1056417 h 4612916"/>
              <a:gd name="connsiteX84" fmla="*/ 2773552 w 5134274"/>
              <a:gd name="connsiteY84" fmla="*/ 1050441 h 4612916"/>
              <a:gd name="connsiteX85" fmla="*/ 2863199 w 5134274"/>
              <a:gd name="connsiteY85" fmla="*/ 1032511 h 4612916"/>
              <a:gd name="connsiteX86" fmla="*/ 2875152 w 5134274"/>
              <a:gd name="connsiteY86" fmla="*/ 1032511 h 4612916"/>
              <a:gd name="connsiteX87" fmla="*/ 2899057 w 5134274"/>
              <a:gd name="connsiteY87" fmla="*/ 1002630 h 4612916"/>
              <a:gd name="connsiteX88" fmla="*/ 3090303 w 5134274"/>
              <a:gd name="connsiteY88" fmla="*/ 1026535 h 4612916"/>
              <a:gd name="connsiteX89" fmla="*/ 3239716 w 5134274"/>
              <a:gd name="connsiteY89" fmla="*/ 1044464 h 4612916"/>
              <a:gd name="connsiteX90" fmla="*/ 3311433 w 5134274"/>
              <a:gd name="connsiteY90" fmla="*/ 1086300 h 4612916"/>
              <a:gd name="connsiteX91" fmla="*/ 3347291 w 5134274"/>
              <a:gd name="connsiteY91" fmla="*/ 1134111 h 4612916"/>
              <a:gd name="connsiteX92" fmla="*/ 3353268 w 5134274"/>
              <a:gd name="connsiteY92" fmla="*/ 1175947 h 4612916"/>
              <a:gd name="connsiteX93" fmla="*/ 3442914 w 5134274"/>
              <a:gd name="connsiteY93" fmla="*/ 1187900 h 4612916"/>
              <a:gd name="connsiteX94" fmla="*/ 3472797 w 5134274"/>
              <a:gd name="connsiteY94" fmla="*/ 1253641 h 4612916"/>
              <a:gd name="connsiteX95" fmla="*/ 3532560 w 5134274"/>
              <a:gd name="connsiteY95" fmla="*/ 1283523 h 4612916"/>
              <a:gd name="connsiteX96" fmla="*/ 3604278 w 5134274"/>
              <a:gd name="connsiteY96" fmla="*/ 1355240 h 4612916"/>
              <a:gd name="connsiteX97" fmla="*/ 3640136 w 5134274"/>
              <a:gd name="connsiteY97" fmla="*/ 1492699 h 4612916"/>
              <a:gd name="connsiteX98" fmla="*/ 3723807 w 5134274"/>
              <a:gd name="connsiteY98" fmla="*/ 1618206 h 4612916"/>
              <a:gd name="connsiteX99" fmla="*/ 3765642 w 5134274"/>
              <a:gd name="connsiteY99" fmla="*/ 1737735 h 4612916"/>
              <a:gd name="connsiteX100" fmla="*/ 3849312 w 5134274"/>
              <a:gd name="connsiteY100" fmla="*/ 1797500 h 4612916"/>
              <a:gd name="connsiteX101" fmla="*/ 3909076 w 5134274"/>
              <a:gd name="connsiteY101" fmla="*/ 1887146 h 4612916"/>
              <a:gd name="connsiteX102" fmla="*/ 3968840 w 5134274"/>
              <a:gd name="connsiteY102" fmla="*/ 1994723 h 4612916"/>
              <a:gd name="connsiteX103" fmla="*/ 4016652 w 5134274"/>
              <a:gd name="connsiteY103" fmla="*/ 2042534 h 4612916"/>
              <a:gd name="connsiteX104" fmla="*/ 4088368 w 5134274"/>
              <a:gd name="connsiteY104" fmla="*/ 2066440 h 4612916"/>
              <a:gd name="connsiteX105" fmla="*/ 4100320 w 5134274"/>
              <a:gd name="connsiteY105" fmla="*/ 2144135 h 4612916"/>
              <a:gd name="connsiteX106" fmla="*/ 4106297 w 5134274"/>
              <a:gd name="connsiteY106" fmla="*/ 2215852 h 4612916"/>
              <a:gd name="connsiteX107" fmla="*/ 4124225 w 5134274"/>
              <a:gd name="connsiteY107" fmla="*/ 2317453 h 4612916"/>
              <a:gd name="connsiteX108" fmla="*/ 4166061 w 5134274"/>
              <a:gd name="connsiteY108" fmla="*/ 2419053 h 4612916"/>
              <a:gd name="connsiteX109" fmla="*/ 4195942 w 5134274"/>
              <a:gd name="connsiteY109" fmla="*/ 2431006 h 4612916"/>
              <a:gd name="connsiteX110" fmla="*/ 4219849 w 5134274"/>
              <a:gd name="connsiteY110" fmla="*/ 2496746 h 4612916"/>
              <a:gd name="connsiteX111" fmla="*/ 4297541 w 5134274"/>
              <a:gd name="connsiteY111" fmla="*/ 2598345 h 4612916"/>
              <a:gd name="connsiteX112" fmla="*/ 4405118 w 5134274"/>
              <a:gd name="connsiteY112" fmla="*/ 2628227 h 4612916"/>
              <a:gd name="connsiteX113" fmla="*/ 4470859 w 5134274"/>
              <a:gd name="connsiteY113" fmla="*/ 2682015 h 4612916"/>
              <a:gd name="connsiteX114" fmla="*/ 4578435 w 5134274"/>
              <a:gd name="connsiteY114" fmla="*/ 2687991 h 4612916"/>
              <a:gd name="connsiteX115" fmla="*/ 4650152 w 5134274"/>
              <a:gd name="connsiteY115" fmla="*/ 2753731 h 4612916"/>
              <a:gd name="connsiteX116" fmla="*/ 4721870 w 5134274"/>
              <a:gd name="connsiteY116" fmla="*/ 2783614 h 4612916"/>
              <a:gd name="connsiteX117" fmla="*/ 4877257 w 5134274"/>
              <a:gd name="connsiteY117" fmla="*/ 2771660 h 4612916"/>
              <a:gd name="connsiteX118" fmla="*/ 4990809 w 5134274"/>
              <a:gd name="connsiteY118" fmla="*/ 2825448 h 4612916"/>
              <a:gd name="connsiteX119" fmla="*/ 5032643 w 5134274"/>
              <a:gd name="connsiteY119" fmla="*/ 2849354 h 4612916"/>
              <a:gd name="connsiteX120" fmla="*/ 5110337 w 5134274"/>
              <a:gd name="connsiteY120" fmla="*/ 2801543 h 4612916"/>
              <a:gd name="connsiteX121" fmla="*/ 5128265 w 5134274"/>
              <a:gd name="connsiteY121" fmla="*/ 2795566 h 4612916"/>
              <a:gd name="connsiteX122" fmla="*/ 5134241 w 5134274"/>
              <a:gd name="connsiteY122" fmla="*/ 2956930 h 4612916"/>
              <a:gd name="connsiteX123" fmla="*/ 5050571 w 5134274"/>
              <a:gd name="connsiteY123" fmla="*/ 3130248 h 4612916"/>
              <a:gd name="connsiteX124" fmla="*/ 4990807 w 5134274"/>
              <a:gd name="connsiteY124" fmla="*/ 3291612 h 4612916"/>
              <a:gd name="connsiteX125" fmla="*/ 4948971 w 5134274"/>
              <a:gd name="connsiteY125" fmla="*/ 3602388 h 4612916"/>
              <a:gd name="connsiteX126" fmla="*/ 4931042 w 5134274"/>
              <a:gd name="connsiteY126" fmla="*/ 3805588 h 4612916"/>
              <a:gd name="connsiteX127" fmla="*/ 4937018 w 5134274"/>
              <a:gd name="connsiteY127" fmla="*/ 3972929 h 4612916"/>
              <a:gd name="connsiteX128" fmla="*/ 4937018 w 5134274"/>
              <a:gd name="connsiteY128" fmla="*/ 4104411 h 4612916"/>
              <a:gd name="connsiteX129" fmla="*/ 4948971 w 5134274"/>
              <a:gd name="connsiteY129" fmla="*/ 4265775 h 4612916"/>
              <a:gd name="connsiteX130" fmla="*/ 4913113 w 5134274"/>
              <a:gd name="connsiteY130" fmla="*/ 4403233 h 4612916"/>
              <a:gd name="connsiteX131" fmla="*/ 4925066 w 5134274"/>
              <a:gd name="connsiteY131" fmla="*/ 4516786 h 4612916"/>
              <a:gd name="connsiteX132" fmla="*/ 4954948 w 5134274"/>
              <a:gd name="connsiteY132" fmla="*/ 4606433 h 4612916"/>
              <a:gd name="connsiteX133" fmla="*/ 4931042 w 5134274"/>
              <a:gd name="connsiteY133" fmla="*/ 4606432 h 4612916"/>
              <a:gd name="connsiteX134" fmla="*/ 4835418 w 5134274"/>
              <a:gd name="connsiteY134" fmla="*/ 4564596 h 4612916"/>
              <a:gd name="connsiteX135" fmla="*/ 4745771 w 5134274"/>
              <a:gd name="connsiteY135" fmla="*/ 4522761 h 4612916"/>
              <a:gd name="connsiteX136" fmla="*/ 4697960 w 5134274"/>
              <a:gd name="connsiteY136" fmla="*/ 4528738 h 4612916"/>
              <a:gd name="connsiteX137" fmla="*/ 4566478 w 5134274"/>
              <a:gd name="connsiteY137" fmla="*/ 4534715 h 4612916"/>
              <a:gd name="connsiteX138" fmla="*/ 4494760 w 5134274"/>
              <a:gd name="connsiteY138" fmla="*/ 4546668 h 4612916"/>
              <a:gd name="connsiteX139" fmla="*/ 4464878 w 5134274"/>
              <a:gd name="connsiteY139" fmla="*/ 4576550 h 4612916"/>
              <a:gd name="connsiteX140" fmla="*/ 4279607 w 5134274"/>
              <a:gd name="connsiteY140" fmla="*/ 4534714 h 4612916"/>
              <a:gd name="connsiteX141" fmla="*/ 4233976 w 5134274"/>
              <a:gd name="connsiteY141" fmla="*/ 4429489 h 4612916"/>
              <a:gd name="connsiteX142" fmla="*/ 4199307 w 5134274"/>
              <a:gd name="connsiteY142" fmla="*/ 4451158 h 4612916"/>
              <a:gd name="connsiteX143" fmla="*/ 4164638 w 5134274"/>
              <a:gd name="connsiteY143" fmla="*/ 4416488 h 4612916"/>
              <a:gd name="connsiteX144" fmla="*/ 4147303 w 5134274"/>
              <a:gd name="connsiteY144" fmla="*/ 4455490 h 4612916"/>
              <a:gd name="connsiteX145" fmla="*/ 3934954 w 5134274"/>
              <a:gd name="connsiteY145" fmla="*/ 4381818 h 4612916"/>
              <a:gd name="connsiteX146" fmla="*/ 3913286 w 5134274"/>
              <a:gd name="connsiteY146" fmla="*/ 4334148 h 4612916"/>
              <a:gd name="connsiteX147" fmla="*/ 3960956 w 5134274"/>
              <a:gd name="connsiteY147" fmla="*/ 4290812 h 4612916"/>
              <a:gd name="connsiteX148" fmla="*/ 3926287 w 5134274"/>
              <a:gd name="connsiteY148" fmla="*/ 4212806 h 4612916"/>
              <a:gd name="connsiteX149" fmla="*/ 3882951 w 5134274"/>
              <a:gd name="connsiteY149" fmla="*/ 4217140 h 4612916"/>
              <a:gd name="connsiteX150" fmla="*/ 3900285 w 5134274"/>
              <a:gd name="connsiteY150" fmla="*/ 4165136 h 4612916"/>
              <a:gd name="connsiteX151" fmla="*/ 3800611 w 5134274"/>
              <a:gd name="connsiteY151" fmla="*/ 4165136 h 4612916"/>
              <a:gd name="connsiteX152" fmla="*/ 3770276 w 5134274"/>
              <a:gd name="connsiteY152" fmla="*/ 4195471 h 4612916"/>
              <a:gd name="connsiteX153" fmla="*/ 3735606 w 5134274"/>
              <a:gd name="connsiteY153" fmla="*/ 4186804 h 4612916"/>
              <a:gd name="connsiteX154" fmla="*/ 3722605 w 5134274"/>
              <a:gd name="connsiteY154" fmla="*/ 4152135 h 4612916"/>
              <a:gd name="connsiteX155" fmla="*/ 3718271 w 5134274"/>
              <a:gd name="connsiteY155" fmla="*/ 4061129 h 4612916"/>
              <a:gd name="connsiteX156" fmla="*/ 3700937 w 5134274"/>
              <a:gd name="connsiteY156" fmla="*/ 3965789 h 4612916"/>
              <a:gd name="connsiteX157" fmla="*/ 3705270 w 5134274"/>
              <a:gd name="connsiteY157" fmla="*/ 3896450 h 4612916"/>
              <a:gd name="connsiteX158" fmla="*/ 3640265 w 5134274"/>
              <a:gd name="connsiteY158" fmla="*/ 3809776 h 4612916"/>
              <a:gd name="connsiteX159" fmla="*/ 3644600 w 5134274"/>
              <a:gd name="connsiteY159" fmla="*/ 3662432 h 4612916"/>
              <a:gd name="connsiteX160" fmla="*/ 3549259 w 5134274"/>
              <a:gd name="connsiteY160" fmla="*/ 3541091 h 4612916"/>
              <a:gd name="connsiteX161" fmla="*/ 3514590 w 5134274"/>
              <a:gd name="connsiteY161" fmla="*/ 3497754 h 4612916"/>
              <a:gd name="connsiteX162" fmla="*/ 3458253 w 5134274"/>
              <a:gd name="connsiteY162" fmla="*/ 3510755 h 4612916"/>
              <a:gd name="connsiteX163" fmla="*/ 3414916 w 5134274"/>
              <a:gd name="connsiteY163" fmla="*/ 3489087 h 4612916"/>
              <a:gd name="connsiteX164" fmla="*/ 3375914 w 5134274"/>
              <a:gd name="connsiteY164" fmla="*/ 3411081 h 4612916"/>
              <a:gd name="connsiteX165" fmla="*/ 3319576 w 5134274"/>
              <a:gd name="connsiteY165" fmla="*/ 3419748 h 4612916"/>
              <a:gd name="connsiteX166" fmla="*/ 3263238 w 5134274"/>
              <a:gd name="connsiteY166" fmla="*/ 3441417 h 4612916"/>
              <a:gd name="connsiteX167" fmla="*/ 3185232 w 5134274"/>
              <a:gd name="connsiteY167" fmla="*/ 3445750 h 4612916"/>
              <a:gd name="connsiteX168" fmla="*/ 3180899 w 5134274"/>
              <a:gd name="connsiteY168" fmla="*/ 3411081 h 4612916"/>
              <a:gd name="connsiteX169" fmla="*/ 3202568 w 5134274"/>
              <a:gd name="connsiteY169" fmla="*/ 3402413 h 4612916"/>
              <a:gd name="connsiteX170" fmla="*/ 3159231 w 5134274"/>
              <a:gd name="connsiteY170" fmla="*/ 3363410 h 4612916"/>
              <a:gd name="connsiteX171" fmla="*/ 3120228 w 5134274"/>
              <a:gd name="connsiteY171" fmla="*/ 3350410 h 4612916"/>
              <a:gd name="connsiteX172" fmla="*/ 3098559 w 5134274"/>
              <a:gd name="connsiteY172" fmla="*/ 3298406 h 4612916"/>
              <a:gd name="connsiteX173" fmla="*/ 2959883 w 5134274"/>
              <a:gd name="connsiteY173" fmla="*/ 3246402 h 4612916"/>
              <a:gd name="connsiteX174" fmla="*/ 2838540 w 5134274"/>
              <a:gd name="connsiteY174" fmla="*/ 3263737 h 4612916"/>
              <a:gd name="connsiteX175" fmla="*/ 2764868 w 5134274"/>
              <a:gd name="connsiteY175" fmla="*/ 3259404 h 4612916"/>
              <a:gd name="connsiteX176" fmla="*/ 2747534 w 5134274"/>
              <a:gd name="connsiteY176" fmla="*/ 3285406 h 4612916"/>
              <a:gd name="connsiteX177" fmla="*/ 2821207 w 5134274"/>
              <a:gd name="connsiteY177" fmla="*/ 3393746 h 4612916"/>
              <a:gd name="connsiteX178" fmla="*/ 2821206 w 5134274"/>
              <a:gd name="connsiteY178" fmla="*/ 3575760 h 4612916"/>
              <a:gd name="connsiteX179" fmla="*/ 2695530 w 5134274"/>
              <a:gd name="connsiteY179" fmla="*/ 3601762 h 4612916"/>
              <a:gd name="connsiteX180" fmla="*/ 2578522 w 5134274"/>
              <a:gd name="connsiteY180" fmla="*/ 3588760 h 4612916"/>
              <a:gd name="connsiteX181" fmla="*/ 2487515 w 5134274"/>
              <a:gd name="connsiteY181" fmla="*/ 3567092 h 4612916"/>
              <a:gd name="connsiteX182" fmla="*/ 2426844 w 5134274"/>
              <a:gd name="connsiteY182" fmla="*/ 3588761 h 4612916"/>
              <a:gd name="connsiteX183" fmla="*/ 2379174 w 5134274"/>
              <a:gd name="connsiteY183" fmla="*/ 3636431 h 4612916"/>
              <a:gd name="connsiteX184" fmla="*/ 2318503 w 5134274"/>
              <a:gd name="connsiteY184" fmla="*/ 3679768 h 4612916"/>
              <a:gd name="connsiteX185" fmla="*/ 2292501 w 5134274"/>
              <a:gd name="connsiteY185" fmla="*/ 3723103 h 4612916"/>
              <a:gd name="connsiteX186" fmla="*/ 2218829 w 5134274"/>
              <a:gd name="connsiteY186" fmla="*/ 3757773 h 4612916"/>
              <a:gd name="connsiteX187" fmla="*/ 2223162 w 5134274"/>
              <a:gd name="connsiteY187" fmla="*/ 3814111 h 4612916"/>
              <a:gd name="connsiteX188" fmla="*/ 2205828 w 5134274"/>
              <a:gd name="connsiteY188" fmla="*/ 3853113 h 4612916"/>
              <a:gd name="connsiteX189" fmla="*/ 2210162 w 5134274"/>
              <a:gd name="connsiteY189" fmla="*/ 3913784 h 4612916"/>
              <a:gd name="connsiteX190" fmla="*/ 2236163 w 5134274"/>
              <a:gd name="connsiteY190" fmla="*/ 3974455 h 4612916"/>
              <a:gd name="connsiteX191" fmla="*/ 2184159 w 5134274"/>
              <a:gd name="connsiteY191" fmla="*/ 3970122 h 4612916"/>
              <a:gd name="connsiteX192" fmla="*/ 2158158 w 5134274"/>
              <a:gd name="connsiteY192" fmla="*/ 4013458 h 4612916"/>
              <a:gd name="connsiteX193" fmla="*/ 2093153 w 5134274"/>
              <a:gd name="connsiteY193" fmla="*/ 4061128 h 4612916"/>
              <a:gd name="connsiteX194" fmla="*/ 2093153 w 5134274"/>
              <a:gd name="connsiteY194" fmla="*/ 4178137 h 4612916"/>
              <a:gd name="connsiteX195" fmla="*/ 2062817 w 5134274"/>
              <a:gd name="connsiteY195" fmla="*/ 4208472 h 4612916"/>
              <a:gd name="connsiteX196" fmla="*/ 2036816 w 5134274"/>
              <a:gd name="connsiteY196" fmla="*/ 4468491 h 4612916"/>
              <a:gd name="connsiteX197" fmla="*/ 1993480 w 5134274"/>
              <a:gd name="connsiteY197" fmla="*/ 4602835 h 4612916"/>
              <a:gd name="connsiteX198" fmla="*/ 1967478 w 5134274"/>
              <a:gd name="connsiteY198" fmla="*/ 4546497 h 4612916"/>
              <a:gd name="connsiteX199" fmla="*/ 1906806 w 5134274"/>
              <a:gd name="connsiteY199" fmla="*/ 4555164 h 4612916"/>
              <a:gd name="connsiteX200" fmla="*/ 1828800 w 5134274"/>
              <a:gd name="connsiteY200" fmla="*/ 4524829 h 4612916"/>
              <a:gd name="connsiteX201" fmla="*/ 1833134 w 5134274"/>
              <a:gd name="connsiteY201" fmla="*/ 4459824 h 4612916"/>
              <a:gd name="connsiteX202" fmla="*/ 1785464 w 5134274"/>
              <a:gd name="connsiteY202" fmla="*/ 4442489 h 4612916"/>
              <a:gd name="connsiteX203" fmla="*/ 1685791 w 5134274"/>
              <a:gd name="connsiteY203" fmla="*/ 4485826 h 4612916"/>
              <a:gd name="connsiteX204" fmla="*/ 1677123 w 5134274"/>
              <a:gd name="connsiteY204" fmla="*/ 4433823 h 4612916"/>
              <a:gd name="connsiteX205" fmla="*/ 1720459 w 5134274"/>
              <a:gd name="connsiteY205" fmla="*/ 4373152 h 4612916"/>
              <a:gd name="connsiteX206" fmla="*/ 1685790 w 5134274"/>
              <a:gd name="connsiteY206" fmla="*/ 4299480 h 4612916"/>
              <a:gd name="connsiteX207" fmla="*/ 1607784 w 5134274"/>
              <a:gd name="connsiteY207" fmla="*/ 4251809 h 4612916"/>
              <a:gd name="connsiteX208" fmla="*/ 1508110 w 5134274"/>
              <a:gd name="connsiteY208" fmla="*/ 4243142 h 4612916"/>
              <a:gd name="connsiteX209" fmla="*/ 1477774 w 5134274"/>
              <a:gd name="connsiteY209" fmla="*/ 4251809 h 4612916"/>
              <a:gd name="connsiteX210" fmla="*/ 1482108 w 5134274"/>
              <a:gd name="connsiteY210" fmla="*/ 4303812 h 4612916"/>
              <a:gd name="connsiteX211" fmla="*/ 1408436 w 5134274"/>
              <a:gd name="connsiteY211" fmla="*/ 4351483 h 4612916"/>
              <a:gd name="connsiteX212" fmla="*/ 1482108 w 5134274"/>
              <a:gd name="connsiteY212" fmla="*/ 4503162 h 4612916"/>
              <a:gd name="connsiteX213" fmla="*/ 1425771 w 5134274"/>
              <a:gd name="connsiteY213" fmla="*/ 4503162 h 4612916"/>
              <a:gd name="connsiteX214" fmla="*/ 1404103 w 5134274"/>
              <a:gd name="connsiteY214" fmla="*/ 4498827 h 4612916"/>
              <a:gd name="connsiteX215" fmla="*/ 1369435 w 5134274"/>
              <a:gd name="connsiteY215" fmla="*/ 4498827 h 4612916"/>
              <a:gd name="connsiteX216" fmla="*/ 1360766 w 5134274"/>
              <a:gd name="connsiteY216" fmla="*/ 4507494 h 4612916"/>
              <a:gd name="connsiteX217" fmla="*/ 1230757 w 5134274"/>
              <a:gd name="connsiteY217" fmla="*/ 4334148 h 4612916"/>
              <a:gd name="connsiteX218" fmla="*/ 1079079 w 5134274"/>
              <a:gd name="connsiteY218" fmla="*/ 4152136 h 4612916"/>
              <a:gd name="connsiteX219" fmla="*/ 1053077 w 5134274"/>
              <a:gd name="connsiteY219" fmla="*/ 4156469 h 4612916"/>
              <a:gd name="connsiteX220" fmla="*/ 1005407 w 5134274"/>
              <a:gd name="connsiteY220" fmla="*/ 4035126 h 4612916"/>
              <a:gd name="connsiteX221" fmla="*/ 901400 w 5134274"/>
              <a:gd name="connsiteY221" fmla="*/ 3926785 h 4612916"/>
              <a:gd name="connsiteX222" fmla="*/ 858063 w 5134274"/>
              <a:gd name="connsiteY222" fmla="*/ 3822777 h 4612916"/>
              <a:gd name="connsiteX223" fmla="*/ 775724 w 5134274"/>
              <a:gd name="connsiteY223" fmla="*/ 3727437 h 4612916"/>
              <a:gd name="connsiteX224" fmla="*/ 589377 w 5134274"/>
              <a:gd name="connsiteY224" fmla="*/ 3571426 h 4612916"/>
              <a:gd name="connsiteX225" fmla="*/ 485369 w 5134274"/>
              <a:gd name="connsiteY225" fmla="*/ 3480419 h 4612916"/>
              <a:gd name="connsiteX226" fmla="*/ 411697 w 5134274"/>
              <a:gd name="connsiteY226" fmla="*/ 3398080 h 4612916"/>
              <a:gd name="connsiteX227" fmla="*/ 385695 w 5134274"/>
              <a:gd name="connsiteY227" fmla="*/ 3333075 h 4612916"/>
              <a:gd name="connsiteX228" fmla="*/ 316357 w 5134274"/>
              <a:gd name="connsiteY228" fmla="*/ 3272404 h 4612916"/>
              <a:gd name="connsiteX229" fmla="*/ 299022 w 5134274"/>
              <a:gd name="connsiteY229" fmla="*/ 3203066 h 4612916"/>
              <a:gd name="connsiteX230" fmla="*/ 268686 w 5134274"/>
              <a:gd name="connsiteY230" fmla="*/ 3172730 h 4612916"/>
              <a:gd name="connsiteX231" fmla="*/ 260019 w 5134274"/>
              <a:gd name="connsiteY231" fmla="*/ 3142394 h 4612916"/>
              <a:gd name="connsiteX232" fmla="*/ 134344 w 5134274"/>
              <a:gd name="connsiteY232" fmla="*/ 3034053 h 4612916"/>
              <a:gd name="connsiteX233" fmla="*/ 0 w 5134274"/>
              <a:gd name="connsiteY233" fmla="*/ 2995050 h 4612916"/>
              <a:gd name="connsiteX0" fmla="*/ 273385 w 5144225"/>
              <a:gd name="connsiteY0" fmla="*/ 2263664 h 4612916"/>
              <a:gd name="connsiteX1" fmla="*/ 195691 w 5144225"/>
              <a:gd name="connsiteY1" fmla="*/ 2156088 h 4612916"/>
              <a:gd name="connsiteX2" fmla="*/ 213621 w 5144225"/>
              <a:gd name="connsiteY2" fmla="*/ 2102300 h 4612916"/>
              <a:gd name="connsiteX3" fmla="*/ 213621 w 5144225"/>
              <a:gd name="connsiteY3" fmla="*/ 2054488 h 4612916"/>
              <a:gd name="connsiteX4" fmla="*/ 213621 w 5144225"/>
              <a:gd name="connsiteY4" fmla="*/ 2024606 h 4612916"/>
              <a:gd name="connsiteX5" fmla="*/ 177762 w 5144225"/>
              <a:gd name="connsiteY5" fmla="*/ 1958864 h 4612916"/>
              <a:gd name="connsiteX6" fmla="*/ 171785 w 5144225"/>
              <a:gd name="connsiteY6" fmla="*/ 1917029 h 4612916"/>
              <a:gd name="connsiteX7" fmla="*/ 141903 w 5144225"/>
              <a:gd name="connsiteY7" fmla="*/ 1893123 h 4612916"/>
              <a:gd name="connsiteX8" fmla="*/ 123974 w 5144225"/>
              <a:gd name="connsiteY8" fmla="*/ 1857264 h 4612916"/>
              <a:gd name="connsiteX9" fmla="*/ 64209 w 5144225"/>
              <a:gd name="connsiteY9" fmla="*/ 1797500 h 4612916"/>
              <a:gd name="connsiteX10" fmla="*/ 52256 w 5144225"/>
              <a:gd name="connsiteY10" fmla="*/ 1654064 h 4612916"/>
              <a:gd name="connsiteX11" fmla="*/ 76162 w 5144225"/>
              <a:gd name="connsiteY11" fmla="*/ 1618206 h 4612916"/>
              <a:gd name="connsiteX12" fmla="*/ 237527 w 5144225"/>
              <a:gd name="connsiteY12" fmla="*/ 1648088 h 4612916"/>
              <a:gd name="connsiteX13" fmla="*/ 291315 w 5144225"/>
              <a:gd name="connsiteY13" fmla="*/ 1630158 h 4612916"/>
              <a:gd name="connsiteX14" fmla="*/ 255456 w 5144225"/>
              <a:gd name="connsiteY14" fmla="*/ 1474770 h 4612916"/>
              <a:gd name="connsiteX15" fmla="*/ 279362 w 5144225"/>
              <a:gd name="connsiteY15" fmla="*/ 1444888 h 4612916"/>
              <a:gd name="connsiteX16" fmla="*/ 267409 w 5144225"/>
              <a:gd name="connsiteY16" fmla="*/ 1122158 h 4612916"/>
              <a:gd name="connsiteX17" fmla="*/ 291315 w 5144225"/>
              <a:gd name="connsiteY17" fmla="*/ 1110206 h 4612916"/>
              <a:gd name="connsiteX18" fmla="*/ 345103 w 5144225"/>
              <a:gd name="connsiteY18" fmla="*/ 817358 h 4612916"/>
              <a:gd name="connsiteX19" fmla="*/ 351079 w 5144225"/>
              <a:gd name="connsiteY19" fmla="*/ 590253 h 4612916"/>
              <a:gd name="connsiteX20" fmla="*/ 267409 w 5144225"/>
              <a:gd name="connsiteY20" fmla="*/ 542441 h 4612916"/>
              <a:gd name="connsiteX21" fmla="*/ 189715 w 5144225"/>
              <a:gd name="connsiteY21" fmla="*/ 428888 h 4612916"/>
              <a:gd name="connsiteX22" fmla="*/ 231550 w 5144225"/>
              <a:gd name="connsiteY22" fmla="*/ 195806 h 4612916"/>
              <a:gd name="connsiteX23" fmla="*/ 243503 w 5144225"/>
              <a:gd name="connsiteY23" fmla="*/ 189829 h 4612916"/>
              <a:gd name="connsiteX24" fmla="*/ 524397 w 5144225"/>
              <a:gd name="connsiteY24" fmla="*/ 213735 h 4612916"/>
              <a:gd name="connsiteX25" fmla="*/ 536350 w 5144225"/>
              <a:gd name="connsiteY25" fmla="*/ 213735 h 4612916"/>
              <a:gd name="connsiteX26" fmla="*/ 548303 w 5144225"/>
              <a:gd name="connsiteY26" fmla="*/ 16511 h 4612916"/>
              <a:gd name="connsiteX27" fmla="*/ 548303 w 5144225"/>
              <a:gd name="connsiteY27" fmla="*/ 10535 h 4612916"/>
              <a:gd name="connsiteX28" fmla="*/ 685762 w 5144225"/>
              <a:gd name="connsiteY28" fmla="*/ 10535 h 4612916"/>
              <a:gd name="connsiteX29" fmla="*/ 1235597 w 5144225"/>
              <a:gd name="connsiteY29" fmla="*/ 58347 h 4612916"/>
              <a:gd name="connsiteX30" fmla="*/ 1271456 w 5144225"/>
              <a:gd name="connsiteY30" fmla="*/ 58347 h 4612916"/>
              <a:gd name="connsiteX31" fmla="*/ 1301338 w 5144225"/>
              <a:gd name="connsiteY31" fmla="*/ 88229 h 4612916"/>
              <a:gd name="connsiteX32" fmla="*/ 1325244 w 5144225"/>
              <a:gd name="connsiteY32" fmla="*/ 142017 h 4612916"/>
              <a:gd name="connsiteX33" fmla="*/ 1331221 w 5144225"/>
              <a:gd name="connsiteY33" fmla="*/ 189829 h 4612916"/>
              <a:gd name="connsiteX34" fmla="*/ 1373056 w 5144225"/>
              <a:gd name="connsiteY34" fmla="*/ 237641 h 4612916"/>
              <a:gd name="connsiteX35" fmla="*/ 1438797 w 5144225"/>
              <a:gd name="connsiteY35" fmla="*/ 249594 h 4612916"/>
              <a:gd name="connsiteX36" fmla="*/ 1492585 w 5144225"/>
              <a:gd name="connsiteY36" fmla="*/ 297406 h 4612916"/>
              <a:gd name="connsiteX37" fmla="*/ 1534421 w 5144225"/>
              <a:gd name="connsiteY37" fmla="*/ 351194 h 4612916"/>
              <a:gd name="connsiteX38" fmla="*/ 1588209 w 5144225"/>
              <a:gd name="connsiteY38" fmla="*/ 404982 h 4612916"/>
              <a:gd name="connsiteX39" fmla="*/ 1606138 w 5144225"/>
              <a:gd name="connsiteY39" fmla="*/ 434864 h 4612916"/>
              <a:gd name="connsiteX40" fmla="*/ 1659927 w 5144225"/>
              <a:gd name="connsiteY40" fmla="*/ 482676 h 4612916"/>
              <a:gd name="connsiteX41" fmla="*/ 1713715 w 5144225"/>
              <a:gd name="connsiteY41" fmla="*/ 530488 h 4612916"/>
              <a:gd name="connsiteX42" fmla="*/ 1719691 w 5144225"/>
              <a:gd name="connsiteY42" fmla="*/ 530488 h 4612916"/>
              <a:gd name="connsiteX43" fmla="*/ 1779456 w 5144225"/>
              <a:gd name="connsiteY43" fmla="*/ 548417 h 4612916"/>
              <a:gd name="connsiteX44" fmla="*/ 1821291 w 5144225"/>
              <a:gd name="connsiteY44" fmla="*/ 602206 h 4612916"/>
              <a:gd name="connsiteX45" fmla="*/ 1827268 w 5144225"/>
              <a:gd name="connsiteY45" fmla="*/ 614158 h 4612916"/>
              <a:gd name="connsiteX46" fmla="*/ 1851174 w 5144225"/>
              <a:gd name="connsiteY46" fmla="*/ 638064 h 4612916"/>
              <a:gd name="connsiteX47" fmla="*/ 1875079 w 5144225"/>
              <a:gd name="connsiteY47" fmla="*/ 679900 h 4612916"/>
              <a:gd name="connsiteX48" fmla="*/ 1881056 w 5144225"/>
              <a:gd name="connsiteY48" fmla="*/ 727711 h 4612916"/>
              <a:gd name="connsiteX49" fmla="*/ 1893009 w 5144225"/>
              <a:gd name="connsiteY49" fmla="*/ 751617 h 4612916"/>
              <a:gd name="connsiteX50" fmla="*/ 1916915 w 5144225"/>
              <a:gd name="connsiteY50" fmla="*/ 781500 h 4612916"/>
              <a:gd name="connsiteX51" fmla="*/ 1940821 w 5144225"/>
              <a:gd name="connsiteY51" fmla="*/ 817358 h 4612916"/>
              <a:gd name="connsiteX52" fmla="*/ 1952774 w 5144225"/>
              <a:gd name="connsiteY52" fmla="*/ 847241 h 4612916"/>
              <a:gd name="connsiteX53" fmla="*/ 1928868 w 5144225"/>
              <a:gd name="connsiteY53" fmla="*/ 901029 h 4612916"/>
              <a:gd name="connsiteX54" fmla="*/ 1952774 w 5144225"/>
              <a:gd name="connsiteY54" fmla="*/ 948841 h 4612916"/>
              <a:gd name="connsiteX55" fmla="*/ 1964727 w 5144225"/>
              <a:gd name="connsiteY55" fmla="*/ 978723 h 4612916"/>
              <a:gd name="connsiteX56" fmla="*/ 1982656 w 5144225"/>
              <a:gd name="connsiteY56" fmla="*/ 1020558 h 4612916"/>
              <a:gd name="connsiteX57" fmla="*/ 1994609 w 5144225"/>
              <a:gd name="connsiteY57" fmla="*/ 1038488 h 4612916"/>
              <a:gd name="connsiteX58" fmla="*/ 1994609 w 5144225"/>
              <a:gd name="connsiteY58" fmla="*/ 1068370 h 4612916"/>
              <a:gd name="connsiteX59" fmla="*/ 2042421 w 5144225"/>
              <a:gd name="connsiteY59" fmla="*/ 1128135 h 4612916"/>
              <a:gd name="connsiteX60" fmla="*/ 2072303 w 5144225"/>
              <a:gd name="connsiteY60" fmla="*/ 1146064 h 4612916"/>
              <a:gd name="connsiteX61" fmla="*/ 2078279 w 5144225"/>
              <a:gd name="connsiteY61" fmla="*/ 1140088 h 4612916"/>
              <a:gd name="connsiteX62" fmla="*/ 2120115 w 5144225"/>
              <a:gd name="connsiteY62" fmla="*/ 1158017 h 4612916"/>
              <a:gd name="connsiteX63" fmla="*/ 2173903 w 5144225"/>
              <a:gd name="connsiteY63" fmla="*/ 1205829 h 4612916"/>
              <a:gd name="connsiteX64" fmla="*/ 2215738 w 5144225"/>
              <a:gd name="connsiteY64" fmla="*/ 1241688 h 4612916"/>
              <a:gd name="connsiteX65" fmla="*/ 2251597 w 5144225"/>
              <a:gd name="connsiteY65" fmla="*/ 1253641 h 4612916"/>
              <a:gd name="connsiteX66" fmla="*/ 2305385 w 5144225"/>
              <a:gd name="connsiteY66" fmla="*/ 1265594 h 4612916"/>
              <a:gd name="connsiteX67" fmla="*/ 2305385 w 5144225"/>
              <a:gd name="connsiteY67" fmla="*/ 1289500 h 4612916"/>
              <a:gd name="connsiteX68" fmla="*/ 2353197 w 5144225"/>
              <a:gd name="connsiteY68" fmla="*/ 1319382 h 4612916"/>
              <a:gd name="connsiteX69" fmla="*/ 2389056 w 5144225"/>
              <a:gd name="connsiteY69" fmla="*/ 1325358 h 4612916"/>
              <a:gd name="connsiteX70" fmla="*/ 2430891 w 5144225"/>
              <a:gd name="connsiteY70" fmla="*/ 1361217 h 4612916"/>
              <a:gd name="connsiteX71" fmla="*/ 2460774 w 5144225"/>
              <a:gd name="connsiteY71" fmla="*/ 1379147 h 4612916"/>
              <a:gd name="connsiteX72" fmla="*/ 2472727 w 5144225"/>
              <a:gd name="connsiteY72" fmla="*/ 1385123 h 4612916"/>
              <a:gd name="connsiteX73" fmla="*/ 2496632 w 5144225"/>
              <a:gd name="connsiteY73" fmla="*/ 1391100 h 4612916"/>
              <a:gd name="connsiteX74" fmla="*/ 2556397 w 5144225"/>
              <a:gd name="connsiteY74" fmla="*/ 1415006 h 4612916"/>
              <a:gd name="connsiteX75" fmla="*/ 2580303 w 5144225"/>
              <a:gd name="connsiteY75" fmla="*/ 1391100 h 4612916"/>
              <a:gd name="connsiteX76" fmla="*/ 2604209 w 5144225"/>
              <a:gd name="connsiteY76" fmla="*/ 1367194 h 4612916"/>
              <a:gd name="connsiteX77" fmla="*/ 2634091 w 5144225"/>
              <a:gd name="connsiteY77" fmla="*/ 1325358 h 4612916"/>
              <a:gd name="connsiteX78" fmla="*/ 2675927 w 5144225"/>
              <a:gd name="connsiteY78" fmla="*/ 1301453 h 4612916"/>
              <a:gd name="connsiteX79" fmla="*/ 2663974 w 5144225"/>
              <a:gd name="connsiteY79" fmla="*/ 1283523 h 4612916"/>
              <a:gd name="connsiteX80" fmla="*/ 2663974 w 5144225"/>
              <a:gd name="connsiteY80" fmla="*/ 1247664 h 4612916"/>
              <a:gd name="connsiteX81" fmla="*/ 2699832 w 5144225"/>
              <a:gd name="connsiteY81" fmla="*/ 1211806 h 4612916"/>
              <a:gd name="connsiteX82" fmla="*/ 2699832 w 5144225"/>
              <a:gd name="connsiteY82" fmla="*/ 1193876 h 4612916"/>
              <a:gd name="connsiteX83" fmla="*/ 2765574 w 5144225"/>
              <a:gd name="connsiteY83" fmla="*/ 1056417 h 4612916"/>
              <a:gd name="connsiteX84" fmla="*/ 2783503 w 5144225"/>
              <a:gd name="connsiteY84" fmla="*/ 1050441 h 4612916"/>
              <a:gd name="connsiteX85" fmla="*/ 2873150 w 5144225"/>
              <a:gd name="connsiteY85" fmla="*/ 1032511 h 4612916"/>
              <a:gd name="connsiteX86" fmla="*/ 2885103 w 5144225"/>
              <a:gd name="connsiteY86" fmla="*/ 1032511 h 4612916"/>
              <a:gd name="connsiteX87" fmla="*/ 2909008 w 5144225"/>
              <a:gd name="connsiteY87" fmla="*/ 1002630 h 4612916"/>
              <a:gd name="connsiteX88" fmla="*/ 3100254 w 5144225"/>
              <a:gd name="connsiteY88" fmla="*/ 1026535 h 4612916"/>
              <a:gd name="connsiteX89" fmla="*/ 3249667 w 5144225"/>
              <a:gd name="connsiteY89" fmla="*/ 1044464 h 4612916"/>
              <a:gd name="connsiteX90" fmla="*/ 3321384 w 5144225"/>
              <a:gd name="connsiteY90" fmla="*/ 1086300 h 4612916"/>
              <a:gd name="connsiteX91" fmla="*/ 3357242 w 5144225"/>
              <a:gd name="connsiteY91" fmla="*/ 1134111 h 4612916"/>
              <a:gd name="connsiteX92" fmla="*/ 3363219 w 5144225"/>
              <a:gd name="connsiteY92" fmla="*/ 1175947 h 4612916"/>
              <a:gd name="connsiteX93" fmla="*/ 3452865 w 5144225"/>
              <a:gd name="connsiteY93" fmla="*/ 1187900 h 4612916"/>
              <a:gd name="connsiteX94" fmla="*/ 3482748 w 5144225"/>
              <a:gd name="connsiteY94" fmla="*/ 1253641 h 4612916"/>
              <a:gd name="connsiteX95" fmla="*/ 3542511 w 5144225"/>
              <a:gd name="connsiteY95" fmla="*/ 1283523 h 4612916"/>
              <a:gd name="connsiteX96" fmla="*/ 3614229 w 5144225"/>
              <a:gd name="connsiteY96" fmla="*/ 1355240 h 4612916"/>
              <a:gd name="connsiteX97" fmla="*/ 3650087 w 5144225"/>
              <a:gd name="connsiteY97" fmla="*/ 1492699 h 4612916"/>
              <a:gd name="connsiteX98" fmla="*/ 3733758 w 5144225"/>
              <a:gd name="connsiteY98" fmla="*/ 1618206 h 4612916"/>
              <a:gd name="connsiteX99" fmla="*/ 3775593 w 5144225"/>
              <a:gd name="connsiteY99" fmla="*/ 1737735 h 4612916"/>
              <a:gd name="connsiteX100" fmla="*/ 3859263 w 5144225"/>
              <a:gd name="connsiteY100" fmla="*/ 1797500 h 4612916"/>
              <a:gd name="connsiteX101" fmla="*/ 3919027 w 5144225"/>
              <a:gd name="connsiteY101" fmla="*/ 1887146 h 4612916"/>
              <a:gd name="connsiteX102" fmla="*/ 3978791 w 5144225"/>
              <a:gd name="connsiteY102" fmla="*/ 1994723 h 4612916"/>
              <a:gd name="connsiteX103" fmla="*/ 4026603 w 5144225"/>
              <a:gd name="connsiteY103" fmla="*/ 2042534 h 4612916"/>
              <a:gd name="connsiteX104" fmla="*/ 4098319 w 5144225"/>
              <a:gd name="connsiteY104" fmla="*/ 2066440 h 4612916"/>
              <a:gd name="connsiteX105" fmla="*/ 4110271 w 5144225"/>
              <a:gd name="connsiteY105" fmla="*/ 2144135 h 4612916"/>
              <a:gd name="connsiteX106" fmla="*/ 4116248 w 5144225"/>
              <a:gd name="connsiteY106" fmla="*/ 2215852 h 4612916"/>
              <a:gd name="connsiteX107" fmla="*/ 4134176 w 5144225"/>
              <a:gd name="connsiteY107" fmla="*/ 2317453 h 4612916"/>
              <a:gd name="connsiteX108" fmla="*/ 4176012 w 5144225"/>
              <a:gd name="connsiteY108" fmla="*/ 2419053 h 4612916"/>
              <a:gd name="connsiteX109" fmla="*/ 4205893 w 5144225"/>
              <a:gd name="connsiteY109" fmla="*/ 2431006 h 4612916"/>
              <a:gd name="connsiteX110" fmla="*/ 4229800 w 5144225"/>
              <a:gd name="connsiteY110" fmla="*/ 2496746 h 4612916"/>
              <a:gd name="connsiteX111" fmla="*/ 4307492 w 5144225"/>
              <a:gd name="connsiteY111" fmla="*/ 2598345 h 4612916"/>
              <a:gd name="connsiteX112" fmla="*/ 4415069 w 5144225"/>
              <a:gd name="connsiteY112" fmla="*/ 2628227 h 4612916"/>
              <a:gd name="connsiteX113" fmla="*/ 4480810 w 5144225"/>
              <a:gd name="connsiteY113" fmla="*/ 2682015 h 4612916"/>
              <a:gd name="connsiteX114" fmla="*/ 4588386 w 5144225"/>
              <a:gd name="connsiteY114" fmla="*/ 2687991 h 4612916"/>
              <a:gd name="connsiteX115" fmla="*/ 4660103 w 5144225"/>
              <a:gd name="connsiteY115" fmla="*/ 2753731 h 4612916"/>
              <a:gd name="connsiteX116" fmla="*/ 4731821 w 5144225"/>
              <a:gd name="connsiteY116" fmla="*/ 2783614 h 4612916"/>
              <a:gd name="connsiteX117" fmla="*/ 4887208 w 5144225"/>
              <a:gd name="connsiteY117" fmla="*/ 2771660 h 4612916"/>
              <a:gd name="connsiteX118" fmla="*/ 5000760 w 5144225"/>
              <a:gd name="connsiteY118" fmla="*/ 2825448 h 4612916"/>
              <a:gd name="connsiteX119" fmla="*/ 5042594 w 5144225"/>
              <a:gd name="connsiteY119" fmla="*/ 2849354 h 4612916"/>
              <a:gd name="connsiteX120" fmla="*/ 5120288 w 5144225"/>
              <a:gd name="connsiteY120" fmla="*/ 2801543 h 4612916"/>
              <a:gd name="connsiteX121" fmla="*/ 5138216 w 5144225"/>
              <a:gd name="connsiteY121" fmla="*/ 2795566 h 4612916"/>
              <a:gd name="connsiteX122" fmla="*/ 5144192 w 5144225"/>
              <a:gd name="connsiteY122" fmla="*/ 2956930 h 4612916"/>
              <a:gd name="connsiteX123" fmla="*/ 5060522 w 5144225"/>
              <a:gd name="connsiteY123" fmla="*/ 3130248 h 4612916"/>
              <a:gd name="connsiteX124" fmla="*/ 5000758 w 5144225"/>
              <a:gd name="connsiteY124" fmla="*/ 3291612 h 4612916"/>
              <a:gd name="connsiteX125" fmla="*/ 4958922 w 5144225"/>
              <a:gd name="connsiteY125" fmla="*/ 3602388 h 4612916"/>
              <a:gd name="connsiteX126" fmla="*/ 4940993 w 5144225"/>
              <a:gd name="connsiteY126" fmla="*/ 3805588 h 4612916"/>
              <a:gd name="connsiteX127" fmla="*/ 4946969 w 5144225"/>
              <a:gd name="connsiteY127" fmla="*/ 3972929 h 4612916"/>
              <a:gd name="connsiteX128" fmla="*/ 4946969 w 5144225"/>
              <a:gd name="connsiteY128" fmla="*/ 4104411 h 4612916"/>
              <a:gd name="connsiteX129" fmla="*/ 4958922 w 5144225"/>
              <a:gd name="connsiteY129" fmla="*/ 4265775 h 4612916"/>
              <a:gd name="connsiteX130" fmla="*/ 4923064 w 5144225"/>
              <a:gd name="connsiteY130" fmla="*/ 4403233 h 4612916"/>
              <a:gd name="connsiteX131" fmla="*/ 4935017 w 5144225"/>
              <a:gd name="connsiteY131" fmla="*/ 4516786 h 4612916"/>
              <a:gd name="connsiteX132" fmla="*/ 4964899 w 5144225"/>
              <a:gd name="connsiteY132" fmla="*/ 4606433 h 4612916"/>
              <a:gd name="connsiteX133" fmla="*/ 4940993 w 5144225"/>
              <a:gd name="connsiteY133" fmla="*/ 4606432 h 4612916"/>
              <a:gd name="connsiteX134" fmla="*/ 4845369 w 5144225"/>
              <a:gd name="connsiteY134" fmla="*/ 4564596 h 4612916"/>
              <a:gd name="connsiteX135" fmla="*/ 4755722 w 5144225"/>
              <a:gd name="connsiteY135" fmla="*/ 4522761 h 4612916"/>
              <a:gd name="connsiteX136" fmla="*/ 4707911 w 5144225"/>
              <a:gd name="connsiteY136" fmla="*/ 4528738 h 4612916"/>
              <a:gd name="connsiteX137" fmla="*/ 4576429 w 5144225"/>
              <a:gd name="connsiteY137" fmla="*/ 4534715 h 4612916"/>
              <a:gd name="connsiteX138" fmla="*/ 4504711 w 5144225"/>
              <a:gd name="connsiteY138" fmla="*/ 4546668 h 4612916"/>
              <a:gd name="connsiteX139" fmla="*/ 4474829 w 5144225"/>
              <a:gd name="connsiteY139" fmla="*/ 4576550 h 4612916"/>
              <a:gd name="connsiteX140" fmla="*/ 4289558 w 5144225"/>
              <a:gd name="connsiteY140" fmla="*/ 4534714 h 4612916"/>
              <a:gd name="connsiteX141" fmla="*/ 4243927 w 5144225"/>
              <a:gd name="connsiteY141" fmla="*/ 4429489 h 4612916"/>
              <a:gd name="connsiteX142" fmla="*/ 4209258 w 5144225"/>
              <a:gd name="connsiteY142" fmla="*/ 4451158 h 4612916"/>
              <a:gd name="connsiteX143" fmla="*/ 4174589 w 5144225"/>
              <a:gd name="connsiteY143" fmla="*/ 4416488 h 4612916"/>
              <a:gd name="connsiteX144" fmla="*/ 4157254 w 5144225"/>
              <a:gd name="connsiteY144" fmla="*/ 4455490 h 4612916"/>
              <a:gd name="connsiteX145" fmla="*/ 3944905 w 5144225"/>
              <a:gd name="connsiteY145" fmla="*/ 4381818 h 4612916"/>
              <a:gd name="connsiteX146" fmla="*/ 3923237 w 5144225"/>
              <a:gd name="connsiteY146" fmla="*/ 4334148 h 4612916"/>
              <a:gd name="connsiteX147" fmla="*/ 3970907 w 5144225"/>
              <a:gd name="connsiteY147" fmla="*/ 4290812 h 4612916"/>
              <a:gd name="connsiteX148" fmla="*/ 3936238 w 5144225"/>
              <a:gd name="connsiteY148" fmla="*/ 4212806 h 4612916"/>
              <a:gd name="connsiteX149" fmla="*/ 3892902 w 5144225"/>
              <a:gd name="connsiteY149" fmla="*/ 4217140 h 4612916"/>
              <a:gd name="connsiteX150" fmla="*/ 3910236 w 5144225"/>
              <a:gd name="connsiteY150" fmla="*/ 4165136 h 4612916"/>
              <a:gd name="connsiteX151" fmla="*/ 3810562 w 5144225"/>
              <a:gd name="connsiteY151" fmla="*/ 4165136 h 4612916"/>
              <a:gd name="connsiteX152" fmla="*/ 3780227 w 5144225"/>
              <a:gd name="connsiteY152" fmla="*/ 4195471 h 4612916"/>
              <a:gd name="connsiteX153" fmla="*/ 3745557 w 5144225"/>
              <a:gd name="connsiteY153" fmla="*/ 4186804 h 4612916"/>
              <a:gd name="connsiteX154" fmla="*/ 3732556 w 5144225"/>
              <a:gd name="connsiteY154" fmla="*/ 4152135 h 4612916"/>
              <a:gd name="connsiteX155" fmla="*/ 3728222 w 5144225"/>
              <a:gd name="connsiteY155" fmla="*/ 4061129 h 4612916"/>
              <a:gd name="connsiteX156" fmla="*/ 3710888 w 5144225"/>
              <a:gd name="connsiteY156" fmla="*/ 3965789 h 4612916"/>
              <a:gd name="connsiteX157" fmla="*/ 3715221 w 5144225"/>
              <a:gd name="connsiteY157" fmla="*/ 3896450 h 4612916"/>
              <a:gd name="connsiteX158" fmla="*/ 3650216 w 5144225"/>
              <a:gd name="connsiteY158" fmla="*/ 3809776 h 4612916"/>
              <a:gd name="connsiteX159" fmla="*/ 3654551 w 5144225"/>
              <a:gd name="connsiteY159" fmla="*/ 3662432 h 4612916"/>
              <a:gd name="connsiteX160" fmla="*/ 3559210 w 5144225"/>
              <a:gd name="connsiteY160" fmla="*/ 3541091 h 4612916"/>
              <a:gd name="connsiteX161" fmla="*/ 3524541 w 5144225"/>
              <a:gd name="connsiteY161" fmla="*/ 3497754 h 4612916"/>
              <a:gd name="connsiteX162" fmla="*/ 3468204 w 5144225"/>
              <a:gd name="connsiteY162" fmla="*/ 3510755 h 4612916"/>
              <a:gd name="connsiteX163" fmla="*/ 3424867 w 5144225"/>
              <a:gd name="connsiteY163" fmla="*/ 3489087 h 4612916"/>
              <a:gd name="connsiteX164" fmla="*/ 3385865 w 5144225"/>
              <a:gd name="connsiteY164" fmla="*/ 3411081 h 4612916"/>
              <a:gd name="connsiteX165" fmla="*/ 3329527 w 5144225"/>
              <a:gd name="connsiteY165" fmla="*/ 3419748 h 4612916"/>
              <a:gd name="connsiteX166" fmla="*/ 3273189 w 5144225"/>
              <a:gd name="connsiteY166" fmla="*/ 3441417 h 4612916"/>
              <a:gd name="connsiteX167" fmla="*/ 3195183 w 5144225"/>
              <a:gd name="connsiteY167" fmla="*/ 3445750 h 4612916"/>
              <a:gd name="connsiteX168" fmla="*/ 3190850 w 5144225"/>
              <a:gd name="connsiteY168" fmla="*/ 3411081 h 4612916"/>
              <a:gd name="connsiteX169" fmla="*/ 3212519 w 5144225"/>
              <a:gd name="connsiteY169" fmla="*/ 3402413 h 4612916"/>
              <a:gd name="connsiteX170" fmla="*/ 3169182 w 5144225"/>
              <a:gd name="connsiteY170" fmla="*/ 3363410 h 4612916"/>
              <a:gd name="connsiteX171" fmla="*/ 3130179 w 5144225"/>
              <a:gd name="connsiteY171" fmla="*/ 3350410 h 4612916"/>
              <a:gd name="connsiteX172" fmla="*/ 3108510 w 5144225"/>
              <a:gd name="connsiteY172" fmla="*/ 3298406 h 4612916"/>
              <a:gd name="connsiteX173" fmla="*/ 2969834 w 5144225"/>
              <a:gd name="connsiteY173" fmla="*/ 3246402 h 4612916"/>
              <a:gd name="connsiteX174" fmla="*/ 2848491 w 5144225"/>
              <a:gd name="connsiteY174" fmla="*/ 3263737 h 4612916"/>
              <a:gd name="connsiteX175" fmla="*/ 2774819 w 5144225"/>
              <a:gd name="connsiteY175" fmla="*/ 3259404 h 4612916"/>
              <a:gd name="connsiteX176" fmla="*/ 2757485 w 5144225"/>
              <a:gd name="connsiteY176" fmla="*/ 3285406 h 4612916"/>
              <a:gd name="connsiteX177" fmla="*/ 2831158 w 5144225"/>
              <a:gd name="connsiteY177" fmla="*/ 3393746 h 4612916"/>
              <a:gd name="connsiteX178" fmla="*/ 2831157 w 5144225"/>
              <a:gd name="connsiteY178" fmla="*/ 3575760 h 4612916"/>
              <a:gd name="connsiteX179" fmla="*/ 2705481 w 5144225"/>
              <a:gd name="connsiteY179" fmla="*/ 3601762 h 4612916"/>
              <a:gd name="connsiteX180" fmla="*/ 2588473 w 5144225"/>
              <a:gd name="connsiteY180" fmla="*/ 3588760 h 4612916"/>
              <a:gd name="connsiteX181" fmla="*/ 2497466 w 5144225"/>
              <a:gd name="connsiteY181" fmla="*/ 3567092 h 4612916"/>
              <a:gd name="connsiteX182" fmla="*/ 2436795 w 5144225"/>
              <a:gd name="connsiteY182" fmla="*/ 3588761 h 4612916"/>
              <a:gd name="connsiteX183" fmla="*/ 2389125 w 5144225"/>
              <a:gd name="connsiteY183" fmla="*/ 3636431 h 4612916"/>
              <a:gd name="connsiteX184" fmla="*/ 2328454 w 5144225"/>
              <a:gd name="connsiteY184" fmla="*/ 3679768 h 4612916"/>
              <a:gd name="connsiteX185" fmla="*/ 2302452 w 5144225"/>
              <a:gd name="connsiteY185" fmla="*/ 3723103 h 4612916"/>
              <a:gd name="connsiteX186" fmla="*/ 2228780 w 5144225"/>
              <a:gd name="connsiteY186" fmla="*/ 3757773 h 4612916"/>
              <a:gd name="connsiteX187" fmla="*/ 2233113 w 5144225"/>
              <a:gd name="connsiteY187" fmla="*/ 3814111 h 4612916"/>
              <a:gd name="connsiteX188" fmla="*/ 2215779 w 5144225"/>
              <a:gd name="connsiteY188" fmla="*/ 3853113 h 4612916"/>
              <a:gd name="connsiteX189" fmla="*/ 2220113 w 5144225"/>
              <a:gd name="connsiteY189" fmla="*/ 3913784 h 4612916"/>
              <a:gd name="connsiteX190" fmla="*/ 2246114 w 5144225"/>
              <a:gd name="connsiteY190" fmla="*/ 3974455 h 4612916"/>
              <a:gd name="connsiteX191" fmla="*/ 2194110 w 5144225"/>
              <a:gd name="connsiteY191" fmla="*/ 3970122 h 4612916"/>
              <a:gd name="connsiteX192" fmla="*/ 2168109 w 5144225"/>
              <a:gd name="connsiteY192" fmla="*/ 4013458 h 4612916"/>
              <a:gd name="connsiteX193" fmla="*/ 2103104 w 5144225"/>
              <a:gd name="connsiteY193" fmla="*/ 4061128 h 4612916"/>
              <a:gd name="connsiteX194" fmla="*/ 2103104 w 5144225"/>
              <a:gd name="connsiteY194" fmla="*/ 4178137 h 4612916"/>
              <a:gd name="connsiteX195" fmla="*/ 2072768 w 5144225"/>
              <a:gd name="connsiteY195" fmla="*/ 4208472 h 4612916"/>
              <a:gd name="connsiteX196" fmla="*/ 2046767 w 5144225"/>
              <a:gd name="connsiteY196" fmla="*/ 4468491 h 4612916"/>
              <a:gd name="connsiteX197" fmla="*/ 2003431 w 5144225"/>
              <a:gd name="connsiteY197" fmla="*/ 4602835 h 4612916"/>
              <a:gd name="connsiteX198" fmla="*/ 1977429 w 5144225"/>
              <a:gd name="connsiteY198" fmla="*/ 4546497 h 4612916"/>
              <a:gd name="connsiteX199" fmla="*/ 1916757 w 5144225"/>
              <a:gd name="connsiteY199" fmla="*/ 4555164 h 4612916"/>
              <a:gd name="connsiteX200" fmla="*/ 1838751 w 5144225"/>
              <a:gd name="connsiteY200" fmla="*/ 4524829 h 4612916"/>
              <a:gd name="connsiteX201" fmla="*/ 1843085 w 5144225"/>
              <a:gd name="connsiteY201" fmla="*/ 4459824 h 4612916"/>
              <a:gd name="connsiteX202" fmla="*/ 1795415 w 5144225"/>
              <a:gd name="connsiteY202" fmla="*/ 4442489 h 4612916"/>
              <a:gd name="connsiteX203" fmla="*/ 1695742 w 5144225"/>
              <a:gd name="connsiteY203" fmla="*/ 4485826 h 4612916"/>
              <a:gd name="connsiteX204" fmla="*/ 1687074 w 5144225"/>
              <a:gd name="connsiteY204" fmla="*/ 4433823 h 4612916"/>
              <a:gd name="connsiteX205" fmla="*/ 1730410 w 5144225"/>
              <a:gd name="connsiteY205" fmla="*/ 4373152 h 4612916"/>
              <a:gd name="connsiteX206" fmla="*/ 1695741 w 5144225"/>
              <a:gd name="connsiteY206" fmla="*/ 4299480 h 4612916"/>
              <a:gd name="connsiteX207" fmla="*/ 1617735 w 5144225"/>
              <a:gd name="connsiteY207" fmla="*/ 4251809 h 4612916"/>
              <a:gd name="connsiteX208" fmla="*/ 1518061 w 5144225"/>
              <a:gd name="connsiteY208" fmla="*/ 4243142 h 4612916"/>
              <a:gd name="connsiteX209" fmla="*/ 1487725 w 5144225"/>
              <a:gd name="connsiteY209" fmla="*/ 4251809 h 4612916"/>
              <a:gd name="connsiteX210" fmla="*/ 1492059 w 5144225"/>
              <a:gd name="connsiteY210" fmla="*/ 4303812 h 4612916"/>
              <a:gd name="connsiteX211" fmla="*/ 1418387 w 5144225"/>
              <a:gd name="connsiteY211" fmla="*/ 4351483 h 4612916"/>
              <a:gd name="connsiteX212" fmla="*/ 1492059 w 5144225"/>
              <a:gd name="connsiteY212" fmla="*/ 4503162 h 4612916"/>
              <a:gd name="connsiteX213" fmla="*/ 1435722 w 5144225"/>
              <a:gd name="connsiteY213" fmla="*/ 4503162 h 4612916"/>
              <a:gd name="connsiteX214" fmla="*/ 1414054 w 5144225"/>
              <a:gd name="connsiteY214" fmla="*/ 4498827 h 4612916"/>
              <a:gd name="connsiteX215" fmla="*/ 1379386 w 5144225"/>
              <a:gd name="connsiteY215" fmla="*/ 4498827 h 4612916"/>
              <a:gd name="connsiteX216" fmla="*/ 1370717 w 5144225"/>
              <a:gd name="connsiteY216" fmla="*/ 4507494 h 4612916"/>
              <a:gd name="connsiteX217" fmla="*/ 1240708 w 5144225"/>
              <a:gd name="connsiteY217" fmla="*/ 4334148 h 4612916"/>
              <a:gd name="connsiteX218" fmla="*/ 1089030 w 5144225"/>
              <a:gd name="connsiteY218" fmla="*/ 4152136 h 4612916"/>
              <a:gd name="connsiteX219" fmla="*/ 1063028 w 5144225"/>
              <a:gd name="connsiteY219" fmla="*/ 4156469 h 4612916"/>
              <a:gd name="connsiteX220" fmla="*/ 1015358 w 5144225"/>
              <a:gd name="connsiteY220" fmla="*/ 4035126 h 4612916"/>
              <a:gd name="connsiteX221" fmla="*/ 911351 w 5144225"/>
              <a:gd name="connsiteY221" fmla="*/ 3926785 h 4612916"/>
              <a:gd name="connsiteX222" fmla="*/ 868014 w 5144225"/>
              <a:gd name="connsiteY222" fmla="*/ 3822777 h 4612916"/>
              <a:gd name="connsiteX223" fmla="*/ 785675 w 5144225"/>
              <a:gd name="connsiteY223" fmla="*/ 3727437 h 4612916"/>
              <a:gd name="connsiteX224" fmla="*/ 599328 w 5144225"/>
              <a:gd name="connsiteY224" fmla="*/ 3571426 h 4612916"/>
              <a:gd name="connsiteX225" fmla="*/ 495320 w 5144225"/>
              <a:gd name="connsiteY225" fmla="*/ 3480419 h 4612916"/>
              <a:gd name="connsiteX226" fmla="*/ 421648 w 5144225"/>
              <a:gd name="connsiteY226" fmla="*/ 3398080 h 4612916"/>
              <a:gd name="connsiteX227" fmla="*/ 395646 w 5144225"/>
              <a:gd name="connsiteY227" fmla="*/ 3333075 h 4612916"/>
              <a:gd name="connsiteX228" fmla="*/ 326308 w 5144225"/>
              <a:gd name="connsiteY228" fmla="*/ 3272404 h 4612916"/>
              <a:gd name="connsiteX229" fmla="*/ 308973 w 5144225"/>
              <a:gd name="connsiteY229" fmla="*/ 3203066 h 4612916"/>
              <a:gd name="connsiteX230" fmla="*/ 278637 w 5144225"/>
              <a:gd name="connsiteY230" fmla="*/ 3172730 h 4612916"/>
              <a:gd name="connsiteX231" fmla="*/ 269970 w 5144225"/>
              <a:gd name="connsiteY231" fmla="*/ 3142394 h 4612916"/>
              <a:gd name="connsiteX232" fmla="*/ 144295 w 5144225"/>
              <a:gd name="connsiteY232" fmla="*/ 3034053 h 4612916"/>
              <a:gd name="connsiteX233" fmla="*/ 9951 w 5144225"/>
              <a:gd name="connsiteY233" fmla="*/ 2995050 h 4612916"/>
              <a:gd name="connsiteX234" fmla="*/ 9951 w 5144225"/>
              <a:gd name="connsiteY234" fmla="*/ 2995051 h 4612916"/>
              <a:gd name="connsiteX0" fmla="*/ 319772 w 5190612"/>
              <a:gd name="connsiteY0" fmla="*/ 2263664 h 4612916"/>
              <a:gd name="connsiteX1" fmla="*/ 242078 w 5190612"/>
              <a:gd name="connsiteY1" fmla="*/ 2156088 h 4612916"/>
              <a:gd name="connsiteX2" fmla="*/ 260008 w 5190612"/>
              <a:gd name="connsiteY2" fmla="*/ 2102300 h 4612916"/>
              <a:gd name="connsiteX3" fmla="*/ 260008 w 5190612"/>
              <a:gd name="connsiteY3" fmla="*/ 2054488 h 4612916"/>
              <a:gd name="connsiteX4" fmla="*/ 260008 w 5190612"/>
              <a:gd name="connsiteY4" fmla="*/ 2024606 h 4612916"/>
              <a:gd name="connsiteX5" fmla="*/ 224149 w 5190612"/>
              <a:gd name="connsiteY5" fmla="*/ 1958864 h 4612916"/>
              <a:gd name="connsiteX6" fmla="*/ 218172 w 5190612"/>
              <a:gd name="connsiteY6" fmla="*/ 1917029 h 4612916"/>
              <a:gd name="connsiteX7" fmla="*/ 188290 w 5190612"/>
              <a:gd name="connsiteY7" fmla="*/ 1893123 h 4612916"/>
              <a:gd name="connsiteX8" fmla="*/ 170361 w 5190612"/>
              <a:gd name="connsiteY8" fmla="*/ 1857264 h 4612916"/>
              <a:gd name="connsiteX9" fmla="*/ 110596 w 5190612"/>
              <a:gd name="connsiteY9" fmla="*/ 1797500 h 4612916"/>
              <a:gd name="connsiteX10" fmla="*/ 98643 w 5190612"/>
              <a:gd name="connsiteY10" fmla="*/ 1654064 h 4612916"/>
              <a:gd name="connsiteX11" fmla="*/ 122549 w 5190612"/>
              <a:gd name="connsiteY11" fmla="*/ 1618206 h 4612916"/>
              <a:gd name="connsiteX12" fmla="*/ 283914 w 5190612"/>
              <a:gd name="connsiteY12" fmla="*/ 1648088 h 4612916"/>
              <a:gd name="connsiteX13" fmla="*/ 337702 w 5190612"/>
              <a:gd name="connsiteY13" fmla="*/ 1630158 h 4612916"/>
              <a:gd name="connsiteX14" fmla="*/ 301843 w 5190612"/>
              <a:gd name="connsiteY14" fmla="*/ 1474770 h 4612916"/>
              <a:gd name="connsiteX15" fmla="*/ 325749 w 5190612"/>
              <a:gd name="connsiteY15" fmla="*/ 1444888 h 4612916"/>
              <a:gd name="connsiteX16" fmla="*/ 313796 w 5190612"/>
              <a:gd name="connsiteY16" fmla="*/ 1122158 h 4612916"/>
              <a:gd name="connsiteX17" fmla="*/ 337702 w 5190612"/>
              <a:gd name="connsiteY17" fmla="*/ 1110206 h 4612916"/>
              <a:gd name="connsiteX18" fmla="*/ 391490 w 5190612"/>
              <a:gd name="connsiteY18" fmla="*/ 817358 h 4612916"/>
              <a:gd name="connsiteX19" fmla="*/ 397466 w 5190612"/>
              <a:gd name="connsiteY19" fmla="*/ 590253 h 4612916"/>
              <a:gd name="connsiteX20" fmla="*/ 313796 w 5190612"/>
              <a:gd name="connsiteY20" fmla="*/ 542441 h 4612916"/>
              <a:gd name="connsiteX21" fmla="*/ 236102 w 5190612"/>
              <a:gd name="connsiteY21" fmla="*/ 428888 h 4612916"/>
              <a:gd name="connsiteX22" fmla="*/ 277937 w 5190612"/>
              <a:gd name="connsiteY22" fmla="*/ 195806 h 4612916"/>
              <a:gd name="connsiteX23" fmla="*/ 289890 w 5190612"/>
              <a:gd name="connsiteY23" fmla="*/ 189829 h 4612916"/>
              <a:gd name="connsiteX24" fmla="*/ 570784 w 5190612"/>
              <a:gd name="connsiteY24" fmla="*/ 213735 h 4612916"/>
              <a:gd name="connsiteX25" fmla="*/ 582737 w 5190612"/>
              <a:gd name="connsiteY25" fmla="*/ 213735 h 4612916"/>
              <a:gd name="connsiteX26" fmla="*/ 594690 w 5190612"/>
              <a:gd name="connsiteY26" fmla="*/ 16511 h 4612916"/>
              <a:gd name="connsiteX27" fmla="*/ 594690 w 5190612"/>
              <a:gd name="connsiteY27" fmla="*/ 10535 h 4612916"/>
              <a:gd name="connsiteX28" fmla="*/ 732149 w 5190612"/>
              <a:gd name="connsiteY28" fmla="*/ 10535 h 4612916"/>
              <a:gd name="connsiteX29" fmla="*/ 1281984 w 5190612"/>
              <a:gd name="connsiteY29" fmla="*/ 58347 h 4612916"/>
              <a:gd name="connsiteX30" fmla="*/ 1317843 w 5190612"/>
              <a:gd name="connsiteY30" fmla="*/ 58347 h 4612916"/>
              <a:gd name="connsiteX31" fmla="*/ 1347725 w 5190612"/>
              <a:gd name="connsiteY31" fmla="*/ 88229 h 4612916"/>
              <a:gd name="connsiteX32" fmla="*/ 1371631 w 5190612"/>
              <a:gd name="connsiteY32" fmla="*/ 142017 h 4612916"/>
              <a:gd name="connsiteX33" fmla="*/ 1377608 w 5190612"/>
              <a:gd name="connsiteY33" fmla="*/ 189829 h 4612916"/>
              <a:gd name="connsiteX34" fmla="*/ 1419443 w 5190612"/>
              <a:gd name="connsiteY34" fmla="*/ 237641 h 4612916"/>
              <a:gd name="connsiteX35" fmla="*/ 1485184 w 5190612"/>
              <a:gd name="connsiteY35" fmla="*/ 249594 h 4612916"/>
              <a:gd name="connsiteX36" fmla="*/ 1538972 w 5190612"/>
              <a:gd name="connsiteY36" fmla="*/ 297406 h 4612916"/>
              <a:gd name="connsiteX37" fmla="*/ 1580808 w 5190612"/>
              <a:gd name="connsiteY37" fmla="*/ 351194 h 4612916"/>
              <a:gd name="connsiteX38" fmla="*/ 1634596 w 5190612"/>
              <a:gd name="connsiteY38" fmla="*/ 404982 h 4612916"/>
              <a:gd name="connsiteX39" fmla="*/ 1652525 w 5190612"/>
              <a:gd name="connsiteY39" fmla="*/ 434864 h 4612916"/>
              <a:gd name="connsiteX40" fmla="*/ 1706314 w 5190612"/>
              <a:gd name="connsiteY40" fmla="*/ 482676 h 4612916"/>
              <a:gd name="connsiteX41" fmla="*/ 1760102 w 5190612"/>
              <a:gd name="connsiteY41" fmla="*/ 530488 h 4612916"/>
              <a:gd name="connsiteX42" fmla="*/ 1766078 w 5190612"/>
              <a:gd name="connsiteY42" fmla="*/ 530488 h 4612916"/>
              <a:gd name="connsiteX43" fmla="*/ 1825843 w 5190612"/>
              <a:gd name="connsiteY43" fmla="*/ 548417 h 4612916"/>
              <a:gd name="connsiteX44" fmla="*/ 1867678 w 5190612"/>
              <a:gd name="connsiteY44" fmla="*/ 602206 h 4612916"/>
              <a:gd name="connsiteX45" fmla="*/ 1873655 w 5190612"/>
              <a:gd name="connsiteY45" fmla="*/ 614158 h 4612916"/>
              <a:gd name="connsiteX46" fmla="*/ 1897561 w 5190612"/>
              <a:gd name="connsiteY46" fmla="*/ 638064 h 4612916"/>
              <a:gd name="connsiteX47" fmla="*/ 1921466 w 5190612"/>
              <a:gd name="connsiteY47" fmla="*/ 679900 h 4612916"/>
              <a:gd name="connsiteX48" fmla="*/ 1927443 w 5190612"/>
              <a:gd name="connsiteY48" fmla="*/ 727711 h 4612916"/>
              <a:gd name="connsiteX49" fmla="*/ 1939396 w 5190612"/>
              <a:gd name="connsiteY49" fmla="*/ 751617 h 4612916"/>
              <a:gd name="connsiteX50" fmla="*/ 1963302 w 5190612"/>
              <a:gd name="connsiteY50" fmla="*/ 781500 h 4612916"/>
              <a:gd name="connsiteX51" fmla="*/ 1987208 w 5190612"/>
              <a:gd name="connsiteY51" fmla="*/ 817358 h 4612916"/>
              <a:gd name="connsiteX52" fmla="*/ 1999161 w 5190612"/>
              <a:gd name="connsiteY52" fmla="*/ 847241 h 4612916"/>
              <a:gd name="connsiteX53" fmla="*/ 1975255 w 5190612"/>
              <a:gd name="connsiteY53" fmla="*/ 901029 h 4612916"/>
              <a:gd name="connsiteX54" fmla="*/ 1999161 w 5190612"/>
              <a:gd name="connsiteY54" fmla="*/ 948841 h 4612916"/>
              <a:gd name="connsiteX55" fmla="*/ 2011114 w 5190612"/>
              <a:gd name="connsiteY55" fmla="*/ 978723 h 4612916"/>
              <a:gd name="connsiteX56" fmla="*/ 2029043 w 5190612"/>
              <a:gd name="connsiteY56" fmla="*/ 1020558 h 4612916"/>
              <a:gd name="connsiteX57" fmla="*/ 2040996 w 5190612"/>
              <a:gd name="connsiteY57" fmla="*/ 1038488 h 4612916"/>
              <a:gd name="connsiteX58" fmla="*/ 2040996 w 5190612"/>
              <a:gd name="connsiteY58" fmla="*/ 1068370 h 4612916"/>
              <a:gd name="connsiteX59" fmla="*/ 2088808 w 5190612"/>
              <a:gd name="connsiteY59" fmla="*/ 1128135 h 4612916"/>
              <a:gd name="connsiteX60" fmla="*/ 2118690 w 5190612"/>
              <a:gd name="connsiteY60" fmla="*/ 1146064 h 4612916"/>
              <a:gd name="connsiteX61" fmla="*/ 2124666 w 5190612"/>
              <a:gd name="connsiteY61" fmla="*/ 1140088 h 4612916"/>
              <a:gd name="connsiteX62" fmla="*/ 2166502 w 5190612"/>
              <a:gd name="connsiteY62" fmla="*/ 1158017 h 4612916"/>
              <a:gd name="connsiteX63" fmla="*/ 2220290 w 5190612"/>
              <a:gd name="connsiteY63" fmla="*/ 1205829 h 4612916"/>
              <a:gd name="connsiteX64" fmla="*/ 2262125 w 5190612"/>
              <a:gd name="connsiteY64" fmla="*/ 1241688 h 4612916"/>
              <a:gd name="connsiteX65" fmla="*/ 2297984 w 5190612"/>
              <a:gd name="connsiteY65" fmla="*/ 1253641 h 4612916"/>
              <a:gd name="connsiteX66" fmla="*/ 2351772 w 5190612"/>
              <a:gd name="connsiteY66" fmla="*/ 1265594 h 4612916"/>
              <a:gd name="connsiteX67" fmla="*/ 2351772 w 5190612"/>
              <a:gd name="connsiteY67" fmla="*/ 1289500 h 4612916"/>
              <a:gd name="connsiteX68" fmla="*/ 2399584 w 5190612"/>
              <a:gd name="connsiteY68" fmla="*/ 1319382 h 4612916"/>
              <a:gd name="connsiteX69" fmla="*/ 2435443 w 5190612"/>
              <a:gd name="connsiteY69" fmla="*/ 1325358 h 4612916"/>
              <a:gd name="connsiteX70" fmla="*/ 2477278 w 5190612"/>
              <a:gd name="connsiteY70" fmla="*/ 1361217 h 4612916"/>
              <a:gd name="connsiteX71" fmla="*/ 2507161 w 5190612"/>
              <a:gd name="connsiteY71" fmla="*/ 1379147 h 4612916"/>
              <a:gd name="connsiteX72" fmla="*/ 2519114 w 5190612"/>
              <a:gd name="connsiteY72" fmla="*/ 1385123 h 4612916"/>
              <a:gd name="connsiteX73" fmla="*/ 2543019 w 5190612"/>
              <a:gd name="connsiteY73" fmla="*/ 1391100 h 4612916"/>
              <a:gd name="connsiteX74" fmla="*/ 2602784 w 5190612"/>
              <a:gd name="connsiteY74" fmla="*/ 1415006 h 4612916"/>
              <a:gd name="connsiteX75" fmla="*/ 2626690 w 5190612"/>
              <a:gd name="connsiteY75" fmla="*/ 1391100 h 4612916"/>
              <a:gd name="connsiteX76" fmla="*/ 2650596 w 5190612"/>
              <a:gd name="connsiteY76" fmla="*/ 1367194 h 4612916"/>
              <a:gd name="connsiteX77" fmla="*/ 2680478 w 5190612"/>
              <a:gd name="connsiteY77" fmla="*/ 1325358 h 4612916"/>
              <a:gd name="connsiteX78" fmla="*/ 2722314 w 5190612"/>
              <a:gd name="connsiteY78" fmla="*/ 1301453 h 4612916"/>
              <a:gd name="connsiteX79" fmla="*/ 2710361 w 5190612"/>
              <a:gd name="connsiteY79" fmla="*/ 1283523 h 4612916"/>
              <a:gd name="connsiteX80" fmla="*/ 2710361 w 5190612"/>
              <a:gd name="connsiteY80" fmla="*/ 1247664 h 4612916"/>
              <a:gd name="connsiteX81" fmla="*/ 2746219 w 5190612"/>
              <a:gd name="connsiteY81" fmla="*/ 1211806 h 4612916"/>
              <a:gd name="connsiteX82" fmla="*/ 2746219 w 5190612"/>
              <a:gd name="connsiteY82" fmla="*/ 1193876 h 4612916"/>
              <a:gd name="connsiteX83" fmla="*/ 2811961 w 5190612"/>
              <a:gd name="connsiteY83" fmla="*/ 1056417 h 4612916"/>
              <a:gd name="connsiteX84" fmla="*/ 2829890 w 5190612"/>
              <a:gd name="connsiteY84" fmla="*/ 1050441 h 4612916"/>
              <a:gd name="connsiteX85" fmla="*/ 2919537 w 5190612"/>
              <a:gd name="connsiteY85" fmla="*/ 1032511 h 4612916"/>
              <a:gd name="connsiteX86" fmla="*/ 2931490 w 5190612"/>
              <a:gd name="connsiteY86" fmla="*/ 1032511 h 4612916"/>
              <a:gd name="connsiteX87" fmla="*/ 2955395 w 5190612"/>
              <a:gd name="connsiteY87" fmla="*/ 1002630 h 4612916"/>
              <a:gd name="connsiteX88" fmla="*/ 3146641 w 5190612"/>
              <a:gd name="connsiteY88" fmla="*/ 1026535 h 4612916"/>
              <a:gd name="connsiteX89" fmla="*/ 3296054 w 5190612"/>
              <a:gd name="connsiteY89" fmla="*/ 1044464 h 4612916"/>
              <a:gd name="connsiteX90" fmla="*/ 3367771 w 5190612"/>
              <a:gd name="connsiteY90" fmla="*/ 1086300 h 4612916"/>
              <a:gd name="connsiteX91" fmla="*/ 3403629 w 5190612"/>
              <a:gd name="connsiteY91" fmla="*/ 1134111 h 4612916"/>
              <a:gd name="connsiteX92" fmla="*/ 3409606 w 5190612"/>
              <a:gd name="connsiteY92" fmla="*/ 1175947 h 4612916"/>
              <a:gd name="connsiteX93" fmla="*/ 3499252 w 5190612"/>
              <a:gd name="connsiteY93" fmla="*/ 1187900 h 4612916"/>
              <a:gd name="connsiteX94" fmla="*/ 3529135 w 5190612"/>
              <a:gd name="connsiteY94" fmla="*/ 1253641 h 4612916"/>
              <a:gd name="connsiteX95" fmla="*/ 3588898 w 5190612"/>
              <a:gd name="connsiteY95" fmla="*/ 1283523 h 4612916"/>
              <a:gd name="connsiteX96" fmla="*/ 3660616 w 5190612"/>
              <a:gd name="connsiteY96" fmla="*/ 1355240 h 4612916"/>
              <a:gd name="connsiteX97" fmla="*/ 3696474 w 5190612"/>
              <a:gd name="connsiteY97" fmla="*/ 1492699 h 4612916"/>
              <a:gd name="connsiteX98" fmla="*/ 3780145 w 5190612"/>
              <a:gd name="connsiteY98" fmla="*/ 1618206 h 4612916"/>
              <a:gd name="connsiteX99" fmla="*/ 3821980 w 5190612"/>
              <a:gd name="connsiteY99" fmla="*/ 1737735 h 4612916"/>
              <a:gd name="connsiteX100" fmla="*/ 3905650 w 5190612"/>
              <a:gd name="connsiteY100" fmla="*/ 1797500 h 4612916"/>
              <a:gd name="connsiteX101" fmla="*/ 3965414 w 5190612"/>
              <a:gd name="connsiteY101" fmla="*/ 1887146 h 4612916"/>
              <a:gd name="connsiteX102" fmla="*/ 4025178 w 5190612"/>
              <a:gd name="connsiteY102" fmla="*/ 1994723 h 4612916"/>
              <a:gd name="connsiteX103" fmla="*/ 4072990 w 5190612"/>
              <a:gd name="connsiteY103" fmla="*/ 2042534 h 4612916"/>
              <a:gd name="connsiteX104" fmla="*/ 4144706 w 5190612"/>
              <a:gd name="connsiteY104" fmla="*/ 2066440 h 4612916"/>
              <a:gd name="connsiteX105" fmla="*/ 4156658 w 5190612"/>
              <a:gd name="connsiteY105" fmla="*/ 2144135 h 4612916"/>
              <a:gd name="connsiteX106" fmla="*/ 4162635 w 5190612"/>
              <a:gd name="connsiteY106" fmla="*/ 2215852 h 4612916"/>
              <a:gd name="connsiteX107" fmla="*/ 4180563 w 5190612"/>
              <a:gd name="connsiteY107" fmla="*/ 2317453 h 4612916"/>
              <a:gd name="connsiteX108" fmla="*/ 4222399 w 5190612"/>
              <a:gd name="connsiteY108" fmla="*/ 2419053 h 4612916"/>
              <a:gd name="connsiteX109" fmla="*/ 4252280 w 5190612"/>
              <a:gd name="connsiteY109" fmla="*/ 2431006 h 4612916"/>
              <a:gd name="connsiteX110" fmla="*/ 4276187 w 5190612"/>
              <a:gd name="connsiteY110" fmla="*/ 2496746 h 4612916"/>
              <a:gd name="connsiteX111" fmla="*/ 4353879 w 5190612"/>
              <a:gd name="connsiteY111" fmla="*/ 2598345 h 4612916"/>
              <a:gd name="connsiteX112" fmla="*/ 4461456 w 5190612"/>
              <a:gd name="connsiteY112" fmla="*/ 2628227 h 4612916"/>
              <a:gd name="connsiteX113" fmla="*/ 4527197 w 5190612"/>
              <a:gd name="connsiteY113" fmla="*/ 2682015 h 4612916"/>
              <a:gd name="connsiteX114" fmla="*/ 4634773 w 5190612"/>
              <a:gd name="connsiteY114" fmla="*/ 2687991 h 4612916"/>
              <a:gd name="connsiteX115" fmla="*/ 4706490 w 5190612"/>
              <a:gd name="connsiteY115" fmla="*/ 2753731 h 4612916"/>
              <a:gd name="connsiteX116" fmla="*/ 4778208 w 5190612"/>
              <a:gd name="connsiteY116" fmla="*/ 2783614 h 4612916"/>
              <a:gd name="connsiteX117" fmla="*/ 4933595 w 5190612"/>
              <a:gd name="connsiteY117" fmla="*/ 2771660 h 4612916"/>
              <a:gd name="connsiteX118" fmla="*/ 5047147 w 5190612"/>
              <a:gd name="connsiteY118" fmla="*/ 2825448 h 4612916"/>
              <a:gd name="connsiteX119" fmla="*/ 5088981 w 5190612"/>
              <a:gd name="connsiteY119" fmla="*/ 2849354 h 4612916"/>
              <a:gd name="connsiteX120" fmla="*/ 5166675 w 5190612"/>
              <a:gd name="connsiteY120" fmla="*/ 2801543 h 4612916"/>
              <a:gd name="connsiteX121" fmla="*/ 5184603 w 5190612"/>
              <a:gd name="connsiteY121" fmla="*/ 2795566 h 4612916"/>
              <a:gd name="connsiteX122" fmla="*/ 5190579 w 5190612"/>
              <a:gd name="connsiteY122" fmla="*/ 2956930 h 4612916"/>
              <a:gd name="connsiteX123" fmla="*/ 5106909 w 5190612"/>
              <a:gd name="connsiteY123" fmla="*/ 3130248 h 4612916"/>
              <a:gd name="connsiteX124" fmla="*/ 5047145 w 5190612"/>
              <a:gd name="connsiteY124" fmla="*/ 3291612 h 4612916"/>
              <a:gd name="connsiteX125" fmla="*/ 5005309 w 5190612"/>
              <a:gd name="connsiteY125" fmla="*/ 3602388 h 4612916"/>
              <a:gd name="connsiteX126" fmla="*/ 4987380 w 5190612"/>
              <a:gd name="connsiteY126" fmla="*/ 3805588 h 4612916"/>
              <a:gd name="connsiteX127" fmla="*/ 4993356 w 5190612"/>
              <a:gd name="connsiteY127" fmla="*/ 3972929 h 4612916"/>
              <a:gd name="connsiteX128" fmla="*/ 4993356 w 5190612"/>
              <a:gd name="connsiteY128" fmla="*/ 4104411 h 4612916"/>
              <a:gd name="connsiteX129" fmla="*/ 5005309 w 5190612"/>
              <a:gd name="connsiteY129" fmla="*/ 4265775 h 4612916"/>
              <a:gd name="connsiteX130" fmla="*/ 4969451 w 5190612"/>
              <a:gd name="connsiteY130" fmla="*/ 4403233 h 4612916"/>
              <a:gd name="connsiteX131" fmla="*/ 4981404 w 5190612"/>
              <a:gd name="connsiteY131" fmla="*/ 4516786 h 4612916"/>
              <a:gd name="connsiteX132" fmla="*/ 5011286 w 5190612"/>
              <a:gd name="connsiteY132" fmla="*/ 4606433 h 4612916"/>
              <a:gd name="connsiteX133" fmla="*/ 4987380 w 5190612"/>
              <a:gd name="connsiteY133" fmla="*/ 4606432 h 4612916"/>
              <a:gd name="connsiteX134" fmla="*/ 4891756 w 5190612"/>
              <a:gd name="connsiteY134" fmla="*/ 4564596 h 4612916"/>
              <a:gd name="connsiteX135" fmla="*/ 4802109 w 5190612"/>
              <a:gd name="connsiteY135" fmla="*/ 4522761 h 4612916"/>
              <a:gd name="connsiteX136" fmla="*/ 4754298 w 5190612"/>
              <a:gd name="connsiteY136" fmla="*/ 4528738 h 4612916"/>
              <a:gd name="connsiteX137" fmla="*/ 4622816 w 5190612"/>
              <a:gd name="connsiteY137" fmla="*/ 4534715 h 4612916"/>
              <a:gd name="connsiteX138" fmla="*/ 4551098 w 5190612"/>
              <a:gd name="connsiteY138" fmla="*/ 4546668 h 4612916"/>
              <a:gd name="connsiteX139" fmla="*/ 4521216 w 5190612"/>
              <a:gd name="connsiteY139" fmla="*/ 4576550 h 4612916"/>
              <a:gd name="connsiteX140" fmla="*/ 4335945 w 5190612"/>
              <a:gd name="connsiteY140" fmla="*/ 4534714 h 4612916"/>
              <a:gd name="connsiteX141" fmla="*/ 4290314 w 5190612"/>
              <a:gd name="connsiteY141" fmla="*/ 4429489 h 4612916"/>
              <a:gd name="connsiteX142" fmla="*/ 4255645 w 5190612"/>
              <a:gd name="connsiteY142" fmla="*/ 4451158 h 4612916"/>
              <a:gd name="connsiteX143" fmla="*/ 4220976 w 5190612"/>
              <a:gd name="connsiteY143" fmla="*/ 4416488 h 4612916"/>
              <a:gd name="connsiteX144" fmla="*/ 4203641 w 5190612"/>
              <a:gd name="connsiteY144" fmla="*/ 4455490 h 4612916"/>
              <a:gd name="connsiteX145" fmla="*/ 3991292 w 5190612"/>
              <a:gd name="connsiteY145" fmla="*/ 4381818 h 4612916"/>
              <a:gd name="connsiteX146" fmla="*/ 3969624 w 5190612"/>
              <a:gd name="connsiteY146" fmla="*/ 4334148 h 4612916"/>
              <a:gd name="connsiteX147" fmla="*/ 4017294 w 5190612"/>
              <a:gd name="connsiteY147" fmla="*/ 4290812 h 4612916"/>
              <a:gd name="connsiteX148" fmla="*/ 3982625 w 5190612"/>
              <a:gd name="connsiteY148" fmla="*/ 4212806 h 4612916"/>
              <a:gd name="connsiteX149" fmla="*/ 3939289 w 5190612"/>
              <a:gd name="connsiteY149" fmla="*/ 4217140 h 4612916"/>
              <a:gd name="connsiteX150" fmla="*/ 3956623 w 5190612"/>
              <a:gd name="connsiteY150" fmla="*/ 4165136 h 4612916"/>
              <a:gd name="connsiteX151" fmla="*/ 3856949 w 5190612"/>
              <a:gd name="connsiteY151" fmla="*/ 4165136 h 4612916"/>
              <a:gd name="connsiteX152" fmla="*/ 3826614 w 5190612"/>
              <a:gd name="connsiteY152" fmla="*/ 4195471 h 4612916"/>
              <a:gd name="connsiteX153" fmla="*/ 3791944 w 5190612"/>
              <a:gd name="connsiteY153" fmla="*/ 4186804 h 4612916"/>
              <a:gd name="connsiteX154" fmla="*/ 3778943 w 5190612"/>
              <a:gd name="connsiteY154" fmla="*/ 4152135 h 4612916"/>
              <a:gd name="connsiteX155" fmla="*/ 3774609 w 5190612"/>
              <a:gd name="connsiteY155" fmla="*/ 4061129 h 4612916"/>
              <a:gd name="connsiteX156" fmla="*/ 3757275 w 5190612"/>
              <a:gd name="connsiteY156" fmla="*/ 3965789 h 4612916"/>
              <a:gd name="connsiteX157" fmla="*/ 3761608 w 5190612"/>
              <a:gd name="connsiteY157" fmla="*/ 3896450 h 4612916"/>
              <a:gd name="connsiteX158" fmla="*/ 3696603 w 5190612"/>
              <a:gd name="connsiteY158" fmla="*/ 3809776 h 4612916"/>
              <a:gd name="connsiteX159" fmla="*/ 3700938 w 5190612"/>
              <a:gd name="connsiteY159" fmla="*/ 3662432 h 4612916"/>
              <a:gd name="connsiteX160" fmla="*/ 3605597 w 5190612"/>
              <a:gd name="connsiteY160" fmla="*/ 3541091 h 4612916"/>
              <a:gd name="connsiteX161" fmla="*/ 3570928 w 5190612"/>
              <a:gd name="connsiteY161" fmla="*/ 3497754 h 4612916"/>
              <a:gd name="connsiteX162" fmla="*/ 3514591 w 5190612"/>
              <a:gd name="connsiteY162" fmla="*/ 3510755 h 4612916"/>
              <a:gd name="connsiteX163" fmla="*/ 3471254 w 5190612"/>
              <a:gd name="connsiteY163" fmla="*/ 3489087 h 4612916"/>
              <a:gd name="connsiteX164" fmla="*/ 3432252 w 5190612"/>
              <a:gd name="connsiteY164" fmla="*/ 3411081 h 4612916"/>
              <a:gd name="connsiteX165" fmla="*/ 3375914 w 5190612"/>
              <a:gd name="connsiteY165" fmla="*/ 3419748 h 4612916"/>
              <a:gd name="connsiteX166" fmla="*/ 3319576 w 5190612"/>
              <a:gd name="connsiteY166" fmla="*/ 3441417 h 4612916"/>
              <a:gd name="connsiteX167" fmla="*/ 3241570 w 5190612"/>
              <a:gd name="connsiteY167" fmla="*/ 3445750 h 4612916"/>
              <a:gd name="connsiteX168" fmla="*/ 3237237 w 5190612"/>
              <a:gd name="connsiteY168" fmla="*/ 3411081 h 4612916"/>
              <a:gd name="connsiteX169" fmla="*/ 3258906 w 5190612"/>
              <a:gd name="connsiteY169" fmla="*/ 3402413 h 4612916"/>
              <a:gd name="connsiteX170" fmla="*/ 3215569 w 5190612"/>
              <a:gd name="connsiteY170" fmla="*/ 3363410 h 4612916"/>
              <a:gd name="connsiteX171" fmla="*/ 3176566 w 5190612"/>
              <a:gd name="connsiteY171" fmla="*/ 3350410 h 4612916"/>
              <a:gd name="connsiteX172" fmla="*/ 3154897 w 5190612"/>
              <a:gd name="connsiteY172" fmla="*/ 3298406 h 4612916"/>
              <a:gd name="connsiteX173" fmla="*/ 3016221 w 5190612"/>
              <a:gd name="connsiteY173" fmla="*/ 3246402 h 4612916"/>
              <a:gd name="connsiteX174" fmla="*/ 2894878 w 5190612"/>
              <a:gd name="connsiteY174" fmla="*/ 3263737 h 4612916"/>
              <a:gd name="connsiteX175" fmla="*/ 2821206 w 5190612"/>
              <a:gd name="connsiteY175" fmla="*/ 3259404 h 4612916"/>
              <a:gd name="connsiteX176" fmla="*/ 2803872 w 5190612"/>
              <a:gd name="connsiteY176" fmla="*/ 3285406 h 4612916"/>
              <a:gd name="connsiteX177" fmla="*/ 2877545 w 5190612"/>
              <a:gd name="connsiteY177" fmla="*/ 3393746 h 4612916"/>
              <a:gd name="connsiteX178" fmla="*/ 2877544 w 5190612"/>
              <a:gd name="connsiteY178" fmla="*/ 3575760 h 4612916"/>
              <a:gd name="connsiteX179" fmla="*/ 2751868 w 5190612"/>
              <a:gd name="connsiteY179" fmla="*/ 3601762 h 4612916"/>
              <a:gd name="connsiteX180" fmla="*/ 2634860 w 5190612"/>
              <a:gd name="connsiteY180" fmla="*/ 3588760 h 4612916"/>
              <a:gd name="connsiteX181" fmla="*/ 2543853 w 5190612"/>
              <a:gd name="connsiteY181" fmla="*/ 3567092 h 4612916"/>
              <a:gd name="connsiteX182" fmla="*/ 2483182 w 5190612"/>
              <a:gd name="connsiteY182" fmla="*/ 3588761 h 4612916"/>
              <a:gd name="connsiteX183" fmla="*/ 2435512 w 5190612"/>
              <a:gd name="connsiteY183" fmla="*/ 3636431 h 4612916"/>
              <a:gd name="connsiteX184" fmla="*/ 2374841 w 5190612"/>
              <a:gd name="connsiteY184" fmla="*/ 3679768 h 4612916"/>
              <a:gd name="connsiteX185" fmla="*/ 2348839 w 5190612"/>
              <a:gd name="connsiteY185" fmla="*/ 3723103 h 4612916"/>
              <a:gd name="connsiteX186" fmla="*/ 2275167 w 5190612"/>
              <a:gd name="connsiteY186" fmla="*/ 3757773 h 4612916"/>
              <a:gd name="connsiteX187" fmla="*/ 2279500 w 5190612"/>
              <a:gd name="connsiteY187" fmla="*/ 3814111 h 4612916"/>
              <a:gd name="connsiteX188" fmla="*/ 2262166 w 5190612"/>
              <a:gd name="connsiteY188" fmla="*/ 3853113 h 4612916"/>
              <a:gd name="connsiteX189" fmla="*/ 2266500 w 5190612"/>
              <a:gd name="connsiteY189" fmla="*/ 3913784 h 4612916"/>
              <a:gd name="connsiteX190" fmla="*/ 2292501 w 5190612"/>
              <a:gd name="connsiteY190" fmla="*/ 3974455 h 4612916"/>
              <a:gd name="connsiteX191" fmla="*/ 2240497 w 5190612"/>
              <a:gd name="connsiteY191" fmla="*/ 3970122 h 4612916"/>
              <a:gd name="connsiteX192" fmla="*/ 2214496 w 5190612"/>
              <a:gd name="connsiteY192" fmla="*/ 4013458 h 4612916"/>
              <a:gd name="connsiteX193" fmla="*/ 2149491 w 5190612"/>
              <a:gd name="connsiteY193" fmla="*/ 4061128 h 4612916"/>
              <a:gd name="connsiteX194" fmla="*/ 2149491 w 5190612"/>
              <a:gd name="connsiteY194" fmla="*/ 4178137 h 4612916"/>
              <a:gd name="connsiteX195" fmla="*/ 2119155 w 5190612"/>
              <a:gd name="connsiteY195" fmla="*/ 4208472 h 4612916"/>
              <a:gd name="connsiteX196" fmla="*/ 2093154 w 5190612"/>
              <a:gd name="connsiteY196" fmla="*/ 4468491 h 4612916"/>
              <a:gd name="connsiteX197" fmla="*/ 2049818 w 5190612"/>
              <a:gd name="connsiteY197" fmla="*/ 4602835 h 4612916"/>
              <a:gd name="connsiteX198" fmla="*/ 2023816 w 5190612"/>
              <a:gd name="connsiteY198" fmla="*/ 4546497 h 4612916"/>
              <a:gd name="connsiteX199" fmla="*/ 1963144 w 5190612"/>
              <a:gd name="connsiteY199" fmla="*/ 4555164 h 4612916"/>
              <a:gd name="connsiteX200" fmla="*/ 1885138 w 5190612"/>
              <a:gd name="connsiteY200" fmla="*/ 4524829 h 4612916"/>
              <a:gd name="connsiteX201" fmla="*/ 1889472 w 5190612"/>
              <a:gd name="connsiteY201" fmla="*/ 4459824 h 4612916"/>
              <a:gd name="connsiteX202" fmla="*/ 1841802 w 5190612"/>
              <a:gd name="connsiteY202" fmla="*/ 4442489 h 4612916"/>
              <a:gd name="connsiteX203" fmla="*/ 1742129 w 5190612"/>
              <a:gd name="connsiteY203" fmla="*/ 4485826 h 4612916"/>
              <a:gd name="connsiteX204" fmla="*/ 1733461 w 5190612"/>
              <a:gd name="connsiteY204" fmla="*/ 4433823 h 4612916"/>
              <a:gd name="connsiteX205" fmla="*/ 1776797 w 5190612"/>
              <a:gd name="connsiteY205" fmla="*/ 4373152 h 4612916"/>
              <a:gd name="connsiteX206" fmla="*/ 1742128 w 5190612"/>
              <a:gd name="connsiteY206" fmla="*/ 4299480 h 4612916"/>
              <a:gd name="connsiteX207" fmla="*/ 1664122 w 5190612"/>
              <a:gd name="connsiteY207" fmla="*/ 4251809 h 4612916"/>
              <a:gd name="connsiteX208" fmla="*/ 1564448 w 5190612"/>
              <a:gd name="connsiteY208" fmla="*/ 4243142 h 4612916"/>
              <a:gd name="connsiteX209" fmla="*/ 1534112 w 5190612"/>
              <a:gd name="connsiteY209" fmla="*/ 4251809 h 4612916"/>
              <a:gd name="connsiteX210" fmla="*/ 1538446 w 5190612"/>
              <a:gd name="connsiteY210" fmla="*/ 4303812 h 4612916"/>
              <a:gd name="connsiteX211" fmla="*/ 1464774 w 5190612"/>
              <a:gd name="connsiteY211" fmla="*/ 4351483 h 4612916"/>
              <a:gd name="connsiteX212" fmla="*/ 1538446 w 5190612"/>
              <a:gd name="connsiteY212" fmla="*/ 4503162 h 4612916"/>
              <a:gd name="connsiteX213" fmla="*/ 1482109 w 5190612"/>
              <a:gd name="connsiteY213" fmla="*/ 4503162 h 4612916"/>
              <a:gd name="connsiteX214" fmla="*/ 1460441 w 5190612"/>
              <a:gd name="connsiteY214" fmla="*/ 4498827 h 4612916"/>
              <a:gd name="connsiteX215" fmla="*/ 1425773 w 5190612"/>
              <a:gd name="connsiteY215" fmla="*/ 4498827 h 4612916"/>
              <a:gd name="connsiteX216" fmla="*/ 1417104 w 5190612"/>
              <a:gd name="connsiteY216" fmla="*/ 4507494 h 4612916"/>
              <a:gd name="connsiteX217" fmla="*/ 1287095 w 5190612"/>
              <a:gd name="connsiteY217" fmla="*/ 4334148 h 4612916"/>
              <a:gd name="connsiteX218" fmla="*/ 1135417 w 5190612"/>
              <a:gd name="connsiteY218" fmla="*/ 4152136 h 4612916"/>
              <a:gd name="connsiteX219" fmla="*/ 1109415 w 5190612"/>
              <a:gd name="connsiteY219" fmla="*/ 4156469 h 4612916"/>
              <a:gd name="connsiteX220" fmla="*/ 1061745 w 5190612"/>
              <a:gd name="connsiteY220" fmla="*/ 4035126 h 4612916"/>
              <a:gd name="connsiteX221" fmla="*/ 957738 w 5190612"/>
              <a:gd name="connsiteY221" fmla="*/ 3926785 h 4612916"/>
              <a:gd name="connsiteX222" fmla="*/ 914401 w 5190612"/>
              <a:gd name="connsiteY222" fmla="*/ 3822777 h 4612916"/>
              <a:gd name="connsiteX223" fmla="*/ 832062 w 5190612"/>
              <a:gd name="connsiteY223" fmla="*/ 3727437 h 4612916"/>
              <a:gd name="connsiteX224" fmla="*/ 645715 w 5190612"/>
              <a:gd name="connsiteY224" fmla="*/ 3571426 h 4612916"/>
              <a:gd name="connsiteX225" fmla="*/ 541707 w 5190612"/>
              <a:gd name="connsiteY225" fmla="*/ 3480419 h 4612916"/>
              <a:gd name="connsiteX226" fmla="*/ 468035 w 5190612"/>
              <a:gd name="connsiteY226" fmla="*/ 3398080 h 4612916"/>
              <a:gd name="connsiteX227" fmla="*/ 442033 w 5190612"/>
              <a:gd name="connsiteY227" fmla="*/ 3333075 h 4612916"/>
              <a:gd name="connsiteX228" fmla="*/ 372695 w 5190612"/>
              <a:gd name="connsiteY228" fmla="*/ 3272404 h 4612916"/>
              <a:gd name="connsiteX229" fmla="*/ 355360 w 5190612"/>
              <a:gd name="connsiteY229" fmla="*/ 3203066 h 4612916"/>
              <a:gd name="connsiteX230" fmla="*/ 325024 w 5190612"/>
              <a:gd name="connsiteY230" fmla="*/ 3172730 h 4612916"/>
              <a:gd name="connsiteX231" fmla="*/ 316357 w 5190612"/>
              <a:gd name="connsiteY231" fmla="*/ 3142394 h 4612916"/>
              <a:gd name="connsiteX232" fmla="*/ 190682 w 5190612"/>
              <a:gd name="connsiteY232" fmla="*/ 3034053 h 4612916"/>
              <a:gd name="connsiteX233" fmla="*/ 56338 w 5190612"/>
              <a:gd name="connsiteY233" fmla="*/ 2995050 h 4612916"/>
              <a:gd name="connsiteX234" fmla="*/ 0 w 5190612"/>
              <a:gd name="connsiteY234" fmla="*/ 2934380 h 4612916"/>
              <a:gd name="connsiteX0" fmla="*/ 332771 w 5203611"/>
              <a:gd name="connsiteY0" fmla="*/ 2263664 h 4612916"/>
              <a:gd name="connsiteX1" fmla="*/ 255077 w 5203611"/>
              <a:gd name="connsiteY1" fmla="*/ 2156088 h 4612916"/>
              <a:gd name="connsiteX2" fmla="*/ 273007 w 5203611"/>
              <a:gd name="connsiteY2" fmla="*/ 2102300 h 4612916"/>
              <a:gd name="connsiteX3" fmla="*/ 273007 w 5203611"/>
              <a:gd name="connsiteY3" fmla="*/ 2054488 h 4612916"/>
              <a:gd name="connsiteX4" fmla="*/ 273007 w 5203611"/>
              <a:gd name="connsiteY4" fmla="*/ 2024606 h 4612916"/>
              <a:gd name="connsiteX5" fmla="*/ 237148 w 5203611"/>
              <a:gd name="connsiteY5" fmla="*/ 1958864 h 4612916"/>
              <a:gd name="connsiteX6" fmla="*/ 231171 w 5203611"/>
              <a:gd name="connsiteY6" fmla="*/ 1917029 h 4612916"/>
              <a:gd name="connsiteX7" fmla="*/ 201289 w 5203611"/>
              <a:gd name="connsiteY7" fmla="*/ 1893123 h 4612916"/>
              <a:gd name="connsiteX8" fmla="*/ 183360 w 5203611"/>
              <a:gd name="connsiteY8" fmla="*/ 1857264 h 4612916"/>
              <a:gd name="connsiteX9" fmla="*/ 123595 w 5203611"/>
              <a:gd name="connsiteY9" fmla="*/ 1797500 h 4612916"/>
              <a:gd name="connsiteX10" fmla="*/ 111642 w 5203611"/>
              <a:gd name="connsiteY10" fmla="*/ 1654064 h 4612916"/>
              <a:gd name="connsiteX11" fmla="*/ 135548 w 5203611"/>
              <a:gd name="connsiteY11" fmla="*/ 1618206 h 4612916"/>
              <a:gd name="connsiteX12" fmla="*/ 296913 w 5203611"/>
              <a:gd name="connsiteY12" fmla="*/ 1648088 h 4612916"/>
              <a:gd name="connsiteX13" fmla="*/ 350701 w 5203611"/>
              <a:gd name="connsiteY13" fmla="*/ 1630158 h 4612916"/>
              <a:gd name="connsiteX14" fmla="*/ 314842 w 5203611"/>
              <a:gd name="connsiteY14" fmla="*/ 1474770 h 4612916"/>
              <a:gd name="connsiteX15" fmla="*/ 338748 w 5203611"/>
              <a:gd name="connsiteY15" fmla="*/ 1444888 h 4612916"/>
              <a:gd name="connsiteX16" fmla="*/ 326795 w 5203611"/>
              <a:gd name="connsiteY16" fmla="*/ 1122158 h 4612916"/>
              <a:gd name="connsiteX17" fmla="*/ 350701 w 5203611"/>
              <a:gd name="connsiteY17" fmla="*/ 1110206 h 4612916"/>
              <a:gd name="connsiteX18" fmla="*/ 404489 w 5203611"/>
              <a:gd name="connsiteY18" fmla="*/ 817358 h 4612916"/>
              <a:gd name="connsiteX19" fmla="*/ 410465 w 5203611"/>
              <a:gd name="connsiteY19" fmla="*/ 590253 h 4612916"/>
              <a:gd name="connsiteX20" fmla="*/ 326795 w 5203611"/>
              <a:gd name="connsiteY20" fmla="*/ 542441 h 4612916"/>
              <a:gd name="connsiteX21" fmla="*/ 249101 w 5203611"/>
              <a:gd name="connsiteY21" fmla="*/ 428888 h 4612916"/>
              <a:gd name="connsiteX22" fmla="*/ 290936 w 5203611"/>
              <a:gd name="connsiteY22" fmla="*/ 195806 h 4612916"/>
              <a:gd name="connsiteX23" fmla="*/ 302889 w 5203611"/>
              <a:gd name="connsiteY23" fmla="*/ 189829 h 4612916"/>
              <a:gd name="connsiteX24" fmla="*/ 583783 w 5203611"/>
              <a:gd name="connsiteY24" fmla="*/ 213735 h 4612916"/>
              <a:gd name="connsiteX25" fmla="*/ 595736 w 5203611"/>
              <a:gd name="connsiteY25" fmla="*/ 213735 h 4612916"/>
              <a:gd name="connsiteX26" fmla="*/ 607689 w 5203611"/>
              <a:gd name="connsiteY26" fmla="*/ 16511 h 4612916"/>
              <a:gd name="connsiteX27" fmla="*/ 607689 w 5203611"/>
              <a:gd name="connsiteY27" fmla="*/ 10535 h 4612916"/>
              <a:gd name="connsiteX28" fmla="*/ 745148 w 5203611"/>
              <a:gd name="connsiteY28" fmla="*/ 10535 h 4612916"/>
              <a:gd name="connsiteX29" fmla="*/ 1294983 w 5203611"/>
              <a:gd name="connsiteY29" fmla="*/ 58347 h 4612916"/>
              <a:gd name="connsiteX30" fmla="*/ 1330842 w 5203611"/>
              <a:gd name="connsiteY30" fmla="*/ 58347 h 4612916"/>
              <a:gd name="connsiteX31" fmla="*/ 1360724 w 5203611"/>
              <a:gd name="connsiteY31" fmla="*/ 88229 h 4612916"/>
              <a:gd name="connsiteX32" fmla="*/ 1384630 w 5203611"/>
              <a:gd name="connsiteY32" fmla="*/ 142017 h 4612916"/>
              <a:gd name="connsiteX33" fmla="*/ 1390607 w 5203611"/>
              <a:gd name="connsiteY33" fmla="*/ 189829 h 4612916"/>
              <a:gd name="connsiteX34" fmla="*/ 1432442 w 5203611"/>
              <a:gd name="connsiteY34" fmla="*/ 237641 h 4612916"/>
              <a:gd name="connsiteX35" fmla="*/ 1498183 w 5203611"/>
              <a:gd name="connsiteY35" fmla="*/ 249594 h 4612916"/>
              <a:gd name="connsiteX36" fmla="*/ 1551971 w 5203611"/>
              <a:gd name="connsiteY36" fmla="*/ 297406 h 4612916"/>
              <a:gd name="connsiteX37" fmla="*/ 1593807 w 5203611"/>
              <a:gd name="connsiteY37" fmla="*/ 351194 h 4612916"/>
              <a:gd name="connsiteX38" fmla="*/ 1647595 w 5203611"/>
              <a:gd name="connsiteY38" fmla="*/ 404982 h 4612916"/>
              <a:gd name="connsiteX39" fmla="*/ 1665524 w 5203611"/>
              <a:gd name="connsiteY39" fmla="*/ 434864 h 4612916"/>
              <a:gd name="connsiteX40" fmla="*/ 1719313 w 5203611"/>
              <a:gd name="connsiteY40" fmla="*/ 482676 h 4612916"/>
              <a:gd name="connsiteX41" fmla="*/ 1773101 w 5203611"/>
              <a:gd name="connsiteY41" fmla="*/ 530488 h 4612916"/>
              <a:gd name="connsiteX42" fmla="*/ 1779077 w 5203611"/>
              <a:gd name="connsiteY42" fmla="*/ 530488 h 4612916"/>
              <a:gd name="connsiteX43" fmla="*/ 1838842 w 5203611"/>
              <a:gd name="connsiteY43" fmla="*/ 548417 h 4612916"/>
              <a:gd name="connsiteX44" fmla="*/ 1880677 w 5203611"/>
              <a:gd name="connsiteY44" fmla="*/ 602206 h 4612916"/>
              <a:gd name="connsiteX45" fmla="*/ 1886654 w 5203611"/>
              <a:gd name="connsiteY45" fmla="*/ 614158 h 4612916"/>
              <a:gd name="connsiteX46" fmla="*/ 1910560 w 5203611"/>
              <a:gd name="connsiteY46" fmla="*/ 638064 h 4612916"/>
              <a:gd name="connsiteX47" fmla="*/ 1934465 w 5203611"/>
              <a:gd name="connsiteY47" fmla="*/ 679900 h 4612916"/>
              <a:gd name="connsiteX48" fmla="*/ 1940442 w 5203611"/>
              <a:gd name="connsiteY48" fmla="*/ 727711 h 4612916"/>
              <a:gd name="connsiteX49" fmla="*/ 1952395 w 5203611"/>
              <a:gd name="connsiteY49" fmla="*/ 751617 h 4612916"/>
              <a:gd name="connsiteX50" fmla="*/ 1976301 w 5203611"/>
              <a:gd name="connsiteY50" fmla="*/ 781500 h 4612916"/>
              <a:gd name="connsiteX51" fmla="*/ 2000207 w 5203611"/>
              <a:gd name="connsiteY51" fmla="*/ 817358 h 4612916"/>
              <a:gd name="connsiteX52" fmla="*/ 2012160 w 5203611"/>
              <a:gd name="connsiteY52" fmla="*/ 847241 h 4612916"/>
              <a:gd name="connsiteX53" fmla="*/ 1988254 w 5203611"/>
              <a:gd name="connsiteY53" fmla="*/ 901029 h 4612916"/>
              <a:gd name="connsiteX54" fmla="*/ 2012160 w 5203611"/>
              <a:gd name="connsiteY54" fmla="*/ 948841 h 4612916"/>
              <a:gd name="connsiteX55" fmla="*/ 2024113 w 5203611"/>
              <a:gd name="connsiteY55" fmla="*/ 978723 h 4612916"/>
              <a:gd name="connsiteX56" fmla="*/ 2042042 w 5203611"/>
              <a:gd name="connsiteY56" fmla="*/ 1020558 h 4612916"/>
              <a:gd name="connsiteX57" fmla="*/ 2053995 w 5203611"/>
              <a:gd name="connsiteY57" fmla="*/ 1038488 h 4612916"/>
              <a:gd name="connsiteX58" fmla="*/ 2053995 w 5203611"/>
              <a:gd name="connsiteY58" fmla="*/ 1068370 h 4612916"/>
              <a:gd name="connsiteX59" fmla="*/ 2101807 w 5203611"/>
              <a:gd name="connsiteY59" fmla="*/ 1128135 h 4612916"/>
              <a:gd name="connsiteX60" fmla="*/ 2131689 w 5203611"/>
              <a:gd name="connsiteY60" fmla="*/ 1146064 h 4612916"/>
              <a:gd name="connsiteX61" fmla="*/ 2137665 w 5203611"/>
              <a:gd name="connsiteY61" fmla="*/ 1140088 h 4612916"/>
              <a:gd name="connsiteX62" fmla="*/ 2179501 w 5203611"/>
              <a:gd name="connsiteY62" fmla="*/ 1158017 h 4612916"/>
              <a:gd name="connsiteX63" fmla="*/ 2233289 w 5203611"/>
              <a:gd name="connsiteY63" fmla="*/ 1205829 h 4612916"/>
              <a:gd name="connsiteX64" fmla="*/ 2275124 w 5203611"/>
              <a:gd name="connsiteY64" fmla="*/ 1241688 h 4612916"/>
              <a:gd name="connsiteX65" fmla="*/ 2310983 w 5203611"/>
              <a:gd name="connsiteY65" fmla="*/ 1253641 h 4612916"/>
              <a:gd name="connsiteX66" fmla="*/ 2364771 w 5203611"/>
              <a:gd name="connsiteY66" fmla="*/ 1265594 h 4612916"/>
              <a:gd name="connsiteX67" fmla="*/ 2364771 w 5203611"/>
              <a:gd name="connsiteY67" fmla="*/ 1289500 h 4612916"/>
              <a:gd name="connsiteX68" fmla="*/ 2412583 w 5203611"/>
              <a:gd name="connsiteY68" fmla="*/ 1319382 h 4612916"/>
              <a:gd name="connsiteX69" fmla="*/ 2448442 w 5203611"/>
              <a:gd name="connsiteY69" fmla="*/ 1325358 h 4612916"/>
              <a:gd name="connsiteX70" fmla="*/ 2490277 w 5203611"/>
              <a:gd name="connsiteY70" fmla="*/ 1361217 h 4612916"/>
              <a:gd name="connsiteX71" fmla="*/ 2520160 w 5203611"/>
              <a:gd name="connsiteY71" fmla="*/ 1379147 h 4612916"/>
              <a:gd name="connsiteX72" fmla="*/ 2532113 w 5203611"/>
              <a:gd name="connsiteY72" fmla="*/ 1385123 h 4612916"/>
              <a:gd name="connsiteX73" fmla="*/ 2556018 w 5203611"/>
              <a:gd name="connsiteY73" fmla="*/ 1391100 h 4612916"/>
              <a:gd name="connsiteX74" fmla="*/ 2615783 w 5203611"/>
              <a:gd name="connsiteY74" fmla="*/ 1415006 h 4612916"/>
              <a:gd name="connsiteX75" fmla="*/ 2639689 w 5203611"/>
              <a:gd name="connsiteY75" fmla="*/ 1391100 h 4612916"/>
              <a:gd name="connsiteX76" fmla="*/ 2663595 w 5203611"/>
              <a:gd name="connsiteY76" fmla="*/ 1367194 h 4612916"/>
              <a:gd name="connsiteX77" fmla="*/ 2693477 w 5203611"/>
              <a:gd name="connsiteY77" fmla="*/ 1325358 h 4612916"/>
              <a:gd name="connsiteX78" fmla="*/ 2735313 w 5203611"/>
              <a:gd name="connsiteY78" fmla="*/ 1301453 h 4612916"/>
              <a:gd name="connsiteX79" fmla="*/ 2723360 w 5203611"/>
              <a:gd name="connsiteY79" fmla="*/ 1283523 h 4612916"/>
              <a:gd name="connsiteX80" fmla="*/ 2723360 w 5203611"/>
              <a:gd name="connsiteY80" fmla="*/ 1247664 h 4612916"/>
              <a:gd name="connsiteX81" fmla="*/ 2759218 w 5203611"/>
              <a:gd name="connsiteY81" fmla="*/ 1211806 h 4612916"/>
              <a:gd name="connsiteX82" fmla="*/ 2759218 w 5203611"/>
              <a:gd name="connsiteY82" fmla="*/ 1193876 h 4612916"/>
              <a:gd name="connsiteX83" fmla="*/ 2824960 w 5203611"/>
              <a:gd name="connsiteY83" fmla="*/ 1056417 h 4612916"/>
              <a:gd name="connsiteX84" fmla="*/ 2842889 w 5203611"/>
              <a:gd name="connsiteY84" fmla="*/ 1050441 h 4612916"/>
              <a:gd name="connsiteX85" fmla="*/ 2932536 w 5203611"/>
              <a:gd name="connsiteY85" fmla="*/ 1032511 h 4612916"/>
              <a:gd name="connsiteX86" fmla="*/ 2944489 w 5203611"/>
              <a:gd name="connsiteY86" fmla="*/ 1032511 h 4612916"/>
              <a:gd name="connsiteX87" fmla="*/ 2968394 w 5203611"/>
              <a:gd name="connsiteY87" fmla="*/ 1002630 h 4612916"/>
              <a:gd name="connsiteX88" fmla="*/ 3159640 w 5203611"/>
              <a:gd name="connsiteY88" fmla="*/ 1026535 h 4612916"/>
              <a:gd name="connsiteX89" fmla="*/ 3309053 w 5203611"/>
              <a:gd name="connsiteY89" fmla="*/ 1044464 h 4612916"/>
              <a:gd name="connsiteX90" fmla="*/ 3380770 w 5203611"/>
              <a:gd name="connsiteY90" fmla="*/ 1086300 h 4612916"/>
              <a:gd name="connsiteX91" fmla="*/ 3416628 w 5203611"/>
              <a:gd name="connsiteY91" fmla="*/ 1134111 h 4612916"/>
              <a:gd name="connsiteX92" fmla="*/ 3422605 w 5203611"/>
              <a:gd name="connsiteY92" fmla="*/ 1175947 h 4612916"/>
              <a:gd name="connsiteX93" fmla="*/ 3512251 w 5203611"/>
              <a:gd name="connsiteY93" fmla="*/ 1187900 h 4612916"/>
              <a:gd name="connsiteX94" fmla="*/ 3542134 w 5203611"/>
              <a:gd name="connsiteY94" fmla="*/ 1253641 h 4612916"/>
              <a:gd name="connsiteX95" fmla="*/ 3601897 w 5203611"/>
              <a:gd name="connsiteY95" fmla="*/ 1283523 h 4612916"/>
              <a:gd name="connsiteX96" fmla="*/ 3673615 w 5203611"/>
              <a:gd name="connsiteY96" fmla="*/ 1355240 h 4612916"/>
              <a:gd name="connsiteX97" fmla="*/ 3709473 w 5203611"/>
              <a:gd name="connsiteY97" fmla="*/ 1492699 h 4612916"/>
              <a:gd name="connsiteX98" fmla="*/ 3793144 w 5203611"/>
              <a:gd name="connsiteY98" fmla="*/ 1618206 h 4612916"/>
              <a:gd name="connsiteX99" fmla="*/ 3834979 w 5203611"/>
              <a:gd name="connsiteY99" fmla="*/ 1737735 h 4612916"/>
              <a:gd name="connsiteX100" fmla="*/ 3918649 w 5203611"/>
              <a:gd name="connsiteY100" fmla="*/ 1797500 h 4612916"/>
              <a:gd name="connsiteX101" fmla="*/ 3978413 w 5203611"/>
              <a:gd name="connsiteY101" fmla="*/ 1887146 h 4612916"/>
              <a:gd name="connsiteX102" fmla="*/ 4038177 w 5203611"/>
              <a:gd name="connsiteY102" fmla="*/ 1994723 h 4612916"/>
              <a:gd name="connsiteX103" fmla="*/ 4085989 w 5203611"/>
              <a:gd name="connsiteY103" fmla="*/ 2042534 h 4612916"/>
              <a:gd name="connsiteX104" fmla="*/ 4157705 w 5203611"/>
              <a:gd name="connsiteY104" fmla="*/ 2066440 h 4612916"/>
              <a:gd name="connsiteX105" fmla="*/ 4169657 w 5203611"/>
              <a:gd name="connsiteY105" fmla="*/ 2144135 h 4612916"/>
              <a:gd name="connsiteX106" fmla="*/ 4175634 w 5203611"/>
              <a:gd name="connsiteY106" fmla="*/ 2215852 h 4612916"/>
              <a:gd name="connsiteX107" fmla="*/ 4193562 w 5203611"/>
              <a:gd name="connsiteY107" fmla="*/ 2317453 h 4612916"/>
              <a:gd name="connsiteX108" fmla="*/ 4235398 w 5203611"/>
              <a:gd name="connsiteY108" fmla="*/ 2419053 h 4612916"/>
              <a:gd name="connsiteX109" fmla="*/ 4265279 w 5203611"/>
              <a:gd name="connsiteY109" fmla="*/ 2431006 h 4612916"/>
              <a:gd name="connsiteX110" fmla="*/ 4289186 w 5203611"/>
              <a:gd name="connsiteY110" fmla="*/ 2496746 h 4612916"/>
              <a:gd name="connsiteX111" fmla="*/ 4366878 w 5203611"/>
              <a:gd name="connsiteY111" fmla="*/ 2598345 h 4612916"/>
              <a:gd name="connsiteX112" fmla="*/ 4474455 w 5203611"/>
              <a:gd name="connsiteY112" fmla="*/ 2628227 h 4612916"/>
              <a:gd name="connsiteX113" fmla="*/ 4540196 w 5203611"/>
              <a:gd name="connsiteY113" fmla="*/ 2682015 h 4612916"/>
              <a:gd name="connsiteX114" fmla="*/ 4647772 w 5203611"/>
              <a:gd name="connsiteY114" fmla="*/ 2687991 h 4612916"/>
              <a:gd name="connsiteX115" fmla="*/ 4719489 w 5203611"/>
              <a:gd name="connsiteY115" fmla="*/ 2753731 h 4612916"/>
              <a:gd name="connsiteX116" fmla="*/ 4791207 w 5203611"/>
              <a:gd name="connsiteY116" fmla="*/ 2783614 h 4612916"/>
              <a:gd name="connsiteX117" fmla="*/ 4946594 w 5203611"/>
              <a:gd name="connsiteY117" fmla="*/ 2771660 h 4612916"/>
              <a:gd name="connsiteX118" fmla="*/ 5060146 w 5203611"/>
              <a:gd name="connsiteY118" fmla="*/ 2825448 h 4612916"/>
              <a:gd name="connsiteX119" fmla="*/ 5101980 w 5203611"/>
              <a:gd name="connsiteY119" fmla="*/ 2849354 h 4612916"/>
              <a:gd name="connsiteX120" fmla="*/ 5179674 w 5203611"/>
              <a:gd name="connsiteY120" fmla="*/ 2801543 h 4612916"/>
              <a:gd name="connsiteX121" fmla="*/ 5197602 w 5203611"/>
              <a:gd name="connsiteY121" fmla="*/ 2795566 h 4612916"/>
              <a:gd name="connsiteX122" fmla="*/ 5203578 w 5203611"/>
              <a:gd name="connsiteY122" fmla="*/ 2956930 h 4612916"/>
              <a:gd name="connsiteX123" fmla="*/ 5119908 w 5203611"/>
              <a:gd name="connsiteY123" fmla="*/ 3130248 h 4612916"/>
              <a:gd name="connsiteX124" fmla="*/ 5060144 w 5203611"/>
              <a:gd name="connsiteY124" fmla="*/ 3291612 h 4612916"/>
              <a:gd name="connsiteX125" fmla="*/ 5018308 w 5203611"/>
              <a:gd name="connsiteY125" fmla="*/ 3602388 h 4612916"/>
              <a:gd name="connsiteX126" fmla="*/ 5000379 w 5203611"/>
              <a:gd name="connsiteY126" fmla="*/ 3805588 h 4612916"/>
              <a:gd name="connsiteX127" fmla="*/ 5006355 w 5203611"/>
              <a:gd name="connsiteY127" fmla="*/ 3972929 h 4612916"/>
              <a:gd name="connsiteX128" fmla="*/ 5006355 w 5203611"/>
              <a:gd name="connsiteY128" fmla="*/ 4104411 h 4612916"/>
              <a:gd name="connsiteX129" fmla="*/ 5018308 w 5203611"/>
              <a:gd name="connsiteY129" fmla="*/ 4265775 h 4612916"/>
              <a:gd name="connsiteX130" fmla="*/ 4982450 w 5203611"/>
              <a:gd name="connsiteY130" fmla="*/ 4403233 h 4612916"/>
              <a:gd name="connsiteX131" fmla="*/ 4994403 w 5203611"/>
              <a:gd name="connsiteY131" fmla="*/ 4516786 h 4612916"/>
              <a:gd name="connsiteX132" fmla="*/ 5024285 w 5203611"/>
              <a:gd name="connsiteY132" fmla="*/ 4606433 h 4612916"/>
              <a:gd name="connsiteX133" fmla="*/ 5000379 w 5203611"/>
              <a:gd name="connsiteY133" fmla="*/ 4606432 h 4612916"/>
              <a:gd name="connsiteX134" fmla="*/ 4904755 w 5203611"/>
              <a:gd name="connsiteY134" fmla="*/ 4564596 h 4612916"/>
              <a:gd name="connsiteX135" fmla="*/ 4815108 w 5203611"/>
              <a:gd name="connsiteY135" fmla="*/ 4522761 h 4612916"/>
              <a:gd name="connsiteX136" fmla="*/ 4767297 w 5203611"/>
              <a:gd name="connsiteY136" fmla="*/ 4528738 h 4612916"/>
              <a:gd name="connsiteX137" fmla="*/ 4635815 w 5203611"/>
              <a:gd name="connsiteY137" fmla="*/ 4534715 h 4612916"/>
              <a:gd name="connsiteX138" fmla="*/ 4564097 w 5203611"/>
              <a:gd name="connsiteY138" fmla="*/ 4546668 h 4612916"/>
              <a:gd name="connsiteX139" fmla="*/ 4534215 w 5203611"/>
              <a:gd name="connsiteY139" fmla="*/ 4576550 h 4612916"/>
              <a:gd name="connsiteX140" fmla="*/ 4348944 w 5203611"/>
              <a:gd name="connsiteY140" fmla="*/ 4534714 h 4612916"/>
              <a:gd name="connsiteX141" fmla="*/ 4303313 w 5203611"/>
              <a:gd name="connsiteY141" fmla="*/ 4429489 h 4612916"/>
              <a:gd name="connsiteX142" fmla="*/ 4268644 w 5203611"/>
              <a:gd name="connsiteY142" fmla="*/ 4451158 h 4612916"/>
              <a:gd name="connsiteX143" fmla="*/ 4233975 w 5203611"/>
              <a:gd name="connsiteY143" fmla="*/ 4416488 h 4612916"/>
              <a:gd name="connsiteX144" fmla="*/ 4216640 w 5203611"/>
              <a:gd name="connsiteY144" fmla="*/ 4455490 h 4612916"/>
              <a:gd name="connsiteX145" fmla="*/ 4004291 w 5203611"/>
              <a:gd name="connsiteY145" fmla="*/ 4381818 h 4612916"/>
              <a:gd name="connsiteX146" fmla="*/ 3982623 w 5203611"/>
              <a:gd name="connsiteY146" fmla="*/ 4334148 h 4612916"/>
              <a:gd name="connsiteX147" fmla="*/ 4030293 w 5203611"/>
              <a:gd name="connsiteY147" fmla="*/ 4290812 h 4612916"/>
              <a:gd name="connsiteX148" fmla="*/ 3995624 w 5203611"/>
              <a:gd name="connsiteY148" fmla="*/ 4212806 h 4612916"/>
              <a:gd name="connsiteX149" fmla="*/ 3952288 w 5203611"/>
              <a:gd name="connsiteY149" fmla="*/ 4217140 h 4612916"/>
              <a:gd name="connsiteX150" fmla="*/ 3969622 w 5203611"/>
              <a:gd name="connsiteY150" fmla="*/ 4165136 h 4612916"/>
              <a:gd name="connsiteX151" fmla="*/ 3869948 w 5203611"/>
              <a:gd name="connsiteY151" fmla="*/ 4165136 h 4612916"/>
              <a:gd name="connsiteX152" fmla="*/ 3839613 w 5203611"/>
              <a:gd name="connsiteY152" fmla="*/ 4195471 h 4612916"/>
              <a:gd name="connsiteX153" fmla="*/ 3804943 w 5203611"/>
              <a:gd name="connsiteY153" fmla="*/ 4186804 h 4612916"/>
              <a:gd name="connsiteX154" fmla="*/ 3791942 w 5203611"/>
              <a:gd name="connsiteY154" fmla="*/ 4152135 h 4612916"/>
              <a:gd name="connsiteX155" fmla="*/ 3787608 w 5203611"/>
              <a:gd name="connsiteY155" fmla="*/ 4061129 h 4612916"/>
              <a:gd name="connsiteX156" fmla="*/ 3770274 w 5203611"/>
              <a:gd name="connsiteY156" fmla="*/ 3965789 h 4612916"/>
              <a:gd name="connsiteX157" fmla="*/ 3774607 w 5203611"/>
              <a:gd name="connsiteY157" fmla="*/ 3896450 h 4612916"/>
              <a:gd name="connsiteX158" fmla="*/ 3709602 w 5203611"/>
              <a:gd name="connsiteY158" fmla="*/ 3809776 h 4612916"/>
              <a:gd name="connsiteX159" fmla="*/ 3713937 w 5203611"/>
              <a:gd name="connsiteY159" fmla="*/ 3662432 h 4612916"/>
              <a:gd name="connsiteX160" fmla="*/ 3618596 w 5203611"/>
              <a:gd name="connsiteY160" fmla="*/ 3541091 h 4612916"/>
              <a:gd name="connsiteX161" fmla="*/ 3583927 w 5203611"/>
              <a:gd name="connsiteY161" fmla="*/ 3497754 h 4612916"/>
              <a:gd name="connsiteX162" fmla="*/ 3527590 w 5203611"/>
              <a:gd name="connsiteY162" fmla="*/ 3510755 h 4612916"/>
              <a:gd name="connsiteX163" fmla="*/ 3484253 w 5203611"/>
              <a:gd name="connsiteY163" fmla="*/ 3489087 h 4612916"/>
              <a:gd name="connsiteX164" fmla="*/ 3445251 w 5203611"/>
              <a:gd name="connsiteY164" fmla="*/ 3411081 h 4612916"/>
              <a:gd name="connsiteX165" fmla="*/ 3388913 w 5203611"/>
              <a:gd name="connsiteY165" fmla="*/ 3419748 h 4612916"/>
              <a:gd name="connsiteX166" fmla="*/ 3332575 w 5203611"/>
              <a:gd name="connsiteY166" fmla="*/ 3441417 h 4612916"/>
              <a:gd name="connsiteX167" fmla="*/ 3254569 w 5203611"/>
              <a:gd name="connsiteY167" fmla="*/ 3445750 h 4612916"/>
              <a:gd name="connsiteX168" fmla="*/ 3250236 w 5203611"/>
              <a:gd name="connsiteY168" fmla="*/ 3411081 h 4612916"/>
              <a:gd name="connsiteX169" fmla="*/ 3271905 w 5203611"/>
              <a:gd name="connsiteY169" fmla="*/ 3402413 h 4612916"/>
              <a:gd name="connsiteX170" fmla="*/ 3228568 w 5203611"/>
              <a:gd name="connsiteY170" fmla="*/ 3363410 h 4612916"/>
              <a:gd name="connsiteX171" fmla="*/ 3189565 w 5203611"/>
              <a:gd name="connsiteY171" fmla="*/ 3350410 h 4612916"/>
              <a:gd name="connsiteX172" fmla="*/ 3167896 w 5203611"/>
              <a:gd name="connsiteY172" fmla="*/ 3298406 h 4612916"/>
              <a:gd name="connsiteX173" fmla="*/ 3029220 w 5203611"/>
              <a:gd name="connsiteY173" fmla="*/ 3246402 h 4612916"/>
              <a:gd name="connsiteX174" fmla="*/ 2907877 w 5203611"/>
              <a:gd name="connsiteY174" fmla="*/ 3263737 h 4612916"/>
              <a:gd name="connsiteX175" fmla="*/ 2834205 w 5203611"/>
              <a:gd name="connsiteY175" fmla="*/ 3259404 h 4612916"/>
              <a:gd name="connsiteX176" fmla="*/ 2816871 w 5203611"/>
              <a:gd name="connsiteY176" fmla="*/ 3285406 h 4612916"/>
              <a:gd name="connsiteX177" fmla="*/ 2890544 w 5203611"/>
              <a:gd name="connsiteY177" fmla="*/ 3393746 h 4612916"/>
              <a:gd name="connsiteX178" fmla="*/ 2890543 w 5203611"/>
              <a:gd name="connsiteY178" fmla="*/ 3575760 h 4612916"/>
              <a:gd name="connsiteX179" fmla="*/ 2764867 w 5203611"/>
              <a:gd name="connsiteY179" fmla="*/ 3601762 h 4612916"/>
              <a:gd name="connsiteX180" fmla="*/ 2647859 w 5203611"/>
              <a:gd name="connsiteY180" fmla="*/ 3588760 h 4612916"/>
              <a:gd name="connsiteX181" fmla="*/ 2556852 w 5203611"/>
              <a:gd name="connsiteY181" fmla="*/ 3567092 h 4612916"/>
              <a:gd name="connsiteX182" fmla="*/ 2496181 w 5203611"/>
              <a:gd name="connsiteY182" fmla="*/ 3588761 h 4612916"/>
              <a:gd name="connsiteX183" fmla="*/ 2448511 w 5203611"/>
              <a:gd name="connsiteY183" fmla="*/ 3636431 h 4612916"/>
              <a:gd name="connsiteX184" fmla="*/ 2387840 w 5203611"/>
              <a:gd name="connsiteY184" fmla="*/ 3679768 h 4612916"/>
              <a:gd name="connsiteX185" fmla="*/ 2361838 w 5203611"/>
              <a:gd name="connsiteY185" fmla="*/ 3723103 h 4612916"/>
              <a:gd name="connsiteX186" fmla="*/ 2288166 w 5203611"/>
              <a:gd name="connsiteY186" fmla="*/ 3757773 h 4612916"/>
              <a:gd name="connsiteX187" fmla="*/ 2292499 w 5203611"/>
              <a:gd name="connsiteY187" fmla="*/ 3814111 h 4612916"/>
              <a:gd name="connsiteX188" fmla="*/ 2275165 w 5203611"/>
              <a:gd name="connsiteY188" fmla="*/ 3853113 h 4612916"/>
              <a:gd name="connsiteX189" fmla="*/ 2279499 w 5203611"/>
              <a:gd name="connsiteY189" fmla="*/ 3913784 h 4612916"/>
              <a:gd name="connsiteX190" fmla="*/ 2305500 w 5203611"/>
              <a:gd name="connsiteY190" fmla="*/ 3974455 h 4612916"/>
              <a:gd name="connsiteX191" fmla="*/ 2253496 w 5203611"/>
              <a:gd name="connsiteY191" fmla="*/ 3970122 h 4612916"/>
              <a:gd name="connsiteX192" fmla="*/ 2227495 w 5203611"/>
              <a:gd name="connsiteY192" fmla="*/ 4013458 h 4612916"/>
              <a:gd name="connsiteX193" fmla="*/ 2162490 w 5203611"/>
              <a:gd name="connsiteY193" fmla="*/ 4061128 h 4612916"/>
              <a:gd name="connsiteX194" fmla="*/ 2162490 w 5203611"/>
              <a:gd name="connsiteY194" fmla="*/ 4178137 h 4612916"/>
              <a:gd name="connsiteX195" fmla="*/ 2132154 w 5203611"/>
              <a:gd name="connsiteY195" fmla="*/ 4208472 h 4612916"/>
              <a:gd name="connsiteX196" fmla="*/ 2106153 w 5203611"/>
              <a:gd name="connsiteY196" fmla="*/ 4468491 h 4612916"/>
              <a:gd name="connsiteX197" fmla="*/ 2062817 w 5203611"/>
              <a:gd name="connsiteY197" fmla="*/ 4602835 h 4612916"/>
              <a:gd name="connsiteX198" fmla="*/ 2036815 w 5203611"/>
              <a:gd name="connsiteY198" fmla="*/ 4546497 h 4612916"/>
              <a:gd name="connsiteX199" fmla="*/ 1976143 w 5203611"/>
              <a:gd name="connsiteY199" fmla="*/ 4555164 h 4612916"/>
              <a:gd name="connsiteX200" fmla="*/ 1898137 w 5203611"/>
              <a:gd name="connsiteY200" fmla="*/ 4524829 h 4612916"/>
              <a:gd name="connsiteX201" fmla="*/ 1902471 w 5203611"/>
              <a:gd name="connsiteY201" fmla="*/ 4459824 h 4612916"/>
              <a:gd name="connsiteX202" fmla="*/ 1854801 w 5203611"/>
              <a:gd name="connsiteY202" fmla="*/ 4442489 h 4612916"/>
              <a:gd name="connsiteX203" fmla="*/ 1755128 w 5203611"/>
              <a:gd name="connsiteY203" fmla="*/ 4485826 h 4612916"/>
              <a:gd name="connsiteX204" fmla="*/ 1746460 w 5203611"/>
              <a:gd name="connsiteY204" fmla="*/ 4433823 h 4612916"/>
              <a:gd name="connsiteX205" fmla="*/ 1789796 w 5203611"/>
              <a:gd name="connsiteY205" fmla="*/ 4373152 h 4612916"/>
              <a:gd name="connsiteX206" fmla="*/ 1755127 w 5203611"/>
              <a:gd name="connsiteY206" fmla="*/ 4299480 h 4612916"/>
              <a:gd name="connsiteX207" fmla="*/ 1677121 w 5203611"/>
              <a:gd name="connsiteY207" fmla="*/ 4251809 h 4612916"/>
              <a:gd name="connsiteX208" fmla="*/ 1577447 w 5203611"/>
              <a:gd name="connsiteY208" fmla="*/ 4243142 h 4612916"/>
              <a:gd name="connsiteX209" fmla="*/ 1547111 w 5203611"/>
              <a:gd name="connsiteY209" fmla="*/ 4251809 h 4612916"/>
              <a:gd name="connsiteX210" fmla="*/ 1551445 w 5203611"/>
              <a:gd name="connsiteY210" fmla="*/ 4303812 h 4612916"/>
              <a:gd name="connsiteX211" fmla="*/ 1477773 w 5203611"/>
              <a:gd name="connsiteY211" fmla="*/ 4351483 h 4612916"/>
              <a:gd name="connsiteX212" fmla="*/ 1551445 w 5203611"/>
              <a:gd name="connsiteY212" fmla="*/ 4503162 h 4612916"/>
              <a:gd name="connsiteX213" fmla="*/ 1495108 w 5203611"/>
              <a:gd name="connsiteY213" fmla="*/ 4503162 h 4612916"/>
              <a:gd name="connsiteX214" fmla="*/ 1473440 w 5203611"/>
              <a:gd name="connsiteY214" fmla="*/ 4498827 h 4612916"/>
              <a:gd name="connsiteX215" fmla="*/ 1438772 w 5203611"/>
              <a:gd name="connsiteY215" fmla="*/ 4498827 h 4612916"/>
              <a:gd name="connsiteX216" fmla="*/ 1430103 w 5203611"/>
              <a:gd name="connsiteY216" fmla="*/ 4507494 h 4612916"/>
              <a:gd name="connsiteX217" fmla="*/ 1300094 w 5203611"/>
              <a:gd name="connsiteY217" fmla="*/ 4334148 h 4612916"/>
              <a:gd name="connsiteX218" fmla="*/ 1148416 w 5203611"/>
              <a:gd name="connsiteY218" fmla="*/ 4152136 h 4612916"/>
              <a:gd name="connsiteX219" fmla="*/ 1122414 w 5203611"/>
              <a:gd name="connsiteY219" fmla="*/ 4156469 h 4612916"/>
              <a:gd name="connsiteX220" fmla="*/ 1074744 w 5203611"/>
              <a:gd name="connsiteY220" fmla="*/ 4035126 h 4612916"/>
              <a:gd name="connsiteX221" fmla="*/ 970737 w 5203611"/>
              <a:gd name="connsiteY221" fmla="*/ 3926785 h 4612916"/>
              <a:gd name="connsiteX222" fmla="*/ 927400 w 5203611"/>
              <a:gd name="connsiteY222" fmla="*/ 3822777 h 4612916"/>
              <a:gd name="connsiteX223" fmla="*/ 845061 w 5203611"/>
              <a:gd name="connsiteY223" fmla="*/ 3727437 h 4612916"/>
              <a:gd name="connsiteX224" fmla="*/ 658714 w 5203611"/>
              <a:gd name="connsiteY224" fmla="*/ 3571426 h 4612916"/>
              <a:gd name="connsiteX225" fmla="*/ 554706 w 5203611"/>
              <a:gd name="connsiteY225" fmla="*/ 3480419 h 4612916"/>
              <a:gd name="connsiteX226" fmla="*/ 481034 w 5203611"/>
              <a:gd name="connsiteY226" fmla="*/ 3398080 h 4612916"/>
              <a:gd name="connsiteX227" fmla="*/ 455032 w 5203611"/>
              <a:gd name="connsiteY227" fmla="*/ 3333075 h 4612916"/>
              <a:gd name="connsiteX228" fmla="*/ 385694 w 5203611"/>
              <a:gd name="connsiteY228" fmla="*/ 3272404 h 4612916"/>
              <a:gd name="connsiteX229" fmla="*/ 368359 w 5203611"/>
              <a:gd name="connsiteY229" fmla="*/ 3203066 h 4612916"/>
              <a:gd name="connsiteX230" fmla="*/ 338023 w 5203611"/>
              <a:gd name="connsiteY230" fmla="*/ 3172730 h 4612916"/>
              <a:gd name="connsiteX231" fmla="*/ 329356 w 5203611"/>
              <a:gd name="connsiteY231" fmla="*/ 3142394 h 4612916"/>
              <a:gd name="connsiteX232" fmla="*/ 203681 w 5203611"/>
              <a:gd name="connsiteY232" fmla="*/ 3034053 h 4612916"/>
              <a:gd name="connsiteX233" fmla="*/ 69337 w 5203611"/>
              <a:gd name="connsiteY233" fmla="*/ 2995050 h 4612916"/>
              <a:gd name="connsiteX234" fmla="*/ 12999 w 5203611"/>
              <a:gd name="connsiteY234" fmla="*/ 2934380 h 4612916"/>
              <a:gd name="connsiteX235" fmla="*/ 0 w 5203611"/>
              <a:gd name="connsiteY235" fmla="*/ 2934380 h 4612916"/>
              <a:gd name="connsiteX0" fmla="*/ 376107 w 5246947"/>
              <a:gd name="connsiteY0" fmla="*/ 2263664 h 4612916"/>
              <a:gd name="connsiteX1" fmla="*/ 298413 w 5246947"/>
              <a:gd name="connsiteY1" fmla="*/ 2156088 h 4612916"/>
              <a:gd name="connsiteX2" fmla="*/ 316343 w 5246947"/>
              <a:gd name="connsiteY2" fmla="*/ 2102300 h 4612916"/>
              <a:gd name="connsiteX3" fmla="*/ 316343 w 5246947"/>
              <a:gd name="connsiteY3" fmla="*/ 2054488 h 4612916"/>
              <a:gd name="connsiteX4" fmla="*/ 316343 w 5246947"/>
              <a:gd name="connsiteY4" fmla="*/ 2024606 h 4612916"/>
              <a:gd name="connsiteX5" fmla="*/ 280484 w 5246947"/>
              <a:gd name="connsiteY5" fmla="*/ 1958864 h 4612916"/>
              <a:gd name="connsiteX6" fmla="*/ 274507 w 5246947"/>
              <a:gd name="connsiteY6" fmla="*/ 1917029 h 4612916"/>
              <a:gd name="connsiteX7" fmla="*/ 244625 w 5246947"/>
              <a:gd name="connsiteY7" fmla="*/ 1893123 h 4612916"/>
              <a:gd name="connsiteX8" fmla="*/ 226696 w 5246947"/>
              <a:gd name="connsiteY8" fmla="*/ 1857264 h 4612916"/>
              <a:gd name="connsiteX9" fmla="*/ 166931 w 5246947"/>
              <a:gd name="connsiteY9" fmla="*/ 1797500 h 4612916"/>
              <a:gd name="connsiteX10" fmla="*/ 154978 w 5246947"/>
              <a:gd name="connsiteY10" fmla="*/ 1654064 h 4612916"/>
              <a:gd name="connsiteX11" fmla="*/ 178884 w 5246947"/>
              <a:gd name="connsiteY11" fmla="*/ 1618206 h 4612916"/>
              <a:gd name="connsiteX12" fmla="*/ 340249 w 5246947"/>
              <a:gd name="connsiteY12" fmla="*/ 1648088 h 4612916"/>
              <a:gd name="connsiteX13" fmla="*/ 394037 w 5246947"/>
              <a:gd name="connsiteY13" fmla="*/ 1630158 h 4612916"/>
              <a:gd name="connsiteX14" fmla="*/ 358178 w 5246947"/>
              <a:gd name="connsiteY14" fmla="*/ 1474770 h 4612916"/>
              <a:gd name="connsiteX15" fmla="*/ 382084 w 5246947"/>
              <a:gd name="connsiteY15" fmla="*/ 1444888 h 4612916"/>
              <a:gd name="connsiteX16" fmla="*/ 370131 w 5246947"/>
              <a:gd name="connsiteY16" fmla="*/ 1122158 h 4612916"/>
              <a:gd name="connsiteX17" fmla="*/ 394037 w 5246947"/>
              <a:gd name="connsiteY17" fmla="*/ 1110206 h 4612916"/>
              <a:gd name="connsiteX18" fmla="*/ 447825 w 5246947"/>
              <a:gd name="connsiteY18" fmla="*/ 817358 h 4612916"/>
              <a:gd name="connsiteX19" fmla="*/ 453801 w 5246947"/>
              <a:gd name="connsiteY19" fmla="*/ 590253 h 4612916"/>
              <a:gd name="connsiteX20" fmla="*/ 370131 w 5246947"/>
              <a:gd name="connsiteY20" fmla="*/ 542441 h 4612916"/>
              <a:gd name="connsiteX21" fmla="*/ 292437 w 5246947"/>
              <a:gd name="connsiteY21" fmla="*/ 428888 h 4612916"/>
              <a:gd name="connsiteX22" fmla="*/ 334272 w 5246947"/>
              <a:gd name="connsiteY22" fmla="*/ 195806 h 4612916"/>
              <a:gd name="connsiteX23" fmla="*/ 346225 w 5246947"/>
              <a:gd name="connsiteY23" fmla="*/ 189829 h 4612916"/>
              <a:gd name="connsiteX24" fmla="*/ 627119 w 5246947"/>
              <a:gd name="connsiteY24" fmla="*/ 213735 h 4612916"/>
              <a:gd name="connsiteX25" fmla="*/ 639072 w 5246947"/>
              <a:gd name="connsiteY25" fmla="*/ 213735 h 4612916"/>
              <a:gd name="connsiteX26" fmla="*/ 651025 w 5246947"/>
              <a:gd name="connsiteY26" fmla="*/ 16511 h 4612916"/>
              <a:gd name="connsiteX27" fmla="*/ 651025 w 5246947"/>
              <a:gd name="connsiteY27" fmla="*/ 10535 h 4612916"/>
              <a:gd name="connsiteX28" fmla="*/ 788484 w 5246947"/>
              <a:gd name="connsiteY28" fmla="*/ 10535 h 4612916"/>
              <a:gd name="connsiteX29" fmla="*/ 1338319 w 5246947"/>
              <a:gd name="connsiteY29" fmla="*/ 58347 h 4612916"/>
              <a:gd name="connsiteX30" fmla="*/ 1374178 w 5246947"/>
              <a:gd name="connsiteY30" fmla="*/ 58347 h 4612916"/>
              <a:gd name="connsiteX31" fmla="*/ 1404060 w 5246947"/>
              <a:gd name="connsiteY31" fmla="*/ 88229 h 4612916"/>
              <a:gd name="connsiteX32" fmla="*/ 1427966 w 5246947"/>
              <a:gd name="connsiteY32" fmla="*/ 142017 h 4612916"/>
              <a:gd name="connsiteX33" fmla="*/ 1433943 w 5246947"/>
              <a:gd name="connsiteY33" fmla="*/ 189829 h 4612916"/>
              <a:gd name="connsiteX34" fmla="*/ 1475778 w 5246947"/>
              <a:gd name="connsiteY34" fmla="*/ 237641 h 4612916"/>
              <a:gd name="connsiteX35" fmla="*/ 1541519 w 5246947"/>
              <a:gd name="connsiteY35" fmla="*/ 249594 h 4612916"/>
              <a:gd name="connsiteX36" fmla="*/ 1595307 w 5246947"/>
              <a:gd name="connsiteY36" fmla="*/ 297406 h 4612916"/>
              <a:gd name="connsiteX37" fmla="*/ 1637143 w 5246947"/>
              <a:gd name="connsiteY37" fmla="*/ 351194 h 4612916"/>
              <a:gd name="connsiteX38" fmla="*/ 1690931 w 5246947"/>
              <a:gd name="connsiteY38" fmla="*/ 404982 h 4612916"/>
              <a:gd name="connsiteX39" fmla="*/ 1708860 w 5246947"/>
              <a:gd name="connsiteY39" fmla="*/ 434864 h 4612916"/>
              <a:gd name="connsiteX40" fmla="*/ 1762649 w 5246947"/>
              <a:gd name="connsiteY40" fmla="*/ 482676 h 4612916"/>
              <a:gd name="connsiteX41" fmla="*/ 1816437 w 5246947"/>
              <a:gd name="connsiteY41" fmla="*/ 530488 h 4612916"/>
              <a:gd name="connsiteX42" fmla="*/ 1822413 w 5246947"/>
              <a:gd name="connsiteY42" fmla="*/ 530488 h 4612916"/>
              <a:gd name="connsiteX43" fmla="*/ 1882178 w 5246947"/>
              <a:gd name="connsiteY43" fmla="*/ 548417 h 4612916"/>
              <a:gd name="connsiteX44" fmla="*/ 1924013 w 5246947"/>
              <a:gd name="connsiteY44" fmla="*/ 602206 h 4612916"/>
              <a:gd name="connsiteX45" fmla="*/ 1929990 w 5246947"/>
              <a:gd name="connsiteY45" fmla="*/ 614158 h 4612916"/>
              <a:gd name="connsiteX46" fmla="*/ 1953896 w 5246947"/>
              <a:gd name="connsiteY46" fmla="*/ 638064 h 4612916"/>
              <a:gd name="connsiteX47" fmla="*/ 1977801 w 5246947"/>
              <a:gd name="connsiteY47" fmla="*/ 679900 h 4612916"/>
              <a:gd name="connsiteX48" fmla="*/ 1983778 w 5246947"/>
              <a:gd name="connsiteY48" fmla="*/ 727711 h 4612916"/>
              <a:gd name="connsiteX49" fmla="*/ 1995731 w 5246947"/>
              <a:gd name="connsiteY49" fmla="*/ 751617 h 4612916"/>
              <a:gd name="connsiteX50" fmla="*/ 2019637 w 5246947"/>
              <a:gd name="connsiteY50" fmla="*/ 781500 h 4612916"/>
              <a:gd name="connsiteX51" fmla="*/ 2043543 w 5246947"/>
              <a:gd name="connsiteY51" fmla="*/ 817358 h 4612916"/>
              <a:gd name="connsiteX52" fmla="*/ 2055496 w 5246947"/>
              <a:gd name="connsiteY52" fmla="*/ 847241 h 4612916"/>
              <a:gd name="connsiteX53" fmla="*/ 2031590 w 5246947"/>
              <a:gd name="connsiteY53" fmla="*/ 901029 h 4612916"/>
              <a:gd name="connsiteX54" fmla="*/ 2055496 w 5246947"/>
              <a:gd name="connsiteY54" fmla="*/ 948841 h 4612916"/>
              <a:gd name="connsiteX55" fmla="*/ 2067449 w 5246947"/>
              <a:gd name="connsiteY55" fmla="*/ 978723 h 4612916"/>
              <a:gd name="connsiteX56" fmla="*/ 2085378 w 5246947"/>
              <a:gd name="connsiteY56" fmla="*/ 1020558 h 4612916"/>
              <a:gd name="connsiteX57" fmla="*/ 2097331 w 5246947"/>
              <a:gd name="connsiteY57" fmla="*/ 1038488 h 4612916"/>
              <a:gd name="connsiteX58" fmla="*/ 2097331 w 5246947"/>
              <a:gd name="connsiteY58" fmla="*/ 1068370 h 4612916"/>
              <a:gd name="connsiteX59" fmla="*/ 2145143 w 5246947"/>
              <a:gd name="connsiteY59" fmla="*/ 1128135 h 4612916"/>
              <a:gd name="connsiteX60" fmla="*/ 2175025 w 5246947"/>
              <a:gd name="connsiteY60" fmla="*/ 1146064 h 4612916"/>
              <a:gd name="connsiteX61" fmla="*/ 2181001 w 5246947"/>
              <a:gd name="connsiteY61" fmla="*/ 1140088 h 4612916"/>
              <a:gd name="connsiteX62" fmla="*/ 2222837 w 5246947"/>
              <a:gd name="connsiteY62" fmla="*/ 1158017 h 4612916"/>
              <a:gd name="connsiteX63" fmla="*/ 2276625 w 5246947"/>
              <a:gd name="connsiteY63" fmla="*/ 1205829 h 4612916"/>
              <a:gd name="connsiteX64" fmla="*/ 2318460 w 5246947"/>
              <a:gd name="connsiteY64" fmla="*/ 1241688 h 4612916"/>
              <a:gd name="connsiteX65" fmla="*/ 2354319 w 5246947"/>
              <a:gd name="connsiteY65" fmla="*/ 1253641 h 4612916"/>
              <a:gd name="connsiteX66" fmla="*/ 2408107 w 5246947"/>
              <a:gd name="connsiteY66" fmla="*/ 1265594 h 4612916"/>
              <a:gd name="connsiteX67" fmla="*/ 2408107 w 5246947"/>
              <a:gd name="connsiteY67" fmla="*/ 1289500 h 4612916"/>
              <a:gd name="connsiteX68" fmla="*/ 2455919 w 5246947"/>
              <a:gd name="connsiteY68" fmla="*/ 1319382 h 4612916"/>
              <a:gd name="connsiteX69" fmla="*/ 2491778 w 5246947"/>
              <a:gd name="connsiteY69" fmla="*/ 1325358 h 4612916"/>
              <a:gd name="connsiteX70" fmla="*/ 2533613 w 5246947"/>
              <a:gd name="connsiteY70" fmla="*/ 1361217 h 4612916"/>
              <a:gd name="connsiteX71" fmla="*/ 2563496 w 5246947"/>
              <a:gd name="connsiteY71" fmla="*/ 1379147 h 4612916"/>
              <a:gd name="connsiteX72" fmla="*/ 2575449 w 5246947"/>
              <a:gd name="connsiteY72" fmla="*/ 1385123 h 4612916"/>
              <a:gd name="connsiteX73" fmla="*/ 2599354 w 5246947"/>
              <a:gd name="connsiteY73" fmla="*/ 1391100 h 4612916"/>
              <a:gd name="connsiteX74" fmla="*/ 2659119 w 5246947"/>
              <a:gd name="connsiteY74" fmla="*/ 1415006 h 4612916"/>
              <a:gd name="connsiteX75" fmla="*/ 2683025 w 5246947"/>
              <a:gd name="connsiteY75" fmla="*/ 1391100 h 4612916"/>
              <a:gd name="connsiteX76" fmla="*/ 2706931 w 5246947"/>
              <a:gd name="connsiteY76" fmla="*/ 1367194 h 4612916"/>
              <a:gd name="connsiteX77" fmla="*/ 2736813 w 5246947"/>
              <a:gd name="connsiteY77" fmla="*/ 1325358 h 4612916"/>
              <a:gd name="connsiteX78" fmla="*/ 2778649 w 5246947"/>
              <a:gd name="connsiteY78" fmla="*/ 1301453 h 4612916"/>
              <a:gd name="connsiteX79" fmla="*/ 2766696 w 5246947"/>
              <a:gd name="connsiteY79" fmla="*/ 1283523 h 4612916"/>
              <a:gd name="connsiteX80" fmla="*/ 2766696 w 5246947"/>
              <a:gd name="connsiteY80" fmla="*/ 1247664 h 4612916"/>
              <a:gd name="connsiteX81" fmla="*/ 2802554 w 5246947"/>
              <a:gd name="connsiteY81" fmla="*/ 1211806 h 4612916"/>
              <a:gd name="connsiteX82" fmla="*/ 2802554 w 5246947"/>
              <a:gd name="connsiteY82" fmla="*/ 1193876 h 4612916"/>
              <a:gd name="connsiteX83" fmla="*/ 2868296 w 5246947"/>
              <a:gd name="connsiteY83" fmla="*/ 1056417 h 4612916"/>
              <a:gd name="connsiteX84" fmla="*/ 2886225 w 5246947"/>
              <a:gd name="connsiteY84" fmla="*/ 1050441 h 4612916"/>
              <a:gd name="connsiteX85" fmla="*/ 2975872 w 5246947"/>
              <a:gd name="connsiteY85" fmla="*/ 1032511 h 4612916"/>
              <a:gd name="connsiteX86" fmla="*/ 2987825 w 5246947"/>
              <a:gd name="connsiteY86" fmla="*/ 1032511 h 4612916"/>
              <a:gd name="connsiteX87" fmla="*/ 3011730 w 5246947"/>
              <a:gd name="connsiteY87" fmla="*/ 1002630 h 4612916"/>
              <a:gd name="connsiteX88" fmla="*/ 3202976 w 5246947"/>
              <a:gd name="connsiteY88" fmla="*/ 1026535 h 4612916"/>
              <a:gd name="connsiteX89" fmla="*/ 3352389 w 5246947"/>
              <a:gd name="connsiteY89" fmla="*/ 1044464 h 4612916"/>
              <a:gd name="connsiteX90" fmla="*/ 3424106 w 5246947"/>
              <a:gd name="connsiteY90" fmla="*/ 1086300 h 4612916"/>
              <a:gd name="connsiteX91" fmla="*/ 3459964 w 5246947"/>
              <a:gd name="connsiteY91" fmla="*/ 1134111 h 4612916"/>
              <a:gd name="connsiteX92" fmla="*/ 3465941 w 5246947"/>
              <a:gd name="connsiteY92" fmla="*/ 1175947 h 4612916"/>
              <a:gd name="connsiteX93" fmla="*/ 3555587 w 5246947"/>
              <a:gd name="connsiteY93" fmla="*/ 1187900 h 4612916"/>
              <a:gd name="connsiteX94" fmla="*/ 3585470 w 5246947"/>
              <a:gd name="connsiteY94" fmla="*/ 1253641 h 4612916"/>
              <a:gd name="connsiteX95" fmla="*/ 3645233 w 5246947"/>
              <a:gd name="connsiteY95" fmla="*/ 1283523 h 4612916"/>
              <a:gd name="connsiteX96" fmla="*/ 3716951 w 5246947"/>
              <a:gd name="connsiteY96" fmla="*/ 1355240 h 4612916"/>
              <a:gd name="connsiteX97" fmla="*/ 3752809 w 5246947"/>
              <a:gd name="connsiteY97" fmla="*/ 1492699 h 4612916"/>
              <a:gd name="connsiteX98" fmla="*/ 3836480 w 5246947"/>
              <a:gd name="connsiteY98" fmla="*/ 1618206 h 4612916"/>
              <a:gd name="connsiteX99" fmla="*/ 3878315 w 5246947"/>
              <a:gd name="connsiteY99" fmla="*/ 1737735 h 4612916"/>
              <a:gd name="connsiteX100" fmla="*/ 3961985 w 5246947"/>
              <a:gd name="connsiteY100" fmla="*/ 1797500 h 4612916"/>
              <a:gd name="connsiteX101" fmla="*/ 4021749 w 5246947"/>
              <a:gd name="connsiteY101" fmla="*/ 1887146 h 4612916"/>
              <a:gd name="connsiteX102" fmla="*/ 4081513 w 5246947"/>
              <a:gd name="connsiteY102" fmla="*/ 1994723 h 4612916"/>
              <a:gd name="connsiteX103" fmla="*/ 4129325 w 5246947"/>
              <a:gd name="connsiteY103" fmla="*/ 2042534 h 4612916"/>
              <a:gd name="connsiteX104" fmla="*/ 4201041 w 5246947"/>
              <a:gd name="connsiteY104" fmla="*/ 2066440 h 4612916"/>
              <a:gd name="connsiteX105" fmla="*/ 4212993 w 5246947"/>
              <a:gd name="connsiteY105" fmla="*/ 2144135 h 4612916"/>
              <a:gd name="connsiteX106" fmla="*/ 4218970 w 5246947"/>
              <a:gd name="connsiteY106" fmla="*/ 2215852 h 4612916"/>
              <a:gd name="connsiteX107" fmla="*/ 4236898 w 5246947"/>
              <a:gd name="connsiteY107" fmla="*/ 2317453 h 4612916"/>
              <a:gd name="connsiteX108" fmla="*/ 4278734 w 5246947"/>
              <a:gd name="connsiteY108" fmla="*/ 2419053 h 4612916"/>
              <a:gd name="connsiteX109" fmla="*/ 4308615 w 5246947"/>
              <a:gd name="connsiteY109" fmla="*/ 2431006 h 4612916"/>
              <a:gd name="connsiteX110" fmla="*/ 4332522 w 5246947"/>
              <a:gd name="connsiteY110" fmla="*/ 2496746 h 4612916"/>
              <a:gd name="connsiteX111" fmla="*/ 4410214 w 5246947"/>
              <a:gd name="connsiteY111" fmla="*/ 2598345 h 4612916"/>
              <a:gd name="connsiteX112" fmla="*/ 4517791 w 5246947"/>
              <a:gd name="connsiteY112" fmla="*/ 2628227 h 4612916"/>
              <a:gd name="connsiteX113" fmla="*/ 4583532 w 5246947"/>
              <a:gd name="connsiteY113" fmla="*/ 2682015 h 4612916"/>
              <a:gd name="connsiteX114" fmla="*/ 4691108 w 5246947"/>
              <a:gd name="connsiteY114" fmla="*/ 2687991 h 4612916"/>
              <a:gd name="connsiteX115" fmla="*/ 4762825 w 5246947"/>
              <a:gd name="connsiteY115" fmla="*/ 2753731 h 4612916"/>
              <a:gd name="connsiteX116" fmla="*/ 4834543 w 5246947"/>
              <a:gd name="connsiteY116" fmla="*/ 2783614 h 4612916"/>
              <a:gd name="connsiteX117" fmla="*/ 4989930 w 5246947"/>
              <a:gd name="connsiteY117" fmla="*/ 2771660 h 4612916"/>
              <a:gd name="connsiteX118" fmla="*/ 5103482 w 5246947"/>
              <a:gd name="connsiteY118" fmla="*/ 2825448 h 4612916"/>
              <a:gd name="connsiteX119" fmla="*/ 5145316 w 5246947"/>
              <a:gd name="connsiteY119" fmla="*/ 2849354 h 4612916"/>
              <a:gd name="connsiteX120" fmla="*/ 5223010 w 5246947"/>
              <a:gd name="connsiteY120" fmla="*/ 2801543 h 4612916"/>
              <a:gd name="connsiteX121" fmla="*/ 5240938 w 5246947"/>
              <a:gd name="connsiteY121" fmla="*/ 2795566 h 4612916"/>
              <a:gd name="connsiteX122" fmla="*/ 5246914 w 5246947"/>
              <a:gd name="connsiteY122" fmla="*/ 2956930 h 4612916"/>
              <a:gd name="connsiteX123" fmla="*/ 5163244 w 5246947"/>
              <a:gd name="connsiteY123" fmla="*/ 3130248 h 4612916"/>
              <a:gd name="connsiteX124" fmla="*/ 5103480 w 5246947"/>
              <a:gd name="connsiteY124" fmla="*/ 3291612 h 4612916"/>
              <a:gd name="connsiteX125" fmla="*/ 5061644 w 5246947"/>
              <a:gd name="connsiteY125" fmla="*/ 3602388 h 4612916"/>
              <a:gd name="connsiteX126" fmla="*/ 5043715 w 5246947"/>
              <a:gd name="connsiteY126" fmla="*/ 3805588 h 4612916"/>
              <a:gd name="connsiteX127" fmla="*/ 5049691 w 5246947"/>
              <a:gd name="connsiteY127" fmla="*/ 3972929 h 4612916"/>
              <a:gd name="connsiteX128" fmla="*/ 5049691 w 5246947"/>
              <a:gd name="connsiteY128" fmla="*/ 4104411 h 4612916"/>
              <a:gd name="connsiteX129" fmla="*/ 5061644 w 5246947"/>
              <a:gd name="connsiteY129" fmla="*/ 4265775 h 4612916"/>
              <a:gd name="connsiteX130" fmla="*/ 5025786 w 5246947"/>
              <a:gd name="connsiteY130" fmla="*/ 4403233 h 4612916"/>
              <a:gd name="connsiteX131" fmla="*/ 5037739 w 5246947"/>
              <a:gd name="connsiteY131" fmla="*/ 4516786 h 4612916"/>
              <a:gd name="connsiteX132" fmla="*/ 5067621 w 5246947"/>
              <a:gd name="connsiteY132" fmla="*/ 4606433 h 4612916"/>
              <a:gd name="connsiteX133" fmla="*/ 5043715 w 5246947"/>
              <a:gd name="connsiteY133" fmla="*/ 4606432 h 4612916"/>
              <a:gd name="connsiteX134" fmla="*/ 4948091 w 5246947"/>
              <a:gd name="connsiteY134" fmla="*/ 4564596 h 4612916"/>
              <a:gd name="connsiteX135" fmla="*/ 4858444 w 5246947"/>
              <a:gd name="connsiteY135" fmla="*/ 4522761 h 4612916"/>
              <a:gd name="connsiteX136" fmla="*/ 4810633 w 5246947"/>
              <a:gd name="connsiteY136" fmla="*/ 4528738 h 4612916"/>
              <a:gd name="connsiteX137" fmla="*/ 4679151 w 5246947"/>
              <a:gd name="connsiteY137" fmla="*/ 4534715 h 4612916"/>
              <a:gd name="connsiteX138" fmla="*/ 4607433 w 5246947"/>
              <a:gd name="connsiteY138" fmla="*/ 4546668 h 4612916"/>
              <a:gd name="connsiteX139" fmla="*/ 4577551 w 5246947"/>
              <a:gd name="connsiteY139" fmla="*/ 4576550 h 4612916"/>
              <a:gd name="connsiteX140" fmla="*/ 4392280 w 5246947"/>
              <a:gd name="connsiteY140" fmla="*/ 4534714 h 4612916"/>
              <a:gd name="connsiteX141" fmla="*/ 4346649 w 5246947"/>
              <a:gd name="connsiteY141" fmla="*/ 4429489 h 4612916"/>
              <a:gd name="connsiteX142" fmla="*/ 4311980 w 5246947"/>
              <a:gd name="connsiteY142" fmla="*/ 4451158 h 4612916"/>
              <a:gd name="connsiteX143" fmla="*/ 4277311 w 5246947"/>
              <a:gd name="connsiteY143" fmla="*/ 4416488 h 4612916"/>
              <a:gd name="connsiteX144" fmla="*/ 4259976 w 5246947"/>
              <a:gd name="connsiteY144" fmla="*/ 4455490 h 4612916"/>
              <a:gd name="connsiteX145" fmla="*/ 4047627 w 5246947"/>
              <a:gd name="connsiteY145" fmla="*/ 4381818 h 4612916"/>
              <a:gd name="connsiteX146" fmla="*/ 4025959 w 5246947"/>
              <a:gd name="connsiteY146" fmla="*/ 4334148 h 4612916"/>
              <a:gd name="connsiteX147" fmla="*/ 4073629 w 5246947"/>
              <a:gd name="connsiteY147" fmla="*/ 4290812 h 4612916"/>
              <a:gd name="connsiteX148" fmla="*/ 4038960 w 5246947"/>
              <a:gd name="connsiteY148" fmla="*/ 4212806 h 4612916"/>
              <a:gd name="connsiteX149" fmla="*/ 3995624 w 5246947"/>
              <a:gd name="connsiteY149" fmla="*/ 4217140 h 4612916"/>
              <a:gd name="connsiteX150" fmla="*/ 4012958 w 5246947"/>
              <a:gd name="connsiteY150" fmla="*/ 4165136 h 4612916"/>
              <a:gd name="connsiteX151" fmla="*/ 3913284 w 5246947"/>
              <a:gd name="connsiteY151" fmla="*/ 4165136 h 4612916"/>
              <a:gd name="connsiteX152" fmla="*/ 3882949 w 5246947"/>
              <a:gd name="connsiteY152" fmla="*/ 4195471 h 4612916"/>
              <a:gd name="connsiteX153" fmla="*/ 3848279 w 5246947"/>
              <a:gd name="connsiteY153" fmla="*/ 4186804 h 4612916"/>
              <a:gd name="connsiteX154" fmla="*/ 3835278 w 5246947"/>
              <a:gd name="connsiteY154" fmla="*/ 4152135 h 4612916"/>
              <a:gd name="connsiteX155" fmla="*/ 3830944 w 5246947"/>
              <a:gd name="connsiteY155" fmla="*/ 4061129 h 4612916"/>
              <a:gd name="connsiteX156" fmla="*/ 3813610 w 5246947"/>
              <a:gd name="connsiteY156" fmla="*/ 3965789 h 4612916"/>
              <a:gd name="connsiteX157" fmla="*/ 3817943 w 5246947"/>
              <a:gd name="connsiteY157" fmla="*/ 3896450 h 4612916"/>
              <a:gd name="connsiteX158" fmla="*/ 3752938 w 5246947"/>
              <a:gd name="connsiteY158" fmla="*/ 3809776 h 4612916"/>
              <a:gd name="connsiteX159" fmla="*/ 3757273 w 5246947"/>
              <a:gd name="connsiteY159" fmla="*/ 3662432 h 4612916"/>
              <a:gd name="connsiteX160" fmla="*/ 3661932 w 5246947"/>
              <a:gd name="connsiteY160" fmla="*/ 3541091 h 4612916"/>
              <a:gd name="connsiteX161" fmla="*/ 3627263 w 5246947"/>
              <a:gd name="connsiteY161" fmla="*/ 3497754 h 4612916"/>
              <a:gd name="connsiteX162" fmla="*/ 3570926 w 5246947"/>
              <a:gd name="connsiteY162" fmla="*/ 3510755 h 4612916"/>
              <a:gd name="connsiteX163" fmla="*/ 3527589 w 5246947"/>
              <a:gd name="connsiteY163" fmla="*/ 3489087 h 4612916"/>
              <a:gd name="connsiteX164" fmla="*/ 3488587 w 5246947"/>
              <a:gd name="connsiteY164" fmla="*/ 3411081 h 4612916"/>
              <a:gd name="connsiteX165" fmla="*/ 3432249 w 5246947"/>
              <a:gd name="connsiteY165" fmla="*/ 3419748 h 4612916"/>
              <a:gd name="connsiteX166" fmla="*/ 3375911 w 5246947"/>
              <a:gd name="connsiteY166" fmla="*/ 3441417 h 4612916"/>
              <a:gd name="connsiteX167" fmla="*/ 3297905 w 5246947"/>
              <a:gd name="connsiteY167" fmla="*/ 3445750 h 4612916"/>
              <a:gd name="connsiteX168" fmla="*/ 3293572 w 5246947"/>
              <a:gd name="connsiteY168" fmla="*/ 3411081 h 4612916"/>
              <a:gd name="connsiteX169" fmla="*/ 3315241 w 5246947"/>
              <a:gd name="connsiteY169" fmla="*/ 3402413 h 4612916"/>
              <a:gd name="connsiteX170" fmla="*/ 3271904 w 5246947"/>
              <a:gd name="connsiteY170" fmla="*/ 3363410 h 4612916"/>
              <a:gd name="connsiteX171" fmla="*/ 3232901 w 5246947"/>
              <a:gd name="connsiteY171" fmla="*/ 3350410 h 4612916"/>
              <a:gd name="connsiteX172" fmla="*/ 3211232 w 5246947"/>
              <a:gd name="connsiteY172" fmla="*/ 3298406 h 4612916"/>
              <a:gd name="connsiteX173" fmla="*/ 3072556 w 5246947"/>
              <a:gd name="connsiteY173" fmla="*/ 3246402 h 4612916"/>
              <a:gd name="connsiteX174" fmla="*/ 2951213 w 5246947"/>
              <a:gd name="connsiteY174" fmla="*/ 3263737 h 4612916"/>
              <a:gd name="connsiteX175" fmla="*/ 2877541 w 5246947"/>
              <a:gd name="connsiteY175" fmla="*/ 3259404 h 4612916"/>
              <a:gd name="connsiteX176" fmla="*/ 2860207 w 5246947"/>
              <a:gd name="connsiteY176" fmla="*/ 3285406 h 4612916"/>
              <a:gd name="connsiteX177" fmla="*/ 2933880 w 5246947"/>
              <a:gd name="connsiteY177" fmla="*/ 3393746 h 4612916"/>
              <a:gd name="connsiteX178" fmla="*/ 2933879 w 5246947"/>
              <a:gd name="connsiteY178" fmla="*/ 3575760 h 4612916"/>
              <a:gd name="connsiteX179" fmla="*/ 2808203 w 5246947"/>
              <a:gd name="connsiteY179" fmla="*/ 3601762 h 4612916"/>
              <a:gd name="connsiteX180" fmla="*/ 2691195 w 5246947"/>
              <a:gd name="connsiteY180" fmla="*/ 3588760 h 4612916"/>
              <a:gd name="connsiteX181" fmla="*/ 2600188 w 5246947"/>
              <a:gd name="connsiteY181" fmla="*/ 3567092 h 4612916"/>
              <a:gd name="connsiteX182" fmla="*/ 2539517 w 5246947"/>
              <a:gd name="connsiteY182" fmla="*/ 3588761 h 4612916"/>
              <a:gd name="connsiteX183" fmla="*/ 2491847 w 5246947"/>
              <a:gd name="connsiteY183" fmla="*/ 3636431 h 4612916"/>
              <a:gd name="connsiteX184" fmla="*/ 2431176 w 5246947"/>
              <a:gd name="connsiteY184" fmla="*/ 3679768 h 4612916"/>
              <a:gd name="connsiteX185" fmla="*/ 2405174 w 5246947"/>
              <a:gd name="connsiteY185" fmla="*/ 3723103 h 4612916"/>
              <a:gd name="connsiteX186" fmla="*/ 2331502 w 5246947"/>
              <a:gd name="connsiteY186" fmla="*/ 3757773 h 4612916"/>
              <a:gd name="connsiteX187" fmla="*/ 2335835 w 5246947"/>
              <a:gd name="connsiteY187" fmla="*/ 3814111 h 4612916"/>
              <a:gd name="connsiteX188" fmla="*/ 2318501 w 5246947"/>
              <a:gd name="connsiteY188" fmla="*/ 3853113 h 4612916"/>
              <a:gd name="connsiteX189" fmla="*/ 2322835 w 5246947"/>
              <a:gd name="connsiteY189" fmla="*/ 3913784 h 4612916"/>
              <a:gd name="connsiteX190" fmla="*/ 2348836 w 5246947"/>
              <a:gd name="connsiteY190" fmla="*/ 3974455 h 4612916"/>
              <a:gd name="connsiteX191" fmla="*/ 2296832 w 5246947"/>
              <a:gd name="connsiteY191" fmla="*/ 3970122 h 4612916"/>
              <a:gd name="connsiteX192" fmla="*/ 2270831 w 5246947"/>
              <a:gd name="connsiteY192" fmla="*/ 4013458 h 4612916"/>
              <a:gd name="connsiteX193" fmla="*/ 2205826 w 5246947"/>
              <a:gd name="connsiteY193" fmla="*/ 4061128 h 4612916"/>
              <a:gd name="connsiteX194" fmla="*/ 2205826 w 5246947"/>
              <a:gd name="connsiteY194" fmla="*/ 4178137 h 4612916"/>
              <a:gd name="connsiteX195" fmla="*/ 2175490 w 5246947"/>
              <a:gd name="connsiteY195" fmla="*/ 4208472 h 4612916"/>
              <a:gd name="connsiteX196" fmla="*/ 2149489 w 5246947"/>
              <a:gd name="connsiteY196" fmla="*/ 4468491 h 4612916"/>
              <a:gd name="connsiteX197" fmla="*/ 2106153 w 5246947"/>
              <a:gd name="connsiteY197" fmla="*/ 4602835 h 4612916"/>
              <a:gd name="connsiteX198" fmla="*/ 2080151 w 5246947"/>
              <a:gd name="connsiteY198" fmla="*/ 4546497 h 4612916"/>
              <a:gd name="connsiteX199" fmla="*/ 2019479 w 5246947"/>
              <a:gd name="connsiteY199" fmla="*/ 4555164 h 4612916"/>
              <a:gd name="connsiteX200" fmla="*/ 1941473 w 5246947"/>
              <a:gd name="connsiteY200" fmla="*/ 4524829 h 4612916"/>
              <a:gd name="connsiteX201" fmla="*/ 1945807 w 5246947"/>
              <a:gd name="connsiteY201" fmla="*/ 4459824 h 4612916"/>
              <a:gd name="connsiteX202" fmla="*/ 1898137 w 5246947"/>
              <a:gd name="connsiteY202" fmla="*/ 4442489 h 4612916"/>
              <a:gd name="connsiteX203" fmla="*/ 1798464 w 5246947"/>
              <a:gd name="connsiteY203" fmla="*/ 4485826 h 4612916"/>
              <a:gd name="connsiteX204" fmla="*/ 1789796 w 5246947"/>
              <a:gd name="connsiteY204" fmla="*/ 4433823 h 4612916"/>
              <a:gd name="connsiteX205" fmla="*/ 1833132 w 5246947"/>
              <a:gd name="connsiteY205" fmla="*/ 4373152 h 4612916"/>
              <a:gd name="connsiteX206" fmla="*/ 1798463 w 5246947"/>
              <a:gd name="connsiteY206" fmla="*/ 4299480 h 4612916"/>
              <a:gd name="connsiteX207" fmla="*/ 1720457 w 5246947"/>
              <a:gd name="connsiteY207" fmla="*/ 4251809 h 4612916"/>
              <a:gd name="connsiteX208" fmla="*/ 1620783 w 5246947"/>
              <a:gd name="connsiteY208" fmla="*/ 4243142 h 4612916"/>
              <a:gd name="connsiteX209" fmla="*/ 1590447 w 5246947"/>
              <a:gd name="connsiteY209" fmla="*/ 4251809 h 4612916"/>
              <a:gd name="connsiteX210" fmla="*/ 1594781 w 5246947"/>
              <a:gd name="connsiteY210" fmla="*/ 4303812 h 4612916"/>
              <a:gd name="connsiteX211" fmla="*/ 1521109 w 5246947"/>
              <a:gd name="connsiteY211" fmla="*/ 4351483 h 4612916"/>
              <a:gd name="connsiteX212" fmla="*/ 1594781 w 5246947"/>
              <a:gd name="connsiteY212" fmla="*/ 4503162 h 4612916"/>
              <a:gd name="connsiteX213" fmla="*/ 1538444 w 5246947"/>
              <a:gd name="connsiteY213" fmla="*/ 4503162 h 4612916"/>
              <a:gd name="connsiteX214" fmla="*/ 1516776 w 5246947"/>
              <a:gd name="connsiteY214" fmla="*/ 4498827 h 4612916"/>
              <a:gd name="connsiteX215" fmla="*/ 1482108 w 5246947"/>
              <a:gd name="connsiteY215" fmla="*/ 4498827 h 4612916"/>
              <a:gd name="connsiteX216" fmla="*/ 1473439 w 5246947"/>
              <a:gd name="connsiteY216" fmla="*/ 4507494 h 4612916"/>
              <a:gd name="connsiteX217" fmla="*/ 1343430 w 5246947"/>
              <a:gd name="connsiteY217" fmla="*/ 4334148 h 4612916"/>
              <a:gd name="connsiteX218" fmla="*/ 1191752 w 5246947"/>
              <a:gd name="connsiteY218" fmla="*/ 4152136 h 4612916"/>
              <a:gd name="connsiteX219" fmla="*/ 1165750 w 5246947"/>
              <a:gd name="connsiteY219" fmla="*/ 4156469 h 4612916"/>
              <a:gd name="connsiteX220" fmla="*/ 1118080 w 5246947"/>
              <a:gd name="connsiteY220" fmla="*/ 4035126 h 4612916"/>
              <a:gd name="connsiteX221" fmla="*/ 1014073 w 5246947"/>
              <a:gd name="connsiteY221" fmla="*/ 3926785 h 4612916"/>
              <a:gd name="connsiteX222" fmla="*/ 970736 w 5246947"/>
              <a:gd name="connsiteY222" fmla="*/ 3822777 h 4612916"/>
              <a:gd name="connsiteX223" fmla="*/ 888397 w 5246947"/>
              <a:gd name="connsiteY223" fmla="*/ 3727437 h 4612916"/>
              <a:gd name="connsiteX224" fmla="*/ 702050 w 5246947"/>
              <a:gd name="connsiteY224" fmla="*/ 3571426 h 4612916"/>
              <a:gd name="connsiteX225" fmla="*/ 598042 w 5246947"/>
              <a:gd name="connsiteY225" fmla="*/ 3480419 h 4612916"/>
              <a:gd name="connsiteX226" fmla="*/ 524370 w 5246947"/>
              <a:gd name="connsiteY226" fmla="*/ 3398080 h 4612916"/>
              <a:gd name="connsiteX227" fmla="*/ 498368 w 5246947"/>
              <a:gd name="connsiteY227" fmla="*/ 3333075 h 4612916"/>
              <a:gd name="connsiteX228" fmla="*/ 429030 w 5246947"/>
              <a:gd name="connsiteY228" fmla="*/ 3272404 h 4612916"/>
              <a:gd name="connsiteX229" fmla="*/ 411695 w 5246947"/>
              <a:gd name="connsiteY229" fmla="*/ 3203066 h 4612916"/>
              <a:gd name="connsiteX230" fmla="*/ 381359 w 5246947"/>
              <a:gd name="connsiteY230" fmla="*/ 3172730 h 4612916"/>
              <a:gd name="connsiteX231" fmla="*/ 372692 w 5246947"/>
              <a:gd name="connsiteY231" fmla="*/ 3142394 h 4612916"/>
              <a:gd name="connsiteX232" fmla="*/ 247017 w 5246947"/>
              <a:gd name="connsiteY232" fmla="*/ 3034053 h 4612916"/>
              <a:gd name="connsiteX233" fmla="*/ 112673 w 5246947"/>
              <a:gd name="connsiteY233" fmla="*/ 2995050 h 4612916"/>
              <a:gd name="connsiteX234" fmla="*/ 56335 w 5246947"/>
              <a:gd name="connsiteY234" fmla="*/ 2934380 h 4612916"/>
              <a:gd name="connsiteX235" fmla="*/ 0 w 5246947"/>
              <a:gd name="connsiteY235" fmla="*/ 2886709 h 4612916"/>
              <a:gd name="connsiteX0" fmla="*/ 389107 w 5259947"/>
              <a:gd name="connsiteY0" fmla="*/ 2263664 h 4612916"/>
              <a:gd name="connsiteX1" fmla="*/ 311413 w 5259947"/>
              <a:gd name="connsiteY1" fmla="*/ 2156088 h 4612916"/>
              <a:gd name="connsiteX2" fmla="*/ 329343 w 5259947"/>
              <a:gd name="connsiteY2" fmla="*/ 2102300 h 4612916"/>
              <a:gd name="connsiteX3" fmla="*/ 329343 w 5259947"/>
              <a:gd name="connsiteY3" fmla="*/ 2054488 h 4612916"/>
              <a:gd name="connsiteX4" fmla="*/ 329343 w 5259947"/>
              <a:gd name="connsiteY4" fmla="*/ 2024606 h 4612916"/>
              <a:gd name="connsiteX5" fmla="*/ 293484 w 5259947"/>
              <a:gd name="connsiteY5" fmla="*/ 1958864 h 4612916"/>
              <a:gd name="connsiteX6" fmla="*/ 287507 w 5259947"/>
              <a:gd name="connsiteY6" fmla="*/ 1917029 h 4612916"/>
              <a:gd name="connsiteX7" fmla="*/ 257625 w 5259947"/>
              <a:gd name="connsiteY7" fmla="*/ 1893123 h 4612916"/>
              <a:gd name="connsiteX8" fmla="*/ 239696 w 5259947"/>
              <a:gd name="connsiteY8" fmla="*/ 1857264 h 4612916"/>
              <a:gd name="connsiteX9" fmla="*/ 179931 w 5259947"/>
              <a:gd name="connsiteY9" fmla="*/ 1797500 h 4612916"/>
              <a:gd name="connsiteX10" fmla="*/ 167978 w 5259947"/>
              <a:gd name="connsiteY10" fmla="*/ 1654064 h 4612916"/>
              <a:gd name="connsiteX11" fmla="*/ 191884 w 5259947"/>
              <a:gd name="connsiteY11" fmla="*/ 1618206 h 4612916"/>
              <a:gd name="connsiteX12" fmla="*/ 353249 w 5259947"/>
              <a:gd name="connsiteY12" fmla="*/ 1648088 h 4612916"/>
              <a:gd name="connsiteX13" fmla="*/ 407037 w 5259947"/>
              <a:gd name="connsiteY13" fmla="*/ 1630158 h 4612916"/>
              <a:gd name="connsiteX14" fmla="*/ 371178 w 5259947"/>
              <a:gd name="connsiteY14" fmla="*/ 1474770 h 4612916"/>
              <a:gd name="connsiteX15" fmla="*/ 395084 w 5259947"/>
              <a:gd name="connsiteY15" fmla="*/ 1444888 h 4612916"/>
              <a:gd name="connsiteX16" fmla="*/ 383131 w 5259947"/>
              <a:gd name="connsiteY16" fmla="*/ 1122158 h 4612916"/>
              <a:gd name="connsiteX17" fmla="*/ 407037 w 5259947"/>
              <a:gd name="connsiteY17" fmla="*/ 1110206 h 4612916"/>
              <a:gd name="connsiteX18" fmla="*/ 460825 w 5259947"/>
              <a:gd name="connsiteY18" fmla="*/ 817358 h 4612916"/>
              <a:gd name="connsiteX19" fmla="*/ 466801 w 5259947"/>
              <a:gd name="connsiteY19" fmla="*/ 590253 h 4612916"/>
              <a:gd name="connsiteX20" fmla="*/ 383131 w 5259947"/>
              <a:gd name="connsiteY20" fmla="*/ 542441 h 4612916"/>
              <a:gd name="connsiteX21" fmla="*/ 305437 w 5259947"/>
              <a:gd name="connsiteY21" fmla="*/ 428888 h 4612916"/>
              <a:gd name="connsiteX22" fmla="*/ 347272 w 5259947"/>
              <a:gd name="connsiteY22" fmla="*/ 195806 h 4612916"/>
              <a:gd name="connsiteX23" fmla="*/ 359225 w 5259947"/>
              <a:gd name="connsiteY23" fmla="*/ 189829 h 4612916"/>
              <a:gd name="connsiteX24" fmla="*/ 640119 w 5259947"/>
              <a:gd name="connsiteY24" fmla="*/ 213735 h 4612916"/>
              <a:gd name="connsiteX25" fmla="*/ 652072 w 5259947"/>
              <a:gd name="connsiteY25" fmla="*/ 213735 h 4612916"/>
              <a:gd name="connsiteX26" fmla="*/ 664025 w 5259947"/>
              <a:gd name="connsiteY26" fmla="*/ 16511 h 4612916"/>
              <a:gd name="connsiteX27" fmla="*/ 664025 w 5259947"/>
              <a:gd name="connsiteY27" fmla="*/ 10535 h 4612916"/>
              <a:gd name="connsiteX28" fmla="*/ 801484 w 5259947"/>
              <a:gd name="connsiteY28" fmla="*/ 10535 h 4612916"/>
              <a:gd name="connsiteX29" fmla="*/ 1351319 w 5259947"/>
              <a:gd name="connsiteY29" fmla="*/ 58347 h 4612916"/>
              <a:gd name="connsiteX30" fmla="*/ 1387178 w 5259947"/>
              <a:gd name="connsiteY30" fmla="*/ 58347 h 4612916"/>
              <a:gd name="connsiteX31" fmla="*/ 1417060 w 5259947"/>
              <a:gd name="connsiteY31" fmla="*/ 88229 h 4612916"/>
              <a:gd name="connsiteX32" fmla="*/ 1440966 w 5259947"/>
              <a:gd name="connsiteY32" fmla="*/ 142017 h 4612916"/>
              <a:gd name="connsiteX33" fmla="*/ 1446943 w 5259947"/>
              <a:gd name="connsiteY33" fmla="*/ 189829 h 4612916"/>
              <a:gd name="connsiteX34" fmla="*/ 1488778 w 5259947"/>
              <a:gd name="connsiteY34" fmla="*/ 237641 h 4612916"/>
              <a:gd name="connsiteX35" fmla="*/ 1554519 w 5259947"/>
              <a:gd name="connsiteY35" fmla="*/ 249594 h 4612916"/>
              <a:gd name="connsiteX36" fmla="*/ 1608307 w 5259947"/>
              <a:gd name="connsiteY36" fmla="*/ 297406 h 4612916"/>
              <a:gd name="connsiteX37" fmla="*/ 1650143 w 5259947"/>
              <a:gd name="connsiteY37" fmla="*/ 351194 h 4612916"/>
              <a:gd name="connsiteX38" fmla="*/ 1703931 w 5259947"/>
              <a:gd name="connsiteY38" fmla="*/ 404982 h 4612916"/>
              <a:gd name="connsiteX39" fmla="*/ 1721860 w 5259947"/>
              <a:gd name="connsiteY39" fmla="*/ 434864 h 4612916"/>
              <a:gd name="connsiteX40" fmla="*/ 1775649 w 5259947"/>
              <a:gd name="connsiteY40" fmla="*/ 482676 h 4612916"/>
              <a:gd name="connsiteX41" fmla="*/ 1829437 w 5259947"/>
              <a:gd name="connsiteY41" fmla="*/ 530488 h 4612916"/>
              <a:gd name="connsiteX42" fmla="*/ 1835413 w 5259947"/>
              <a:gd name="connsiteY42" fmla="*/ 530488 h 4612916"/>
              <a:gd name="connsiteX43" fmla="*/ 1895178 w 5259947"/>
              <a:gd name="connsiteY43" fmla="*/ 548417 h 4612916"/>
              <a:gd name="connsiteX44" fmla="*/ 1937013 w 5259947"/>
              <a:gd name="connsiteY44" fmla="*/ 602206 h 4612916"/>
              <a:gd name="connsiteX45" fmla="*/ 1942990 w 5259947"/>
              <a:gd name="connsiteY45" fmla="*/ 614158 h 4612916"/>
              <a:gd name="connsiteX46" fmla="*/ 1966896 w 5259947"/>
              <a:gd name="connsiteY46" fmla="*/ 638064 h 4612916"/>
              <a:gd name="connsiteX47" fmla="*/ 1990801 w 5259947"/>
              <a:gd name="connsiteY47" fmla="*/ 679900 h 4612916"/>
              <a:gd name="connsiteX48" fmla="*/ 1996778 w 5259947"/>
              <a:gd name="connsiteY48" fmla="*/ 727711 h 4612916"/>
              <a:gd name="connsiteX49" fmla="*/ 2008731 w 5259947"/>
              <a:gd name="connsiteY49" fmla="*/ 751617 h 4612916"/>
              <a:gd name="connsiteX50" fmla="*/ 2032637 w 5259947"/>
              <a:gd name="connsiteY50" fmla="*/ 781500 h 4612916"/>
              <a:gd name="connsiteX51" fmla="*/ 2056543 w 5259947"/>
              <a:gd name="connsiteY51" fmla="*/ 817358 h 4612916"/>
              <a:gd name="connsiteX52" fmla="*/ 2068496 w 5259947"/>
              <a:gd name="connsiteY52" fmla="*/ 847241 h 4612916"/>
              <a:gd name="connsiteX53" fmla="*/ 2044590 w 5259947"/>
              <a:gd name="connsiteY53" fmla="*/ 901029 h 4612916"/>
              <a:gd name="connsiteX54" fmla="*/ 2068496 w 5259947"/>
              <a:gd name="connsiteY54" fmla="*/ 948841 h 4612916"/>
              <a:gd name="connsiteX55" fmla="*/ 2080449 w 5259947"/>
              <a:gd name="connsiteY55" fmla="*/ 978723 h 4612916"/>
              <a:gd name="connsiteX56" fmla="*/ 2098378 w 5259947"/>
              <a:gd name="connsiteY56" fmla="*/ 1020558 h 4612916"/>
              <a:gd name="connsiteX57" fmla="*/ 2110331 w 5259947"/>
              <a:gd name="connsiteY57" fmla="*/ 1038488 h 4612916"/>
              <a:gd name="connsiteX58" fmla="*/ 2110331 w 5259947"/>
              <a:gd name="connsiteY58" fmla="*/ 1068370 h 4612916"/>
              <a:gd name="connsiteX59" fmla="*/ 2158143 w 5259947"/>
              <a:gd name="connsiteY59" fmla="*/ 1128135 h 4612916"/>
              <a:gd name="connsiteX60" fmla="*/ 2188025 w 5259947"/>
              <a:gd name="connsiteY60" fmla="*/ 1146064 h 4612916"/>
              <a:gd name="connsiteX61" fmla="*/ 2194001 w 5259947"/>
              <a:gd name="connsiteY61" fmla="*/ 1140088 h 4612916"/>
              <a:gd name="connsiteX62" fmla="*/ 2235837 w 5259947"/>
              <a:gd name="connsiteY62" fmla="*/ 1158017 h 4612916"/>
              <a:gd name="connsiteX63" fmla="*/ 2289625 w 5259947"/>
              <a:gd name="connsiteY63" fmla="*/ 1205829 h 4612916"/>
              <a:gd name="connsiteX64" fmla="*/ 2331460 w 5259947"/>
              <a:gd name="connsiteY64" fmla="*/ 1241688 h 4612916"/>
              <a:gd name="connsiteX65" fmla="*/ 2367319 w 5259947"/>
              <a:gd name="connsiteY65" fmla="*/ 1253641 h 4612916"/>
              <a:gd name="connsiteX66" fmla="*/ 2421107 w 5259947"/>
              <a:gd name="connsiteY66" fmla="*/ 1265594 h 4612916"/>
              <a:gd name="connsiteX67" fmla="*/ 2421107 w 5259947"/>
              <a:gd name="connsiteY67" fmla="*/ 1289500 h 4612916"/>
              <a:gd name="connsiteX68" fmla="*/ 2468919 w 5259947"/>
              <a:gd name="connsiteY68" fmla="*/ 1319382 h 4612916"/>
              <a:gd name="connsiteX69" fmla="*/ 2504778 w 5259947"/>
              <a:gd name="connsiteY69" fmla="*/ 1325358 h 4612916"/>
              <a:gd name="connsiteX70" fmla="*/ 2546613 w 5259947"/>
              <a:gd name="connsiteY70" fmla="*/ 1361217 h 4612916"/>
              <a:gd name="connsiteX71" fmla="*/ 2576496 w 5259947"/>
              <a:gd name="connsiteY71" fmla="*/ 1379147 h 4612916"/>
              <a:gd name="connsiteX72" fmla="*/ 2588449 w 5259947"/>
              <a:gd name="connsiteY72" fmla="*/ 1385123 h 4612916"/>
              <a:gd name="connsiteX73" fmla="*/ 2612354 w 5259947"/>
              <a:gd name="connsiteY73" fmla="*/ 1391100 h 4612916"/>
              <a:gd name="connsiteX74" fmla="*/ 2672119 w 5259947"/>
              <a:gd name="connsiteY74" fmla="*/ 1415006 h 4612916"/>
              <a:gd name="connsiteX75" fmla="*/ 2696025 w 5259947"/>
              <a:gd name="connsiteY75" fmla="*/ 1391100 h 4612916"/>
              <a:gd name="connsiteX76" fmla="*/ 2719931 w 5259947"/>
              <a:gd name="connsiteY76" fmla="*/ 1367194 h 4612916"/>
              <a:gd name="connsiteX77" fmla="*/ 2749813 w 5259947"/>
              <a:gd name="connsiteY77" fmla="*/ 1325358 h 4612916"/>
              <a:gd name="connsiteX78" fmla="*/ 2791649 w 5259947"/>
              <a:gd name="connsiteY78" fmla="*/ 1301453 h 4612916"/>
              <a:gd name="connsiteX79" fmla="*/ 2779696 w 5259947"/>
              <a:gd name="connsiteY79" fmla="*/ 1283523 h 4612916"/>
              <a:gd name="connsiteX80" fmla="*/ 2779696 w 5259947"/>
              <a:gd name="connsiteY80" fmla="*/ 1247664 h 4612916"/>
              <a:gd name="connsiteX81" fmla="*/ 2815554 w 5259947"/>
              <a:gd name="connsiteY81" fmla="*/ 1211806 h 4612916"/>
              <a:gd name="connsiteX82" fmla="*/ 2815554 w 5259947"/>
              <a:gd name="connsiteY82" fmla="*/ 1193876 h 4612916"/>
              <a:gd name="connsiteX83" fmla="*/ 2881296 w 5259947"/>
              <a:gd name="connsiteY83" fmla="*/ 1056417 h 4612916"/>
              <a:gd name="connsiteX84" fmla="*/ 2899225 w 5259947"/>
              <a:gd name="connsiteY84" fmla="*/ 1050441 h 4612916"/>
              <a:gd name="connsiteX85" fmla="*/ 2988872 w 5259947"/>
              <a:gd name="connsiteY85" fmla="*/ 1032511 h 4612916"/>
              <a:gd name="connsiteX86" fmla="*/ 3000825 w 5259947"/>
              <a:gd name="connsiteY86" fmla="*/ 1032511 h 4612916"/>
              <a:gd name="connsiteX87" fmla="*/ 3024730 w 5259947"/>
              <a:gd name="connsiteY87" fmla="*/ 1002630 h 4612916"/>
              <a:gd name="connsiteX88" fmla="*/ 3215976 w 5259947"/>
              <a:gd name="connsiteY88" fmla="*/ 1026535 h 4612916"/>
              <a:gd name="connsiteX89" fmla="*/ 3365389 w 5259947"/>
              <a:gd name="connsiteY89" fmla="*/ 1044464 h 4612916"/>
              <a:gd name="connsiteX90" fmla="*/ 3437106 w 5259947"/>
              <a:gd name="connsiteY90" fmla="*/ 1086300 h 4612916"/>
              <a:gd name="connsiteX91" fmla="*/ 3472964 w 5259947"/>
              <a:gd name="connsiteY91" fmla="*/ 1134111 h 4612916"/>
              <a:gd name="connsiteX92" fmla="*/ 3478941 w 5259947"/>
              <a:gd name="connsiteY92" fmla="*/ 1175947 h 4612916"/>
              <a:gd name="connsiteX93" fmla="*/ 3568587 w 5259947"/>
              <a:gd name="connsiteY93" fmla="*/ 1187900 h 4612916"/>
              <a:gd name="connsiteX94" fmla="*/ 3598470 w 5259947"/>
              <a:gd name="connsiteY94" fmla="*/ 1253641 h 4612916"/>
              <a:gd name="connsiteX95" fmla="*/ 3658233 w 5259947"/>
              <a:gd name="connsiteY95" fmla="*/ 1283523 h 4612916"/>
              <a:gd name="connsiteX96" fmla="*/ 3729951 w 5259947"/>
              <a:gd name="connsiteY96" fmla="*/ 1355240 h 4612916"/>
              <a:gd name="connsiteX97" fmla="*/ 3765809 w 5259947"/>
              <a:gd name="connsiteY97" fmla="*/ 1492699 h 4612916"/>
              <a:gd name="connsiteX98" fmla="*/ 3849480 w 5259947"/>
              <a:gd name="connsiteY98" fmla="*/ 1618206 h 4612916"/>
              <a:gd name="connsiteX99" fmla="*/ 3891315 w 5259947"/>
              <a:gd name="connsiteY99" fmla="*/ 1737735 h 4612916"/>
              <a:gd name="connsiteX100" fmla="*/ 3974985 w 5259947"/>
              <a:gd name="connsiteY100" fmla="*/ 1797500 h 4612916"/>
              <a:gd name="connsiteX101" fmla="*/ 4034749 w 5259947"/>
              <a:gd name="connsiteY101" fmla="*/ 1887146 h 4612916"/>
              <a:gd name="connsiteX102" fmla="*/ 4094513 w 5259947"/>
              <a:gd name="connsiteY102" fmla="*/ 1994723 h 4612916"/>
              <a:gd name="connsiteX103" fmla="*/ 4142325 w 5259947"/>
              <a:gd name="connsiteY103" fmla="*/ 2042534 h 4612916"/>
              <a:gd name="connsiteX104" fmla="*/ 4214041 w 5259947"/>
              <a:gd name="connsiteY104" fmla="*/ 2066440 h 4612916"/>
              <a:gd name="connsiteX105" fmla="*/ 4225993 w 5259947"/>
              <a:gd name="connsiteY105" fmla="*/ 2144135 h 4612916"/>
              <a:gd name="connsiteX106" fmla="*/ 4231970 w 5259947"/>
              <a:gd name="connsiteY106" fmla="*/ 2215852 h 4612916"/>
              <a:gd name="connsiteX107" fmla="*/ 4249898 w 5259947"/>
              <a:gd name="connsiteY107" fmla="*/ 2317453 h 4612916"/>
              <a:gd name="connsiteX108" fmla="*/ 4291734 w 5259947"/>
              <a:gd name="connsiteY108" fmla="*/ 2419053 h 4612916"/>
              <a:gd name="connsiteX109" fmla="*/ 4321615 w 5259947"/>
              <a:gd name="connsiteY109" fmla="*/ 2431006 h 4612916"/>
              <a:gd name="connsiteX110" fmla="*/ 4345522 w 5259947"/>
              <a:gd name="connsiteY110" fmla="*/ 2496746 h 4612916"/>
              <a:gd name="connsiteX111" fmla="*/ 4423214 w 5259947"/>
              <a:gd name="connsiteY111" fmla="*/ 2598345 h 4612916"/>
              <a:gd name="connsiteX112" fmla="*/ 4530791 w 5259947"/>
              <a:gd name="connsiteY112" fmla="*/ 2628227 h 4612916"/>
              <a:gd name="connsiteX113" fmla="*/ 4596532 w 5259947"/>
              <a:gd name="connsiteY113" fmla="*/ 2682015 h 4612916"/>
              <a:gd name="connsiteX114" fmla="*/ 4704108 w 5259947"/>
              <a:gd name="connsiteY114" fmla="*/ 2687991 h 4612916"/>
              <a:gd name="connsiteX115" fmla="*/ 4775825 w 5259947"/>
              <a:gd name="connsiteY115" fmla="*/ 2753731 h 4612916"/>
              <a:gd name="connsiteX116" fmla="*/ 4847543 w 5259947"/>
              <a:gd name="connsiteY116" fmla="*/ 2783614 h 4612916"/>
              <a:gd name="connsiteX117" fmla="*/ 5002930 w 5259947"/>
              <a:gd name="connsiteY117" fmla="*/ 2771660 h 4612916"/>
              <a:gd name="connsiteX118" fmla="*/ 5116482 w 5259947"/>
              <a:gd name="connsiteY118" fmla="*/ 2825448 h 4612916"/>
              <a:gd name="connsiteX119" fmla="*/ 5158316 w 5259947"/>
              <a:gd name="connsiteY119" fmla="*/ 2849354 h 4612916"/>
              <a:gd name="connsiteX120" fmla="*/ 5236010 w 5259947"/>
              <a:gd name="connsiteY120" fmla="*/ 2801543 h 4612916"/>
              <a:gd name="connsiteX121" fmla="*/ 5253938 w 5259947"/>
              <a:gd name="connsiteY121" fmla="*/ 2795566 h 4612916"/>
              <a:gd name="connsiteX122" fmla="*/ 5259914 w 5259947"/>
              <a:gd name="connsiteY122" fmla="*/ 2956930 h 4612916"/>
              <a:gd name="connsiteX123" fmla="*/ 5176244 w 5259947"/>
              <a:gd name="connsiteY123" fmla="*/ 3130248 h 4612916"/>
              <a:gd name="connsiteX124" fmla="*/ 5116480 w 5259947"/>
              <a:gd name="connsiteY124" fmla="*/ 3291612 h 4612916"/>
              <a:gd name="connsiteX125" fmla="*/ 5074644 w 5259947"/>
              <a:gd name="connsiteY125" fmla="*/ 3602388 h 4612916"/>
              <a:gd name="connsiteX126" fmla="*/ 5056715 w 5259947"/>
              <a:gd name="connsiteY126" fmla="*/ 3805588 h 4612916"/>
              <a:gd name="connsiteX127" fmla="*/ 5062691 w 5259947"/>
              <a:gd name="connsiteY127" fmla="*/ 3972929 h 4612916"/>
              <a:gd name="connsiteX128" fmla="*/ 5062691 w 5259947"/>
              <a:gd name="connsiteY128" fmla="*/ 4104411 h 4612916"/>
              <a:gd name="connsiteX129" fmla="*/ 5074644 w 5259947"/>
              <a:gd name="connsiteY129" fmla="*/ 4265775 h 4612916"/>
              <a:gd name="connsiteX130" fmla="*/ 5038786 w 5259947"/>
              <a:gd name="connsiteY130" fmla="*/ 4403233 h 4612916"/>
              <a:gd name="connsiteX131" fmla="*/ 5050739 w 5259947"/>
              <a:gd name="connsiteY131" fmla="*/ 4516786 h 4612916"/>
              <a:gd name="connsiteX132" fmla="*/ 5080621 w 5259947"/>
              <a:gd name="connsiteY132" fmla="*/ 4606433 h 4612916"/>
              <a:gd name="connsiteX133" fmla="*/ 5056715 w 5259947"/>
              <a:gd name="connsiteY133" fmla="*/ 4606432 h 4612916"/>
              <a:gd name="connsiteX134" fmla="*/ 4961091 w 5259947"/>
              <a:gd name="connsiteY134" fmla="*/ 4564596 h 4612916"/>
              <a:gd name="connsiteX135" fmla="*/ 4871444 w 5259947"/>
              <a:gd name="connsiteY135" fmla="*/ 4522761 h 4612916"/>
              <a:gd name="connsiteX136" fmla="*/ 4823633 w 5259947"/>
              <a:gd name="connsiteY136" fmla="*/ 4528738 h 4612916"/>
              <a:gd name="connsiteX137" fmla="*/ 4692151 w 5259947"/>
              <a:gd name="connsiteY137" fmla="*/ 4534715 h 4612916"/>
              <a:gd name="connsiteX138" fmla="*/ 4620433 w 5259947"/>
              <a:gd name="connsiteY138" fmla="*/ 4546668 h 4612916"/>
              <a:gd name="connsiteX139" fmla="*/ 4590551 w 5259947"/>
              <a:gd name="connsiteY139" fmla="*/ 4576550 h 4612916"/>
              <a:gd name="connsiteX140" fmla="*/ 4405280 w 5259947"/>
              <a:gd name="connsiteY140" fmla="*/ 4534714 h 4612916"/>
              <a:gd name="connsiteX141" fmla="*/ 4359649 w 5259947"/>
              <a:gd name="connsiteY141" fmla="*/ 4429489 h 4612916"/>
              <a:gd name="connsiteX142" fmla="*/ 4324980 w 5259947"/>
              <a:gd name="connsiteY142" fmla="*/ 4451158 h 4612916"/>
              <a:gd name="connsiteX143" fmla="*/ 4290311 w 5259947"/>
              <a:gd name="connsiteY143" fmla="*/ 4416488 h 4612916"/>
              <a:gd name="connsiteX144" fmla="*/ 4272976 w 5259947"/>
              <a:gd name="connsiteY144" fmla="*/ 4455490 h 4612916"/>
              <a:gd name="connsiteX145" fmla="*/ 4060627 w 5259947"/>
              <a:gd name="connsiteY145" fmla="*/ 4381818 h 4612916"/>
              <a:gd name="connsiteX146" fmla="*/ 4038959 w 5259947"/>
              <a:gd name="connsiteY146" fmla="*/ 4334148 h 4612916"/>
              <a:gd name="connsiteX147" fmla="*/ 4086629 w 5259947"/>
              <a:gd name="connsiteY147" fmla="*/ 4290812 h 4612916"/>
              <a:gd name="connsiteX148" fmla="*/ 4051960 w 5259947"/>
              <a:gd name="connsiteY148" fmla="*/ 4212806 h 4612916"/>
              <a:gd name="connsiteX149" fmla="*/ 4008624 w 5259947"/>
              <a:gd name="connsiteY149" fmla="*/ 4217140 h 4612916"/>
              <a:gd name="connsiteX150" fmla="*/ 4025958 w 5259947"/>
              <a:gd name="connsiteY150" fmla="*/ 4165136 h 4612916"/>
              <a:gd name="connsiteX151" fmla="*/ 3926284 w 5259947"/>
              <a:gd name="connsiteY151" fmla="*/ 4165136 h 4612916"/>
              <a:gd name="connsiteX152" fmla="*/ 3895949 w 5259947"/>
              <a:gd name="connsiteY152" fmla="*/ 4195471 h 4612916"/>
              <a:gd name="connsiteX153" fmla="*/ 3861279 w 5259947"/>
              <a:gd name="connsiteY153" fmla="*/ 4186804 h 4612916"/>
              <a:gd name="connsiteX154" fmla="*/ 3848278 w 5259947"/>
              <a:gd name="connsiteY154" fmla="*/ 4152135 h 4612916"/>
              <a:gd name="connsiteX155" fmla="*/ 3843944 w 5259947"/>
              <a:gd name="connsiteY155" fmla="*/ 4061129 h 4612916"/>
              <a:gd name="connsiteX156" fmla="*/ 3826610 w 5259947"/>
              <a:gd name="connsiteY156" fmla="*/ 3965789 h 4612916"/>
              <a:gd name="connsiteX157" fmla="*/ 3830943 w 5259947"/>
              <a:gd name="connsiteY157" fmla="*/ 3896450 h 4612916"/>
              <a:gd name="connsiteX158" fmla="*/ 3765938 w 5259947"/>
              <a:gd name="connsiteY158" fmla="*/ 3809776 h 4612916"/>
              <a:gd name="connsiteX159" fmla="*/ 3770273 w 5259947"/>
              <a:gd name="connsiteY159" fmla="*/ 3662432 h 4612916"/>
              <a:gd name="connsiteX160" fmla="*/ 3674932 w 5259947"/>
              <a:gd name="connsiteY160" fmla="*/ 3541091 h 4612916"/>
              <a:gd name="connsiteX161" fmla="*/ 3640263 w 5259947"/>
              <a:gd name="connsiteY161" fmla="*/ 3497754 h 4612916"/>
              <a:gd name="connsiteX162" fmla="*/ 3583926 w 5259947"/>
              <a:gd name="connsiteY162" fmla="*/ 3510755 h 4612916"/>
              <a:gd name="connsiteX163" fmla="*/ 3540589 w 5259947"/>
              <a:gd name="connsiteY163" fmla="*/ 3489087 h 4612916"/>
              <a:gd name="connsiteX164" fmla="*/ 3501587 w 5259947"/>
              <a:gd name="connsiteY164" fmla="*/ 3411081 h 4612916"/>
              <a:gd name="connsiteX165" fmla="*/ 3445249 w 5259947"/>
              <a:gd name="connsiteY165" fmla="*/ 3419748 h 4612916"/>
              <a:gd name="connsiteX166" fmla="*/ 3388911 w 5259947"/>
              <a:gd name="connsiteY166" fmla="*/ 3441417 h 4612916"/>
              <a:gd name="connsiteX167" fmla="*/ 3310905 w 5259947"/>
              <a:gd name="connsiteY167" fmla="*/ 3445750 h 4612916"/>
              <a:gd name="connsiteX168" fmla="*/ 3306572 w 5259947"/>
              <a:gd name="connsiteY168" fmla="*/ 3411081 h 4612916"/>
              <a:gd name="connsiteX169" fmla="*/ 3328241 w 5259947"/>
              <a:gd name="connsiteY169" fmla="*/ 3402413 h 4612916"/>
              <a:gd name="connsiteX170" fmla="*/ 3284904 w 5259947"/>
              <a:gd name="connsiteY170" fmla="*/ 3363410 h 4612916"/>
              <a:gd name="connsiteX171" fmla="*/ 3245901 w 5259947"/>
              <a:gd name="connsiteY171" fmla="*/ 3350410 h 4612916"/>
              <a:gd name="connsiteX172" fmla="*/ 3224232 w 5259947"/>
              <a:gd name="connsiteY172" fmla="*/ 3298406 h 4612916"/>
              <a:gd name="connsiteX173" fmla="*/ 3085556 w 5259947"/>
              <a:gd name="connsiteY173" fmla="*/ 3246402 h 4612916"/>
              <a:gd name="connsiteX174" fmla="*/ 2964213 w 5259947"/>
              <a:gd name="connsiteY174" fmla="*/ 3263737 h 4612916"/>
              <a:gd name="connsiteX175" fmla="*/ 2890541 w 5259947"/>
              <a:gd name="connsiteY175" fmla="*/ 3259404 h 4612916"/>
              <a:gd name="connsiteX176" fmla="*/ 2873207 w 5259947"/>
              <a:gd name="connsiteY176" fmla="*/ 3285406 h 4612916"/>
              <a:gd name="connsiteX177" fmla="*/ 2946880 w 5259947"/>
              <a:gd name="connsiteY177" fmla="*/ 3393746 h 4612916"/>
              <a:gd name="connsiteX178" fmla="*/ 2946879 w 5259947"/>
              <a:gd name="connsiteY178" fmla="*/ 3575760 h 4612916"/>
              <a:gd name="connsiteX179" fmla="*/ 2821203 w 5259947"/>
              <a:gd name="connsiteY179" fmla="*/ 3601762 h 4612916"/>
              <a:gd name="connsiteX180" fmla="*/ 2704195 w 5259947"/>
              <a:gd name="connsiteY180" fmla="*/ 3588760 h 4612916"/>
              <a:gd name="connsiteX181" fmla="*/ 2613188 w 5259947"/>
              <a:gd name="connsiteY181" fmla="*/ 3567092 h 4612916"/>
              <a:gd name="connsiteX182" fmla="*/ 2552517 w 5259947"/>
              <a:gd name="connsiteY182" fmla="*/ 3588761 h 4612916"/>
              <a:gd name="connsiteX183" fmla="*/ 2504847 w 5259947"/>
              <a:gd name="connsiteY183" fmla="*/ 3636431 h 4612916"/>
              <a:gd name="connsiteX184" fmla="*/ 2444176 w 5259947"/>
              <a:gd name="connsiteY184" fmla="*/ 3679768 h 4612916"/>
              <a:gd name="connsiteX185" fmla="*/ 2418174 w 5259947"/>
              <a:gd name="connsiteY185" fmla="*/ 3723103 h 4612916"/>
              <a:gd name="connsiteX186" fmla="*/ 2344502 w 5259947"/>
              <a:gd name="connsiteY186" fmla="*/ 3757773 h 4612916"/>
              <a:gd name="connsiteX187" fmla="*/ 2348835 w 5259947"/>
              <a:gd name="connsiteY187" fmla="*/ 3814111 h 4612916"/>
              <a:gd name="connsiteX188" fmla="*/ 2331501 w 5259947"/>
              <a:gd name="connsiteY188" fmla="*/ 3853113 h 4612916"/>
              <a:gd name="connsiteX189" fmla="*/ 2335835 w 5259947"/>
              <a:gd name="connsiteY189" fmla="*/ 3913784 h 4612916"/>
              <a:gd name="connsiteX190" fmla="*/ 2361836 w 5259947"/>
              <a:gd name="connsiteY190" fmla="*/ 3974455 h 4612916"/>
              <a:gd name="connsiteX191" fmla="*/ 2309832 w 5259947"/>
              <a:gd name="connsiteY191" fmla="*/ 3970122 h 4612916"/>
              <a:gd name="connsiteX192" fmla="*/ 2283831 w 5259947"/>
              <a:gd name="connsiteY192" fmla="*/ 4013458 h 4612916"/>
              <a:gd name="connsiteX193" fmla="*/ 2218826 w 5259947"/>
              <a:gd name="connsiteY193" fmla="*/ 4061128 h 4612916"/>
              <a:gd name="connsiteX194" fmla="*/ 2218826 w 5259947"/>
              <a:gd name="connsiteY194" fmla="*/ 4178137 h 4612916"/>
              <a:gd name="connsiteX195" fmla="*/ 2188490 w 5259947"/>
              <a:gd name="connsiteY195" fmla="*/ 4208472 h 4612916"/>
              <a:gd name="connsiteX196" fmla="*/ 2162489 w 5259947"/>
              <a:gd name="connsiteY196" fmla="*/ 4468491 h 4612916"/>
              <a:gd name="connsiteX197" fmla="*/ 2119153 w 5259947"/>
              <a:gd name="connsiteY197" fmla="*/ 4602835 h 4612916"/>
              <a:gd name="connsiteX198" fmla="*/ 2093151 w 5259947"/>
              <a:gd name="connsiteY198" fmla="*/ 4546497 h 4612916"/>
              <a:gd name="connsiteX199" fmla="*/ 2032479 w 5259947"/>
              <a:gd name="connsiteY199" fmla="*/ 4555164 h 4612916"/>
              <a:gd name="connsiteX200" fmla="*/ 1954473 w 5259947"/>
              <a:gd name="connsiteY200" fmla="*/ 4524829 h 4612916"/>
              <a:gd name="connsiteX201" fmla="*/ 1958807 w 5259947"/>
              <a:gd name="connsiteY201" fmla="*/ 4459824 h 4612916"/>
              <a:gd name="connsiteX202" fmla="*/ 1911137 w 5259947"/>
              <a:gd name="connsiteY202" fmla="*/ 4442489 h 4612916"/>
              <a:gd name="connsiteX203" fmla="*/ 1811464 w 5259947"/>
              <a:gd name="connsiteY203" fmla="*/ 4485826 h 4612916"/>
              <a:gd name="connsiteX204" fmla="*/ 1802796 w 5259947"/>
              <a:gd name="connsiteY204" fmla="*/ 4433823 h 4612916"/>
              <a:gd name="connsiteX205" fmla="*/ 1846132 w 5259947"/>
              <a:gd name="connsiteY205" fmla="*/ 4373152 h 4612916"/>
              <a:gd name="connsiteX206" fmla="*/ 1811463 w 5259947"/>
              <a:gd name="connsiteY206" fmla="*/ 4299480 h 4612916"/>
              <a:gd name="connsiteX207" fmla="*/ 1733457 w 5259947"/>
              <a:gd name="connsiteY207" fmla="*/ 4251809 h 4612916"/>
              <a:gd name="connsiteX208" fmla="*/ 1633783 w 5259947"/>
              <a:gd name="connsiteY208" fmla="*/ 4243142 h 4612916"/>
              <a:gd name="connsiteX209" fmla="*/ 1603447 w 5259947"/>
              <a:gd name="connsiteY209" fmla="*/ 4251809 h 4612916"/>
              <a:gd name="connsiteX210" fmla="*/ 1607781 w 5259947"/>
              <a:gd name="connsiteY210" fmla="*/ 4303812 h 4612916"/>
              <a:gd name="connsiteX211" fmla="*/ 1534109 w 5259947"/>
              <a:gd name="connsiteY211" fmla="*/ 4351483 h 4612916"/>
              <a:gd name="connsiteX212" fmla="*/ 1607781 w 5259947"/>
              <a:gd name="connsiteY212" fmla="*/ 4503162 h 4612916"/>
              <a:gd name="connsiteX213" fmla="*/ 1551444 w 5259947"/>
              <a:gd name="connsiteY213" fmla="*/ 4503162 h 4612916"/>
              <a:gd name="connsiteX214" fmla="*/ 1529776 w 5259947"/>
              <a:gd name="connsiteY214" fmla="*/ 4498827 h 4612916"/>
              <a:gd name="connsiteX215" fmla="*/ 1495108 w 5259947"/>
              <a:gd name="connsiteY215" fmla="*/ 4498827 h 4612916"/>
              <a:gd name="connsiteX216" fmla="*/ 1486439 w 5259947"/>
              <a:gd name="connsiteY216" fmla="*/ 4507494 h 4612916"/>
              <a:gd name="connsiteX217" fmla="*/ 1356430 w 5259947"/>
              <a:gd name="connsiteY217" fmla="*/ 4334148 h 4612916"/>
              <a:gd name="connsiteX218" fmla="*/ 1204752 w 5259947"/>
              <a:gd name="connsiteY218" fmla="*/ 4152136 h 4612916"/>
              <a:gd name="connsiteX219" fmla="*/ 1178750 w 5259947"/>
              <a:gd name="connsiteY219" fmla="*/ 4156469 h 4612916"/>
              <a:gd name="connsiteX220" fmla="*/ 1131080 w 5259947"/>
              <a:gd name="connsiteY220" fmla="*/ 4035126 h 4612916"/>
              <a:gd name="connsiteX221" fmla="*/ 1027073 w 5259947"/>
              <a:gd name="connsiteY221" fmla="*/ 3926785 h 4612916"/>
              <a:gd name="connsiteX222" fmla="*/ 983736 w 5259947"/>
              <a:gd name="connsiteY222" fmla="*/ 3822777 h 4612916"/>
              <a:gd name="connsiteX223" fmla="*/ 901397 w 5259947"/>
              <a:gd name="connsiteY223" fmla="*/ 3727437 h 4612916"/>
              <a:gd name="connsiteX224" fmla="*/ 715050 w 5259947"/>
              <a:gd name="connsiteY224" fmla="*/ 3571426 h 4612916"/>
              <a:gd name="connsiteX225" fmla="*/ 611042 w 5259947"/>
              <a:gd name="connsiteY225" fmla="*/ 3480419 h 4612916"/>
              <a:gd name="connsiteX226" fmla="*/ 537370 w 5259947"/>
              <a:gd name="connsiteY226" fmla="*/ 3398080 h 4612916"/>
              <a:gd name="connsiteX227" fmla="*/ 511368 w 5259947"/>
              <a:gd name="connsiteY227" fmla="*/ 3333075 h 4612916"/>
              <a:gd name="connsiteX228" fmla="*/ 442030 w 5259947"/>
              <a:gd name="connsiteY228" fmla="*/ 3272404 h 4612916"/>
              <a:gd name="connsiteX229" fmla="*/ 424695 w 5259947"/>
              <a:gd name="connsiteY229" fmla="*/ 3203066 h 4612916"/>
              <a:gd name="connsiteX230" fmla="*/ 394359 w 5259947"/>
              <a:gd name="connsiteY230" fmla="*/ 3172730 h 4612916"/>
              <a:gd name="connsiteX231" fmla="*/ 385692 w 5259947"/>
              <a:gd name="connsiteY231" fmla="*/ 3142394 h 4612916"/>
              <a:gd name="connsiteX232" fmla="*/ 260017 w 5259947"/>
              <a:gd name="connsiteY232" fmla="*/ 3034053 h 4612916"/>
              <a:gd name="connsiteX233" fmla="*/ 125673 w 5259947"/>
              <a:gd name="connsiteY233" fmla="*/ 2995050 h 4612916"/>
              <a:gd name="connsiteX234" fmla="*/ 69335 w 5259947"/>
              <a:gd name="connsiteY234" fmla="*/ 2934380 h 4612916"/>
              <a:gd name="connsiteX235" fmla="*/ 13000 w 5259947"/>
              <a:gd name="connsiteY235" fmla="*/ 2886709 h 4612916"/>
              <a:gd name="connsiteX236" fmla="*/ 0 w 5259947"/>
              <a:gd name="connsiteY236" fmla="*/ 2886709 h 4612916"/>
              <a:gd name="connsiteX0" fmla="*/ 436777 w 5307617"/>
              <a:gd name="connsiteY0" fmla="*/ 2263664 h 4612916"/>
              <a:gd name="connsiteX1" fmla="*/ 359083 w 5307617"/>
              <a:gd name="connsiteY1" fmla="*/ 2156088 h 4612916"/>
              <a:gd name="connsiteX2" fmla="*/ 377013 w 5307617"/>
              <a:gd name="connsiteY2" fmla="*/ 2102300 h 4612916"/>
              <a:gd name="connsiteX3" fmla="*/ 377013 w 5307617"/>
              <a:gd name="connsiteY3" fmla="*/ 2054488 h 4612916"/>
              <a:gd name="connsiteX4" fmla="*/ 377013 w 5307617"/>
              <a:gd name="connsiteY4" fmla="*/ 2024606 h 4612916"/>
              <a:gd name="connsiteX5" fmla="*/ 341154 w 5307617"/>
              <a:gd name="connsiteY5" fmla="*/ 1958864 h 4612916"/>
              <a:gd name="connsiteX6" fmla="*/ 335177 w 5307617"/>
              <a:gd name="connsiteY6" fmla="*/ 1917029 h 4612916"/>
              <a:gd name="connsiteX7" fmla="*/ 305295 w 5307617"/>
              <a:gd name="connsiteY7" fmla="*/ 1893123 h 4612916"/>
              <a:gd name="connsiteX8" fmla="*/ 287366 w 5307617"/>
              <a:gd name="connsiteY8" fmla="*/ 1857264 h 4612916"/>
              <a:gd name="connsiteX9" fmla="*/ 227601 w 5307617"/>
              <a:gd name="connsiteY9" fmla="*/ 1797500 h 4612916"/>
              <a:gd name="connsiteX10" fmla="*/ 215648 w 5307617"/>
              <a:gd name="connsiteY10" fmla="*/ 1654064 h 4612916"/>
              <a:gd name="connsiteX11" fmla="*/ 239554 w 5307617"/>
              <a:gd name="connsiteY11" fmla="*/ 1618206 h 4612916"/>
              <a:gd name="connsiteX12" fmla="*/ 400919 w 5307617"/>
              <a:gd name="connsiteY12" fmla="*/ 1648088 h 4612916"/>
              <a:gd name="connsiteX13" fmla="*/ 454707 w 5307617"/>
              <a:gd name="connsiteY13" fmla="*/ 1630158 h 4612916"/>
              <a:gd name="connsiteX14" fmla="*/ 418848 w 5307617"/>
              <a:gd name="connsiteY14" fmla="*/ 1474770 h 4612916"/>
              <a:gd name="connsiteX15" fmla="*/ 442754 w 5307617"/>
              <a:gd name="connsiteY15" fmla="*/ 1444888 h 4612916"/>
              <a:gd name="connsiteX16" fmla="*/ 430801 w 5307617"/>
              <a:gd name="connsiteY16" fmla="*/ 1122158 h 4612916"/>
              <a:gd name="connsiteX17" fmla="*/ 454707 w 5307617"/>
              <a:gd name="connsiteY17" fmla="*/ 1110206 h 4612916"/>
              <a:gd name="connsiteX18" fmla="*/ 508495 w 5307617"/>
              <a:gd name="connsiteY18" fmla="*/ 817358 h 4612916"/>
              <a:gd name="connsiteX19" fmla="*/ 514471 w 5307617"/>
              <a:gd name="connsiteY19" fmla="*/ 590253 h 4612916"/>
              <a:gd name="connsiteX20" fmla="*/ 430801 w 5307617"/>
              <a:gd name="connsiteY20" fmla="*/ 542441 h 4612916"/>
              <a:gd name="connsiteX21" fmla="*/ 353107 w 5307617"/>
              <a:gd name="connsiteY21" fmla="*/ 428888 h 4612916"/>
              <a:gd name="connsiteX22" fmla="*/ 394942 w 5307617"/>
              <a:gd name="connsiteY22" fmla="*/ 195806 h 4612916"/>
              <a:gd name="connsiteX23" fmla="*/ 406895 w 5307617"/>
              <a:gd name="connsiteY23" fmla="*/ 189829 h 4612916"/>
              <a:gd name="connsiteX24" fmla="*/ 687789 w 5307617"/>
              <a:gd name="connsiteY24" fmla="*/ 213735 h 4612916"/>
              <a:gd name="connsiteX25" fmla="*/ 699742 w 5307617"/>
              <a:gd name="connsiteY25" fmla="*/ 213735 h 4612916"/>
              <a:gd name="connsiteX26" fmla="*/ 711695 w 5307617"/>
              <a:gd name="connsiteY26" fmla="*/ 16511 h 4612916"/>
              <a:gd name="connsiteX27" fmla="*/ 711695 w 5307617"/>
              <a:gd name="connsiteY27" fmla="*/ 10535 h 4612916"/>
              <a:gd name="connsiteX28" fmla="*/ 849154 w 5307617"/>
              <a:gd name="connsiteY28" fmla="*/ 10535 h 4612916"/>
              <a:gd name="connsiteX29" fmla="*/ 1398989 w 5307617"/>
              <a:gd name="connsiteY29" fmla="*/ 58347 h 4612916"/>
              <a:gd name="connsiteX30" fmla="*/ 1434848 w 5307617"/>
              <a:gd name="connsiteY30" fmla="*/ 58347 h 4612916"/>
              <a:gd name="connsiteX31" fmla="*/ 1464730 w 5307617"/>
              <a:gd name="connsiteY31" fmla="*/ 88229 h 4612916"/>
              <a:gd name="connsiteX32" fmla="*/ 1488636 w 5307617"/>
              <a:gd name="connsiteY32" fmla="*/ 142017 h 4612916"/>
              <a:gd name="connsiteX33" fmla="*/ 1494613 w 5307617"/>
              <a:gd name="connsiteY33" fmla="*/ 189829 h 4612916"/>
              <a:gd name="connsiteX34" fmla="*/ 1536448 w 5307617"/>
              <a:gd name="connsiteY34" fmla="*/ 237641 h 4612916"/>
              <a:gd name="connsiteX35" fmla="*/ 1602189 w 5307617"/>
              <a:gd name="connsiteY35" fmla="*/ 249594 h 4612916"/>
              <a:gd name="connsiteX36" fmla="*/ 1655977 w 5307617"/>
              <a:gd name="connsiteY36" fmla="*/ 297406 h 4612916"/>
              <a:gd name="connsiteX37" fmla="*/ 1697813 w 5307617"/>
              <a:gd name="connsiteY37" fmla="*/ 351194 h 4612916"/>
              <a:gd name="connsiteX38" fmla="*/ 1751601 w 5307617"/>
              <a:gd name="connsiteY38" fmla="*/ 404982 h 4612916"/>
              <a:gd name="connsiteX39" fmla="*/ 1769530 w 5307617"/>
              <a:gd name="connsiteY39" fmla="*/ 434864 h 4612916"/>
              <a:gd name="connsiteX40" fmla="*/ 1823319 w 5307617"/>
              <a:gd name="connsiteY40" fmla="*/ 482676 h 4612916"/>
              <a:gd name="connsiteX41" fmla="*/ 1877107 w 5307617"/>
              <a:gd name="connsiteY41" fmla="*/ 530488 h 4612916"/>
              <a:gd name="connsiteX42" fmla="*/ 1883083 w 5307617"/>
              <a:gd name="connsiteY42" fmla="*/ 530488 h 4612916"/>
              <a:gd name="connsiteX43" fmla="*/ 1942848 w 5307617"/>
              <a:gd name="connsiteY43" fmla="*/ 548417 h 4612916"/>
              <a:gd name="connsiteX44" fmla="*/ 1984683 w 5307617"/>
              <a:gd name="connsiteY44" fmla="*/ 602206 h 4612916"/>
              <a:gd name="connsiteX45" fmla="*/ 1990660 w 5307617"/>
              <a:gd name="connsiteY45" fmla="*/ 614158 h 4612916"/>
              <a:gd name="connsiteX46" fmla="*/ 2014566 w 5307617"/>
              <a:gd name="connsiteY46" fmla="*/ 638064 h 4612916"/>
              <a:gd name="connsiteX47" fmla="*/ 2038471 w 5307617"/>
              <a:gd name="connsiteY47" fmla="*/ 679900 h 4612916"/>
              <a:gd name="connsiteX48" fmla="*/ 2044448 w 5307617"/>
              <a:gd name="connsiteY48" fmla="*/ 727711 h 4612916"/>
              <a:gd name="connsiteX49" fmla="*/ 2056401 w 5307617"/>
              <a:gd name="connsiteY49" fmla="*/ 751617 h 4612916"/>
              <a:gd name="connsiteX50" fmla="*/ 2080307 w 5307617"/>
              <a:gd name="connsiteY50" fmla="*/ 781500 h 4612916"/>
              <a:gd name="connsiteX51" fmla="*/ 2104213 w 5307617"/>
              <a:gd name="connsiteY51" fmla="*/ 817358 h 4612916"/>
              <a:gd name="connsiteX52" fmla="*/ 2116166 w 5307617"/>
              <a:gd name="connsiteY52" fmla="*/ 847241 h 4612916"/>
              <a:gd name="connsiteX53" fmla="*/ 2092260 w 5307617"/>
              <a:gd name="connsiteY53" fmla="*/ 901029 h 4612916"/>
              <a:gd name="connsiteX54" fmla="*/ 2116166 w 5307617"/>
              <a:gd name="connsiteY54" fmla="*/ 948841 h 4612916"/>
              <a:gd name="connsiteX55" fmla="*/ 2128119 w 5307617"/>
              <a:gd name="connsiteY55" fmla="*/ 978723 h 4612916"/>
              <a:gd name="connsiteX56" fmla="*/ 2146048 w 5307617"/>
              <a:gd name="connsiteY56" fmla="*/ 1020558 h 4612916"/>
              <a:gd name="connsiteX57" fmla="*/ 2158001 w 5307617"/>
              <a:gd name="connsiteY57" fmla="*/ 1038488 h 4612916"/>
              <a:gd name="connsiteX58" fmla="*/ 2158001 w 5307617"/>
              <a:gd name="connsiteY58" fmla="*/ 1068370 h 4612916"/>
              <a:gd name="connsiteX59" fmla="*/ 2205813 w 5307617"/>
              <a:gd name="connsiteY59" fmla="*/ 1128135 h 4612916"/>
              <a:gd name="connsiteX60" fmla="*/ 2235695 w 5307617"/>
              <a:gd name="connsiteY60" fmla="*/ 1146064 h 4612916"/>
              <a:gd name="connsiteX61" fmla="*/ 2241671 w 5307617"/>
              <a:gd name="connsiteY61" fmla="*/ 1140088 h 4612916"/>
              <a:gd name="connsiteX62" fmla="*/ 2283507 w 5307617"/>
              <a:gd name="connsiteY62" fmla="*/ 1158017 h 4612916"/>
              <a:gd name="connsiteX63" fmla="*/ 2337295 w 5307617"/>
              <a:gd name="connsiteY63" fmla="*/ 1205829 h 4612916"/>
              <a:gd name="connsiteX64" fmla="*/ 2379130 w 5307617"/>
              <a:gd name="connsiteY64" fmla="*/ 1241688 h 4612916"/>
              <a:gd name="connsiteX65" fmla="*/ 2414989 w 5307617"/>
              <a:gd name="connsiteY65" fmla="*/ 1253641 h 4612916"/>
              <a:gd name="connsiteX66" fmla="*/ 2468777 w 5307617"/>
              <a:gd name="connsiteY66" fmla="*/ 1265594 h 4612916"/>
              <a:gd name="connsiteX67" fmla="*/ 2468777 w 5307617"/>
              <a:gd name="connsiteY67" fmla="*/ 1289500 h 4612916"/>
              <a:gd name="connsiteX68" fmla="*/ 2516589 w 5307617"/>
              <a:gd name="connsiteY68" fmla="*/ 1319382 h 4612916"/>
              <a:gd name="connsiteX69" fmla="*/ 2552448 w 5307617"/>
              <a:gd name="connsiteY69" fmla="*/ 1325358 h 4612916"/>
              <a:gd name="connsiteX70" fmla="*/ 2594283 w 5307617"/>
              <a:gd name="connsiteY70" fmla="*/ 1361217 h 4612916"/>
              <a:gd name="connsiteX71" fmla="*/ 2624166 w 5307617"/>
              <a:gd name="connsiteY71" fmla="*/ 1379147 h 4612916"/>
              <a:gd name="connsiteX72" fmla="*/ 2636119 w 5307617"/>
              <a:gd name="connsiteY72" fmla="*/ 1385123 h 4612916"/>
              <a:gd name="connsiteX73" fmla="*/ 2660024 w 5307617"/>
              <a:gd name="connsiteY73" fmla="*/ 1391100 h 4612916"/>
              <a:gd name="connsiteX74" fmla="*/ 2719789 w 5307617"/>
              <a:gd name="connsiteY74" fmla="*/ 1415006 h 4612916"/>
              <a:gd name="connsiteX75" fmla="*/ 2743695 w 5307617"/>
              <a:gd name="connsiteY75" fmla="*/ 1391100 h 4612916"/>
              <a:gd name="connsiteX76" fmla="*/ 2767601 w 5307617"/>
              <a:gd name="connsiteY76" fmla="*/ 1367194 h 4612916"/>
              <a:gd name="connsiteX77" fmla="*/ 2797483 w 5307617"/>
              <a:gd name="connsiteY77" fmla="*/ 1325358 h 4612916"/>
              <a:gd name="connsiteX78" fmla="*/ 2839319 w 5307617"/>
              <a:gd name="connsiteY78" fmla="*/ 1301453 h 4612916"/>
              <a:gd name="connsiteX79" fmla="*/ 2827366 w 5307617"/>
              <a:gd name="connsiteY79" fmla="*/ 1283523 h 4612916"/>
              <a:gd name="connsiteX80" fmla="*/ 2827366 w 5307617"/>
              <a:gd name="connsiteY80" fmla="*/ 1247664 h 4612916"/>
              <a:gd name="connsiteX81" fmla="*/ 2863224 w 5307617"/>
              <a:gd name="connsiteY81" fmla="*/ 1211806 h 4612916"/>
              <a:gd name="connsiteX82" fmla="*/ 2863224 w 5307617"/>
              <a:gd name="connsiteY82" fmla="*/ 1193876 h 4612916"/>
              <a:gd name="connsiteX83" fmla="*/ 2928966 w 5307617"/>
              <a:gd name="connsiteY83" fmla="*/ 1056417 h 4612916"/>
              <a:gd name="connsiteX84" fmla="*/ 2946895 w 5307617"/>
              <a:gd name="connsiteY84" fmla="*/ 1050441 h 4612916"/>
              <a:gd name="connsiteX85" fmla="*/ 3036542 w 5307617"/>
              <a:gd name="connsiteY85" fmla="*/ 1032511 h 4612916"/>
              <a:gd name="connsiteX86" fmla="*/ 3048495 w 5307617"/>
              <a:gd name="connsiteY86" fmla="*/ 1032511 h 4612916"/>
              <a:gd name="connsiteX87" fmla="*/ 3072400 w 5307617"/>
              <a:gd name="connsiteY87" fmla="*/ 1002630 h 4612916"/>
              <a:gd name="connsiteX88" fmla="*/ 3263646 w 5307617"/>
              <a:gd name="connsiteY88" fmla="*/ 1026535 h 4612916"/>
              <a:gd name="connsiteX89" fmla="*/ 3413059 w 5307617"/>
              <a:gd name="connsiteY89" fmla="*/ 1044464 h 4612916"/>
              <a:gd name="connsiteX90" fmla="*/ 3484776 w 5307617"/>
              <a:gd name="connsiteY90" fmla="*/ 1086300 h 4612916"/>
              <a:gd name="connsiteX91" fmla="*/ 3520634 w 5307617"/>
              <a:gd name="connsiteY91" fmla="*/ 1134111 h 4612916"/>
              <a:gd name="connsiteX92" fmla="*/ 3526611 w 5307617"/>
              <a:gd name="connsiteY92" fmla="*/ 1175947 h 4612916"/>
              <a:gd name="connsiteX93" fmla="*/ 3616257 w 5307617"/>
              <a:gd name="connsiteY93" fmla="*/ 1187900 h 4612916"/>
              <a:gd name="connsiteX94" fmla="*/ 3646140 w 5307617"/>
              <a:gd name="connsiteY94" fmla="*/ 1253641 h 4612916"/>
              <a:gd name="connsiteX95" fmla="*/ 3705903 w 5307617"/>
              <a:gd name="connsiteY95" fmla="*/ 1283523 h 4612916"/>
              <a:gd name="connsiteX96" fmla="*/ 3777621 w 5307617"/>
              <a:gd name="connsiteY96" fmla="*/ 1355240 h 4612916"/>
              <a:gd name="connsiteX97" fmla="*/ 3813479 w 5307617"/>
              <a:gd name="connsiteY97" fmla="*/ 1492699 h 4612916"/>
              <a:gd name="connsiteX98" fmla="*/ 3897150 w 5307617"/>
              <a:gd name="connsiteY98" fmla="*/ 1618206 h 4612916"/>
              <a:gd name="connsiteX99" fmla="*/ 3938985 w 5307617"/>
              <a:gd name="connsiteY99" fmla="*/ 1737735 h 4612916"/>
              <a:gd name="connsiteX100" fmla="*/ 4022655 w 5307617"/>
              <a:gd name="connsiteY100" fmla="*/ 1797500 h 4612916"/>
              <a:gd name="connsiteX101" fmla="*/ 4082419 w 5307617"/>
              <a:gd name="connsiteY101" fmla="*/ 1887146 h 4612916"/>
              <a:gd name="connsiteX102" fmla="*/ 4142183 w 5307617"/>
              <a:gd name="connsiteY102" fmla="*/ 1994723 h 4612916"/>
              <a:gd name="connsiteX103" fmla="*/ 4189995 w 5307617"/>
              <a:gd name="connsiteY103" fmla="*/ 2042534 h 4612916"/>
              <a:gd name="connsiteX104" fmla="*/ 4261711 w 5307617"/>
              <a:gd name="connsiteY104" fmla="*/ 2066440 h 4612916"/>
              <a:gd name="connsiteX105" fmla="*/ 4273663 w 5307617"/>
              <a:gd name="connsiteY105" fmla="*/ 2144135 h 4612916"/>
              <a:gd name="connsiteX106" fmla="*/ 4279640 w 5307617"/>
              <a:gd name="connsiteY106" fmla="*/ 2215852 h 4612916"/>
              <a:gd name="connsiteX107" fmla="*/ 4297568 w 5307617"/>
              <a:gd name="connsiteY107" fmla="*/ 2317453 h 4612916"/>
              <a:gd name="connsiteX108" fmla="*/ 4339404 w 5307617"/>
              <a:gd name="connsiteY108" fmla="*/ 2419053 h 4612916"/>
              <a:gd name="connsiteX109" fmla="*/ 4369285 w 5307617"/>
              <a:gd name="connsiteY109" fmla="*/ 2431006 h 4612916"/>
              <a:gd name="connsiteX110" fmla="*/ 4393192 w 5307617"/>
              <a:gd name="connsiteY110" fmla="*/ 2496746 h 4612916"/>
              <a:gd name="connsiteX111" fmla="*/ 4470884 w 5307617"/>
              <a:gd name="connsiteY111" fmla="*/ 2598345 h 4612916"/>
              <a:gd name="connsiteX112" fmla="*/ 4578461 w 5307617"/>
              <a:gd name="connsiteY112" fmla="*/ 2628227 h 4612916"/>
              <a:gd name="connsiteX113" fmla="*/ 4644202 w 5307617"/>
              <a:gd name="connsiteY113" fmla="*/ 2682015 h 4612916"/>
              <a:gd name="connsiteX114" fmla="*/ 4751778 w 5307617"/>
              <a:gd name="connsiteY114" fmla="*/ 2687991 h 4612916"/>
              <a:gd name="connsiteX115" fmla="*/ 4823495 w 5307617"/>
              <a:gd name="connsiteY115" fmla="*/ 2753731 h 4612916"/>
              <a:gd name="connsiteX116" fmla="*/ 4895213 w 5307617"/>
              <a:gd name="connsiteY116" fmla="*/ 2783614 h 4612916"/>
              <a:gd name="connsiteX117" fmla="*/ 5050600 w 5307617"/>
              <a:gd name="connsiteY117" fmla="*/ 2771660 h 4612916"/>
              <a:gd name="connsiteX118" fmla="*/ 5164152 w 5307617"/>
              <a:gd name="connsiteY118" fmla="*/ 2825448 h 4612916"/>
              <a:gd name="connsiteX119" fmla="*/ 5205986 w 5307617"/>
              <a:gd name="connsiteY119" fmla="*/ 2849354 h 4612916"/>
              <a:gd name="connsiteX120" fmla="*/ 5283680 w 5307617"/>
              <a:gd name="connsiteY120" fmla="*/ 2801543 h 4612916"/>
              <a:gd name="connsiteX121" fmla="*/ 5301608 w 5307617"/>
              <a:gd name="connsiteY121" fmla="*/ 2795566 h 4612916"/>
              <a:gd name="connsiteX122" fmla="*/ 5307584 w 5307617"/>
              <a:gd name="connsiteY122" fmla="*/ 2956930 h 4612916"/>
              <a:gd name="connsiteX123" fmla="*/ 5223914 w 5307617"/>
              <a:gd name="connsiteY123" fmla="*/ 3130248 h 4612916"/>
              <a:gd name="connsiteX124" fmla="*/ 5164150 w 5307617"/>
              <a:gd name="connsiteY124" fmla="*/ 3291612 h 4612916"/>
              <a:gd name="connsiteX125" fmla="*/ 5122314 w 5307617"/>
              <a:gd name="connsiteY125" fmla="*/ 3602388 h 4612916"/>
              <a:gd name="connsiteX126" fmla="*/ 5104385 w 5307617"/>
              <a:gd name="connsiteY126" fmla="*/ 3805588 h 4612916"/>
              <a:gd name="connsiteX127" fmla="*/ 5110361 w 5307617"/>
              <a:gd name="connsiteY127" fmla="*/ 3972929 h 4612916"/>
              <a:gd name="connsiteX128" fmla="*/ 5110361 w 5307617"/>
              <a:gd name="connsiteY128" fmla="*/ 4104411 h 4612916"/>
              <a:gd name="connsiteX129" fmla="*/ 5122314 w 5307617"/>
              <a:gd name="connsiteY129" fmla="*/ 4265775 h 4612916"/>
              <a:gd name="connsiteX130" fmla="*/ 5086456 w 5307617"/>
              <a:gd name="connsiteY130" fmla="*/ 4403233 h 4612916"/>
              <a:gd name="connsiteX131" fmla="*/ 5098409 w 5307617"/>
              <a:gd name="connsiteY131" fmla="*/ 4516786 h 4612916"/>
              <a:gd name="connsiteX132" fmla="*/ 5128291 w 5307617"/>
              <a:gd name="connsiteY132" fmla="*/ 4606433 h 4612916"/>
              <a:gd name="connsiteX133" fmla="*/ 5104385 w 5307617"/>
              <a:gd name="connsiteY133" fmla="*/ 4606432 h 4612916"/>
              <a:gd name="connsiteX134" fmla="*/ 5008761 w 5307617"/>
              <a:gd name="connsiteY134" fmla="*/ 4564596 h 4612916"/>
              <a:gd name="connsiteX135" fmla="*/ 4919114 w 5307617"/>
              <a:gd name="connsiteY135" fmla="*/ 4522761 h 4612916"/>
              <a:gd name="connsiteX136" fmla="*/ 4871303 w 5307617"/>
              <a:gd name="connsiteY136" fmla="*/ 4528738 h 4612916"/>
              <a:gd name="connsiteX137" fmla="*/ 4739821 w 5307617"/>
              <a:gd name="connsiteY137" fmla="*/ 4534715 h 4612916"/>
              <a:gd name="connsiteX138" fmla="*/ 4668103 w 5307617"/>
              <a:gd name="connsiteY138" fmla="*/ 4546668 h 4612916"/>
              <a:gd name="connsiteX139" fmla="*/ 4638221 w 5307617"/>
              <a:gd name="connsiteY139" fmla="*/ 4576550 h 4612916"/>
              <a:gd name="connsiteX140" fmla="*/ 4452950 w 5307617"/>
              <a:gd name="connsiteY140" fmla="*/ 4534714 h 4612916"/>
              <a:gd name="connsiteX141" fmla="*/ 4407319 w 5307617"/>
              <a:gd name="connsiteY141" fmla="*/ 4429489 h 4612916"/>
              <a:gd name="connsiteX142" fmla="*/ 4372650 w 5307617"/>
              <a:gd name="connsiteY142" fmla="*/ 4451158 h 4612916"/>
              <a:gd name="connsiteX143" fmla="*/ 4337981 w 5307617"/>
              <a:gd name="connsiteY143" fmla="*/ 4416488 h 4612916"/>
              <a:gd name="connsiteX144" fmla="*/ 4320646 w 5307617"/>
              <a:gd name="connsiteY144" fmla="*/ 4455490 h 4612916"/>
              <a:gd name="connsiteX145" fmla="*/ 4108297 w 5307617"/>
              <a:gd name="connsiteY145" fmla="*/ 4381818 h 4612916"/>
              <a:gd name="connsiteX146" fmla="*/ 4086629 w 5307617"/>
              <a:gd name="connsiteY146" fmla="*/ 4334148 h 4612916"/>
              <a:gd name="connsiteX147" fmla="*/ 4134299 w 5307617"/>
              <a:gd name="connsiteY147" fmla="*/ 4290812 h 4612916"/>
              <a:gd name="connsiteX148" fmla="*/ 4099630 w 5307617"/>
              <a:gd name="connsiteY148" fmla="*/ 4212806 h 4612916"/>
              <a:gd name="connsiteX149" fmla="*/ 4056294 w 5307617"/>
              <a:gd name="connsiteY149" fmla="*/ 4217140 h 4612916"/>
              <a:gd name="connsiteX150" fmla="*/ 4073628 w 5307617"/>
              <a:gd name="connsiteY150" fmla="*/ 4165136 h 4612916"/>
              <a:gd name="connsiteX151" fmla="*/ 3973954 w 5307617"/>
              <a:gd name="connsiteY151" fmla="*/ 4165136 h 4612916"/>
              <a:gd name="connsiteX152" fmla="*/ 3943619 w 5307617"/>
              <a:gd name="connsiteY152" fmla="*/ 4195471 h 4612916"/>
              <a:gd name="connsiteX153" fmla="*/ 3908949 w 5307617"/>
              <a:gd name="connsiteY153" fmla="*/ 4186804 h 4612916"/>
              <a:gd name="connsiteX154" fmla="*/ 3895948 w 5307617"/>
              <a:gd name="connsiteY154" fmla="*/ 4152135 h 4612916"/>
              <a:gd name="connsiteX155" fmla="*/ 3891614 w 5307617"/>
              <a:gd name="connsiteY155" fmla="*/ 4061129 h 4612916"/>
              <a:gd name="connsiteX156" fmla="*/ 3874280 w 5307617"/>
              <a:gd name="connsiteY156" fmla="*/ 3965789 h 4612916"/>
              <a:gd name="connsiteX157" fmla="*/ 3878613 w 5307617"/>
              <a:gd name="connsiteY157" fmla="*/ 3896450 h 4612916"/>
              <a:gd name="connsiteX158" fmla="*/ 3813608 w 5307617"/>
              <a:gd name="connsiteY158" fmla="*/ 3809776 h 4612916"/>
              <a:gd name="connsiteX159" fmla="*/ 3817943 w 5307617"/>
              <a:gd name="connsiteY159" fmla="*/ 3662432 h 4612916"/>
              <a:gd name="connsiteX160" fmla="*/ 3722602 w 5307617"/>
              <a:gd name="connsiteY160" fmla="*/ 3541091 h 4612916"/>
              <a:gd name="connsiteX161" fmla="*/ 3687933 w 5307617"/>
              <a:gd name="connsiteY161" fmla="*/ 3497754 h 4612916"/>
              <a:gd name="connsiteX162" fmla="*/ 3631596 w 5307617"/>
              <a:gd name="connsiteY162" fmla="*/ 3510755 h 4612916"/>
              <a:gd name="connsiteX163" fmla="*/ 3588259 w 5307617"/>
              <a:gd name="connsiteY163" fmla="*/ 3489087 h 4612916"/>
              <a:gd name="connsiteX164" fmla="*/ 3549257 w 5307617"/>
              <a:gd name="connsiteY164" fmla="*/ 3411081 h 4612916"/>
              <a:gd name="connsiteX165" fmla="*/ 3492919 w 5307617"/>
              <a:gd name="connsiteY165" fmla="*/ 3419748 h 4612916"/>
              <a:gd name="connsiteX166" fmla="*/ 3436581 w 5307617"/>
              <a:gd name="connsiteY166" fmla="*/ 3441417 h 4612916"/>
              <a:gd name="connsiteX167" fmla="*/ 3358575 w 5307617"/>
              <a:gd name="connsiteY167" fmla="*/ 3445750 h 4612916"/>
              <a:gd name="connsiteX168" fmla="*/ 3354242 w 5307617"/>
              <a:gd name="connsiteY168" fmla="*/ 3411081 h 4612916"/>
              <a:gd name="connsiteX169" fmla="*/ 3375911 w 5307617"/>
              <a:gd name="connsiteY169" fmla="*/ 3402413 h 4612916"/>
              <a:gd name="connsiteX170" fmla="*/ 3332574 w 5307617"/>
              <a:gd name="connsiteY170" fmla="*/ 3363410 h 4612916"/>
              <a:gd name="connsiteX171" fmla="*/ 3293571 w 5307617"/>
              <a:gd name="connsiteY171" fmla="*/ 3350410 h 4612916"/>
              <a:gd name="connsiteX172" fmla="*/ 3271902 w 5307617"/>
              <a:gd name="connsiteY172" fmla="*/ 3298406 h 4612916"/>
              <a:gd name="connsiteX173" fmla="*/ 3133226 w 5307617"/>
              <a:gd name="connsiteY173" fmla="*/ 3246402 h 4612916"/>
              <a:gd name="connsiteX174" fmla="*/ 3011883 w 5307617"/>
              <a:gd name="connsiteY174" fmla="*/ 3263737 h 4612916"/>
              <a:gd name="connsiteX175" fmla="*/ 2938211 w 5307617"/>
              <a:gd name="connsiteY175" fmla="*/ 3259404 h 4612916"/>
              <a:gd name="connsiteX176" fmla="*/ 2920877 w 5307617"/>
              <a:gd name="connsiteY176" fmla="*/ 3285406 h 4612916"/>
              <a:gd name="connsiteX177" fmla="*/ 2994550 w 5307617"/>
              <a:gd name="connsiteY177" fmla="*/ 3393746 h 4612916"/>
              <a:gd name="connsiteX178" fmla="*/ 2994549 w 5307617"/>
              <a:gd name="connsiteY178" fmla="*/ 3575760 h 4612916"/>
              <a:gd name="connsiteX179" fmla="*/ 2868873 w 5307617"/>
              <a:gd name="connsiteY179" fmla="*/ 3601762 h 4612916"/>
              <a:gd name="connsiteX180" fmla="*/ 2751865 w 5307617"/>
              <a:gd name="connsiteY180" fmla="*/ 3588760 h 4612916"/>
              <a:gd name="connsiteX181" fmla="*/ 2660858 w 5307617"/>
              <a:gd name="connsiteY181" fmla="*/ 3567092 h 4612916"/>
              <a:gd name="connsiteX182" fmla="*/ 2600187 w 5307617"/>
              <a:gd name="connsiteY182" fmla="*/ 3588761 h 4612916"/>
              <a:gd name="connsiteX183" fmla="*/ 2552517 w 5307617"/>
              <a:gd name="connsiteY183" fmla="*/ 3636431 h 4612916"/>
              <a:gd name="connsiteX184" fmla="*/ 2491846 w 5307617"/>
              <a:gd name="connsiteY184" fmla="*/ 3679768 h 4612916"/>
              <a:gd name="connsiteX185" fmla="*/ 2465844 w 5307617"/>
              <a:gd name="connsiteY185" fmla="*/ 3723103 h 4612916"/>
              <a:gd name="connsiteX186" fmla="*/ 2392172 w 5307617"/>
              <a:gd name="connsiteY186" fmla="*/ 3757773 h 4612916"/>
              <a:gd name="connsiteX187" fmla="*/ 2396505 w 5307617"/>
              <a:gd name="connsiteY187" fmla="*/ 3814111 h 4612916"/>
              <a:gd name="connsiteX188" fmla="*/ 2379171 w 5307617"/>
              <a:gd name="connsiteY188" fmla="*/ 3853113 h 4612916"/>
              <a:gd name="connsiteX189" fmla="*/ 2383505 w 5307617"/>
              <a:gd name="connsiteY189" fmla="*/ 3913784 h 4612916"/>
              <a:gd name="connsiteX190" fmla="*/ 2409506 w 5307617"/>
              <a:gd name="connsiteY190" fmla="*/ 3974455 h 4612916"/>
              <a:gd name="connsiteX191" fmla="*/ 2357502 w 5307617"/>
              <a:gd name="connsiteY191" fmla="*/ 3970122 h 4612916"/>
              <a:gd name="connsiteX192" fmla="*/ 2331501 w 5307617"/>
              <a:gd name="connsiteY192" fmla="*/ 4013458 h 4612916"/>
              <a:gd name="connsiteX193" fmla="*/ 2266496 w 5307617"/>
              <a:gd name="connsiteY193" fmla="*/ 4061128 h 4612916"/>
              <a:gd name="connsiteX194" fmla="*/ 2266496 w 5307617"/>
              <a:gd name="connsiteY194" fmla="*/ 4178137 h 4612916"/>
              <a:gd name="connsiteX195" fmla="*/ 2236160 w 5307617"/>
              <a:gd name="connsiteY195" fmla="*/ 4208472 h 4612916"/>
              <a:gd name="connsiteX196" fmla="*/ 2210159 w 5307617"/>
              <a:gd name="connsiteY196" fmla="*/ 4468491 h 4612916"/>
              <a:gd name="connsiteX197" fmla="*/ 2166823 w 5307617"/>
              <a:gd name="connsiteY197" fmla="*/ 4602835 h 4612916"/>
              <a:gd name="connsiteX198" fmla="*/ 2140821 w 5307617"/>
              <a:gd name="connsiteY198" fmla="*/ 4546497 h 4612916"/>
              <a:gd name="connsiteX199" fmla="*/ 2080149 w 5307617"/>
              <a:gd name="connsiteY199" fmla="*/ 4555164 h 4612916"/>
              <a:gd name="connsiteX200" fmla="*/ 2002143 w 5307617"/>
              <a:gd name="connsiteY200" fmla="*/ 4524829 h 4612916"/>
              <a:gd name="connsiteX201" fmla="*/ 2006477 w 5307617"/>
              <a:gd name="connsiteY201" fmla="*/ 4459824 h 4612916"/>
              <a:gd name="connsiteX202" fmla="*/ 1958807 w 5307617"/>
              <a:gd name="connsiteY202" fmla="*/ 4442489 h 4612916"/>
              <a:gd name="connsiteX203" fmla="*/ 1859134 w 5307617"/>
              <a:gd name="connsiteY203" fmla="*/ 4485826 h 4612916"/>
              <a:gd name="connsiteX204" fmla="*/ 1850466 w 5307617"/>
              <a:gd name="connsiteY204" fmla="*/ 4433823 h 4612916"/>
              <a:gd name="connsiteX205" fmla="*/ 1893802 w 5307617"/>
              <a:gd name="connsiteY205" fmla="*/ 4373152 h 4612916"/>
              <a:gd name="connsiteX206" fmla="*/ 1859133 w 5307617"/>
              <a:gd name="connsiteY206" fmla="*/ 4299480 h 4612916"/>
              <a:gd name="connsiteX207" fmla="*/ 1781127 w 5307617"/>
              <a:gd name="connsiteY207" fmla="*/ 4251809 h 4612916"/>
              <a:gd name="connsiteX208" fmla="*/ 1681453 w 5307617"/>
              <a:gd name="connsiteY208" fmla="*/ 4243142 h 4612916"/>
              <a:gd name="connsiteX209" fmla="*/ 1651117 w 5307617"/>
              <a:gd name="connsiteY209" fmla="*/ 4251809 h 4612916"/>
              <a:gd name="connsiteX210" fmla="*/ 1655451 w 5307617"/>
              <a:gd name="connsiteY210" fmla="*/ 4303812 h 4612916"/>
              <a:gd name="connsiteX211" fmla="*/ 1581779 w 5307617"/>
              <a:gd name="connsiteY211" fmla="*/ 4351483 h 4612916"/>
              <a:gd name="connsiteX212" fmla="*/ 1655451 w 5307617"/>
              <a:gd name="connsiteY212" fmla="*/ 4503162 h 4612916"/>
              <a:gd name="connsiteX213" fmla="*/ 1599114 w 5307617"/>
              <a:gd name="connsiteY213" fmla="*/ 4503162 h 4612916"/>
              <a:gd name="connsiteX214" fmla="*/ 1577446 w 5307617"/>
              <a:gd name="connsiteY214" fmla="*/ 4498827 h 4612916"/>
              <a:gd name="connsiteX215" fmla="*/ 1542778 w 5307617"/>
              <a:gd name="connsiteY215" fmla="*/ 4498827 h 4612916"/>
              <a:gd name="connsiteX216" fmla="*/ 1534109 w 5307617"/>
              <a:gd name="connsiteY216" fmla="*/ 4507494 h 4612916"/>
              <a:gd name="connsiteX217" fmla="*/ 1404100 w 5307617"/>
              <a:gd name="connsiteY217" fmla="*/ 4334148 h 4612916"/>
              <a:gd name="connsiteX218" fmla="*/ 1252422 w 5307617"/>
              <a:gd name="connsiteY218" fmla="*/ 4152136 h 4612916"/>
              <a:gd name="connsiteX219" fmla="*/ 1226420 w 5307617"/>
              <a:gd name="connsiteY219" fmla="*/ 4156469 h 4612916"/>
              <a:gd name="connsiteX220" fmla="*/ 1178750 w 5307617"/>
              <a:gd name="connsiteY220" fmla="*/ 4035126 h 4612916"/>
              <a:gd name="connsiteX221" fmla="*/ 1074743 w 5307617"/>
              <a:gd name="connsiteY221" fmla="*/ 3926785 h 4612916"/>
              <a:gd name="connsiteX222" fmla="*/ 1031406 w 5307617"/>
              <a:gd name="connsiteY222" fmla="*/ 3822777 h 4612916"/>
              <a:gd name="connsiteX223" fmla="*/ 949067 w 5307617"/>
              <a:gd name="connsiteY223" fmla="*/ 3727437 h 4612916"/>
              <a:gd name="connsiteX224" fmla="*/ 762720 w 5307617"/>
              <a:gd name="connsiteY224" fmla="*/ 3571426 h 4612916"/>
              <a:gd name="connsiteX225" fmla="*/ 658712 w 5307617"/>
              <a:gd name="connsiteY225" fmla="*/ 3480419 h 4612916"/>
              <a:gd name="connsiteX226" fmla="*/ 585040 w 5307617"/>
              <a:gd name="connsiteY226" fmla="*/ 3398080 h 4612916"/>
              <a:gd name="connsiteX227" fmla="*/ 559038 w 5307617"/>
              <a:gd name="connsiteY227" fmla="*/ 3333075 h 4612916"/>
              <a:gd name="connsiteX228" fmla="*/ 489700 w 5307617"/>
              <a:gd name="connsiteY228" fmla="*/ 3272404 h 4612916"/>
              <a:gd name="connsiteX229" fmla="*/ 472365 w 5307617"/>
              <a:gd name="connsiteY229" fmla="*/ 3203066 h 4612916"/>
              <a:gd name="connsiteX230" fmla="*/ 442029 w 5307617"/>
              <a:gd name="connsiteY230" fmla="*/ 3172730 h 4612916"/>
              <a:gd name="connsiteX231" fmla="*/ 433362 w 5307617"/>
              <a:gd name="connsiteY231" fmla="*/ 3142394 h 4612916"/>
              <a:gd name="connsiteX232" fmla="*/ 307687 w 5307617"/>
              <a:gd name="connsiteY232" fmla="*/ 3034053 h 4612916"/>
              <a:gd name="connsiteX233" fmla="*/ 173343 w 5307617"/>
              <a:gd name="connsiteY233" fmla="*/ 2995050 h 4612916"/>
              <a:gd name="connsiteX234" fmla="*/ 117005 w 5307617"/>
              <a:gd name="connsiteY234" fmla="*/ 2934380 h 4612916"/>
              <a:gd name="connsiteX235" fmla="*/ 60670 w 5307617"/>
              <a:gd name="connsiteY235" fmla="*/ 2886709 h 4612916"/>
              <a:gd name="connsiteX236" fmla="*/ 0 w 5307617"/>
              <a:gd name="connsiteY236" fmla="*/ 2873708 h 4612916"/>
              <a:gd name="connsiteX0" fmla="*/ 445445 w 5316285"/>
              <a:gd name="connsiteY0" fmla="*/ 2263664 h 4612916"/>
              <a:gd name="connsiteX1" fmla="*/ 367751 w 5316285"/>
              <a:gd name="connsiteY1" fmla="*/ 2156088 h 4612916"/>
              <a:gd name="connsiteX2" fmla="*/ 385681 w 5316285"/>
              <a:gd name="connsiteY2" fmla="*/ 2102300 h 4612916"/>
              <a:gd name="connsiteX3" fmla="*/ 385681 w 5316285"/>
              <a:gd name="connsiteY3" fmla="*/ 2054488 h 4612916"/>
              <a:gd name="connsiteX4" fmla="*/ 385681 w 5316285"/>
              <a:gd name="connsiteY4" fmla="*/ 2024606 h 4612916"/>
              <a:gd name="connsiteX5" fmla="*/ 349822 w 5316285"/>
              <a:gd name="connsiteY5" fmla="*/ 1958864 h 4612916"/>
              <a:gd name="connsiteX6" fmla="*/ 343845 w 5316285"/>
              <a:gd name="connsiteY6" fmla="*/ 1917029 h 4612916"/>
              <a:gd name="connsiteX7" fmla="*/ 313963 w 5316285"/>
              <a:gd name="connsiteY7" fmla="*/ 1893123 h 4612916"/>
              <a:gd name="connsiteX8" fmla="*/ 296034 w 5316285"/>
              <a:gd name="connsiteY8" fmla="*/ 1857264 h 4612916"/>
              <a:gd name="connsiteX9" fmla="*/ 236269 w 5316285"/>
              <a:gd name="connsiteY9" fmla="*/ 1797500 h 4612916"/>
              <a:gd name="connsiteX10" fmla="*/ 224316 w 5316285"/>
              <a:gd name="connsiteY10" fmla="*/ 1654064 h 4612916"/>
              <a:gd name="connsiteX11" fmla="*/ 248222 w 5316285"/>
              <a:gd name="connsiteY11" fmla="*/ 1618206 h 4612916"/>
              <a:gd name="connsiteX12" fmla="*/ 409587 w 5316285"/>
              <a:gd name="connsiteY12" fmla="*/ 1648088 h 4612916"/>
              <a:gd name="connsiteX13" fmla="*/ 463375 w 5316285"/>
              <a:gd name="connsiteY13" fmla="*/ 1630158 h 4612916"/>
              <a:gd name="connsiteX14" fmla="*/ 427516 w 5316285"/>
              <a:gd name="connsiteY14" fmla="*/ 1474770 h 4612916"/>
              <a:gd name="connsiteX15" fmla="*/ 451422 w 5316285"/>
              <a:gd name="connsiteY15" fmla="*/ 1444888 h 4612916"/>
              <a:gd name="connsiteX16" fmla="*/ 439469 w 5316285"/>
              <a:gd name="connsiteY16" fmla="*/ 1122158 h 4612916"/>
              <a:gd name="connsiteX17" fmla="*/ 463375 w 5316285"/>
              <a:gd name="connsiteY17" fmla="*/ 1110206 h 4612916"/>
              <a:gd name="connsiteX18" fmla="*/ 517163 w 5316285"/>
              <a:gd name="connsiteY18" fmla="*/ 817358 h 4612916"/>
              <a:gd name="connsiteX19" fmla="*/ 523139 w 5316285"/>
              <a:gd name="connsiteY19" fmla="*/ 590253 h 4612916"/>
              <a:gd name="connsiteX20" fmla="*/ 439469 w 5316285"/>
              <a:gd name="connsiteY20" fmla="*/ 542441 h 4612916"/>
              <a:gd name="connsiteX21" fmla="*/ 361775 w 5316285"/>
              <a:gd name="connsiteY21" fmla="*/ 428888 h 4612916"/>
              <a:gd name="connsiteX22" fmla="*/ 403610 w 5316285"/>
              <a:gd name="connsiteY22" fmla="*/ 195806 h 4612916"/>
              <a:gd name="connsiteX23" fmla="*/ 415563 w 5316285"/>
              <a:gd name="connsiteY23" fmla="*/ 189829 h 4612916"/>
              <a:gd name="connsiteX24" fmla="*/ 696457 w 5316285"/>
              <a:gd name="connsiteY24" fmla="*/ 213735 h 4612916"/>
              <a:gd name="connsiteX25" fmla="*/ 708410 w 5316285"/>
              <a:gd name="connsiteY25" fmla="*/ 213735 h 4612916"/>
              <a:gd name="connsiteX26" fmla="*/ 720363 w 5316285"/>
              <a:gd name="connsiteY26" fmla="*/ 16511 h 4612916"/>
              <a:gd name="connsiteX27" fmla="*/ 720363 w 5316285"/>
              <a:gd name="connsiteY27" fmla="*/ 10535 h 4612916"/>
              <a:gd name="connsiteX28" fmla="*/ 857822 w 5316285"/>
              <a:gd name="connsiteY28" fmla="*/ 10535 h 4612916"/>
              <a:gd name="connsiteX29" fmla="*/ 1407657 w 5316285"/>
              <a:gd name="connsiteY29" fmla="*/ 58347 h 4612916"/>
              <a:gd name="connsiteX30" fmla="*/ 1443516 w 5316285"/>
              <a:gd name="connsiteY30" fmla="*/ 58347 h 4612916"/>
              <a:gd name="connsiteX31" fmla="*/ 1473398 w 5316285"/>
              <a:gd name="connsiteY31" fmla="*/ 88229 h 4612916"/>
              <a:gd name="connsiteX32" fmla="*/ 1497304 w 5316285"/>
              <a:gd name="connsiteY32" fmla="*/ 142017 h 4612916"/>
              <a:gd name="connsiteX33" fmla="*/ 1503281 w 5316285"/>
              <a:gd name="connsiteY33" fmla="*/ 189829 h 4612916"/>
              <a:gd name="connsiteX34" fmla="*/ 1545116 w 5316285"/>
              <a:gd name="connsiteY34" fmla="*/ 237641 h 4612916"/>
              <a:gd name="connsiteX35" fmla="*/ 1610857 w 5316285"/>
              <a:gd name="connsiteY35" fmla="*/ 249594 h 4612916"/>
              <a:gd name="connsiteX36" fmla="*/ 1664645 w 5316285"/>
              <a:gd name="connsiteY36" fmla="*/ 297406 h 4612916"/>
              <a:gd name="connsiteX37" fmla="*/ 1706481 w 5316285"/>
              <a:gd name="connsiteY37" fmla="*/ 351194 h 4612916"/>
              <a:gd name="connsiteX38" fmla="*/ 1760269 w 5316285"/>
              <a:gd name="connsiteY38" fmla="*/ 404982 h 4612916"/>
              <a:gd name="connsiteX39" fmla="*/ 1778198 w 5316285"/>
              <a:gd name="connsiteY39" fmla="*/ 434864 h 4612916"/>
              <a:gd name="connsiteX40" fmla="*/ 1831987 w 5316285"/>
              <a:gd name="connsiteY40" fmla="*/ 482676 h 4612916"/>
              <a:gd name="connsiteX41" fmla="*/ 1885775 w 5316285"/>
              <a:gd name="connsiteY41" fmla="*/ 530488 h 4612916"/>
              <a:gd name="connsiteX42" fmla="*/ 1891751 w 5316285"/>
              <a:gd name="connsiteY42" fmla="*/ 530488 h 4612916"/>
              <a:gd name="connsiteX43" fmla="*/ 1951516 w 5316285"/>
              <a:gd name="connsiteY43" fmla="*/ 548417 h 4612916"/>
              <a:gd name="connsiteX44" fmla="*/ 1993351 w 5316285"/>
              <a:gd name="connsiteY44" fmla="*/ 602206 h 4612916"/>
              <a:gd name="connsiteX45" fmla="*/ 1999328 w 5316285"/>
              <a:gd name="connsiteY45" fmla="*/ 614158 h 4612916"/>
              <a:gd name="connsiteX46" fmla="*/ 2023234 w 5316285"/>
              <a:gd name="connsiteY46" fmla="*/ 638064 h 4612916"/>
              <a:gd name="connsiteX47" fmla="*/ 2047139 w 5316285"/>
              <a:gd name="connsiteY47" fmla="*/ 679900 h 4612916"/>
              <a:gd name="connsiteX48" fmla="*/ 2053116 w 5316285"/>
              <a:gd name="connsiteY48" fmla="*/ 727711 h 4612916"/>
              <a:gd name="connsiteX49" fmla="*/ 2065069 w 5316285"/>
              <a:gd name="connsiteY49" fmla="*/ 751617 h 4612916"/>
              <a:gd name="connsiteX50" fmla="*/ 2088975 w 5316285"/>
              <a:gd name="connsiteY50" fmla="*/ 781500 h 4612916"/>
              <a:gd name="connsiteX51" fmla="*/ 2112881 w 5316285"/>
              <a:gd name="connsiteY51" fmla="*/ 817358 h 4612916"/>
              <a:gd name="connsiteX52" fmla="*/ 2124834 w 5316285"/>
              <a:gd name="connsiteY52" fmla="*/ 847241 h 4612916"/>
              <a:gd name="connsiteX53" fmla="*/ 2100928 w 5316285"/>
              <a:gd name="connsiteY53" fmla="*/ 901029 h 4612916"/>
              <a:gd name="connsiteX54" fmla="*/ 2124834 w 5316285"/>
              <a:gd name="connsiteY54" fmla="*/ 948841 h 4612916"/>
              <a:gd name="connsiteX55" fmla="*/ 2136787 w 5316285"/>
              <a:gd name="connsiteY55" fmla="*/ 978723 h 4612916"/>
              <a:gd name="connsiteX56" fmla="*/ 2154716 w 5316285"/>
              <a:gd name="connsiteY56" fmla="*/ 1020558 h 4612916"/>
              <a:gd name="connsiteX57" fmla="*/ 2166669 w 5316285"/>
              <a:gd name="connsiteY57" fmla="*/ 1038488 h 4612916"/>
              <a:gd name="connsiteX58" fmla="*/ 2166669 w 5316285"/>
              <a:gd name="connsiteY58" fmla="*/ 1068370 h 4612916"/>
              <a:gd name="connsiteX59" fmla="*/ 2214481 w 5316285"/>
              <a:gd name="connsiteY59" fmla="*/ 1128135 h 4612916"/>
              <a:gd name="connsiteX60" fmla="*/ 2244363 w 5316285"/>
              <a:gd name="connsiteY60" fmla="*/ 1146064 h 4612916"/>
              <a:gd name="connsiteX61" fmla="*/ 2250339 w 5316285"/>
              <a:gd name="connsiteY61" fmla="*/ 1140088 h 4612916"/>
              <a:gd name="connsiteX62" fmla="*/ 2292175 w 5316285"/>
              <a:gd name="connsiteY62" fmla="*/ 1158017 h 4612916"/>
              <a:gd name="connsiteX63" fmla="*/ 2345963 w 5316285"/>
              <a:gd name="connsiteY63" fmla="*/ 1205829 h 4612916"/>
              <a:gd name="connsiteX64" fmla="*/ 2387798 w 5316285"/>
              <a:gd name="connsiteY64" fmla="*/ 1241688 h 4612916"/>
              <a:gd name="connsiteX65" fmla="*/ 2423657 w 5316285"/>
              <a:gd name="connsiteY65" fmla="*/ 1253641 h 4612916"/>
              <a:gd name="connsiteX66" fmla="*/ 2477445 w 5316285"/>
              <a:gd name="connsiteY66" fmla="*/ 1265594 h 4612916"/>
              <a:gd name="connsiteX67" fmla="*/ 2477445 w 5316285"/>
              <a:gd name="connsiteY67" fmla="*/ 1289500 h 4612916"/>
              <a:gd name="connsiteX68" fmla="*/ 2525257 w 5316285"/>
              <a:gd name="connsiteY68" fmla="*/ 1319382 h 4612916"/>
              <a:gd name="connsiteX69" fmla="*/ 2561116 w 5316285"/>
              <a:gd name="connsiteY69" fmla="*/ 1325358 h 4612916"/>
              <a:gd name="connsiteX70" fmla="*/ 2602951 w 5316285"/>
              <a:gd name="connsiteY70" fmla="*/ 1361217 h 4612916"/>
              <a:gd name="connsiteX71" fmla="*/ 2632834 w 5316285"/>
              <a:gd name="connsiteY71" fmla="*/ 1379147 h 4612916"/>
              <a:gd name="connsiteX72" fmla="*/ 2644787 w 5316285"/>
              <a:gd name="connsiteY72" fmla="*/ 1385123 h 4612916"/>
              <a:gd name="connsiteX73" fmla="*/ 2668692 w 5316285"/>
              <a:gd name="connsiteY73" fmla="*/ 1391100 h 4612916"/>
              <a:gd name="connsiteX74" fmla="*/ 2728457 w 5316285"/>
              <a:gd name="connsiteY74" fmla="*/ 1415006 h 4612916"/>
              <a:gd name="connsiteX75" fmla="*/ 2752363 w 5316285"/>
              <a:gd name="connsiteY75" fmla="*/ 1391100 h 4612916"/>
              <a:gd name="connsiteX76" fmla="*/ 2776269 w 5316285"/>
              <a:gd name="connsiteY76" fmla="*/ 1367194 h 4612916"/>
              <a:gd name="connsiteX77" fmla="*/ 2806151 w 5316285"/>
              <a:gd name="connsiteY77" fmla="*/ 1325358 h 4612916"/>
              <a:gd name="connsiteX78" fmla="*/ 2847987 w 5316285"/>
              <a:gd name="connsiteY78" fmla="*/ 1301453 h 4612916"/>
              <a:gd name="connsiteX79" fmla="*/ 2836034 w 5316285"/>
              <a:gd name="connsiteY79" fmla="*/ 1283523 h 4612916"/>
              <a:gd name="connsiteX80" fmla="*/ 2836034 w 5316285"/>
              <a:gd name="connsiteY80" fmla="*/ 1247664 h 4612916"/>
              <a:gd name="connsiteX81" fmla="*/ 2871892 w 5316285"/>
              <a:gd name="connsiteY81" fmla="*/ 1211806 h 4612916"/>
              <a:gd name="connsiteX82" fmla="*/ 2871892 w 5316285"/>
              <a:gd name="connsiteY82" fmla="*/ 1193876 h 4612916"/>
              <a:gd name="connsiteX83" fmla="*/ 2937634 w 5316285"/>
              <a:gd name="connsiteY83" fmla="*/ 1056417 h 4612916"/>
              <a:gd name="connsiteX84" fmla="*/ 2955563 w 5316285"/>
              <a:gd name="connsiteY84" fmla="*/ 1050441 h 4612916"/>
              <a:gd name="connsiteX85" fmla="*/ 3045210 w 5316285"/>
              <a:gd name="connsiteY85" fmla="*/ 1032511 h 4612916"/>
              <a:gd name="connsiteX86" fmla="*/ 3057163 w 5316285"/>
              <a:gd name="connsiteY86" fmla="*/ 1032511 h 4612916"/>
              <a:gd name="connsiteX87" fmla="*/ 3081068 w 5316285"/>
              <a:gd name="connsiteY87" fmla="*/ 1002630 h 4612916"/>
              <a:gd name="connsiteX88" fmla="*/ 3272314 w 5316285"/>
              <a:gd name="connsiteY88" fmla="*/ 1026535 h 4612916"/>
              <a:gd name="connsiteX89" fmla="*/ 3421727 w 5316285"/>
              <a:gd name="connsiteY89" fmla="*/ 1044464 h 4612916"/>
              <a:gd name="connsiteX90" fmla="*/ 3493444 w 5316285"/>
              <a:gd name="connsiteY90" fmla="*/ 1086300 h 4612916"/>
              <a:gd name="connsiteX91" fmla="*/ 3529302 w 5316285"/>
              <a:gd name="connsiteY91" fmla="*/ 1134111 h 4612916"/>
              <a:gd name="connsiteX92" fmla="*/ 3535279 w 5316285"/>
              <a:gd name="connsiteY92" fmla="*/ 1175947 h 4612916"/>
              <a:gd name="connsiteX93" fmla="*/ 3624925 w 5316285"/>
              <a:gd name="connsiteY93" fmla="*/ 1187900 h 4612916"/>
              <a:gd name="connsiteX94" fmla="*/ 3654808 w 5316285"/>
              <a:gd name="connsiteY94" fmla="*/ 1253641 h 4612916"/>
              <a:gd name="connsiteX95" fmla="*/ 3714571 w 5316285"/>
              <a:gd name="connsiteY95" fmla="*/ 1283523 h 4612916"/>
              <a:gd name="connsiteX96" fmla="*/ 3786289 w 5316285"/>
              <a:gd name="connsiteY96" fmla="*/ 1355240 h 4612916"/>
              <a:gd name="connsiteX97" fmla="*/ 3822147 w 5316285"/>
              <a:gd name="connsiteY97" fmla="*/ 1492699 h 4612916"/>
              <a:gd name="connsiteX98" fmla="*/ 3905818 w 5316285"/>
              <a:gd name="connsiteY98" fmla="*/ 1618206 h 4612916"/>
              <a:gd name="connsiteX99" fmla="*/ 3947653 w 5316285"/>
              <a:gd name="connsiteY99" fmla="*/ 1737735 h 4612916"/>
              <a:gd name="connsiteX100" fmla="*/ 4031323 w 5316285"/>
              <a:gd name="connsiteY100" fmla="*/ 1797500 h 4612916"/>
              <a:gd name="connsiteX101" fmla="*/ 4091087 w 5316285"/>
              <a:gd name="connsiteY101" fmla="*/ 1887146 h 4612916"/>
              <a:gd name="connsiteX102" fmla="*/ 4150851 w 5316285"/>
              <a:gd name="connsiteY102" fmla="*/ 1994723 h 4612916"/>
              <a:gd name="connsiteX103" fmla="*/ 4198663 w 5316285"/>
              <a:gd name="connsiteY103" fmla="*/ 2042534 h 4612916"/>
              <a:gd name="connsiteX104" fmla="*/ 4270379 w 5316285"/>
              <a:gd name="connsiteY104" fmla="*/ 2066440 h 4612916"/>
              <a:gd name="connsiteX105" fmla="*/ 4282331 w 5316285"/>
              <a:gd name="connsiteY105" fmla="*/ 2144135 h 4612916"/>
              <a:gd name="connsiteX106" fmla="*/ 4288308 w 5316285"/>
              <a:gd name="connsiteY106" fmla="*/ 2215852 h 4612916"/>
              <a:gd name="connsiteX107" fmla="*/ 4306236 w 5316285"/>
              <a:gd name="connsiteY107" fmla="*/ 2317453 h 4612916"/>
              <a:gd name="connsiteX108" fmla="*/ 4348072 w 5316285"/>
              <a:gd name="connsiteY108" fmla="*/ 2419053 h 4612916"/>
              <a:gd name="connsiteX109" fmla="*/ 4377953 w 5316285"/>
              <a:gd name="connsiteY109" fmla="*/ 2431006 h 4612916"/>
              <a:gd name="connsiteX110" fmla="*/ 4401860 w 5316285"/>
              <a:gd name="connsiteY110" fmla="*/ 2496746 h 4612916"/>
              <a:gd name="connsiteX111" fmla="*/ 4479552 w 5316285"/>
              <a:gd name="connsiteY111" fmla="*/ 2598345 h 4612916"/>
              <a:gd name="connsiteX112" fmla="*/ 4587129 w 5316285"/>
              <a:gd name="connsiteY112" fmla="*/ 2628227 h 4612916"/>
              <a:gd name="connsiteX113" fmla="*/ 4652870 w 5316285"/>
              <a:gd name="connsiteY113" fmla="*/ 2682015 h 4612916"/>
              <a:gd name="connsiteX114" fmla="*/ 4760446 w 5316285"/>
              <a:gd name="connsiteY114" fmla="*/ 2687991 h 4612916"/>
              <a:gd name="connsiteX115" fmla="*/ 4832163 w 5316285"/>
              <a:gd name="connsiteY115" fmla="*/ 2753731 h 4612916"/>
              <a:gd name="connsiteX116" fmla="*/ 4903881 w 5316285"/>
              <a:gd name="connsiteY116" fmla="*/ 2783614 h 4612916"/>
              <a:gd name="connsiteX117" fmla="*/ 5059268 w 5316285"/>
              <a:gd name="connsiteY117" fmla="*/ 2771660 h 4612916"/>
              <a:gd name="connsiteX118" fmla="*/ 5172820 w 5316285"/>
              <a:gd name="connsiteY118" fmla="*/ 2825448 h 4612916"/>
              <a:gd name="connsiteX119" fmla="*/ 5214654 w 5316285"/>
              <a:gd name="connsiteY119" fmla="*/ 2849354 h 4612916"/>
              <a:gd name="connsiteX120" fmla="*/ 5292348 w 5316285"/>
              <a:gd name="connsiteY120" fmla="*/ 2801543 h 4612916"/>
              <a:gd name="connsiteX121" fmla="*/ 5310276 w 5316285"/>
              <a:gd name="connsiteY121" fmla="*/ 2795566 h 4612916"/>
              <a:gd name="connsiteX122" fmla="*/ 5316252 w 5316285"/>
              <a:gd name="connsiteY122" fmla="*/ 2956930 h 4612916"/>
              <a:gd name="connsiteX123" fmla="*/ 5232582 w 5316285"/>
              <a:gd name="connsiteY123" fmla="*/ 3130248 h 4612916"/>
              <a:gd name="connsiteX124" fmla="*/ 5172818 w 5316285"/>
              <a:gd name="connsiteY124" fmla="*/ 3291612 h 4612916"/>
              <a:gd name="connsiteX125" fmla="*/ 5130982 w 5316285"/>
              <a:gd name="connsiteY125" fmla="*/ 3602388 h 4612916"/>
              <a:gd name="connsiteX126" fmla="*/ 5113053 w 5316285"/>
              <a:gd name="connsiteY126" fmla="*/ 3805588 h 4612916"/>
              <a:gd name="connsiteX127" fmla="*/ 5119029 w 5316285"/>
              <a:gd name="connsiteY127" fmla="*/ 3972929 h 4612916"/>
              <a:gd name="connsiteX128" fmla="*/ 5119029 w 5316285"/>
              <a:gd name="connsiteY128" fmla="*/ 4104411 h 4612916"/>
              <a:gd name="connsiteX129" fmla="*/ 5130982 w 5316285"/>
              <a:gd name="connsiteY129" fmla="*/ 4265775 h 4612916"/>
              <a:gd name="connsiteX130" fmla="*/ 5095124 w 5316285"/>
              <a:gd name="connsiteY130" fmla="*/ 4403233 h 4612916"/>
              <a:gd name="connsiteX131" fmla="*/ 5107077 w 5316285"/>
              <a:gd name="connsiteY131" fmla="*/ 4516786 h 4612916"/>
              <a:gd name="connsiteX132" fmla="*/ 5136959 w 5316285"/>
              <a:gd name="connsiteY132" fmla="*/ 4606433 h 4612916"/>
              <a:gd name="connsiteX133" fmla="*/ 5113053 w 5316285"/>
              <a:gd name="connsiteY133" fmla="*/ 4606432 h 4612916"/>
              <a:gd name="connsiteX134" fmla="*/ 5017429 w 5316285"/>
              <a:gd name="connsiteY134" fmla="*/ 4564596 h 4612916"/>
              <a:gd name="connsiteX135" fmla="*/ 4927782 w 5316285"/>
              <a:gd name="connsiteY135" fmla="*/ 4522761 h 4612916"/>
              <a:gd name="connsiteX136" fmla="*/ 4879971 w 5316285"/>
              <a:gd name="connsiteY136" fmla="*/ 4528738 h 4612916"/>
              <a:gd name="connsiteX137" fmla="*/ 4748489 w 5316285"/>
              <a:gd name="connsiteY137" fmla="*/ 4534715 h 4612916"/>
              <a:gd name="connsiteX138" fmla="*/ 4676771 w 5316285"/>
              <a:gd name="connsiteY138" fmla="*/ 4546668 h 4612916"/>
              <a:gd name="connsiteX139" fmla="*/ 4646889 w 5316285"/>
              <a:gd name="connsiteY139" fmla="*/ 4576550 h 4612916"/>
              <a:gd name="connsiteX140" fmla="*/ 4461618 w 5316285"/>
              <a:gd name="connsiteY140" fmla="*/ 4534714 h 4612916"/>
              <a:gd name="connsiteX141" fmla="*/ 4415987 w 5316285"/>
              <a:gd name="connsiteY141" fmla="*/ 4429489 h 4612916"/>
              <a:gd name="connsiteX142" fmla="*/ 4381318 w 5316285"/>
              <a:gd name="connsiteY142" fmla="*/ 4451158 h 4612916"/>
              <a:gd name="connsiteX143" fmla="*/ 4346649 w 5316285"/>
              <a:gd name="connsiteY143" fmla="*/ 4416488 h 4612916"/>
              <a:gd name="connsiteX144" fmla="*/ 4329314 w 5316285"/>
              <a:gd name="connsiteY144" fmla="*/ 4455490 h 4612916"/>
              <a:gd name="connsiteX145" fmla="*/ 4116965 w 5316285"/>
              <a:gd name="connsiteY145" fmla="*/ 4381818 h 4612916"/>
              <a:gd name="connsiteX146" fmla="*/ 4095297 w 5316285"/>
              <a:gd name="connsiteY146" fmla="*/ 4334148 h 4612916"/>
              <a:gd name="connsiteX147" fmla="*/ 4142967 w 5316285"/>
              <a:gd name="connsiteY147" fmla="*/ 4290812 h 4612916"/>
              <a:gd name="connsiteX148" fmla="*/ 4108298 w 5316285"/>
              <a:gd name="connsiteY148" fmla="*/ 4212806 h 4612916"/>
              <a:gd name="connsiteX149" fmla="*/ 4064962 w 5316285"/>
              <a:gd name="connsiteY149" fmla="*/ 4217140 h 4612916"/>
              <a:gd name="connsiteX150" fmla="*/ 4082296 w 5316285"/>
              <a:gd name="connsiteY150" fmla="*/ 4165136 h 4612916"/>
              <a:gd name="connsiteX151" fmla="*/ 3982622 w 5316285"/>
              <a:gd name="connsiteY151" fmla="*/ 4165136 h 4612916"/>
              <a:gd name="connsiteX152" fmla="*/ 3952287 w 5316285"/>
              <a:gd name="connsiteY152" fmla="*/ 4195471 h 4612916"/>
              <a:gd name="connsiteX153" fmla="*/ 3917617 w 5316285"/>
              <a:gd name="connsiteY153" fmla="*/ 4186804 h 4612916"/>
              <a:gd name="connsiteX154" fmla="*/ 3904616 w 5316285"/>
              <a:gd name="connsiteY154" fmla="*/ 4152135 h 4612916"/>
              <a:gd name="connsiteX155" fmla="*/ 3900282 w 5316285"/>
              <a:gd name="connsiteY155" fmla="*/ 4061129 h 4612916"/>
              <a:gd name="connsiteX156" fmla="*/ 3882948 w 5316285"/>
              <a:gd name="connsiteY156" fmla="*/ 3965789 h 4612916"/>
              <a:gd name="connsiteX157" fmla="*/ 3887281 w 5316285"/>
              <a:gd name="connsiteY157" fmla="*/ 3896450 h 4612916"/>
              <a:gd name="connsiteX158" fmla="*/ 3822276 w 5316285"/>
              <a:gd name="connsiteY158" fmla="*/ 3809776 h 4612916"/>
              <a:gd name="connsiteX159" fmla="*/ 3826611 w 5316285"/>
              <a:gd name="connsiteY159" fmla="*/ 3662432 h 4612916"/>
              <a:gd name="connsiteX160" fmla="*/ 3731270 w 5316285"/>
              <a:gd name="connsiteY160" fmla="*/ 3541091 h 4612916"/>
              <a:gd name="connsiteX161" fmla="*/ 3696601 w 5316285"/>
              <a:gd name="connsiteY161" fmla="*/ 3497754 h 4612916"/>
              <a:gd name="connsiteX162" fmla="*/ 3640264 w 5316285"/>
              <a:gd name="connsiteY162" fmla="*/ 3510755 h 4612916"/>
              <a:gd name="connsiteX163" fmla="*/ 3596927 w 5316285"/>
              <a:gd name="connsiteY163" fmla="*/ 3489087 h 4612916"/>
              <a:gd name="connsiteX164" fmla="*/ 3557925 w 5316285"/>
              <a:gd name="connsiteY164" fmla="*/ 3411081 h 4612916"/>
              <a:gd name="connsiteX165" fmla="*/ 3501587 w 5316285"/>
              <a:gd name="connsiteY165" fmla="*/ 3419748 h 4612916"/>
              <a:gd name="connsiteX166" fmla="*/ 3445249 w 5316285"/>
              <a:gd name="connsiteY166" fmla="*/ 3441417 h 4612916"/>
              <a:gd name="connsiteX167" fmla="*/ 3367243 w 5316285"/>
              <a:gd name="connsiteY167" fmla="*/ 3445750 h 4612916"/>
              <a:gd name="connsiteX168" fmla="*/ 3362910 w 5316285"/>
              <a:gd name="connsiteY168" fmla="*/ 3411081 h 4612916"/>
              <a:gd name="connsiteX169" fmla="*/ 3384579 w 5316285"/>
              <a:gd name="connsiteY169" fmla="*/ 3402413 h 4612916"/>
              <a:gd name="connsiteX170" fmla="*/ 3341242 w 5316285"/>
              <a:gd name="connsiteY170" fmla="*/ 3363410 h 4612916"/>
              <a:gd name="connsiteX171" fmla="*/ 3302239 w 5316285"/>
              <a:gd name="connsiteY171" fmla="*/ 3350410 h 4612916"/>
              <a:gd name="connsiteX172" fmla="*/ 3280570 w 5316285"/>
              <a:gd name="connsiteY172" fmla="*/ 3298406 h 4612916"/>
              <a:gd name="connsiteX173" fmla="*/ 3141894 w 5316285"/>
              <a:gd name="connsiteY173" fmla="*/ 3246402 h 4612916"/>
              <a:gd name="connsiteX174" fmla="*/ 3020551 w 5316285"/>
              <a:gd name="connsiteY174" fmla="*/ 3263737 h 4612916"/>
              <a:gd name="connsiteX175" fmla="*/ 2946879 w 5316285"/>
              <a:gd name="connsiteY175" fmla="*/ 3259404 h 4612916"/>
              <a:gd name="connsiteX176" fmla="*/ 2929545 w 5316285"/>
              <a:gd name="connsiteY176" fmla="*/ 3285406 h 4612916"/>
              <a:gd name="connsiteX177" fmla="*/ 3003218 w 5316285"/>
              <a:gd name="connsiteY177" fmla="*/ 3393746 h 4612916"/>
              <a:gd name="connsiteX178" fmla="*/ 3003217 w 5316285"/>
              <a:gd name="connsiteY178" fmla="*/ 3575760 h 4612916"/>
              <a:gd name="connsiteX179" fmla="*/ 2877541 w 5316285"/>
              <a:gd name="connsiteY179" fmla="*/ 3601762 h 4612916"/>
              <a:gd name="connsiteX180" fmla="*/ 2760533 w 5316285"/>
              <a:gd name="connsiteY180" fmla="*/ 3588760 h 4612916"/>
              <a:gd name="connsiteX181" fmla="*/ 2669526 w 5316285"/>
              <a:gd name="connsiteY181" fmla="*/ 3567092 h 4612916"/>
              <a:gd name="connsiteX182" fmla="*/ 2608855 w 5316285"/>
              <a:gd name="connsiteY182" fmla="*/ 3588761 h 4612916"/>
              <a:gd name="connsiteX183" fmla="*/ 2561185 w 5316285"/>
              <a:gd name="connsiteY183" fmla="*/ 3636431 h 4612916"/>
              <a:gd name="connsiteX184" fmla="*/ 2500514 w 5316285"/>
              <a:gd name="connsiteY184" fmla="*/ 3679768 h 4612916"/>
              <a:gd name="connsiteX185" fmla="*/ 2474512 w 5316285"/>
              <a:gd name="connsiteY185" fmla="*/ 3723103 h 4612916"/>
              <a:gd name="connsiteX186" fmla="*/ 2400840 w 5316285"/>
              <a:gd name="connsiteY186" fmla="*/ 3757773 h 4612916"/>
              <a:gd name="connsiteX187" fmla="*/ 2405173 w 5316285"/>
              <a:gd name="connsiteY187" fmla="*/ 3814111 h 4612916"/>
              <a:gd name="connsiteX188" fmla="*/ 2387839 w 5316285"/>
              <a:gd name="connsiteY188" fmla="*/ 3853113 h 4612916"/>
              <a:gd name="connsiteX189" fmla="*/ 2392173 w 5316285"/>
              <a:gd name="connsiteY189" fmla="*/ 3913784 h 4612916"/>
              <a:gd name="connsiteX190" fmla="*/ 2418174 w 5316285"/>
              <a:gd name="connsiteY190" fmla="*/ 3974455 h 4612916"/>
              <a:gd name="connsiteX191" fmla="*/ 2366170 w 5316285"/>
              <a:gd name="connsiteY191" fmla="*/ 3970122 h 4612916"/>
              <a:gd name="connsiteX192" fmla="*/ 2340169 w 5316285"/>
              <a:gd name="connsiteY192" fmla="*/ 4013458 h 4612916"/>
              <a:gd name="connsiteX193" fmla="*/ 2275164 w 5316285"/>
              <a:gd name="connsiteY193" fmla="*/ 4061128 h 4612916"/>
              <a:gd name="connsiteX194" fmla="*/ 2275164 w 5316285"/>
              <a:gd name="connsiteY194" fmla="*/ 4178137 h 4612916"/>
              <a:gd name="connsiteX195" fmla="*/ 2244828 w 5316285"/>
              <a:gd name="connsiteY195" fmla="*/ 4208472 h 4612916"/>
              <a:gd name="connsiteX196" fmla="*/ 2218827 w 5316285"/>
              <a:gd name="connsiteY196" fmla="*/ 4468491 h 4612916"/>
              <a:gd name="connsiteX197" fmla="*/ 2175491 w 5316285"/>
              <a:gd name="connsiteY197" fmla="*/ 4602835 h 4612916"/>
              <a:gd name="connsiteX198" fmla="*/ 2149489 w 5316285"/>
              <a:gd name="connsiteY198" fmla="*/ 4546497 h 4612916"/>
              <a:gd name="connsiteX199" fmla="*/ 2088817 w 5316285"/>
              <a:gd name="connsiteY199" fmla="*/ 4555164 h 4612916"/>
              <a:gd name="connsiteX200" fmla="*/ 2010811 w 5316285"/>
              <a:gd name="connsiteY200" fmla="*/ 4524829 h 4612916"/>
              <a:gd name="connsiteX201" fmla="*/ 2015145 w 5316285"/>
              <a:gd name="connsiteY201" fmla="*/ 4459824 h 4612916"/>
              <a:gd name="connsiteX202" fmla="*/ 1967475 w 5316285"/>
              <a:gd name="connsiteY202" fmla="*/ 4442489 h 4612916"/>
              <a:gd name="connsiteX203" fmla="*/ 1867802 w 5316285"/>
              <a:gd name="connsiteY203" fmla="*/ 4485826 h 4612916"/>
              <a:gd name="connsiteX204" fmla="*/ 1859134 w 5316285"/>
              <a:gd name="connsiteY204" fmla="*/ 4433823 h 4612916"/>
              <a:gd name="connsiteX205" fmla="*/ 1902470 w 5316285"/>
              <a:gd name="connsiteY205" fmla="*/ 4373152 h 4612916"/>
              <a:gd name="connsiteX206" fmla="*/ 1867801 w 5316285"/>
              <a:gd name="connsiteY206" fmla="*/ 4299480 h 4612916"/>
              <a:gd name="connsiteX207" fmla="*/ 1789795 w 5316285"/>
              <a:gd name="connsiteY207" fmla="*/ 4251809 h 4612916"/>
              <a:gd name="connsiteX208" fmla="*/ 1690121 w 5316285"/>
              <a:gd name="connsiteY208" fmla="*/ 4243142 h 4612916"/>
              <a:gd name="connsiteX209" fmla="*/ 1659785 w 5316285"/>
              <a:gd name="connsiteY209" fmla="*/ 4251809 h 4612916"/>
              <a:gd name="connsiteX210" fmla="*/ 1664119 w 5316285"/>
              <a:gd name="connsiteY210" fmla="*/ 4303812 h 4612916"/>
              <a:gd name="connsiteX211" fmla="*/ 1590447 w 5316285"/>
              <a:gd name="connsiteY211" fmla="*/ 4351483 h 4612916"/>
              <a:gd name="connsiteX212" fmla="*/ 1664119 w 5316285"/>
              <a:gd name="connsiteY212" fmla="*/ 4503162 h 4612916"/>
              <a:gd name="connsiteX213" fmla="*/ 1607782 w 5316285"/>
              <a:gd name="connsiteY213" fmla="*/ 4503162 h 4612916"/>
              <a:gd name="connsiteX214" fmla="*/ 1586114 w 5316285"/>
              <a:gd name="connsiteY214" fmla="*/ 4498827 h 4612916"/>
              <a:gd name="connsiteX215" fmla="*/ 1551446 w 5316285"/>
              <a:gd name="connsiteY215" fmla="*/ 4498827 h 4612916"/>
              <a:gd name="connsiteX216" fmla="*/ 1542777 w 5316285"/>
              <a:gd name="connsiteY216" fmla="*/ 4507494 h 4612916"/>
              <a:gd name="connsiteX217" fmla="*/ 1412768 w 5316285"/>
              <a:gd name="connsiteY217" fmla="*/ 4334148 h 4612916"/>
              <a:gd name="connsiteX218" fmla="*/ 1261090 w 5316285"/>
              <a:gd name="connsiteY218" fmla="*/ 4152136 h 4612916"/>
              <a:gd name="connsiteX219" fmla="*/ 1235088 w 5316285"/>
              <a:gd name="connsiteY219" fmla="*/ 4156469 h 4612916"/>
              <a:gd name="connsiteX220" fmla="*/ 1187418 w 5316285"/>
              <a:gd name="connsiteY220" fmla="*/ 4035126 h 4612916"/>
              <a:gd name="connsiteX221" fmla="*/ 1083411 w 5316285"/>
              <a:gd name="connsiteY221" fmla="*/ 3926785 h 4612916"/>
              <a:gd name="connsiteX222" fmla="*/ 1040074 w 5316285"/>
              <a:gd name="connsiteY222" fmla="*/ 3822777 h 4612916"/>
              <a:gd name="connsiteX223" fmla="*/ 957735 w 5316285"/>
              <a:gd name="connsiteY223" fmla="*/ 3727437 h 4612916"/>
              <a:gd name="connsiteX224" fmla="*/ 771388 w 5316285"/>
              <a:gd name="connsiteY224" fmla="*/ 3571426 h 4612916"/>
              <a:gd name="connsiteX225" fmla="*/ 667380 w 5316285"/>
              <a:gd name="connsiteY225" fmla="*/ 3480419 h 4612916"/>
              <a:gd name="connsiteX226" fmla="*/ 593708 w 5316285"/>
              <a:gd name="connsiteY226" fmla="*/ 3398080 h 4612916"/>
              <a:gd name="connsiteX227" fmla="*/ 567706 w 5316285"/>
              <a:gd name="connsiteY227" fmla="*/ 3333075 h 4612916"/>
              <a:gd name="connsiteX228" fmla="*/ 498368 w 5316285"/>
              <a:gd name="connsiteY228" fmla="*/ 3272404 h 4612916"/>
              <a:gd name="connsiteX229" fmla="*/ 481033 w 5316285"/>
              <a:gd name="connsiteY229" fmla="*/ 3203066 h 4612916"/>
              <a:gd name="connsiteX230" fmla="*/ 450697 w 5316285"/>
              <a:gd name="connsiteY230" fmla="*/ 3172730 h 4612916"/>
              <a:gd name="connsiteX231" fmla="*/ 442030 w 5316285"/>
              <a:gd name="connsiteY231" fmla="*/ 3142394 h 4612916"/>
              <a:gd name="connsiteX232" fmla="*/ 316355 w 5316285"/>
              <a:gd name="connsiteY232" fmla="*/ 3034053 h 4612916"/>
              <a:gd name="connsiteX233" fmla="*/ 182011 w 5316285"/>
              <a:gd name="connsiteY233" fmla="*/ 2995050 h 4612916"/>
              <a:gd name="connsiteX234" fmla="*/ 125673 w 5316285"/>
              <a:gd name="connsiteY234" fmla="*/ 2934380 h 4612916"/>
              <a:gd name="connsiteX235" fmla="*/ 69338 w 5316285"/>
              <a:gd name="connsiteY235" fmla="*/ 2886709 h 4612916"/>
              <a:gd name="connsiteX236" fmla="*/ 8668 w 5316285"/>
              <a:gd name="connsiteY236" fmla="*/ 2873708 h 4612916"/>
              <a:gd name="connsiteX237" fmla="*/ 0 w 5316285"/>
              <a:gd name="connsiteY237" fmla="*/ 2878042 h 4612916"/>
              <a:gd name="connsiteX0" fmla="*/ 445445 w 5316285"/>
              <a:gd name="connsiteY0" fmla="*/ 2263664 h 4612916"/>
              <a:gd name="connsiteX1" fmla="*/ 367751 w 5316285"/>
              <a:gd name="connsiteY1" fmla="*/ 2156088 h 4612916"/>
              <a:gd name="connsiteX2" fmla="*/ 385681 w 5316285"/>
              <a:gd name="connsiteY2" fmla="*/ 2102300 h 4612916"/>
              <a:gd name="connsiteX3" fmla="*/ 385681 w 5316285"/>
              <a:gd name="connsiteY3" fmla="*/ 2054488 h 4612916"/>
              <a:gd name="connsiteX4" fmla="*/ 385681 w 5316285"/>
              <a:gd name="connsiteY4" fmla="*/ 2024606 h 4612916"/>
              <a:gd name="connsiteX5" fmla="*/ 349822 w 5316285"/>
              <a:gd name="connsiteY5" fmla="*/ 1958864 h 4612916"/>
              <a:gd name="connsiteX6" fmla="*/ 343845 w 5316285"/>
              <a:gd name="connsiteY6" fmla="*/ 1917029 h 4612916"/>
              <a:gd name="connsiteX7" fmla="*/ 313963 w 5316285"/>
              <a:gd name="connsiteY7" fmla="*/ 1893123 h 4612916"/>
              <a:gd name="connsiteX8" fmla="*/ 296034 w 5316285"/>
              <a:gd name="connsiteY8" fmla="*/ 1857264 h 4612916"/>
              <a:gd name="connsiteX9" fmla="*/ 236269 w 5316285"/>
              <a:gd name="connsiteY9" fmla="*/ 1797500 h 4612916"/>
              <a:gd name="connsiteX10" fmla="*/ 224316 w 5316285"/>
              <a:gd name="connsiteY10" fmla="*/ 1654064 h 4612916"/>
              <a:gd name="connsiteX11" fmla="*/ 248222 w 5316285"/>
              <a:gd name="connsiteY11" fmla="*/ 1618206 h 4612916"/>
              <a:gd name="connsiteX12" fmla="*/ 409587 w 5316285"/>
              <a:gd name="connsiteY12" fmla="*/ 1648088 h 4612916"/>
              <a:gd name="connsiteX13" fmla="*/ 463375 w 5316285"/>
              <a:gd name="connsiteY13" fmla="*/ 1630158 h 4612916"/>
              <a:gd name="connsiteX14" fmla="*/ 427516 w 5316285"/>
              <a:gd name="connsiteY14" fmla="*/ 1474770 h 4612916"/>
              <a:gd name="connsiteX15" fmla="*/ 451422 w 5316285"/>
              <a:gd name="connsiteY15" fmla="*/ 1444888 h 4612916"/>
              <a:gd name="connsiteX16" fmla="*/ 439469 w 5316285"/>
              <a:gd name="connsiteY16" fmla="*/ 1122158 h 4612916"/>
              <a:gd name="connsiteX17" fmla="*/ 463375 w 5316285"/>
              <a:gd name="connsiteY17" fmla="*/ 1110206 h 4612916"/>
              <a:gd name="connsiteX18" fmla="*/ 517163 w 5316285"/>
              <a:gd name="connsiteY18" fmla="*/ 817358 h 4612916"/>
              <a:gd name="connsiteX19" fmla="*/ 523139 w 5316285"/>
              <a:gd name="connsiteY19" fmla="*/ 590253 h 4612916"/>
              <a:gd name="connsiteX20" fmla="*/ 439469 w 5316285"/>
              <a:gd name="connsiteY20" fmla="*/ 542441 h 4612916"/>
              <a:gd name="connsiteX21" fmla="*/ 361775 w 5316285"/>
              <a:gd name="connsiteY21" fmla="*/ 428888 h 4612916"/>
              <a:gd name="connsiteX22" fmla="*/ 403610 w 5316285"/>
              <a:gd name="connsiteY22" fmla="*/ 195806 h 4612916"/>
              <a:gd name="connsiteX23" fmla="*/ 415563 w 5316285"/>
              <a:gd name="connsiteY23" fmla="*/ 189829 h 4612916"/>
              <a:gd name="connsiteX24" fmla="*/ 696457 w 5316285"/>
              <a:gd name="connsiteY24" fmla="*/ 213735 h 4612916"/>
              <a:gd name="connsiteX25" fmla="*/ 708410 w 5316285"/>
              <a:gd name="connsiteY25" fmla="*/ 213735 h 4612916"/>
              <a:gd name="connsiteX26" fmla="*/ 720363 w 5316285"/>
              <a:gd name="connsiteY26" fmla="*/ 16511 h 4612916"/>
              <a:gd name="connsiteX27" fmla="*/ 720363 w 5316285"/>
              <a:gd name="connsiteY27" fmla="*/ 10535 h 4612916"/>
              <a:gd name="connsiteX28" fmla="*/ 857822 w 5316285"/>
              <a:gd name="connsiteY28" fmla="*/ 10535 h 4612916"/>
              <a:gd name="connsiteX29" fmla="*/ 1407657 w 5316285"/>
              <a:gd name="connsiteY29" fmla="*/ 58347 h 4612916"/>
              <a:gd name="connsiteX30" fmla="*/ 1443516 w 5316285"/>
              <a:gd name="connsiteY30" fmla="*/ 58347 h 4612916"/>
              <a:gd name="connsiteX31" fmla="*/ 1473398 w 5316285"/>
              <a:gd name="connsiteY31" fmla="*/ 88229 h 4612916"/>
              <a:gd name="connsiteX32" fmla="*/ 1497304 w 5316285"/>
              <a:gd name="connsiteY32" fmla="*/ 142017 h 4612916"/>
              <a:gd name="connsiteX33" fmla="*/ 1503281 w 5316285"/>
              <a:gd name="connsiteY33" fmla="*/ 189829 h 4612916"/>
              <a:gd name="connsiteX34" fmla="*/ 1545116 w 5316285"/>
              <a:gd name="connsiteY34" fmla="*/ 237641 h 4612916"/>
              <a:gd name="connsiteX35" fmla="*/ 1610857 w 5316285"/>
              <a:gd name="connsiteY35" fmla="*/ 249594 h 4612916"/>
              <a:gd name="connsiteX36" fmla="*/ 1664645 w 5316285"/>
              <a:gd name="connsiteY36" fmla="*/ 297406 h 4612916"/>
              <a:gd name="connsiteX37" fmla="*/ 1706481 w 5316285"/>
              <a:gd name="connsiteY37" fmla="*/ 351194 h 4612916"/>
              <a:gd name="connsiteX38" fmla="*/ 1760269 w 5316285"/>
              <a:gd name="connsiteY38" fmla="*/ 404982 h 4612916"/>
              <a:gd name="connsiteX39" fmla="*/ 1778198 w 5316285"/>
              <a:gd name="connsiteY39" fmla="*/ 434864 h 4612916"/>
              <a:gd name="connsiteX40" fmla="*/ 1831987 w 5316285"/>
              <a:gd name="connsiteY40" fmla="*/ 482676 h 4612916"/>
              <a:gd name="connsiteX41" fmla="*/ 1885775 w 5316285"/>
              <a:gd name="connsiteY41" fmla="*/ 530488 h 4612916"/>
              <a:gd name="connsiteX42" fmla="*/ 1891751 w 5316285"/>
              <a:gd name="connsiteY42" fmla="*/ 530488 h 4612916"/>
              <a:gd name="connsiteX43" fmla="*/ 1951516 w 5316285"/>
              <a:gd name="connsiteY43" fmla="*/ 548417 h 4612916"/>
              <a:gd name="connsiteX44" fmla="*/ 1993351 w 5316285"/>
              <a:gd name="connsiteY44" fmla="*/ 602206 h 4612916"/>
              <a:gd name="connsiteX45" fmla="*/ 1999328 w 5316285"/>
              <a:gd name="connsiteY45" fmla="*/ 614158 h 4612916"/>
              <a:gd name="connsiteX46" fmla="*/ 2023234 w 5316285"/>
              <a:gd name="connsiteY46" fmla="*/ 638064 h 4612916"/>
              <a:gd name="connsiteX47" fmla="*/ 2047139 w 5316285"/>
              <a:gd name="connsiteY47" fmla="*/ 679900 h 4612916"/>
              <a:gd name="connsiteX48" fmla="*/ 2053116 w 5316285"/>
              <a:gd name="connsiteY48" fmla="*/ 727711 h 4612916"/>
              <a:gd name="connsiteX49" fmla="*/ 2065069 w 5316285"/>
              <a:gd name="connsiteY49" fmla="*/ 751617 h 4612916"/>
              <a:gd name="connsiteX50" fmla="*/ 2088975 w 5316285"/>
              <a:gd name="connsiteY50" fmla="*/ 781500 h 4612916"/>
              <a:gd name="connsiteX51" fmla="*/ 2112881 w 5316285"/>
              <a:gd name="connsiteY51" fmla="*/ 817358 h 4612916"/>
              <a:gd name="connsiteX52" fmla="*/ 2124834 w 5316285"/>
              <a:gd name="connsiteY52" fmla="*/ 847241 h 4612916"/>
              <a:gd name="connsiteX53" fmla="*/ 2100928 w 5316285"/>
              <a:gd name="connsiteY53" fmla="*/ 901029 h 4612916"/>
              <a:gd name="connsiteX54" fmla="*/ 2124834 w 5316285"/>
              <a:gd name="connsiteY54" fmla="*/ 948841 h 4612916"/>
              <a:gd name="connsiteX55" fmla="*/ 2136787 w 5316285"/>
              <a:gd name="connsiteY55" fmla="*/ 978723 h 4612916"/>
              <a:gd name="connsiteX56" fmla="*/ 2154716 w 5316285"/>
              <a:gd name="connsiteY56" fmla="*/ 1020558 h 4612916"/>
              <a:gd name="connsiteX57" fmla="*/ 2166669 w 5316285"/>
              <a:gd name="connsiteY57" fmla="*/ 1038488 h 4612916"/>
              <a:gd name="connsiteX58" fmla="*/ 2166669 w 5316285"/>
              <a:gd name="connsiteY58" fmla="*/ 1068370 h 4612916"/>
              <a:gd name="connsiteX59" fmla="*/ 2214481 w 5316285"/>
              <a:gd name="connsiteY59" fmla="*/ 1128135 h 4612916"/>
              <a:gd name="connsiteX60" fmla="*/ 2244363 w 5316285"/>
              <a:gd name="connsiteY60" fmla="*/ 1146064 h 4612916"/>
              <a:gd name="connsiteX61" fmla="*/ 2250339 w 5316285"/>
              <a:gd name="connsiteY61" fmla="*/ 1140088 h 4612916"/>
              <a:gd name="connsiteX62" fmla="*/ 2292175 w 5316285"/>
              <a:gd name="connsiteY62" fmla="*/ 1158017 h 4612916"/>
              <a:gd name="connsiteX63" fmla="*/ 2345963 w 5316285"/>
              <a:gd name="connsiteY63" fmla="*/ 1205829 h 4612916"/>
              <a:gd name="connsiteX64" fmla="*/ 2387798 w 5316285"/>
              <a:gd name="connsiteY64" fmla="*/ 1241688 h 4612916"/>
              <a:gd name="connsiteX65" fmla="*/ 2423657 w 5316285"/>
              <a:gd name="connsiteY65" fmla="*/ 1253641 h 4612916"/>
              <a:gd name="connsiteX66" fmla="*/ 2477445 w 5316285"/>
              <a:gd name="connsiteY66" fmla="*/ 1265594 h 4612916"/>
              <a:gd name="connsiteX67" fmla="*/ 2477445 w 5316285"/>
              <a:gd name="connsiteY67" fmla="*/ 1289500 h 4612916"/>
              <a:gd name="connsiteX68" fmla="*/ 2525257 w 5316285"/>
              <a:gd name="connsiteY68" fmla="*/ 1319382 h 4612916"/>
              <a:gd name="connsiteX69" fmla="*/ 2561116 w 5316285"/>
              <a:gd name="connsiteY69" fmla="*/ 1325358 h 4612916"/>
              <a:gd name="connsiteX70" fmla="*/ 2602951 w 5316285"/>
              <a:gd name="connsiteY70" fmla="*/ 1361217 h 4612916"/>
              <a:gd name="connsiteX71" fmla="*/ 2632834 w 5316285"/>
              <a:gd name="connsiteY71" fmla="*/ 1379147 h 4612916"/>
              <a:gd name="connsiteX72" fmla="*/ 2644787 w 5316285"/>
              <a:gd name="connsiteY72" fmla="*/ 1385123 h 4612916"/>
              <a:gd name="connsiteX73" fmla="*/ 2668692 w 5316285"/>
              <a:gd name="connsiteY73" fmla="*/ 1391100 h 4612916"/>
              <a:gd name="connsiteX74" fmla="*/ 2728457 w 5316285"/>
              <a:gd name="connsiteY74" fmla="*/ 1415006 h 4612916"/>
              <a:gd name="connsiteX75" fmla="*/ 2752363 w 5316285"/>
              <a:gd name="connsiteY75" fmla="*/ 1391100 h 4612916"/>
              <a:gd name="connsiteX76" fmla="*/ 2776269 w 5316285"/>
              <a:gd name="connsiteY76" fmla="*/ 1367194 h 4612916"/>
              <a:gd name="connsiteX77" fmla="*/ 2806151 w 5316285"/>
              <a:gd name="connsiteY77" fmla="*/ 1325358 h 4612916"/>
              <a:gd name="connsiteX78" fmla="*/ 2847987 w 5316285"/>
              <a:gd name="connsiteY78" fmla="*/ 1301453 h 4612916"/>
              <a:gd name="connsiteX79" fmla="*/ 2836034 w 5316285"/>
              <a:gd name="connsiteY79" fmla="*/ 1283523 h 4612916"/>
              <a:gd name="connsiteX80" fmla="*/ 2836034 w 5316285"/>
              <a:gd name="connsiteY80" fmla="*/ 1247664 h 4612916"/>
              <a:gd name="connsiteX81" fmla="*/ 2871892 w 5316285"/>
              <a:gd name="connsiteY81" fmla="*/ 1211806 h 4612916"/>
              <a:gd name="connsiteX82" fmla="*/ 2871892 w 5316285"/>
              <a:gd name="connsiteY82" fmla="*/ 1193876 h 4612916"/>
              <a:gd name="connsiteX83" fmla="*/ 2937634 w 5316285"/>
              <a:gd name="connsiteY83" fmla="*/ 1056417 h 4612916"/>
              <a:gd name="connsiteX84" fmla="*/ 2955563 w 5316285"/>
              <a:gd name="connsiteY84" fmla="*/ 1050441 h 4612916"/>
              <a:gd name="connsiteX85" fmla="*/ 3045210 w 5316285"/>
              <a:gd name="connsiteY85" fmla="*/ 1032511 h 4612916"/>
              <a:gd name="connsiteX86" fmla="*/ 3057163 w 5316285"/>
              <a:gd name="connsiteY86" fmla="*/ 1032511 h 4612916"/>
              <a:gd name="connsiteX87" fmla="*/ 3081068 w 5316285"/>
              <a:gd name="connsiteY87" fmla="*/ 1002630 h 4612916"/>
              <a:gd name="connsiteX88" fmla="*/ 3272314 w 5316285"/>
              <a:gd name="connsiteY88" fmla="*/ 1026535 h 4612916"/>
              <a:gd name="connsiteX89" fmla="*/ 3421727 w 5316285"/>
              <a:gd name="connsiteY89" fmla="*/ 1044464 h 4612916"/>
              <a:gd name="connsiteX90" fmla="*/ 3493444 w 5316285"/>
              <a:gd name="connsiteY90" fmla="*/ 1086300 h 4612916"/>
              <a:gd name="connsiteX91" fmla="*/ 3529302 w 5316285"/>
              <a:gd name="connsiteY91" fmla="*/ 1134111 h 4612916"/>
              <a:gd name="connsiteX92" fmla="*/ 3535279 w 5316285"/>
              <a:gd name="connsiteY92" fmla="*/ 1175947 h 4612916"/>
              <a:gd name="connsiteX93" fmla="*/ 3624925 w 5316285"/>
              <a:gd name="connsiteY93" fmla="*/ 1187900 h 4612916"/>
              <a:gd name="connsiteX94" fmla="*/ 3654808 w 5316285"/>
              <a:gd name="connsiteY94" fmla="*/ 1253641 h 4612916"/>
              <a:gd name="connsiteX95" fmla="*/ 3714571 w 5316285"/>
              <a:gd name="connsiteY95" fmla="*/ 1283523 h 4612916"/>
              <a:gd name="connsiteX96" fmla="*/ 3786289 w 5316285"/>
              <a:gd name="connsiteY96" fmla="*/ 1355240 h 4612916"/>
              <a:gd name="connsiteX97" fmla="*/ 3822147 w 5316285"/>
              <a:gd name="connsiteY97" fmla="*/ 1492699 h 4612916"/>
              <a:gd name="connsiteX98" fmla="*/ 3905818 w 5316285"/>
              <a:gd name="connsiteY98" fmla="*/ 1618206 h 4612916"/>
              <a:gd name="connsiteX99" fmla="*/ 3947653 w 5316285"/>
              <a:gd name="connsiteY99" fmla="*/ 1737735 h 4612916"/>
              <a:gd name="connsiteX100" fmla="*/ 4031323 w 5316285"/>
              <a:gd name="connsiteY100" fmla="*/ 1797500 h 4612916"/>
              <a:gd name="connsiteX101" fmla="*/ 4091087 w 5316285"/>
              <a:gd name="connsiteY101" fmla="*/ 1887146 h 4612916"/>
              <a:gd name="connsiteX102" fmla="*/ 4150851 w 5316285"/>
              <a:gd name="connsiteY102" fmla="*/ 1994723 h 4612916"/>
              <a:gd name="connsiteX103" fmla="*/ 4198663 w 5316285"/>
              <a:gd name="connsiteY103" fmla="*/ 2042534 h 4612916"/>
              <a:gd name="connsiteX104" fmla="*/ 4270379 w 5316285"/>
              <a:gd name="connsiteY104" fmla="*/ 2066440 h 4612916"/>
              <a:gd name="connsiteX105" fmla="*/ 4282331 w 5316285"/>
              <a:gd name="connsiteY105" fmla="*/ 2144135 h 4612916"/>
              <a:gd name="connsiteX106" fmla="*/ 4288308 w 5316285"/>
              <a:gd name="connsiteY106" fmla="*/ 2215852 h 4612916"/>
              <a:gd name="connsiteX107" fmla="*/ 4306236 w 5316285"/>
              <a:gd name="connsiteY107" fmla="*/ 2317453 h 4612916"/>
              <a:gd name="connsiteX108" fmla="*/ 4348072 w 5316285"/>
              <a:gd name="connsiteY108" fmla="*/ 2419053 h 4612916"/>
              <a:gd name="connsiteX109" fmla="*/ 4377953 w 5316285"/>
              <a:gd name="connsiteY109" fmla="*/ 2431006 h 4612916"/>
              <a:gd name="connsiteX110" fmla="*/ 4401860 w 5316285"/>
              <a:gd name="connsiteY110" fmla="*/ 2496746 h 4612916"/>
              <a:gd name="connsiteX111" fmla="*/ 4479552 w 5316285"/>
              <a:gd name="connsiteY111" fmla="*/ 2598345 h 4612916"/>
              <a:gd name="connsiteX112" fmla="*/ 4587129 w 5316285"/>
              <a:gd name="connsiteY112" fmla="*/ 2628227 h 4612916"/>
              <a:gd name="connsiteX113" fmla="*/ 4652870 w 5316285"/>
              <a:gd name="connsiteY113" fmla="*/ 2682015 h 4612916"/>
              <a:gd name="connsiteX114" fmla="*/ 4760446 w 5316285"/>
              <a:gd name="connsiteY114" fmla="*/ 2687991 h 4612916"/>
              <a:gd name="connsiteX115" fmla="*/ 4832163 w 5316285"/>
              <a:gd name="connsiteY115" fmla="*/ 2753731 h 4612916"/>
              <a:gd name="connsiteX116" fmla="*/ 4903881 w 5316285"/>
              <a:gd name="connsiteY116" fmla="*/ 2783614 h 4612916"/>
              <a:gd name="connsiteX117" fmla="*/ 5059268 w 5316285"/>
              <a:gd name="connsiteY117" fmla="*/ 2771660 h 4612916"/>
              <a:gd name="connsiteX118" fmla="*/ 5172820 w 5316285"/>
              <a:gd name="connsiteY118" fmla="*/ 2825448 h 4612916"/>
              <a:gd name="connsiteX119" fmla="*/ 5214654 w 5316285"/>
              <a:gd name="connsiteY119" fmla="*/ 2849354 h 4612916"/>
              <a:gd name="connsiteX120" fmla="*/ 5292348 w 5316285"/>
              <a:gd name="connsiteY120" fmla="*/ 2801543 h 4612916"/>
              <a:gd name="connsiteX121" fmla="*/ 5310276 w 5316285"/>
              <a:gd name="connsiteY121" fmla="*/ 2795566 h 4612916"/>
              <a:gd name="connsiteX122" fmla="*/ 5316252 w 5316285"/>
              <a:gd name="connsiteY122" fmla="*/ 2956930 h 4612916"/>
              <a:gd name="connsiteX123" fmla="*/ 5232582 w 5316285"/>
              <a:gd name="connsiteY123" fmla="*/ 3130248 h 4612916"/>
              <a:gd name="connsiteX124" fmla="*/ 5172818 w 5316285"/>
              <a:gd name="connsiteY124" fmla="*/ 3291612 h 4612916"/>
              <a:gd name="connsiteX125" fmla="*/ 5130982 w 5316285"/>
              <a:gd name="connsiteY125" fmla="*/ 3602388 h 4612916"/>
              <a:gd name="connsiteX126" fmla="*/ 5113053 w 5316285"/>
              <a:gd name="connsiteY126" fmla="*/ 3805588 h 4612916"/>
              <a:gd name="connsiteX127" fmla="*/ 5119029 w 5316285"/>
              <a:gd name="connsiteY127" fmla="*/ 3972929 h 4612916"/>
              <a:gd name="connsiteX128" fmla="*/ 5119029 w 5316285"/>
              <a:gd name="connsiteY128" fmla="*/ 4104411 h 4612916"/>
              <a:gd name="connsiteX129" fmla="*/ 5130982 w 5316285"/>
              <a:gd name="connsiteY129" fmla="*/ 4265775 h 4612916"/>
              <a:gd name="connsiteX130" fmla="*/ 5095124 w 5316285"/>
              <a:gd name="connsiteY130" fmla="*/ 4403233 h 4612916"/>
              <a:gd name="connsiteX131" fmla="*/ 5107077 w 5316285"/>
              <a:gd name="connsiteY131" fmla="*/ 4516786 h 4612916"/>
              <a:gd name="connsiteX132" fmla="*/ 5136959 w 5316285"/>
              <a:gd name="connsiteY132" fmla="*/ 4606433 h 4612916"/>
              <a:gd name="connsiteX133" fmla="*/ 5113053 w 5316285"/>
              <a:gd name="connsiteY133" fmla="*/ 4606432 h 4612916"/>
              <a:gd name="connsiteX134" fmla="*/ 5017429 w 5316285"/>
              <a:gd name="connsiteY134" fmla="*/ 4564596 h 4612916"/>
              <a:gd name="connsiteX135" fmla="*/ 4927782 w 5316285"/>
              <a:gd name="connsiteY135" fmla="*/ 4522761 h 4612916"/>
              <a:gd name="connsiteX136" fmla="*/ 4879971 w 5316285"/>
              <a:gd name="connsiteY136" fmla="*/ 4528738 h 4612916"/>
              <a:gd name="connsiteX137" fmla="*/ 4748489 w 5316285"/>
              <a:gd name="connsiteY137" fmla="*/ 4534715 h 4612916"/>
              <a:gd name="connsiteX138" fmla="*/ 4676771 w 5316285"/>
              <a:gd name="connsiteY138" fmla="*/ 4546668 h 4612916"/>
              <a:gd name="connsiteX139" fmla="*/ 4646889 w 5316285"/>
              <a:gd name="connsiteY139" fmla="*/ 4576550 h 4612916"/>
              <a:gd name="connsiteX140" fmla="*/ 4461618 w 5316285"/>
              <a:gd name="connsiteY140" fmla="*/ 4534714 h 4612916"/>
              <a:gd name="connsiteX141" fmla="*/ 4415987 w 5316285"/>
              <a:gd name="connsiteY141" fmla="*/ 4429489 h 4612916"/>
              <a:gd name="connsiteX142" fmla="*/ 4381318 w 5316285"/>
              <a:gd name="connsiteY142" fmla="*/ 4451158 h 4612916"/>
              <a:gd name="connsiteX143" fmla="*/ 4346649 w 5316285"/>
              <a:gd name="connsiteY143" fmla="*/ 4416488 h 4612916"/>
              <a:gd name="connsiteX144" fmla="*/ 4329314 w 5316285"/>
              <a:gd name="connsiteY144" fmla="*/ 4455490 h 4612916"/>
              <a:gd name="connsiteX145" fmla="*/ 4116965 w 5316285"/>
              <a:gd name="connsiteY145" fmla="*/ 4381818 h 4612916"/>
              <a:gd name="connsiteX146" fmla="*/ 4095297 w 5316285"/>
              <a:gd name="connsiteY146" fmla="*/ 4334148 h 4612916"/>
              <a:gd name="connsiteX147" fmla="*/ 4142967 w 5316285"/>
              <a:gd name="connsiteY147" fmla="*/ 4290812 h 4612916"/>
              <a:gd name="connsiteX148" fmla="*/ 4108298 w 5316285"/>
              <a:gd name="connsiteY148" fmla="*/ 4212806 h 4612916"/>
              <a:gd name="connsiteX149" fmla="*/ 4064962 w 5316285"/>
              <a:gd name="connsiteY149" fmla="*/ 4217140 h 4612916"/>
              <a:gd name="connsiteX150" fmla="*/ 4082296 w 5316285"/>
              <a:gd name="connsiteY150" fmla="*/ 4165136 h 4612916"/>
              <a:gd name="connsiteX151" fmla="*/ 3982622 w 5316285"/>
              <a:gd name="connsiteY151" fmla="*/ 4165136 h 4612916"/>
              <a:gd name="connsiteX152" fmla="*/ 3952287 w 5316285"/>
              <a:gd name="connsiteY152" fmla="*/ 4195471 h 4612916"/>
              <a:gd name="connsiteX153" fmla="*/ 3917617 w 5316285"/>
              <a:gd name="connsiteY153" fmla="*/ 4186804 h 4612916"/>
              <a:gd name="connsiteX154" fmla="*/ 3904616 w 5316285"/>
              <a:gd name="connsiteY154" fmla="*/ 4152135 h 4612916"/>
              <a:gd name="connsiteX155" fmla="*/ 3900282 w 5316285"/>
              <a:gd name="connsiteY155" fmla="*/ 4061129 h 4612916"/>
              <a:gd name="connsiteX156" fmla="*/ 3882948 w 5316285"/>
              <a:gd name="connsiteY156" fmla="*/ 3965789 h 4612916"/>
              <a:gd name="connsiteX157" fmla="*/ 3887281 w 5316285"/>
              <a:gd name="connsiteY157" fmla="*/ 3896450 h 4612916"/>
              <a:gd name="connsiteX158" fmla="*/ 3822276 w 5316285"/>
              <a:gd name="connsiteY158" fmla="*/ 3809776 h 4612916"/>
              <a:gd name="connsiteX159" fmla="*/ 3826611 w 5316285"/>
              <a:gd name="connsiteY159" fmla="*/ 3662432 h 4612916"/>
              <a:gd name="connsiteX160" fmla="*/ 3731270 w 5316285"/>
              <a:gd name="connsiteY160" fmla="*/ 3541091 h 4612916"/>
              <a:gd name="connsiteX161" fmla="*/ 3696601 w 5316285"/>
              <a:gd name="connsiteY161" fmla="*/ 3497754 h 4612916"/>
              <a:gd name="connsiteX162" fmla="*/ 3640264 w 5316285"/>
              <a:gd name="connsiteY162" fmla="*/ 3510755 h 4612916"/>
              <a:gd name="connsiteX163" fmla="*/ 3596927 w 5316285"/>
              <a:gd name="connsiteY163" fmla="*/ 3489087 h 4612916"/>
              <a:gd name="connsiteX164" fmla="*/ 3557925 w 5316285"/>
              <a:gd name="connsiteY164" fmla="*/ 3411081 h 4612916"/>
              <a:gd name="connsiteX165" fmla="*/ 3501587 w 5316285"/>
              <a:gd name="connsiteY165" fmla="*/ 3419748 h 4612916"/>
              <a:gd name="connsiteX166" fmla="*/ 3445249 w 5316285"/>
              <a:gd name="connsiteY166" fmla="*/ 3441417 h 4612916"/>
              <a:gd name="connsiteX167" fmla="*/ 3367243 w 5316285"/>
              <a:gd name="connsiteY167" fmla="*/ 3445750 h 4612916"/>
              <a:gd name="connsiteX168" fmla="*/ 3362910 w 5316285"/>
              <a:gd name="connsiteY168" fmla="*/ 3411081 h 4612916"/>
              <a:gd name="connsiteX169" fmla="*/ 3384579 w 5316285"/>
              <a:gd name="connsiteY169" fmla="*/ 3402413 h 4612916"/>
              <a:gd name="connsiteX170" fmla="*/ 3341242 w 5316285"/>
              <a:gd name="connsiteY170" fmla="*/ 3363410 h 4612916"/>
              <a:gd name="connsiteX171" fmla="*/ 3302239 w 5316285"/>
              <a:gd name="connsiteY171" fmla="*/ 3350410 h 4612916"/>
              <a:gd name="connsiteX172" fmla="*/ 3280570 w 5316285"/>
              <a:gd name="connsiteY172" fmla="*/ 3298406 h 4612916"/>
              <a:gd name="connsiteX173" fmla="*/ 3141894 w 5316285"/>
              <a:gd name="connsiteY173" fmla="*/ 3246402 h 4612916"/>
              <a:gd name="connsiteX174" fmla="*/ 3020551 w 5316285"/>
              <a:gd name="connsiteY174" fmla="*/ 3263737 h 4612916"/>
              <a:gd name="connsiteX175" fmla="*/ 2946879 w 5316285"/>
              <a:gd name="connsiteY175" fmla="*/ 3259404 h 4612916"/>
              <a:gd name="connsiteX176" fmla="*/ 2929545 w 5316285"/>
              <a:gd name="connsiteY176" fmla="*/ 3285406 h 4612916"/>
              <a:gd name="connsiteX177" fmla="*/ 3003218 w 5316285"/>
              <a:gd name="connsiteY177" fmla="*/ 3393746 h 4612916"/>
              <a:gd name="connsiteX178" fmla="*/ 3003217 w 5316285"/>
              <a:gd name="connsiteY178" fmla="*/ 3575760 h 4612916"/>
              <a:gd name="connsiteX179" fmla="*/ 2877541 w 5316285"/>
              <a:gd name="connsiteY179" fmla="*/ 3601762 h 4612916"/>
              <a:gd name="connsiteX180" fmla="*/ 2760533 w 5316285"/>
              <a:gd name="connsiteY180" fmla="*/ 3588760 h 4612916"/>
              <a:gd name="connsiteX181" fmla="*/ 2669526 w 5316285"/>
              <a:gd name="connsiteY181" fmla="*/ 3567092 h 4612916"/>
              <a:gd name="connsiteX182" fmla="*/ 2608855 w 5316285"/>
              <a:gd name="connsiteY182" fmla="*/ 3588761 h 4612916"/>
              <a:gd name="connsiteX183" fmla="*/ 2561185 w 5316285"/>
              <a:gd name="connsiteY183" fmla="*/ 3636431 h 4612916"/>
              <a:gd name="connsiteX184" fmla="*/ 2500514 w 5316285"/>
              <a:gd name="connsiteY184" fmla="*/ 3679768 h 4612916"/>
              <a:gd name="connsiteX185" fmla="*/ 2474512 w 5316285"/>
              <a:gd name="connsiteY185" fmla="*/ 3723103 h 4612916"/>
              <a:gd name="connsiteX186" fmla="*/ 2400840 w 5316285"/>
              <a:gd name="connsiteY186" fmla="*/ 3757773 h 4612916"/>
              <a:gd name="connsiteX187" fmla="*/ 2405173 w 5316285"/>
              <a:gd name="connsiteY187" fmla="*/ 3814111 h 4612916"/>
              <a:gd name="connsiteX188" fmla="*/ 2387839 w 5316285"/>
              <a:gd name="connsiteY188" fmla="*/ 3853113 h 4612916"/>
              <a:gd name="connsiteX189" fmla="*/ 2392173 w 5316285"/>
              <a:gd name="connsiteY189" fmla="*/ 3913784 h 4612916"/>
              <a:gd name="connsiteX190" fmla="*/ 2418174 w 5316285"/>
              <a:gd name="connsiteY190" fmla="*/ 3974455 h 4612916"/>
              <a:gd name="connsiteX191" fmla="*/ 2366170 w 5316285"/>
              <a:gd name="connsiteY191" fmla="*/ 3970122 h 4612916"/>
              <a:gd name="connsiteX192" fmla="*/ 2340169 w 5316285"/>
              <a:gd name="connsiteY192" fmla="*/ 4013458 h 4612916"/>
              <a:gd name="connsiteX193" fmla="*/ 2275164 w 5316285"/>
              <a:gd name="connsiteY193" fmla="*/ 4061128 h 4612916"/>
              <a:gd name="connsiteX194" fmla="*/ 2275164 w 5316285"/>
              <a:gd name="connsiteY194" fmla="*/ 4178137 h 4612916"/>
              <a:gd name="connsiteX195" fmla="*/ 2244828 w 5316285"/>
              <a:gd name="connsiteY195" fmla="*/ 4208472 h 4612916"/>
              <a:gd name="connsiteX196" fmla="*/ 2218827 w 5316285"/>
              <a:gd name="connsiteY196" fmla="*/ 4468491 h 4612916"/>
              <a:gd name="connsiteX197" fmla="*/ 2175491 w 5316285"/>
              <a:gd name="connsiteY197" fmla="*/ 4602835 h 4612916"/>
              <a:gd name="connsiteX198" fmla="*/ 2149489 w 5316285"/>
              <a:gd name="connsiteY198" fmla="*/ 4546497 h 4612916"/>
              <a:gd name="connsiteX199" fmla="*/ 2088817 w 5316285"/>
              <a:gd name="connsiteY199" fmla="*/ 4555164 h 4612916"/>
              <a:gd name="connsiteX200" fmla="*/ 2010811 w 5316285"/>
              <a:gd name="connsiteY200" fmla="*/ 4524829 h 4612916"/>
              <a:gd name="connsiteX201" fmla="*/ 2015145 w 5316285"/>
              <a:gd name="connsiteY201" fmla="*/ 4459824 h 4612916"/>
              <a:gd name="connsiteX202" fmla="*/ 1967475 w 5316285"/>
              <a:gd name="connsiteY202" fmla="*/ 4442489 h 4612916"/>
              <a:gd name="connsiteX203" fmla="*/ 1867802 w 5316285"/>
              <a:gd name="connsiteY203" fmla="*/ 4485826 h 4612916"/>
              <a:gd name="connsiteX204" fmla="*/ 1859134 w 5316285"/>
              <a:gd name="connsiteY204" fmla="*/ 4433823 h 4612916"/>
              <a:gd name="connsiteX205" fmla="*/ 1902470 w 5316285"/>
              <a:gd name="connsiteY205" fmla="*/ 4373152 h 4612916"/>
              <a:gd name="connsiteX206" fmla="*/ 1867801 w 5316285"/>
              <a:gd name="connsiteY206" fmla="*/ 4299480 h 4612916"/>
              <a:gd name="connsiteX207" fmla="*/ 1789795 w 5316285"/>
              <a:gd name="connsiteY207" fmla="*/ 4251809 h 4612916"/>
              <a:gd name="connsiteX208" fmla="*/ 1690121 w 5316285"/>
              <a:gd name="connsiteY208" fmla="*/ 4243142 h 4612916"/>
              <a:gd name="connsiteX209" fmla="*/ 1659785 w 5316285"/>
              <a:gd name="connsiteY209" fmla="*/ 4251809 h 4612916"/>
              <a:gd name="connsiteX210" fmla="*/ 1664119 w 5316285"/>
              <a:gd name="connsiteY210" fmla="*/ 4303812 h 4612916"/>
              <a:gd name="connsiteX211" fmla="*/ 1590447 w 5316285"/>
              <a:gd name="connsiteY211" fmla="*/ 4351483 h 4612916"/>
              <a:gd name="connsiteX212" fmla="*/ 1664119 w 5316285"/>
              <a:gd name="connsiteY212" fmla="*/ 4503162 h 4612916"/>
              <a:gd name="connsiteX213" fmla="*/ 1607782 w 5316285"/>
              <a:gd name="connsiteY213" fmla="*/ 4503162 h 4612916"/>
              <a:gd name="connsiteX214" fmla="*/ 1586114 w 5316285"/>
              <a:gd name="connsiteY214" fmla="*/ 4498827 h 4612916"/>
              <a:gd name="connsiteX215" fmla="*/ 1551446 w 5316285"/>
              <a:gd name="connsiteY215" fmla="*/ 4498827 h 4612916"/>
              <a:gd name="connsiteX216" fmla="*/ 1542777 w 5316285"/>
              <a:gd name="connsiteY216" fmla="*/ 4507494 h 4612916"/>
              <a:gd name="connsiteX217" fmla="*/ 1412768 w 5316285"/>
              <a:gd name="connsiteY217" fmla="*/ 4334148 h 4612916"/>
              <a:gd name="connsiteX218" fmla="*/ 1261090 w 5316285"/>
              <a:gd name="connsiteY218" fmla="*/ 4152136 h 4612916"/>
              <a:gd name="connsiteX219" fmla="*/ 1235088 w 5316285"/>
              <a:gd name="connsiteY219" fmla="*/ 4156469 h 4612916"/>
              <a:gd name="connsiteX220" fmla="*/ 1187418 w 5316285"/>
              <a:gd name="connsiteY220" fmla="*/ 4035126 h 4612916"/>
              <a:gd name="connsiteX221" fmla="*/ 1083411 w 5316285"/>
              <a:gd name="connsiteY221" fmla="*/ 3926785 h 4612916"/>
              <a:gd name="connsiteX222" fmla="*/ 1040074 w 5316285"/>
              <a:gd name="connsiteY222" fmla="*/ 3822777 h 4612916"/>
              <a:gd name="connsiteX223" fmla="*/ 957735 w 5316285"/>
              <a:gd name="connsiteY223" fmla="*/ 3727437 h 4612916"/>
              <a:gd name="connsiteX224" fmla="*/ 771388 w 5316285"/>
              <a:gd name="connsiteY224" fmla="*/ 3571426 h 4612916"/>
              <a:gd name="connsiteX225" fmla="*/ 667380 w 5316285"/>
              <a:gd name="connsiteY225" fmla="*/ 3480419 h 4612916"/>
              <a:gd name="connsiteX226" fmla="*/ 593708 w 5316285"/>
              <a:gd name="connsiteY226" fmla="*/ 3398080 h 4612916"/>
              <a:gd name="connsiteX227" fmla="*/ 567706 w 5316285"/>
              <a:gd name="connsiteY227" fmla="*/ 3333075 h 4612916"/>
              <a:gd name="connsiteX228" fmla="*/ 498368 w 5316285"/>
              <a:gd name="connsiteY228" fmla="*/ 3272404 h 4612916"/>
              <a:gd name="connsiteX229" fmla="*/ 481033 w 5316285"/>
              <a:gd name="connsiteY229" fmla="*/ 3203066 h 4612916"/>
              <a:gd name="connsiteX230" fmla="*/ 450697 w 5316285"/>
              <a:gd name="connsiteY230" fmla="*/ 3172730 h 4612916"/>
              <a:gd name="connsiteX231" fmla="*/ 442030 w 5316285"/>
              <a:gd name="connsiteY231" fmla="*/ 3142394 h 4612916"/>
              <a:gd name="connsiteX232" fmla="*/ 316355 w 5316285"/>
              <a:gd name="connsiteY232" fmla="*/ 3034053 h 4612916"/>
              <a:gd name="connsiteX233" fmla="*/ 182011 w 5316285"/>
              <a:gd name="connsiteY233" fmla="*/ 2995050 h 4612916"/>
              <a:gd name="connsiteX234" fmla="*/ 125673 w 5316285"/>
              <a:gd name="connsiteY234" fmla="*/ 2934380 h 4612916"/>
              <a:gd name="connsiteX235" fmla="*/ 69338 w 5316285"/>
              <a:gd name="connsiteY235" fmla="*/ 2886709 h 4612916"/>
              <a:gd name="connsiteX236" fmla="*/ 8668 w 5316285"/>
              <a:gd name="connsiteY236" fmla="*/ 2873708 h 4612916"/>
              <a:gd name="connsiteX237" fmla="*/ 0 w 5316285"/>
              <a:gd name="connsiteY237" fmla="*/ 2761033 h 4612916"/>
              <a:gd name="connsiteX0" fmla="*/ 449778 w 5320618"/>
              <a:gd name="connsiteY0" fmla="*/ 2263664 h 4612916"/>
              <a:gd name="connsiteX1" fmla="*/ 372084 w 5320618"/>
              <a:gd name="connsiteY1" fmla="*/ 2156088 h 4612916"/>
              <a:gd name="connsiteX2" fmla="*/ 390014 w 5320618"/>
              <a:gd name="connsiteY2" fmla="*/ 2102300 h 4612916"/>
              <a:gd name="connsiteX3" fmla="*/ 390014 w 5320618"/>
              <a:gd name="connsiteY3" fmla="*/ 2054488 h 4612916"/>
              <a:gd name="connsiteX4" fmla="*/ 390014 w 5320618"/>
              <a:gd name="connsiteY4" fmla="*/ 2024606 h 4612916"/>
              <a:gd name="connsiteX5" fmla="*/ 354155 w 5320618"/>
              <a:gd name="connsiteY5" fmla="*/ 1958864 h 4612916"/>
              <a:gd name="connsiteX6" fmla="*/ 348178 w 5320618"/>
              <a:gd name="connsiteY6" fmla="*/ 1917029 h 4612916"/>
              <a:gd name="connsiteX7" fmla="*/ 318296 w 5320618"/>
              <a:gd name="connsiteY7" fmla="*/ 1893123 h 4612916"/>
              <a:gd name="connsiteX8" fmla="*/ 300367 w 5320618"/>
              <a:gd name="connsiteY8" fmla="*/ 1857264 h 4612916"/>
              <a:gd name="connsiteX9" fmla="*/ 240602 w 5320618"/>
              <a:gd name="connsiteY9" fmla="*/ 1797500 h 4612916"/>
              <a:gd name="connsiteX10" fmla="*/ 228649 w 5320618"/>
              <a:gd name="connsiteY10" fmla="*/ 1654064 h 4612916"/>
              <a:gd name="connsiteX11" fmla="*/ 252555 w 5320618"/>
              <a:gd name="connsiteY11" fmla="*/ 1618206 h 4612916"/>
              <a:gd name="connsiteX12" fmla="*/ 413920 w 5320618"/>
              <a:gd name="connsiteY12" fmla="*/ 1648088 h 4612916"/>
              <a:gd name="connsiteX13" fmla="*/ 467708 w 5320618"/>
              <a:gd name="connsiteY13" fmla="*/ 1630158 h 4612916"/>
              <a:gd name="connsiteX14" fmla="*/ 431849 w 5320618"/>
              <a:gd name="connsiteY14" fmla="*/ 1474770 h 4612916"/>
              <a:gd name="connsiteX15" fmla="*/ 455755 w 5320618"/>
              <a:gd name="connsiteY15" fmla="*/ 1444888 h 4612916"/>
              <a:gd name="connsiteX16" fmla="*/ 443802 w 5320618"/>
              <a:gd name="connsiteY16" fmla="*/ 1122158 h 4612916"/>
              <a:gd name="connsiteX17" fmla="*/ 467708 w 5320618"/>
              <a:gd name="connsiteY17" fmla="*/ 1110206 h 4612916"/>
              <a:gd name="connsiteX18" fmla="*/ 521496 w 5320618"/>
              <a:gd name="connsiteY18" fmla="*/ 817358 h 4612916"/>
              <a:gd name="connsiteX19" fmla="*/ 527472 w 5320618"/>
              <a:gd name="connsiteY19" fmla="*/ 590253 h 4612916"/>
              <a:gd name="connsiteX20" fmla="*/ 443802 w 5320618"/>
              <a:gd name="connsiteY20" fmla="*/ 542441 h 4612916"/>
              <a:gd name="connsiteX21" fmla="*/ 366108 w 5320618"/>
              <a:gd name="connsiteY21" fmla="*/ 428888 h 4612916"/>
              <a:gd name="connsiteX22" fmla="*/ 407943 w 5320618"/>
              <a:gd name="connsiteY22" fmla="*/ 195806 h 4612916"/>
              <a:gd name="connsiteX23" fmla="*/ 419896 w 5320618"/>
              <a:gd name="connsiteY23" fmla="*/ 189829 h 4612916"/>
              <a:gd name="connsiteX24" fmla="*/ 700790 w 5320618"/>
              <a:gd name="connsiteY24" fmla="*/ 213735 h 4612916"/>
              <a:gd name="connsiteX25" fmla="*/ 712743 w 5320618"/>
              <a:gd name="connsiteY25" fmla="*/ 213735 h 4612916"/>
              <a:gd name="connsiteX26" fmla="*/ 724696 w 5320618"/>
              <a:gd name="connsiteY26" fmla="*/ 16511 h 4612916"/>
              <a:gd name="connsiteX27" fmla="*/ 724696 w 5320618"/>
              <a:gd name="connsiteY27" fmla="*/ 10535 h 4612916"/>
              <a:gd name="connsiteX28" fmla="*/ 862155 w 5320618"/>
              <a:gd name="connsiteY28" fmla="*/ 10535 h 4612916"/>
              <a:gd name="connsiteX29" fmla="*/ 1411990 w 5320618"/>
              <a:gd name="connsiteY29" fmla="*/ 58347 h 4612916"/>
              <a:gd name="connsiteX30" fmla="*/ 1447849 w 5320618"/>
              <a:gd name="connsiteY30" fmla="*/ 58347 h 4612916"/>
              <a:gd name="connsiteX31" fmla="*/ 1477731 w 5320618"/>
              <a:gd name="connsiteY31" fmla="*/ 88229 h 4612916"/>
              <a:gd name="connsiteX32" fmla="*/ 1501637 w 5320618"/>
              <a:gd name="connsiteY32" fmla="*/ 142017 h 4612916"/>
              <a:gd name="connsiteX33" fmla="*/ 1507614 w 5320618"/>
              <a:gd name="connsiteY33" fmla="*/ 189829 h 4612916"/>
              <a:gd name="connsiteX34" fmla="*/ 1549449 w 5320618"/>
              <a:gd name="connsiteY34" fmla="*/ 237641 h 4612916"/>
              <a:gd name="connsiteX35" fmla="*/ 1615190 w 5320618"/>
              <a:gd name="connsiteY35" fmla="*/ 249594 h 4612916"/>
              <a:gd name="connsiteX36" fmla="*/ 1668978 w 5320618"/>
              <a:gd name="connsiteY36" fmla="*/ 297406 h 4612916"/>
              <a:gd name="connsiteX37" fmla="*/ 1710814 w 5320618"/>
              <a:gd name="connsiteY37" fmla="*/ 351194 h 4612916"/>
              <a:gd name="connsiteX38" fmla="*/ 1764602 w 5320618"/>
              <a:gd name="connsiteY38" fmla="*/ 404982 h 4612916"/>
              <a:gd name="connsiteX39" fmla="*/ 1782531 w 5320618"/>
              <a:gd name="connsiteY39" fmla="*/ 434864 h 4612916"/>
              <a:gd name="connsiteX40" fmla="*/ 1836320 w 5320618"/>
              <a:gd name="connsiteY40" fmla="*/ 482676 h 4612916"/>
              <a:gd name="connsiteX41" fmla="*/ 1890108 w 5320618"/>
              <a:gd name="connsiteY41" fmla="*/ 530488 h 4612916"/>
              <a:gd name="connsiteX42" fmla="*/ 1896084 w 5320618"/>
              <a:gd name="connsiteY42" fmla="*/ 530488 h 4612916"/>
              <a:gd name="connsiteX43" fmla="*/ 1955849 w 5320618"/>
              <a:gd name="connsiteY43" fmla="*/ 548417 h 4612916"/>
              <a:gd name="connsiteX44" fmla="*/ 1997684 w 5320618"/>
              <a:gd name="connsiteY44" fmla="*/ 602206 h 4612916"/>
              <a:gd name="connsiteX45" fmla="*/ 2003661 w 5320618"/>
              <a:gd name="connsiteY45" fmla="*/ 614158 h 4612916"/>
              <a:gd name="connsiteX46" fmla="*/ 2027567 w 5320618"/>
              <a:gd name="connsiteY46" fmla="*/ 638064 h 4612916"/>
              <a:gd name="connsiteX47" fmla="*/ 2051472 w 5320618"/>
              <a:gd name="connsiteY47" fmla="*/ 679900 h 4612916"/>
              <a:gd name="connsiteX48" fmla="*/ 2057449 w 5320618"/>
              <a:gd name="connsiteY48" fmla="*/ 727711 h 4612916"/>
              <a:gd name="connsiteX49" fmla="*/ 2069402 w 5320618"/>
              <a:gd name="connsiteY49" fmla="*/ 751617 h 4612916"/>
              <a:gd name="connsiteX50" fmla="*/ 2093308 w 5320618"/>
              <a:gd name="connsiteY50" fmla="*/ 781500 h 4612916"/>
              <a:gd name="connsiteX51" fmla="*/ 2117214 w 5320618"/>
              <a:gd name="connsiteY51" fmla="*/ 817358 h 4612916"/>
              <a:gd name="connsiteX52" fmla="*/ 2129167 w 5320618"/>
              <a:gd name="connsiteY52" fmla="*/ 847241 h 4612916"/>
              <a:gd name="connsiteX53" fmla="*/ 2105261 w 5320618"/>
              <a:gd name="connsiteY53" fmla="*/ 901029 h 4612916"/>
              <a:gd name="connsiteX54" fmla="*/ 2129167 w 5320618"/>
              <a:gd name="connsiteY54" fmla="*/ 948841 h 4612916"/>
              <a:gd name="connsiteX55" fmla="*/ 2141120 w 5320618"/>
              <a:gd name="connsiteY55" fmla="*/ 978723 h 4612916"/>
              <a:gd name="connsiteX56" fmla="*/ 2159049 w 5320618"/>
              <a:gd name="connsiteY56" fmla="*/ 1020558 h 4612916"/>
              <a:gd name="connsiteX57" fmla="*/ 2171002 w 5320618"/>
              <a:gd name="connsiteY57" fmla="*/ 1038488 h 4612916"/>
              <a:gd name="connsiteX58" fmla="*/ 2171002 w 5320618"/>
              <a:gd name="connsiteY58" fmla="*/ 1068370 h 4612916"/>
              <a:gd name="connsiteX59" fmla="*/ 2218814 w 5320618"/>
              <a:gd name="connsiteY59" fmla="*/ 1128135 h 4612916"/>
              <a:gd name="connsiteX60" fmla="*/ 2248696 w 5320618"/>
              <a:gd name="connsiteY60" fmla="*/ 1146064 h 4612916"/>
              <a:gd name="connsiteX61" fmla="*/ 2254672 w 5320618"/>
              <a:gd name="connsiteY61" fmla="*/ 1140088 h 4612916"/>
              <a:gd name="connsiteX62" fmla="*/ 2296508 w 5320618"/>
              <a:gd name="connsiteY62" fmla="*/ 1158017 h 4612916"/>
              <a:gd name="connsiteX63" fmla="*/ 2350296 w 5320618"/>
              <a:gd name="connsiteY63" fmla="*/ 1205829 h 4612916"/>
              <a:gd name="connsiteX64" fmla="*/ 2392131 w 5320618"/>
              <a:gd name="connsiteY64" fmla="*/ 1241688 h 4612916"/>
              <a:gd name="connsiteX65" fmla="*/ 2427990 w 5320618"/>
              <a:gd name="connsiteY65" fmla="*/ 1253641 h 4612916"/>
              <a:gd name="connsiteX66" fmla="*/ 2481778 w 5320618"/>
              <a:gd name="connsiteY66" fmla="*/ 1265594 h 4612916"/>
              <a:gd name="connsiteX67" fmla="*/ 2481778 w 5320618"/>
              <a:gd name="connsiteY67" fmla="*/ 1289500 h 4612916"/>
              <a:gd name="connsiteX68" fmla="*/ 2529590 w 5320618"/>
              <a:gd name="connsiteY68" fmla="*/ 1319382 h 4612916"/>
              <a:gd name="connsiteX69" fmla="*/ 2565449 w 5320618"/>
              <a:gd name="connsiteY69" fmla="*/ 1325358 h 4612916"/>
              <a:gd name="connsiteX70" fmla="*/ 2607284 w 5320618"/>
              <a:gd name="connsiteY70" fmla="*/ 1361217 h 4612916"/>
              <a:gd name="connsiteX71" fmla="*/ 2637167 w 5320618"/>
              <a:gd name="connsiteY71" fmla="*/ 1379147 h 4612916"/>
              <a:gd name="connsiteX72" fmla="*/ 2649120 w 5320618"/>
              <a:gd name="connsiteY72" fmla="*/ 1385123 h 4612916"/>
              <a:gd name="connsiteX73" fmla="*/ 2673025 w 5320618"/>
              <a:gd name="connsiteY73" fmla="*/ 1391100 h 4612916"/>
              <a:gd name="connsiteX74" fmla="*/ 2732790 w 5320618"/>
              <a:gd name="connsiteY74" fmla="*/ 1415006 h 4612916"/>
              <a:gd name="connsiteX75" fmla="*/ 2756696 w 5320618"/>
              <a:gd name="connsiteY75" fmla="*/ 1391100 h 4612916"/>
              <a:gd name="connsiteX76" fmla="*/ 2780602 w 5320618"/>
              <a:gd name="connsiteY76" fmla="*/ 1367194 h 4612916"/>
              <a:gd name="connsiteX77" fmla="*/ 2810484 w 5320618"/>
              <a:gd name="connsiteY77" fmla="*/ 1325358 h 4612916"/>
              <a:gd name="connsiteX78" fmla="*/ 2852320 w 5320618"/>
              <a:gd name="connsiteY78" fmla="*/ 1301453 h 4612916"/>
              <a:gd name="connsiteX79" fmla="*/ 2840367 w 5320618"/>
              <a:gd name="connsiteY79" fmla="*/ 1283523 h 4612916"/>
              <a:gd name="connsiteX80" fmla="*/ 2840367 w 5320618"/>
              <a:gd name="connsiteY80" fmla="*/ 1247664 h 4612916"/>
              <a:gd name="connsiteX81" fmla="*/ 2876225 w 5320618"/>
              <a:gd name="connsiteY81" fmla="*/ 1211806 h 4612916"/>
              <a:gd name="connsiteX82" fmla="*/ 2876225 w 5320618"/>
              <a:gd name="connsiteY82" fmla="*/ 1193876 h 4612916"/>
              <a:gd name="connsiteX83" fmla="*/ 2941967 w 5320618"/>
              <a:gd name="connsiteY83" fmla="*/ 1056417 h 4612916"/>
              <a:gd name="connsiteX84" fmla="*/ 2959896 w 5320618"/>
              <a:gd name="connsiteY84" fmla="*/ 1050441 h 4612916"/>
              <a:gd name="connsiteX85" fmla="*/ 3049543 w 5320618"/>
              <a:gd name="connsiteY85" fmla="*/ 1032511 h 4612916"/>
              <a:gd name="connsiteX86" fmla="*/ 3061496 w 5320618"/>
              <a:gd name="connsiteY86" fmla="*/ 1032511 h 4612916"/>
              <a:gd name="connsiteX87" fmla="*/ 3085401 w 5320618"/>
              <a:gd name="connsiteY87" fmla="*/ 1002630 h 4612916"/>
              <a:gd name="connsiteX88" fmla="*/ 3276647 w 5320618"/>
              <a:gd name="connsiteY88" fmla="*/ 1026535 h 4612916"/>
              <a:gd name="connsiteX89" fmla="*/ 3426060 w 5320618"/>
              <a:gd name="connsiteY89" fmla="*/ 1044464 h 4612916"/>
              <a:gd name="connsiteX90" fmla="*/ 3497777 w 5320618"/>
              <a:gd name="connsiteY90" fmla="*/ 1086300 h 4612916"/>
              <a:gd name="connsiteX91" fmla="*/ 3533635 w 5320618"/>
              <a:gd name="connsiteY91" fmla="*/ 1134111 h 4612916"/>
              <a:gd name="connsiteX92" fmla="*/ 3539612 w 5320618"/>
              <a:gd name="connsiteY92" fmla="*/ 1175947 h 4612916"/>
              <a:gd name="connsiteX93" fmla="*/ 3629258 w 5320618"/>
              <a:gd name="connsiteY93" fmla="*/ 1187900 h 4612916"/>
              <a:gd name="connsiteX94" fmla="*/ 3659141 w 5320618"/>
              <a:gd name="connsiteY94" fmla="*/ 1253641 h 4612916"/>
              <a:gd name="connsiteX95" fmla="*/ 3718904 w 5320618"/>
              <a:gd name="connsiteY95" fmla="*/ 1283523 h 4612916"/>
              <a:gd name="connsiteX96" fmla="*/ 3790622 w 5320618"/>
              <a:gd name="connsiteY96" fmla="*/ 1355240 h 4612916"/>
              <a:gd name="connsiteX97" fmla="*/ 3826480 w 5320618"/>
              <a:gd name="connsiteY97" fmla="*/ 1492699 h 4612916"/>
              <a:gd name="connsiteX98" fmla="*/ 3910151 w 5320618"/>
              <a:gd name="connsiteY98" fmla="*/ 1618206 h 4612916"/>
              <a:gd name="connsiteX99" fmla="*/ 3951986 w 5320618"/>
              <a:gd name="connsiteY99" fmla="*/ 1737735 h 4612916"/>
              <a:gd name="connsiteX100" fmla="*/ 4035656 w 5320618"/>
              <a:gd name="connsiteY100" fmla="*/ 1797500 h 4612916"/>
              <a:gd name="connsiteX101" fmla="*/ 4095420 w 5320618"/>
              <a:gd name="connsiteY101" fmla="*/ 1887146 h 4612916"/>
              <a:gd name="connsiteX102" fmla="*/ 4155184 w 5320618"/>
              <a:gd name="connsiteY102" fmla="*/ 1994723 h 4612916"/>
              <a:gd name="connsiteX103" fmla="*/ 4202996 w 5320618"/>
              <a:gd name="connsiteY103" fmla="*/ 2042534 h 4612916"/>
              <a:gd name="connsiteX104" fmla="*/ 4274712 w 5320618"/>
              <a:gd name="connsiteY104" fmla="*/ 2066440 h 4612916"/>
              <a:gd name="connsiteX105" fmla="*/ 4286664 w 5320618"/>
              <a:gd name="connsiteY105" fmla="*/ 2144135 h 4612916"/>
              <a:gd name="connsiteX106" fmla="*/ 4292641 w 5320618"/>
              <a:gd name="connsiteY106" fmla="*/ 2215852 h 4612916"/>
              <a:gd name="connsiteX107" fmla="*/ 4310569 w 5320618"/>
              <a:gd name="connsiteY107" fmla="*/ 2317453 h 4612916"/>
              <a:gd name="connsiteX108" fmla="*/ 4352405 w 5320618"/>
              <a:gd name="connsiteY108" fmla="*/ 2419053 h 4612916"/>
              <a:gd name="connsiteX109" fmla="*/ 4382286 w 5320618"/>
              <a:gd name="connsiteY109" fmla="*/ 2431006 h 4612916"/>
              <a:gd name="connsiteX110" fmla="*/ 4406193 w 5320618"/>
              <a:gd name="connsiteY110" fmla="*/ 2496746 h 4612916"/>
              <a:gd name="connsiteX111" fmla="*/ 4483885 w 5320618"/>
              <a:gd name="connsiteY111" fmla="*/ 2598345 h 4612916"/>
              <a:gd name="connsiteX112" fmla="*/ 4591462 w 5320618"/>
              <a:gd name="connsiteY112" fmla="*/ 2628227 h 4612916"/>
              <a:gd name="connsiteX113" fmla="*/ 4657203 w 5320618"/>
              <a:gd name="connsiteY113" fmla="*/ 2682015 h 4612916"/>
              <a:gd name="connsiteX114" fmla="*/ 4764779 w 5320618"/>
              <a:gd name="connsiteY114" fmla="*/ 2687991 h 4612916"/>
              <a:gd name="connsiteX115" fmla="*/ 4836496 w 5320618"/>
              <a:gd name="connsiteY115" fmla="*/ 2753731 h 4612916"/>
              <a:gd name="connsiteX116" fmla="*/ 4908214 w 5320618"/>
              <a:gd name="connsiteY116" fmla="*/ 2783614 h 4612916"/>
              <a:gd name="connsiteX117" fmla="*/ 5063601 w 5320618"/>
              <a:gd name="connsiteY117" fmla="*/ 2771660 h 4612916"/>
              <a:gd name="connsiteX118" fmla="*/ 5177153 w 5320618"/>
              <a:gd name="connsiteY118" fmla="*/ 2825448 h 4612916"/>
              <a:gd name="connsiteX119" fmla="*/ 5218987 w 5320618"/>
              <a:gd name="connsiteY119" fmla="*/ 2849354 h 4612916"/>
              <a:gd name="connsiteX120" fmla="*/ 5296681 w 5320618"/>
              <a:gd name="connsiteY120" fmla="*/ 2801543 h 4612916"/>
              <a:gd name="connsiteX121" fmla="*/ 5314609 w 5320618"/>
              <a:gd name="connsiteY121" fmla="*/ 2795566 h 4612916"/>
              <a:gd name="connsiteX122" fmla="*/ 5320585 w 5320618"/>
              <a:gd name="connsiteY122" fmla="*/ 2956930 h 4612916"/>
              <a:gd name="connsiteX123" fmla="*/ 5236915 w 5320618"/>
              <a:gd name="connsiteY123" fmla="*/ 3130248 h 4612916"/>
              <a:gd name="connsiteX124" fmla="*/ 5177151 w 5320618"/>
              <a:gd name="connsiteY124" fmla="*/ 3291612 h 4612916"/>
              <a:gd name="connsiteX125" fmla="*/ 5135315 w 5320618"/>
              <a:gd name="connsiteY125" fmla="*/ 3602388 h 4612916"/>
              <a:gd name="connsiteX126" fmla="*/ 5117386 w 5320618"/>
              <a:gd name="connsiteY126" fmla="*/ 3805588 h 4612916"/>
              <a:gd name="connsiteX127" fmla="*/ 5123362 w 5320618"/>
              <a:gd name="connsiteY127" fmla="*/ 3972929 h 4612916"/>
              <a:gd name="connsiteX128" fmla="*/ 5123362 w 5320618"/>
              <a:gd name="connsiteY128" fmla="*/ 4104411 h 4612916"/>
              <a:gd name="connsiteX129" fmla="*/ 5135315 w 5320618"/>
              <a:gd name="connsiteY129" fmla="*/ 4265775 h 4612916"/>
              <a:gd name="connsiteX130" fmla="*/ 5099457 w 5320618"/>
              <a:gd name="connsiteY130" fmla="*/ 4403233 h 4612916"/>
              <a:gd name="connsiteX131" fmla="*/ 5111410 w 5320618"/>
              <a:gd name="connsiteY131" fmla="*/ 4516786 h 4612916"/>
              <a:gd name="connsiteX132" fmla="*/ 5141292 w 5320618"/>
              <a:gd name="connsiteY132" fmla="*/ 4606433 h 4612916"/>
              <a:gd name="connsiteX133" fmla="*/ 5117386 w 5320618"/>
              <a:gd name="connsiteY133" fmla="*/ 4606432 h 4612916"/>
              <a:gd name="connsiteX134" fmla="*/ 5021762 w 5320618"/>
              <a:gd name="connsiteY134" fmla="*/ 4564596 h 4612916"/>
              <a:gd name="connsiteX135" fmla="*/ 4932115 w 5320618"/>
              <a:gd name="connsiteY135" fmla="*/ 4522761 h 4612916"/>
              <a:gd name="connsiteX136" fmla="*/ 4884304 w 5320618"/>
              <a:gd name="connsiteY136" fmla="*/ 4528738 h 4612916"/>
              <a:gd name="connsiteX137" fmla="*/ 4752822 w 5320618"/>
              <a:gd name="connsiteY137" fmla="*/ 4534715 h 4612916"/>
              <a:gd name="connsiteX138" fmla="*/ 4681104 w 5320618"/>
              <a:gd name="connsiteY138" fmla="*/ 4546668 h 4612916"/>
              <a:gd name="connsiteX139" fmla="*/ 4651222 w 5320618"/>
              <a:gd name="connsiteY139" fmla="*/ 4576550 h 4612916"/>
              <a:gd name="connsiteX140" fmla="*/ 4465951 w 5320618"/>
              <a:gd name="connsiteY140" fmla="*/ 4534714 h 4612916"/>
              <a:gd name="connsiteX141" fmla="*/ 4420320 w 5320618"/>
              <a:gd name="connsiteY141" fmla="*/ 4429489 h 4612916"/>
              <a:gd name="connsiteX142" fmla="*/ 4385651 w 5320618"/>
              <a:gd name="connsiteY142" fmla="*/ 4451158 h 4612916"/>
              <a:gd name="connsiteX143" fmla="*/ 4350982 w 5320618"/>
              <a:gd name="connsiteY143" fmla="*/ 4416488 h 4612916"/>
              <a:gd name="connsiteX144" fmla="*/ 4333647 w 5320618"/>
              <a:gd name="connsiteY144" fmla="*/ 4455490 h 4612916"/>
              <a:gd name="connsiteX145" fmla="*/ 4121298 w 5320618"/>
              <a:gd name="connsiteY145" fmla="*/ 4381818 h 4612916"/>
              <a:gd name="connsiteX146" fmla="*/ 4099630 w 5320618"/>
              <a:gd name="connsiteY146" fmla="*/ 4334148 h 4612916"/>
              <a:gd name="connsiteX147" fmla="*/ 4147300 w 5320618"/>
              <a:gd name="connsiteY147" fmla="*/ 4290812 h 4612916"/>
              <a:gd name="connsiteX148" fmla="*/ 4112631 w 5320618"/>
              <a:gd name="connsiteY148" fmla="*/ 4212806 h 4612916"/>
              <a:gd name="connsiteX149" fmla="*/ 4069295 w 5320618"/>
              <a:gd name="connsiteY149" fmla="*/ 4217140 h 4612916"/>
              <a:gd name="connsiteX150" fmla="*/ 4086629 w 5320618"/>
              <a:gd name="connsiteY150" fmla="*/ 4165136 h 4612916"/>
              <a:gd name="connsiteX151" fmla="*/ 3986955 w 5320618"/>
              <a:gd name="connsiteY151" fmla="*/ 4165136 h 4612916"/>
              <a:gd name="connsiteX152" fmla="*/ 3956620 w 5320618"/>
              <a:gd name="connsiteY152" fmla="*/ 4195471 h 4612916"/>
              <a:gd name="connsiteX153" fmla="*/ 3921950 w 5320618"/>
              <a:gd name="connsiteY153" fmla="*/ 4186804 h 4612916"/>
              <a:gd name="connsiteX154" fmla="*/ 3908949 w 5320618"/>
              <a:gd name="connsiteY154" fmla="*/ 4152135 h 4612916"/>
              <a:gd name="connsiteX155" fmla="*/ 3904615 w 5320618"/>
              <a:gd name="connsiteY155" fmla="*/ 4061129 h 4612916"/>
              <a:gd name="connsiteX156" fmla="*/ 3887281 w 5320618"/>
              <a:gd name="connsiteY156" fmla="*/ 3965789 h 4612916"/>
              <a:gd name="connsiteX157" fmla="*/ 3891614 w 5320618"/>
              <a:gd name="connsiteY157" fmla="*/ 3896450 h 4612916"/>
              <a:gd name="connsiteX158" fmla="*/ 3826609 w 5320618"/>
              <a:gd name="connsiteY158" fmla="*/ 3809776 h 4612916"/>
              <a:gd name="connsiteX159" fmla="*/ 3830944 w 5320618"/>
              <a:gd name="connsiteY159" fmla="*/ 3662432 h 4612916"/>
              <a:gd name="connsiteX160" fmla="*/ 3735603 w 5320618"/>
              <a:gd name="connsiteY160" fmla="*/ 3541091 h 4612916"/>
              <a:gd name="connsiteX161" fmla="*/ 3700934 w 5320618"/>
              <a:gd name="connsiteY161" fmla="*/ 3497754 h 4612916"/>
              <a:gd name="connsiteX162" fmla="*/ 3644597 w 5320618"/>
              <a:gd name="connsiteY162" fmla="*/ 3510755 h 4612916"/>
              <a:gd name="connsiteX163" fmla="*/ 3601260 w 5320618"/>
              <a:gd name="connsiteY163" fmla="*/ 3489087 h 4612916"/>
              <a:gd name="connsiteX164" fmla="*/ 3562258 w 5320618"/>
              <a:gd name="connsiteY164" fmla="*/ 3411081 h 4612916"/>
              <a:gd name="connsiteX165" fmla="*/ 3505920 w 5320618"/>
              <a:gd name="connsiteY165" fmla="*/ 3419748 h 4612916"/>
              <a:gd name="connsiteX166" fmla="*/ 3449582 w 5320618"/>
              <a:gd name="connsiteY166" fmla="*/ 3441417 h 4612916"/>
              <a:gd name="connsiteX167" fmla="*/ 3371576 w 5320618"/>
              <a:gd name="connsiteY167" fmla="*/ 3445750 h 4612916"/>
              <a:gd name="connsiteX168" fmla="*/ 3367243 w 5320618"/>
              <a:gd name="connsiteY168" fmla="*/ 3411081 h 4612916"/>
              <a:gd name="connsiteX169" fmla="*/ 3388912 w 5320618"/>
              <a:gd name="connsiteY169" fmla="*/ 3402413 h 4612916"/>
              <a:gd name="connsiteX170" fmla="*/ 3345575 w 5320618"/>
              <a:gd name="connsiteY170" fmla="*/ 3363410 h 4612916"/>
              <a:gd name="connsiteX171" fmla="*/ 3306572 w 5320618"/>
              <a:gd name="connsiteY171" fmla="*/ 3350410 h 4612916"/>
              <a:gd name="connsiteX172" fmla="*/ 3284903 w 5320618"/>
              <a:gd name="connsiteY172" fmla="*/ 3298406 h 4612916"/>
              <a:gd name="connsiteX173" fmla="*/ 3146227 w 5320618"/>
              <a:gd name="connsiteY173" fmla="*/ 3246402 h 4612916"/>
              <a:gd name="connsiteX174" fmla="*/ 3024884 w 5320618"/>
              <a:gd name="connsiteY174" fmla="*/ 3263737 h 4612916"/>
              <a:gd name="connsiteX175" fmla="*/ 2951212 w 5320618"/>
              <a:gd name="connsiteY175" fmla="*/ 3259404 h 4612916"/>
              <a:gd name="connsiteX176" fmla="*/ 2933878 w 5320618"/>
              <a:gd name="connsiteY176" fmla="*/ 3285406 h 4612916"/>
              <a:gd name="connsiteX177" fmla="*/ 3007551 w 5320618"/>
              <a:gd name="connsiteY177" fmla="*/ 3393746 h 4612916"/>
              <a:gd name="connsiteX178" fmla="*/ 3007550 w 5320618"/>
              <a:gd name="connsiteY178" fmla="*/ 3575760 h 4612916"/>
              <a:gd name="connsiteX179" fmla="*/ 2881874 w 5320618"/>
              <a:gd name="connsiteY179" fmla="*/ 3601762 h 4612916"/>
              <a:gd name="connsiteX180" fmla="*/ 2764866 w 5320618"/>
              <a:gd name="connsiteY180" fmla="*/ 3588760 h 4612916"/>
              <a:gd name="connsiteX181" fmla="*/ 2673859 w 5320618"/>
              <a:gd name="connsiteY181" fmla="*/ 3567092 h 4612916"/>
              <a:gd name="connsiteX182" fmla="*/ 2613188 w 5320618"/>
              <a:gd name="connsiteY182" fmla="*/ 3588761 h 4612916"/>
              <a:gd name="connsiteX183" fmla="*/ 2565518 w 5320618"/>
              <a:gd name="connsiteY183" fmla="*/ 3636431 h 4612916"/>
              <a:gd name="connsiteX184" fmla="*/ 2504847 w 5320618"/>
              <a:gd name="connsiteY184" fmla="*/ 3679768 h 4612916"/>
              <a:gd name="connsiteX185" fmla="*/ 2478845 w 5320618"/>
              <a:gd name="connsiteY185" fmla="*/ 3723103 h 4612916"/>
              <a:gd name="connsiteX186" fmla="*/ 2405173 w 5320618"/>
              <a:gd name="connsiteY186" fmla="*/ 3757773 h 4612916"/>
              <a:gd name="connsiteX187" fmla="*/ 2409506 w 5320618"/>
              <a:gd name="connsiteY187" fmla="*/ 3814111 h 4612916"/>
              <a:gd name="connsiteX188" fmla="*/ 2392172 w 5320618"/>
              <a:gd name="connsiteY188" fmla="*/ 3853113 h 4612916"/>
              <a:gd name="connsiteX189" fmla="*/ 2396506 w 5320618"/>
              <a:gd name="connsiteY189" fmla="*/ 3913784 h 4612916"/>
              <a:gd name="connsiteX190" fmla="*/ 2422507 w 5320618"/>
              <a:gd name="connsiteY190" fmla="*/ 3974455 h 4612916"/>
              <a:gd name="connsiteX191" fmla="*/ 2370503 w 5320618"/>
              <a:gd name="connsiteY191" fmla="*/ 3970122 h 4612916"/>
              <a:gd name="connsiteX192" fmla="*/ 2344502 w 5320618"/>
              <a:gd name="connsiteY192" fmla="*/ 4013458 h 4612916"/>
              <a:gd name="connsiteX193" fmla="*/ 2279497 w 5320618"/>
              <a:gd name="connsiteY193" fmla="*/ 4061128 h 4612916"/>
              <a:gd name="connsiteX194" fmla="*/ 2279497 w 5320618"/>
              <a:gd name="connsiteY194" fmla="*/ 4178137 h 4612916"/>
              <a:gd name="connsiteX195" fmla="*/ 2249161 w 5320618"/>
              <a:gd name="connsiteY195" fmla="*/ 4208472 h 4612916"/>
              <a:gd name="connsiteX196" fmla="*/ 2223160 w 5320618"/>
              <a:gd name="connsiteY196" fmla="*/ 4468491 h 4612916"/>
              <a:gd name="connsiteX197" fmla="*/ 2179824 w 5320618"/>
              <a:gd name="connsiteY197" fmla="*/ 4602835 h 4612916"/>
              <a:gd name="connsiteX198" fmla="*/ 2153822 w 5320618"/>
              <a:gd name="connsiteY198" fmla="*/ 4546497 h 4612916"/>
              <a:gd name="connsiteX199" fmla="*/ 2093150 w 5320618"/>
              <a:gd name="connsiteY199" fmla="*/ 4555164 h 4612916"/>
              <a:gd name="connsiteX200" fmla="*/ 2015144 w 5320618"/>
              <a:gd name="connsiteY200" fmla="*/ 4524829 h 4612916"/>
              <a:gd name="connsiteX201" fmla="*/ 2019478 w 5320618"/>
              <a:gd name="connsiteY201" fmla="*/ 4459824 h 4612916"/>
              <a:gd name="connsiteX202" fmla="*/ 1971808 w 5320618"/>
              <a:gd name="connsiteY202" fmla="*/ 4442489 h 4612916"/>
              <a:gd name="connsiteX203" fmla="*/ 1872135 w 5320618"/>
              <a:gd name="connsiteY203" fmla="*/ 4485826 h 4612916"/>
              <a:gd name="connsiteX204" fmla="*/ 1863467 w 5320618"/>
              <a:gd name="connsiteY204" fmla="*/ 4433823 h 4612916"/>
              <a:gd name="connsiteX205" fmla="*/ 1906803 w 5320618"/>
              <a:gd name="connsiteY205" fmla="*/ 4373152 h 4612916"/>
              <a:gd name="connsiteX206" fmla="*/ 1872134 w 5320618"/>
              <a:gd name="connsiteY206" fmla="*/ 4299480 h 4612916"/>
              <a:gd name="connsiteX207" fmla="*/ 1794128 w 5320618"/>
              <a:gd name="connsiteY207" fmla="*/ 4251809 h 4612916"/>
              <a:gd name="connsiteX208" fmla="*/ 1694454 w 5320618"/>
              <a:gd name="connsiteY208" fmla="*/ 4243142 h 4612916"/>
              <a:gd name="connsiteX209" fmla="*/ 1664118 w 5320618"/>
              <a:gd name="connsiteY209" fmla="*/ 4251809 h 4612916"/>
              <a:gd name="connsiteX210" fmla="*/ 1668452 w 5320618"/>
              <a:gd name="connsiteY210" fmla="*/ 4303812 h 4612916"/>
              <a:gd name="connsiteX211" fmla="*/ 1594780 w 5320618"/>
              <a:gd name="connsiteY211" fmla="*/ 4351483 h 4612916"/>
              <a:gd name="connsiteX212" fmla="*/ 1668452 w 5320618"/>
              <a:gd name="connsiteY212" fmla="*/ 4503162 h 4612916"/>
              <a:gd name="connsiteX213" fmla="*/ 1612115 w 5320618"/>
              <a:gd name="connsiteY213" fmla="*/ 4503162 h 4612916"/>
              <a:gd name="connsiteX214" fmla="*/ 1590447 w 5320618"/>
              <a:gd name="connsiteY214" fmla="*/ 4498827 h 4612916"/>
              <a:gd name="connsiteX215" fmla="*/ 1555779 w 5320618"/>
              <a:gd name="connsiteY215" fmla="*/ 4498827 h 4612916"/>
              <a:gd name="connsiteX216" fmla="*/ 1547110 w 5320618"/>
              <a:gd name="connsiteY216" fmla="*/ 4507494 h 4612916"/>
              <a:gd name="connsiteX217" fmla="*/ 1417101 w 5320618"/>
              <a:gd name="connsiteY217" fmla="*/ 4334148 h 4612916"/>
              <a:gd name="connsiteX218" fmla="*/ 1265423 w 5320618"/>
              <a:gd name="connsiteY218" fmla="*/ 4152136 h 4612916"/>
              <a:gd name="connsiteX219" fmla="*/ 1239421 w 5320618"/>
              <a:gd name="connsiteY219" fmla="*/ 4156469 h 4612916"/>
              <a:gd name="connsiteX220" fmla="*/ 1191751 w 5320618"/>
              <a:gd name="connsiteY220" fmla="*/ 4035126 h 4612916"/>
              <a:gd name="connsiteX221" fmla="*/ 1087744 w 5320618"/>
              <a:gd name="connsiteY221" fmla="*/ 3926785 h 4612916"/>
              <a:gd name="connsiteX222" fmla="*/ 1044407 w 5320618"/>
              <a:gd name="connsiteY222" fmla="*/ 3822777 h 4612916"/>
              <a:gd name="connsiteX223" fmla="*/ 962068 w 5320618"/>
              <a:gd name="connsiteY223" fmla="*/ 3727437 h 4612916"/>
              <a:gd name="connsiteX224" fmla="*/ 775721 w 5320618"/>
              <a:gd name="connsiteY224" fmla="*/ 3571426 h 4612916"/>
              <a:gd name="connsiteX225" fmla="*/ 671713 w 5320618"/>
              <a:gd name="connsiteY225" fmla="*/ 3480419 h 4612916"/>
              <a:gd name="connsiteX226" fmla="*/ 598041 w 5320618"/>
              <a:gd name="connsiteY226" fmla="*/ 3398080 h 4612916"/>
              <a:gd name="connsiteX227" fmla="*/ 572039 w 5320618"/>
              <a:gd name="connsiteY227" fmla="*/ 3333075 h 4612916"/>
              <a:gd name="connsiteX228" fmla="*/ 502701 w 5320618"/>
              <a:gd name="connsiteY228" fmla="*/ 3272404 h 4612916"/>
              <a:gd name="connsiteX229" fmla="*/ 485366 w 5320618"/>
              <a:gd name="connsiteY229" fmla="*/ 3203066 h 4612916"/>
              <a:gd name="connsiteX230" fmla="*/ 455030 w 5320618"/>
              <a:gd name="connsiteY230" fmla="*/ 3172730 h 4612916"/>
              <a:gd name="connsiteX231" fmla="*/ 446363 w 5320618"/>
              <a:gd name="connsiteY231" fmla="*/ 3142394 h 4612916"/>
              <a:gd name="connsiteX232" fmla="*/ 320688 w 5320618"/>
              <a:gd name="connsiteY232" fmla="*/ 3034053 h 4612916"/>
              <a:gd name="connsiteX233" fmla="*/ 186344 w 5320618"/>
              <a:gd name="connsiteY233" fmla="*/ 2995050 h 4612916"/>
              <a:gd name="connsiteX234" fmla="*/ 130006 w 5320618"/>
              <a:gd name="connsiteY234" fmla="*/ 2934380 h 4612916"/>
              <a:gd name="connsiteX235" fmla="*/ 73671 w 5320618"/>
              <a:gd name="connsiteY235" fmla="*/ 2886709 h 4612916"/>
              <a:gd name="connsiteX236" fmla="*/ 13001 w 5320618"/>
              <a:gd name="connsiteY236" fmla="*/ 2873708 h 4612916"/>
              <a:gd name="connsiteX237" fmla="*/ 4333 w 5320618"/>
              <a:gd name="connsiteY237" fmla="*/ 2761033 h 4612916"/>
              <a:gd name="connsiteX238" fmla="*/ 0 w 5320618"/>
              <a:gd name="connsiteY238" fmla="*/ 2756700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81362 w 5317077"/>
              <a:gd name="connsiteY172" fmla="*/ 3298406 h 4612916"/>
              <a:gd name="connsiteX173" fmla="*/ 3142686 w 5317077"/>
              <a:gd name="connsiteY173" fmla="*/ 3246402 h 4612916"/>
              <a:gd name="connsiteX174" fmla="*/ 3021343 w 5317077"/>
              <a:gd name="connsiteY174" fmla="*/ 3263737 h 4612916"/>
              <a:gd name="connsiteX175" fmla="*/ 2947671 w 5317077"/>
              <a:gd name="connsiteY175" fmla="*/ 3259404 h 4612916"/>
              <a:gd name="connsiteX176" fmla="*/ 2930337 w 5317077"/>
              <a:gd name="connsiteY176" fmla="*/ 3285406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81362 w 5317077"/>
              <a:gd name="connsiteY172" fmla="*/ 3298406 h 4612916"/>
              <a:gd name="connsiteX173" fmla="*/ 3142686 w 5317077"/>
              <a:gd name="connsiteY173" fmla="*/ 3246402 h 4612916"/>
              <a:gd name="connsiteX174" fmla="*/ 3021343 w 5317077"/>
              <a:gd name="connsiteY174" fmla="*/ 3263737 h 4612916"/>
              <a:gd name="connsiteX175" fmla="*/ 2947671 w 5317077"/>
              <a:gd name="connsiteY175" fmla="*/ 3259404 h 4612916"/>
              <a:gd name="connsiteX176" fmla="*/ 2930337 w 5317077"/>
              <a:gd name="connsiteY176" fmla="*/ 3285406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239" fmla="*/ 5126 w 5317077"/>
              <a:gd name="connsiteY239" fmla="*/ 2691695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81362 w 5317077"/>
              <a:gd name="connsiteY172" fmla="*/ 3298406 h 4612916"/>
              <a:gd name="connsiteX173" fmla="*/ 3142686 w 5317077"/>
              <a:gd name="connsiteY173" fmla="*/ 3246402 h 4612916"/>
              <a:gd name="connsiteX174" fmla="*/ 3021343 w 5317077"/>
              <a:gd name="connsiteY174" fmla="*/ 3263737 h 4612916"/>
              <a:gd name="connsiteX175" fmla="*/ 2947671 w 5317077"/>
              <a:gd name="connsiteY175" fmla="*/ 3259404 h 4612916"/>
              <a:gd name="connsiteX176" fmla="*/ 2930337 w 5317077"/>
              <a:gd name="connsiteY176" fmla="*/ 3285406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239" fmla="*/ 87466 w 5317077"/>
              <a:gd name="connsiteY239" fmla="*/ 2587687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81362 w 5317077"/>
              <a:gd name="connsiteY172" fmla="*/ 3298406 h 4612916"/>
              <a:gd name="connsiteX173" fmla="*/ 3142686 w 5317077"/>
              <a:gd name="connsiteY173" fmla="*/ 3246402 h 4612916"/>
              <a:gd name="connsiteX174" fmla="*/ 3021343 w 5317077"/>
              <a:gd name="connsiteY174" fmla="*/ 3263737 h 4612916"/>
              <a:gd name="connsiteX175" fmla="*/ 2947671 w 5317077"/>
              <a:gd name="connsiteY175" fmla="*/ 3259404 h 4612916"/>
              <a:gd name="connsiteX176" fmla="*/ 2930337 w 5317077"/>
              <a:gd name="connsiteY176" fmla="*/ 3285406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239" fmla="*/ 87466 w 5317077"/>
              <a:gd name="connsiteY239" fmla="*/ 2587687 h 4612916"/>
              <a:gd name="connsiteX240" fmla="*/ 91799 w 5317077"/>
              <a:gd name="connsiteY240" fmla="*/ 2583354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81362 w 5317077"/>
              <a:gd name="connsiteY172" fmla="*/ 3298406 h 4612916"/>
              <a:gd name="connsiteX173" fmla="*/ 3142686 w 5317077"/>
              <a:gd name="connsiteY173" fmla="*/ 3246402 h 4612916"/>
              <a:gd name="connsiteX174" fmla="*/ 3021343 w 5317077"/>
              <a:gd name="connsiteY174" fmla="*/ 3263737 h 4612916"/>
              <a:gd name="connsiteX175" fmla="*/ 2947671 w 5317077"/>
              <a:gd name="connsiteY175" fmla="*/ 3259404 h 4612916"/>
              <a:gd name="connsiteX176" fmla="*/ 2930337 w 5317077"/>
              <a:gd name="connsiteY176" fmla="*/ 3285406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239" fmla="*/ 87466 w 5317077"/>
              <a:gd name="connsiteY239" fmla="*/ 2587687 h 4612916"/>
              <a:gd name="connsiteX240" fmla="*/ 438491 w 5317077"/>
              <a:gd name="connsiteY240" fmla="*/ 2349337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81362 w 5317077"/>
              <a:gd name="connsiteY172" fmla="*/ 3298406 h 4612916"/>
              <a:gd name="connsiteX173" fmla="*/ 3142686 w 5317077"/>
              <a:gd name="connsiteY173" fmla="*/ 3246402 h 4612916"/>
              <a:gd name="connsiteX174" fmla="*/ 3021343 w 5317077"/>
              <a:gd name="connsiteY174" fmla="*/ 3263737 h 4612916"/>
              <a:gd name="connsiteX175" fmla="*/ 2947671 w 5317077"/>
              <a:gd name="connsiteY175" fmla="*/ 3259404 h 4612916"/>
              <a:gd name="connsiteX176" fmla="*/ 2930337 w 5317077"/>
              <a:gd name="connsiteY176" fmla="*/ 3285406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239" fmla="*/ 87466 w 5317077"/>
              <a:gd name="connsiteY239" fmla="*/ 2587687 h 4612916"/>
              <a:gd name="connsiteX240" fmla="*/ 438491 w 5317077"/>
              <a:gd name="connsiteY240" fmla="*/ 2349337 h 4612916"/>
              <a:gd name="connsiteX241" fmla="*/ 438491 w 5317077"/>
              <a:gd name="connsiteY241" fmla="*/ 2353671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81362 w 5317077"/>
              <a:gd name="connsiteY172" fmla="*/ 3298406 h 4612916"/>
              <a:gd name="connsiteX173" fmla="*/ 3142686 w 5317077"/>
              <a:gd name="connsiteY173" fmla="*/ 3246402 h 4612916"/>
              <a:gd name="connsiteX174" fmla="*/ 3021343 w 5317077"/>
              <a:gd name="connsiteY174" fmla="*/ 3263737 h 4612916"/>
              <a:gd name="connsiteX175" fmla="*/ 2947671 w 5317077"/>
              <a:gd name="connsiteY175" fmla="*/ 3259404 h 4612916"/>
              <a:gd name="connsiteX176" fmla="*/ 2930337 w 5317077"/>
              <a:gd name="connsiteY176" fmla="*/ 3285406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239" fmla="*/ 87466 w 5317077"/>
              <a:gd name="connsiteY239" fmla="*/ 2587687 h 4612916"/>
              <a:gd name="connsiteX240" fmla="*/ 438491 w 5317077"/>
              <a:gd name="connsiteY240" fmla="*/ 2349337 h 4612916"/>
              <a:gd name="connsiteX241" fmla="*/ 425490 w 5317077"/>
              <a:gd name="connsiteY241" fmla="*/ 2314668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81362 w 5317077"/>
              <a:gd name="connsiteY172" fmla="*/ 3298406 h 4612916"/>
              <a:gd name="connsiteX173" fmla="*/ 3142686 w 5317077"/>
              <a:gd name="connsiteY173" fmla="*/ 3246402 h 4612916"/>
              <a:gd name="connsiteX174" fmla="*/ 3021343 w 5317077"/>
              <a:gd name="connsiteY174" fmla="*/ 3263737 h 4612916"/>
              <a:gd name="connsiteX175" fmla="*/ 2947671 w 5317077"/>
              <a:gd name="connsiteY175" fmla="*/ 3259404 h 4612916"/>
              <a:gd name="connsiteX176" fmla="*/ 2930337 w 5317077"/>
              <a:gd name="connsiteY176" fmla="*/ 3285406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239" fmla="*/ 87466 w 5317077"/>
              <a:gd name="connsiteY239" fmla="*/ 2587687 h 4612916"/>
              <a:gd name="connsiteX240" fmla="*/ 438491 w 5317077"/>
              <a:gd name="connsiteY240" fmla="*/ 2349337 h 4612916"/>
              <a:gd name="connsiteX241" fmla="*/ 425490 w 5317077"/>
              <a:gd name="connsiteY241" fmla="*/ 2314668 h 4612916"/>
              <a:gd name="connsiteX242" fmla="*/ 425490 w 5317077"/>
              <a:gd name="connsiteY242" fmla="*/ 2310334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81362 w 5317077"/>
              <a:gd name="connsiteY172" fmla="*/ 3298406 h 4612916"/>
              <a:gd name="connsiteX173" fmla="*/ 3142686 w 5317077"/>
              <a:gd name="connsiteY173" fmla="*/ 3246402 h 4612916"/>
              <a:gd name="connsiteX174" fmla="*/ 3021343 w 5317077"/>
              <a:gd name="connsiteY174" fmla="*/ 3263737 h 4612916"/>
              <a:gd name="connsiteX175" fmla="*/ 2947671 w 5317077"/>
              <a:gd name="connsiteY175" fmla="*/ 3259404 h 4612916"/>
              <a:gd name="connsiteX176" fmla="*/ 2930337 w 5317077"/>
              <a:gd name="connsiteY176" fmla="*/ 3285406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239" fmla="*/ 87466 w 5317077"/>
              <a:gd name="connsiteY239" fmla="*/ 2587687 h 4612916"/>
              <a:gd name="connsiteX240" fmla="*/ 438491 w 5317077"/>
              <a:gd name="connsiteY240" fmla="*/ 2349337 h 4612916"/>
              <a:gd name="connsiteX241" fmla="*/ 425490 w 5317077"/>
              <a:gd name="connsiteY241" fmla="*/ 2314668 h 4612916"/>
              <a:gd name="connsiteX242" fmla="*/ 442825 w 5317077"/>
              <a:gd name="connsiteY242" fmla="*/ 2262664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20691 w 5317077"/>
              <a:gd name="connsiteY172" fmla="*/ 3272404 h 4612916"/>
              <a:gd name="connsiteX173" fmla="*/ 3142686 w 5317077"/>
              <a:gd name="connsiteY173" fmla="*/ 3246402 h 4612916"/>
              <a:gd name="connsiteX174" fmla="*/ 3021343 w 5317077"/>
              <a:gd name="connsiteY174" fmla="*/ 3263737 h 4612916"/>
              <a:gd name="connsiteX175" fmla="*/ 2947671 w 5317077"/>
              <a:gd name="connsiteY175" fmla="*/ 3259404 h 4612916"/>
              <a:gd name="connsiteX176" fmla="*/ 2930337 w 5317077"/>
              <a:gd name="connsiteY176" fmla="*/ 3285406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239" fmla="*/ 87466 w 5317077"/>
              <a:gd name="connsiteY239" fmla="*/ 2587687 h 4612916"/>
              <a:gd name="connsiteX240" fmla="*/ 438491 w 5317077"/>
              <a:gd name="connsiteY240" fmla="*/ 2349337 h 4612916"/>
              <a:gd name="connsiteX241" fmla="*/ 425490 w 5317077"/>
              <a:gd name="connsiteY241" fmla="*/ 2314668 h 4612916"/>
              <a:gd name="connsiteX242" fmla="*/ 442825 w 5317077"/>
              <a:gd name="connsiteY242" fmla="*/ 2262664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20691 w 5317077"/>
              <a:gd name="connsiteY172" fmla="*/ 3272404 h 4612916"/>
              <a:gd name="connsiteX173" fmla="*/ 3121018 w 5317077"/>
              <a:gd name="connsiteY173" fmla="*/ 3250736 h 4612916"/>
              <a:gd name="connsiteX174" fmla="*/ 3021343 w 5317077"/>
              <a:gd name="connsiteY174" fmla="*/ 3263737 h 4612916"/>
              <a:gd name="connsiteX175" fmla="*/ 2947671 w 5317077"/>
              <a:gd name="connsiteY175" fmla="*/ 3259404 h 4612916"/>
              <a:gd name="connsiteX176" fmla="*/ 2930337 w 5317077"/>
              <a:gd name="connsiteY176" fmla="*/ 3285406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239" fmla="*/ 87466 w 5317077"/>
              <a:gd name="connsiteY239" fmla="*/ 2587687 h 4612916"/>
              <a:gd name="connsiteX240" fmla="*/ 438491 w 5317077"/>
              <a:gd name="connsiteY240" fmla="*/ 2349337 h 4612916"/>
              <a:gd name="connsiteX241" fmla="*/ 425490 w 5317077"/>
              <a:gd name="connsiteY241" fmla="*/ 2314668 h 4612916"/>
              <a:gd name="connsiteX242" fmla="*/ 442825 w 5317077"/>
              <a:gd name="connsiteY242" fmla="*/ 2262664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20691 w 5317077"/>
              <a:gd name="connsiteY172" fmla="*/ 3272404 h 4612916"/>
              <a:gd name="connsiteX173" fmla="*/ 3108017 w 5317077"/>
              <a:gd name="connsiteY173" fmla="*/ 3250736 h 4612916"/>
              <a:gd name="connsiteX174" fmla="*/ 3021343 w 5317077"/>
              <a:gd name="connsiteY174" fmla="*/ 3263737 h 4612916"/>
              <a:gd name="connsiteX175" fmla="*/ 2947671 w 5317077"/>
              <a:gd name="connsiteY175" fmla="*/ 3259404 h 4612916"/>
              <a:gd name="connsiteX176" fmla="*/ 2930337 w 5317077"/>
              <a:gd name="connsiteY176" fmla="*/ 3285406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239" fmla="*/ 87466 w 5317077"/>
              <a:gd name="connsiteY239" fmla="*/ 2587687 h 4612916"/>
              <a:gd name="connsiteX240" fmla="*/ 438491 w 5317077"/>
              <a:gd name="connsiteY240" fmla="*/ 2349337 h 4612916"/>
              <a:gd name="connsiteX241" fmla="*/ 425490 w 5317077"/>
              <a:gd name="connsiteY241" fmla="*/ 2314668 h 4612916"/>
              <a:gd name="connsiteX242" fmla="*/ 442825 w 5317077"/>
              <a:gd name="connsiteY242" fmla="*/ 2262664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20691 w 5317077"/>
              <a:gd name="connsiteY172" fmla="*/ 3272404 h 4612916"/>
              <a:gd name="connsiteX173" fmla="*/ 3108017 w 5317077"/>
              <a:gd name="connsiteY173" fmla="*/ 3250736 h 4612916"/>
              <a:gd name="connsiteX174" fmla="*/ 3021343 w 5317077"/>
              <a:gd name="connsiteY174" fmla="*/ 3263737 h 4612916"/>
              <a:gd name="connsiteX175" fmla="*/ 2947671 w 5317077"/>
              <a:gd name="connsiteY175" fmla="*/ 3259404 h 4612916"/>
              <a:gd name="connsiteX176" fmla="*/ 2947672 w 5317077"/>
              <a:gd name="connsiteY176" fmla="*/ 3315741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239" fmla="*/ 87466 w 5317077"/>
              <a:gd name="connsiteY239" fmla="*/ 2587687 h 4612916"/>
              <a:gd name="connsiteX240" fmla="*/ 438491 w 5317077"/>
              <a:gd name="connsiteY240" fmla="*/ 2349337 h 4612916"/>
              <a:gd name="connsiteX241" fmla="*/ 425490 w 5317077"/>
              <a:gd name="connsiteY241" fmla="*/ 2314668 h 4612916"/>
              <a:gd name="connsiteX242" fmla="*/ 442825 w 5317077"/>
              <a:gd name="connsiteY242" fmla="*/ 2262664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20691 w 5317077"/>
              <a:gd name="connsiteY172" fmla="*/ 3272404 h 4612916"/>
              <a:gd name="connsiteX173" fmla="*/ 3108017 w 5317077"/>
              <a:gd name="connsiteY173" fmla="*/ 3250736 h 4612916"/>
              <a:gd name="connsiteX174" fmla="*/ 3021343 w 5317077"/>
              <a:gd name="connsiteY174" fmla="*/ 3263737 h 4612916"/>
              <a:gd name="connsiteX175" fmla="*/ 2939004 w 5317077"/>
              <a:gd name="connsiteY175" fmla="*/ 3272405 h 4612916"/>
              <a:gd name="connsiteX176" fmla="*/ 2947672 w 5317077"/>
              <a:gd name="connsiteY176" fmla="*/ 3315741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239" fmla="*/ 87466 w 5317077"/>
              <a:gd name="connsiteY239" fmla="*/ 2587687 h 4612916"/>
              <a:gd name="connsiteX240" fmla="*/ 438491 w 5317077"/>
              <a:gd name="connsiteY240" fmla="*/ 2349337 h 4612916"/>
              <a:gd name="connsiteX241" fmla="*/ 425490 w 5317077"/>
              <a:gd name="connsiteY241" fmla="*/ 2314668 h 4612916"/>
              <a:gd name="connsiteX242" fmla="*/ 442825 w 5317077"/>
              <a:gd name="connsiteY242" fmla="*/ 2262664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20691 w 5317077"/>
              <a:gd name="connsiteY172" fmla="*/ 3272404 h 4612916"/>
              <a:gd name="connsiteX173" fmla="*/ 3108017 w 5317077"/>
              <a:gd name="connsiteY173" fmla="*/ 3250736 h 4612916"/>
              <a:gd name="connsiteX174" fmla="*/ 2991007 w 5317077"/>
              <a:gd name="connsiteY174" fmla="*/ 3263737 h 4612916"/>
              <a:gd name="connsiteX175" fmla="*/ 2939004 w 5317077"/>
              <a:gd name="connsiteY175" fmla="*/ 3272405 h 4612916"/>
              <a:gd name="connsiteX176" fmla="*/ 2947672 w 5317077"/>
              <a:gd name="connsiteY176" fmla="*/ 3315741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239" fmla="*/ 87466 w 5317077"/>
              <a:gd name="connsiteY239" fmla="*/ 2587687 h 4612916"/>
              <a:gd name="connsiteX240" fmla="*/ 438491 w 5317077"/>
              <a:gd name="connsiteY240" fmla="*/ 2349337 h 4612916"/>
              <a:gd name="connsiteX241" fmla="*/ 425490 w 5317077"/>
              <a:gd name="connsiteY241" fmla="*/ 2314668 h 4612916"/>
              <a:gd name="connsiteX242" fmla="*/ 442825 w 5317077"/>
              <a:gd name="connsiteY242" fmla="*/ 2262664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20691 w 5317077"/>
              <a:gd name="connsiteY172" fmla="*/ 3272404 h 4612916"/>
              <a:gd name="connsiteX173" fmla="*/ 3043012 w 5317077"/>
              <a:gd name="connsiteY173" fmla="*/ 3250736 h 4612916"/>
              <a:gd name="connsiteX174" fmla="*/ 2991007 w 5317077"/>
              <a:gd name="connsiteY174" fmla="*/ 3263737 h 4612916"/>
              <a:gd name="connsiteX175" fmla="*/ 2939004 w 5317077"/>
              <a:gd name="connsiteY175" fmla="*/ 3272405 h 4612916"/>
              <a:gd name="connsiteX176" fmla="*/ 2947672 w 5317077"/>
              <a:gd name="connsiteY176" fmla="*/ 3315741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239" fmla="*/ 87466 w 5317077"/>
              <a:gd name="connsiteY239" fmla="*/ 2587687 h 4612916"/>
              <a:gd name="connsiteX240" fmla="*/ 438491 w 5317077"/>
              <a:gd name="connsiteY240" fmla="*/ 2349337 h 4612916"/>
              <a:gd name="connsiteX241" fmla="*/ 425490 w 5317077"/>
              <a:gd name="connsiteY241" fmla="*/ 2314668 h 4612916"/>
              <a:gd name="connsiteX242" fmla="*/ 442825 w 5317077"/>
              <a:gd name="connsiteY242" fmla="*/ 2262664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20691 w 5317077"/>
              <a:gd name="connsiteY172" fmla="*/ 3272404 h 4612916"/>
              <a:gd name="connsiteX173" fmla="*/ 3043012 w 5317077"/>
              <a:gd name="connsiteY173" fmla="*/ 3250736 h 4612916"/>
              <a:gd name="connsiteX174" fmla="*/ 2991007 w 5317077"/>
              <a:gd name="connsiteY174" fmla="*/ 3263737 h 4612916"/>
              <a:gd name="connsiteX175" fmla="*/ 2939004 w 5317077"/>
              <a:gd name="connsiteY175" fmla="*/ 3272405 h 4612916"/>
              <a:gd name="connsiteX176" fmla="*/ 2947672 w 5317077"/>
              <a:gd name="connsiteY176" fmla="*/ 3315741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239" fmla="*/ 87466 w 5317077"/>
              <a:gd name="connsiteY239" fmla="*/ 2587687 h 4612916"/>
              <a:gd name="connsiteX240" fmla="*/ 83154 w 5317077"/>
              <a:gd name="connsiteY240" fmla="*/ 2486734 h 4612916"/>
              <a:gd name="connsiteX241" fmla="*/ 425490 w 5317077"/>
              <a:gd name="connsiteY241" fmla="*/ 2314668 h 4612916"/>
              <a:gd name="connsiteX242" fmla="*/ 442825 w 5317077"/>
              <a:gd name="connsiteY242" fmla="*/ 2262664 h 4612916"/>
              <a:gd name="connsiteX0" fmla="*/ 446237 w 5317077"/>
              <a:gd name="connsiteY0" fmla="*/ 2263664 h 4612916"/>
              <a:gd name="connsiteX1" fmla="*/ 368543 w 5317077"/>
              <a:gd name="connsiteY1" fmla="*/ 2156088 h 4612916"/>
              <a:gd name="connsiteX2" fmla="*/ 386473 w 5317077"/>
              <a:gd name="connsiteY2" fmla="*/ 2102300 h 4612916"/>
              <a:gd name="connsiteX3" fmla="*/ 386473 w 5317077"/>
              <a:gd name="connsiteY3" fmla="*/ 2054488 h 4612916"/>
              <a:gd name="connsiteX4" fmla="*/ 386473 w 5317077"/>
              <a:gd name="connsiteY4" fmla="*/ 2024606 h 4612916"/>
              <a:gd name="connsiteX5" fmla="*/ 350614 w 5317077"/>
              <a:gd name="connsiteY5" fmla="*/ 1958864 h 4612916"/>
              <a:gd name="connsiteX6" fmla="*/ 344637 w 5317077"/>
              <a:gd name="connsiteY6" fmla="*/ 1917029 h 4612916"/>
              <a:gd name="connsiteX7" fmla="*/ 314755 w 5317077"/>
              <a:gd name="connsiteY7" fmla="*/ 1893123 h 4612916"/>
              <a:gd name="connsiteX8" fmla="*/ 296826 w 5317077"/>
              <a:gd name="connsiteY8" fmla="*/ 1857264 h 4612916"/>
              <a:gd name="connsiteX9" fmla="*/ 237061 w 5317077"/>
              <a:gd name="connsiteY9" fmla="*/ 1797500 h 4612916"/>
              <a:gd name="connsiteX10" fmla="*/ 225108 w 5317077"/>
              <a:gd name="connsiteY10" fmla="*/ 1654064 h 4612916"/>
              <a:gd name="connsiteX11" fmla="*/ 249014 w 5317077"/>
              <a:gd name="connsiteY11" fmla="*/ 1618206 h 4612916"/>
              <a:gd name="connsiteX12" fmla="*/ 410379 w 5317077"/>
              <a:gd name="connsiteY12" fmla="*/ 1648088 h 4612916"/>
              <a:gd name="connsiteX13" fmla="*/ 464167 w 5317077"/>
              <a:gd name="connsiteY13" fmla="*/ 1630158 h 4612916"/>
              <a:gd name="connsiteX14" fmla="*/ 428308 w 5317077"/>
              <a:gd name="connsiteY14" fmla="*/ 1474770 h 4612916"/>
              <a:gd name="connsiteX15" fmla="*/ 452214 w 5317077"/>
              <a:gd name="connsiteY15" fmla="*/ 1444888 h 4612916"/>
              <a:gd name="connsiteX16" fmla="*/ 440261 w 5317077"/>
              <a:gd name="connsiteY16" fmla="*/ 1122158 h 4612916"/>
              <a:gd name="connsiteX17" fmla="*/ 464167 w 5317077"/>
              <a:gd name="connsiteY17" fmla="*/ 1110206 h 4612916"/>
              <a:gd name="connsiteX18" fmla="*/ 517955 w 5317077"/>
              <a:gd name="connsiteY18" fmla="*/ 817358 h 4612916"/>
              <a:gd name="connsiteX19" fmla="*/ 523931 w 5317077"/>
              <a:gd name="connsiteY19" fmla="*/ 590253 h 4612916"/>
              <a:gd name="connsiteX20" fmla="*/ 440261 w 5317077"/>
              <a:gd name="connsiteY20" fmla="*/ 542441 h 4612916"/>
              <a:gd name="connsiteX21" fmla="*/ 362567 w 5317077"/>
              <a:gd name="connsiteY21" fmla="*/ 428888 h 4612916"/>
              <a:gd name="connsiteX22" fmla="*/ 404402 w 5317077"/>
              <a:gd name="connsiteY22" fmla="*/ 195806 h 4612916"/>
              <a:gd name="connsiteX23" fmla="*/ 416355 w 5317077"/>
              <a:gd name="connsiteY23" fmla="*/ 189829 h 4612916"/>
              <a:gd name="connsiteX24" fmla="*/ 697249 w 5317077"/>
              <a:gd name="connsiteY24" fmla="*/ 213735 h 4612916"/>
              <a:gd name="connsiteX25" fmla="*/ 709202 w 5317077"/>
              <a:gd name="connsiteY25" fmla="*/ 213735 h 4612916"/>
              <a:gd name="connsiteX26" fmla="*/ 721155 w 5317077"/>
              <a:gd name="connsiteY26" fmla="*/ 16511 h 4612916"/>
              <a:gd name="connsiteX27" fmla="*/ 721155 w 5317077"/>
              <a:gd name="connsiteY27" fmla="*/ 10535 h 4612916"/>
              <a:gd name="connsiteX28" fmla="*/ 858614 w 5317077"/>
              <a:gd name="connsiteY28" fmla="*/ 10535 h 4612916"/>
              <a:gd name="connsiteX29" fmla="*/ 1408449 w 5317077"/>
              <a:gd name="connsiteY29" fmla="*/ 58347 h 4612916"/>
              <a:gd name="connsiteX30" fmla="*/ 1444308 w 5317077"/>
              <a:gd name="connsiteY30" fmla="*/ 58347 h 4612916"/>
              <a:gd name="connsiteX31" fmla="*/ 1474190 w 5317077"/>
              <a:gd name="connsiteY31" fmla="*/ 88229 h 4612916"/>
              <a:gd name="connsiteX32" fmla="*/ 1498096 w 5317077"/>
              <a:gd name="connsiteY32" fmla="*/ 142017 h 4612916"/>
              <a:gd name="connsiteX33" fmla="*/ 1504073 w 5317077"/>
              <a:gd name="connsiteY33" fmla="*/ 189829 h 4612916"/>
              <a:gd name="connsiteX34" fmla="*/ 1545908 w 5317077"/>
              <a:gd name="connsiteY34" fmla="*/ 237641 h 4612916"/>
              <a:gd name="connsiteX35" fmla="*/ 1611649 w 5317077"/>
              <a:gd name="connsiteY35" fmla="*/ 249594 h 4612916"/>
              <a:gd name="connsiteX36" fmla="*/ 1665437 w 5317077"/>
              <a:gd name="connsiteY36" fmla="*/ 297406 h 4612916"/>
              <a:gd name="connsiteX37" fmla="*/ 1707273 w 5317077"/>
              <a:gd name="connsiteY37" fmla="*/ 351194 h 4612916"/>
              <a:gd name="connsiteX38" fmla="*/ 1761061 w 5317077"/>
              <a:gd name="connsiteY38" fmla="*/ 404982 h 4612916"/>
              <a:gd name="connsiteX39" fmla="*/ 1778990 w 5317077"/>
              <a:gd name="connsiteY39" fmla="*/ 434864 h 4612916"/>
              <a:gd name="connsiteX40" fmla="*/ 1832779 w 5317077"/>
              <a:gd name="connsiteY40" fmla="*/ 482676 h 4612916"/>
              <a:gd name="connsiteX41" fmla="*/ 1886567 w 5317077"/>
              <a:gd name="connsiteY41" fmla="*/ 530488 h 4612916"/>
              <a:gd name="connsiteX42" fmla="*/ 1892543 w 5317077"/>
              <a:gd name="connsiteY42" fmla="*/ 530488 h 4612916"/>
              <a:gd name="connsiteX43" fmla="*/ 1952308 w 5317077"/>
              <a:gd name="connsiteY43" fmla="*/ 548417 h 4612916"/>
              <a:gd name="connsiteX44" fmla="*/ 1994143 w 5317077"/>
              <a:gd name="connsiteY44" fmla="*/ 602206 h 4612916"/>
              <a:gd name="connsiteX45" fmla="*/ 2000120 w 5317077"/>
              <a:gd name="connsiteY45" fmla="*/ 614158 h 4612916"/>
              <a:gd name="connsiteX46" fmla="*/ 2024026 w 5317077"/>
              <a:gd name="connsiteY46" fmla="*/ 638064 h 4612916"/>
              <a:gd name="connsiteX47" fmla="*/ 2047931 w 5317077"/>
              <a:gd name="connsiteY47" fmla="*/ 679900 h 4612916"/>
              <a:gd name="connsiteX48" fmla="*/ 2053908 w 5317077"/>
              <a:gd name="connsiteY48" fmla="*/ 727711 h 4612916"/>
              <a:gd name="connsiteX49" fmla="*/ 2065861 w 5317077"/>
              <a:gd name="connsiteY49" fmla="*/ 751617 h 4612916"/>
              <a:gd name="connsiteX50" fmla="*/ 2089767 w 5317077"/>
              <a:gd name="connsiteY50" fmla="*/ 781500 h 4612916"/>
              <a:gd name="connsiteX51" fmla="*/ 2113673 w 5317077"/>
              <a:gd name="connsiteY51" fmla="*/ 817358 h 4612916"/>
              <a:gd name="connsiteX52" fmla="*/ 2125626 w 5317077"/>
              <a:gd name="connsiteY52" fmla="*/ 847241 h 4612916"/>
              <a:gd name="connsiteX53" fmla="*/ 2101720 w 5317077"/>
              <a:gd name="connsiteY53" fmla="*/ 901029 h 4612916"/>
              <a:gd name="connsiteX54" fmla="*/ 2125626 w 5317077"/>
              <a:gd name="connsiteY54" fmla="*/ 948841 h 4612916"/>
              <a:gd name="connsiteX55" fmla="*/ 2137579 w 5317077"/>
              <a:gd name="connsiteY55" fmla="*/ 978723 h 4612916"/>
              <a:gd name="connsiteX56" fmla="*/ 2155508 w 5317077"/>
              <a:gd name="connsiteY56" fmla="*/ 1020558 h 4612916"/>
              <a:gd name="connsiteX57" fmla="*/ 2167461 w 5317077"/>
              <a:gd name="connsiteY57" fmla="*/ 1038488 h 4612916"/>
              <a:gd name="connsiteX58" fmla="*/ 2167461 w 5317077"/>
              <a:gd name="connsiteY58" fmla="*/ 1068370 h 4612916"/>
              <a:gd name="connsiteX59" fmla="*/ 2215273 w 5317077"/>
              <a:gd name="connsiteY59" fmla="*/ 1128135 h 4612916"/>
              <a:gd name="connsiteX60" fmla="*/ 2245155 w 5317077"/>
              <a:gd name="connsiteY60" fmla="*/ 1146064 h 4612916"/>
              <a:gd name="connsiteX61" fmla="*/ 2251131 w 5317077"/>
              <a:gd name="connsiteY61" fmla="*/ 1140088 h 4612916"/>
              <a:gd name="connsiteX62" fmla="*/ 2292967 w 5317077"/>
              <a:gd name="connsiteY62" fmla="*/ 1158017 h 4612916"/>
              <a:gd name="connsiteX63" fmla="*/ 2346755 w 5317077"/>
              <a:gd name="connsiteY63" fmla="*/ 1205829 h 4612916"/>
              <a:gd name="connsiteX64" fmla="*/ 2388590 w 5317077"/>
              <a:gd name="connsiteY64" fmla="*/ 1241688 h 4612916"/>
              <a:gd name="connsiteX65" fmla="*/ 2424449 w 5317077"/>
              <a:gd name="connsiteY65" fmla="*/ 1253641 h 4612916"/>
              <a:gd name="connsiteX66" fmla="*/ 2478237 w 5317077"/>
              <a:gd name="connsiteY66" fmla="*/ 1265594 h 4612916"/>
              <a:gd name="connsiteX67" fmla="*/ 2478237 w 5317077"/>
              <a:gd name="connsiteY67" fmla="*/ 1289500 h 4612916"/>
              <a:gd name="connsiteX68" fmla="*/ 2526049 w 5317077"/>
              <a:gd name="connsiteY68" fmla="*/ 1319382 h 4612916"/>
              <a:gd name="connsiteX69" fmla="*/ 2561908 w 5317077"/>
              <a:gd name="connsiteY69" fmla="*/ 1325358 h 4612916"/>
              <a:gd name="connsiteX70" fmla="*/ 2603743 w 5317077"/>
              <a:gd name="connsiteY70" fmla="*/ 1361217 h 4612916"/>
              <a:gd name="connsiteX71" fmla="*/ 2633626 w 5317077"/>
              <a:gd name="connsiteY71" fmla="*/ 1379147 h 4612916"/>
              <a:gd name="connsiteX72" fmla="*/ 2645579 w 5317077"/>
              <a:gd name="connsiteY72" fmla="*/ 1385123 h 4612916"/>
              <a:gd name="connsiteX73" fmla="*/ 2669484 w 5317077"/>
              <a:gd name="connsiteY73" fmla="*/ 1391100 h 4612916"/>
              <a:gd name="connsiteX74" fmla="*/ 2729249 w 5317077"/>
              <a:gd name="connsiteY74" fmla="*/ 1415006 h 4612916"/>
              <a:gd name="connsiteX75" fmla="*/ 2753155 w 5317077"/>
              <a:gd name="connsiteY75" fmla="*/ 1391100 h 4612916"/>
              <a:gd name="connsiteX76" fmla="*/ 2777061 w 5317077"/>
              <a:gd name="connsiteY76" fmla="*/ 1367194 h 4612916"/>
              <a:gd name="connsiteX77" fmla="*/ 2806943 w 5317077"/>
              <a:gd name="connsiteY77" fmla="*/ 1325358 h 4612916"/>
              <a:gd name="connsiteX78" fmla="*/ 2848779 w 5317077"/>
              <a:gd name="connsiteY78" fmla="*/ 1301453 h 4612916"/>
              <a:gd name="connsiteX79" fmla="*/ 2836826 w 5317077"/>
              <a:gd name="connsiteY79" fmla="*/ 1283523 h 4612916"/>
              <a:gd name="connsiteX80" fmla="*/ 2836826 w 5317077"/>
              <a:gd name="connsiteY80" fmla="*/ 1247664 h 4612916"/>
              <a:gd name="connsiteX81" fmla="*/ 2872684 w 5317077"/>
              <a:gd name="connsiteY81" fmla="*/ 1211806 h 4612916"/>
              <a:gd name="connsiteX82" fmla="*/ 2872684 w 5317077"/>
              <a:gd name="connsiteY82" fmla="*/ 1193876 h 4612916"/>
              <a:gd name="connsiteX83" fmla="*/ 2938426 w 5317077"/>
              <a:gd name="connsiteY83" fmla="*/ 1056417 h 4612916"/>
              <a:gd name="connsiteX84" fmla="*/ 2956355 w 5317077"/>
              <a:gd name="connsiteY84" fmla="*/ 1050441 h 4612916"/>
              <a:gd name="connsiteX85" fmla="*/ 3046002 w 5317077"/>
              <a:gd name="connsiteY85" fmla="*/ 1032511 h 4612916"/>
              <a:gd name="connsiteX86" fmla="*/ 3057955 w 5317077"/>
              <a:gd name="connsiteY86" fmla="*/ 1032511 h 4612916"/>
              <a:gd name="connsiteX87" fmla="*/ 3081860 w 5317077"/>
              <a:gd name="connsiteY87" fmla="*/ 1002630 h 4612916"/>
              <a:gd name="connsiteX88" fmla="*/ 3273106 w 5317077"/>
              <a:gd name="connsiteY88" fmla="*/ 1026535 h 4612916"/>
              <a:gd name="connsiteX89" fmla="*/ 3422519 w 5317077"/>
              <a:gd name="connsiteY89" fmla="*/ 1044464 h 4612916"/>
              <a:gd name="connsiteX90" fmla="*/ 3494236 w 5317077"/>
              <a:gd name="connsiteY90" fmla="*/ 1086300 h 4612916"/>
              <a:gd name="connsiteX91" fmla="*/ 3530094 w 5317077"/>
              <a:gd name="connsiteY91" fmla="*/ 1134111 h 4612916"/>
              <a:gd name="connsiteX92" fmla="*/ 3536071 w 5317077"/>
              <a:gd name="connsiteY92" fmla="*/ 1175947 h 4612916"/>
              <a:gd name="connsiteX93" fmla="*/ 3625717 w 5317077"/>
              <a:gd name="connsiteY93" fmla="*/ 1187900 h 4612916"/>
              <a:gd name="connsiteX94" fmla="*/ 3655600 w 5317077"/>
              <a:gd name="connsiteY94" fmla="*/ 1253641 h 4612916"/>
              <a:gd name="connsiteX95" fmla="*/ 3715363 w 5317077"/>
              <a:gd name="connsiteY95" fmla="*/ 1283523 h 4612916"/>
              <a:gd name="connsiteX96" fmla="*/ 3787081 w 5317077"/>
              <a:gd name="connsiteY96" fmla="*/ 1355240 h 4612916"/>
              <a:gd name="connsiteX97" fmla="*/ 3822939 w 5317077"/>
              <a:gd name="connsiteY97" fmla="*/ 1492699 h 4612916"/>
              <a:gd name="connsiteX98" fmla="*/ 3906610 w 5317077"/>
              <a:gd name="connsiteY98" fmla="*/ 1618206 h 4612916"/>
              <a:gd name="connsiteX99" fmla="*/ 3948445 w 5317077"/>
              <a:gd name="connsiteY99" fmla="*/ 1737735 h 4612916"/>
              <a:gd name="connsiteX100" fmla="*/ 4032115 w 5317077"/>
              <a:gd name="connsiteY100" fmla="*/ 1797500 h 4612916"/>
              <a:gd name="connsiteX101" fmla="*/ 4091879 w 5317077"/>
              <a:gd name="connsiteY101" fmla="*/ 1887146 h 4612916"/>
              <a:gd name="connsiteX102" fmla="*/ 4151643 w 5317077"/>
              <a:gd name="connsiteY102" fmla="*/ 1994723 h 4612916"/>
              <a:gd name="connsiteX103" fmla="*/ 4199455 w 5317077"/>
              <a:gd name="connsiteY103" fmla="*/ 2042534 h 4612916"/>
              <a:gd name="connsiteX104" fmla="*/ 4271171 w 5317077"/>
              <a:gd name="connsiteY104" fmla="*/ 2066440 h 4612916"/>
              <a:gd name="connsiteX105" fmla="*/ 4283123 w 5317077"/>
              <a:gd name="connsiteY105" fmla="*/ 2144135 h 4612916"/>
              <a:gd name="connsiteX106" fmla="*/ 4289100 w 5317077"/>
              <a:gd name="connsiteY106" fmla="*/ 2215852 h 4612916"/>
              <a:gd name="connsiteX107" fmla="*/ 4307028 w 5317077"/>
              <a:gd name="connsiteY107" fmla="*/ 2317453 h 4612916"/>
              <a:gd name="connsiteX108" fmla="*/ 4348864 w 5317077"/>
              <a:gd name="connsiteY108" fmla="*/ 2419053 h 4612916"/>
              <a:gd name="connsiteX109" fmla="*/ 4378745 w 5317077"/>
              <a:gd name="connsiteY109" fmla="*/ 2431006 h 4612916"/>
              <a:gd name="connsiteX110" fmla="*/ 4402652 w 5317077"/>
              <a:gd name="connsiteY110" fmla="*/ 2496746 h 4612916"/>
              <a:gd name="connsiteX111" fmla="*/ 4480344 w 5317077"/>
              <a:gd name="connsiteY111" fmla="*/ 2598345 h 4612916"/>
              <a:gd name="connsiteX112" fmla="*/ 4587921 w 5317077"/>
              <a:gd name="connsiteY112" fmla="*/ 2628227 h 4612916"/>
              <a:gd name="connsiteX113" fmla="*/ 4653662 w 5317077"/>
              <a:gd name="connsiteY113" fmla="*/ 2682015 h 4612916"/>
              <a:gd name="connsiteX114" fmla="*/ 4761238 w 5317077"/>
              <a:gd name="connsiteY114" fmla="*/ 2687991 h 4612916"/>
              <a:gd name="connsiteX115" fmla="*/ 4832955 w 5317077"/>
              <a:gd name="connsiteY115" fmla="*/ 2753731 h 4612916"/>
              <a:gd name="connsiteX116" fmla="*/ 4904673 w 5317077"/>
              <a:gd name="connsiteY116" fmla="*/ 2783614 h 4612916"/>
              <a:gd name="connsiteX117" fmla="*/ 5060060 w 5317077"/>
              <a:gd name="connsiteY117" fmla="*/ 2771660 h 4612916"/>
              <a:gd name="connsiteX118" fmla="*/ 5173612 w 5317077"/>
              <a:gd name="connsiteY118" fmla="*/ 2825448 h 4612916"/>
              <a:gd name="connsiteX119" fmla="*/ 5215446 w 5317077"/>
              <a:gd name="connsiteY119" fmla="*/ 2849354 h 4612916"/>
              <a:gd name="connsiteX120" fmla="*/ 5293140 w 5317077"/>
              <a:gd name="connsiteY120" fmla="*/ 2801543 h 4612916"/>
              <a:gd name="connsiteX121" fmla="*/ 5311068 w 5317077"/>
              <a:gd name="connsiteY121" fmla="*/ 2795566 h 4612916"/>
              <a:gd name="connsiteX122" fmla="*/ 5317044 w 5317077"/>
              <a:gd name="connsiteY122" fmla="*/ 2956930 h 4612916"/>
              <a:gd name="connsiteX123" fmla="*/ 5233374 w 5317077"/>
              <a:gd name="connsiteY123" fmla="*/ 3130248 h 4612916"/>
              <a:gd name="connsiteX124" fmla="*/ 5173610 w 5317077"/>
              <a:gd name="connsiteY124" fmla="*/ 3291612 h 4612916"/>
              <a:gd name="connsiteX125" fmla="*/ 5131774 w 5317077"/>
              <a:gd name="connsiteY125" fmla="*/ 3602388 h 4612916"/>
              <a:gd name="connsiteX126" fmla="*/ 5113845 w 5317077"/>
              <a:gd name="connsiteY126" fmla="*/ 3805588 h 4612916"/>
              <a:gd name="connsiteX127" fmla="*/ 5119821 w 5317077"/>
              <a:gd name="connsiteY127" fmla="*/ 3972929 h 4612916"/>
              <a:gd name="connsiteX128" fmla="*/ 5119821 w 5317077"/>
              <a:gd name="connsiteY128" fmla="*/ 4104411 h 4612916"/>
              <a:gd name="connsiteX129" fmla="*/ 5131774 w 5317077"/>
              <a:gd name="connsiteY129" fmla="*/ 4265775 h 4612916"/>
              <a:gd name="connsiteX130" fmla="*/ 5095916 w 5317077"/>
              <a:gd name="connsiteY130" fmla="*/ 4403233 h 4612916"/>
              <a:gd name="connsiteX131" fmla="*/ 5107869 w 5317077"/>
              <a:gd name="connsiteY131" fmla="*/ 4516786 h 4612916"/>
              <a:gd name="connsiteX132" fmla="*/ 5137751 w 5317077"/>
              <a:gd name="connsiteY132" fmla="*/ 4606433 h 4612916"/>
              <a:gd name="connsiteX133" fmla="*/ 5113845 w 5317077"/>
              <a:gd name="connsiteY133" fmla="*/ 4606432 h 4612916"/>
              <a:gd name="connsiteX134" fmla="*/ 5018221 w 5317077"/>
              <a:gd name="connsiteY134" fmla="*/ 4564596 h 4612916"/>
              <a:gd name="connsiteX135" fmla="*/ 4928574 w 5317077"/>
              <a:gd name="connsiteY135" fmla="*/ 4522761 h 4612916"/>
              <a:gd name="connsiteX136" fmla="*/ 4880763 w 5317077"/>
              <a:gd name="connsiteY136" fmla="*/ 4528738 h 4612916"/>
              <a:gd name="connsiteX137" fmla="*/ 4749281 w 5317077"/>
              <a:gd name="connsiteY137" fmla="*/ 4534715 h 4612916"/>
              <a:gd name="connsiteX138" fmla="*/ 4677563 w 5317077"/>
              <a:gd name="connsiteY138" fmla="*/ 4546668 h 4612916"/>
              <a:gd name="connsiteX139" fmla="*/ 4647681 w 5317077"/>
              <a:gd name="connsiteY139" fmla="*/ 4576550 h 4612916"/>
              <a:gd name="connsiteX140" fmla="*/ 4462410 w 5317077"/>
              <a:gd name="connsiteY140" fmla="*/ 4534714 h 4612916"/>
              <a:gd name="connsiteX141" fmla="*/ 4416779 w 5317077"/>
              <a:gd name="connsiteY141" fmla="*/ 4429489 h 4612916"/>
              <a:gd name="connsiteX142" fmla="*/ 4382110 w 5317077"/>
              <a:gd name="connsiteY142" fmla="*/ 4451158 h 4612916"/>
              <a:gd name="connsiteX143" fmla="*/ 4347441 w 5317077"/>
              <a:gd name="connsiteY143" fmla="*/ 4416488 h 4612916"/>
              <a:gd name="connsiteX144" fmla="*/ 4330106 w 5317077"/>
              <a:gd name="connsiteY144" fmla="*/ 4455490 h 4612916"/>
              <a:gd name="connsiteX145" fmla="*/ 4117757 w 5317077"/>
              <a:gd name="connsiteY145" fmla="*/ 4381818 h 4612916"/>
              <a:gd name="connsiteX146" fmla="*/ 4096089 w 5317077"/>
              <a:gd name="connsiteY146" fmla="*/ 4334148 h 4612916"/>
              <a:gd name="connsiteX147" fmla="*/ 4143759 w 5317077"/>
              <a:gd name="connsiteY147" fmla="*/ 4290812 h 4612916"/>
              <a:gd name="connsiteX148" fmla="*/ 4109090 w 5317077"/>
              <a:gd name="connsiteY148" fmla="*/ 4212806 h 4612916"/>
              <a:gd name="connsiteX149" fmla="*/ 4065754 w 5317077"/>
              <a:gd name="connsiteY149" fmla="*/ 4217140 h 4612916"/>
              <a:gd name="connsiteX150" fmla="*/ 4083088 w 5317077"/>
              <a:gd name="connsiteY150" fmla="*/ 4165136 h 4612916"/>
              <a:gd name="connsiteX151" fmla="*/ 3983414 w 5317077"/>
              <a:gd name="connsiteY151" fmla="*/ 4165136 h 4612916"/>
              <a:gd name="connsiteX152" fmla="*/ 3953079 w 5317077"/>
              <a:gd name="connsiteY152" fmla="*/ 4195471 h 4612916"/>
              <a:gd name="connsiteX153" fmla="*/ 3918409 w 5317077"/>
              <a:gd name="connsiteY153" fmla="*/ 4186804 h 4612916"/>
              <a:gd name="connsiteX154" fmla="*/ 3905408 w 5317077"/>
              <a:gd name="connsiteY154" fmla="*/ 4152135 h 4612916"/>
              <a:gd name="connsiteX155" fmla="*/ 3901074 w 5317077"/>
              <a:gd name="connsiteY155" fmla="*/ 4061129 h 4612916"/>
              <a:gd name="connsiteX156" fmla="*/ 3883740 w 5317077"/>
              <a:gd name="connsiteY156" fmla="*/ 3965789 h 4612916"/>
              <a:gd name="connsiteX157" fmla="*/ 3888073 w 5317077"/>
              <a:gd name="connsiteY157" fmla="*/ 3896450 h 4612916"/>
              <a:gd name="connsiteX158" fmla="*/ 3823068 w 5317077"/>
              <a:gd name="connsiteY158" fmla="*/ 3809776 h 4612916"/>
              <a:gd name="connsiteX159" fmla="*/ 3827403 w 5317077"/>
              <a:gd name="connsiteY159" fmla="*/ 3662432 h 4612916"/>
              <a:gd name="connsiteX160" fmla="*/ 3732062 w 5317077"/>
              <a:gd name="connsiteY160" fmla="*/ 3541091 h 4612916"/>
              <a:gd name="connsiteX161" fmla="*/ 3697393 w 5317077"/>
              <a:gd name="connsiteY161" fmla="*/ 3497754 h 4612916"/>
              <a:gd name="connsiteX162" fmla="*/ 3641056 w 5317077"/>
              <a:gd name="connsiteY162" fmla="*/ 3510755 h 4612916"/>
              <a:gd name="connsiteX163" fmla="*/ 3597719 w 5317077"/>
              <a:gd name="connsiteY163" fmla="*/ 3489087 h 4612916"/>
              <a:gd name="connsiteX164" fmla="*/ 3558717 w 5317077"/>
              <a:gd name="connsiteY164" fmla="*/ 3411081 h 4612916"/>
              <a:gd name="connsiteX165" fmla="*/ 3502379 w 5317077"/>
              <a:gd name="connsiteY165" fmla="*/ 3419748 h 4612916"/>
              <a:gd name="connsiteX166" fmla="*/ 3446041 w 5317077"/>
              <a:gd name="connsiteY166" fmla="*/ 3441417 h 4612916"/>
              <a:gd name="connsiteX167" fmla="*/ 3368035 w 5317077"/>
              <a:gd name="connsiteY167" fmla="*/ 3445750 h 4612916"/>
              <a:gd name="connsiteX168" fmla="*/ 3363702 w 5317077"/>
              <a:gd name="connsiteY168" fmla="*/ 3411081 h 4612916"/>
              <a:gd name="connsiteX169" fmla="*/ 3385371 w 5317077"/>
              <a:gd name="connsiteY169" fmla="*/ 3402413 h 4612916"/>
              <a:gd name="connsiteX170" fmla="*/ 3342034 w 5317077"/>
              <a:gd name="connsiteY170" fmla="*/ 3363410 h 4612916"/>
              <a:gd name="connsiteX171" fmla="*/ 3303031 w 5317077"/>
              <a:gd name="connsiteY171" fmla="*/ 3350410 h 4612916"/>
              <a:gd name="connsiteX172" fmla="*/ 3220691 w 5317077"/>
              <a:gd name="connsiteY172" fmla="*/ 3272404 h 4612916"/>
              <a:gd name="connsiteX173" fmla="*/ 3043012 w 5317077"/>
              <a:gd name="connsiteY173" fmla="*/ 3250736 h 4612916"/>
              <a:gd name="connsiteX174" fmla="*/ 2991007 w 5317077"/>
              <a:gd name="connsiteY174" fmla="*/ 3263737 h 4612916"/>
              <a:gd name="connsiteX175" fmla="*/ 2939004 w 5317077"/>
              <a:gd name="connsiteY175" fmla="*/ 3272405 h 4612916"/>
              <a:gd name="connsiteX176" fmla="*/ 2947672 w 5317077"/>
              <a:gd name="connsiteY176" fmla="*/ 3315741 h 4612916"/>
              <a:gd name="connsiteX177" fmla="*/ 3004010 w 5317077"/>
              <a:gd name="connsiteY177" fmla="*/ 3393746 h 4612916"/>
              <a:gd name="connsiteX178" fmla="*/ 3004009 w 5317077"/>
              <a:gd name="connsiteY178" fmla="*/ 3575760 h 4612916"/>
              <a:gd name="connsiteX179" fmla="*/ 2878333 w 5317077"/>
              <a:gd name="connsiteY179" fmla="*/ 3601762 h 4612916"/>
              <a:gd name="connsiteX180" fmla="*/ 2761325 w 5317077"/>
              <a:gd name="connsiteY180" fmla="*/ 3588760 h 4612916"/>
              <a:gd name="connsiteX181" fmla="*/ 2670318 w 5317077"/>
              <a:gd name="connsiteY181" fmla="*/ 3567092 h 4612916"/>
              <a:gd name="connsiteX182" fmla="*/ 2609647 w 5317077"/>
              <a:gd name="connsiteY182" fmla="*/ 3588761 h 4612916"/>
              <a:gd name="connsiteX183" fmla="*/ 2561977 w 5317077"/>
              <a:gd name="connsiteY183" fmla="*/ 3636431 h 4612916"/>
              <a:gd name="connsiteX184" fmla="*/ 2501306 w 5317077"/>
              <a:gd name="connsiteY184" fmla="*/ 3679768 h 4612916"/>
              <a:gd name="connsiteX185" fmla="*/ 2475304 w 5317077"/>
              <a:gd name="connsiteY185" fmla="*/ 3723103 h 4612916"/>
              <a:gd name="connsiteX186" fmla="*/ 2401632 w 5317077"/>
              <a:gd name="connsiteY186" fmla="*/ 3757773 h 4612916"/>
              <a:gd name="connsiteX187" fmla="*/ 2405965 w 5317077"/>
              <a:gd name="connsiteY187" fmla="*/ 3814111 h 4612916"/>
              <a:gd name="connsiteX188" fmla="*/ 2388631 w 5317077"/>
              <a:gd name="connsiteY188" fmla="*/ 3853113 h 4612916"/>
              <a:gd name="connsiteX189" fmla="*/ 2392965 w 5317077"/>
              <a:gd name="connsiteY189" fmla="*/ 3913784 h 4612916"/>
              <a:gd name="connsiteX190" fmla="*/ 2418966 w 5317077"/>
              <a:gd name="connsiteY190" fmla="*/ 3974455 h 4612916"/>
              <a:gd name="connsiteX191" fmla="*/ 2366962 w 5317077"/>
              <a:gd name="connsiteY191" fmla="*/ 3970122 h 4612916"/>
              <a:gd name="connsiteX192" fmla="*/ 2340961 w 5317077"/>
              <a:gd name="connsiteY192" fmla="*/ 4013458 h 4612916"/>
              <a:gd name="connsiteX193" fmla="*/ 2275956 w 5317077"/>
              <a:gd name="connsiteY193" fmla="*/ 4061128 h 4612916"/>
              <a:gd name="connsiteX194" fmla="*/ 2275956 w 5317077"/>
              <a:gd name="connsiteY194" fmla="*/ 4178137 h 4612916"/>
              <a:gd name="connsiteX195" fmla="*/ 2245620 w 5317077"/>
              <a:gd name="connsiteY195" fmla="*/ 4208472 h 4612916"/>
              <a:gd name="connsiteX196" fmla="*/ 2219619 w 5317077"/>
              <a:gd name="connsiteY196" fmla="*/ 4468491 h 4612916"/>
              <a:gd name="connsiteX197" fmla="*/ 2176283 w 5317077"/>
              <a:gd name="connsiteY197" fmla="*/ 4602835 h 4612916"/>
              <a:gd name="connsiteX198" fmla="*/ 2150281 w 5317077"/>
              <a:gd name="connsiteY198" fmla="*/ 4546497 h 4612916"/>
              <a:gd name="connsiteX199" fmla="*/ 2089609 w 5317077"/>
              <a:gd name="connsiteY199" fmla="*/ 4555164 h 4612916"/>
              <a:gd name="connsiteX200" fmla="*/ 2011603 w 5317077"/>
              <a:gd name="connsiteY200" fmla="*/ 4524829 h 4612916"/>
              <a:gd name="connsiteX201" fmla="*/ 2015937 w 5317077"/>
              <a:gd name="connsiteY201" fmla="*/ 4459824 h 4612916"/>
              <a:gd name="connsiteX202" fmla="*/ 1968267 w 5317077"/>
              <a:gd name="connsiteY202" fmla="*/ 4442489 h 4612916"/>
              <a:gd name="connsiteX203" fmla="*/ 1868594 w 5317077"/>
              <a:gd name="connsiteY203" fmla="*/ 4485826 h 4612916"/>
              <a:gd name="connsiteX204" fmla="*/ 1859926 w 5317077"/>
              <a:gd name="connsiteY204" fmla="*/ 4433823 h 4612916"/>
              <a:gd name="connsiteX205" fmla="*/ 1903262 w 5317077"/>
              <a:gd name="connsiteY205" fmla="*/ 4373152 h 4612916"/>
              <a:gd name="connsiteX206" fmla="*/ 1868593 w 5317077"/>
              <a:gd name="connsiteY206" fmla="*/ 4299480 h 4612916"/>
              <a:gd name="connsiteX207" fmla="*/ 1790587 w 5317077"/>
              <a:gd name="connsiteY207" fmla="*/ 4251809 h 4612916"/>
              <a:gd name="connsiteX208" fmla="*/ 1690913 w 5317077"/>
              <a:gd name="connsiteY208" fmla="*/ 4243142 h 4612916"/>
              <a:gd name="connsiteX209" fmla="*/ 1660577 w 5317077"/>
              <a:gd name="connsiteY209" fmla="*/ 4251809 h 4612916"/>
              <a:gd name="connsiteX210" fmla="*/ 1664911 w 5317077"/>
              <a:gd name="connsiteY210" fmla="*/ 4303812 h 4612916"/>
              <a:gd name="connsiteX211" fmla="*/ 1591239 w 5317077"/>
              <a:gd name="connsiteY211" fmla="*/ 4351483 h 4612916"/>
              <a:gd name="connsiteX212" fmla="*/ 1664911 w 5317077"/>
              <a:gd name="connsiteY212" fmla="*/ 4503162 h 4612916"/>
              <a:gd name="connsiteX213" fmla="*/ 1608574 w 5317077"/>
              <a:gd name="connsiteY213" fmla="*/ 4503162 h 4612916"/>
              <a:gd name="connsiteX214" fmla="*/ 1586906 w 5317077"/>
              <a:gd name="connsiteY214" fmla="*/ 4498827 h 4612916"/>
              <a:gd name="connsiteX215" fmla="*/ 1552238 w 5317077"/>
              <a:gd name="connsiteY215" fmla="*/ 4498827 h 4612916"/>
              <a:gd name="connsiteX216" fmla="*/ 1543569 w 5317077"/>
              <a:gd name="connsiteY216" fmla="*/ 4507494 h 4612916"/>
              <a:gd name="connsiteX217" fmla="*/ 1413560 w 5317077"/>
              <a:gd name="connsiteY217" fmla="*/ 4334148 h 4612916"/>
              <a:gd name="connsiteX218" fmla="*/ 1261882 w 5317077"/>
              <a:gd name="connsiteY218" fmla="*/ 4152136 h 4612916"/>
              <a:gd name="connsiteX219" fmla="*/ 1235880 w 5317077"/>
              <a:gd name="connsiteY219" fmla="*/ 4156469 h 4612916"/>
              <a:gd name="connsiteX220" fmla="*/ 1188210 w 5317077"/>
              <a:gd name="connsiteY220" fmla="*/ 4035126 h 4612916"/>
              <a:gd name="connsiteX221" fmla="*/ 1084203 w 5317077"/>
              <a:gd name="connsiteY221" fmla="*/ 3926785 h 4612916"/>
              <a:gd name="connsiteX222" fmla="*/ 1040866 w 5317077"/>
              <a:gd name="connsiteY222" fmla="*/ 3822777 h 4612916"/>
              <a:gd name="connsiteX223" fmla="*/ 958527 w 5317077"/>
              <a:gd name="connsiteY223" fmla="*/ 3727437 h 4612916"/>
              <a:gd name="connsiteX224" fmla="*/ 772180 w 5317077"/>
              <a:gd name="connsiteY224" fmla="*/ 3571426 h 4612916"/>
              <a:gd name="connsiteX225" fmla="*/ 668172 w 5317077"/>
              <a:gd name="connsiteY225" fmla="*/ 3480419 h 4612916"/>
              <a:gd name="connsiteX226" fmla="*/ 594500 w 5317077"/>
              <a:gd name="connsiteY226" fmla="*/ 3398080 h 4612916"/>
              <a:gd name="connsiteX227" fmla="*/ 568498 w 5317077"/>
              <a:gd name="connsiteY227" fmla="*/ 3333075 h 4612916"/>
              <a:gd name="connsiteX228" fmla="*/ 499160 w 5317077"/>
              <a:gd name="connsiteY228" fmla="*/ 3272404 h 4612916"/>
              <a:gd name="connsiteX229" fmla="*/ 481825 w 5317077"/>
              <a:gd name="connsiteY229" fmla="*/ 3203066 h 4612916"/>
              <a:gd name="connsiteX230" fmla="*/ 451489 w 5317077"/>
              <a:gd name="connsiteY230" fmla="*/ 3172730 h 4612916"/>
              <a:gd name="connsiteX231" fmla="*/ 442822 w 5317077"/>
              <a:gd name="connsiteY231" fmla="*/ 3142394 h 4612916"/>
              <a:gd name="connsiteX232" fmla="*/ 317147 w 5317077"/>
              <a:gd name="connsiteY232" fmla="*/ 3034053 h 4612916"/>
              <a:gd name="connsiteX233" fmla="*/ 182803 w 5317077"/>
              <a:gd name="connsiteY233" fmla="*/ 2995050 h 4612916"/>
              <a:gd name="connsiteX234" fmla="*/ 126465 w 5317077"/>
              <a:gd name="connsiteY234" fmla="*/ 2934380 h 4612916"/>
              <a:gd name="connsiteX235" fmla="*/ 70130 w 5317077"/>
              <a:gd name="connsiteY235" fmla="*/ 2886709 h 4612916"/>
              <a:gd name="connsiteX236" fmla="*/ 9460 w 5317077"/>
              <a:gd name="connsiteY236" fmla="*/ 2873708 h 4612916"/>
              <a:gd name="connsiteX237" fmla="*/ 792 w 5317077"/>
              <a:gd name="connsiteY237" fmla="*/ 2761033 h 4612916"/>
              <a:gd name="connsiteX238" fmla="*/ 793 w 5317077"/>
              <a:gd name="connsiteY238" fmla="*/ 2700362 h 4612916"/>
              <a:gd name="connsiteX239" fmla="*/ 87466 w 5317077"/>
              <a:gd name="connsiteY239" fmla="*/ 2587687 h 4612916"/>
              <a:gd name="connsiteX240" fmla="*/ 83154 w 5317077"/>
              <a:gd name="connsiteY240" fmla="*/ 2486734 h 4612916"/>
              <a:gd name="connsiteX241" fmla="*/ 13299 w 5317077"/>
              <a:gd name="connsiteY241" fmla="*/ 2357308 h 4612916"/>
              <a:gd name="connsiteX242" fmla="*/ 442825 w 5317077"/>
              <a:gd name="connsiteY242" fmla="*/ 2262664 h 4612916"/>
              <a:gd name="connsiteX0" fmla="*/ 543524 w 5414364"/>
              <a:gd name="connsiteY0" fmla="*/ 2263664 h 4612916"/>
              <a:gd name="connsiteX1" fmla="*/ 465830 w 5414364"/>
              <a:gd name="connsiteY1" fmla="*/ 2156088 h 4612916"/>
              <a:gd name="connsiteX2" fmla="*/ 483760 w 5414364"/>
              <a:gd name="connsiteY2" fmla="*/ 2102300 h 4612916"/>
              <a:gd name="connsiteX3" fmla="*/ 483760 w 5414364"/>
              <a:gd name="connsiteY3" fmla="*/ 2054488 h 4612916"/>
              <a:gd name="connsiteX4" fmla="*/ 483760 w 5414364"/>
              <a:gd name="connsiteY4" fmla="*/ 2024606 h 4612916"/>
              <a:gd name="connsiteX5" fmla="*/ 447901 w 5414364"/>
              <a:gd name="connsiteY5" fmla="*/ 1958864 h 4612916"/>
              <a:gd name="connsiteX6" fmla="*/ 441924 w 5414364"/>
              <a:gd name="connsiteY6" fmla="*/ 1917029 h 4612916"/>
              <a:gd name="connsiteX7" fmla="*/ 412042 w 5414364"/>
              <a:gd name="connsiteY7" fmla="*/ 1893123 h 4612916"/>
              <a:gd name="connsiteX8" fmla="*/ 394113 w 5414364"/>
              <a:gd name="connsiteY8" fmla="*/ 1857264 h 4612916"/>
              <a:gd name="connsiteX9" fmla="*/ 334348 w 5414364"/>
              <a:gd name="connsiteY9" fmla="*/ 1797500 h 4612916"/>
              <a:gd name="connsiteX10" fmla="*/ 322395 w 5414364"/>
              <a:gd name="connsiteY10" fmla="*/ 1654064 h 4612916"/>
              <a:gd name="connsiteX11" fmla="*/ 346301 w 5414364"/>
              <a:gd name="connsiteY11" fmla="*/ 1618206 h 4612916"/>
              <a:gd name="connsiteX12" fmla="*/ 507666 w 5414364"/>
              <a:gd name="connsiteY12" fmla="*/ 1648088 h 4612916"/>
              <a:gd name="connsiteX13" fmla="*/ 561454 w 5414364"/>
              <a:gd name="connsiteY13" fmla="*/ 1630158 h 4612916"/>
              <a:gd name="connsiteX14" fmla="*/ 525595 w 5414364"/>
              <a:gd name="connsiteY14" fmla="*/ 1474770 h 4612916"/>
              <a:gd name="connsiteX15" fmla="*/ 549501 w 5414364"/>
              <a:gd name="connsiteY15" fmla="*/ 1444888 h 4612916"/>
              <a:gd name="connsiteX16" fmla="*/ 537548 w 5414364"/>
              <a:gd name="connsiteY16" fmla="*/ 1122158 h 4612916"/>
              <a:gd name="connsiteX17" fmla="*/ 561454 w 5414364"/>
              <a:gd name="connsiteY17" fmla="*/ 1110206 h 4612916"/>
              <a:gd name="connsiteX18" fmla="*/ 615242 w 5414364"/>
              <a:gd name="connsiteY18" fmla="*/ 817358 h 4612916"/>
              <a:gd name="connsiteX19" fmla="*/ 621218 w 5414364"/>
              <a:gd name="connsiteY19" fmla="*/ 590253 h 4612916"/>
              <a:gd name="connsiteX20" fmla="*/ 537548 w 5414364"/>
              <a:gd name="connsiteY20" fmla="*/ 542441 h 4612916"/>
              <a:gd name="connsiteX21" fmla="*/ 459854 w 5414364"/>
              <a:gd name="connsiteY21" fmla="*/ 428888 h 4612916"/>
              <a:gd name="connsiteX22" fmla="*/ 501689 w 5414364"/>
              <a:gd name="connsiteY22" fmla="*/ 195806 h 4612916"/>
              <a:gd name="connsiteX23" fmla="*/ 513642 w 5414364"/>
              <a:gd name="connsiteY23" fmla="*/ 189829 h 4612916"/>
              <a:gd name="connsiteX24" fmla="*/ 794536 w 5414364"/>
              <a:gd name="connsiteY24" fmla="*/ 213735 h 4612916"/>
              <a:gd name="connsiteX25" fmla="*/ 806489 w 5414364"/>
              <a:gd name="connsiteY25" fmla="*/ 213735 h 4612916"/>
              <a:gd name="connsiteX26" fmla="*/ 818442 w 5414364"/>
              <a:gd name="connsiteY26" fmla="*/ 16511 h 4612916"/>
              <a:gd name="connsiteX27" fmla="*/ 818442 w 5414364"/>
              <a:gd name="connsiteY27" fmla="*/ 10535 h 4612916"/>
              <a:gd name="connsiteX28" fmla="*/ 955901 w 5414364"/>
              <a:gd name="connsiteY28" fmla="*/ 10535 h 4612916"/>
              <a:gd name="connsiteX29" fmla="*/ 1505736 w 5414364"/>
              <a:gd name="connsiteY29" fmla="*/ 58347 h 4612916"/>
              <a:gd name="connsiteX30" fmla="*/ 1541595 w 5414364"/>
              <a:gd name="connsiteY30" fmla="*/ 58347 h 4612916"/>
              <a:gd name="connsiteX31" fmla="*/ 1571477 w 5414364"/>
              <a:gd name="connsiteY31" fmla="*/ 88229 h 4612916"/>
              <a:gd name="connsiteX32" fmla="*/ 1595383 w 5414364"/>
              <a:gd name="connsiteY32" fmla="*/ 142017 h 4612916"/>
              <a:gd name="connsiteX33" fmla="*/ 1601360 w 5414364"/>
              <a:gd name="connsiteY33" fmla="*/ 189829 h 4612916"/>
              <a:gd name="connsiteX34" fmla="*/ 1643195 w 5414364"/>
              <a:gd name="connsiteY34" fmla="*/ 237641 h 4612916"/>
              <a:gd name="connsiteX35" fmla="*/ 1708936 w 5414364"/>
              <a:gd name="connsiteY35" fmla="*/ 249594 h 4612916"/>
              <a:gd name="connsiteX36" fmla="*/ 1762724 w 5414364"/>
              <a:gd name="connsiteY36" fmla="*/ 297406 h 4612916"/>
              <a:gd name="connsiteX37" fmla="*/ 1804560 w 5414364"/>
              <a:gd name="connsiteY37" fmla="*/ 351194 h 4612916"/>
              <a:gd name="connsiteX38" fmla="*/ 1858348 w 5414364"/>
              <a:gd name="connsiteY38" fmla="*/ 404982 h 4612916"/>
              <a:gd name="connsiteX39" fmla="*/ 1876277 w 5414364"/>
              <a:gd name="connsiteY39" fmla="*/ 434864 h 4612916"/>
              <a:gd name="connsiteX40" fmla="*/ 1930066 w 5414364"/>
              <a:gd name="connsiteY40" fmla="*/ 482676 h 4612916"/>
              <a:gd name="connsiteX41" fmla="*/ 1983854 w 5414364"/>
              <a:gd name="connsiteY41" fmla="*/ 530488 h 4612916"/>
              <a:gd name="connsiteX42" fmla="*/ 1989830 w 5414364"/>
              <a:gd name="connsiteY42" fmla="*/ 530488 h 4612916"/>
              <a:gd name="connsiteX43" fmla="*/ 2049595 w 5414364"/>
              <a:gd name="connsiteY43" fmla="*/ 548417 h 4612916"/>
              <a:gd name="connsiteX44" fmla="*/ 2091430 w 5414364"/>
              <a:gd name="connsiteY44" fmla="*/ 602206 h 4612916"/>
              <a:gd name="connsiteX45" fmla="*/ 2097407 w 5414364"/>
              <a:gd name="connsiteY45" fmla="*/ 614158 h 4612916"/>
              <a:gd name="connsiteX46" fmla="*/ 2121313 w 5414364"/>
              <a:gd name="connsiteY46" fmla="*/ 638064 h 4612916"/>
              <a:gd name="connsiteX47" fmla="*/ 2145218 w 5414364"/>
              <a:gd name="connsiteY47" fmla="*/ 679900 h 4612916"/>
              <a:gd name="connsiteX48" fmla="*/ 2151195 w 5414364"/>
              <a:gd name="connsiteY48" fmla="*/ 727711 h 4612916"/>
              <a:gd name="connsiteX49" fmla="*/ 2163148 w 5414364"/>
              <a:gd name="connsiteY49" fmla="*/ 751617 h 4612916"/>
              <a:gd name="connsiteX50" fmla="*/ 2187054 w 5414364"/>
              <a:gd name="connsiteY50" fmla="*/ 781500 h 4612916"/>
              <a:gd name="connsiteX51" fmla="*/ 2210960 w 5414364"/>
              <a:gd name="connsiteY51" fmla="*/ 817358 h 4612916"/>
              <a:gd name="connsiteX52" fmla="*/ 2222913 w 5414364"/>
              <a:gd name="connsiteY52" fmla="*/ 847241 h 4612916"/>
              <a:gd name="connsiteX53" fmla="*/ 2199007 w 5414364"/>
              <a:gd name="connsiteY53" fmla="*/ 901029 h 4612916"/>
              <a:gd name="connsiteX54" fmla="*/ 2222913 w 5414364"/>
              <a:gd name="connsiteY54" fmla="*/ 948841 h 4612916"/>
              <a:gd name="connsiteX55" fmla="*/ 2234866 w 5414364"/>
              <a:gd name="connsiteY55" fmla="*/ 978723 h 4612916"/>
              <a:gd name="connsiteX56" fmla="*/ 2252795 w 5414364"/>
              <a:gd name="connsiteY56" fmla="*/ 1020558 h 4612916"/>
              <a:gd name="connsiteX57" fmla="*/ 2264748 w 5414364"/>
              <a:gd name="connsiteY57" fmla="*/ 1038488 h 4612916"/>
              <a:gd name="connsiteX58" fmla="*/ 2264748 w 5414364"/>
              <a:gd name="connsiteY58" fmla="*/ 1068370 h 4612916"/>
              <a:gd name="connsiteX59" fmla="*/ 2312560 w 5414364"/>
              <a:gd name="connsiteY59" fmla="*/ 1128135 h 4612916"/>
              <a:gd name="connsiteX60" fmla="*/ 2342442 w 5414364"/>
              <a:gd name="connsiteY60" fmla="*/ 1146064 h 4612916"/>
              <a:gd name="connsiteX61" fmla="*/ 2348418 w 5414364"/>
              <a:gd name="connsiteY61" fmla="*/ 1140088 h 4612916"/>
              <a:gd name="connsiteX62" fmla="*/ 2390254 w 5414364"/>
              <a:gd name="connsiteY62" fmla="*/ 1158017 h 4612916"/>
              <a:gd name="connsiteX63" fmla="*/ 2444042 w 5414364"/>
              <a:gd name="connsiteY63" fmla="*/ 1205829 h 4612916"/>
              <a:gd name="connsiteX64" fmla="*/ 2485877 w 5414364"/>
              <a:gd name="connsiteY64" fmla="*/ 1241688 h 4612916"/>
              <a:gd name="connsiteX65" fmla="*/ 2521736 w 5414364"/>
              <a:gd name="connsiteY65" fmla="*/ 1253641 h 4612916"/>
              <a:gd name="connsiteX66" fmla="*/ 2575524 w 5414364"/>
              <a:gd name="connsiteY66" fmla="*/ 1265594 h 4612916"/>
              <a:gd name="connsiteX67" fmla="*/ 2575524 w 5414364"/>
              <a:gd name="connsiteY67" fmla="*/ 1289500 h 4612916"/>
              <a:gd name="connsiteX68" fmla="*/ 2623336 w 5414364"/>
              <a:gd name="connsiteY68" fmla="*/ 1319382 h 4612916"/>
              <a:gd name="connsiteX69" fmla="*/ 2659195 w 5414364"/>
              <a:gd name="connsiteY69" fmla="*/ 1325358 h 4612916"/>
              <a:gd name="connsiteX70" fmla="*/ 2701030 w 5414364"/>
              <a:gd name="connsiteY70" fmla="*/ 1361217 h 4612916"/>
              <a:gd name="connsiteX71" fmla="*/ 2730913 w 5414364"/>
              <a:gd name="connsiteY71" fmla="*/ 1379147 h 4612916"/>
              <a:gd name="connsiteX72" fmla="*/ 2742866 w 5414364"/>
              <a:gd name="connsiteY72" fmla="*/ 1385123 h 4612916"/>
              <a:gd name="connsiteX73" fmla="*/ 2766771 w 5414364"/>
              <a:gd name="connsiteY73" fmla="*/ 1391100 h 4612916"/>
              <a:gd name="connsiteX74" fmla="*/ 2826536 w 5414364"/>
              <a:gd name="connsiteY74" fmla="*/ 1415006 h 4612916"/>
              <a:gd name="connsiteX75" fmla="*/ 2850442 w 5414364"/>
              <a:gd name="connsiteY75" fmla="*/ 1391100 h 4612916"/>
              <a:gd name="connsiteX76" fmla="*/ 2874348 w 5414364"/>
              <a:gd name="connsiteY76" fmla="*/ 1367194 h 4612916"/>
              <a:gd name="connsiteX77" fmla="*/ 2904230 w 5414364"/>
              <a:gd name="connsiteY77" fmla="*/ 1325358 h 4612916"/>
              <a:gd name="connsiteX78" fmla="*/ 2946066 w 5414364"/>
              <a:gd name="connsiteY78" fmla="*/ 1301453 h 4612916"/>
              <a:gd name="connsiteX79" fmla="*/ 2934113 w 5414364"/>
              <a:gd name="connsiteY79" fmla="*/ 1283523 h 4612916"/>
              <a:gd name="connsiteX80" fmla="*/ 2934113 w 5414364"/>
              <a:gd name="connsiteY80" fmla="*/ 1247664 h 4612916"/>
              <a:gd name="connsiteX81" fmla="*/ 2969971 w 5414364"/>
              <a:gd name="connsiteY81" fmla="*/ 1211806 h 4612916"/>
              <a:gd name="connsiteX82" fmla="*/ 2969971 w 5414364"/>
              <a:gd name="connsiteY82" fmla="*/ 1193876 h 4612916"/>
              <a:gd name="connsiteX83" fmla="*/ 3035713 w 5414364"/>
              <a:gd name="connsiteY83" fmla="*/ 1056417 h 4612916"/>
              <a:gd name="connsiteX84" fmla="*/ 3053642 w 5414364"/>
              <a:gd name="connsiteY84" fmla="*/ 1050441 h 4612916"/>
              <a:gd name="connsiteX85" fmla="*/ 3143289 w 5414364"/>
              <a:gd name="connsiteY85" fmla="*/ 1032511 h 4612916"/>
              <a:gd name="connsiteX86" fmla="*/ 3155242 w 5414364"/>
              <a:gd name="connsiteY86" fmla="*/ 1032511 h 4612916"/>
              <a:gd name="connsiteX87" fmla="*/ 3179147 w 5414364"/>
              <a:gd name="connsiteY87" fmla="*/ 1002630 h 4612916"/>
              <a:gd name="connsiteX88" fmla="*/ 3370393 w 5414364"/>
              <a:gd name="connsiteY88" fmla="*/ 1026535 h 4612916"/>
              <a:gd name="connsiteX89" fmla="*/ 3519806 w 5414364"/>
              <a:gd name="connsiteY89" fmla="*/ 1044464 h 4612916"/>
              <a:gd name="connsiteX90" fmla="*/ 3591523 w 5414364"/>
              <a:gd name="connsiteY90" fmla="*/ 1086300 h 4612916"/>
              <a:gd name="connsiteX91" fmla="*/ 3627381 w 5414364"/>
              <a:gd name="connsiteY91" fmla="*/ 1134111 h 4612916"/>
              <a:gd name="connsiteX92" fmla="*/ 3633358 w 5414364"/>
              <a:gd name="connsiteY92" fmla="*/ 1175947 h 4612916"/>
              <a:gd name="connsiteX93" fmla="*/ 3723004 w 5414364"/>
              <a:gd name="connsiteY93" fmla="*/ 1187900 h 4612916"/>
              <a:gd name="connsiteX94" fmla="*/ 3752887 w 5414364"/>
              <a:gd name="connsiteY94" fmla="*/ 1253641 h 4612916"/>
              <a:gd name="connsiteX95" fmla="*/ 3812650 w 5414364"/>
              <a:gd name="connsiteY95" fmla="*/ 1283523 h 4612916"/>
              <a:gd name="connsiteX96" fmla="*/ 3884368 w 5414364"/>
              <a:gd name="connsiteY96" fmla="*/ 1355240 h 4612916"/>
              <a:gd name="connsiteX97" fmla="*/ 3920226 w 5414364"/>
              <a:gd name="connsiteY97" fmla="*/ 1492699 h 4612916"/>
              <a:gd name="connsiteX98" fmla="*/ 4003897 w 5414364"/>
              <a:gd name="connsiteY98" fmla="*/ 1618206 h 4612916"/>
              <a:gd name="connsiteX99" fmla="*/ 4045732 w 5414364"/>
              <a:gd name="connsiteY99" fmla="*/ 1737735 h 4612916"/>
              <a:gd name="connsiteX100" fmla="*/ 4129402 w 5414364"/>
              <a:gd name="connsiteY100" fmla="*/ 1797500 h 4612916"/>
              <a:gd name="connsiteX101" fmla="*/ 4189166 w 5414364"/>
              <a:gd name="connsiteY101" fmla="*/ 1887146 h 4612916"/>
              <a:gd name="connsiteX102" fmla="*/ 4248930 w 5414364"/>
              <a:gd name="connsiteY102" fmla="*/ 1994723 h 4612916"/>
              <a:gd name="connsiteX103" fmla="*/ 4296742 w 5414364"/>
              <a:gd name="connsiteY103" fmla="*/ 2042534 h 4612916"/>
              <a:gd name="connsiteX104" fmla="*/ 4368458 w 5414364"/>
              <a:gd name="connsiteY104" fmla="*/ 2066440 h 4612916"/>
              <a:gd name="connsiteX105" fmla="*/ 4380410 w 5414364"/>
              <a:gd name="connsiteY105" fmla="*/ 2144135 h 4612916"/>
              <a:gd name="connsiteX106" fmla="*/ 4386387 w 5414364"/>
              <a:gd name="connsiteY106" fmla="*/ 2215852 h 4612916"/>
              <a:gd name="connsiteX107" fmla="*/ 4404315 w 5414364"/>
              <a:gd name="connsiteY107" fmla="*/ 2317453 h 4612916"/>
              <a:gd name="connsiteX108" fmla="*/ 4446151 w 5414364"/>
              <a:gd name="connsiteY108" fmla="*/ 2419053 h 4612916"/>
              <a:gd name="connsiteX109" fmla="*/ 4476032 w 5414364"/>
              <a:gd name="connsiteY109" fmla="*/ 2431006 h 4612916"/>
              <a:gd name="connsiteX110" fmla="*/ 4499939 w 5414364"/>
              <a:gd name="connsiteY110" fmla="*/ 2496746 h 4612916"/>
              <a:gd name="connsiteX111" fmla="*/ 4577631 w 5414364"/>
              <a:gd name="connsiteY111" fmla="*/ 2598345 h 4612916"/>
              <a:gd name="connsiteX112" fmla="*/ 4685208 w 5414364"/>
              <a:gd name="connsiteY112" fmla="*/ 2628227 h 4612916"/>
              <a:gd name="connsiteX113" fmla="*/ 4750949 w 5414364"/>
              <a:gd name="connsiteY113" fmla="*/ 2682015 h 4612916"/>
              <a:gd name="connsiteX114" fmla="*/ 4858525 w 5414364"/>
              <a:gd name="connsiteY114" fmla="*/ 2687991 h 4612916"/>
              <a:gd name="connsiteX115" fmla="*/ 4930242 w 5414364"/>
              <a:gd name="connsiteY115" fmla="*/ 2753731 h 4612916"/>
              <a:gd name="connsiteX116" fmla="*/ 5001960 w 5414364"/>
              <a:gd name="connsiteY116" fmla="*/ 2783614 h 4612916"/>
              <a:gd name="connsiteX117" fmla="*/ 5157347 w 5414364"/>
              <a:gd name="connsiteY117" fmla="*/ 2771660 h 4612916"/>
              <a:gd name="connsiteX118" fmla="*/ 5270899 w 5414364"/>
              <a:gd name="connsiteY118" fmla="*/ 2825448 h 4612916"/>
              <a:gd name="connsiteX119" fmla="*/ 5312733 w 5414364"/>
              <a:gd name="connsiteY119" fmla="*/ 2849354 h 4612916"/>
              <a:gd name="connsiteX120" fmla="*/ 5390427 w 5414364"/>
              <a:gd name="connsiteY120" fmla="*/ 2801543 h 4612916"/>
              <a:gd name="connsiteX121" fmla="*/ 5408355 w 5414364"/>
              <a:gd name="connsiteY121" fmla="*/ 2795566 h 4612916"/>
              <a:gd name="connsiteX122" fmla="*/ 5414331 w 5414364"/>
              <a:gd name="connsiteY122" fmla="*/ 2956930 h 4612916"/>
              <a:gd name="connsiteX123" fmla="*/ 5330661 w 5414364"/>
              <a:gd name="connsiteY123" fmla="*/ 3130248 h 4612916"/>
              <a:gd name="connsiteX124" fmla="*/ 5270897 w 5414364"/>
              <a:gd name="connsiteY124" fmla="*/ 3291612 h 4612916"/>
              <a:gd name="connsiteX125" fmla="*/ 5229061 w 5414364"/>
              <a:gd name="connsiteY125" fmla="*/ 3602388 h 4612916"/>
              <a:gd name="connsiteX126" fmla="*/ 5211132 w 5414364"/>
              <a:gd name="connsiteY126" fmla="*/ 3805588 h 4612916"/>
              <a:gd name="connsiteX127" fmla="*/ 5217108 w 5414364"/>
              <a:gd name="connsiteY127" fmla="*/ 3972929 h 4612916"/>
              <a:gd name="connsiteX128" fmla="*/ 5217108 w 5414364"/>
              <a:gd name="connsiteY128" fmla="*/ 4104411 h 4612916"/>
              <a:gd name="connsiteX129" fmla="*/ 5229061 w 5414364"/>
              <a:gd name="connsiteY129" fmla="*/ 4265775 h 4612916"/>
              <a:gd name="connsiteX130" fmla="*/ 5193203 w 5414364"/>
              <a:gd name="connsiteY130" fmla="*/ 4403233 h 4612916"/>
              <a:gd name="connsiteX131" fmla="*/ 5205156 w 5414364"/>
              <a:gd name="connsiteY131" fmla="*/ 4516786 h 4612916"/>
              <a:gd name="connsiteX132" fmla="*/ 5235038 w 5414364"/>
              <a:gd name="connsiteY132" fmla="*/ 4606433 h 4612916"/>
              <a:gd name="connsiteX133" fmla="*/ 5211132 w 5414364"/>
              <a:gd name="connsiteY133" fmla="*/ 4606432 h 4612916"/>
              <a:gd name="connsiteX134" fmla="*/ 5115508 w 5414364"/>
              <a:gd name="connsiteY134" fmla="*/ 4564596 h 4612916"/>
              <a:gd name="connsiteX135" fmla="*/ 5025861 w 5414364"/>
              <a:gd name="connsiteY135" fmla="*/ 4522761 h 4612916"/>
              <a:gd name="connsiteX136" fmla="*/ 4978050 w 5414364"/>
              <a:gd name="connsiteY136" fmla="*/ 4528738 h 4612916"/>
              <a:gd name="connsiteX137" fmla="*/ 4846568 w 5414364"/>
              <a:gd name="connsiteY137" fmla="*/ 4534715 h 4612916"/>
              <a:gd name="connsiteX138" fmla="*/ 4774850 w 5414364"/>
              <a:gd name="connsiteY138" fmla="*/ 4546668 h 4612916"/>
              <a:gd name="connsiteX139" fmla="*/ 4744968 w 5414364"/>
              <a:gd name="connsiteY139" fmla="*/ 4576550 h 4612916"/>
              <a:gd name="connsiteX140" fmla="*/ 4559697 w 5414364"/>
              <a:gd name="connsiteY140" fmla="*/ 4534714 h 4612916"/>
              <a:gd name="connsiteX141" fmla="*/ 4514066 w 5414364"/>
              <a:gd name="connsiteY141" fmla="*/ 4429489 h 4612916"/>
              <a:gd name="connsiteX142" fmla="*/ 4479397 w 5414364"/>
              <a:gd name="connsiteY142" fmla="*/ 4451158 h 4612916"/>
              <a:gd name="connsiteX143" fmla="*/ 4444728 w 5414364"/>
              <a:gd name="connsiteY143" fmla="*/ 4416488 h 4612916"/>
              <a:gd name="connsiteX144" fmla="*/ 4427393 w 5414364"/>
              <a:gd name="connsiteY144" fmla="*/ 4455490 h 4612916"/>
              <a:gd name="connsiteX145" fmla="*/ 4215044 w 5414364"/>
              <a:gd name="connsiteY145" fmla="*/ 4381818 h 4612916"/>
              <a:gd name="connsiteX146" fmla="*/ 4193376 w 5414364"/>
              <a:gd name="connsiteY146" fmla="*/ 4334148 h 4612916"/>
              <a:gd name="connsiteX147" fmla="*/ 4241046 w 5414364"/>
              <a:gd name="connsiteY147" fmla="*/ 4290812 h 4612916"/>
              <a:gd name="connsiteX148" fmla="*/ 4206377 w 5414364"/>
              <a:gd name="connsiteY148" fmla="*/ 4212806 h 4612916"/>
              <a:gd name="connsiteX149" fmla="*/ 4163041 w 5414364"/>
              <a:gd name="connsiteY149" fmla="*/ 4217140 h 4612916"/>
              <a:gd name="connsiteX150" fmla="*/ 4180375 w 5414364"/>
              <a:gd name="connsiteY150" fmla="*/ 4165136 h 4612916"/>
              <a:gd name="connsiteX151" fmla="*/ 4080701 w 5414364"/>
              <a:gd name="connsiteY151" fmla="*/ 4165136 h 4612916"/>
              <a:gd name="connsiteX152" fmla="*/ 4050366 w 5414364"/>
              <a:gd name="connsiteY152" fmla="*/ 4195471 h 4612916"/>
              <a:gd name="connsiteX153" fmla="*/ 4015696 w 5414364"/>
              <a:gd name="connsiteY153" fmla="*/ 4186804 h 4612916"/>
              <a:gd name="connsiteX154" fmla="*/ 4002695 w 5414364"/>
              <a:gd name="connsiteY154" fmla="*/ 4152135 h 4612916"/>
              <a:gd name="connsiteX155" fmla="*/ 3998361 w 5414364"/>
              <a:gd name="connsiteY155" fmla="*/ 4061129 h 4612916"/>
              <a:gd name="connsiteX156" fmla="*/ 3981027 w 5414364"/>
              <a:gd name="connsiteY156" fmla="*/ 3965789 h 4612916"/>
              <a:gd name="connsiteX157" fmla="*/ 3985360 w 5414364"/>
              <a:gd name="connsiteY157" fmla="*/ 3896450 h 4612916"/>
              <a:gd name="connsiteX158" fmla="*/ 3920355 w 5414364"/>
              <a:gd name="connsiteY158" fmla="*/ 3809776 h 4612916"/>
              <a:gd name="connsiteX159" fmla="*/ 3924690 w 5414364"/>
              <a:gd name="connsiteY159" fmla="*/ 3662432 h 4612916"/>
              <a:gd name="connsiteX160" fmla="*/ 3829349 w 5414364"/>
              <a:gd name="connsiteY160" fmla="*/ 3541091 h 4612916"/>
              <a:gd name="connsiteX161" fmla="*/ 3794680 w 5414364"/>
              <a:gd name="connsiteY161" fmla="*/ 3497754 h 4612916"/>
              <a:gd name="connsiteX162" fmla="*/ 3738343 w 5414364"/>
              <a:gd name="connsiteY162" fmla="*/ 3510755 h 4612916"/>
              <a:gd name="connsiteX163" fmla="*/ 3695006 w 5414364"/>
              <a:gd name="connsiteY163" fmla="*/ 3489087 h 4612916"/>
              <a:gd name="connsiteX164" fmla="*/ 3656004 w 5414364"/>
              <a:gd name="connsiteY164" fmla="*/ 3411081 h 4612916"/>
              <a:gd name="connsiteX165" fmla="*/ 3599666 w 5414364"/>
              <a:gd name="connsiteY165" fmla="*/ 3419748 h 4612916"/>
              <a:gd name="connsiteX166" fmla="*/ 3543328 w 5414364"/>
              <a:gd name="connsiteY166" fmla="*/ 3441417 h 4612916"/>
              <a:gd name="connsiteX167" fmla="*/ 3465322 w 5414364"/>
              <a:gd name="connsiteY167" fmla="*/ 3445750 h 4612916"/>
              <a:gd name="connsiteX168" fmla="*/ 3460989 w 5414364"/>
              <a:gd name="connsiteY168" fmla="*/ 3411081 h 4612916"/>
              <a:gd name="connsiteX169" fmla="*/ 3482658 w 5414364"/>
              <a:gd name="connsiteY169" fmla="*/ 3402413 h 4612916"/>
              <a:gd name="connsiteX170" fmla="*/ 3439321 w 5414364"/>
              <a:gd name="connsiteY170" fmla="*/ 3363410 h 4612916"/>
              <a:gd name="connsiteX171" fmla="*/ 3400318 w 5414364"/>
              <a:gd name="connsiteY171" fmla="*/ 3350410 h 4612916"/>
              <a:gd name="connsiteX172" fmla="*/ 3317978 w 5414364"/>
              <a:gd name="connsiteY172" fmla="*/ 3272404 h 4612916"/>
              <a:gd name="connsiteX173" fmla="*/ 3140299 w 5414364"/>
              <a:gd name="connsiteY173" fmla="*/ 3250736 h 4612916"/>
              <a:gd name="connsiteX174" fmla="*/ 3088294 w 5414364"/>
              <a:gd name="connsiteY174" fmla="*/ 3263737 h 4612916"/>
              <a:gd name="connsiteX175" fmla="*/ 3036291 w 5414364"/>
              <a:gd name="connsiteY175" fmla="*/ 3272405 h 4612916"/>
              <a:gd name="connsiteX176" fmla="*/ 3044959 w 5414364"/>
              <a:gd name="connsiteY176" fmla="*/ 3315741 h 4612916"/>
              <a:gd name="connsiteX177" fmla="*/ 3101297 w 5414364"/>
              <a:gd name="connsiteY177" fmla="*/ 3393746 h 4612916"/>
              <a:gd name="connsiteX178" fmla="*/ 3101296 w 5414364"/>
              <a:gd name="connsiteY178" fmla="*/ 3575760 h 4612916"/>
              <a:gd name="connsiteX179" fmla="*/ 2975620 w 5414364"/>
              <a:gd name="connsiteY179" fmla="*/ 3601762 h 4612916"/>
              <a:gd name="connsiteX180" fmla="*/ 2858612 w 5414364"/>
              <a:gd name="connsiteY180" fmla="*/ 3588760 h 4612916"/>
              <a:gd name="connsiteX181" fmla="*/ 2767605 w 5414364"/>
              <a:gd name="connsiteY181" fmla="*/ 3567092 h 4612916"/>
              <a:gd name="connsiteX182" fmla="*/ 2706934 w 5414364"/>
              <a:gd name="connsiteY182" fmla="*/ 3588761 h 4612916"/>
              <a:gd name="connsiteX183" fmla="*/ 2659264 w 5414364"/>
              <a:gd name="connsiteY183" fmla="*/ 3636431 h 4612916"/>
              <a:gd name="connsiteX184" fmla="*/ 2598593 w 5414364"/>
              <a:gd name="connsiteY184" fmla="*/ 3679768 h 4612916"/>
              <a:gd name="connsiteX185" fmla="*/ 2572591 w 5414364"/>
              <a:gd name="connsiteY185" fmla="*/ 3723103 h 4612916"/>
              <a:gd name="connsiteX186" fmla="*/ 2498919 w 5414364"/>
              <a:gd name="connsiteY186" fmla="*/ 3757773 h 4612916"/>
              <a:gd name="connsiteX187" fmla="*/ 2503252 w 5414364"/>
              <a:gd name="connsiteY187" fmla="*/ 3814111 h 4612916"/>
              <a:gd name="connsiteX188" fmla="*/ 2485918 w 5414364"/>
              <a:gd name="connsiteY188" fmla="*/ 3853113 h 4612916"/>
              <a:gd name="connsiteX189" fmla="*/ 2490252 w 5414364"/>
              <a:gd name="connsiteY189" fmla="*/ 3913784 h 4612916"/>
              <a:gd name="connsiteX190" fmla="*/ 2516253 w 5414364"/>
              <a:gd name="connsiteY190" fmla="*/ 3974455 h 4612916"/>
              <a:gd name="connsiteX191" fmla="*/ 2464249 w 5414364"/>
              <a:gd name="connsiteY191" fmla="*/ 3970122 h 4612916"/>
              <a:gd name="connsiteX192" fmla="*/ 2438248 w 5414364"/>
              <a:gd name="connsiteY192" fmla="*/ 4013458 h 4612916"/>
              <a:gd name="connsiteX193" fmla="*/ 2373243 w 5414364"/>
              <a:gd name="connsiteY193" fmla="*/ 4061128 h 4612916"/>
              <a:gd name="connsiteX194" fmla="*/ 2373243 w 5414364"/>
              <a:gd name="connsiteY194" fmla="*/ 4178137 h 4612916"/>
              <a:gd name="connsiteX195" fmla="*/ 2342907 w 5414364"/>
              <a:gd name="connsiteY195" fmla="*/ 4208472 h 4612916"/>
              <a:gd name="connsiteX196" fmla="*/ 2316906 w 5414364"/>
              <a:gd name="connsiteY196" fmla="*/ 4468491 h 4612916"/>
              <a:gd name="connsiteX197" fmla="*/ 2273570 w 5414364"/>
              <a:gd name="connsiteY197" fmla="*/ 4602835 h 4612916"/>
              <a:gd name="connsiteX198" fmla="*/ 2247568 w 5414364"/>
              <a:gd name="connsiteY198" fmla="*/ 4546497 h 4612916"/>
              <a:gd name="connsiteX199" fmla="*/ 2186896 w 5414364"/>
              <a:gd name="connsiteY199" fmla="*/ 4555164 h 4612916"/>
              <a:gd name="connsiteX200" fmla="*/ 2108890 w 5414364"/>
              <a:gd name="connsiteY200" fmla="*/ 4524829 h 4612916"/>
              <a:gd name="connsiteX201" fmla="*/ 2113224 w 5414364"/>
              <a:gd name="connsiteY201" fmla="*/ 4459824 h 4612916"/>
              <a:gd name="connsiteX202" fmla="*/ 2065554 w 5414364"/>
              <a:gd name="connsiteY202" fmla="*/ 4442489 h 4612916"/>
              <a:gd name="connsiteX203" fmla="*/ 1965881 w 5414364"/>
              <a:gd name="connsiteY203" fmla="*/ 4485826 h 4612916"/>
              <a:gd name="connsiteX204" fmla="*/ 1957213 w 5414364"/>
              <a:gd name="connsiteY204" fmla="*/ 4433823 h 4612916"/>
              <a:gd name="connsiteX205" fmla="*/ 2000549 w 5414364"/>
              <a:gd name="connsiteY205" fmla="*/ 4373152 h 4612916"/>
              <a:gd name="connsiteX206" fmla="*/ 1965880 w 5414364"/>
              <a:gd name="connsiteY206" fmla="*/ 4299480 h 4612916"/>
              <a:gd name="connsiteX207" fmla="*/ 1887874 w 5414364"/>
              <a:gd name="connsiteY207" fmla="*/ 4251809 h 4612916"/>
              <a:gd name="connsiteX208" fmla="*/ 1788200 w 5414364"/>
              <a:gd name="connsiteY208" fmla="*/ 4243142 h 4612916"/>
              <a:gd name="connsiteX209" fmla="*/ 1757864 w 5414364"/>
              <a:gd name="connsiteY209" fmla="*/ 4251809 h 4612916"/>
              <a:gd name="connsiteX210" fmla="*/ 1762198 w 5414364"/>
              <a:gd name="connsiteY210" fmla="*/ 4303812 h 4612916"/>
              <a:gd name="connsiteX211" fmla="*/ 1688526 w 5414364"/>
              <a:gd name="connsiteY211" fmla="*/ 4351483 h 4612916"/>
              <a:gd name="connsiteX212" fmla="*/ 1762198 w 5414364"/>
              <a:gd name="connsiteY212" fmla="*/ 4503162 h 4612916"/>
              <a:gd name="connsiteX213" fmla="*/ 1705861 w 5414364"/>
              <a:gd name="connsiteY213" fmla="*/ 4503162 h 4612916"/>
              <a:gd name="connsiteX214" fmla="*/ 1684193 w 5414364"/>
              <a:gd name="connsiteY214" fmla="*/ 4498827 h 4612916"/>
              <a:gd name="connsiteX215" fmla="*/ 1649525 w 5414364"/>
              <a:gd name="connsiteY215" fmla="*/ 4498827 h 4612916"/>
              <a:gd name="connsiteX216" fmla="*/ 1640856 w 5414364"/>
              <a:gd name="connsiteY216" fmla="*/ 4507494 h 4612916"/>
              <a:gd name="connsiteX217" fmla="*/ 1510847 w 5414364"/>
              <a:gd name="connsiteY217" fmla="*/ 4334148 h 4612916"/>
              <a:gd name="connsiteX218" fmla="*/ 1359169 w 5414364"/>
              <a:gd name="connsiteY218" fmla="*/ 4152136 h 4612916"/>
              <a:gd name="connsiteX219" fmla="*/ 1333167 w 5414364"/>
              <a:gd name="connsiteY219" fmla="*/ 4156469 h 4612916"/>
              <a:gd name="connsiteX220" fmla="*/ 1285497 w 5414364"/>
              <a:gd name="connsiteY220" fmla="*/ 4035126 h 4612916"/>
              <a:gd name="connsiteX221" fmla="*/ 1181490 w 5414364"/>
              <a:gd name="connsiteY221" fmla="*/ 3926785 h 4612916"/>
              <a:gd name="connsiteX222" fmla="*/ 1138153 w 5414364"/>
              <a:gd name="connsiteY222" fmla="*/ 3822777 h 4612916"/>
              <a:gd name="connsiteX223" fmla="*/ 1055814 w 5414364"/>
              <a:gd name="connsiteY223" fmla="*/ 3727437 h 4612916"/>
              <a:gd name="connsiteX224" fmla="*/ 869467 w 5414364"/>
              <a:gd name="connsiteY224" fmla="*/ 3571426 h 4612916"/>
              <a:gd name="connsiteX225" fmla="*/ 765459 w 5414364"/>
              <a:gd name="connsiteY225" fmla="*/ 3480419 h 4612916"/>
              <a:gd name="connsiteX226" fmla="*/ 691787 w 5414364"/>
              <a:gd name="connsiteY226" fmla="*/ 3398080 h 4612916"/>
              <a:gd name="connsiteX227" fmla="*/ 665785 w 5414364"/>
              <a:gd name="connsiteY227" fmla="*/ 3333075 h 4612916"/>
              <a:gd name="connsiteX228" fmla="*/ 596447 w 5414364"/>
              <a:gd name="connsiteY228" fmla="*/ 3272404 h 4612916"/>
              <a:gd name="connsiteX229" fmla="*/ 579112 w 5414364"/>
              <a:gd name="connsiteY229" fmla="*/ 3203066 h 4612916"/>
              <a:gd name="connsiteX230" fmla="*/ 548776 w 5414364"/>
              <a:gd name="connsiteY230" fmla="*/ 3172730 h 4612916"/>
              <a:gd name="connsiteX231" fmla="*/ 540109 w 5414364"/>
              <a:gd name="connsiteY231" fmla="*/ 3142394 h 4612916"/>
              <a:gd name="connsiteX232" fmla="*/ 414434 w 5414364"/>
              <a:gd name="connsiteY232" fmla="*/ 3034053 h 4612916"/>
              <a:gd name="connsiteX233" fmla="*/ 280090 w 5414364"/>
              <a:gd name="connsiteY233" fmla="*/ 2995050 h 4612916"/>
              <a:gd name="connsiteX234" fmla="*/ 223752 w 5414364"/>
              <a:gd name="connsiteY234" fmla="*/ 2934380 h 4612916"/>
              <a:gd name="connsiteX235" fmla="*/ 167417 w 5414364"/>
              <a:gd name="connsiteY235" fmla="*/ 2886709 h 4612916"/>
              <a:gd name="connsiteX236" fmla="*/ 106747 w 5414364"/>
              <a:gd name="connsiteY236" fmla="*/ 2873708 h 4612916"/>
              <a:gd name="connsiteX237" fmla="*/ 98079 w 5414364"/>
              <a:gd name="connsiteY237" fmla="*/ 2761033 h 4612916"/>
              <a:gd name="connsiteX238" fmla="*/ 98080 w 5414364"/>
              <a:gd name="connsiteY238" fmla="*/ 2700362 h 4612916"/>
              <a:gd name="connsiteX239" fmla="*/ 184753 w 5414364"/>
              <a:gd name="connsiteY239" fmla="*/ 2587687 h 4612916"/>
              <a:gd name="connsiteX240" fmla="*/ 180441 w 5414364"/>
              <a:gd name="connsiteY240" fmla="*/ 2486734 h 4612916"/>
              <a:gd name="connsiteX241" fmla="*/ 110586 w 5414364"/>
              <a:gd name="connsiteY241" fmla="*/ 2357308 h 4612916"/>
              <a:gd name="connsiteX242" fmla="*/ 0 w 5414364"/>
              <a:gd name="connsiteY242" fmla="*/ 2362158 h 4612916"/>
              <a:gd name="connsiteX0" fmla="*/ 884399 w 5755239"/>
              <a:gd name="connsiteY0" fmla="*/ 2263664 h 4612916"/>
              <a:gd name="connsiteX1" fmla="*/ 806705 w 5755239"/>
              <a:gd name="connsiteY1" fmla="*/ 2156088 h 4612916"/>
              <a:gd name="connsiteX2" fmla="*/ 824635 w 5755239"/>
              <a:gd name="connsiteY2" fmla="*/ 2102300 h 4612916"/>
              <a:gd name="connsiteX3" fmla="*/ 824635 w 5755239"/>
              <a:gd name="connsiteY3" fmla="*/ 2054488 h 4612916"/>
              <a:gd name="connsiteX4" fmla="*/ 824635 w 5755239"/>
              <a:gd name="connsiteY4" fmla="*/ 2024606 h 4612916"/>
              <a:gd name="connsiteX5" fmla="*/ 788776 w 5755239"/>
              <a:gd name="connsiteY5" fmla="*/ 1958864 h 4612916"/>
              <a:gd name="connsiteX6" fmla="*/ 782799 w 5755239"/>
              <a:gd name="connsiteY6" fmla="*/ 1917029 h 4612916"/>
              <a:gd name="connsiteX7" fmla="*/ 752917 w 5755239"/>
              <a:gd name="connsiteY7" fmla="*/ 1893123 h 4612916"/>
              <a:gd name="connsiteX8" fmla="*/ 734988 w 5755239"/>
              <a:gd name="connsiteY8" fmla="*/ 1857264 h 4612916"/>
              <a:gd name="connsiteX9" fmla="*/ 675223 w 5755239"/>
              <a:gd name="connsiteY9" fmla="*/ 1797500 h 4612916"/>
              <a:gd name="connsiteX10" fmla="*/ 663270 w 5755239"/>
              <a:gd name="connsiteY10" fmla="*/ 1654064 h 4612916"/>
              <a:gd name="connsiteX11" fmla="*/ 687176 w 5755239"/>
              <a:gd name="connsiteY11" fmla="*/ 1618206 h 4612916"/>
              <a:gd name="connsiteX12" fmla="*/ 848541 w 5755239"/>
              <a:gd name="connsiteY12" fmla="*/ 1648088 h 4612916"/>
              <a:gd name="connsiteX13" fmla="*/ 902329 w 5755239"/>
              <a:gd name="connsiteY13" fmla="*/ 1630158 h 4612916"/>
              <a:gd name="connsiteX14" fmla="*/ 866470 w 5755239"/>
              <a:gd name="connsiteY14" fmla="*/ 1474770 h 4612916"/>
              <a:gd name="connsiteX15" fmla="*/ 890376 w 5755239"/>
              <a:gd name="connsiteY15" fmla="*/ 1444888 h 4612916"/>
              <a:gd name="connsiteX16" fmla="*/ 878423 w 5755239"/>
              <a:gd name="connsiteY16" fmla="*/ 1122158 h 4612916"/>
              <a:gd name="connsiteX17" fmla="*/ 902329 w 5755239"/>
              <a:gd name="connsiteY17" fmla="*/ 1110206 h 4612916"/>
              <a:gd name="connsiteX18" fmla="*/ 956117 w 5755239"/>
              <a:gd name="connsiteY18" fmla="*/ 817358 h 4612916"/>
              <a:gd name="connsiteX19" fmla="*/ 962093 w 5755239"/>
              <a:gd name="connsiteY19" fmla="*/ 590253 h 4612916"/>
              <a:gd name="connsiteX20" fmla="*/ 878423 w 5755239"/>
              <a:gd name="connsiteY20" fmla="*/ 542441 h 4612916"/>
              <a:gd name="connsiteX21" fmla="*/ 37 w 5755239"/>
              <a:gd name="connsiteY21" fmla="*/ 125667 h 4612916"/>
              <a:gd name="connsiteX22" fmla="*/ 842564 w 5755239"/>
              <a:gd name="connsiteY22" fmla="*/ 195806 h 4612916"/>
              <a:gd name="connsiteX23" fmla="*/ 854517 w 5755239"/>
              <a:gd name="connsiteY23" fmla="*/ 189829 h 4612916"/>
              <a:gd name="connsiteX24" fmla="*/ 1135411 w 5755239"/>
              <a:gd name="connsiteY24" fmla="*/ 213735 h 4612916"/>
              <a:gd name="connsiteX25" fmla="*/ 1147364 w 5755239"/>
              <a:gd name="connsiteY25" fmla="*/ 213735 h 4612916"/>
              <a:gd name="connsiteX26" fmla="*/ 1159317 w 5755239"/>
              <a:gd name="connsiteY26" fmla="*/ 16511 h 4612916"/>
              <a:gd name="connsiteX27" fmla="*/ 1159317 w 5755239"/>
              <a:gd name="connsiteY27" fmla="*/ 10535 h 4612916"/>
              <a:gd name="connsiteX28" fmla="*/ 1296776 w 5755239"/>
              <a:gd name="connsiteY28" fmla="*/ 10535 h 4612916"/>
              <a:gd name="connsiteX29" fmla="*/ 1846611 w 5755239"/>
              <a:gd name="connsiteY29" fmla="*/ 58347 h 4612916"/>
              <a:gd name="connsiteX30" fmla="*/ 1882470 w 5755239"/>
              <a:gd name="connsiteY30" fmla="*/ 58347 h 4612916"/>
              <a:gd name="connsiteX31" fmla="*/ 1912352 w 5755239"/>
              <a:gd name="connsiteY31" fmla="*/ 88229 h 4612916"/>
              <a:gd name="connsiteX32" fmla="*/ 1936258 w 5755239"/>
              <a:gd name="connsiteY32" fmla="*/ 142017 h 4612916"/>
              <a:gd name="connsiteX33" fmla="*/ 1942235 w 5755239"/>
              <a:gd name="connsiteY33" fmla="*/ 189829 h 4612916"/>
              <a:gd name="connsiteX34" fmla="*/ 1984070 w 5755239"/>
              <a:gd name="connsiteY34" fmla="*/ 237641 h 4612916"/>
              <a:gd name="connsiteX35" fmla="*/ 2049811 w 5755239"/>
              <a:gd name="connsiteY35" fmla="*/ 249594 h 4612916"/>
              <a:gd name="connsiteX36" fmla="*/ 2103599 w 5755239"/>
              <a:gd name="connsiteY36" fmla="*/ 297406 h 4612916"/>
              <a:gd name="connsiteX37" fmla="*/ 2145435 w 5755239"/>
              <a:gd name="connsiteY37" fmla="*/ 351194 h 4612916"/>
              <a:gd name="connsiteX38" fmla="*/ 2199223 w 5755239"/>
              <a:gd name="connsiteY38" fmla="*/ 404982 h 4612916"/>
              <a:gd name="connsiteX39" fmla="*/ 2217152 w 5755239"/>
              <a:gd name="connsiteY39" fmla="*/ 434864 h 4612916"/>
              <a:gd name="connsiteX40" fmla="*/ 2270941 w 5755239"/>
              <a:gd name="connsiteY40" fmla="*/ 482676 h 4612916"/>
              <a:gd name="connsiteX41" fmla="*/ 2324729 w 5755239"/>
              <a:gd name="connsiteY41" fmla="*/ 530488 h 4612916"/>
              <a:gd name="connsiteX42" fmla="*/ 2330705 w 5755239"/>
              <a:gd name="connsiteY42" fmla="*/ 530488 h 4612916"/>
              <a:gd name="connsiteX43" fmla="*/ 2390470 w 5755239"/>
              <a:gd name="connsiteY43" fmla="*/ 548417 h 4612916"/>
              <a:gd name="connsiteX44" fmla="*/ 2432305 w 5755239"/>
              <a:gd name="connsiteY44" fmla="*/ 602206 h 4612916"/>
              <a:gd name="connsiteX45" fmla="*/ 2438282 w 5755239"/>
              <a:gd name="connsiteY45" fmla="*/ 614158 h 4612916"/>
              <a:gd name="connsiteX46" fmla="*/ 2462188 w 5755239"/>
              <a:gd name="connsiteY46" fmla="*/ 638064 h 4612916"/>
              <a:gd name="connsiteX47" fmla="*/ 2486093 w 5755239"/>
              <a:gd name="connsiteY47" fmla="*/ 679900 h 4612916"/>
              <a:gd name="connsiteX48" fmla="*/ 2492070 w 5755239"/>
              <a:gd name="connsiteY48" fmla="*/ 727711 h 4612916"/>
              <a:gd name="connsiteX49" fmla="*/ 2504023 w 5755239"/>
              <a:gd name="connsiteY49" fmla="*/ 751617 h 4612916"/>
              <a:gd name="connsiteX50" fmla="*/ 2527929 w 5755239"/>
              <a:gd name="connsiteY50" fmla="*/ 781500 h 4612916"/>
              <a:gd name="connsiteX51" fmla="*/ 2551835 w 5755239"/>
              <a:gd name="connsiteY51" fmla="*/ 817358 h 4612916"/>
              <a:gd name="connsiteX52" fmla="*/ 2563788 w 5755239"/>
              <a:gd name="connsiteY52" fmla="*/ 847241 h 4612916"/>
              <a:gd name="connsiteX53" fmla="*/ 2539882 w 5755239"/>
              <a:gd name="connsiteY53" fmla="*/ 901029 h 4612916"/>
              <a:gd name="connsiteX54" fmla="*/ 2563788 w 5755239"/>
              <a:gd name="connsiteY54" fmla="*/ 948841 h 4612916"/>
              <a:gd name="connsiteX55" fmla="*/ 2575741 w 5755239"/>
              <a:gd name="connsiteY55" fmla="*/ 978723 h 4612916"/>
              <a:gd name="connsiteX56" fmla="*/ 2593670 w 5755239"/>
              <a:gd name="connsiteY56" fmla="*/ 1020558 h 4612916"/>
              <a:gd name="connsiteX57" fmla="*/ 2605623 w 5755239"/>
              <a:gd name="connsiteY57" fmla="*/ 1038488 h 4612916"/>
              <a:gd name="connsiteX58" fmla="*/ 2605623 w 5755239"/>
              <a:gd name="connsiteY58" fmla="*/ 1068370 h 4612916"/>
              <a:gd name="connsiteX59" fmla="*/ 2653435 w 5755239"/>
              <a:gd name="connsiteY59" fmla="*/ 1128135 h 4612916"/>
              <a:gd name="connsiteX60" fmla="*/ 2683317 w 5755239"/>
              <a:gd name="connsiteY60" fmla="*/ 1146064 h 4612916"/>
              <a:gd name="connsiteX61" fmla="*/ 2689293 w 5755239"/>
              <a:gd name="connsiteY61" fmla="*/ 1140088 h 4612916"/>
              <a:gd name="connsiteX62" fmla="*/ 2731129 w 5755239"/>
              <a:gd name="connsiteY62" fmla="*/ 1158017 h 4612916"/>
              <a:gd name="connsiteX63" fmla="*/ 2784917 w 5755239"/>
              <a:gd name="connsiteY63" fmla="*/ 1205829 h 4612916"/>
              <a:gd name="connsiteX64" fmla="*/ 2826752 w 5755239"/>
              <a:gd name="connsiteY64" fmla="*/ 1241688 h 4612916"/>
              <a:gd name="connsiteX65" fmla="*/ 2862611 w 5755239"/>
              <a:gd name="connsiteY65" fmla="*/ 1253641 h 4612916"/>
              <a:gd name="connsiteX66" fmla="*/ 2916399 w 5755239"/>
              <a:gd name="connsiteY66" fmla="*/ 1265594 h 4612916"/>
              <a:gd name="connsiteX67" fmla="*/ 2916399 w 5755239"/>
              <a:gd name="connsiteY67" fmla="*/ 1289500 h 4612916"/>
              <a:gd name="connsiteX68" fmla="*/ 2964211 w 5755239"/>
              <a:gd name="connsiteY68" fmla="*/ 1319382 h 4612916"/>
              <a:gd name="connsiteX69" fmla="*/ 3000070 w 5755239"/>
              <a:gd name="connsiteY69" fmla="*/ 1325358 h 4612916"/>
              <a:gd name="connsiteX70" fmla="*/ 3041905 w 5755239"/>
              <a:gd name="connsiteY70" fmla="*/ 1361217 h 4612916"/>
              <a:gd name="connsiteX71" fmla="*/ 3071788 w 5755239"/>
              <a:gd name="connsiteY71" fmla="*/ 1379147 h 4612916"/>
              <a:gd name="connsiteX72" fmla="*/ 3083741 w 5755239"/>
              <a:gd name="connsiteY72" fmla="*/ 1385123 h 4612916"/>
              <a:gd name="connsiteX73" fmla="*/ 3107646 w 5755239"/>
              <a:gd name="connsiteY73" fmla="*/ 1391100 h 4612916"/>
              <a:gd name="connsiteX74" fmla="*/ 3167411 w 5755239"/>
              <a:gd name="connsiteY74" fmla="*/ 1415006 h 4612916"/>
              <a:gd name="connsiteX75" fmla="*/ 3191317 w 5755239"/>
              <a:gd name="connsiteY75" fmla="*/ 1391100 h 4612916"/>
              <a:gd name="connsiteX76" fmla="*/ 3215223 w 5755239"/>
              <a:gd name="connsiteY76" fmla="*/ 1367194 h 4612916"/>
              <a:gd name="connsiteX77" fmla="*/ 3245105 w 5755239"/>
              <a:gd name="connsiteY77" fmla="*/ 1325358 h 4612916"/>
              <a:gd name="connsiteX78" fmla="*/ 3286941 w 5755239"/>
              <a:gd name="connsiteY78" fmla="*/ 1301453 h 4612916"/>
              <a:gd name="connsiteX79" fmla="*/ 3274988 w 5755239"/>
              <a:gd name="connsiteY79" fmla="*/ 1283523 h 4612916"/>
              <a:gd name="connsiteX80" fmla="*/ 3274988 w 5755239"/>
              <a:gd name="connsiteY80" fmla="*/ 1247664 h 4612916"/>
              <a:gd name="connsiteX81" fmla="*/ 3310846 w 5755239"/>
              <a:gd name="connsiteY81" fmla="*/ 1211806 h 4612916"/>
              <a:gd name="connsiteX82" fmla="*/ 3310846 w 5755239"/>
              <a:gd name="connsiteY82" fmla="*/ 1193876 h 4612916"/>
              <a:gd name="connsiteX83" fmla="*/ 3376588 w 5755239"/>
              <a:gd name="connsiteY83" fmla="*/ 1056417 h 4612916"/>
              <a:gd name="connsiteX84" fmla="*/ 3394517 w 5755239"/>
              <a:gd name="connsiteY84" fmla="*/ 1050441 h 4612916"/>
              <a:gd name="connsiteX85" fmla="*/ 3484164 w 5755239"/>
              <a:gd name="connsiteY85" fmla="*/ 1032511 h 4612916"/>
              <a:gd name="connsiteX86" fmla="*/ 3496117 w 5755239"/>
              <a:gd name="connsiteY86" fmla="*/ 1032511 h 4612916"/>
              <a:gd name="connsiteX87" fmla="*/ 3520022 w 5755239"/>
              <a:gd name="connsiteY87" fmla="*/ 1002630 h 4612916"/>
              <a:gd name="connsiteX88" fmla="*/ 3711268 w 5755239"/>
              <a:gd name="connsiteY88" fmla="*/ 1026535 h 4612916"/>
              <a:gd name="connsiteX89" fmla="*/ 3860681 w 5755239"/>
              <a:gd name="connsiteY89" fmla="*/ 1044464 h 4612916"/>
              <a:gd name="connsiteX90" fmla="*/ 3932398 w 5755239"/>
              <a:gd name="connsiteY90" fmla="*/ 1086300 h 4612916"/>
              <a:gd name="connsiteX91" fmla="*/ 3968256 w 5755239"/>
              <a:gd name="connsiteY91" fmla="*/ 1134111 h 4612916"/>
              <a:gd name="connsiteX92" fmla="*/ 3974233 w 5755239"/>
              <a:gd name="connsiteY92" fmla="*/ 1175947 h 4612916"/>
              <a:gd name="connsiteX93" fmla="*/ 4063879 w 5755239"/>
              <a:gd name="connsiteY93" fmla="*/ 1187900 h 4612916"/>
              <a:gd name="connsiteX94" fmla="*/ 4093762 w 5755239"/>
              <a:gd name="connsiteY94" fmla="*/ 1253641 h 4612916"/>
              <a:gd name="connsiteX95" fmla="*/ 4153525 w 5755239"/>
              <a:gd name="connsiteY95" fmla="*/ 1283523 h 4612916"/>
              <a:gd name="connsiteX96" fmla="*/ 4225243 w 5755239"/>
              <a:gd name="connsiteY96" fmla="*/ 1355240 h 4612916"/>
              <a:gd name="connsiteX97" fmla="*/ 4261101 w 5755239"/>
              <a:gd name="connsiteY97" fmla="*/ 1492699 h 4612916"/>
              <a:gd name="connsiteX98" fmla="*/ 4344772 w 5755239"/>
              <a:gd name="connsiteY98" fmla="*/ 1618206 h 4612916"/>
              <a:gd name="connsiteX99" fmla="*/ 4386607 w 5755239"/>
              <a:gd name="connsiteY99" fmla="*/ 1737735 h 4612916"/>
              <a:gd name="connsiteX100" fmla="*/ 4470277 w 5755239"/>
              <a:gd name="connsiteY100" fmla="*/ 1797500 h 4612916"/>
              <a:gd name="connsiteX101" fmla="*/ 4530041 w 5755239"/>
              <a:gd name="connsiteY101" fmla="*/ 1887146 h 4612916"/>
              <a:gd name="connsiteX102" fmla="*/ 4589805 w 5755239"/>
              <a:gd name="connsiteY102" fmla="*/ 1994723 h 4612916"/>
              <a:gd name="connsiteX103" fmla="*/ 4637617 w 5755239"/>
              <a:gd name="connsiteY103" fmla="*/ 2042534 h 4612916"/>
              <a:gd name="connsiteX104" fmla="*/ 4709333 w 5755239"/>
              <a:gd name="connsiteY104" fmla="*/ 2066440 h 4612916"/>
              <a:gd name="connsiteX105" fmla="*/ 4721285 w 5755239"/>
              <a:gd name="connsiteY105" fmla="*/ 2144135 h 4612916"/>
              <a:gd name="connsiteX106" fmla="*/ 4727262 w 5755239"/>
              <a:gd name="connsiteY106" fmla="*/ 2215852 h 4612916"/>
              <a:gd name="connsiteX107" fmla="*/ 4745190 w 5755239"/>
              <a:gd name="connsiteY107" fmla="*/ 2317453 h 4612916"/>
              <a:gd name="connsiteX108" fmla="*/ 4787026 w 5755239"/>
              <a:gd name="connsiteY108" fmla="*/ 2419053 h 4612916"/>
              <a:gd name="connsiteX109" fmla="*/ 4816907 w 5755239"/>
              <a:gd name="connsiteY109" fmla="*/ 2431006 h 4612916"/>
              <a:gd name="connsiteX110" fmla="*/ 4840814 w 5755239"/>
              <a:gd name="connsiteY110" fmla="*/ 2496746 h 4612916"/>
              <a:gd name="connsiteX111" fmla="*/ 4918506 w 5755239"/>
              <a:gd name="connsiteY111" fmla="*/ 2598345 h 4612916"/>
              <a:gd name="connsiteX112" fmla="*/ 5026083 w 5755239"/>
              <a:gd name="connsiteY112" fmla="*/ 2628227 h 4612916"/>
              <a:gd name="connsiteX113" fmla="*/ 5091824 w 5755239"/>
              <a:gd name="connsiteY113" fmla="*/ 2682015 h 4612916"/>
              <a:gd name="connsiteX114" fmla="*/ 5199400 w 5755239"/>
              <a:gd name="connsiteY114" fmla="*/ 2687991 h 4612916"/>
              <a:gd name="connsiteX115" fmla="*/ 5271117 w 5755239"/>
              <a:gd name="connsiteY115" fmla="*/ 2753731 h 4612916"/>
              <a:gd name="connsiteX116" fmla="*/ 5342835 w 5755239"/>
              <a:gd name="connsiteY116" fmla="*/ 2783614 h 4612916"/>
              <a:gd name="connsiteX117" fmla="*/ 5498222 w 5755239"/>
              <a:gd name="connsiteY117" fmla="*/ 2771660 h 4612916"/>
              <a:gd name="connsiteX118" fmla="*/ 5611774 w 5755239"/>
              <a:gd name="connsiteY118" fmla="*/ 2825448 h 4612916"/>
              <a:gd name="connsiteX119" fmla="*/ 5653608 w 5755239"/>
              <a:gd name="connsiteY119" fmla="*/ 2849354 h 4612916"/>
              <a:gd name="connsiteX120" fmla="*/ 5731302 w 5755239"/>
              <a:gd name="connsiteY120" fmla="*/ 2801543 h 4612916"/>
              <a:gd name="connsiteX121" fmla="*/ 5749230 w 5755239"/>
              <a:gd name="connsiteY121" fmla="*/ 2795566 h 4612916"/>
              <a:gd name="connsiteX122" fmla="*/ 5755206 w 5755239"/>
              <a:gd name="connsiteY122" fmla="*/ 2956930 h 4612916"/>
              <a:gd name="connsiteX123" fmla="*/ 5671536 w 5755239"/>
              <a:gd name="connsiteY123" fmla="*/ 3130248 h 4612916"/>
              <a:gd name="connsiteX124" fmla="*/ 5611772 w 5755239"/>
              <a:gd name="connsiteY124" fmla="*/ 3291612 h 4612916"/>
              <a:gd name="connsiteX125" fmla="*/ 5569936 w 5755239"/>
              <a:gd name="connsiteY125" fmla="*/ 3602388 h 4612916"/>
              <a:gd name="connsiteX126" fmla="*/ 5552007 w 5755239"/>
              <a:gd name="connsiteY126" fmla="*/ 3805588 h 4612916"/>
              <a:gd name="connsiteX127" fmla="*/ 5557983 w 5755239"/>
              <a:gd name="connsiteY127" fmla="*/ 3972929 h 4612916"/>
              <a:gd name="connsiteX128" fmla="*/ 5557983 w 5755239"/>
              <a:gd name="connsiteY128" fmla="*/ 4104411 h 4612916"/>
              <a:gd name="connsiteX129" fmla="*/ 5569936 w 5755239"/>
              <a:gd name="connsiteY129" fmla="*/ 4265775 h 4612916"/>
              <a:gd name="connsiteX130" fmla="*/ 5534078 w 5755239"/>
              <a:gd name="connsiteY130" fmla="*/ 4403233 h 4612916"/>
              <a:gd name="connsiteX131" fmla="*/ 5546031 w 5755239"/>
              <a:gd name="connsiteY131" fmla="*/ 4516786 h 4612916"/>
              <a:gd name="connsiteX132" fmla="*/ 5575913 w 5755239"/>
              <a:gd name="connsiteY132" fmla="*/ 4606433 h 4612916"/>
              <a:gd name="connsiteX133" fmla="*/ 5552007 w 5755239"/>
              <a:gd name="connsiteY133" fmla="*/ 4606432 h 4612916"/>
              <a:gd name="connsiteX134" fmla="*/ 5456383 w 5755239"/>
              <a:gd name="connsiteY134" fmla="*/ 4564596 h 4612916"/>
              <a:gd name="connsiteX135" fmla="*/ 5366736 w 5755239"/>
              <a:gd name="connsiteY135" fmla="*/ 4522761 h 4612916"/>
              <a:gd name="connsiteX136" fmla="*/ 5318925 w 5755239"/>
              <a:gd name="connsiteY136" fmla="*/ 4528738 h 4612916"/>
              <a:gd name="connsiteX137" fmla="*/ 5187443 w 5755239"/>
              <a:gd name="connsiteY137" fmla="*/ 4534715 h 4612916"/>
              <a:gd name="connsiteX138" fmla="*/ 5115725 w 5755239"/>
              <a:gd name="connsiteY138" fmla="*/ 4546668 h 4612916"/>
              <a:gd name="connsiteX139" fmla="*/ 5085843 w 5755239"/>
              <a:gd name="connsiteY139" fmla="*/ 4576550 h 4612916"/>
              <a:gd name="connsiteX140" fmla="*/ 4900572 w 5755239"/>
              <a:gd name="connsiteY140" fmla="*/ 4534714 h 4612916"/>
              <a:gd name="connsiteX141" fmla="*/ 4854941 w 5755239"/>
              <a:gd name="connsiteY141" fmla="*/ 4429489 h 4612916"/>
              <a:gd name="connsiteX142" fmla="*/ 4820272 w 5755239"/>
              <a:gd name="connsiteY142" fmla="*/ 4451158 h 4612916"/>
              <a:gd name="connsiteX143" fmla="*/ 4785603 w 5755239"/>
              <a:gd name="connsiteY143" fmla="*/ 4416488 h 4612916"/>
              <a:gd name="connsiteX144" fmla="*/ 4768268 w 5755239"/>
              <a:gd name="connsiteY144" fmla="*/ 4455490 h 4612916"/>
              <a:gd name="connsiteX145" fmla="*/ 4555919 w 5755239"/>
              <a:gd name="connsiteY145" fmla="*/ 4381818 h 4612916"/>
              <a:gd name="connsiteX146" fmla="*/ 4534251 w 5755239"/>
              <a:gd name="connsiteY146" fmla="*/ 4334148 h 4612916"/>
              <a:gd name="connsiteX147" fmla="*/ 4581921 w 5755239"/>
              <a:gd name="connsiteY147" fmla="*/ 4290812 h 4612916"/>
              <a:gd name="connsiteX148" fmla="*/ 4547252 w 5755239"/>
              <a:gd name="connsiteY148" fmla="*/ 4212806 h 4612916"/>
              <a:gd name="connsiteX149" fmla="*/ 4503916 w 5755239"/>
              <a:gd name="connsiteY149" fmla="*/ 4217140 h 4612916"/>
              <a:gd name="connsiteX150" fmla="*/ 4521250 w 5755239"/>
              <a:gd name="connsiteY150" fmla="*/ 4165136 h 4612916"/>
              <a:gd name="connsiteX151" fmla="*/ 4421576 w 5755239"/>
              <a:gd name="connsiteY151" fmla="*/ 4165136 h 4612916"/>
              <a:gd name="connsiteX152" fmla="*/ 4391241 w 5755239"/>
              <a:gd name="connsiteY152" fmla="*/ 4195471 h 4612916"/>
              <a:gd name="connsiteX153" fmla="*/ 4356571 w 5755239"/>
              <a:gd name="connsiteY153" fmla="*/ 4186804 h 4612916"/>
              <a:gd name="connsiteX154" fmla="*/ 4343570 w 5755239"/>
              <a:gd name="connsiteY154" fmla="*/ 4152135 h 4612916"/>
              <a:gd name="connsiteX155" fmla="*/ 4339236 w 5755239"/>
              <a:gd name="connsiteY155" fmla="*/ 4061129 h 4612916"/>
              <a:gd name="connsiteX156" fmla="*/ 4321902 w 5755239"/>
              <a:gd name="connsiteY156" fmla="*/ 3965789 h 4612916"/>
              <a:gd name="connsiteX157" fmla="*/ 4326235 w 5755239"/>
              <a:gd name="connsiteY157" fmla="*/ 3896450 h 4612916"/>
              <a:gd name="connsiteX158" fmla="*/ 4261230 w 5755239"/>
              <a:gd name="connsiteY158" fmla="*/ 3809776 h 4612916"/>
              <a:gd name="connsiteX159" fmla="*/ 4265565 w 5755239"/>
              <a:gd name="connsiteY159" fmla="*/ 3662432 h 4612916"/>
              <a:gd name="connsiteX160" fmla="*/ 4170224 w 5755239"/>
              <a:gd name="connsiteY160" fmla="*/ 3541091 h 4612916"/>
              <a:gd name="connsiteX161" fmla="*/ 4135555 w 5755239"/>
              <a:gd name="connsiteY161" fmla="*/ 3497754 h 4612916"/>
              <a:gd name="connsiteX162" fmla="*/ 4079218 w 5755239"/>
              <a:gd name="connsiteY162" fmla="*/ 3510755 h 4612916"/>
              <a:gd name="connsiteX163" fmla="*/ 4035881 w 5755239"/>
              <a:gd name="connsiteY163" fmla="*/ 3489087 h 4612916"/>
              <a:gd name="connsiteX164" fmla="*/ 3996879 w 5755239"/>
              <a:gd name="connsiteY164" fmla="*/ 3411081 h 4612916"/>
              <a:gd name="connsiteX165" fmla="*/ 3940541 w 5755239"/>
              <a:gd name="connsiteY165" fmla="*/ 3419748 h 4612916"/>
              <a:gd name="connsiteX166" fmla="*/ 3884203 w 5755239"/>
              <a:gd name="connsiteY166" fmla="*/ 3441417 h 4612916"/>
              <a:gd name="connsiteX167" fmla="*/ 3806197 w 5755239"/>
              <a:gd name="connsiteY167" fmla="*/ 3445750 h 4612916"/>
              <a:gd name="connsiteX168" fmla="*/ 3801864 w 5755239"/>
              <a:gd name="connsiteY168" fmla="*/ 3411081 h 4612916"/>
              <a:gd name="connsiteX169" fmla="*/ 3823533 w 5755239"/>
              <a:gd name="connsiteY169" fmla="*/ 3402413 h 4612916"/>
              <a:gd name="connsiteX170" fmla="*/ 3780196 w 5755239"/>
              <a:gd name="connsiteY170" fmla="*/ 3363410 h 4612916"/>
              <a:gd name="connsiteX171" fmla="*/ 3741193 w 5755239"/>
              <a:gd name="connsiteY171" fmla="*/ 3350410 h 4612916"/>
              <a:gd name="connsiteX172" fmla="*/ 3658853 w 5755239"/>
              <a:gd name="connsiteY172" fmla="*/ 3272404 h 4612916"/>
              <a:gd name="connsiteX173" fmla="*/ 3481174 w 5755239"/>
              <a:gd name="connsiteY173" fmla="*/ 3250736 h 4612916"/>
              <a:gd name="connsiteX174" fmla="*/ 3429169 w 5755239"/>
              <a:gd name="connsiteY174" fmla="*/ 3263737 h 4612916"/>
              <a:gd name="connsiteX175" fmla="*/ 3377166 w 5755239"/>
              <a:gd name="connsiteY175" fmla="*/ 3272405 h 4612916"/>
              <a:gd name="connsiteX176" fmla="*/ 3385834 w 5755239"/>
              <a:gd name="connsiteY176" fmla="*/ 3315741 h 4612916"/>
              <a:gd name="connsiteX177" fmla="*/ 3442172 w 5755239"/>
              <a:gd name="connsiteY177" fmla="*/ 3393746 h 4612916"/>
              <a:gd name="connsiteX178" fmla="*/ 3442171 w 5755239"/>
              <a:gd name="connsiteY178" fmla="*/ 3575760 h 4612916"/>
              <a:gd name="connsiteX179" fmla="*/ 3316495 w 5755239"/>
              <a:gd name="connsiteY179" fmla="*/ 3601762 h 4612916"/>
              <a:gd name="connsiteX180" fmla="*/ 3199487 w 5755239"/>
              <a:gd name="connsiteY180" fmla="*/ 3588760 h 4612916"/>
              <a:gd name="connsiteX181" fmla="*/ 3108480 w 5755239"/>
              <a:gd name="connsiteY181" fmla="*/ 3567092 h 4612916"/>
              <a:gd name="connsiteX182" fmla="*/ 3047809 w 5755239"/>
              <a:gd name="connsiteY182" fmla="*/ 3588761 h 4612916"/>
              <a:gd name="connsiteX183" fmla="*/ 3000139 w 5755239"/>
              <a:gd name="connsiteY183" fmla="*/ 3636431 h 4612916"/>
              <a:gd name="connsiteX184" fmla="*/ 2939468 w 5755239"/>
              <a:gd name="connsiteY184" fmla="*/ 3679768 h 4612916"/>
              <a:gd name="connsiteX185" fmla="*/ 2913466 w 5755239"/>
              <a:gd name="connsiteY185" fmla="*/ 3723103 h 4612916"/>
              <a:gd name="connsiteX186" fmla="*/ 2839794 w 5755239"/>
              <a:gd name="connsiteY186" fmla="*/ 3757773 h 4612916"/>
              <a:gd name="connsiteX187" fmla="*/ 2844127 w 5755239"/>
              <a:gd name="connsiteY187" fmla="*/ 3814111 h 4612916"/>
              <a:gd name="connsiteX188" fmla="*/ 2826793 w 5755239"/>
              <a:gd name="connsiteY188" fmla="*/ 3853113 h 4612916"/>
              <a:gd name="connsiteX189" fmla="*/ 2831127 w 5755239"/>
              <a:gd name="connsiteY189" fmla="*/ 3913784 h 4612916"/>
              <a:gd name="connsiteX190" fmla="*/ 2857128 w 5755239"/>
              <a:gd name="connsiteY190" fmla="*/ 3974455 h 4612916"/>
              <a:gd name="connsiteX191" fmla="*/ 2805124 w 5755239"/>
              <a:gd name="connsiteY191" fmla="*/ 3970122 h 4612916"/>
              <a:gd name="connsiteX192" fmla="*/ 2779123 w 5755239"/>
              <a:gd name="connsiteY192" fmla="*/ 4013458 h 4612916"/>
              <a:gd name="connsiteX193" fmla="*/ 2714118 w 5755239"/>
              <a:gd name="connsiteY193" fmla="*/ 4061128 h 4612916"/>
              <a:gd name="connsiteX194" fmla="*/ 2714118 w 5755239"/>
              <a:gd name="connsiteY194" fmla="*/ 4178137 h 4612916"/>
              <a:gd name="connsiteX195" fmla="*/ 2683782 w 5755239"/>
              <a:gd name="connsiteY195" fmla="*/ 4208472 h 4612916"/>
              <a:gd name="connsiteX196" fmla="*/ 2657781 w 5755239"/>
              <a:gd name="connsiteY196" fmla="*/ 4468491 h 4612916"/>
              <a:gd name="connsiteX197" fmla="*/ 2614445 w 5755239"/>
              <a:gd name="connsiteY197" fmla="*/ 4602835 h 4612916"/>
              <a:gd name="connsiteX198" fmla="*/ 2588443 w 5755239"/>
              <a:gd name="connsiteY198" fmla="*/ 4546497 h 4612916"/>
              <a:gd name="connsiteX199" fmla="*/ 2527771 w 5755239"/>
              <a:gd name="connsiteY199" fmla="*/ 4555164 h 4612916"/>
              <a:gd name="connsiteX200" fmla="*/ 2449765 w 5755239"/>
              <a:gd name="connsiteY200" fmla="*/ 4524829 h 4612916"/>
              <a:gd name="connsiteX201" fmla="*/ 2454099 w 5755239"/>
              <a:gd name="connsiteY201" fmla="*/ 4459824 h 4612916"/>
              <a:gd name="connsiteX202" fmla="*/ 2406429 w 5755239"/>
              <a:gd name="connsiteY202" fmla="*/ 4442489 h 4612916"/>
              <a:gd name="connsiteX203" fmla="*/ 2306756 w 5755239"/>
              <a:gd name="connsiteY203" fmla="*/ 4485826 h 4612916"/>
              <a:gd name="connsiteX204" fmla="*/ 2298088 w 5755239"/>
              <a:gd name="connsiteY204" fmla="*/ 4433823 h 4612916"/>
              <a:gd name="connsiteX205" fmla="*/ 2341424 w 5755239"/>
              <a:gd name="connsiteY205" fmla="*/ 4373152 h 4612916"/>
              <a:gd name="connsiteX206" fmla="*/ 2306755 w 5755239"/>
              <a:gd name="connsiteY206" fmla="*/ 4299480 h 4612916"/>
              <a:gd name="connsiteX207" fmla="*/ 2228749 w 5755239"/>
              <a:gd name="connsiteY207" fmla="*/ 4251809 h 4612916"/>
              <a:gd name="connsiteX208" fmla="*/ 2129075 w 5755239"/>
              <a:gd name="connsiteY208" fmla="*/ 4243142 h 4612916"/>
              <a:gd name="connsiteX209" fmla="*/ 2098739 w 5755239"/>
              <a:gd name="connsiteY209" fmla="*/ 4251809 h 4612916"/>
              <a:gd name="connsiteX210" fmla="*/ 2103073 w 5755239"/>
              <a:gd name="connsiteY210" fmla="*/ 4303812 h 4612916"/>
              <a:gd name="connsiteX211" fmla="*/ 2029401 w 5755239"/>
              <a:gd name="connsiteY211" fmla="*/ 4351483 h 4612916"/>
              <a:gd name="connsiteX212" fmla="*/ 2103073 w 5755239"/>
              <a:gd name="connsiteY212" fmla="*/ 4503162 h 4612916"/>
              <a:gd name="connsiteX213" fmla="*/ 2046736 w 5755239"/>
              <a:gd name="connsiteY213" fmla="*/ 4503162 h 4612916"/>
              <a:gd name="connsiteX214" fmla="*/ 2025068 w 5755239"/>
              <a:gd name="connsiteY214" fmla="*/ 4498827 h 4612916"/>
              <a:gd name="connsiteX215" fmla="*/ 1990400 w 5755239"/>
              <a:gd name="connsiteY215" fmla="*/ 4498827 h 4612916"/>
              <a:gd name="connsiteX216" fmla="*/ 1981731 w 5755239"/>
              <a:gd name="connsiteY216" fmla="*/ 4507494 h 4612916"/>
              <a:gd name="connsiteX217" fmla="*/ 1851722 w 5755239"/>
              <a:gd name="connsiteY217" fmla="*/ 4334148 h 4612916"/>
              <a:gd name="connsiteX218" fmla="*/ 1700044 w 5755239"/>
              <a:gd name="connsiteY218" fmla="*/ 4152136 h 4612916"/>
              <a:gd name="connsiteX219" fmla="*/ 1674042 w 5755239"/>
              <a:gd name="connsiteY219" fmla="*/ 4156469 h 4612916"/>
              <a:gd name="connsiteX220" fmla="*/ 1626372 w 5755239"/>
              <a:gd name="connsiteY220" fmla="*/ 4035126 h 4612916"/>
              <a:gd name="connsiteX221" fmla="*/ 1522365 w 5755239"/>
              <a:gd name="connsiteY221" fmla="*/ 3926785 h 4612916"/>
              <a:gd name="connsiteX222" fmla="*/ 1479028 w 5755239"/>
              <a:gd name="connsiteY222" fmla="*/ 3822777 h 4612916"/>
              <a:gd name="connsiteX223" fmla="*/ 1396689 w 5755239"/>
              <a:gd name="connsiteY223" fmla="*/ 3727437 h 4612916"/>
              <a:gd name="connsiteX224" fmla="*/ 1210342 w 5755239"/>
              <a:gd name="connsiteY224" fmla="*/ 3571426 h 4612916"/>
              <a:gd name="connsiteX225" fmla="*/ 1106334 w 5755239"/>
              <a:gd name="connsiteY225" fmla="*/ 3480419 h 4612916"/>
              <a:gd name="connsiteX226" fmla="*/ 1032662 w 5755239"/>
              <a:gd name="connsiteY226" fmla="*/ 3398080 h 4612916"/>
              <a:gd name="connsiteX227" fmla="*/ 1006660 w 5755239"/>
              <a:gd name="connsiteY227" fmla="*/ 3333075 h 4612916"/>
              <a:gd name="connsiteX228" fmla="*/ 937322 w 5755239"/>
              <a:gd name="connsiteY228" fmla="*/ 3272404 h 4612916"/>
              <a:gd name="connsiteX229" fmla="*/ 919987 w 5755239"/>
              <a:gd name="connsiteY229" fmla="*/ 3203066 h 4612916"/>
              <a:gd name="connsiteX230" fmla="*/ 889651 w 5755239"/>
              <a:gd name="connsiteY230" fmla="*/ 3172730 h 4612916"/>
              <a:gd name="connsiteX231" fmla="*/ 880984 w 5755239"/>
              <a:gd name="connsiteY231" fmla="*/ 3142394 h 4612916"/>
              <a:gd name="connsiteX232" fmla="*/ 755309 w 5755239"/>
              <a:gd name="connsiteY232" fmla="*/ 3034053 h 4612916"/>
              <a:gd name="connsiteX233" fmla="*/ 620965 w 5755239"/>
              <a:gd name="connsiteY233" fmla="*/ 2995050 h 4612916"/>
              <a:gd name="connsiteX234" fmla="*/ 564627 w 5755239"/>
              <a:gd name="connsiteY234" fmla="*/ 2934380 h 4612916"/>
              <a:gd name="connsiteX235" fmla="*/ 508292 w 5755239"/>
              <a:gd name="connsiteY235" fmla="*/ 2886709 h 4612916"/>
              <a:gd name="connsiteX236" fmla="*/ 447622 w 5755239"/>
              <a:gd name="connsiteY236" fmla="*/ 2873708 h 4612916"/>
              <a:gd name="connsiteX237" fmla="*/ 438954 w 5755239"/>
              <a:gd name="connsiteY237" fmla="*/ 2761033 h 4612916"/>
              <a:gd name="connsiteX238" fmla="*/ 438955 w 5755239"/>
              <a:gd name="connsiteY238" fmla="*/ 2700362 h 4612916"/>
              <a:gd name="connsiteX239" fmla="*/ 525628 w 5755239"/>
              <a:gd name="connsiteY239" fmla="*/ 2587687 h 4612916"/>
              <a:gd name="connsiteX240" fmla="*/ 521316 w 5755239"/>
              <a:gd name="connsiteY240" fmla="*/ 2486734 h 4612916"/>
              <a:gd name="connsiteX241" fmla="*/ 451461 w 5755239"/>
              <a:gd name="connsiteY241" fmla="*/ 2357308 h 4612916"/>
              <a:gd name="connsiteX242" fmla="*/ 340875 w 5755239"/>
              <a:gd name="connsiteY242" fmla="*/ 2362158 h 4612916"/>
              <a:gd name="connsiteX0" fmla="*/ 2299672 w 7170512"/>
              <a:gd name="connsiteY0" fmla="*/ 2897476 h 5246728"/>
              <a:gd name="connsiteX1" fmla="*/ 2221978 w 7170512"/>
              <a:gd name="connsiteY1" fmla="*/ 2789900 h 5246728"/>
              <a:gd name="connsiteX2" fmla="*/ 2239908 w 7170512"/>
              <a:gd name="connsiteY2" fmla="*/ 2736112 h 5246728"/>
              <a:gd name="connsiteX3" fmla="*/ 2239908 w 7170512"/>
              <a:gd name="connsiteY3" fmla="*/ 2688300 h 5246728"/>
              <a:gd name="connsiteX4" fmla="*/ 2239908 w 7170512"/>
              <a:gd name="connsiteY4" fmla="*/ 2658418 h 5246728"/>
              <a:gd name="connsiteX5" fmla="*/ 2204049 w 7170512"/>
              <a:gd name="connsiteY5" fmla="*/ 2592676 h 5246728"/>
              <a:gd name="connsiteX6" fmla="*/ 2198072 w 7170512"/>
              <a:gd name="connsiteY6" fmla="*/ 2550841 h 5246728"/>
              <a:gd name="connsiteX7" fmla="*/ 2168190 w 7170512"/>
              <a:gd name="connsiteY7" fmla="*/ 2526935 h 5246728"/>
              <a:gd name="connsiteX8" fmla="*/ 2150261 w 7170512"/>
              <a:gd name="connsiteY8" fmla="*/ 2491076 h 5246728"/>
              <a:gd name="connsiteX9" fmla="*/ 2090496 w 7170512"/>
              <a:gd name="connsiteY9" fmla="*/ 2431312 h 5246728"/>
              <a:gd name="connsiteX10" fmla="*/ 2078543 w 7170512"/>
              <a:gd name="connsiteY10" fmla="*/ 2287876 h 5246728"/>
              <a:gd name="connsiteX11" fmla="*/ 2102449 w 7170512"/>
              <a:gd name="connsiteY11" fmla="*/ 2252018 h 5246728"/>
              <a:gd name="connsiteX12" fmla="*/ 2263814 w 7170512"/>
              <a:gd name="connsiteY12" fmla="*/ 2281900 h 5246728"/>
              <a:gd name="connsiteX13" fmla="*/ 2317602 w 7170512"/>
              <a:gd name="connsiteY13" fmla="*/ 2263970 h 5246728"/>
              <a:gd name="connsiteX14" fmla="*/ 2281743 w 7170512"/>
              <a:gd name="connsiteY14" fmla="*/ 2108582 h 5246728"/>
              <a:gd name="connsiteX15" fmla="*/ 2305649 w 7170512"/>
              <a:gd name="connsiteY15" fmla="*/ 2078700 h 5246728"/>
              <a:gd name="connsiteX16" fmla="*/ 2293696 w 7170512"/>
              <a:gd name="connsiteY16" fmla="*/ 1755970 h 5246728"/>
              <a:gd name="connsiteX17" fmla="*/ 2317602 w 7170512"/>
              <a:gd name="connsiteY17" fmla="*/ 1744018 h 5246728"/>
              <a:gd name="connsiteX18" fmla="*/ 2371390 w 7170512"/>
              <a:gd name="connsiteY18" fmla="*/ 1451170 h 5246728"/>
              <a:gd name="connsiteX19" fmla="*/ 2377366 w 7170512"/>
              <a:gd name="connsiteY19" fmla="*/ 1224065 h 5246728"/>
              <a:gd name="connsiteX20" fmla="*/ 14802 w 7170512"/>
              <a:gd name="connsiteY20" fmla="*/ 6011 h 5246728"/>
              <a:gd name="connsiteX21" fmla="*/ 1415310 w 7170512"/>
              <a:gd name="connsiteY21" fmla="*/ 759479 h 5246728"/>
              <a:gd name="connsiteX22" fmla="*/ 2257837 w 7170512"/>
              <a:gd name="connsiteY22" fmla="*/ 829618 h 5246728"/>
              <a:gd name="connsiteX23" fmla="*/ 2269790 w 7170512"/>
              <a:gd name="connsiteY23" fmla="*/ 823641 h 5246728"/>
              <a:gd name="connsiteX24" fmla="*/ 2550684 w 7170512"/>
              <a:gd name="connsiteY24" fmla="*/ 847547 h 5246728"/>
              <a:gd name="connsiteX25" fmla="*/ 2562637 w 7170512"/>
              <a:gd name="connsiteY25" fmla="*/ 847547 h 5246728"/>
              <a:gd name="connsiteX26" fmla="*/ 2574590 w 7170512"/>
              <a:gd name="connsiteY26" fmla="*/ 650323 h 5246728"/>
              <a:gd name="connsiteX27" fmla="*/ 2574590 w 7170512"/>
              <a:gd name="connsiteY27" fmla="*/ 644347 h 5246728"/>
              <a:gd name="connsiteX28" fmla="*/ 2712049 w 7170512"/>
              <a:gd name="connsiteY28" fmla="*/ 644347 h 5246728"/>
              <a:gd name="connsiteX29" fmla="*/ 3261884 w 7170512"/>
              <a:gd name="connsiteY29" fmla="*/ 692159 h 5246728"/>
              <a:gd name="connsiteX30" fmla="*/ 3297743 w 7170512"/>
              <a:gd name="connsiteY30" fmla="*/ 692159 h 5246728"/>
              <a:gd name="connsiteX31" fmla="*/ 3327625 w 7170512"/>
              <a:gd name="connsiteY31" fmla="*/ 722041 h 5246728"/>
              <a:gd name="connsiteX32" fmla="*/ 3351531 w 7170512"/>
              <a:gd name="connsiteY32" fmla="*/ 775829 h 5246728"/>
              <a:gd name="connsiteX33" fmla="*/ 3357508 w 7170512"/>
              <a:gd name="connsiteY33" fmla="*/ 823641 h 5246728"/>
              <a:gd name="connsiteX34" fmla="*/ 3399343 w 7170512"/>
              <a:gd name="connsiteY34" fmla="*/ 871453 h 5246728"/>
              <a:gd name="connsiteX35" fmla="*/ 3465084 w 7170512"/>
              <a:gd name="connsiteY35" fmla="*/ 883406 h 5246728"/>
              <a:gd name="connsiteX36" fmla="*/ 3518872 w 7170512"/>
              <a:gd name="connsiteY36" fmla="*/ 931218 h 5246728"/>
              <a:gd name="connsiteX37" fmla="*/ 3560708 w 7170512"/>
              <a:gd name="connsiteY37" fmla="*/ 985006 h 5246728"/>
              <a:gd name="connsiteX38" fmla="*/ 3614496 w 7170512"/>
              <a:gd name="connsiteY38" fmla="*/ 1038794 h 5246728"/>
              <a:gd name="connsiteX39" fmla="*/ 3632425 w 7170512"/>
              <a:gd name="connsiteY39" fmla="*/ 1068676 h 5246728"/>
              <a:gd name="connsiteX40" fmla="*/ 3686214 w 7170512"/>
              <a:gd name="connsiteY40" fmla="*/ 1116488 h 5246728"/>
              <a:gd name="connsiteX41" fmla="*/ 3740002 w 7170512"/>
              <a:gd name="connsiteY41" fmla="*/ 1164300 h 5246728"/>
              <a:gd name="connsiteX42" fmla="*/ 3745978 w 7170512"/>
              <a:gd name="connsiteY42" fmla="*/ 1164300 h 5246728"/>
              <a:gd name="connsiteX43" fmla="*/ 3805743 w 7170512"/>
              <a:gd name="connsiteY43" fmla="*/ 1182229 h 5246728"/>
              <a:gd name="connsiteX44" fmla="*/ 3847578 w 7170512"/>
              <a:gd name="connsiteY44" fmla="*/ 1236018 h 5246728"/>
              <a:gd name="connsiteX45" fmla="*/ 3853555 w 7170512"/>
              <a:gd name="connsiteY45" fmla="*/ 1247970 h 5246728"/>
              <a:gd name="connsiteX46" fmla="*/ 3877461 w 7170512"/>
              <a:gd name="connsiteY46" fmla="*/ 1271876 h 5246728"/>
              <a:gd name="connsiteX47" fmla="*/ 3901366 w 7170512"/>
              <a:gd name="connsiteY47" fmla="*/ 1313712 h 5246728"/>
              <a:gd name="connsiteX48" fmla="*/ 3907343 w 7170512"/>
              <a:gd name="connsiteY48" fmla="*/ 1361523 h 5246728"/>
              <a:gd name="connsiteX49" fmla="*/ 3919296 w 7170512"/>
              <a:gd name="connsiteY49" fmla="*/ 1385429 h 5246728"/>
              <a:gd name="connsiteX50" fmla="*/ 3943202 w 7170512"/>
              <a:gd name="connsiteY50" fmla="*/ 1415312 h 5246728"/>
              <a:gd name="connsiteX51" fmla="*/ 3967108 w 7170512"/>
              <a:gd name="connsiteY51" fmla="*/ 1451170 h 5246728"/>
              <a:gd name="connsiteX52" fmla="*/ 3979061 w 7170512"/>
              <a:gd name="connsiteY52" fmla="*/ 1481053 h 5246728"/>
              <a:gd name="connsiteX53" fmla="*/ 3955155 w 7170512"/>
              <a:gd name="connsiteY53" fmla="*/ 1534841 h 5246728"/>
              <a:gd name="connsiteX54" fmla="*/ 3979061 w 7170512"/>
              <a:gd name="connsiteY54" fmla="*/ 1582653 h 5246728"/>
              <a:gd name="connsiteX55" fmla="*/ 3991014 w 7170512"/>
              <a:gd name="connsiteY55" fmla="*/ 1612535 h 5246728"/>
              <a:gd name="connsiteX56" fmla="*/ 4008943 w 7170512"/>
              <a:gd name="connsiteY56" fmla="*/ 1654370 h 5246728"/>
              <a:gd name="connsiteX57" fmla="*/ 4020896 w 7170512"/>
              <a:gd name="connsiteY57" fmla="*/ 1672300 h 5246728"/>
              <a:gd name="connsiteX58" fmla="*/ 4020896 w 7170512"/>
              <a:gd name="connsiteY58" fmla="*/ 1702182 h 5246728"/>
              <a:gd name="connsiteX59" fmla="*/ 4068708 w 7170512"/>
              <a:gd name="connsiteY59" fmla="*/ 1761947 h 5246728"/>
              <a:gd name="connsiteX60" fmla="*/ 4098590 w 7170512"/>
              <a:gd name="connsiteY60" fmla="*/ 1779876 h 5246728"/>
              <a:gd name="connsiteX61" fmla="*/ 4104566 w 7170512"/>
              <a:gd name="connsiteY61" fmla="*/ 1773900 h 5246728"/>
              <a:gd name="connsiteX62" fmla="*/ 4146402 w 7170512"/>
              <a:gd name="connsiteY62" fmla="*/ 1791829 h 5246728"/>
              <a:gd name="connsiteX63" fmla="*/ 4200190 w 7170512"/>
              <a:gd name="connsiteY63" fmla="*/ 1839641 h 5246728"/>
              <a:gd name="connsiteX64" fmla="*/ 4242025 w 7170512"/>
              <a:gd name="connsiteY64" fmla="*/ 1875500 h 5246728"/>
              <a:gd name="connsiteX65" fmla="*/ 4277884 w 7170512"/>
              <a:gd name="connsiteY65" fmla="*/ 1887453 h 5246728"/>
              <a:gd name="connsiteX66" fmla="*/ 4331672 w 7170512"/>
              <a:gd name="connsiteY66" fmla="*/ 1899406 h 5246728"/>
              <a:gd name="connsiteX67" fmla="*/ 4331672 w 7170512"/>
              <a:gd name="connsiteY67" fmla="*/ 1923312 h 5246728"/>
              <a:gd name="connsiteX68" fmla="*/ 4379484 w 7170512"/>
              <a:gd name="connsiteY68" fmla="*/ 1953194 h 5246728"/>
              <a:gd name="connsiteX69" fmla="*/ 4415343 w 7170512"/>
              <a:gd name="connsiteY69" fmla="*/ 1959170 h 5246728"/>
              <a:gd name="connsiteX70" fmla="*/ 4457178 w 7170512"/>
              <a:gd name="connsiteY70" fmla="*/ 1995029 h 5246728"/>
              <a:gd name="connsiteX71" fmla="*/ 4487061 w 7170512"/>
              <a:gd name="connsiteY71" fmla="*/ 2012959 h 5246728"/>
              <a:gd name="connsiteX72" fmla="*/ 4499014 w 7170512"/>
              <a:gd name="connsiteY72" fmla="*/ 2018935 h 5246728"/>
              <a:gd name="connsiteX73" fmla="*/ 4522919 w 7170512"/>
              <a:gd name="connsiteY73" fmla="*/ 2024912 h 5246728"/>
              <a:gd name="connsiteX74" fmla="*/ 4582684 w 7170512"/>
              <a:gd name="connsiteY74" fmla="*/ 2048818 h 5246728"/>
              <a:gd name="connsiteX75" fmla="*/ 4606590 w 7170512"/>
              <a:gd name="connsiteY75" fmla="*/ 2024912 h 5246728"/>
              <a:gd name="connsiteX76" fmla="*/ 4630496 w 7170512"/>
              <a:gd name="connsiteY76" fmla="*/ 2001006 h 5246728"/>
              <a:gd name="connsiteX77" fmla="*/ 4660378 w 7170512"/>
              <a:gd name="connsiteY77" fmla="*/ 1959170 h 5246728"/>
              <a:gd name="connsiteX78" fmla="*/ 4702214 w 7170512"/>
              <a:gd name="connsiteY78" fmla="*/ 1935265 h 5246728"/>
              <a:gd name="connsiteX79" fmla="*/ 4690261 w 7170512"/>
              <a:gd name="connsiteY79" fmla="*/ 1917335 h 5246728"/>
              <a:gd name="connsiteX80" fmla="*/ 4690261 w 7170512"/>
              <a:gd name="connsiteY80" fmla="*/ 1881476 h 5246728"/>
              <a:gd name="connsiteX81" fmla="*/ 4726119 w 7170512"/>
              <a:gd name="connsiteY81" fmla="*/ 1845618 h 5246728"/>
              <a:gd name="connsiteX82" fmla="*/ 4726119 w 7170512"/>
              <a:gd name="connsiteY82" fmla="*/ 1827688 h 5246728"/>
              <a:gd name="connsiteX83" fmla="*/ 4791861 w 7170512"/>
              <a:gd name="connsiteY83" fmla="*/ 1690229 h 5246728"/>
              <a:gd name="connsiteX84" fmla="*/ 4809790 w 7170512"/>
              <a:gd name="connsiteY84" fmla="*/ 1684253 h 5246728"/>
              <a:gd name="connsiteX85" fmla="*/ 4899437 w 7170512"/>
              <a:gd name="connsiteY85" fmla="*/ 1666323 h 5246728"/>
              <a:gd name="connsiteX86" fmla="*/ 4911390 w 7170512"/>
              <a:gd name="connsiteY86" fmla="*/ 1666323 h 5246728"/>
              <a:gd name="connsiteX87" fmla="*/ 4935295 w 7170512"/>
              <a:gd name="connsiteY87" fmla="*/ 1636442 h 5246728"/>
              <a:gd name="connsiteX88" fmla="*/ 5126541 w 7170512"/>
              <a:gd name="connsiteY88" fmla="*/ 1660347 h 5246728"/>
              <a:gd name="connsiteX89" fmla="*/ 5275954 w 7170512"/>
              <a:gd name="connsiteY89" fmla="*/ 1678276 h 5246728"/>
              <a:gd name="connsiteX90" fmla="*/ 5347671 w 7170512"/>
              <a:gd name="connsiteY90" fmla="*/ 1720112 h 5246728"/>
              <a:gd name="connsiteX91" fmla="*/ 5383529 w 7170512"/>
              <a:gd name="connsiteY91" fmla="*/ 1767923 h 5246728"/>
              <a:gd name="connsiteX92" fmla="*/ 5389506 w 7170512"/>
              <a:gd name="connsiteY92" fmla="*/ 1809759 h 5246728"/>
              <a:gd name="connsiteX93" fmla="*/ 5479152 w 7170512"/>
              <a:gd name="connsiteY93" fmla="*/ 1821712 h 5246728"/>
              <a:gd name="connsiteX94" fmla="*/ 5509035 w 7170512"/>
              <a:gd name="connsiteY94" fmla="*/ 1887453 h 5246728"/>
              <a:gd name="connsiteX95" fmla="*/ 5568798 w 7170512"/>
              <a:gd name="connsiteY95" fmla="*/ 1917335 h 5246728"/>
              <a:gd name="connsiteX96" fmla="*/ 5640516 w 7170512"/>
              <a:gd name="connsiteY96" fmla="*/ 1989052 h 5246728"/>
              <a:gd name="connsiteX97" fmla="*/ 5676374 w 7170512"/>
              <a:gd name="connsiteY97" fmla="*/ 2126511 h 5246728"/>
              <a:gd name="connsiteX98" fmla="*/ 5760045 w 7170512"/>
              <a:gd name="connsiteY98" fmla="*/ 2252018 h 5246728"/>
              <a:gd name="connsiteX99" fmla="*/ 5801880 w 7170512"/>
              <a:gd name="connsiteY99" fmla="*/ 2371547 h 5246728"/>
              <a:gd name="connsiteX100" fmla="*/ 5885550 w 7170512"/>
              <a:gd name="connsiteY100" fmla="*/ 2431312 h 5246728"/>
              <a:gd name="connsiteX101" fmla="*/ 5945314 w 7170512"/>
              <a:gd name="connsiteY101" fmla="*/ 2520958 h 5246728"/>
              <a:gd name="connsiteX102" fmla="*/ 6005078 w 7170512"/>
              <a:gd name="connsiteY102" fmla="*/ 2628535 h 5246728"/>
              <a:gd name="connsiteX103" fmla="*/ 6052890 w 7170512"/>
              <a:gd name="connsiteY103" fmla="*/ 2676346 h 5246728"/>
              <a:gd name="connsiteX104" fmla="*/ 6124606 w 7170512"/>
              <a:gd name="connsiteY104" fmla="*/ 2700252 h 5246728"/>
              <a:gd name="connsiteX105" fmla="*/ 6136558 w 7170512"/>
              <a:gd name="connsiteY105" fmla="*/ 2777947 h 5246728"/>
              <a:gd name="connsiteX106" fmla="*/ 6142535 w 7170512"/>
              <a:gd name="connsiteY106" fmla="*/ 2849664 h 5246728"/>
              <a:gd name="connsiteX107" fmla="*/ 6160463 w 7170512"/>
              <a:gd name="connsiteY107" fmla="*/ 2951265 h 5246728"/>
              <a:gd name="connsiteX108" fmla="*/ 6202299 w 7170512"/>
              <a:gd name="connsiteY108" fmla="*/ 3052865 h 5246728"/>
              <a:gd name="connsiteX109" fmla="*/ 6232180 w 7170512"/>
              <a:gd name="connsiteY109" fmla="*/ 3064818 h 5246728"/>
              <a:gd name="connsiteX110" fmla="*/ 6256087 w 7170512"/>
              <a:gd name="connsiteY110" fmla="*/ 3130558 h 5246728"/>
              <a:gd name="connsiteX111" fmla="*/ 6333779 w 7170512"/>
              <a:gd name="connsiteY111" fmla="*/ 3232157 h 5246728"/>
              <a:gd name="connsiteX112" fmla="*/ 6441356 w 7170512"/>
              <a:gd name="connsiteY112" fmla="*/ 3262039 h 5246728"/>
              <a:gd name="connsiteX113" fmla="*/ 6507097 w 7170512"/>
              <a:gd name="connsiteY113" fmla="*/ 3315827 h 5246728"/>
              <a:gd name="connsiteX114" fmla="*/ 6614673 w 7170512"/>
              <a:gd name="connsiteY114" fmla="*/ 3321803 h 5246728"/>
              <a:gd name="connsiteX115" fmla="*/ 6686390 w 7170512"/>
              <a:gd name="connsiteY115" fmla="*/ 3387543 h 5246728"/>
              <a:gd name="connsiteX116" fmla="*/ 6758108 w 7170512"/>
              <a:gd name="connsiteY116" fmla="*/ 3417426 h 5246728"/>
              <a:gd name="connsiteX117" fmla="*/ 6913495 w 7170512"/>
              <a:gd name="connsiteY117" fmla="*/ 3405472 h 5246728"/>
              <a:gd name="connsiteX118" fmla="*/ 7027047 w 7170512"/>
              <a:gd name="connsiteY118" fmla="*/ 3459260 h 5246728"/>
              <a:gd name="connsiteX119" fmla="*/ 7068881 w 7170512"/>
              <a:gd name="connsiteY119" fmla="*/ 3483166 h 5246728"/>
              <a:gd name="connsiteX120" fmla="*/ 7146575 w 7170512"/>
              <a:gd name="connsiteY120" fmla="*/ 3435355 h 5246728"/>
              <a:gd name="connsiteX121" fmla="*/ 7164503 w 7170512"/>
              <a:gd name="connsiteY121" fmla="*/ 3429378 h 5246728"/>
              <a:gd name="connsiteX122" fmla="*/ 7170479 w 7170512"/>
              <a:gd name="connsiteY122" fmla="*/ 3590742 h 5246728"/>
              <a:gd name="connsiteX123" fmla="*/ 7086809 w 7170512"/>
              <a:gd name="connsiteY123" fmla="*/ 3764060 h 5246728"/>
              <a:gd name="connsiteX124" fmla="*/ 7027045 w 7170512"/>
              <a:gd name="connsiteY124" fmla="*/ 3925424 h 5246728"/>
              <a:gd name="connsiteX125" fmla="*/ 6985209 w 7170512"/>
              <a:gd name="connsiteY125" fmla="*/ 4236200 h 5246728"/>
              <a:gd name="connsiteX126" fmla="*/ 6967280 w 7170512"/>
              <a:gd name="connsiteY126" fmla="*/ 4439400 h 5246728"/>
              <a:gd name="connsiteX127" fmla="*/ 6973256 w 7170512"/>
              <a:gd name="connsiteY127" fmla="*/ 4606741 h 5246728"/>
              <a:gd name="connsiteX128" fmla="*/ 6973256 w 7170512"/>
              <a:gd name="connsiteY128" fmla="*/ 4738223 h 5246728"/>
              <a:gd name="connsiteX129" fmla="*/ 6985209 w 7170512"/>
              <a:gd name="connsiteY129" fmla="*/ 4899587 h 5246728"/>
              <a:gd name="connsiteX130" fmla="*/ 6949351 w 7170512"/>
              <a:gd name="connsiteY130" fmla="*/ 5037045 h 5246728"/>
              <a:gd name="connsiteX131" fmla="*/ 6961304 w 7170512"/>
              <a:gd name="connsiteY131" fmla="*/ 5150598 h 5246728"/>
              <a:gd name="connsiteX132" fmla="*/ 6991186 w 7170512"/>
              <a:gd name="connsiteY132" fmla="*/ 5240245 h 5246728"/>
              <a:gd name="connsiteX133" fmla="*/ 6967280 w 7170512"/>
              <a:gd name="connsiteY133" fmla="*/ 5240244 h 5246728"/>
              <a:gd name="connsiteX134" fmla="*/ 6871656 w 7170512"/>
              <a:gd name="connsiteY134" fmla="*/ 5198408 h 5246728"/>
              <a:gd name="connsiteX135" fmla="*/ 6782009 w 7170512"/>
              <a:gd name="connsiteY135" fmla="*/ 5156573 h 5246728"/>
              <a:gd name="connsiteX136" fmla="*/ 6734198 w 7170512"/>
              <a:gd name="connsiteY136" fmla="*/ 5162550 h 5246728"/>
              <a:gd name="connsiteX137" fmla="*/ 6602716 w 7170512"/>
              <a:gd name="connsiteY137" fmla="*/ 5168527 h 5246728"/>
              <a:gd name="connsiteX138" fmla="*/ 6530998 w 7170512"/>
              <a:gd name="connsiteY138" fmla="*/ 5180480 h 5246728"/>
              <a:gd name="connsiteX139" fmla="*/ 6501116 w 7170512"/>
              <a:gd name="connsiteY139" fmla="*/ 5210362 h 5246728"/>
              <a:gd name="connsiteX140" fmla="*/ 6315845 w 7170512"/>
              <a:gd name="connsiteY140" fmla="*/ 5168526 h 5246728"/>
              <a:gd name="connsiteX141" fmla="*/ 6270214 w 7170512"/>
              <a:gd name="connsiteY141" fmla="*/ 5063301 h 5246728"/>
              <a:gd name="connsiteX142" fmla="*/ 6235545 w 7170512"/>
              <a:gd name="connsiteY142" fmla="*/ 5084970 h 5246728"/>
              <a:gd name="connsiteX143" fmla="*/ 6200876 w 7170512"/>
              <a:gd name="connsiteY143" fmla="*/ 5050300 h 5246728"/>
              <a:gd name="connsiteX144" fmla="*/ 6183541 w 7170512"/>
              <a:gd name="connsiteY144" fmla="*/ 5089302 h 5246728"/>
              <a:gd name="connsiteX145" fmla="*/ 5971192 w 7170512"/>
              <a:gd name="connsiteY145" fmla="*/ 5015630 h 5246728"/>
              <a:gd name="connsiteX146" fmla="*/ 5949524 w 7170512"/>
              <a:gd name="connsiteY146" fmla="*/ 4967960 h 5246728"/>
              <a:gd name="connsiteX147" fmla="*/ 5997194 w 7170512"/>
              <a:gd name="connsiteY147" fmla="*/ 4924624 h 5246728"/>
              <a:gd name="connsiteX148" fmla="*/ 5962525 w 7170512"/>
              <a:gd name="connsiteY148" fmla="*/ 4846618 h 5246728"/>
              <a:gd name="connsiteX149" fmla="*/ 5919189 w 7170512"/>
              <a:gd name="connsiteY149" fmla="*/ 4850952 h 5246728"/>
              <a:gd name="connsiteX150" fmla="*/ 5936523 w 7170512"/>
              <a:gd name="connsiteY150" fmla="*/ 4798948 h 5246728"/>
              <a:gd name="connsiteX151" fmla="*/ 5836849 w 7170512"/>
              <a:gd name="connsiteY151" fmla="*/ 4798948 h 5246728"/>
              <a:gd name="connsiteX152" fmla="*/ 5806514 w 7170512"/>
              <a:gd name="connsiteY152" fmla="*/ 4829283 h 5246728"/>
              <a:gd name="connsiteX153" fmla="*/ 5771844 w 7170512"/>
              <a:gd name="connsiteY153" fmla="*/ 4820616 h 5246728"/>
              <a:gd name="connsiteX154" fmla="*/ 5758843 w 7170512"/>
              <a:gd name="connsiteY154" fmla="*/ 4785947 h 5246728"/>
              <a:gd name="connsiteX155" fmla="*/ 5754509 w 7170512"/>
              <a:gd name="connsiteY155" fmla="*/ 4694941 h 5246728"/>
              <a:gd name="connsiteX156" fmla="*/ 5737175 w 7170512"/>
              <a:gd name="connsiteY156" fmla="*/ 4599601 h 5246728"/>
              <a:gd name="connsiteX157" fmla="*/ 5741508 w 7170512"/>
              <a:gd name="connsiteY157" fmla="*/ 4530262 h 5246728"/>
              <a:gd name="connsiteX158" fmla="*/ 5676503 w 7170512"/>
              <a:gd name="connsiteY158" fmla="*/ 4443588 h 5246728"/>
              <a:gd name="connsiteX159" fmla="*/ 5680838 w 7170512"/>
              <a:gd name="connsiteY159" fmla="*/ 4296244 h 5246728"/>
              <a:gd name="connsiteX160" fmla="*/ 5585497 w 7170512"/>
              <a:gd name="connsiteY160" fmla="*/ 4174903 h 5246728"/>
              <a:gd name="connsiteX161" fmla="*/ 5550828 w 7170512"/>
              <a:gd name="connsiteY161" fmla="*/ 4131566 h 5246728"/>
              <a:gd name="connsiteX162" fmla="*/ 5494491 w 7170512"/>
              <a:gd name="connsiteY162" fmla="*/ 4144567 h 5246728"/>
              <a:gd name="connsiteX163" fmla="*/ 5451154 w 7170512"/>
              <a:gd name="connsiteY163" fmla="*/ 4122899 h 5246728"/>
              <a:gd name="connsiteX164" fmla="*/ 5412152 w 7170512"/>
              <a:gd name="connsiteY164" fmla="*/ 4044893 h 5246728"/>
              <a:gd name="connsiteX165" fmla="*/ 5355814 w 7170512"/>
              <a:gd name="connsiteY165" fmla="*/ 4053560 h 5246728"/>
              <a:gd name="connsiteX166" fmla="*/ 5299476 w 7170512"/>
              <a:gd name="connsiteY166" fmla="*/ 4075229 h 5246728"/>
              <a:gd name="connsiteX167" fmla="*/ 5221470 w 7170512"/>
              <a:gd name="connsiteY167" fmla="*/ 4079562 h 5246728"/>
              <a:gd name="connsiteX168" fmla="*/ 5217137 w 7170512"/>
              <a:gd name="connsiteY168" fmla="*/ 4044893 h 5246728"/>
              <a:gd name="connsiteX169" fmla="*/ 5238806 w 7170512"/>
              <a:gd name="connsiteY169" fmla="*/ 4036225 h 5246728"/>
              <a:gd name="connsiteX170" fmla="*/ 5195469 w 7170512"/>
              <a:gd name="connsiteY170" fmla="*/ 3997222 h 5246728"/>
              <a:gd name="connsiteX171" fmla="*/ 5156466 w 7170512"/>
              <a:gd name="connsiteY171" fmla="*/ 3984222 h 5246728"/>
              <a:gd name="connsiteX172" fmla="*/ 5074126 w 7170512"/>
              <a:gd name="connsiteY172" fmla="*/ 3906216 h 5246728"/>
              <a:gd name="connsiteX173" fmla="*/ 4896447 w 7170512"/>
              <a:gd name="connsiteY173" fmla="*/ 3884548 h 5246728"/>
              <a:gd name="connsiteX174" fmla="*/ 4844442 w 7170512"/>
              <a:gd name="connsiteY174" fmla="*/ 3897549 h 5246728"/>
              <a:gd name="connsiteX175" fmla="*/ 4792439 w 7170512"/>
              <a:gd name="connsiteY175" fmla="*/ 3906217 h 5246728"/>
              <a:gd name="connsiteX176" fmla="*/ 4801107 w 7170512"/>
              <a:gd name="connsiteY176" fmla="*/ 3949553 h 5246728"/>
              <a:gd name="connsiteX177" fmla="*/ 4857445 w 7170512"/>
              <a:gd name="connsiteY177" fmla="*/ 4027558 h 5246728"/>
              <a:gd name="connsiteX178" fmla="*/ 4857444 w 7170512"/>
              <a:gd name="connsiteY178" fmla="*/ 4209572 h 5246728"/>
              <a:gd name="connsiteX179" fmla="*/ 4731768 w 7170512"/>
              <a:gd name="connsiteY179" fmla="*/ 4235574 h 5246728"/>
              <a:gd name="connsiteX180" fmla="*/ 4614760 w 7170512"/>
              <a:gd name="connsiteY180" fmla="*/ 4222572 h 5246728"/>
              <a:gd name="connsiteX181" fmla="*/ 4523753 w 7170512"/>
              <a:gd name="connsiteY181" fmla="*/ 4200904 h 5246728"/>
              <a:gd name="connsiteX182" fmla="*/ 4463082 w 7170512"/>
              <a:gd name="connsiteY182" fmla="*/ 4222573 h 5246728"/>
              <a:gd name="connsiteX183" fmla="*/ 4415412 w 7170512"/>
              <a:gd name="connsiteY183" fmla="*/ 4270243 h 5246728"/>
              <a:gd name="connsiteX184" fmla="*/ 4354741 w 7170512"/>
              <a:gd name="connsiteY184" fmla="*/ 4313580 h 5246728"/>
              <a:gd name="connsiteX185" fmla="*/ 4328739 w 7170512"/>
              <a:gd name="connsiteY185" fmla="*/ 4356915 h 5246728"/>
              <a:gd name="connsiteX186" fmla="*/ 4255067 w 7170512"/>
              <a:gd name="connsiteY186" fmla="*/ 4391585 h 5246728"/>
              <a:gd name="connsiteX187" fmla="*/ 4259400 w 7170512"/>
              <a:gd name="connsiteY187" fmla="*/ 4447923 h 5246728"/>
              <a:gd name="connsiteX188" fmla="*/ 4242066 w 7170512"/>
              <a:gd name="connsiteY188" fmla="*/ 4486925 h 5246728"/>
              <a:gd name="connsiteX189" fmla="*/ 4246400 w 7170512"/>
              <a:gd name="connsiteY189" fmla="*/ 4547596 h 5246728"/>
              <a:gd name="connsiteX190" fmla="*/ 4272401 w 7170512"/>
              <a:gd name="connsiteY190" fmla="*/ 4608267 h 5246728"/>
              <a:gd name="connsiteX191" fmla="*/ 4220397 w 7170512"/>
              <a:gd name="connsiteY191" fmla="*/ 4603934 h 5246728"/>
              <a:gd name="connsiteX192" fmla="*/ 4194396 w 7170512"/>
              <a:gd name="connsiteY192" fmla="*/ 4647270 h 5246728"/>
              <a:gd name="connsiteX193" fmla="*/ 4129391 w 7170512"/>
              <a:gd name="connsiteY193" fmla="*/ 4694940 h 5246728"/>
              <a:gd name="connsiteX194" fmla="*/ 4129391 w 7170512"/>
              <a:gd name="connsiteY194" fmla="*/ 4811949 h 5246728"/>
              <a:gd name="connsiteX195" fmla="*/ 4099055 w 7170512"/>
              <a:gd name="connsiteY195" fmla="*/ 4842284 h 5246728"/>
              <a:gd name="connsiteX196" fmla="*/ 4073054 w 7170512"/>
              <a:gd name="connsiteY196" fmla="*/ 5102303 h 5246728"/>
              <a:gd name="connsiteX197" fmla="*/ 4029718 w 7170512"/>
              <a:gd name="connsiteY197" fmla="*/ 5236647 h 5246728"/>
              <a:gd name="connsiteX198" fmla="*/ 4003716 w 7170512"/>
              <a:gd name="connsiteY198" fmla="*/ 5180309 h 5246728"/>
              <a:gd name="connsiteX199" fmla="*/ 3943044 w 7170512"/>
              <a:gd name="connsiteY199" fmla="*/ 5188976 h 5246728"/>
              <a:gd name="connsiteX200" fmla="*/ 3865038 w 7170512"/>
              <a:gd name="connsiteY200" fmla="*/ 5158641 h 5246728"/>
              <a:gd name="connsiteX201" fmla="*/ 3869372 w 7170512"/>
              <a:gd name="connsiteY201" fmla="*/ 5093636 h 5246728"/>
              <a:gd name="connsiteX202" fmla="*/ 3821702 w 7170512"/>
              <a:gd name="connsiteY202" fmla="*/ 5076301 h 5246728"/>
              <a:gd name="connsiteX203" fmla="*/ 3722029 w 7170512"/>
              <a:gd name="connsiteY203" fmla="*/ 5119638 h 5246728"/>
              <a:gd name="connsiteX204" fmla="*/ 3713361 w 7170512"/>
              <a:gd name="connsiteY204" fmla="*/ 5067635 h 5246728"/>
              <a:gd name="connsiteX205" fmla="*/ 3756697 w 7170512"/>
              <a:gd name="connsiteY205" fmla="*/ 5006964 h 5246728"/>
              <a:gd name="connsiteX206" fmla="*/ 3722028 w 7170512"/>
              <a:gd name="connsiteY206" fmla="*/ 4933292 h 5246728"/>
              <a:gd name="connsiteX207" fmla="*/ 3644022 w 7170512"/>
              <a:gd name="connsiteY207" fmla="*/ 4885621 h 5246728"/>
              <a:gd name="connsiteX208" fmla="*/ 3544348 w 7170512"/>
              <a:gd name="connsiteY208" fmla="*/ 4876954 h 5246728"/>
              <a:gd name="connsiteX209" fmla="*/ 3514012 w 7170512"/>
              <a:gd name="connsiteY209" fmla="*/ 4885621 h 5246728"/>
              <a:gd name="connsiteX210" fmla="*/ 3518346 w 7170512"/>
              <a:gd name="connsiteY210" fmla="*/ 4937624 h 5246728"/>
              <a:gd name="connsiteX211" fmla="*/ 3444674 w 7170512"/>
              <a:gd name="connsiteY211" fmla="*/ 4985295 h 5246728"/>
              <a:gd name="connsiteX212" fmla="*/ 3518346 w 7170512"/>
              <a:gd name="connsiteY212" fmla="*/ 5136974 h 5246728"/>
              <a:gd name="connsiteX213" fmla="*/ 3462009 w 7170512"/>
              <a:gd name="connsiteY213" fmla="*/ 5136974 h 5246728"/>
              <a:gd name="connsiteX214" fmla="*/ 3440341 w 7170512"/>
              <a:gd name="connsiteY214" fmla="*/ 5132639 h 5246728"/>
              <a:gd name="connsiteX215" fmla="*/ 3405673 w 7170512"/>
              <a:gd name="connsiteY215" fmla="*/ 5132639 h 5246728"/>
              <a:gd name="connsiteX216" fmla="*/ 3397004 w 7170512"/>
              <a:gd name="connsiteY216" fmla="*/ 5141306 h 5246728"/>
              <a:gd name="connsiteX217" fmla="*/ 3266995 w 7170512"/>
              <a:gd name="connsiteY217" fmla="*/ 4967960 h 5246728"/>
              <a:gd name="connsiteX218" fmla="*/ 3115317 w 7170512"/>
              <a:gd name="connsiteY218" fmla="*/ 4785948 h 5246728"/>
              <a:gd name="connsiteX219" fmla="*/ 3089315 w 7170512"/>
              <a:gd name="connsiteY219" fmla="*/ 4790281 h 5246728"/>
              <a:gd name="connsiteX220" fmla="*/ 3041645 w 7170512"/>
              <a:gd name="connsiteY220" fmla="*/ 4668938 h 5246728"/>
              <a:gd name="connsiteX221" fmla="*/ 2937638 w 7170512"/>
              <a:gd name="connsiteY221" fmla="*/ 4560597 h 5246728"/>
              <a:gd name="connsiteX222" fmla="*/ 2894301 w 7170512"/>
              <a:gd name="connsiteY222" fmla="*/ 4456589 h 5246728"/>
              <a:gd name="connsiteX223" fmla="*/ 2811962 w 7170512"/>
              <a:gd name="connsiteY223" fmla="*/ 4361249 h 5246728"/>
              <a:gd name="connsiteX224" fmla="*/ 2625615 w 7170512"/>
              <a:gd name="connsiteY224" fmla="*/ 4205238 h 5246728"/>
              <a:gd name="connsiteX225" fmla="*/ 2521607 w 7170512"/>
              <a:gd name="connsiteY225" fmla="*/ 4114231 h 5246728"/>
              <a:gd name="connsiteX226" fmla="*/ 2447935 w 7170512"/>
              <a:gd name="connsiteY226" fmla="*/ 4031892 h 5246728"/>
              <a:gd name="connsiteX227" fmla="*/ 2421933 w 7170512"/>
              <a:gd name="connsiteY227" fmla="*/ 3966887 h 5246728"/>
              <a:gd name="connsiteX228" fmla="*/ 2352595 w 7170512"/>
              <a:gd name="connsiteY228" fmla="*/ 3906216 h 5246728"/>
              <a:gd name="connsiteX229" fmla="*/ 2335260 w 7170512"/>
              <a:gd name="connsiteY229" fmla="*/ 3836878 h 5246728"/>
              <a:gd name="connsiteX230" fmla="*/ 2304924 w 7170512"/>
              <a:gd name="connsiteY230" fmla="*/ 3806542 h 5246728"/>
              <a:gd name="connsiteX231" fmla="*/ 2296257 w 7170512"/>
              <a:gd name="connsiteY231" fmla="*/ 3776206 h 5246728"/>
              <a:gd name="connsiteX232" fmla="*/ 2170582 w 7170512"/>
              <a:gd name="connsiteY232" fmla="*/ 3667865 h 5246728"/>
              <a:gd name="connsiteX233" fmla="*/ 2036238 w 7170512"/>
              <a:gd name="connsiteY233" fmla="*/ 3628862 h 5246728"/>
              <a:gd name="connsiteX234" fmla="*/ 1979900 w 7170512"/>
              <a:gd name="connsiteY234" fmla="*/ 3568192 h 5246728"/>
              <a:gd name="connsiteX235" fmla="*/ 1923565 w 7170512"/>
              <a:gd name="connsiteY235" fmla="*/ 3520521 h 5246728"/>
              <a:gd name="connsiteX236" fmla="*/ 1862895 w 7170512"/>
              <a:gd name="connsiteY236" fmla="*/ 3507520 h 5246728"/>
              <a:gd name="connsiteX237" fmla="*/ 1854227 w 7170512"/>
              <a:gd name="connsiteY237" fmla="*/ 3394845 h 5246728"/>
              <a:gd name="connsiteX238" fmla="*/ 1854228 w 7170512"/>
              <a:gd name="connsiteY238" fmla="*/ 3334174 h 5246728"/>
              <a:gd name="connsiteX239" fmla="*/ 1940901 w 7170512"/>
              <a:gd name="connsiteY239" fmla="*/ 3221499 h 5246728"/>
              <a:gd name="connsiteX240" fmla="*/ 1936589 w 7170512"/>
              <a:gd name="connsiteY240" fmla="*/ 3120546 h 5246728"/>
              <a:gd name="connsiteX241" fmla="*/ 1866734 w 7170512"/>
              <a:gd name="connsiteY241" fmla="*/ 2991120 h 5246728"/>
              <a:gd name="connsiteX242" fmla="*/ 1756148 w 7170512"/>
              <a:gd name="connsiteY242" fmla="*/ 2995970 h 5246728"/>
              <a:gd name="connsiteX0" fmla="*/ 2500555 w 7371395"/>
              <a:gd name="connsiteY0" fmla="*/ 3103498 h 5452750"/>
              <a:gd name="connsiteX1" fmla="*/ 2422861 w 7371395"/>
              <a:gd name="connsiteY1" fmla="*/ 2995922 h 5452750"/>
              <a:gd name="connsiteX2" fmla="*/ 2440791 w 7371395"/>
              <a:gd name="connsiteY2" fmla="*/ 2942134 h 5452750"/>
              <a:gd name="connsiteX3" fmla="*/ 2440791 w 7371395"/>
              <a:gd name="connsiteY3" fmla="*/ 2894322 h 5452750"/>
              <a:gd name="connsiteX4" fmla="*/ 2440791 w 7371395"/>
              <a:gd name="connsiteY4" fmla="*/ 2864440 h 5452750"/>
              <a:gd name="connsiteX5" fmla="*/ 2404932 w 7371395"/>
              <a:gd name="connsiteY5" fmla="*/ 2798698 h 5452750"/>
              <a:gd name="connsiteX6" fmla="*/ 2398955 w 7371395"/>
              <a:gd name="connsiteY6" fmla="*/ 2756863 h 5452750"/>
              <a:gd name="connsiteX7" fmla="*/ 2369073 w 7371395"/>
              <a:gd name="connsiteY7" fmla="*/ 2732957 h 5452750"/>
              <a:gd name="connsiteX8" fmla="*/ 2351144 w 7371395"/>
              <a:gd name="connsiteY8" fmla="*/ 2697098 h 5452750"/>
              <a:gd name="connsiteX9" fmla="*/ 2291379 w 7371395"/>
              <a:gd name="connsiteY9" fmla="*/ 2637334 h 5452750"/>
              <a:gd name="connsiteX10" fmla="*/ 2279426 w 7371395"/>
              <a:gd name="connsiteY10" fmla="*/ 2493898 h 5452750"/>
              <a:gd name="connsiteX11" fmla="*/ 2303332 w 7371395"/>
              <a:gd name="connsiteY11" fmla="*/ 2458040 h 5452750"/>
              <a:gd name="connsiteX12" fmla="*/ 2464697 w 7371395"/>
              <a:gd name="connsiteY12" fmla="*/ 2487922 h 5452750"/>
              <a:gd name="connsiteX13" fmla="*/ 2518485 w 7371395"/>
              <a:gd name="connsiteY13" fmla="*/ 2469992 h 5452750"/>
              <a:gd name="connsiteX14" fmla="*/ 2482626 w 7371395"/>
              <a:gd name="connsiteY14" fmla="*/ 2314604 h 5452750"/>
              <a:gd name="connsiteX15" fmla="*/ 2506532 w 7371395"/>
              <a:gd name="connsiteY15" fmla="*/ 2284722 h 5452750"/>
              <a:gd name="connsiteX16" fmla="*/ 2494579 w 7371395"/>
              <a:gd name="connsiteY16" fmla="*/ 1961992 h 5452750"/>
              <a:gd name="connsiteX17" fmla="*/ 2518485 w 7371395"/>
              <a:gd name="connsiteY17" fmla="*/ 1950040 h 5452750"/>
              <a:gd name="connsiteX18" fmla="*/ 2572273 w 7371395"/>
              <a:gd name="connsiteY18" fmla="*/ 1657192 h 5452750"/>
              <a:gd name="connsiteX19" fmla="*/ 251977 w 7371395"/>
              <a:gd name="connsiteY19" fmla="*/ 112972 h 5452750"/>
              <a:gd name="connsiteX20" fmla="*/ 215685 w 7371395"/>
              <a:gd name="connsiteY20" fmla="*/ 212033 h 5452750"/>
              <a:gd name="connsiteX21" fmla="*/ 1616193 w 7371395"/>
              <a:gd name="connsiteY21" fmla="*/ 965501 h 5452750"/>
              <a:gd name="connsiteX22" fmla="*/ 2458720 w 7371395"/>
              <a:gd name="connsiteY22" fmla="*/ 1035640 h 5452750"/>
              <a:gd name="connsiteX23" fmla="*/ 2470673 w 7371395"/>
              <a:gd name="connsiteY23" fmla="*/ 1029663 h 5452750"/>
              <a:gd name="connsiteX24" fmla="*/ 2751567 w 7371395"/>
              <a:gd name="connsiteY24" fmla="*/ 1053569 h 5452750"/>
              <a:gd name="connsiteX25" fmla="*/ 2763520 w 7371395"/>
              <a:gd name="connsiteY25" fmla="*/ 1053569 h 5452750"/>
              <a:gd name="connsiteX26" fmla="*/ 2775473 w 7371395"/>
              <a:gd name="connsiteY26" fmla="*/ 856345 h 5452750"/>
              <a:gd name="connsiteX27" fmla="*/ 2775473 w 7371395"/>
              <a:gd name="connsiteY27" fmla="*/ 850369 h 5452750"/>
              <a:gd name="connsiteX28" fmla="*/ 2912932 w 7371395"/>
              <a:gd name="connsiteY28" fmla="*/ 850369 h 5452750"/>
              <a:gd name="connsiteX29" fmla="*/ 3462767 w 7371395"/>
              <a:gd name="connsiteY29" fmla="*/ 898181 h 5452750"/>
              <a:gd name="connsiteX30" fmla="*/ 3498626 w 7371395"/>
              <a:gd name="connsiteY30" fmla="*/ 898181 h 5452750"/>
              <a:gd name="connsiteX31" fmla="*/ 3528508 w 7371395"/>
              <a:gd name="connsiteY31" fmla="*/ 928063 h 5452750"/>
              <a:gd name="connsiteX32" fmla="*/ 3552414 w 7371395"/>
              <a:gd name="connsiteY32" fmla="*/ 981851 h 5452750"/>
              <a:gd name="connsiteX33" fmla="*/ 3558391 w 7371395"/>
              <a:gd name="connsiteY33" fmla="*/ 1029663 h 5452750"/>
              <a:gd name="connsiteX34" fmla="*/ 3600226 w 7371395"/>
              <a:gd name="connsiteY34" fmla="*/ 1077475 h 5452750"/>
              <a:gd name="connsiteX35" fmla="*/ 3665967 w 7371395"/>
              <a:gd name="connsiteY35" fmla="*/ 1089428 h 5452750"/>
              <a:gd name="connsiteX36" fmla="*/ 3719755 w 7371395"/>
              <a:gd name="connsiteY36" fmla="*/ 1137240 h 5452750"/>
              <a:gd name="connsiteX37" fmla="*/ 3761591 w 7371395"/>
              <a:gd name="connsiteY37" fmla="*/ 1191028 h 5452750"/>
              <a:gd name="connsiteX38" fmla="*/ 3815379 w 7371395"/>
              <a:gd name="connsiteY38" fmla="*/ 1244816 h 5452750"/>
              <a:gd name="connsiteX39" fmla="*/ 3833308 w 7371395"/>
              <a:gd name="connsiteY39" fmla="*/ 1274698 h 5452750"/>
              <a:gd name="connsiteX40" fmla="*/ 3887097 w 7371395"/>
              <a:gd name="connsiteY40" fmla="*/ 1322510 h 5452750"/>
              <a:gd name="connsiteX41" fmla="*/ 3940885 w 7371395"/>
              <a:gd name="connsiteY41" fmla="*/ 1370322 h 5452750"/>
              <a:gd name="connsiteX42" fmla="*/ 3946861 w 7371395"/>
              <a:gd name="connsiteY42" fmla="*/ 1370322 h 5452750"/>
              <a:gd name="connsiteX43" fmla="*/ 4006626 w 7371395"/>
              <a:gd name="connsiteY43" fmla="*/ 1388251 h 5452750"/>
              <a:gd name="connsiteX44" fmla="*/ 4048461 w 7371395"/>
              <a:gd name="connsiteY44" fmla="*/ 1442040 h 5452750"/>
              <a:gd name="connsiteX45" fmla="*/ 4054438 w 7371395"/>
              <a:gd name="connsiteY45" fmla="*/ 1453992 h 5452750"/>
              <a:gd name="connsiteX46" fmla="*/ 4078344 w 7371395"/>
              <a:gd name="connsiteY46" fmla="*/ 1477898 h 5452750"/>
              <a:gd name="connsiteX47" fmla="*/ 4102249 w 7371395"/>
              <a:gd name="connsiteY47" fmla="*/ 1519734 h 5452750"/>
              <a:gd name="connsiteX48" fmla="*/ 4108226 w 7371395"/>
              <a:gd name="connsiteY48" fmla="*/ 1567545 h 5452750"/>
              <a:gd name="connsiteX49" fmla="*/ 4120179 w 7371395"/>
              <a:gd name="connsiteY49" fmla="*/ 1591451 h 5452750"/>
              <a:gd name="connsiteX50" fmla="*/ 4144085 w 7371395"/>
              <a:gd name="connsiteY50" fmla="*/ 1621334 h 5452750"/>
              <a:gd name="connsiteX51" fmla="*/ 4167991 w 7371395"/>
              <a:gd name="connsiteY51" fmla="*/ 1657192 h 5452750"/>
              <a:gd name="connsiteX52" fmla="*/ 4179944 w 7371395"/>
              <a:gd name="connsiteY52" fmla="*/ 1687075 h 5452750"/>
              <a:gd name="connsiteX53" fmla="*/ 4156038 w 7371395"/>
              <a:gd name="connsiteY53" fmla="*/ 1740863 h 5452750"/>
              <a:gd name="connsiteX54" fmla="*/ 4179944 w 7371395"/>
              <a:gd name="connsiteY54" fmla="*/ 1788675 h 5452750"/>
              <a:gd name="connsiteX55" fmla="*/ 4191897 w 7371395"/>
              <a:gd name="connsiteY55" fmla="*/ 1818557 h 5452750"/>
              <a:gd name="connsiteX56" fmla="*/ 4209826 w 7371395"/>
              <a:gd name="connsiteY56" fmla="*/ 1860392 h 5452750"/>
              <a:gd name="connsiteX57" fmla="*/ 4221779 w 7371395"/>
              <a:gd name="connsiteY57" fmla="*/ 1878322 h 5452750"/>
              <a:gd name="connsiteX58" fmla="*/ 4221779 w 7371395"/>
              <a:gd name="connsiteY58" fmla="*/ 1908204 h 5452750"/>
              <a:gd name="connsiteX59" fmla="*/ 4269591 w 7371395"/>
              <a:gd name="connsiteY59" fmla="*/ 1967969 h 5452750"/>
              <a:gd name="connsiteX60" fmla="*/ 4299473 w 7371395"/>
              <a:gd name="connsiteY60" fmla="*/ 1985898 h 5452750"/>
              <a:gd name="connsiteX61" fmla="*/ 4305449 w 7371395"/>
              <a:gd name="connsiteY61" fmla="*/ 1979922 h 5452750"/>
              <a:gd name="connsiteX62" fmla="*/ 4347285 w 7371395"/>
              <a:gd name="connsiteY62" fmla="*/ 1997851 h 5452750"/>
              <a:gd name="connsiteX63" fmla="*/ 4401073 w 7371395"/>
              <a:gd name="connsiteY63" fmla="*/ 2045663 h 5452750"/>
              <a:gd name="connsiteX64" fmla="*/ 4442908 w 7371395"/>
              <a:gd name="connsiteY64" fmla="*/ 2081522 h 5452750"/>
              <a:gd name="connsiteX65" fmla="*/ 4478767 w 7371395"/>
              <a:gd name="connsiteY65" fmla="*/ 2093475 h 5452750"/>
              <a:gd name="connsiteX66" fmla="*/ 4532555 w 7371395"/>
              <a:gd name="connsiteY66" fmla="*/ 2105428 h 5452750"/>
              <a:gd name="connsiteX67" fmla="*/ 4532555 w 7371395"/>
              <a:gd name="connsiteY67" fmla="*/ 2129334 h 5452750"/>
              <a:gd name="connsiteX68" fmla="*/ 4580367 w 7371395"/>
              <a:gd name="connsiteY68" fmla="*/ 2159216 h 5452750"/>
              <a:gd name="connsiteX69" fmla="*/ 4616226 w 7371395"/>
              <a:gd name="connsiteY69" fmla="*/ 2165192 h 5452750"/>
              <a:gd name="connsiteX70" fmla="*/ 4658061 w 7371395"/>
              <a:gd name="connsiteY70" fmla="*/ 2201051 h 5452750"/>
              <a:gd name="connsiteX71" fmla="*/ 4687944 w 7371395"/>
              <a:gd name="connsiteY71" fmla="*/ 2218981 h 5452750"/>
              <a:gd name="connsiteX72" fmla="*/ 4699897 w 7371395"/>
              <a:gd name="connsiteY72" fmla="*/ 2224957 h 5452750"/>
              <a:gd name="connsiteX73" fmla="*/ 4723802 w 7371395"/>
              <a:gd name="connsiteY73" fmla="*/ 2230934 h 5452750"/>
              <a:gd name="connsiteX74" fmla="*/ 4783567 w 7371395"/>
              <a:gd name="connsiteY74" fmla="*/ 2254840 h 5452750"/>
              <a:gd name="connsiteX75" fmla="*/ 4807473 w 7371395"/>
              <a:gd name="connsiteY75" fmla="*/ 2230934 h 5452750"/>
              <a:gd name="connsiteX76" fmla="*/ 4831379 w 7371395"/>
              <a:gd name="connsiteY76" fmla="*/ 2207028 h 5452750"/>
              <a:gd name="connsiteX77" fmla="*/ 4861261 w 7371395"/>
              <a:gd name="connsiteY77" fmla="*/ 2165192 h 5452750"/>
              <a:gd name="connsiteX78" fmla="*/ 4903097 w 7371395"/>
              <a:gd name="connsiteY78" fmla="*/ 2141287 h 5452750"/>
              <a:gd name="connsiteX79" fmla="*/ 4891144 w 7371395"/>
              <a:gd name="connsiteY79" fmla="*/ 2123357 h 5452750"/>
              <a:gd name="connsiteX80" fmla="*/ 4891144 w 7371395"/>
              <a:gd name="connsiteY80" fmla="*/ 2087498 h 5452750"/>
              <a:gd name="connsiteX81" fmla="*/ 4927002 w 7371395"/>
              <a:gd name="connsiteY81" fmla="*/ 2051640 h 5452750"/>
              <a:gd name="connsiteX82" fmla="*/ 4927002 w 7371395"/>
              <a:gd name="connsiteY82" fmla="*/ 2033710 h 5452750"/>
              <a:gd name="connsiteX83" fmla="*/ 4992744 w 7371395"/>
              <a:gd name="connsiteY83" fmla="*/ 1896251 h 5452750"/>
              <a:gd name="connsiteX84" fmla="*/ 5010673 w 7371395"/>
              <a:gd name="connsiteY84" fmla="*/ 1890275 h 5452750"/>
              <a:gd name="connsiteX85" fmla="*/ 5100320 w 7371395"/>
              <a:gd name="connsiteY85" fmla="*/ 1872345 h 5452750"/>
              <a:gd name="connsiteX86" fmla="*/ 5112273 w 7371395"/>
              <a:gd name="connsiteY86" fmla="*/ 1872345 h 5452750"/>
              <a:gd name="connsiteX87" fmla="*/ 5136178 w 7371395"/>
              <a:gd name="connsiteY87" fmla="*/ 1842464 h 5452750"/>
              <a:gd name="connsiteX88" fmla="*/ 5327424 w 7371395"/>
              <a:gd name="connsiteY88" fmla="*/ 1866369 h 5452750"/>
              <a:gd name="connsiteX89" fmla="*/ 5476837 w 7371395"/>
              <a:gd name="connsiteY89" fmla="*/ 1884298 h 5452750"/>
              <a:gd name="connsiteX90" fmla="*/ 5548554 w 7371395"/>
              <a:gd name="connsiteY90" fmla="*/ 1926134 h 5452750"/>
              <a:gd name="connsiteX91" fmla="*/ 5584412 w 7371395"/>
              <a:gd name="connsiteY91" fmla="*/ 1973945 h 5452750"/>
              <a:gd name="connsiteX92" fmla="*/ 5590389 w 7371395"/>
              <a:gd name="connsiteY92" fmla="*/ 2015781 h 5452750"/>
              <a:gd name="connsiteX93" fmla="*/ 5680035 w 7371395"/>
              <a:gd name="connsiteY93" fmla="*/ 2027734 h 5452750"/>
              <a:gd name="connsiteX94" fmla="*/ 5709918 w 7371395"/>
              <a:gd name="connsiteY94" fmla="*/ 2093475 h 5452750"/>
              <a:gd name="connsiteX95" fmla="*/ 5769681 w 7371395"/>
              <a:gd name="connsiteY95" fmla="*/ 2123357 h 5452750"/>
              <a:gd name="connsiteX96" fmla="*/ 5841399 w 7371395"/>
              <a:gd name="connsiteY96" fmla="*/ 2195074 h 5452750"/>
              <a:gd name="connsiteX97" fmla="*/ 5877257 w 7371395"/>
              <a:gd name="connsiteY97" fmla="*/ 2332533 h 5452750"/>
              <a:gd name="connsiteX98" fmla="*/ 5960928 w 7371395"/>
              <a:gd name="connsiteY98" fmla="*/ 2458040 h 5452750"/>
              <a:gd name="connsiteX99" fmla="*/ 6002763 w 7371395"/>
              <a:gd name="connsiteY99" fmla="*/ 2577569 h 5452750"/>
              <a:gd name="connsiteX100" fmla="*/ 6086433 w 7371395"/>
              <a:gd name="connsiteY100" fmla="*/ 2637334 h 5452750"/>
              <a:gd name="connsiteX101" fmla="*/ 6146197 w 7371395"/>
              <a:gd name="connsiteY101" fmla="*/ 2726980 h 5452750"/>
              <a:gd name="connsiteX102" fmla="*/ 6205961 w 7371395"/>
              <a:gd name="connsiteY102" fmla="*/ 2834557 h 5452750"/>
              <a:gd name="connsiteX103" fmla="*/ 6253773 w 7371395"/>
              <a:gd name="connsiteY103" fmla="*/ 2882368 h 5452750"/>
              <a:gd name="connsiteX104" fmla="*/ 6325489 w 7371395"/>
              <a:gd name="connsiteY104" fmla="*/ 2906274 h 5452750"/>
              <a:gd name="connsiteX105" fmla="*/ 6337441 w 7371395"/>
              <a:gd name="connsiteY105" fmla="*/ 2983969 h 5452750"/>
              <a:gd name="connsiteX106" fmla="*/ 6343418 w 7371395"/>
              <a:gd name="connsiteY106" fmla="*/ 3055686 h 5452750"/>
              <a:gd name="connsiteX107" fmla="*/ 6361346 w 7371395"/>
              <a:gd name="connsiteY107" fmla="*/ 3157287 h 5452750"/>
              <a:gd name="connsiteX108" fmla="*/ 6403182 w 7371395"/>
              <a:gd name="connsiteY108" fmla="*/ 3258887 h 5452750"/>
              <a:gd name="connsiteX109" fmla="*/ 6433063 w 7371395"/>
              <a:gd name="connsiteY109" fmla="*/ 3270840 h 5452750"/>
              <a:gd name="connsiteX110" fmla="*/ 6456970 w 7371395"/>
              <a:gd name="connsiteY110" fmla="*/ 3336580 h 5452750"/>
              <a:gd name="connsiteX111" fmla="*/ 6534662 w 7371395"/>
              <a:gd name="connsiteY111" fmla="*/ 3438179 h 5452750"/>
              <a:gd name="connsiteX112" fmla="*/ 6642239 w 7371395"/>
              <a:gd name="connsiteY112" fmla="*/ 3468061 h 5452750"/>
              <a:gd name="connsiteX113" fmla="*/ 6707980 w 7371395"/>
              <a:gd name="connsiteY113" fmla="*/ 3521849 h 5452750"/>
              <a:gd name="connsiteX114" fmla="*/ 6815556 w 7371395"/>
              <a:gd name="connsiteY114" fmla="*/ 3527825 h 5452750"/>
              <a:gd name="connsiteX115" fmla="*/ 6887273 w 7371395"/>
              <a:gd name="connsiteY115" fmla="*/ 3593565 h 5452750"/>
              <a:gd name="connsiteX116" fmla="*/ 6958991 w 7371395"/>
              <a:gd name="connsiteY116" fmla="*/ 3623448 h 5452750"/>
              <a:gd name="connsiteX117" fmla="*/ 7114378 w 7371395"/>
              <a:gd name="connsiteY117" fmla="*/ 3611494 h 5452750"/>
              <a:gd name="connsiteX118" fmla="*/ 7227930 w 7371395"/>
              <a:gd name="connsiteY118" fmla="*/ 3665282 h 5452750"/>
              <a:gd name="connsiteX119" fmla="*/ 7269764 w 7371395"/>
              <a:gd name="connsiteY119" fmla="*/ 3689188 h 5452750"/>
              <a:gd name="connsiteX120" fmla="*/ 7347458 w 7371395"/>
              <a:gd name="connsiteY120" fmla="*/ 3641377 h 5452750"/>
              <a:gd name="connsiteX121" fmla="*/ 7365386 w 7371395"/>
              <a:gd name="connsiteY121" fmla="*/ 3635400 h 5452750"/>
              <a:gd name="connsiteX122" fmla="*/ 7371362 w 7371395"/>
              <a:gd name="connsiteY122" fmla="*/ 3796764 h 5452750"/>
              <a:gd name="connsiteX123" fmla="*/ 7287692 w 7371395"/>
              <a:gd name="connsiteY123" fmla="*/ 3970082 h 5452750"/>
              <a:gd name="connsiteX124" fmla="*/ 7227928 w 7371395"/>
              <a:gd name="connsiteY124" fmla="*/ 4131446 h 5452750"/>
              <a:gd name="connsiteX125" fmla="*/ 7186092 w 7371395"/>
              <a:gd name="connsiteY125" fmla="*/ 4442222 h 5452750"/>
              <a:gd name="connsiteX126" fmla="*/ 7168163 w 7371395"/>
              <a:gd name="connsiteY126" fmla="*/ 4645422 h 5452750"/>
              <a:gd name="connsiteX127" fmla="*/ 7174139 w 7371395"/>
              <a:gd name="connsiteY127" fmla="*/ 4812763 h 5452750"/>
              <a:gd name="connsiteX128" fmla="*/ 7174139 w 7371395"/>
              <a:gd name="connsiteY128" fmla="*/ 4944245 h 5452750"/>
              <a:gd name="connsiteX129" fmla="*/ 7186092 w 7371395"/>
              <a:gd name="connsiteY129" fmla="*/ 5105609 h 5452750"/>
              <a:gd name="connsiteX130" fmla="*/ 7150234 w 7371395"/>
              <a:gd name="connsiteY130" fmla="*/ 5243067 h 5452750"/>
              <a:gd name="connsiteX131" fmla="*/ 7162187 w 7371395"/>
              <a:gd name="connsiteY131" fmla="*/ 5356620 h 5452750"/>
              <a:gd name="connsiteX132" fmla="*/ 7192069 w 7371395"/>
              <a:gd name="connsiteY132" fmla="*/ 5446267 h 5452750"/>
              <a:gd name="connsiteX133" fmla="*/ 7168163 w 7371395"/>
              <a:gd name="connsiteY133" fmla="*/ 5446266 h 5452750"/>
              <a:gd name="connsiteX134" fmla="*/ 7072539 w 7371395"/>
              <a:gd name="connsiteY134" fmla="*/ 5404430 h 5452750"/>
              <a:gd name="connsiteX135" fmla="*/ 6982892 w 7371395"/>
              <a:gd name="connsiteY135" fmla="*/ 5362595 h 5452750"/>
              <a:gd name="connsiteX136" fmla="*/ 6935081 w 7371395"/>
              <a:gd name="connsiteY136" fmla="*/ 5368572 h 5452750"/>
              <a:gd name="connsiteX137" fmla="*/ 6803599 w 7371395"/>
              <a:gd name="connsiteY137" fmla="*/ 5374549 h 5452750"/>
              <a:gd name="connsiteX138" fmla="*/ 6731881 w 7371395"/>
              <a:gd name="connsiteY138" fmla="*/ 5386502 h 5452750"/>
              <a:gd name="connsiteX139" fmla="*/ 6701999 w 7371395"/>
              <a:gd name="connsiteY139" fmla="*/ 5416384 h 5452750"/>
              <a:gd name="connsiteX140" fmla="*/ 6516728 w 7371395"/>
              <a:gd name="connsiteY140" fmla="*/ 5374548 h 5452750"/>
              <a:gd name="connsiteX141" fmla="*/ 6471097 w 7371395"/>
              <a:gd name="connsiteY141" fmla="*/ 5269323 h 5452750"/>
              <a:gd name="connsiteX142" fmla="*/ 6436428 w 7371395"/>
              <a:gd name="connsiteY142" fmla="*/ 5290992 h 5452750"/>
              <a:gd name="connsiteX143" fmla="*/ 6401759 w 7371395"/>
              <a:gd name="connsiteY143" fmla="*/ 5256322 h 5452750"/>
              <a:gd name="connsiteX144" fmla="*/ 6384424 w 7371395"/>
              <a:gd name="connsiteY144" fmla="*/ 5295324 h 5452750"/>
              <a:gd name="connsiteX145" fmla="*/ 6172075 w 7371395"/>
              <a:gd name="connsiteY145" fmla="*/ 5221652 h 5452750"/>
              <a:gd name="connsiteX146" fmla="*/ 6150407 w 7371395"/>
              <a:gd name="connsiteY146" fmla="*/ 5173982 h 5452750"/>
              <a:gd name="connsiteX147" fmla="*/ 6198077 w 7371395"/>
              <a:gd name="connsiteY147" fmla="*/ 5130646 h 5452750"/>
              <a:gd name="connsiteX148" fmla="*/ 6163408 w 7371395"/>
              <a:gd name="connsiteY148" fmla="*/ 5052640 h 5452750"/>
              <a:gd name="connsiteX149" fmla="*/ 6120072 w 7371395"/>
              <a:gd name="connsiteY149" fmla="*/ 5056974 h 5452750"/>
              <a:gd name="connsiteX150" fmla="*/ 6137406 w 7371395"/>
              <a:gd name="connsiteY150" fmla="*/ 5004970 h 5452750"/>
              <a:gd name="connsiteX151" fmla="*/ 6037732 w 7371395"/>
              <a:gd name="connsiteY151" fmla="*/ 5004970 h 5452750"/>
              <a:gd name="connsiteX152" fmla="*/ 6007397 w 7371395"/>
              <a:gd name="connsiteY152" fmla="*/ 5035305 h 5452750"/>
              <a:gd name="connsiteX153" fmla="*/ 5972727 w 7371395"/>
              <a:gd name="connsiteY153" fmla="*/ 5026638 h 5452750"/>
              <a:gd name="connsiteX154" fmla="*/ 5959726 w 7371395"/>
              <a:gd name="connsiteY154" fmla="*/ 4991969 h 5452750"/>
              <a:gd name="connsiteX155" fmla="*/ 5955392 w 7371395"/>
              <a:gd name="connsiteY155" fmla="*/ 4900963 h 5452750"/>
              <a:gd name="connsiteX156" fmla="*/ 5938058 w 7371395"/>
              <a:gd name="connsiteY156" fmla="*/ 4805623 h 5452750"/>
              <a:gd name="connsiteX157" fmla="*/ 5942391 w 7371395"/>
              <a:gd name="connsiteY157" fmla="*/ 4736284 h 5452750"/>
              <a:gd name="connsiteX158" fmla="*/ 5877386 w 7371395"/>
              <a:gd name="connsiteY158" fmla="*/ 4649610 h 5452750"/>
              <a:gd name="connsiteX159" fmla="*/ 5881721 w 7371395"/>
              <a:gd name="connsiteY159" fmla="*/ 4502266 h 5452750"/>
              <a:gd name="connsiteX160" fmla="*/ 5786380 w 7371395"/>
              <a:gd name="connsiteY160" fmla="*/ 4380925 h 5452750"/>
              <a:gd name="connsiteX161" fmla="*/ 5751711 w 7371395"/>
              <a:gd name="connsiteY161" fmla="*/ 4337588 h 5452750"/>
              <a:gd name="connsiteX162" fmla="*/ 5695374 w 7371395"/>
              <a:gd name="connsiteY162" fmla="*/ 4350589 h 5452750"/>
              <a:gd name="connsiteX163" fmla="*/ 5652037 w 7371395"/>
              <a:gd name="connsiteY163" fmla="*/ 4328921 h 5452750"/>
              <a:gd name="connsiteX164" fmla="*/ 5613035 w 7371395"/>
              <a:gd name="connsiteY164" fmla="*/ 4250915 h 5452750"/>
              <a:gd name="connsiteX165" fmla="*/ 5556697 w 7371395"/>
              <a:gd name="connsiteY165" fmla="*/ 4259582 h 5452750"/>
              <a:gd name="connsiteX166" fmla="*/ 5500359 w 7371395"/>
              <a:gd name="connsiteY166" fmla="*/ 4281251 h 5452750"/>
              <a:gd name="connsiteX167" fmla="*/ 5422353 w 7371395"/>
              <a:gd name="connsiteY167" fmla="*/ 4285584 h 5452750"/>
              <a:gd name="connsiteX168" fmla="*/ 5418020 w 7371395"/>
              <a:gd name="connsiteY168" fmla="*/ 4250915 h 5452750"/>
              <a:gd name="connsiteX169" fmla="*/ 5439689 w 7371395"/>
              <a:gd name="connsiteY169" fmla="*/ 4242247 h 5452750"/>
              <a:gd name="connsiteX170" fmla="*/ 5396352 w 7371395"/>
              <a:gd name="connsiteY170" fmla="*/ 4203244 h 5452750"/>
              <a:gd name="connsiteX171" fmla="*/ 5357349 w 7371395"/>
              <a:gd name="connsiteY171" fmla="*/ 4190244 h 5452750"/>
              <a:gd name="connsiteX172" fmla="*/ 5275009 w 7371395"/>
              <a:gd name="connsiteY172" fmla="*/ 4112238 h 5452750"/>
              <a:gd name="connsiteX173" fmla="*/ 5097330 w 7371395"/>
              <a:gd name="connsiteY173" fmla="*/ 4090570 h 5452750"/>
              <a:gd name="connsiteX174" fmla="*/ 5045325 w 7371395"/>
              <a:gd name="connsiteY174" fmla="*/ 4103571 h 5452750"/>
              <a:gd name="connsiteX175" fmla="*/ 4993322 w 7371395"/>
              <a:gd name="connsiteY175" fmla="*/ 4112239 h 5452750"/>
              <a:gd name="connsiteX176" fmla="*/ 5001990 w 7371395"/>
              <a:gd name="connsiteY176" fmla="*/ 4155575 h 5452750"/>
              <a:gd name="connsiteX177" fmla="*/ 5058328 w 7371395"/>
              <a:gd name="connsiteY177" fmla="*/ 4233580 h 5452750"/>
              <a:gd name="connsiteX178" fmla="*/ 5058327 w 7371395"/>
              <a:gd name="connsiteY178" fmla="*/ 4415594 h 5452750"/>
              <a:gd name="connsiteX179" fmla="*/ 4932651 w 7371395"/>
              <a:gd name="connsiteY179" fmla="*/ 4441596 h 5452750"/>
              <a:gd name="connsiteX180" fmla="*/ 4815643 w 7371395"/>
              <a:gd name="connsiteY180" fmla="*/ 4428594 h 5452750"/>
              <a:gd name="connsiteX181" fmla="*/ 4724636 w 7371395"/>
              <a:gd name="connsiteY181" fmla="*/ 4406926 h 5452750"/>
              <a:gd name="connsiteX182" fmla="*/ 4663965 w 7371395"/>
              <a:gd name="connsiteY182" fmla="*/ 4428595 h 5452750"/>
              <a:gd name="connsiteX183" fmla="*/ 4616295 w 7371395"/>
              <a:gd name="connsiteY183" fmla="*/ 4476265 h 5452750"/>
              <a:gd name="connsiteX184" fmla="*/ 4555624 w 7371395"/>
              <a:gd name="connsiteY184" fmla="*/ 4519602 h 5452750"/>
              <a:gd name="connsiteX185" fmla="*/ 4529622 w 7371395"/>
              <a:gd name="connsiteY185" fmla="*/ 4562937 h 5452750"/>
              <a:gd name="connsiteX186" fmla="*/ 4455950 w 7371395"/>
              <a:gd name="connsiteY186" fmla="*/ 4597607 h 5452750"/>
              <a:gd name="connsiteX187" fmla="*/ 4460283 w 7371395"/>
              <a:gd name="connsiteY187" fmla="*/ 4653945 h 5452750"/>
              <a:gd name="connsiteX188" fmla="*/ 4442949 w 7371395"/>
              <a:gd name="connsiteY188" fmla="*/ 4692947 h 5452750"/>
              <a:gd name="connsiteX189" fmla="*/ 4447283 w 7371395"/>
              <a:gd name="connsiteY189" fmla="*/ 4753618 h 5452750"/>
              <a:gd name="connsiteX190" fmla="*/ 4473284 w 7371395"/>
              <a:gd name="connsiteY190" fmla="*/ 4814289 h 5452750"/>
              <a:gd name="connsiteX191" fmla="*/ 4421280 w 7371395"/>
              <a:gd name="connsiteY191" fmla="*/ 4809956 h 5452750"/>
              <a:gd name="connsiteX192" fmla="*/ 4395279 w 7371395"/>
              <a:gd name="connsiteY192" fmla="*/ 4853292 h 5452750"/>
              <a:gd name="connsiteX193" fmla="*/ 4330274 w 7371395"/>
              <a:gd name="connsiteY193" fmla="*/ 4900962 h 5452750"/>
              <a:gd name="connsiteX194" fmla="*/ 4330274 w 7371395"/>
              <a:gd name="connsiteY194" fmla="*/ 5017971 h 5452750"/>
              <a:gd name="connsiteX195" fmla="*/ 4299938 w 7371395"/>
              <a:gd name="connsiteY195" fmla="*/ 5048306 h 5452750"/>
              <a:gd name="connsiteX196" fmla="*/ 4273937 w 7371395"/>
              <a:gd name="connsiteY196" fmla="*/ 5308325 h 5452750"/>
              <a:gd name="connsiteX197" fmla="*/ 4230601 w 7371395"/>
              <a:gd name="connsiteY197" fmla="*/ 5442669 h 5452750"/>
              <a:gd name="connsiteX198" fmla="*/ 4204599 w 7371395"/>
              <a:gd name="connsiteY198" fmla="*/ 5386331 h 5452750"/>
              <a:gd name="connsiteX199" fmla="*/ 4143927 w 7371395"/>
              <a:gd name="connsiteY199" fmla="*/ 5394998 h 5452750"/>
              <a:gd name="connsiteX200" fmla="*/ 4065921 w 7371395"/>
              <a:gd name="connsiteY200" fmla="*/ 5364663 h 5452750"/>
              <a:gd name="connsiteX201" fmla="*/ 4070255 w 7371395"/>
              <a:gd name="connsiteY201" fmla="*/ 5299658 h 5452750"/>
              <a:gd name="connsiteX202" fmla="*/ 4022585 w 7371395"/>
              <a:gd name="connsiteY202" fmla="*/ 5282323 h 5452750"/>
              <a:gd name="connsiteX203" fmla="*/ 3922912 w 7371395"/>
              <a:gd name="connsiteY203" fmla="*/ 5325660 h 5452750"/>
              <a:gd name="connsiteX204" fmla="*/ 3914244 w 7371395"/>
              <a:gd name="connsiteY204" fmla="*/ 5273657 h 5452750"/>
              <a:gd name="connsiteX205" fmla="*/ 3957580 w 7371395"/>
              <a:gd name="connsiteY205" fmla="*/ 5212986 h 5452750"/>
              <a:gd name="connsiteX206" fmla="*/ 3922911 w 7371395"/>
              <a:gd name="connsiteY206" fmla="*/ 5139314 h 5452750"/>
              <a:gd name="connsiteX207" fmla="*/ 3844905 w 7371395"/>
              <a:gd name="connsiteY207" fmla="*/ 5091643 h 5452750"/>
              <a:gd name="connsiteX208" fmla="*/ 3745231 w 7371395"/>
              <a:gd name="connsiteY208" fmla="*/ 5082976 h 5452750"/>
              <a:gd name="connsiteX209" fmla="*/ 3714895 w 7371395"/>
              <a:gd name="connsiteY209" fmla="*/ 5091643 h 5452750"/>
              <a:gd name="connsiteX210" fmla="*/ 3719229 w 7371395"/>
              <a:gd name="connsiteY210" fmla="*/ 5143646 h 5452750"/>
              <a:gd name="connsiteX211" fmla="*/ 3645557 w 7371395"/>
              <a:gd name="connsiteY211" fmla="*/ 5191317 h 5452750"/>
              <a:gd name="connsiteX212" fmla="*/ 3719229 w 7371395"/>
              <a:gd name="connsiteY212" fmla="*/ 5342996 h 5452750"/>
              <a:gd name="connsiteX213" fmla="*/ 3662892 w 7371395"/>
              <a:gd name="connsiteY213" fmla="*/ 5342996 h 5452750"/>
              <a:gd name="connsiteX214" fmla="*/ 3641224 w 7371395"/>
              <a:gd name="connsiteY214" fmla="*/ 5338661 h 5452750"/>
              <a:gd name="connsiteX215" fmla="*/ 3606556 w 7371395"/>
              <a:gd name="connsiteY215" fmla="*/ 5338661 h 5452750"/>
              <a:gd name="connsiteX216" fmla="*/ 3597887 w 7371395"/>
              <a:gd name="connsiteY216" fmla="*/ 5347328 h 5452750"/>
              <a:gd name="connsiteX217" fmla="*/ 3467878 w 7371395"/>
              <a:gd name="connsiteY217" fmla="*/ 5173982 h 5452750"/>
              <a:gd name="connsiteX218" fmla="*/ 3316200 w 7371395"/>
              <a:gd name="connsiteY218" fmla="*/ 4991970 h 5452750"/>
              <a:gd name="connsiteX219" fmla="*/ 3290198 w 7371395"/>
              <a:gd name="connsiteY219" fmla="*/ 4996303 h 5452750"/>
              <a:gd name="connsiteX220" fmla="*/ 3242528 w 7371395"/>
              <a:gd name="connsiteY220" fmla="*/ 4874960 h 5452750"/>
              <a:gd name="connsiteX221" fmla="*/ 3138521 w 7371395"/>
              <a:gd name="connsiteY221" fmla="*/ 4766619 h 5452750"/>
              <a:gd name="connsiteX222" fmla="*/ 3095184 w 7371395"/>
              <a:gd name="connsiteY222" fmla="*/ 4662611 h 5452750"/>
              <a:gd name="connsiteX223" fmla="*/ 3012845 w 7371395"/>
              <a:gd name="connsiteY223" fmla="*/ 4567271 h 5452750"/>
              <a:gd name="connsiteX224" fmla="*/ 2826498 w 7371395"/>
              <a:gd name="connsiteY224" fmla="*/ 4411260 h 5452750"/>
              <a:gd name="connsiteX225" fmla="*/ 2722490 w 7371395"/>
              <a:gd name="connsiteY225" fmla="*/ 4320253 h 5452750"/>
              <a:gd name="connsiteX226" fmla="*/ 2648818 w 7371395"/>
              <a:gd name="connsiteY226" fmla="*/ 4237914 h 5452750"/>
              <a:gd name="connsiteX227" fmla="*/ 2622816 w 7371395"/>
              <a:gd name="connsiteY227" fmla="*/ 4172909 h 5452750"/>
              <a:gd name="connsiteX228" fmla="*/ 2553478 w 7371395"/>
              <a:gd name="connsiteY228" fmla="*/ 4112238 h 5452750"/>
              <a:gd name="connsiteX229" fmla="*/ 2536143 w 7371395"/>
              <a:gd name="connsiteY229" fmla="*/ 4042900 h 5452750"/>
              <a:gd name="connsiteX230" fmla="*/ 2505807 w 7371395"/>
              <a:gd name="connsiteY230" fmla="*/ 4012564 h 5452750"/>
              <a:gd name="connsiteX231" fmla="*/ 2497140 w 7371395"/>
              <a:gd name="connsiteY231" fmla="*/ 3982228 h 5452750"/>
              <a:gd name="connsiteX232" fmla="*/ 2371465 w 7371395"/>
              <a:gd name="connsiteY232" fmla="*/ 3873887 h 5452750"/>
              <a:gd name="connsiteX233" fmla="*/ 2237121 w 7371395"/>
              <a:gd name="connsiteY233" fmla="*/ 3834884 h 5452750"/>
              <a:gd name="connsiteX234" fmla="*/ 2180783 w 7371395"/>
              <a:gd name="connsiteY234" fmla="*/ 3774214 h 5452750"/>
              <a:gd name="connsiteX235" fmla="*/ 2124448 w 7371395"/>
              <a:gd name="connsiteY235" fmla="*/ 3726543 h 5452750"/>
              <a:gd name="connsiteX236" fmla="*/ 2063778 w 7371395"/>
              <a:gd name="connsiteY236" fmla="*/ 3713542 h 5452750"/>
              <a:gd name="connsiteX237" fmla="*/ 2055110 w 7371395"/>
              <a:gd name="connsiteY237" fmla="*/ 3600867 h 5452750"/>
              <a:gd name="connsiteX238" fmla="*/ 2055111 w 7371395"/>
              <a:gd name="connsiteY238" fmla="*/ 3540196 h 5452750"/>
              <a:gd name="connsiteX239" fmla="*/ 2141784 w 7371395"/>
              <a:gd name="connsiteY239" fmla="*/ 3427521 h 5452750"/>
              <a:gd name="connsiteX240" fmla="*/ 2137472 w 7371395"/>
              <a:gd name="connsiteY240" fmla="*/ 3326568 h 5452750"/>
              <a:gd name="connsiteX241" fmla="*/ 2067617 w 7371395"/>
              <a:gd name="connsiteY241" fmla="*/ 3197142 h 5452750"/>
              <a:gd name="connsiteX242" fmla="*/ 1957031 w 7371395"/>
              <a:gd name="connsiteY242" fmla="*/ 3201992 h 5452750"/>
              <a:gd name="connsiteX0" fmla="*/ 3271856 w 8142696"/>
              <a:gd name="connsiteY0" fmla="*/ 3145264 h 5494516"/>
              <a:gd name="connsiteX1" fmla="*/ 3194162 w 8142696"/>
              <a:gd name="connsiteY1" fmla="*/ 3037688 h 5494516"/>
              <a:gd name="connsiteX2" fmla="*/ 3212092 w 8142696"/>
              <a:gd name="connsiteY2" fmla="*/ 2983900 h 5494516"/>
              <a:gd name="connsiteX3" fmla="*/ 3212092 w 8142696"/>
              <a:gd name="connsiteY3" fmla="*/ 2936088 h 5494516"/>
              <a:gd name="connsiteX4" fmla="*/ 3212092 w 8142696"/>
              <a:gd name="connsiteY4" fmla="*/ 2906206 h 5494516"/>
              <a:gd name="connsiteX5" fmla="*/ 3176233 w 8142696"/>
              <a:gd name="connsiteY5" fmla="*/ 2840464 h 5494516"/>
              <a:gd name="connsiteX6" fmla="*/ 3170256 w 8142696"/>
              <a:gd name="connsiteY6" fmla="*/ 2798629 h 5494516"/>
              <a:gd name="connsiteX7" fmla="*/ 3140374 w 8142696"/>
              <a:gd name="connsiteY7" fmla="*/ 2774723 h 5494516"/>
              <a:gd name="connsiteX8" fmla="*/ 3122445 w 8142696"/>
              <a:gd name="connsiteY8" fmla="*/ 2738864 h 5494516"/>
              <a:gd name="connsiteX9" fmla="*/ 3062680 w 8142696"/>
              <a:gd name="connsiteY9" fmla="*/ 2679100 h 5494516"/>
              <a:gd name="connsiteX10" fmla="*/ 3050727 w 8142696"/>
              <a:gd name="connsiteY10" fmla="*/ 2535664 h 5494516"/>
              <a:gd name="connsiteX11" fmla="*/ 3074633 w 8142696"/>
              <a:gd name="connsiteY11" fmla="*/ 2499806 h 5494516"/>
              <a:gd name="connsiteX12" fmla="*/ 3235998 w 8142696"/>
              <a:gd name="connsiteY12" fmla="*/ 2529688 h 5494516"/>
              <a:gd name="connsiteX13" fmla="*/ 3289786 w 8142696"/>
              <a:gd name="connsiteY13" fmla="*/ 2511758 h 5494516"/>
              <a:gd name="connsiteX14" fmla="*/ 3253927 w 8142696"/>
              <a:gd name="connsiteY14" fmla="*/ 2356370 h 5494516"/>
              <a:gd name="connsiteX15" fmla="*/ 3277833 w 8142696"/>
              <a:gd name="connsiteY15" fmla="*/ 2326488 h 5494516"/>
              <a:gd name="connsiteX16" fmla="*/ 3265880 w 8142696"/>
              <a:gd name="connsiteY16" fmla="*/ 2003758 h 5494516"/>
              <a:gd name="connsiteX17" fmla="*/ 3289786 w 8142696"/>
              <a:gd name="connsiteY17" fmla="*/ 1991806 h 5494516"/>
              <a:gd name="connsiteX18" fmla="*/ 74475 w 8142696"/>
              <a:gd name="connsiteY18" fmla="*/ 135476 h 5494516"/>
              <a:gd name="connsiteX19" fmla="*/ 1023278 w 8142696"/>
              <a:gd name="connsiteY19" fmla="*/ 154738 h 5494516"/>
              <a:gd name="connsiteX20" fmla="*/ 986986 w 8142696"/>
              <a:gd name="connsiteY20" fmla="*/ 253799 h 5494516"/>
              <a:gd name="connsiteX21" fmla="*/ 2387494 w 8142696"/>
              <a:gd name="connsiteY21" fmla="*/ 1007267 h 5494516"/>
              <a:gd name="connsiteX22" fmla="*/ 3230021 w 8142696"/>
              <a:gd name="connsiteY22" fmla="*/ 1077406 h 5494516"/>
              <a:gd name="connsiteX23" fmla="*/ 3241974 w 8142696"/>
              <a:gd name="connsiteY23" fmla="*/ 1071429 h 5494516"/>
              <a:gd name="connsiteX24" fmla="*/ 3522868 w 8142696"/>
              <a:gd name="connsiteY24" fmla="*/ 1095335 h 5494516"/>
              <a:gd name="connsiteX25" fmla="*/ 3534821 w 8142696"/>
              <a:gd name="connsiteY25" fmla="*/ 1095335 h 5494516"/>
              <a:gd name="connsiteX26" fmla="*/ 3546774 w 8142696"/>
              <a:gd name="connsiteY26" fmla="*/ 898111 h 5494516"/>
              <a:gd name="connsiteX27" fmla="*/ 3546774 w 8142696"/>
              <a:gd name="connsiteY27" fmla="*/ 892135 h 5494516"/>
              <a:gd name="connsiteX28" fmla="*/ 3684233 w 8142696"/>
              <a:gd name="connsiteY28" fmla="*/ 892135 h 5494516"/>
              <a:gd name="connsiteX29" fmla="*/ 4234068 w 8142696"/>
              <a:gd name="connsiteY29" fmla="*/ 939947 h 5494516"/>
              <a:gd name="connsiteX30" fmla="*/ 4269927 w 8142696"/>
              <a:gd name="connsiteY30" fmla="*/ 939947 h 5494516"/>
              <a:gd name="connsiteX31" fmla="*/ 4299809 w 8142696"/>
              <a:gd name="connsiteY31" fmla="*/ 969829 h 5494516"/>
              <a:gd name="connsiteX32" fmla="*/ 4323715 w 8142696"/>
              <a:gd name="connsiteY32" fmla="*/ 1023617 h 5494516"/>
              <a:gd name="connsiteX33" fmla="*/ 4329692 w 8142696"/>
              <a:gd name="connsiteY33" fmla="*/ 1071429 h 5494516"/>
              <a:gd name="connsiteX34" fmla="*/ 4371527 w 8142696"/>
              <a:gd name="connsiteY34" fmla="*/ 1119241 h 5494516"/>
              <a:gd name="connsiteX35" fmla="*/ 4437268 w 8142696"/>
              <a:gd name="connsiteY35" fmla="*/ 1131194 h 5494516"/>
              <a:gd name="connsiteX36" fmla="*/ 4491056 w 8142696"/>
              <a:gd name="connsiteY36" fmla="*/ 1179006 h 5494516"/>
              <a:gd name="connsiteX37" fmla="*/ 4532892 w 8142696"/>
              <a:gd name="connsiteY37" fmla="*/ 1232794 h 5494516"/>
              <a:gd name="connsiteX38" fmla="*/ 4586680 w 8142696"/>
              <a:gd name="connsiteY38" fmla="*/ 1286582 h 5494516"/>
              <a:gd name="connsiteX39" fmla="*/ 4604609 w 8142696"/>
              <a:gd name="connsiteY39" fmla="*/ 1316464 h 5494516"/>
              <a:gd name="connsiteX40" fmla="*/ 4658398 w 8142696"/>
              <a:gd name="connsiteY40" fmla="*/ 1364276 h 5494516"/>
              <a:gd name="connsiteX41" fmla="*/ 4712186 w 8142696"/>
              <a:gd name="connsiteY41" fmla="*/ 1412088 h 5494516"/>
              <a:gd name="connsiteX42" fmla="*/ 4718162 w 8142696"/>
              <a:gd name="connsiteY42" fmla="*/ 1412088 h 5494516"/>
              <a:gd name="connsiteX43" fmla="*/ 4777927 w 8142696"/>
              <a:gd name="connsiteY43" fmla="*/ 1430017 h 5494516"/>
              <a:gd name="connsiteX44" fmla="*/ 4819762 w 8142696"/>
              <a:gd name="connsiteY44" fmla="*/ 1483806 h 5494516"/>
              <a:gd name="connsiteX45" fmla="*/ 4825739 w 8142696"/>
              <a:gd name="connsiteY45" fmla="*/ 1495758 h 5494516"/>
              <a:gd name="connsiteX46" fmla="*/ 4849645 w 8142696"/>
              <a:gd name="connsiteY46" fmla="*/ 1519664 h 5494516"/>
              <a:gd name="connsiteX47" fmla="*/ 4873550 w 8142696"/>
              <a:gd name="connsiteY47" fmla="*/ 1561500 h 5494516"/>
              <a:gd name="connsiteX48" fmla="*/ 4879527 w 8142696"/>
              <a:gd name="connsiteY48" fmla="*/ 1609311 h 5494516"/>
              <a:gd name="connsiteX49" fmla="*/ 4891480 w 8142696"/>
              <a:gd name="connsiteY49" fmla="*/ 1633217 h 5494516"/>
              <a:gd name="connsiteX50" fmla="*/ 4915386 w 8142696"/>
              <a:gd name="connsiteY50" fmla="*/ 1663100 h 5494516"/>
              <a:gd name="connsiteX51" fmla="*/ 4939292 w 8142696"/>
              <a:gd name="connsiteY51" fmla="*/ 1698958 h 5494516"/>
              <a:gd name="connsiteX52" fmla="*/ 4951245 w 8142696"/>
              <a:gd name="connsiteY52" fmla="*/ 1728841 h 5494516"/>
              <a:gd name="connsiteX53" fmla="*/ 4927339 w 8142696"/>
              <a:gd name="connsiteY53" fmla="*/ 1782629 h 5494516"/>
              <a:gd name="connsiteX54" fmla="*/ 4951245 w 8142696"/>
              <a:gd name="connsiteY54" fmla="*/ 1830441 h 5494516"/>
              <a:gd name="connsiteX55" fmla="*/ 4963198 w 8142696"/>
              <a:gd name="connsiteY55" fmla="*/ 1860323 h 5494516"/>
              <a:gd name="connsiteX56" fmla="*/ 4981127 w 8142696"/>
              <a:gd name="connsiteY56" fmla="*/ 1902158 h 5494516"/>
              <a:gd name="connsiteX57" fmla="*/ 4993080 w 8142696"/>
              <a:gd name="connsiteY57" fmla="*/ 1920088 h 5494516"/>
              <a:gd name="connsiteX58" fmla="*/ 4993080 w 8142696"/>
              <a:gd name="connsiteY58" fmla="*/ 1949970 h 5494516"/>
              <a:gd name="connsiteX59" fmla="*/ 5040892 w 8142696"/>
              <a:gd name="connsiteY59" fmla="*/ 2009735 h 5494516"/>
              <a:gd name="connsiteX60" fmla="*/ 5070774 w 8142696"/>
              <a:gd name="connsiteY60" fmla="*/ 2027664 h 5494516"/>
              <a:gd name="connsiteX61" fmla="*/ 5076750 w 8142696"/>
              <a:gd name="connsiteY61" fmla="*/ 2021688 h 5494516"/>
              <a:gd name="connsiteX62" fmla="*/ 5118586 w 8142696"/>
              <a:gd name="connsiteY62" fmla="*/ 2039617 h 5494516"/>
              <a:gd name="connsiteX63" fmla="*/ 5172374 w 8142696"/>
              <a:gd name="connsiteY63" fmla="*/ 2087429 h 5494516"/>
              <a:gd name="connsiteX64" fmla="*/ 5214209 w 8142696"/>
              <a:gd name="connsiteY64" fmla="*/ 2123288 h 5494516"/>
              <a:gd name="connsiteX65" fmla="*/ 5250068 w 8142696"/>
              <a:gd name="connsiteY65" fmla="*/ 2135241 h 5494516"/>
              <a:gd name="connsiteX66" fmla="*/ 5303856 w 8142696"/>
              <a:gd name="connsiteY66" fmla="*/ 2147194 h 5494516"/>
              <a:gd name="connsiteX67" fmla="*/ 5303856 w 8142696"/>
              <a:gd name="connsiteY67" fmla="*/ 2171100 h 5494516"/>
              <a:gd name="connsiteX68" fmla="*/ 5351668 w 8142696"/>
              <a:gd name="connsiteY68" fmla="*/ 2200982 h 5494516"/>
              <a:gd name="connsiteX69" fmla="*/ 5387527 w 8142696"/>
              <a:gd name="connsiteY69" fmla="*/ 2206958 h 5494516"/>
              <a:gd name="connsiteX70" fmla="*/ 5429362 w 8142696"/>
              <a:gd name="connsiteY70" fmla="*/ 2242817 h 5494516"/>
              <a:gd name="connsiteX71" fmla="*/ 5459245 w 8142696"/>
              <a:gd name="connsiteY71" fmla="*/ 2260747 h 5494516"/>
              <a:gd name="connsiteX72" fmla="*/ 5471198 w 8142696"/>
              <a:gd name="connsiteY72" fmla="*/ 2266723 h 5494516"/>
              <a:gd name="connsiteX73" fmla="*/ 5495103 w 8142696"/>
              <a:gd name="connsiteY73" fmla="*/ 2272700 h 5494516"/>
              <a:gd name="connsiteX74" fmla="*/ 5554868 w 8142696"/>
              <a:gd name="connsiteY74" fmla="*/ 2296606 h 5494516"/>
              <a:gd name="connsiteX75" fmla="*/ 5578774 w 8142696"/>
              <a:gd name="connsiteY75" fmla="*/ 2272700 h 5494516"/>
              <a:gd name="connsiteX76" fmla="*/ 5602680 w 8142696"/>
              <a:gd name="connsiteY76" fmla="*/ 2248794 h 5494516"/>
              <a:gd name="connsiteX77" fmla="*/ 5632562 w 8142696"/>
              <a:gd name="connsiteY77" fmla="*/ 2206958 h 5494516"/>
              <a:gd name="connsiteX78" fmla="*/ 5674398 w 8142696"/>
              <a:gd name="connsiteY78" fmla="*/ 2183053 h 5494516"/>
              <a:gd name="connsiteX79" fmla="*/ 5662445 w 8142696"/>
              <a:gd name="connsiteY79" fmla="*/ 2165123 h 5494516"/>
              <a:gd name="connsiteX80" fmla="*/ 5662445 w 8142696"/>
              <a:gd name="connsiteY80" fmla="*/ 2129264 h 5494516"/>
              <a:gd name="connsiteX81" fmla="*/ 5698303 w 8142696"/>
              <a:gd name="connsiteY81" fmla="*/ 2093406 h 5494516"/>
              <a:gd name="connsiteX82" fmla="*/ 5698303 w 8142696"/>
              <a:gd name="connsiteY82" fmla="*/ 2075476 h 5494516"/>
              <a:gd name="connsiteX83" fmla="*/ 5764045 w 8142696"/>
              <a:gd name="connsiteY83" fmla="*/ 1938017 h 5494516"/>
              <a:gd name="connsiteX84" fmla="*/ 5781974 w 8142696"/>
              <a:gd name="connsiteY84" fmla="*/ 1932041 h 5494516"/>
              <a:gd name="connsiteX85" fmla="*/ 5871621 w 8142696"/>
              <a:gd name="connsiteY85" fmla="*/ 1914111 h 5494516"/>
              <a:gd name="connsiteX86" fmla="*/ 5883574 w 8142696"/>
              <a:gd name="connsiteY86" fmla="*/ 1914111 h 5494516"/>
              <a:gd name="connsiteX87" fmla="*/ 5907479 w 8142696"/>
              <a:gd name="connsiteY87" fmla="*/ 1884230 h 5494516"/>
              <a:gd name="connsiteX88" fmla="*/ 6098725 w 8142696"/>
              <a:gd name="connsiteY88" fmla="*/ 1908135 h 5494516"/>
              <a:gd name="connsiteX89" fmla="*/ 6248138 w 8142696"/>
              <a:gd name="connsiteY89" fmla="*/ 1926064 h 5494516"/>
              <a:gd name="connsiteX90" fmla="*/ 6319855 w 8142696"/>
              <a:gd name="connsiteY90" fmla="*/ 1967900 h 5494516"/>
              <a:gd name="connsiteX91" fmla="*/ 6355713 w 8142696"/>
              <a:gd name="connsiteY91" fmla="*/ 2015711 h 5494516"/>
              <a:gd name="connsiteX92" fmla="*/ 6361690 w 8142696"/>
              <a:gd name="connsiteY92" fmla="*/ 2057547 h 5494516"/>
              <a:gd name="connsiteX93" fmla="*/ 6451336 w 8142696"/>
              <a:gd name="connsiteY93" fmla="*/ 2069500 h 5494516"/>
              <a:gd name="connsiteX94" fmla="*/ 6481219 w 8142696"/>
              <a:gd name="connsiteY94" fmla="*/ 2135241 h 5494516"/>
              <a:gd name="connsiteX95" fmla="*/ 6540982 w 8142696"/>
              <a:gd name="connsiteY95" fmla="*/ 2165123 h 5494516"/>
              <a:gd name="connsiteX96" fmla="*/ 6612700 w 8142696"/>
              <a:gd name="connsiteY96" fmla="*/ 2236840 h 5494516"/>
              <a:gd name="connsiteX97" fmla="*/ 6648558 w 8142696"/>
              <a:gd name="connsiteY97" fmla="*/ 2374299 h 5494516"/>
              <a:gd name="connsiteX98" fmla="*/ 6732229 w 8142696"/>
              <a:gd name="connsiteY98" fmla="*/ 2499806 h 5494516"/>
              <a:gd name="connsiteX99" fmla="*/ 6774064 w 8142696"/>
              <a:gd name="connsiteY99" fmla="*/ 2619335 h 5494516"/>
              <a:gd name="connsiteX100" fmla="*/ 6857734 w 8142696"/>
              <a:gd name="connsiteY100" fmla="*/ 2679100 h 5494516"/>
              <a:gd name="connsiteX101" fmla="*/ 6917498 w 8142696"/>
              <a:gd name="connsiteY101" fmla="*/ 2768746 h 5494516"/>
              <a:gd name="connsiteX102" fmla="*/ 6977262 w 8142696"/>
              <a:gd name="connsiteY102" fmla="*/ 2876323 h 5494516"/>
              <a:gd name="connsiteX103" fmla="*/ 7025074 w 8142696"/>
              <a:gd name="connsiteY103" fmla="*/ 2924134 h 5494516"/>
              <a:gd name="connsiteX104" fmla="*/ 7096790 w 8142696"/>
              <a:gd name="connsiteY104" fmla="*/ 2948040 h 5494516"/>
              <a:gd name="connsiteX105" fmla="*/ 7108742 w 8142696"/>
              <a:gd name="connsiteY105" fmla="*/ 3025735 h 5494516"/>
              <a:gd name="connsiteX106" fmla="*/ 7114719 w 8142696"/>
              <a:gd name="connsiteY106" fmla="*/ 3097452 h 5494516"/>
              <a:gd name="connsiteX107" fmla="*/ 7132647 w 8142696"/>
              <a:gd name="connsiteY107" fmla="*/ 3199053 h 5494516"/>
              <a:gd name="connsiteX108" fmla="*/ 7174483 w 8142696"/>
              <a:gd name="connsiteY108" fmla="*/ 3300653 h 5494516"/>
              <a:gd name="connsiteX109" fmla="*/ 7204364 w 8142696"/>
              <a:gd name="connsiteY109" fmla="*/ 3312606 h 5494516"/>
              <a:gd name="connsiteX110" fmla="*/ 7228271 w 8142696"/>
              <a:gd name="connsiteY110" fmla="*/ 3378346 h 5494516"/>
              <a:gd name="connsiteX111" fmla="*/ 7305963 w 8142696"/>
              <a:gd name="connsiteY111" fmla="*/ 3479945 h 5494516"/>
              <a:gd name="connsiteX112" fmla="*/ 7413540 w 8142696"/>
              <a:gd name="connsiteY112" fmla="*/ 3509827 h 5494516"/>
              <a:gd name="connsiteX113" fmla="*/ 7479281 w 8142696"/>
              <a:gd name="connsiteY113" fmla="*/ 3563615 h 5494516"/>
              <a:gd name="connsiteX114" fmla="*/ 7586857 w 8142696"/>
              <a:gd name="connsiteY114" fmla="*/ 3569591 h 5494516"/>
              <a:gd name="connsiteX115" fmla="*/ 7658574 w 8142696"/>
              <a:gd name="connsiteY115" fmla="*/ 3635331 h 5494516"/>
              <a:gd name="connsiteX116" fmla="*/ 7730292 w 8142696"/>
              <a:gd name="connsiteY116" fmla="*/ 3665214 h 5494516"/>
              <a:gd name="connsiteX117" fmla="*/ 7885679 w 8142696"/>
              <a:gd name="connsiteY117" fmla="*/ 3653260 h 5494516"/>
              <a:gd name="connsiteX118" fmla="*/ 7999231 w 8142696"/>
              <a:gd name="connsiteY118" fmla="*/ 3707048 h 5494516"/>
              <a:gd name="connsiteX119" fmla="*/ 8041065 w 8142696"/>
              <a:gd name="connsiteY119" fmla="*/ 3730954 h 5494516"/>
              <a:gd name="connsiteX120" fmla="*/ 8118759 w 8142696"/>
              <a:gd name="connsiteY120" fmla="*/ 3683143 h 5494516"/>
              <a:gd name="connsiteX121" fmla="*/ 8136687 w 8142696"/>
              <a:gd name="connsiteY121" fmla="*/ 3677166 h 5494516"/>
              <a:gd name="connsiteX122" fmla="*/ 8142663 w 8142696"/>
              <a:gd name="connsiteY122" fmla="*/ 3838530 h 5494516"/>
              <a:gd name="connsiteX123" fmla="*/ 8058993 w 8142696"/>
              <a:gd name="connsiteY123" fmla="*/ 4011848 h 5494516"/>
              <a:gd name="connsiteX124" fmla="*/ 7999229 w 8142696"/>
              <a:gd name="connsiteY124" fmla="*/ 4173212 h 5494516"/>
              <a:gd name="connsiteX125" fmla="*/ 7957393 w 8142696"/>
              <a:gd name="connsiteY125" fmla="*/ 4483988 h 5494516"/>
              <a:gd name="connsiteX126" fmla="*/ 7939464 w 8142696"/>
              <a:gd name="connsiteY126" fmla="*/ 4687188 h 5494516"/>
              <a:gd name="connsiteX127" fmla="*/ 7945440 w 8142696"/>
              <a:gd name="connsiteY127" fmla="*/ 4854529 h 5494516"/>
              <a:gd name="connsiteX128" fmla="*/ 7945440 w 8142696"/>
              <a:gd name="connsiteY128" fmla="*/ 4986011 h 5494516"/>
              <a:gd name="connsiteX129" fmla="*/ 7957393 w 8142696"/>
              <a:gd name="connsiteY129" fmla="*/ 5147375 h 5494516"/>
              <a:gd name="connsiteX130" fmla="*/ 7921535 w 8142696"/>
              <a:gd name="connsiteY130" fmla="*/ 5284833 h 5494516"/>
              <a:gd name="connsiteX131" fmla="*/ 7933488 w 8142696"/>
              <a:gd name="connsiteY131" fmla="*/ 5398386 h 5494516"/>
              <a:gd name="connsiteX132" fmla="*/ 7963370 w 8142696"/>
              <a:gd name="connsiteY132" fmla="*/ 5488033 h 5494516"/>
              <a:gd name="connsiteX133" fmla="*/ 7939464 w 8142696"/>
              <a:gd name="connsiteY133" fmla="*/ 5488032 h 5494516"/>
              <a:gd name="connsiteX134" fmla="*/ 7843840 w 8142696"/>
              <a:gd name="connsiteY134" fmla="*/ 5446196 h 5494516"/>
              <a:gd name="connsiteX135" fmla="*/ 7754193 w 8142696"/>
              <a:gd name="connsiteY135" fmla="*/ 5404361 h 5494516"/>
              <a:gd name="connsiteX136" fmla="*/ 7706382 w 8142696"/>
              <a:gd name="connsiteY136" fmla="*/ 5410338 h 5494516"/>
              <a:gd name="connsiteX137" fmla="*/ 7574900 w 8142696"/>
              <a:gd name="connsiteY137" fmla="*/ 5416315 h 5494516"/>
              <a:gd name="connsiteX138" fmla="*/ 7503182 w 8142696"/>
              <a:gd name="connsiteY138" fmla="*/ 5428268 h 5494516"/>
              <a:gd name="connsiteX139" fmla="*/ 7473300 w 8142696"/>
              <a:gd name="connsiteY139" fmla="*/ 5458150 h 5494516"/>
              <a:gd name="connsiteX140" fmla="*/ 7288029 w 8142696"/>
              <a:gd name="connsiteY140" fmla="*/ 5416314 h 5494516"/>
              <a:gd name="connsiteX141" fmla="*/ 7242398 w 8142696"/>
              <a:gd name="connsiteY141" fmla="*/ 5311089 h 5494516"/>
              <a:gd name="connsiteX142" fmla="*/ 7207729 w 8142696"/>
              <a:gd name="connsiteY142" fmla="*/ 5332758 h 5494516"/>
              <a:gd name="connsiteX143" fmla="*/ 7173060 w 8142696"/>
              <a:gd name="connsiteY143" fmla="*/ 5298088 h 5494516"/>
              <a:gd name="connsiteX144" fmla="*/ 7155725 w 8142696"/>
              <a:gd name="connsiteY144" fmla="*/ 5337090 h 5494516"/>
              <a:gd name="connsiteX145" fmla="*/ 6943376 w 8142696"/>
              <a:gd name="connsiteY145" fmla="*/ 5263418 h 5494516"/>
              <a:gd name="connsiteX146" fmla="*/ 6921708 w 8142696"/>
              <a:gd name="connsiteY146" fmla="*/ 5215748 h 5494516"/>
              <a:gd name="connsiteX147" fmla="*/ 6969378 w 8142696"/>
              <a:gd name="connsiteY147" fmla="*/ 5172412 h 5494516"/>
              <a:gd name="connsiteX148" fmla="*/ 6934709 w 8142696"/>
              <a:gd name="connsiteY148" fmla="*/ 5094406 h 5494516"/>
              <a:gd name="connsiteX149" fmla="*/ 6891373 w 8142696"/>
              <a:gd name="connsiteY149" fmla="*/ 5098740 h 5494516"/>
              <a:gd name="connsiteX150" fmla="*/ 6908707 w 8142696"/>
              <a:gd name="connsiteY150" fmla="*/ 5046736 h 5494516"/>
              <a:gd name="connsiteX151" fmla="*/ 6809033 w 8142696"/>
              <a:gd name="connsiteY151" fmla="*/ 5046736 h 5494516"/>
              <a:gd name="connsiteX152" fmla="*/ 6778698 w 8142696"/>
              <a:gd name="connsiteY152" fmla="*/ 5077071 h 5494516"/>
              <a:gd name="connsiteX153" fmla="*/ 6744028 w 8142696"/>
              <a:gd name="connsiteY153" fmla="*/ 5068404 h 5494516"/>
              <a:gd name="connsiteX154" fmla="*/ 6731027 w 8142696"/>
              <a:gd name="connsiteY154" fmla="*/ 5033735 h 5494516"/>
              <a:gd name="connsiteX155" fmla="*/ 6726693 w 8142696"/>
              <a:gd name="connsiteY155" fmla="*/ 4942729 h 5494516"/>
              <a:gd name="connsiteX156" fmla="*/ 6709359 w 8142696"/>
              <a:gd name="connsiteY156" fmla="*/ 4847389 h 5494516"/>
              <a:gd name="connsiteX157" fmla="*/ 6713692 w 8142696"/>
              <a:gd name="connsiteY157" fmla="*/ 4778050 h 5494516"/>
              <a:gd name="connsiteX158" fmla="*/ 6648687 w 8142696"/>
              <a:gd name="connsiteY158" fmla="*/ 4691376 h 5494516"/>
              <a:gd name="connsiteX159" fmla="*/ 6653022 w 8142696"/>
              <a:gd name="connsiteY159" fmla="*/ 4544032 h 5494516"/>
              <a:gd name="connsiteX160" fmla="*/ 6557681 w 8142696"/>
              <a:gd name="connsiteY160" fmla="*/ 4422691 h 5494516"/>
              <a:gd name="connsiteX161" fmla="*/ 6523012 w 8142696"/>
              <a:gd name="connsiteY161" fmla="*/ 4379354 h 5494516"/>
              <a:gd name="connsiteX162" fmla="*/ 6466675 w 8142696"/>
              <a:gd name="connsiteY162" fmla="*/ 4392355 h 5494516"/>
              <a:gd name="connsiteX163" fmla="*/ 6423338 w 8142696"/>
              <a:gd name="connsiteY163" fmla="*/ 4370687 h 5494516"/>
              <a:gd name="connsiteX164" fmla="*/ 6384336 w 8142696"/>
              <a:gd name="connsiteY164" fmla="*/ 4292681 h 5494516"/>
              <a:gd name="connsiteX165" fmla="*/ 6327998 w 8142696"/>
              <a:gd name="connsiteY165" fmla="*/ 4301348 h 5494516"/>
              <a:gd name="connsiteX166" fmla="*/ 6271660 w 8142696"/>
              <a:gd name="connsiteY166" fmla="*/ 4323017 h 5494516"/>
              <a:gd name="connsiteX167" fmla="*/ 6193654 w 8142696"/>
              <a:gd name="connsiteY167" fmla="*/ 4327350 h 5494516"/>
              <a:gd name="connsiteX168" fmla="*/ 6189321 w 8142696"/>
              <a:gd name="connsiteY168" fmla="*/ 4292681 h 5494516"/>
              <a:gd name="connsiteX169" fmla="*/ 6210990 w 8142696"/>
              <a:gd name="connsiteY169" fmla="*/ 4284013 h 5494516"/>
              <a:gd name="connsiteX170" fmla="*/ 6167653 w 8142696"/>
              <a:gd name="connsiteY170" fmla="*/ 4245010 h 5494516"/>
              <a:gd name="connsiteX171" fmla="*/ 6128650 w 8142696"/>
              <a:gd name="connsiteY171" fmla="*/ 4232010 h 5494516"/>
              <a:gd name="connsiteX172" fmla="*/ 6046310 w 8142696"/>
              <a:gd name="connsiteY172" fmla="*/ 4154004 h 5494516"/>
              <a:gd name="connsiteX173" fmla="*/ 5868631 w 8142696"/>
              <a:gd name="connsiteY173" fmla="*/ 4132336 h 5494516"/>
              <a:gd name="connsiteX174" fmla="*/ 5816626 w 8142696"/>
              <a:gd name="connsiteY174" fmla="*/ 4145337 h 5494516"/>
              <a:gd name="connsiteX175" fmla="*/ 5764623 w 8142696"/>
              <a:gd name="connsiteY175" fmla="*/ 4154005 h 5494516"/>
              <a:gd name="connsiteX176" fmla="*/ 5773291 w 8142696"/>
              <a:gd name="connsiteY176" fmla="*/ 4197341 h 5494516"/>
              <a:gd name="connsiteX177" fmla="*/ 5829629 w 8142696"/>
              <a:gd name="connsiteY177" fmla="*/ 4275346 h 5494516"/>
              <a:gd name="connsiteX178" fmla="*/ 5829628 w 8142696"/>
              <a:gd name="connsiteY178" fmla="*/ 4457360 h 5494516"/>
              <a:gd name="connsiteX179" fmla="*/ 5703952 w 8142696"/>
              <a:gd name="connsiteY179" fmla="*/ 4483362 h 5494516"/>
              <a:gd name="connsiteX180" fmla="*/ 5586944 w 8142696"/>
              <a:gd name="connsiteY180" fmla="*/ 4470360 h 5494516"/>
              <a:gd name="connsiteX181" fmla="*/ 5495937 w 8142696"/>
              <a:gd name="connsiteY181" fmla="*/ 4448692 h 5494516"/>
              <a:gd name="connsiteX182" fmla="*/ 5435266 w 8142696"/>
              <a:gd name="connsiteY182" fmla="*/ 4470361 h 5494516"/>
              <a:gd name="connsiteX183" fmla="*/ 5387596 w 8142696"/>
              <a:gd name="connsiteY183" fmla="*/ 4518031 h 5494516"/>
              <a:gd name="connsiteX184" fmla="*/ 5326925 w 8142696"/>
              <a:gd name="connsiteY184" fmla="*/ 4561368 h 5494516"/>
              <a:gd name="connsiteX185" fmla="*/ 5300923 w 8142696"/>
              <a:gd name="connsiteY185" fmla="*/ 4604703 h 5494516"/>
              <a:gd name="connsiteX186" fmla="*/ 5227251 w 8142696"/>
              <a:gd name="connsiteY186" fmla="*/ 4639373 h 5494516"/>
              <a:gd name="connsiteX187" fmla="*/ 5231584 w 8142696"/>
              <a:gd name="connsiteY187" fmla="*/ 4695711 h 5494516"/>
              <a:gd name="connsiteX188" fmla="*/ 5214250 w 8142696"/>
              <a:gd name="connsiteY188" fmla="*/ 4734713 h 5494516"/>
              <a:gd name="connsiteX189" fmla="*/ 5218584 w 8142696"/>
              <a:gd name="connsiteY189" fmla="*/ 4795384 h 5494516"/>
              <a:gd name="connsiteX190" fmla="*/ 5244585 w 8142696"/>
              <a:gd name="connsiteY190" fmla="*/ 4856055 h 5494516"/>
              <a:gd name="connsiteX191" fmla="*/ 5192581 w 8142696"/>
              <a:gd name="connsiteY191" fmla="*/ 4851722 h 5494516"/>
              <a:gd name="connsiteX192" fmla="*/ 5166580 w 8142696"/>
              <a:gd name="connsiteY192" fmla="*/ 4895058 h 5494516"/>
              <a:gd name="connsiteX193" fmla="*/ 5101575 w 8142696"/>
              <a:gd name="connsiteY193" fmla="*/ 4942728 h 5494516"/>
              <a:gd name="connsiteX194" fmla="*/ 5101575 w 8142696"/>
              <a:gd name="connsiteY194" fmla="*/ 5059737 h 5494516"/>
              <a:gd name="connsiteX195" fmla="*/ 5071239 w 8142696"/>
              <a:gd name="connsiteY195" fmla="*/ 5090072 h 5494516"/>
              <a:gd name="connsiteX196" fmla="*/ 5045238 w 8142696"/>
              <a:gd name="connsiteY196" fmla="*/ 5350091 h 5494516"/>
              <a:gd name="connsiteX197" fmla="*/ 5001902 w 8142696"/>
              <a:gd name="connsiteY197" fmla="*/ 5484435 h 5494516"/>
              <a:gd name="connsiteX198" fmla="*/ 4975900 w 8142696"/>
              <a:gd name="connsiteY198" fmla="*/ 5428097 h 5494516"/>
              <a:gd name="connsiteX199" fmla="*/ 4915228 w 8142696"/>
              <a:gd name="connsiteY199" fmla="*/ 5436764 h 5494516"/>
              <a:gd name="connsiteX200" fmla="*/ 4837222 w 8142696"/>
              <a:gd name="connsiteY200" fmla="*/ 5406429 h 5494516"/>
              <a:gd name="connsiteX201" fmla="*/ 4841556 w 8142696"/>
              <a:gd name="connsiteY201" fmla="*/ 5341424 h 5494516"/>
              <a:gd name="connsiteX202" fmla="*/ 4793886 w 8142696"/>
              <a:gd name="connsiteY202" fmla="*/ 5324089 h 5494516"/>
              <a:gd name="connsiteX203" fmla="*/ 4694213 w 8142696"/>
              <a:gd name="connsiteY203" fmla="*/ 5367426 h 5494516"/>
              <a:gd name="connsiteX204" fmla="*/ 4685545 w 8142696"/>
              <a:gd name="connsiteY204" fmla="*/ 5315423 h 5494516"/>
              <a:gd name="connsiteX205" fmla="*/ 4728881 w 8142696"/>
              <a:gd name="connsiteY205" fmla="*/ 5254752 h 5494516"/>
              <a:gd name="connsiteX206" fmla="*/ 4694212 w 8142696"/>
              <a:gd name="connsiteY206" fmla="*/ 5181080 h 5494516"/>
              <a:gd name="connsiteX207" fmla="*/ 4616206 w 8142696"/>
              <a:gd name="connsiteY207" fmla="*/ 5133409 h 5494516"/>
              <a:gd name="connsiteX208" fmla="*/ 4516532 w 8142696"/>
              <a:gd name="connsiteY208" fmla="*/ 5124742 h 5494516"/>
              <a:gd name="connsiteX209" fmla="*/ 4486196 w 8142696"/>
              <a:gd name="connsiteY209" fmla="*/ 5133409 h 5494516"/>
              <a:gd name="connsiteX210" fmla="*/ 4490530 w 8142696"/>
              <a:gd name="connsiteY210" fmla="*/ 5185412 h 5494516"/>
              <a:gd name="connsiteX211" fmla="*/ 4416858 w 8142696"/>
              <a:gd name="connsiteY211" fmla="*/ 5233083 h 5494516"/>
              <a:gd name="connsiteX212" fmla="*/ 4490530 w 8142696"/>
              <a:gd name="connsiteY212" fmla="*/ 5384762 h 5494516"/>
              <a:gd name="connsiteX213" fmla="*/ 4434193 w 8142696"/>
              <a:gd name="connsiteY213" fmla="*/ 5384762 h 5494516"/>
              <a:gd name="connsiteX214" fmla="*/ 4412525 w 8142696"/>
              <a:gd name="connsiteY214" fmla="*/ 5380427 h 5494516"/>
              <a:gd name="connsiteX215" fmla="*/ 4377857 w 8142696"/>
              <a:gd name="connsiteY215" fmla="*/ 5380427 h 5494516"/>
              <a:gd name="connsiteX216" fmla="*/ 4369188 w 8142696"/>
              <a:gd name="connsiteY216" fmla="*/ 5389094 h 5494516"/>
              <a:gd name="connsiteX217" fmla="*/ 4239179 w 8142696"/>
              <a:gd name="connsiteY217" fmla="*/ 5215748 h 5494516"/>
              <a:gd name="connsiteX218" fmla="*/ 4087501 w 8142696"/>
              <a:gd name="connsiteY218" fmla="*/ 5033736 h 5494516"/>
              <a:gd name="connsiteX219" fmla="*/ 4061499 w 8142696"/>
              <a:gd name="connsiteY219" fmla="*/ 5038069 h 5494516"/>
              <a:gd name="connsiteX220" fmla="*/ 4013829 w 8142696"/>
              <a:gd name="connsiteY220" fmla="*/ 4916726 h 5494516"/>
              <a:gd name="connsiteX221" fmla="*/ 3909822 w 8142696"/>
              <a:gd name="connsiteY221" fmla="*/ 4808385 h 5494516"/>
              <a:gd name="connsiteX222" fmla="*/ 3866485 w 8142696"/>
              <a:gd name="connsiteY222" fmla="*/ 4704377 h 5494516"/>
              <a:gd name="connsiteX223" fmla="*/ 3784146 w 8142696"/>
              <a:gd name="connsiteY223" fmla="*/ 4609037 h 5494516"/>
              <a:gd name="connsiteX224" fmla="*/ 3597799 w 8142696"/>
              <a:gd name="connsiteY224" fmla="*/ 4453026 h 5494516"/>
              <a:gd name="connsiteX225" fmla="*/ 3493791 w 8142696"/>
              <a:gd name="connsiteY225" fmla="*/ 4362019 h 5494516"/>
              <a:gd name="connsiteX226" fmla="*/ 3420119 w 8142696"/>
              <a:gd name="connsiteY226" fmla="*/ 4279680 h 5494516"/>
              <a:gd name="connsiteX227" fmla="*/ 3394117 w 8142696"/>
              <a:gd name="connsiteY227" fmla="*/ 4214675 h 5494516"/>
              <a:gd name="connsiteX228" fmla="*/ 3324779 w 8142696"/>
              <a:gd name="connsiteY228" fmla="*/ 4154004 h 5494516"/>
              <a:gd name="connsiteX229" fmla="*/ 3307444 w 8142696"/>
              <a:gd name="connsiteY229" fmla="*/ 4084666 h 5494516"/>
              <a:gd name="connsiteX230" fmla="*/ 3277108 w 8142696"/>
              <a:gd name="connsiteY230" fmla="*/ 4054330 h 5494516"/>
              <a:gd name="connsiteX231" fmla="*/ 3268441 w 8142696"/>
              <a:gd name="connsiteY231" fmla="*/ 4023994 h 5494516"/>
              <a:gd name="connsiteX232" fmla="*/ 3142766 w 8142696"/>
              <a:gd name="connsiteY232" fmla="*/ 3915653 h 5494516"/>
              <a:gd name="connsiteX233" fmla="*/ 3008422 w 8142696"/>
              <a:gd name="connsiteY233" fmla="*/ 3876650 h 5494516"/>
              <a:gd name="connsiteX234" fmla="*/ 2952084 w 8142696"/>
              <a:gd name="connsiteY234" fmla="*/ 3815980 h 5494516"/>
              <a:gd name="connsiteX235" fmla="*/ 2895749 w 8142696"/>
              <a:gd name="connsiteY235" fmla="*/ 3768309 h 5494516"/>
              <a:gd name="connsiteX236" fmla="*/ 2835079 w 8142696"/>
              <a:gd name="connsiteY236" fmla="*/ 3755308 h 5494516"/>
              <a:gd name="connsiteX237" fmla="*/ 2826411 w 8142696"/>
              <a:gd name="connsiteY237" fmla="*/ 3642633 h 5494516"/>
              <a:gd name="connsiteX238" fmla="*/ 2826412 w 8142696"/>
              <a:gd name="connsiteY238" fmla="*/ 3581962 h 5494516"/>
              <a:gd name="connsiteX239" fmla="*/ 2913085 w 8142696"/>
              <a:gd name="connsiteY239" fmla="*/ 3469287 h 5494516"/>
              <a:gd name="connsiteX240" fmla="*/ 2908773 w 8142696"/>
              <a:gd name="connsiteY240" fmla="*/ 3368334 h 5494516"/>
              <a:gd name="connsiteX241" fmla="*/ 2838918 w 8142696"/>
              <a:gd name="connsiteY241" fmla="*/ 3238908 h 5494516"/>
              <a:gd name="connsiteX242" fmla="*/ 2728332 w 8142696"/>
              <a:gd name="connsiteY242" fmla="*/ 3243758 h 5494516"/>
              <a:gd name="connsiteX0" fmla="*/ 3285459 w 8156299"/>
              <a:gd name="connsiteY0" fmla="*/ 3160198 h 5509450"/>
              <a:gd name="connsiteX1" fmla="*/ 3207765 w 8156299"/>
              <a:gd name="connsiteY1" fmla="*/ 3052622 h 5509450"/>
              <a:gd name="connsiteX2" fmla="*/ 3225695 w 8156299"/>
              <a:gd name="connsiteY2" fmla="*/ 2998834 h 5509450"/>
              <a:gd name="connsiteX3" fmla="*/ 3225695 w 8156299"/>
              <a:gd name="connsiteY3" fmla="*/ 2951022 h 5509450"/>
              <a:gd name="connsiteX4" fmla="*/ 3225695 w 8156299"/>
              <a:gd name="connsiteY4" fmla="*/ 2921140 h 5509450"/>
              <a:gd name="connsiteX5" fmla="*/ 3189836 w 8156299"/>
              <a:gd name="connsiteY5" fmla="*/ 2855398 h 5509450"/>
              <a:gd name="connsiteX6" fmla="*/ 3183859 w 8156299"/>
              <a:gd name="connsiteY6" fmla="*/ 2813563 h 5509450"/>
              <a:gd name="connsiteX7" fmla="*/ 3153977 w 8156299"/>
              <a:gd name="connsiteY7" fmla="*/ 2789657 h 5509450"/>
              <a:gd name="connsiteX8" fmla="*/ 3136048 w 8156299"/>
              <a:gd name="connsiteY8" fmla="*/ 2753798 h 5509450"/>
              <a:gd name="connsiteX9" fmla="*/ 3076283 w 8156299"/>
              <a:gd name="connsiteY9" fmla="*/ 2694034 h 5509450"/>
              <a:gd name="connsiteX10" fmla="*/ 3064330 w 8156299"/>
              <a:gd name="connsiteY10" fmla="*/ 2550598 h 5509450"/>
              <a:gd name="connsiteX11" fmla="*/ 3088236 w 8156299"/>
              <a:gd name="connsiteY11" fmla="*/ 2514740 h 5509450"/>
              <a:gd name="connsiteX12" fmla="*/ 3249601 w 8156299"/>
              <a:gd name="connsiteY12" fmla="*/ 2544622 h 5509450"/>
              <a:gd name="connsiteX13" fmla="*/ 3303389 w 8156299"/>
              <a:gd name="connsiteY13" fmla="*/ 2526692 h 5509450"/>
              <a:gd name="connsiteX14" fmla="*/ 3267530 w 8156299"/>
              <a:gd name="connsiteY14" fmla="*/ 2371304 h 5509450"/>
              <a:gd name="connsiteX15" fmla="*/ 3291436 w 8156299"/>
              <a:gd name="connsiteY15" fmla="*/ 2341422 h 5509450"/>
              <a:gd name="connsiteX16" fmla="*/ 3279483 w 8156299"/>
              <a:gd name="connsiteY16" fmla="*/ 2018692 h 5509450"/>
              <a:gd name="connsiteX17" fmla="*/ 3303389 w 8156299"/>
              <a:gd name="connsiteY17" fmla="*/ 2006740 h 5509450"/>
              <a:gd name="connsiteX18" fmla="*/ 73865 w 8156299"/>
              <a:gd name="connsiteY18" fmla="*/ 131459 h 5509450"/>
              <a:gd name="connsiteX19" fmla="*/ 1036881 w 8156299"/>
              <a:gd name="connsiteY19" fmla="*/ 169672 h 5509450"/>
              <a:gd name="connsiteX20" fmla="*/ 1000589 w 8156299"/>
              <a:gd name="connsiteY20" fmla="*/ 268733 h 5509450"/>
              <a:gd name="connsiteX21" fmla="*/ 2401097 w 8156299"/>
              <a:gd name="connsiteY21" fmla="*/ 1022201 h 5509450"/>
              <a:gd name="connsiteX22" fmla="*/ 3243624 w 8156299"/>
              <a:gd name="connsiteY22" fmla="*/ 1092340 h 5509450"/>
              <a:gd name="connsiteX23" fmla="*/ 3255577 w 8156299"/>
              <a:gd name="connsiteY23" fmla="*/ 1086363 h 5509450"/>
              <a:gd name="connsiteX24" fmla="*/ 3536471 w 8156299"/>
              <a:gd name="connsiteY24" fmla="*/ 1110269 h 5509450"/>
              <a:gd name="connsiteX25" fmla="*/ 3548424 w 8156299"/>
              <a:gd name="connsiteY25" fmla="*/ 1110269 h 5509450"/>
              <a:gd name="connsiteX26" fmla="*/ 3560377 w 8156299"/>
              <a:gd name="connsiteY26" fmla="*/ 913045 h 5509450"/>
              <a:gd name="connsiteX27" fmla="*/ 3560377 w 8156299"/>
              <a:gd name="connsiteY27" fmla="*/ 907069 h 5509450"/>
              <a:gd name="connsiteX28" fmla="*/ 3697836 w 8156299"/>
              <a:gd name="connsiteY28" fmla="*/ 907069 h 5509450"/>
              <a:gd name="connsiteX29" fmla="*/ 4247671 w 8156299"/>
              <a:gd name="connsiteY29" fmla="*/ 954881 h 5509450"/>
              <a:gd name="connsiteX30" fmla="*/ 4283530 w 8156299"/>
              <a:gd name="connsiteY30" fmla="*/ 954881 h 5509450"/>
              <a:gd name="connsiteX31" fmla="*/ 4313412 w 8156299"/>
              <a:gd name="connsiteY31" fmla="*/ 984763 h 5509450"/>
              <a:gd name="connsiteX32" fmla="*/ 4337318 w 8156299"/>
              <a:gd name="connsiteY32" fmla="*/ 1038551 h 5509450"/>
              <a:gd name="connsiteX33" fmla="*/ 4343295 w 8156299"/>
              <a:gd name="connsiteY33" fmla="*/ 1086363 h 5509450"/>
              <a:gd name="connsiteX34" fmla="*/ 4385130 w 8156299"/>
              <a:gd name="connsiteY34" fmla="*/ 1134175 h 5509450"/>
              <a:gd name="connsiteX35" fmla="*/ 4450871 w 8156299"/>
              <a:gd name="connsiteY35" fmla="*/ 1146128 h 5509450"/>
              <a:gd name="connsiteX36" fmla="*/ 4504659 w 8156299"/>
              <a:gd name="connsiteY36" fmla="*/ 1193940 h 5509450"/>
              <a:gd name="connsiteX37" fmla="*/ 4546495 w 8156299"/>
              <a:gd name="connsiteY37" fmla="*/ 1247728 h 5509450"/>
              <a:gd name="connsiteX38" fmla="*/ 4600283 w 8156299"/>
              <a:gd name="connsiteY38" fmla="*/ 1301516 h 5509450"/>
              <a:gd name="connsiteX39" fmla="*/ 4618212 w 8156299"/>
              <a:gd name="connsiteY39" fmla="*/ 1331398 h 5509450"/>
              <a:gd name="connsiteX40" fmla="*/ 4672001 w 8156299"/>
              <a:gd name="connsiteY40" fmla="*/ 1379210 h 5509450"/>
              <a:gd name="connsiteX41" fmla="*/ 4725789 w 8156299"/>
              <a:gd name="connsiteY41" fmla="*/ 1427022 h 5509450"/>
              <a:gd name="connsiteX42" fmla="*/ 4731765 w 8156299"/>
              <a:gd name="connsiteY42" fmla="*/ 1427022 h 5509450"/>
              <a:gd name="connsiteX43" fmla="*/ 4791530 w 8156299"/>
              <a:gd name="connsiteY43" fmla="*/ 1444951 h 5509450"/>
              <a:gd name="connsiteX44" fmla="*/ 4833365 w 8156299"/>
              <a:gd name="connsiteY44" fmla="*/ 1498740 h 5509450"/>
              <a:gd name="connsiteX45" fmla="*/ 4839342 w 8156299"/>
              <a:gd name="connsiteY45" fmla="*/ 1510692 h 5509450"/>
              <a:gd name="connsiteX46" fmla="*/ 4863248 w 8156299"/>
              <a:gd name="connsiteY46" fmla="*/ 1534598 h 5509450"/>
              <a:gd name="connsiteX47" fmla="*/ 4887153 w 8156299"/>
              <a:gd name="connsiteY47" fmla="*/ 1576434 h 5509450"/>
              <a:gd name="connsiteX48" fmla="*/ 4893130 w 8156299"/>
              <a:gd name="connsiteY48" fmla="*/ 1624245 h 5509450"/>
              <a:gd name="connsiteX49" fmla="*/ 4905083 w 8156299"/>
              <a:gd name="connsiteY49" fmla="*/ 1648151 h 5509450"/>
              <a:gd name="connsiteX50" fmla="*/ 4928989 w 8156299"/>
              <a:gd name="connsiteY50" fmla="*/ 1678034 h 5509450"/>
              <a:gd name="connsiteX51" fmla="*/ 4952895 w 8156299"/>
              <a:gd name="connsiteY51" fmla="*/ 1713892 h 5509450"/>
              <a:gd name="connsiteX52" fmla="*/ 4964848 w 8156299"/>
              <a:gd name="connsiteY52" fmla="*/ 1743775 h 5509450"/>
              <a:gd name="connsiteX53" fmla="*/ 4940942 w 8156299"/>
              <a:gd name="connsiteY53" fmla="*/ 1797563 h 5509450"/>
              <a:gd name="connsiteX54" fmla="*/ 4964848 w 8156299"/>
              <a:gd name="connsiteY54" fmla="*/ 1845375 h 5509450"/>
              <a:gd name="connsiteX55" fmla="*/ 4976801 w 8156299"/>
              <a:gd name="connsiteY55" fmla="*/ 1875257 h 5509450"/>
              <a:gd name="connsiteX56" fmla="*/ 4994730 w 8156299"/>
              <a:gd name="connsiteY56" fmla="*/ 1917092 h 5509450"/>
              <a:gd name="connsiteX57" fmla="*/ 5006683 w 8156299"/>
              <a:gd name="connsiteY57" fmla="*/ 1935022 h 5509450"/>
              <a:gd name="connsiteX58" fmla="*/ 5006683 w 8156299"/>
              <a:gd name="connsiteY58" fmla="*/ 1964904 h 5509450"/>
              <a:gd name="connsiteX59" fmla="*/ 5054495 w 8156299"/>
              <a:gd name="connsiteY59" fmla="*/ 2024669 h 5509450"/>
              <a:gd name="connsiteX60" fmla="*/ 5084377 w 8156299"/>
              <a:gd name="connsiteY60" fmla="*/ 2042598 h 5509450"/>
              <a:gd name="connsiteX61" fmla="*/ 5090353 w 8156299"/>
              <a:gd name="connsiteY61" fmla="*/ 2036622 h 5509450"/>
              <a:gd name="connsiteX62" fmla="*/ 5132189 w 8156299"/>
              <a:gd name="connsiteY62" fmla="*/ 2054551 h 5509450"/>
              <a:gd name="connsiteX63" fmla="*/ 5185977 w 8156299"/>
              <a:gd name="connsiteY63" fmla="*/ 2102363 h 5509450"/>
              <a:gd name="connsiteX64" fmla="*/ 5227812 w 8156299"/>
              <a:gd name="connsiteY64" fmla="*/ 2138222 h 5509450"/>
              <a:gd name="connsiteX65" fmla="*/ 5263671 w 8156299"/>
              <a:gd name="connsiteY65" fmla="*/ 2150175 h 5509450"/>
              <a:gd name="connsiteX66" fmla="*/ 5317459 w 8156299"/>
              <a:gd name="connsiteY66" fmla="*/ 2162128 h 5509450"/>
              <a:gd name="connsiteX67" fmla="*/ 5317459 w 8156299"/>
              <a:gd name="connsiteY67" fmla="*/ 2186034 h 5509450"/>
              <a:gd name="connsiteX68" fmla="*/ 5365271 w 8156299"/>
              <a:gd name="connsiteY68" fmla="*/ 2215916 h 5509450"/>
              <a:gd name="connsiteX69" fmla="*/ 5401130 w 8156299"/>
              <a:gd name="connsiteY69" fmla="*/ 2221892 h 5509450"/>
              <a:gd name="connsiteX70" fmla="*/ 5442965 w 8156299"/>
              <a:gd name="connsiteY70" fmla="*/ 2257751 h 5509450"/>
              <a:gd name="connsiteX71" fmla="*/ 5472848 w 8156299"/>
              <a:gd name="connsiteY71" fmla="*/ 2275681 h 5509450"/>
              <a:gd name="connsiteX72" fmla="*/ 5484801 w 8156299"/>
              <a:gd name="connsiteY72" fmla="*/ 2281657 h 5509450"/>
              <a:gd name="connsiteX73" fmla="*/ 5508706 w 8156299"/>
              <a:gd name="connsiteY73" fmla="*/ 2287634 h 5509450"/>
              <a:gd name="connsiteX74" fmla="*/ 5568471 w 8156299"/>
              <a:gd name="connsiteY74" fmla="*/ 2311540 h 5509450"/>
              <a:gd name="connsiteX75" fmla="*/ 5592377 w 8156299"/>
              <a:gd name="connsiteY75" fmla="*/ 2287634 h 5509450"/>
              <a:gd name="connsiteX76" fmla="*/ 5616283 w 8156299"/>
              <a:gd name="connsiteY76" fmla="*/ 2263728 h 5509450"/>
              <a:gd name="connsiteX77" fmla="*/ 5646165 w 8156299"/>
              <a:gd name="connsiteY77" fmla="*/ 2221892 h 5509450"/>
              <a:gd name="connsiteX78" fmla="*/ 5688001 w 8156299"/>
              <a:gd name="connsiteY78" fmla="*/ 2197987 h 5509450"/>
              <a:gd name="connsiteX79" fmla="*/ 5676048 w 8156299"/>
              <a:gd name="connsiteY79" fmla="*/ 2180057 h 5509450"/>
              <a:gd name="connsiteX80" fmla="*/ 5676048 w 8156299"/>
              <a:gd name="connsiteY80" fmla="*/ 2144198 h 5509450"/>
              <a:gd name="connsiteX81" fmla="*/ 5711906 w 8156299"/>
              <a:gd name="connsiteY81" fmla="*/ 2108340 h 5509450"/>
              <a:gd name="connsiteX82" fmla="*/ 5711906 w 8156299"/>
              <a:gd name="connsiteY82" fmla="*/ 2090410 h 5509450"/>
              <a:gd name="connsiteX83" fmla="*/ 5777648 w 8156299"/>
              <a:gd name="connsiteY83" fmla="*/ 1952951 h 5509450"/>
              <a:gd name="connsiteX84" fmla="*/ 5795577 w 8156299"/>
              <a:gd name="connsiteY84" fmla="*/ 1946975 h 5509450"/>
              <a:gd name="connsiteX85" fmla="*/ 5885224 w 8156299"/>
              <a:gd name="connsiteY85" fmla="*/ 1929045 h 5509450"/>
              <a:gd name="connsiteX86" fmla="*/ 5897177 w 8156299"/>
              <a:gd name="connsiteY86" fmla="*/ 1929045 h 5509450"/>
              <a:gd name="connsiteX87" fmla="*/ 5921082 w 8156299"/>
              <a:gd name="connsiteY87" fmla="*/ 1899164 h 5509450"/>
              <a:gd name="connsiteX88" fmla="*/ 6112328 w 8156299"/>
              <a:gd name="connsiteY88" fmla="*/ 1923069 h 5509450"/>
              <a:gd name="connsiteX89" fmla="*/ 6261741 w 8156299"/>
              <a:gd name="connsiteY89" fmla="*/ 1940998 h 5509450"/>
              <a:gd name="connsiteX90" fmla="*/ 6333458 w 8156299"/>
              <a:gd name="connsiteY90" fmla="*/ 1982834 h 5509450"/>
              <a:gd name="connsiteX91" fmla="*/ 6369316 w 8156299"/>
              <a:gd name="connsiteY91" fmla="*/ 2030645 h 5509450"/>
              <a:gd name="connsiteX92" fmla="*/ 6375293 w 8156299"/>
              <a:gd name="connsiteY92" fmla="*/ 2072481 h 5509450"/>
              <a:gd name="connsiteX93" fmla="*/ 6464939 w 8156299"/>
              <a:gd name="connsiteY93" fmla="*/ 2084434 h 5509450"/>
              <a:gd name="connsiteX94" fmla="*/ 6494822 w 8156299"/>
              <a:gd name="connsiteY94" fmla="*/ 2150175 h 5509450"/>
              <a:gd name="connsiteX95" fmla="*/ 6554585 w 8156299"/>
              <a:gd name="connsiteY95" fmla="*/ 2180057 h 5509450"/>
              <a:gd name="connsiteX96" fmla="*/ 6626303 w 8156299"/>
              <a:gd name="connsiteY96" fmla="*/ 2251774 h 5509450"/>
              <a:gd name="connsiteX97" fmla="*/ 6662161 w 8156299"/>
              <a:gd name="connsiteY97" fmla="*/ 2389233 h 5509450"/>
              <a:gd name="connsiteX98" fmla="*/ 6745832 w 8156299"/>
              <a:gd name="connsiteY98" fmla="*/ 2514740 h 5509450"/>
              <a:gd name="connsiteX99" fmla="*/ 6787667 w 8156299"/>
              <a:gd name="connsiteY99" fmla="*/ 2634269 h 5509450"/>
              <a:gd name="connsiteX100" fmla="*/ 6871337 w 8156299"/>
              <a:gd name="connsiteY100" fmla="*/ 2694034 h 5509450"/>
              <a:gd name="connsiteX101" fmla="*/ 6931101 w 8156299"/>
              <a:gd name="connsiteY101" fmla="*/ 2783680 h 5509450"/>
              <a:gd name="connsiteX102" fmla="*/ 6990865 w 8156299"/>
              <a:gd name="connsiteY102" fmla="*/ 2891257 h 5509450"/>
              <a:gd name="connsiteX103" fmla="*/ 7038677 w 8156299"/>
              <a:gd name="connsiteY103" fmla="*/ 2939068 h 5509450"/>
              <a:gd name="connsiteX104" fmla="*/ 7110393 w 8156299"/>
              <a:gd name="connsiteY104" fmla="*/ 2962974 h 5509450"/>
              <a:gd name="connsiteX105" fmla="*/ 7122345 w 8156299"/>
              <a:gd name="connsiteY105" fmla="*/ 3040669 h 5509450"/>
              <a:gd name="connsiteX106" fmla="*/ 7128322 w 8156299"/>
              <a:gd name="connsiteY106" fmla="*/ 3112386 h 5509450"/>
              <a:gd name="connsiteX107" fmla="*/ 7146250 w 8156299"/>
              <a:gd name="connsiteY107" fmla="*/ 3213987 h 5509450"/>
              <a:gd name="connsiteX108" fmla="*/ 7188086 w 8156299"/>
              <a:gd name="connsiteY108" fmla="*/ 3315587 h 5509450"/>
              <a:gd name="connsiteX109" fmla="*/ 7217967 w 8156299"/>
              <a:gd name="connsiteY109" fmla="*/ 3327540 h 5509450"/>
              <a:gd name="connsiteX110" fmla="*/ 7241874 w 8156299"/>
              <a:gd name="connsiteY110" fmla="*/ 3393280 h 5509450"/>
              <a:gd name="connsiteX111" fmla="*/ 7319566 w 8156299"/>
              <a:gd name="connsiteY111" fmla="*/ 3494879 h 5509450"/>
              <a:gd name="connsiteX112" fmla="*/ 7427143 w 8156299"/>
              <a:gd name="connsiteY112" fmla="*/ 3524761 h 5509450"/>
              <a:gd name="connsiteX113" fmla="*/ 7492884 w 8156299"/>
              <a:gd name="connsiteY113" fmla="*/ 3578549 h 5509450"/>
              <a:gd name="connsiteX114" fmla="*/ 7600460 w 8156299"/>
              <a:gd name="connsiteY114" fmla="*/ 3584525 h 5509450"/>
              <a:gd name="connsiteX115" fmla="*/ 7672177 w 8156299"/>
              <a:gd name="connsiteY115" fmla="*/ 3650265 h 5509450"/>
              <a:gd name="connsiteX116" fmla="*/ 7743895 w 8156299"/>
              <a:gd name="connsiteY116" fmla="*/ 3680148 h 5509450"/>
              <a:gd name="connsiteX117" fmla="*/ 7899282 w 8156299"/>
              <a:gd name="connsiteY117" fmla="*/ 3668194 h 5509450"/>
              <a:gd name="connsiteX118" fmla="*/ 8012834 w 8156299"/>
              <a:gd name="connsiteY118" fmla="*/ 3721982 h 5509450"/>
              <a:gd name="connsiteX119" fmla="*/ 8054668 w 8156299"/>
              <a:gd name="connsiteY119" fmla="*/ 3745888 h 5509450"/>
              <a:gd name="connsiteX120" fmla="*/ 8132362 w 8156299"/>
              <a:gd name="connsiteY120" fmla="*/ 3698077 h 5509450"/>
              <a:gd name="connsiteX121" fmla="*/ 8150290 w 8156299"/>
              <a:gd name="connsiteY121" fmla="*/ 3692100 h 5509450"/>
              <a:gd name="connsiteX122" fmla="*/ 8156266 w 8156299"/>
              <a:gd name="connsiteY122" fmla="*/ 3853464 h 5509450"/>
              <a:gd name="connsiteX123" fmla="*/ 8072596 w 8156299"/>
              <a:gd name="connsiteY123" fmla="*/ 4026782 h 5509450"/>
              <a:gd name="connsiteX124" fmla="*/ 8012832 w 8156299"/>
              <a:gd name="connsiteY124" fmla="*/ 4188146 h 5509450"/>
              <a:gd name="connsiteX125" fmla="*/ 7970996 w 8156299"/>
              <a:gd name="connsiteY125" fmla="*/ 4498922 h 5509450"/>
              <a:gd name="connsiteX126" fmla="*/ 7953067 w 8156299"/>
              <a:gd name="connsiteY126" fmla="*/ 4702122 h 5509450"/>
              <a:gd name="connsiteX127" fmla="*/ 7959043 w 8156299"/>
              <a:gd name="connsiteY127" fmla="*/ 4869463 h 5509450"/>
              <a:gd name="connsiteX128" fmla="*/ 7959043 w 8156299"/>
              <a:gd name="connsiteY128" fmla="*/ 5000945 h 5509450"/>
              <a:gd name="connsiteX129" fmla="*/ 7970996 w 8156299"/>
              <a:gd name="connsiteY129" fmla="*/ 5162309 h 5509450"/>
              <a:gd name="connsiteX130" fmla="*/ 7935138 w 8156299"/>
              <a:gd name="connsiteY130" fmla="*/ 5299767 h 5509450"/>
              <a:gd name="connsiteX131" fmla="*/ 7947091 w 8156299"/>
              <a:gd name="connsiteY131" fmla="*/ 5413320 h 5509450"/>
              <a:gd name="connsiteX132" fmla="*/ 7976973 w 8156299"/>
              <a:gd name="connsiteY132" fmla="*/ 5502967 h 5509450"/>
              <a:gd name="connsiteX133" fmla="*/ 7953067 w 8156299"/>
              <a:gd name="connsiteY133" fmla="*/ 5502966 h 5509450"/>
              <a:gd name="connsiteX134" fmla="*/ 7857443 w 8156299"/>
              <a:gd name="connsiteY134" fmla="*/ 5461130 h 5509450"/>
              <a:gd name="connsiteX135" fmla="*/ 7767796 w 8156299"/>
              <a:gd name="connsiteY135" fmla="*/ 5419295 h 5509450"/>
              <a:gd name="connsiteX136" fmla="*/ 7719985 w 8156299"/>
              <a:gd name="connsiteY136" fmla="*/ 5425272 h 5509450"/>
              <a:gd name="connsiteX137" fmla="*/ 7588503 w 8156299"/>
              <a:gd name="connsiteY137" fmla="*/ 5431249 h 5509450"/>
              <a:gd name="connsiteX138" fmla="*/ 7516785 w 8156299"/>
              <a:gd name="connsiteY138" fmla="*/ 5443202 h 5509450"/>
              <a:gd name="connsiteX139" fmla="*/ 7486903 w 8156299"/>
              <a:gd name="connsiteY139" fmla="*/ 5473084 h 5509450"/>
              <a:gd name="connsiteX140" fmla="*/ 7301632 w 8156299"/>
              <a:gd name="connsiteY140" fmla="*/ 5431248 h 5509450"/>
              <a:gd name="connsiteX141" fmla="*/ 7256001 w 8156299"/>
              <a:gd name="connsiteY141" fmla="*/ 5326023 h 5509450"/>
              <a:gd name="connsiteX142" fmla="*/ 7221332 w 8156299"/>
              <a:gd name="connsiteY142" fmla="*/ 5347692 h 5509450"/>
              <a:gd name="connsiteX143" fmla="*/ 7186663 w 8156299"/>
              <a:gd name="connsiteY143" fmla="*/ 5313022 h 5509450"/>
              <a:gd name="connsiteX144" fmla="*/ 7169328 w 8156299"/>
              <a:gd name="connsiteY144" fmla="*/ 5352024 h 5509450"/>
              <a:gd name="connsiteX145" fmla="*/ 6956979 w 8156299"/>
              <a:gd name="connsiteY145" fmla="*/ 5278352 h 5509450"/>
              <a:gd name="connsiteX146" fmla="*/ 6935311 w 8156299"/>
              <a:gd name="connsiteY146" fmla="*/ 5230682 h 5509450"/>
              <a:gd name="connsiteX147" fmla="*/ 6982981 w 8156299"/>
              <a:gd name="connsiteY147" fmla="*/ 5187346 h 5509450"/>
              <a:gd name="connsiteX148" fmla="*/ 6948312 w 8156299"/>
              <a:gd name="connsiteY148" fmla="*/ 5109340 h 5509450"/>
              <a:gd name="connsiteX149" fmla="*/ 6904976 w 8156299"/>
              <a:gd name="connsiteY149" fmla="*/ 5113674 h 5509450"/>
              <a:gd name="connsiteX150" fmla="*/ 6922310 w 8156299"/>
              <a:gd name="connsiteY150" fmla="*/ 5061670 h 5509450"/>
              <a:gd name="connsiteX151" fmla="*/ 6822636 w 8156299"/>
              <a:gd name="connsiteY151" fmla="*/ 5061670 h 5509450"/>
              <a:gd name="connsiteX152" fmla="*/ 6792301 w 8156299"/>
              <a:gd name="connsiteY152" fmla="*/ 5092005 h 5509450"/>
              <a:gd name="connsiteX153" fmla="*/ 6757631 w 8156299"/>
              <a:gd name="connsiteY153" fmla="*/ 5083338 h 5509450"/>
              <a:gd name="connsiteX154" fmla="*/ 6744630 w 8156299"/>
              <a:gd name="connsiteY154" fmla="*/ 5048669 h 5509450"/>
              <a:gd name="connsiteX155" fmla="*/ 6740296 w 8156299"/>
              <a:gd name="connsiteY155" fmla="*/ 4957663 h 5509450"/>
              <a:gd name="connsiteX156" fmla="*/ 6722962 w 8156299"/>
              <a:gd name="connsiteY156" fmla="*/ 4862323 h 5509450"/>
              <a:gd name="connsiteX157" fmla="*/ 6727295 w 8156299"/>
              <a:gd name="connsiteY157" fmla="*/ 4792984 h 5509450"/>
              <a:gd name="connsiteX158" fmla="*/ 6662290 w 8156299"/>
              <a:gd name="connsiteY158" fmla="*/ 4706310 h 5509450"/>
              <a:gd name="connsiteX159" fmla="*/ 6666625 w 8156299"/>
              <a:gd name="connsiteY159" fmla="*/ 4558966 h 5509450"/>
              <a:gd name="connsiteX160" fmla="*/ 6571284 w 8156299"/>
              <a:gd name="connsiteY160" fmla="*/ 4437625 h 5509450"/>
              <a:gd name="connsiteX161" fmla="*/ 6536615 w 8156299"/>
              <a:gd name="connsiteY161" fmla="*/ 4394288 h 5509450"/>
              <a:gd name="connsiteX162" fmla="*/ 6480278 w 8156299"/>
              <a:gd name="connsiteY162" fmla="*/ 4407289 h 5509450"/>
              <a:gd name="connsiteX163" fmla="*/ 6436941 w 8156299"/>
              <a:gd name="connsiteY163" fmla="*/ 4385621 h 5509450"/>
              <a:gd name="connsiteX164" fmla="*/ 6397939 w 8156299"/>
              <a:gd name="connsiteY164" fmla="*/ 4307615 h 5509450"/>
              <a:gd name="connsiteX165" fmla="*/ 6341601 w 8156299"/>
              <a:gd name="connsiteY165" fmla="*/ 4316282 h 5509450"/>
              <a:gd name="connsiteX166" fmla="*/ 6285263 w 8156299"/>
              <a:gd name="connsiteY166" fmla="*/ 4337951 h 5509450"/>
              <a:gd name="connsiteX167" fmla="*/ 6207257 w 8156299"/>
              <a:gd name="connsiteY167" fmla="*/ 4342284 h 5509450"/>
              <a:gd name="connsiteX168" fmla="*/ 6202924 w 8156299"/>
              <a:gd name="connsiteY168" fmla="*/ 4307615 h 5509450"/>
              <a:gd name="connsiteX169" fmla="*/ 6224593 w 8156299"/>
              <a:gd name="connsiteY169" fmla="*/ 4298947 h 5509450"/>
              <a:gd name="connsiteX170" fmla="*/ 6181256 w 8156299"/>
              <a:gd name="connsiteY170" fmla="*/ 4259944 h 5509450"/>
              <a:gd name="connsiteX171" fmla="*/ 6142253 w 8156299"/>
              <a:gd name="connsiteY171" fmla="*/ 4246944 h 5509450"/>
              <a:gd name="connsiteX172" fmla="*/ 6059913 w 8156299"/>
              <a:gd name="connsiteY172" fmla="*/ 4168938 h 5509450"/>
              <a:gd name="connsiteX173" fmla="*/ 5882234 w 8156299"/>
              <a:gd name="connsiteY173" fmla="*/ 4147270 h 5509450"/>
              <a:gd name="connsiteX174" fmla="*/ 5830229 w 8156299"/>
              <a:gd name="connsiteY174" fmla="*/ 4160271 h 5509450"/>
              <a:gd name="connsiteX175" fmla="*/ 5778226 w 8156299"/>
              <a:gd name="connsiteY175" fmla="*/ 4168939 h 5509450"/>
              <a:gd name="connsiteX176" fmla="*/ 5786894 w 8156299"/>
              <a:gd name="connsiteY176" fmla="*/ 4212275 h 5509450"/>
              <a:gd name="connsiteX177" fmla="*/ 5843232 w 8156299"/>
              <a:gd name="connsiteY177" fmla="*/ 4290280 h 5509450"/>
              <a:gd name="connsiteX178" fmla="*/ 5843231 w 8156299"/>
              <a:gd name="connsiteY178" fmla="*/ 4472294 h 5509450"/>
              <a:gd name="connsiteX179" fmla="*/ 5717555 w 8156299"/>
              <a:gd name="connsiteY179" fmla="*/ 4498296 h 5509450"/>
              <a:gd name="connsiteX180" fmla="*/ 5600547 w 8156299"/>
              <a:gd name="connsiteY180" fmla="*/ 4485294 h 5509450"/>
              <a:gd name="connsiteX181" fmla="*/ 5509540 w 8156299"/>
              <a:gd name="connsiteY181" fmla="*/ 4463626 h 5509450"/>
              <a:gd name="connsiteX182" fmla="*/ 5448869 w 8156299"/>
              <a:gd name="connsiteY182" fmla="*/ 4485295 h 5509450"/>
              <a:gd name="connsiteX183" fmla="*/ 5401199 w 8156299"/>
              <a:gd name="connsiteY183" fmla="*/ 4532965 h 5509450"/>
              <a:gd name="connsiteX184" fmla="*/ 5340528 w 8156299"/>
              <a:gd name="connsiteY184" fmla="*/ 4576302 h 5509450"/>
              <a:gd name="connsiteX185" fmla="*/ 5314526 w 8156299"/>
              <a:gd name="connsiteY185" fmla="*/ 4619637 h 5509450"/>
              <a:gd name="connsiteX186" fmla="*/ 5240854 w 8156299"/>
              <a:gd name="connsiteY186" fmla="*/ 4654307 h 5509450"/>
              <a:gd name="connsiteX187" fmla="*/ 5245187 w 8156299"/>
              <a:gd name="connsiteY187" fmla="*/ 4710645 h 5509450"/>
              <a:gd name="connsiteX188" fmla="*/ 5227853 w 8156299"/>
              <a:gd name="connsiteY188" fmla="*/ 4749647 h 5509450"/>
              <a:gd name="connsiteX189" fmla="*/ 5232187 w 8156299"/>
              <a:gd name="connsiteY189" fmla="*/ 4810318 h 5509450"/>
              <a:gd name="connsiteX190" fmla="*/ 5258188 w 8156299"/>
              <a:gd name="connsiteY190" fmla="*/ 4870989 h 5509450"/>
              <a:gd name="connsiteX191" fmla="*/ 5206184 w 8156299"/>
              <a:gd name="connsiteY191" fmla="*/ 4866656 h 5509450"/>
              <a:gd name="connsiteX192" fmla="*/ 5180183 w 8156299"/>
              <a:gd name="connsiteY192" fmla="*/ 4909992 h 5509450"/>
              <a:gd name="connsiteX193" fmla="*/ 5115178 w 8156299"/>
              <a:gd name="connsiteY193" fmla="*/ 4957662 h 5509450"/>
              <a:gd name="connsiteX194" fmla="*/ 5115178 w 8156299"/>
              <a:gd name="connsiteY194" fmla="*/ 5074671 h 5509450"/>
              <a:gd name="connsiteX195" fmla="*/ 5084842 w 8156299"/>
              <a:gd name="connsiteY195" fmla="*/ 5105006 h 5509450"/>
              <a:gd name="connsiteX196" fmla="*/ 5058841 w 8156299"/>
              <a:gd name="connsiteY196" fmla="*/ 5365025 h 5509450"/>
              <a:gd name="connsiteX197" fmla="*/ 5015505 w 8156299"/>
              <a:gd name="connsiteY197" fmla="*/ 5499369 h 5509450"/>
              <a:gd name="connsiteX198" fmla="*/ 4989503 w 8156299"/>
              <a:gd name="connsiteY198" fmla="*/ 5443031 h 5509450"/>
              <a:gd name="connsiteX199" fmla="*/ 4928831 w 8156299"/>
              <a:gd name="connsiteY199" fmla="*/ 5451698 h 5509450"/>
              <a:gd name="connsiteX200" fmla="*/ 4850825 w 8156299"/>
              <a:gd name="connsiteY200" fmla="*/ 5421363 h 5509450"/>
              <a:gd name="connsiteX201" fmla="*/ 4855159 w 8156299"/>
              <a:gd name="connsiteY201" fmla="*/ 5356358 h 5509450"/>
              <a:gd name="connsiteX202" fmla="*/ 4807489 w 8156299"/>
              <a:gd name="connsiteY202" fmla="*/ 5339023 h 5509450"/>
              <a:gd name="connsiteX203" fmla="*/ 4707816 w 8156299"/>
              <a:gd name="connsiteY203" fmla="*/ 5382360 h 5509450"/>
              <a:gd name="connsiteX204" fmla="*/ 4699148 w 8156299"/>
              <a:gd name="connsiteY204" fmla="*/ 5330357 h 5509450"/>
              <a:gd name="connsiteX205" fmla="*/ 4742484 w 8156299"/>
              <a:gd name="connsiteY205" fmla="*/ 5269686 h 5509450"/>
              <a:gd name="connsiteX206" fmla="*/ 4707815 w 8156299"/>
              <a:gd name="connsiteY206" fmla="*/ 5196014 h 5509450"/>
              <a:gd name="connsiteX207" fmla="*/ 4629809 w 8156299"/>
              <a:gd name="connsiteY207" fmla="*/ 5148343 h 5509450"/>
              <a:gd name="connsiteX208" fmla="*/ 4530135 w 8156299"/>
              <a:gd name="connsiteY208" fmla="*/ 5139676 h 5509450"/>
              <a:gd name="connsiteX209" fmla="*/ 4499799 w 8156299"/>
              <a:gd name="connsiteY209" fmla="*/ 5148343 h 5509450"/>
              <a:gd name="connsiteX210" fmla="*/ 4504133 w 8156299"/>
              <a:gd name="connsiteY210" fmla="*/ 5200346 h 5509450"/>
              <a:gd name="connsiteX211" fmla="*/ 4430461 w 8156299"/>
              <a:gd name="connsiteY211" fmla="*/ 5248017 h 5509450"/>
              <a:gd name="connsiteX212" fmla="*/ 4504133 w 8156299"/>
              <a:gd name="connsiteY212" fmla="*/ 5399696 h 5509450"/>
              <a:gd name="connsiteX213" fmla="*/ 4447796 w 8156299"/>
              <a:gd name="connsiteY213" fmla="*/ 5399696 h 5509450"/>
              <a:gd name="connsiteX214" fmla="*/ 4426128 w 8156299"/>
              <a:gd name="connsiteY214" fmla="*/ 5395361 h 5509450"/>
              <a:gd name="connsiteX215" fmla="*/ 4391460 w 8156299"/>
              <a:gd name="connsiteY215" fmla="*/ 5395361 h 5509450"/>
              <a:gd name="connsiteX216" fmla="*/ 4382791 w 8156299"/>
              <a:gd name="connsiteY216" fmla="*/ 5404028 h 5509450"/>
              <a:gd name="connsiteX217" fmla="*/ 4252782 w 8156299"/>
              <a:gd name="connsiteY217" fmla="*/ 5230682 h 5509450"/>
              <a:gd name="connsiteX218" fmla="*/ 4101104 w 8156299"/>
              <a:gd name="connsiteY218" fmla="*/ 5048670 h 5509450"/>
              <a:gd name="connsiteX219" fmla="*/ 4075102 w 8156299"/>
              <a:gd name="connsiteY219" fmla="*/ 5053003 h 5509450"/>
              <a:gd name="connsiteX220" fmla="*/ 4027432 w 8156299"/>
              <a:gd name="connsiteY220" fmla="*/ 4931660 h 5509450"/>
              <a:gd name="connsiteX221" fmla="*/ 3923425 w 8156299"/>
              <a:gd name="connsiteY221" fmla="*/ 4823319 h 5509450"/>
              <a:gd name="connsiteX222" fmla="*/ 3880088 w 8156299"/>
              <a:gd name="connsiteY222" fmla="*/ 4719311 h 5509450"/>
              <a:gd name="connsiteX223" fmla="*/ 3797749 w 8156299"/>
              <a:gd name="connsiteY223" fmla="*/ 4623971 h 5509450"/>
              <a:gd name="connsiteX224" fmla="*/ 3611402 w 8156299"/>
              <a:gd name="connsiteY224" fmla="*/ 4467960 h 5509450"/>
              <a:gd name="connsiteX225" fmla="*/ 3507394 w 8156299"/>
              <a:gd name="connsiteY225" fmla="*/ 4376953 h 5509450"/>
              <a:gd name="connsiteX226" fmla="*/ 3433722 w 8156299"/>
              <a:gd name="connsiteY226" fmla="*/ 4294614 h 5509450"/>
              <a:gd name="connsiteX227" fmla="*/ 3407720 w 8156299"/>
              <a:gd name="connsiteY227" fmla="*/ 4229609 h 5509450"/>
              <a:gd name="connsiteX228" fmla="*/ 3338382 w 8156299"/>
              <a:gd name="connsiteY228" fmla="*/ 4168938 h 5509450"/>
              <a:gd name="connsiteX229" fmla="*/ 3321047 w 8156299"/>
              <a:gd name="connsiteY229" fmla="*/ 4099600 h 5509450"/>
              <a:gd name="connsiteX230" fmla="*/ 3290711 w 8156299"/>
              <a:gd name="connsiteY230" fmla="*/ 4069264 h 5509450"/>
              <a:gd name="connsiteX231" fmla="*/ 3282044 w 8156299"/>
              <a:gd name="connsiteY231" fmla="*/ 4038928 h 5509450"/>
              <a:gd name="connsiteX232" fmla="*/ 3156369 w 8156299"/>
              <a:gd name="connsiteY232" fmla="*/ 3930587 h 5509450"/>
              <a:gd name="connsiteX233" fmla="*/ 3022025 w 8156299"/>
              <a:gd name="connsiteY233" fmla="*/ 3891584 h 5509450"/>
              <a:gd name="connsiteX234" fmla="*/ 2965687 w 8156299"/>
              <a:gd name="connsiteY234" fmla="*/ 3830914 h 5509450"/>
              <a:gd name="connsiteX235" fmla="*/ 2909352 w 8156299"/>
              <a:gd name="connsiteY235" fmla="*/ 3783243 h 5509450"/>
              <a:gd name="connsiteX236" fmla="*/ 2848682 w 8156299"/>
              <a:gd name="connsiteY236" fmla="*/ 3770242 h 5509450"/>
              <a:gd name="connsiteX237" fmla="*/ 2840014 w 8156299"/>
              <a:gd name="connsiteY237" fmla="*/ 3657567 h 5509450"/>
              <a:gd name="connsiteX238" fmla="*/ 2840015 w 8156299"/>
              <a:gd name="connsiteY238" fmla="*/ 3596896 h 5509450"/>
              <a:gd name="connsiteX239" fmla="*/ 2926688 w 8156299"/>
              <a:gd name="connsiteY239" fmla="*/ 3484221 h 5509450"/>
              <a:gd name="connsiteX240" fmla="*/ 2922376 w 8156299"/>
              <a:gd name="connsiteY240" fmla="*/ 3383268 h 5509450"/>
              <a:gd name="connsiteX241" fmla="*/ 2852521 w 8156299"/>
              <a:gd name="connsiteY241" fmla="*/ 3253842 h 5509450"/>
              <a:gd name="connsiteX242" fmla="*/ 2741935 w 8156299"/>
              <a:gd name="connsiteY242" fmla="*/ 3258692 h 5509450"/>
              <a:gd name="connsiteX0" fmla="*/ 3285459 w 8156299"/>
              <a:gd name="connsiteY0" fmla="*/ 3156443 h 5505695"/>
              <a:gd name="connsiteX1" fmla="*/ 3207765 w 8156299"/>
              <a:gd name="connsiteY1" fmla="*/ 3048867 h 5505695"/>
              <a:gd name="connsiteX2" fmla="*/ 3225695 w 8156299"/>
              <a:gd name="connsiteY2" fmla="*/ 2995079 h 5505695"/>
              <a:gd name="connsiteX3" fmla="*/ 3225695 w 8156299"/>
              <a:gd name="connsiteY3" fmla="*/ 2947267 h 5505695"/>
              <a:gd name="connsiteX4" fmla="*/ 3225695 w 8156299"/>
              <a:gd name="connsiteY4" fmla="*/ 2917385 h 5505695"/>
              <a:gd name="connsiteX5" fmla="*/ 3189836 w 8156299"/>
              <a:gd name="connsiteY5" fmla="*/ 2851643 h 5505695"/>
              <a:gd name="connsiteX6" fmla="*/ 3183859 w 8156299"/>
              <a:gd name="connsiteY6" fmla="*/ 2809808 h 5505695"/>
              <a:gd name="connsiteX7" fmla="*/ 3153977 w 8156299"/>
              <a:gd name="connsiteY7" fmla="*/ 2785902 h 5505695"/>
              <a:gd name="connsiteX8" fmla="*/ 3136048 w 8156299"/>
              <a:gd name="connsiteY8" fmla="*/ 2750043 h 5505695"/>
              <a:gd name="connsiteX9" fmla="*/ 3076283 w 8156299"/>
              <a:gd name="connsiteY9" fmla="*/ 2690279 h 5505695"/>
              <a:gd name="connsiteX10" fmla="*/ 3064330 w 8156299"/>
              <a:gd name="connsiteY10" fmla="*/ 2546843 h 5505695"/>
              <a:gd name="connsiteX11" fmla="*/ 3088236 w 8156299"/>
              <a:gd name="connsiteY11" fmla="*/ 2510985 h 5505695"/>
              <a:gd name="connsiteX12" fmla="*/ 3249601 w 8156299"/>
              <a:gd name="connsiteY12" fmla="*/ 2540867 h 5505695"/>
              <a:gd name="connsiteX13" fmla="*/ 3303389 w 8156299"/>
              <a:gd name="connsiteY13" fmla="*/ 2522937 h 5505695"/>
              <a:gd name="connsiteX14" fmla="*/ 3267530 w 8156299"/>
              <a:gd name="connsiteY14" fmla="*/ 2367549 h 5505695"/>
              <a:gd name="connsiteX15" fmla="*/ 3291436 w 8156299"/>
              <a:gd name="connsiteY15" fmla="*/ 2337667 h 5505695"/>
              <a:gd name="connsiteX16" fmla="*/ 3279483 w 8156299"/>
              <a:gd name="connsiteY16" fmla="*/ 2014937 h 5505695"/>
              <a:gd name="connsiteX17" fmla="*/ 3303389 w 8156299"/>
              <a:gd name="connsiteY17" fmla="*/ 2002985 h 5505695"/>
              <a:gd name="connsiteX18" fmla="*/ 73865 w 8156299"/>
              <a:gd name="connsiteY18" fmla="*/ 132442 h 5505695"/>
              <a:gd name="connsiteX19" fmla="*/ 1036881 w 8156299"/>
              <a:gd name="connsiteY19" fmla="*/ 165917 h 5505695"/>
              <a:gd name="connsiteX20" fmla="*/ 1000589 w 8156299"/>
              <a:gd name="connsiteY20" fmla="*/ 264978 h 5505695"/>
              <a:gd name="connsiteX21" fmla="*/ 2401097 w 8156299"/>
              <a:gd name="connsiteY21" fmla="*/ 1018446 h 5505695"/>
              <a:gd name="connsiteX22" fmla="*/ 3243624 w 8156299"/>
              <a:gd name="connsiteY22" fmla="*/ 1088585 h 5505695"/>
              <a:gd name="connsiteX23" fmla="*/ 3255577 w 8156299"/>
              <a:gd name="connsiteY23" fmla="*/ 1082608 h 5505695"/>
              <a:gd name="connsiteX24" fmla="*/ 3536471 w 8156299"/>
              <a:gd name="connsiteY24" fmla="*/ 1106514 h 5505695"/>
              <a:gd name="connsiteX25" fmla="*/ 3548424 w 8156299"/>
              <a:gd name="connsiteY25" fmla="*/ 1106514 h 5505695"/>
              <a:gd name="connsiteX26" fmla="*/ 3560377 w 8156299"/>
              <a:gd name="connsiteY26" fmla="*/ 909290 h 5505695"/>
              <a:gd name="connsiteX27" fmla="*/ 3560377 w 8156299"/>
              <a:gd name="connsiteY27" fmla="*/ 903314 h 5505695"/>
              <a:gd name="connsiteX28" fmla="*/ 3697836 w 8156299"/>
              <a:gd name="connsiteY28" fmla="*/ 903314 h 5505695"/>
              <a:gd name="connsiteX29" fmla="*/ 4247671 w 8156299"/>
              <a:gd name="connsiteY29" fmla="*/ 951126 h 5505695"/>
              <a:gd name="connsiteX30" fmla="*/ 4283530 w 8156299"/>
              <a:gd name="connsiteY30" fmla="*/ 951126 h 5505695"/>
              <a:gd name="connsiteX31" fmla="*/ 4313412 w 8156299"/>
              <a:gd name="connsiteY31" fmla="*/ 981008 h 5505695"/>
              <a:gd name="connsiteX32" fmla="*/ 4337318 w 8156299"/>
              <a:gd name="connsiteY32" fmla="*/ 1034796 h 5505695"/>
              <a:gd name="connsiteX33" fmla="*/ 4343295 w 8156299"/>
              <a:gd name="connsiteY33" fmla="*/ 1082608 h 5505695"/>
              <a:gd name="connsiteX34" fmla="*/ 4385130 w 8156299"/>
              <a:gd name="connsiteY34" fmla="*/ 1130420 h 5505695"/>
              <a:gd name="connsiteX35" fmla="*/ 4450871 w 8156299"/>
              <a:gd name="connsiteY35" fmla="*/ 1142373 h 5505695"/>
              <a:gd name="connsiteX36" fmla="*/ 4504659 w 8156299"/>
              <a:gd name="connsiteY36" fmla="*/ 1190185 h 5505695"/>
              <a:gd name="connsiteX37" fmla="*/ 4546495 w 8156299"/>
              <a:gd name="connsiteY37" fmla="*/ 1243973 h 5505695"/>
              <a:gd name="connsiteX38" fmla="*/ 4600283 w 8156299"/>
              <a:gd name="connsiteY38" fmla="*/ 1297761 h 5505695"/>
              <a:gd name="connsiteX39" fmla="*/ 4618212 w 8156299"/>
              <a:gd name="connsiteY39" fmla="*/ 1327643 h 5505695"/>
              <a:gd name="connsiteX40" fmla="*/ 4672001 w 8156299"/>
              <a:gd name="connsiteY40" fmla="*/ 1375455 h 5505695"/>
              <a:gd name="connsiteX41" fmla="*/ 4725789 w 8156299"/>
              <a:gd name="connsiteY41" fmla="*/ 1423267 h 5505695"/>
              <a:gd name="connsiteX42" fmla="*/ 4731765 w 8156299"/>
              <a:gd name="connsiteY42" fmla="*/ 1423267 h 5505695"/>
              <a:gd name="connsiteX43" fmla="*/ 4791530 w 8156299"/>
              <a:gd name="connsiteY43" fmla="*/ 1441196 h 5505695"/>
              <a:gd name="connsiteX44" fmla="*/ 4833365 w 8156299"/>
              <a:gd name="connsiteY44" fmla="*/ 1494985 h 5505695"/>
              <a:gd name="connsiteX45" fmla="*/ 4839342 w 8156299"/>
              <a:gd name="connsiteY45" fmla="*/ 1506937 h 5505695"/>
              <a:gd name="connsiteX46" fmla="*/ 4863248 w 8156299"/>
              <a:gd name="connsiteY46" fmla="*/ 1530843 h 5505695"/>
              <a:gd name="connsiteX47" fmla="*/ 4887153 w 8156299"/>
              <a:gd name="connsiteY47" fmla="*/ 1572679 h 5505695"/>
              <a:gd name="connsiteX48" fmla="*/ 4893130 w 8156299"/>
              <a:gd name="connsiteY48" fmla="*/ 1620490 h 5505695"/>
              <a:gd name="connsiteX49" fmla="*/ 4905083 w 8156299"/>
              <a:gd name="connsiteY49" fmla="*/ 1644396 h 5505695"/>
              <a:gd name="connsiteX50" fmla="*/ 4928989 w 8156299"/>
              <a:gd name="connsiteY50" fmla="*/ 1674279 h 5505695"/>
              <a:gd name="connsiteX51" fmla="*/ 4952895 w 8156299"/>
              <a:gd name="connsiteY51" fmla="*/ 1710137 h 5505695"/>
              <a:gd name="connsiteX52" fmla="*/ 4964848 w 8156299"/>
              <a:gd name="connsiteY52" fmla="*/ 1740020 h 5505695"/>
              <a:gd name="connsiteX53" fmla="*/ 4940942 w 8156299"/>
              <a:gd name="connsiteY53" fmla="*/ 1793808 h 5505695"/>
              <a:gd name="connsiteX54" fmla="*/ 4964848 w 8156299"/>
              <a:gd name="connsiteY54" fmla="*/ 1841620 h 5505695"/>
              <a:gd name="connsiteX55" fmla="*/ 4976801 w 8156299"/>
              <a:gd name="connsiteY55" fmla="*/ 1871502 h 5505695"/>
              <a:gd name="connsiteX56" fmla="*/ 4994730 w 8156299"/>
              <a:gd name="connsiteY56" fmla="*/ 1913337 h 5505695"/>
              <a:gd name="connsiteX57" fmla="*/ 5006683 w 8156299"/>
              <a:gd name="connsiteY57" fmla="*/ 1931267 h 5505695"/>
              <a:gd name="connsiteX58" fmla="*/ 5006683 w 8156299"/>
              <a:gd name="connsiteY58" fmla="*/ 1961149 h 5505695"/>
              <a:gd name="connsiteX59" fmla="*/ 5054495 w 8156299"/>
              <a:gd name="connsiteY59" fmla="*/ 2020914 h 5505695"/>
              <a:gd name="connsiteX60" fmla="*/ 5084377 w 8156299"/>
              <a:gd name="connsiteY60" fmla="*/ 2038843 h 5505695"/>
              <a:gd name="connsiteX61" fmla="*/ 5090353 w 8156299"/>
              <a:gd name="connsiteY61" fmla="*/ 2032867 h 5505695"/>
              <a:gd name="connsiteX62" fmla="*/ 5132189 w 8156299"/>
              <a:gd name="connsiteY62" fmla="*/ 2050796 h 5505695"/>
              <a:gd name="connsiteX63" fmla="*/ 5185977 w 8156299"/>
              <a:gd name="connsiteY63" fmla="*/ 2098608 h 5505695"/>
              <a:gd name="connsiteX64" fmla="*/ 5227812 w 8156299"/>
              <a:gd name="connsiteY64" fmla="*/ 2134467 h 5505695"/>
              <a:gd name="connsiteX65" fmla="*/ 5263671 w 8156299"/>
              <a:gd name="connsiteY65" fmla="*/ 2146420 h 5505695"/>
              <a:gd name="connsiteX66" fmla="*/ 5317459 w 8156299"/>
              <a:gd name="connsiteY66" fmla="*/ 2158373 h 5505695"/>
              <a:gd name="connsiteX67" fmla="*/ 5317459 w 8156299"/>
              <a:gd name="connsiteY67" fmla="*/ 2182279 h 5505695"/>
              <a:gd name="connsiteX68" fmla="*/ 5365271 w 8156299"/>
              <a:gd name="connsiteY68" fmla="*/ 2212161 h 5505695"/>
              <a:gd name="connsiteX69" fmla="*/ 5401130 w 8156299"/>
              <a:gd name="connsiteY69" fmla="*/ 2218137 h 5505695"/>
              <a:gd name="connsiteX70" fmla="*/ 5442965 w 8156299"/>
              <a:gd name="connsiteY70" fmla="*/ 2253996 h 5505695"/>
              <a:gd name="connsiteX71" fmla="*/ 5472848 w 8156299"/>
              <a:gd name="connsiteY71" fmla="*/ 2271926 h 5505695"/>
              <a:gd name="connsiteX72" fmla="*/ 5484801 w 8156299"/>
              <a:gd name="connsiteY72" fmla="*/ 2277902 h 5505695"/>
              <a:gd name="connsiteX73" fmla="*/ 5508706 w 8156299"/>
              <a:gd name="connsiteY73" fmla="*/ 2283879 h 5505695"/>
              <a:gd name="connsiteX74" fmla="*/ 5568471 w 8156299"/>
              <a:gd name="connsiteY74" fmla="*/ 2307785 h 5505695"/>
              <a:gd name="connsiteX75" fmla="*/ 5592377 w 8156299"/>
              <a:gd name="connsiteY75" fmla="*/ 2283879 h 5505695"/>
              <a:gd name="connsiteX76" fmla="*/ 5616283 w 8156299"/>
              <a:gd name="connsiteY76" fmla="*/ 2259973 h 5505695"/>
              <a:gd name="connsiteX77" fmla="*/ 5646165 w 8156299"/>
              <a:gd name="connsiteY77" fmla="*/ 2218137 h 5505695"/>
              <a:gd name="connsiteX78" fmla="*/ 5688001 w 8156299"/>
              <a:gd name="connsiteY78" fmla="*/ 2194232 h 5505695"/>
              <a:gd name="connsiteX79" fmla="*/ 5676048 w 8156299"/>
              <a:gd name="connsiteY79" fmla="*/ 2176302 h 5505695"/>
              <a:gd name="connsiteX80" fmla="*/ 5676048 w 8156299"/>
              <a:gd name="connsiteY80" fmla="*/ 2140443 h 5505695"/>
              <a:gd name="connsiteX81" fmla="*/ 5711906 w 8156299"/>
              <a:gd name="connsiteY81" fmla="*/ 2104585 h 5505695"/>
              <a:gd name="connsiteX82" fmla="*/ 5711906 w 8156299"/>
              <a:gd name="connsiteY82" fmla="*/ 2086655 h 5505695"/>
              <a:gd name="connsiteX83" fmla="*/ 5777648 w 8156299"/>
              <a:gd name="connsiteY83" fmla="*/ 1949196 h 5505695"/>
              <a:gd name="connsiteX84" fmla="*/ 5795577 w 8156299"/>
              <a:gd name="connsiteY84" fmla="*/ 1943220 h 5505695"/>
              <a:gd name="connsiteX85" fmla="*/ 5885224 w 8156299"/>
              <a:gd name="connsiteY85" fmla="*/ 1925290 h 5505695"/>
              <a:gd name="connsiteX86" fmla="*/ 5897177 w 8156299"/>
              <a:gd name="connsiteY86" fmla="*/ 1925290 h 5505695"/>
              <a:gd name="connsiteX87" fmla="*/ 5921082 w 8156299"/>
              <a:gd name="connsiteY87" fmla="*/ 1895409 h 5505695"/>
              <a:gd name="connsiteX88" fmla="*/ 6112328 w 8156299"/>
              <a:gd name="connsiteY88" fmla="*/ 1919314 h 5505695"/>
              <a:gd name="connsiteX89" fmla="*/ 6261741 w 8156299"/>
              <a:gd name="connsiteY89" fmla="*/ 1937243 h 5505695"/>
              <a:gd name="connsiteX90" fmla="*/ 6333458 w 8156299"/>
              <a:gd name="connsiteY90" fmla="*/ 1979079 h 5505695"/>
              <a:gd name="connsiteX91" fmla="*/ 6369316 w 8156299"/>
              <a:gd name="connsiteY91" fmla="*/ 2026890 h 5505695"/>
              <a:gd name="connsiteX92" fmla="*/ 6375293 w 8156299"/>
              <a:gd name="connsiteY92" fmla="*/ 2068726 h 5505695"/>
              <a:gd name="connsiteX93" fmla="*/ 6464939 w 8156299"/>
              <a:gd name="connsiteY93" fmla="*/ 2080679 h 5505695"/>
              <a:gd name="connsiteX94" fmla="*/ 6494822 w 8156299"/>
              <a:gd name="connsiteY94" fmla="*/ 2146420 h 5505695"/>
              <a:gd name="connsiteX95" fmla="*/ 6554585 w 8156299"/>
              <a:gd name="connsiteY95" fmla="*/ 2176302 h 5505695"/>
              <a:gd name="connsiteX96" fmla="*/ 6626303 w 8156299"/>
              <a:gd name="connsiteY96" fmla="*/ 2248019 h 5505695"/>
              <a:gd name="connsiteX97" fmla="*/ 6662161 w 8156299"/>
              <a:gd name="connsiteY97" fmla="*/ 2385478 h 5505695"/>
              <a:gd name="connsiteX98" fmla="*/ 6745832 w 8156299"/>
              <a:gd name="connsiteY98" fmla="*/ 2510985 h 5505695"/>
              <a:gd name="connsiteX99" fmla="*/ 6787667 w 8156299"/>
              <a:gd name="connsiteY99" fmla="*/ 2630514 h 5505695"/>
              <a:gd name="connsiteX100" fmla="*/ 6871337 w 8156299"/>
              <a:gd name="connsiteY100" fmla="*/ 2690279 h 5505695"/>
              <a:gd name="connsiteX101" fmla="*/ 6931101 w 8156299"/>
              <a:gd name="connsiteY101" fmla="*/ 2779925 h 5505695"/>
              <a:gd name="connsiteX102" fmla="*/ 6990865 w 8156299"/>
              <a:gd name="connsiteY102" fmla="*/ 2887502 h 5505695"/>
              <a:gd name="connsiteX103" fmla="*/ 7038677 w 8156299"/>
              <a:gd name="connsiteY103" fmla="*/ 2935313 h 5505695"/>
              <a:gd name="connsiteX104" fmla="*/ 7110393 w 8156299"/>
              <a:gd name="connsiteY104" fmla="*/ 2959219 h 5505695"/>
              <a:gd name="connsiteX105" fmla="*/ 7122345 w 8156299"/>
              <a:gd name="connsiteY105" fmla="*/ 3036914 h 5505695"/>
              <a:gd name="connsiteX106" fmla="*/ 7128322 w 8156299"/>
              <a:gd name="connsiteY106" fmla="*/ 3108631 h 5505695"/>
              <a:gd name="connsiteX107" fmla="*/ 7146250 w 8156299"/>
              <a:gd name="connsiteY107" fmla="*/ 3210232 h 5505695"/>
              <a:gd name="connsiteX108" fmla="*/ 7188086 w 8156299"/>
              <a:gd name="connsiteY108" fmla="*/ 3311832 h 5505695"/>
              <a:gd name="connsiteX109" fmla="*/ 7217967 w 8156299"/>
              <a:gd name="connsiteY109" fmla="*/ 3323785 h 5505695"/>
              <a:gd name="connsiteX110" fmla="*/ 7241874 w 8156299"/>
              <a:gd name="connsiteY110" fmla="*/ 3389525 h 5505695"/>
              <a:gd name="connsiteX111" fmla="*/ 7319566 w 8156299"/>
              <a:gd name="connsiteY111" fmla="*/ 3491124 h 5505695"/>
              <a:gd name="connsiteX112" fmla="*/ 7427143 w 8156299"/>
              <a:gd name="connsiteY112" fmla="*/ 3521006 h 5505695"/>
              <a:gd name="connsiteX113" fmla="*/ 7492884 w 8156299"/>
              <a:gd name="connsiteY113" fmla="*/ 3574794 h 5505695"/>
              <a:gd name="connsiteX114" fmla="*/ 7600460 w 8156299"/>
              <a:gd name="connsiteY114" fmla="*/ 3580770 h 5505695"/>
              <a:gd name="connsiteX115" fmla="*/ 7672177 w 8156299"/>
              <a:gd name="connsiteY115" fmla="*/ 3646510 h 5505695"/>
              <a:gd name="connsiteX116" fmla="*/ 7743895 w 8156299"/>
              <a:gd name="connsiteY116" fmla="*/ 3676393 h 5505695"/>
              <a:gd name="connsiteX117" fmla="*/ 7899282 w 8156299"/>
              <a:gd name="connsiteY117" fmla="*/ 3664439 h 5505695"/>
              <a:gd name="connsiteX118" fmla="*/ 8012834 w 8156299"/>
              <a:gd name="connsiteY118" fmla="*/ 3718227 h 5505695"/>
              <a:gd name="connsiteX119" fmla="*/ 8054668 w 8156299"/>
              <a:gd name="connsiteY119" fmla="*/ 3742133 h 5505695"/>
              <a:gd name="connsiteX120" fmla="*/ 8132362 w 8156299"/>
              <a:gd name="connsiteY120" fmla="*/ 3694322 h 5505695"/>
              <a:gd name="connsiteX121" fmla="*/ 8150290 w 8156299"/>
              <a:gd name="connsiteY121" fmla="*/ 3688345 h 5505695"/>
              <a:gd name="connsiteX122" fmla="*/ 8156266 w 8156299"/>
              <a:gd name="connsiteY122" fmla="*/ 3849709 h 5505695"/>
              <a:gd name="connsiteX123" fmla="*/ 8072596 w 8156299"/>
              <a:gd name="connsiteY123" fmla="*/ 4023027 h 5505695"/>
              <a:gd name="connsiteX124" fmla="*/ 8012832 w 8156299"/>
              <a:gd name="connsiteY124" fmla="*/ 4184391 h 5505695"/>
              <a:gd name="connsiteX125" fmla="*/ 7970996 w 8156299"/>
              <a:gd name="connsiteY125" fmla="*/ 4495167 h 5505695"/>
              <a:gd name="connsiteX126" fmla="*/ 7953067 w 8156299"/>
              <a:gd name="connsiteY126" fmla="*/ 4698367 h 5505695"/>
              <a:gd name="connsiteX127" fmla="*/ 7959043 w 8156299"/>
              <a:gd name="connsiteY127" fmla="*/ 4865708 h 5505695"/>
              <a:gd name="connsiteX128" fmla="*/ 7959043 w 8156299"/>
              <a:gd name="connsiteY128" fmla="*/ 4997190 h 5505695"/>
              <a:gd name="connsiteX129" fmla="*/ 7970996 w 8156299"/>
              <a:gd name="connsiteY129" fmla="*/ 5158554 h 5505695"/>
              <a:gd name="connsiteX130" fmla="*/ 7935138 w 8156299"/>
              <a:gd name="connsiteY130" fmla="*/ 5296012 h 5505695"/>
              <a:gd name="connsiteX131" fmla="*/ 7947091 w 8156299"/>
              <a:gd name="connsiteY131" fmla="*/ 5409565 h 5505695"/>
              <a:gd name="connsiteX132" fmla="*/ 7976973 w 8156299"/>
              <a:gd name="connsiteY132" fmla="*/ 5499212 h 5505695"/>
              <a:gd name="connsiteX133" fmla="*/ 7953067 w 8156299"/>
              <a:gd name="connsiteY133" fmla="*/ 5499211 h 5505695"/>
              <a:gd name="connsiteX134" fmla="*/ 7857443 w 8156299"/>
              <a:gd name="connsiteY134" fmla="*/ 5457375 h 5505695"/>
              <a:gd name="connsiteX135" fmla="*/ 7767796 w 8156299"/>
              <a:gd name="connsiteY135" fmla="*/ 5415540 h 5505695"/>
              <a:gd name="connsiteX136" fmla="*/ 7719985 w 8156299"/>
              <a:gd name="connsiteY136" fmla="*/ 5421517 h 5505695"/>
              <a:gd name="connsiteX137" fmla="*/ 7588503 w 8156299"/>
              <a:gd name="connsiteY137" fmla="*/ 5427494 h 5505695"/>
              <a:gd name="connsiteX138" fmla="*/ 7516785 w 8156299"/>
              <a:gd name="connsiteY138" fmla="*/ 5439447 h 5505695"/>
              <a:gd name="connsiteX139" fmla="*/ 7486903 w 8156299"/>
              <a:gd name="connsiteY139" fmla="*/ 5469329 h 5505695"/>
              <a:gd name="connsiteX140" fmla="*/ 7301632 w 8156299"/>
              <a:gd name="connsiteY140" fmla="*/ 5427493 h 5505695"/>
              <a:gd name="connsiteX141" fmla="*/ 7256001 w 8156299"/>
              <a:gd name="connsiteY141" fmla="*/ 5322268 h 5505695"/>
              <a:gd name="connsiteX142" fmla="*/ 7221332 w 8156299"/>
              <a:gd name="connsiteY142" fmla="*/ 5343937 h 5505695"/>
              <a:gd name="connsiteX143" fmla="*/ 7186663 w 8156299"/>
              <a:gd name="connsiteY143" fmla="*/ 5309267 h 5505695"/>
              <a:gd name="connsiteX144" fmla="*/ 7169328 w 8156299"/>
              <a:gd name="connsiteY144" fmla="*/ 5348269 h 5505695"/>
              <a:gd name="connsiteX145" fmla="*/ 6956979 w 8156299"/>
              <a:gd name="connsiteY145" fmla="*/ 5274597 h 5505695"/>
              <a:gd name="connsiteX146" fmla="*/ 6935311 w 8156299"/>
              <a:gd name="connsiteY146" fmla="*/ 5226927 h 5505695"/>
              <a:gd name="connsiteX147" fmla="*/ 6982981 w 8156299"/>
              <a:gd name="connsiteY147" fmla="*/ 5183591 h 5505695"/>
              <a:gd name="connsiteX148" fmla="*/ 6948312 w 8156299"/>
              <a:gd name="connsiteY148" fmla="*/ 5105585 h 5505695"/>
              <a:gd name="connsiteX149" fmla="*/ 6904976 w 8156299"/>
              <a:gd name="connsiteY149" fmla="*/ 5109919 h 5505695"/>
              <a:gd name="connsiteX150" fmla="*/ 6922310 w 8156299"/>
              <a:gd name="connsiteY150" fmla="*/ 5057915 h 5505695"/>
              <a:gd name="connsiteX151" fmla="*/ 6822636 w 8156299"/>
              <a:gd name="connsiteY151" fmla="*/ 5057915 h 5505695"/>
              <a:gd name="connsiteX152" fmla="*/ 6792301 w 8156299"/>
              <a:gd name="connsiteY152" fmla="*/ 5088250 h 5505695"/>
              <a:gd name="connsiteX153" fmla="*/ 6757631 w 8156299"/>
              <a:gd name="connsiteY153" fmla="*/ 5079583 h 5505695"/>
              <a:gd name="connsiteX154" fmla="*/ 6744630 w 8156299"/>
              <a:gd name="connsiteY154" fmla="*/ 5044914 h 5505695"/>
              <a:gd name="connsiteX155" fmla="*/ 6740296 w 8156299"/>
              <a:gd name="connsiteY155" fmla="*/ 4953908 h 5505695"/>
              <a:gd name="connsiteX156" fmla="*/ 6722962 w 8156299"/>
              <a:gd name="connsiteY156" fmla="*/ 4858568 h 5505695"/>
              <a:gd name="connsiteX157" fmla="*/ 6727295 w 8156299"/>
              <a:gd name="connsiteY157" fmla="*/ 4789229 h 5505695"/>
              <a:gd name="connsiteX158" fmla="*/ 6662290 w 8156299"/>
              <a:gd name="connsiteY158" fmla="*/ 4702555 h 5505695"/>
              <a:gd name="connsiteX159" fmla="*/ 6666625 w 8156299"/>
              <a:gd name="connsiteY159" fmla="*/ 4555211 h 5505695"/>
              <a:gd name="connsiteX160" fmla="*/ 6571284 w 8156299"/>
              <a:gd name="connsiteY160" fmla="*/ 4433870 h 5505695"/>
              <a:gd name="connsiteX161" fmla="*/ 6536615 w 8156299"/>
              <a:gd name="connsiteY161" fmla="*/ 4390533 h 5505695"/>
              <a:gd name="connsiteX162" fmla="*/ 6480278 w 8156299"/>
              <a:gd name="connsiteY162" fmla="*/ 4403534 h 5505695"/>
              <a:gd name="connsiteX163" fmla="*/ 6436941 w 8156299"/>
              <a:gd name="connsiteY163" fmla="*/ 4381866 h 5505695"/>
              <a:gd name="connsiteX164" fmla="*/ 6397939 w 8156299"/>
              <a:gd name="connsiteY164" fmla="*/ 4303860 h 5505695"/>
              <a:gd name="connsiteX165" fmla="*/ 6341601 w 8156299"/>
              <a:gd name="connsiteY165" fmla="*/ 4312527 h 5505695"/>
              <a:gd name="connsiteX166" fmla="*/ 6285263 w 8156299"/>
              <a:gd name="connsiteY166" fmla="*/ 4334196 h 5505695"/>
              <a:gd name="connsiteX167" fmla="*/ 6207257 w 8156299"/>
              <a:gd name="connsiteY167" fmla="*/ 4338529 h 5505695"/>
              <a:gd name="connsiteX168" fmla="*/ 6202924 w 8156299"/>
              <a:gd name="connsiteY168" fmla="*/ 4303860 h 5505695"/>
              <a:gd name="connsiteX169" fmla="*/ 6224593 w 8156299"/>
              <a:gd name="connsiteY169" fmla="*/ 4295192 h 5505695"/>
              <a:gd name="connsiteX170" fmla="*/ 6181256 w 8156299"/>
              <a:gd name="connsiteY170" fmla="*/ 4256189 h 5505695"/>
              <a:gd name="connsiteX171" fmla="*/ 6142253 w 8156299"/>
              <a:gd name="connsiteY171" fmla="*/ 4243189 h 5505695"/>
              <a:gd name="connsiteX172" fmla="*/ 6059913 w 8156299"/>
              <a:gd name="connsiteY172" fmla="*/ 4165183 h 5505695"/>
              <a:gd name="connsiteX173" fmla="*/ 5882234 w 8156299"/>
              <a:gd name="connsiteY173" fmla="*/ 4143515 h 5505695"/>
              <a:gd name="connsiteX174" fmla="*/ 5830229 w 8156299"/>
              <a:gd name="connsiteY174" fmla="*/ 4156516 h 5505695"/>
              <a:gd name="connsiteX175" fmla="*/ 5778226 w 8156299"/>
              <a:gd name="connsiteY175" fmla="*/ 4165184 h 5505695"/>
              <a:gd name="connsiteX176" fmla="*/ 5786894 w 8156299"/>
              <a:gd name="connsiteY176" fmla="*/ 4208520 h 5505695"/>
              <a:gd name="connsiteX177" fmla="*/ 5843232 w 8156299"/>
              <a:gd name="connsiteY177" fmla="*/ 4286525 h 5505695"/>
              <a:gd name="connsiteX178" fmla="*/ 5843231 w 8156299"/>
              <a:gd name="connsiteY178" fmla="*/ 4468539 h 5505695"/>
              <a:gd name="connsiteX179" fmla="*/ 5717555 w 8156299"/>
              <a:gd name="connsiteY179" fmla="*/ 4494541 h 5505695"/>
              <a:gd name="connsiteX180" fmla="*/ 5600547 w 8156299"/>
              <a:gd name="connsiteY180" fmla="*/ 4481539 h 5505695"/>
              <a:gd name="connsiteX181" fmla="*/ 5509540 w 8156299"/>
              <a:gd name="connsiteY181" fmla="*/ 4459871 h 5505695"/>
              <a:gd name="connsiteX182" fmla="*/ 5448869 w 8156299"/>
              <a:gd name="connsiteY182" fmla="*/ 4481540 h 5505695"/>
              <a:gd name="connsiteX183" fmla="*/ 5401199 w 8156299"/>
              <a:gd name="connsiteY183" fmla="*/ 4529210 h 5505695"/>
              <a:gd name="connsiteX184" fmla="*/ 5340528 w 8156299"/>
              <a:gd name="connsiteY184" fmla="*/ 4572547 h 5505695"/>
              <a:gd name="connsiteX185" fmla="*/ 5314526 w 8156299"/>
              <a:gd name="connsiteY185" fmla="*/ 4615882 h 5505695"/>
              <a:gd name="connsiteX186" fmla="*/ 5240854 w 8156299"/>
              <a:gd name="connsiteY186" fmla="*/ 4650552 h 5505695"/>
              <a:gd name="connsiteX187" fmla="*/ 5245187 w 8156299"/>
              <a:gd name="connsiteY187" fmla="*/ 4706890 h 5505695"/>
              <a:gd name="connsiteX188" fmla="*/ 5227853 w 8156299"/>
              <a:gd name="connsiteY188" fmla="*/ 4745892 h 5505695"/>
              <a:gd name="connsiteX189" fmla="*/ 5232187 w 8156299"/>
              <a:gd name="connsiteY189" fmla="*/ 4806563 h 5505695"/>
              <a:gd name="connsiteX190" fmla="*/ 5258188 w 8156299"/>
              <a:gd name="connsiteY190" fmla="*/ 4867234 h 5505695"/>
              <a:gd name="connsiteX191" fmla="*/ 5206184 w 8156299"/>
              <a:gd name="connsiteY191" fmla="*/ 4862901 h 5505695"/>
              <a:gd name="connsiteX192" fmla="*/ 5180183 w 8156299"/>
              <a:gd name="connsiteY192" fmla="*/ 4906237 h 5505695"/>
              <a:gd name="connsiteX193" fmla="*/ 5115178 w 8156299"/>
              <a:gd name="connsiteY193" fmla="*/ 4953907 h 5505695"/>
              <a:gd name="connsiteX194" fmla="*/ 5115178 w 8156299"/>
              <a:gd name="connsiteY194" fmla="*/ 5070916 h 5505695"/>
              <a:gd name="connsiteX195" fmla="*/ 5084842 w 8156299"/>
              <a:gd name="connsiteY195" fmla="*/ 5101251 h 5505695"/>
              <a:gd name="connsiteX196" fmla="*/ 5058841 w 8156299"/>
              <a:gd name="connsiteY196" fmla="*/ 5361270 h 5505695"/>
              <a:gd name="connsiteX197" fmla="*/ 5015505 w 8156299"/>
              <a:gd name="connsiteY197" fmla="*/ 5495614 h 5505695"/>
              <a:gd name="connsiteX198" fmla="*/ 4989503 w 8156299"/>
              <a:gd name="connsiteY198" fmla="*/ 5439276 h 5505695"/>
              <a:gd name="connsiteX199" fmla="*/ 4928831 w 8156299"/>
              <a:gd name="connsiteY199" fmla="*/ 5447943 h 5505695"/>
              <a:gd name="connsiteX200" fmla="*/ 4850825 w 8156299"/>
              <a:gd name="connsiteY200" fmla="*/ 5417608 h 5505695"/>
              <a:gd name="connsiteX201" fmla="*/ 4855159 w 8156299"/>
              <a:gd name="connsiteY201" fmla="*/ 5352603 h 5505695"/>
              <a:gd name="connsiteX202" fmla="*/ 4807489 w 8156299"/>
              <a:gd name="connsiteY202" fmla="*/ 5335268 h 5505695"/>
              <a:gd name="connsiteX203" fmla="*/ 4707816 w 8156299"/>
              <a:gd name="connsiteY203" fmla="*/ 5378605 h 5505695"/>
              <a:gd name="connsiteX204" fmla="*/ 4699148 w 8156299"/>
              <a:gd name="connsiteY204" fmla="*/ 5326602 h 5505695"/>
              <a:gd name="connsiteX205" fmla="*/ 4742484 w 8156299"/>
              <a:gd name="connsiteY205" fmla="*/ 5265931 h 5505695"/>
              <a:gd name="connsiteX206" fmla="*/ 4707815 w 8156299"/>
              <a:gd name="connsiteY206" fmla="*/ 5192259 h 5505695"/>
              <a:gd name="connsiteX207" fmla="*/ 4629809 w 8156299"/>
              <a:gd name="connsiteY207" fmla="*/ 5144588 h 5505695"/>
              <a:gd name="connsiteX208" fmla="*/ 4530135 w 8156299"/>
              <a:gd name="connsiteY208" fmla="*/ 5135921 h 5505695"/>
              <a:gd name="connsiteX209" fmla="*/ 4499799 w 8156299"/>
              <a:gd name="connsiteY209" fmla="*/ 5144588 h 5505695"/>
              <a:gd name="connsiteX210" fmla="*/ 4504133 w 8156299"/>
              <a:gd name="connsiteY210" fmla="*/ 5196591 h 5505695"/>
              <a:gd name="connsiteX211" fmla="*/ 4430461 w 8156299"/>
              <a:gd name="connsiteY211" fmla="*/ 5244262 h 5505695"/>
              <a:gd name="connsiteX212" fmla="*/ 4504133 w 8156299"/>
              <a:gd name="connsiteY212" fmla="*/ 5395941 h 5505695"/>
              <a:gd name="connsiteX213" fmla="*/ 4447796 w 8156299"/>
              <a:gd name="connsiteY213" fmla="*/ 5395941 h 5505695"/>
              <a:gd name="connsiteX214" fmla="*/ 4426128 w 8156299"/>
              <a:gd name="connsiteY214" fmla="*/ 5391606 h 5505695"/>
              <a:gd name="connsiteX215" fmla="*/ 4391460 w 8156299"/>
              <a:gd name="connsiteY215" fmla="*/ 5391606 h 5505695"/>
              <a:gd name="connsiteX216" fmla="*/ 4382791 w 8156299"/>
              <a:gd name="connsiteY216" fmla="*/ 5400273 h 5505695"/>
              <a:gd name="connsiteX217" fmla="*/ 4252782 w 8156299"/>
              <a:gd name="connsiteY217" fmla="*/ 5226927 h 5505695"/>
              <a:gd name="connsiteX218" fmla="*/ 4101104 w 8156299"/>
              <a:gd name="connsiteY218" fmla="*/ 5044915 h 5505695"/>
              <a:gd name="connsiteX219" fmla="*/ 4075102 w 8156299"/>
              <a:gd name="connsiteY219" fmla="*/ 5049248 h 5505695"/>
              <a:gd name="connsiteX220" fmla="*/ 4027432 w 8156299"/>
              <a:gd name="connsiteY220" fmla="*/ 4927905 h 5505695"/>
              <a:gd name="connsiteX221" fmla="*/ 3923425 w 8156299"/>
              <a:gd name="connsiteY221" fmla="*/ 4819564 h 5505695"/>
              <a:gd name="connsiteX222" fmla="*/ 3880088 w 8156299"/>
              <a:gd name="connsiteY222" fmla="*/ 4715556 h 5505695"/>
              <a:gd name="connsiteX223" fmla="*/ 3797749 w 8156299"/>
              <a:gd name="connsiteY223" fmla="*/ 4620216 h 5505695"/>
              <a:gd name="connsiteX224" fmla="*/ 3611402 w 8156299"/>
              <a:gd name="connsiteY224" fmla="*/ 4464205 h 5505695"/>
              <a:gd name="connsiteX225" fmla="*/ 3507394 w 8156299"/>
              <a:gd name="connsiteY225" fmla="*/ 4373198 h 5505695"/>
              <a:gd name="connsiteX226" fmla="*/ 3433722 w 8156299"/>
              <a:gd name="connsiteY226" fmla="*/ 4290859 h 5505695"/>
              <a:gd name="connsiteX227" fmla="*/ 3407720 w 8156299"/>
              <a:gd name="connsiteY227" fmla="*/ 4225854 h 5505695"/>
              <a:gd name="connsiteX228" fmla="*/ 3338382 w 8156299"/>
              <a:gd name="connsiteY228" fmla="*/ 4165183 h 5505695"/>
              <a:gd name="connsiteX229" fmla="*/ 3321047 w 8156299"/>
              <a:gd name="connsiteY229" fmla="*/ 4095845 h 5505695"/>
              <a:gd name="connsiteX230" fmla="*/ 3290711 w 8156299"/>
              <a:gd name="connsiteY230" fmla="*/ 4065509 h 5505695"/>
              <a:gd name="connsiteX231" fmla="*/ 3282044 w 8156299"/>
              <a:gd name="connsiteY231" fmla="*/ 4035173 h 5505695"/>
              <a:gd name="connsiteX232" fmla="*/ 3156369 w 8156299"/>
              <a:gd name="connsiteY232" fmla="*/ 3926832 h 5505695"/>
              <a:gd name="connsiteX233" fmla="*/ 3022025 w 8156299"/>
              <a:gd name="connsiteY233" fmla="*/ 3887829 h 5505695"/>
              <a:gd name="connsiteX234" fmla="*/ 2965687 w 8156299"/>
              <a:gd name="connsiteY234" fmla="*/ 3827159 h 5505695"/>
              <a:gd name="connsiteX235" fmla="*/ 2909352 w 8156299"/>
              <a:gd name="connsiteY235" fmla="*/ 3779488 h 5505695"/>
              <a:gd name="connsiteX236" fmla="*/ 2848682 w 8156299"/>
              <a:gd name="connsiteY236" fmla="*/ 3766487 h 5505695"/>
              <a:gd name="connsiteX237" fmla="*/ 2840014 w 8156299"/>
              <a:gd name="connsiteY237" fmla="*/ 3653812 h 5505695"/>
              <a:gd name="connsiteX238" fmla="*/ 2840015 w 8156299"/>
              <a:gd name="connsiteY238" fmla="*/ 3593141 h 5505695"/>
              <a:gd name="connsiteX239" fmla="*/ 2926688 w 8156299"/>
              <a:gd name="connsiteY239" fmla="*/ 3480466 h 5505695"/>
              <a:gd name="connsiteX240" fmla="*/ 2922376 w 8156299"/>
              <a:gd name="connsiteY240" fmla="*/ 3379513 h 5505695"/>
              <a:gd name="connsiteX241" fmla="*/ 2852521 w 8156299"/>
              <a:gd name="connsiteY241" fmla="*/ 3250087 h 5505695"/>
              <a:gd name="connsiteX242" fmla="*/ 2741935 w 8156299"/>
              <a:gd name="connsiteY242" fmla="*/ 3254937 h 5505695"/>
              <a:gd name="connsiteX0" fmla="*/ 3479983 w 8350823"/>
              <a:gd name="connsiteY0" fmla="*/ 3089454 h 5438706"/>
              <a:gd name="connsiteX1" fmla="*/ 3402289 w 8350823"/>
              <a:gd name="connsiteY1" fmla="*/ 2981878 h 5438706"/>
              <a:gd name="connsiteX2" fmla="*/ 3420219 w 8350823"/>
              <a:gd name="connsiteY2" fmla="*/ 2928090 h 5438706"/>
              <a:gd name="connsiteX3" fmla="*/ 3420219 w 8350823"/>
              <a:gd name="connsiteY3" fmla="*/ 2880278 h 5438706"/>
              <a:gd name="connsiteX4" fmla="*/ 3420219 w 8350823"/>
              <a:gd name="connsiteY4" fmla="*/ 2850396 h 5438706"/>
              <a:gd name="connsiteX5" fmla="*/ 3384360 w 8350823"/>
              <a:gd name="connsiteY5" fmla="*/ 2784654 h 5438706"/>
              <a:gd name="connsiteX6" fmla="*/ 3378383 w 8350823"/>
              <a:gd name="connsiteY6" fmla="*/ 2742819 h 5438706"/>
              <a:gd name="connsiteX7" fmla="*/ 3348501 w 8350823"/>
              <a:gd name="connsiteY7" fmla="*/ 2718913 h 5438706"/>
              <a:gd name="connsiteX8" fmla="*/ 3330572 w 8350823"/>
              <a:gd name="connsiteY8" fmla="*/ 2683054 h 5438706"/>
              <a:gd name="connsiteX9" fmla="*/ 3270807 w 8350823"/>
              <a:gd name="connsiteY9" fmla="*/ 2623290 h 5438706"/>
              <a:gd name="connsiteX10" fmla="*/ 3258854 w 8350823"/>
              <a:gd name="connsiteY10" fmla="*/ 2479854 h 5438706"/>
              <a:gd name="connsiteX11" fmla="*/ 3282760 w 8350823"/>
              <a:gd name="connsiteY11" fmla="*/ 2443996 h 5438706"/>
              <a:gd name="connsiteX12" fmla="*/ 3444125 w 8350823"/>
              <a:gd name="connsiteY12" fmla="*/ 2473878 h 5438706"/>
              <a:gd name="connsiteX13" fmla="*/ 3497913 w 8350823"/>
              <a:gd name="connsiteY13" fmla="*/ 2455948 h 5438706"/>
              <a:gd name="connsiteX14" fmla="*/ 3462054 w 8350823"/>
              <a:gd name="connsiteY14" fmla="*/ 2300560 h 5438706"/>
              <a:gd name="connsiteX15" fmla="*/ 3485960 w 8350823"/>
              <a:gd name="connsiteY15" fmla="*/ 2270678 h 5438706"/>
              <a:gd name="connsiteX16" fmla="*/ 3474007 w 8350823"/>
              <a:gd name="connsiteY16" fmla="*/ 1947948 h 5438706"/>
              <a:gd name="connsiteX17" fmla="*/ 280931 w 8350823"/>
              <a:gd name="connsiteY17" fmla="*/ 168788 h 5438706"/>
              <a:gd name="connsiteX18" fmla="*/ 268389 w 8350823"/>
              <a:gd name="connsiteY18" fmla="*/ 65453 h 5438706"/>
              <a:gd name="connsiteX19" fmla="*/ 1231405 w 8350823"/>
              <a:gd name="connsiteY19" fmla="*/ 98928 h 5438706"/>
              <a:gd name="connsiteX20" fmla="*/ 1195113 w 8350823"/>
              <a:gd name="connsiteY20" fmla="*/ 197989 h 5438706"/>
              <a:gd name="connsiteX21" fmla="*/ 2595621 w 8350823"/>
              <a:gd name="connsiteY21" fmla="*/ 951457 h 5438706"/>
              <a:gd name="connsiteX22" fmla="*/ 3438148 w 8350823"/>
              <a:gd name="connsiteY22" fmla="*/ 1021596 h 5438706"/>
              <a:gd name="connsiteX23" fmla="*/ 3450101 w 8350823"/>
              <a:gd name="connsiteY23" fmla="*/ 1015619 h 5438706"/>
              <a:gd name="connsiteX24" fmla="*/ 3730995 w 8350823"/>
              <a:gd name="connsiteY24" fmla="*/ 1039525 h 5438706"/>
              <a:gd name="connsiteX25" fmla="*/ 3742948 w 8350823"/>
              <a:gd name="connsiteY25" fmla="*/ 1039525 h 5438706"/>
              <a:gd name="connsiteX26" fmla="*/ 3754901 w 8350823"/>
              <a:gd name="connsiteY26" fmla="*/ 842301 h 5438706"/>
              <a:gd name="connsiteX27" fmla="*/ 3754901 w 8350823"/>
              <a:gd name="connsiteY27" fmla="*/ 836325 h 5438706"/>
              <a:gd name="connsiteX28" fmla="*/ 3892360 w 8350823"/>
              <a:gd name="connsiteY28" fmla="*/ 836325 h 5438706"/>
              <a:gd name="connsiteX29" fmla="*/ 4442195 w 8350823"/>
              <a:gd name="connsiteY29" fmla="*/ 884137 h 5438706"/>
              <a:gd name="connsiteX30" fmla="*/ 4478054 w 8350823"/>
              <a:gd name="connsiteY30" fmla="*/ 884137 h 5438706"/>
              <a:gd name="connsiteX31" fmla="*/ 4507936 w 8350823"/>
              <a:gd name="connsiteY31" fmla="*/ 914019 h 5438706"/>
              <a:gd name="connsiteX32" fmla="*/ 4531842 w 8350823"/>
              <a:gd name="connsiteY32" fmla="*/ 967807 h 5438706"/>
              <a:gd name="connsiteX33" fmla="*/ 4537819 w 8350823"/>
              <a:gd name="connsiteY33" fmla="*/ 1015619 h 5438706"/>
              <a:gd name="connsiteX34" fmla="*/ 4579654 w 8350823"/>
              <a:gd name="connsiteY34" fmla="*/ 1063431 h 5438706"/>
              <a:gd name="connsiteX35" fmla="*/ 4645395 w 8350823"/>
              <a:gd name="connsiteY35" fmla="*/ 1075384 h 5438706"/>
              <a:gd name="connsiteX36" fmla="*/ 4699183 w 8350823"/>
              <a:gd name="connsiteY36" fmla="*/ 1123196 h 5438706"/>
              <a:gd name="connsiteX37" fmla="*/ 4741019 w 8350823"/>
              <a:gd name="connsiteY37" fmla="*/ 1176984 h 5438706"/>
              <a:gd name="connsiteX38" fmla="*/ 4794807 w 8350823"/>
              <a:gd name="connsiteY38" fmla="*/ 1230772 h 5438706"/>
              <a:gd name="connsiteX39" fmla="*/ 4812736 w 8350823"/>
              <a:gd name="connsiteY39" fmla="*/ 1260654 h 5438706"/>
              <a:gd name="connsiteX40" fmla="*/ 4866525 w 8350823"/>
              <a:gd name="connsiteY40" fmla="*/ 1308466 h 5438706"/>
              <a:gd name="connsiteX41" fmla="*/ 4920313 w 8350823"/>
              <a:gd name="connsiteY41" fmla="*/ 1356278 h 5438706"/>
              <a:gd name="connsiteX42" fmla="*/ 4926289 w 8350823"/>
              <a:gd name="connsiteY42" fmla="*/ 1356278 h 5438706"/>
              <a:gd name="connsiteX43" fmla="*/ 4986054 w 8350823"/>
              <a:gd name="connsiteY43" fmla="*/ 1374207 h 5438706"/>
              <a:gd name="connsiteX44" fmla="*/ 5027889 w 8350823"/>
              <a:gd name="connsiteY44" fmla="*/ 1427996 h 5438706"/>
              <a:gd name="connsiteX45" fmla="*/ 5033866 w 8350823"/>
              <a:gd name="connsiteY45" fmla="*/ 1439948 h 5438706"/>
              <a:gd name="connsiteX46" fmla="*/ 5057772 w 8350823"/>
              <a:gd name="connsiteY46" fmla="*/ 1463854 h 5438706"/>
              <a:gd name="connsiteX47" fmla="*/ 5081677 w 8350823"/>
              <a:gd name="connsiteY47" fmla="*/ 1505690 h 5438706"/>
              <a:gd name="connsiteX48" fmla="*/ 5087654 w 8350823"/>
              <a:gd name="connsiteY48" fmla="*/ 1553501 h 5438706"/>
              <a:gd name="connsiteX49" fmla="*/ 5099607 w 8350823"/>
              <a:gd name="connsiteY49" fmla="*/ 1577407 h 5438706"/>
              <a:gd name="connsiteX50" fmla="*/ 5123513 w 8350823"/>
              <a:gd name="connsiteY50" fmla="*/ 1607290 h 5438706"/>
              <a:gd name="connsiteX51" fmla="*/ 5147419 w 8350823"/>
              <a:gd name="connsiteY51" fmla="*/ 1643148 h 5438706"/>
              <a:gd name="connsiteX52" fmla="*/ 5159372 w 8350823"/>
              <a:gd name="connsiteY52" fmla="*/ 1673031 h 5438706"/>
              <a:gd name="connsiteX53" fmla="*/ 5135466 w 8350823"/>
              <a:gd name="connsiteY53" fmla="*/ 1726819 h 5438706"/>
              <a:gd name="connsiteX54" fmla="*/ 5159372 w 8350823"/>
              <a:gd name="connsiteY54" fmla="*/ 1774631 h 5438706"/>
              <a:gd name="connsiteX55" fmla="*/ 5171325 w 8350823"/>
              <a:gd name="connsiteY55" fmla="*/ 1804513 h 5438706"/>
              <a:gd name="connsiteX56" fmla="*/ 5189254 w 8350823"/>
              <a:gd name="connsiteY56" fmla="*/ 1846348 h 5438706"/>
              <a:gd name="connsiteX57" fmla="*/ 5201207 w 8350823"/>
              <a:gd name="connsiteY57" fmla="*/ 1864278 h 5438706"/>
              <a:gd name="connsiteX58" fmla="*/ 5201207 w 8350823"/>
              <a:gd name="connsiteY58" fmla="*/ 1894160 h 5438706"/>
              <a:gd name="connsiteX59" fmla="*/ 5249019 w 8350823"/>
              <a:gd name="connsiteY59" fmla="*/ 1953925 h 5438706"/>
              <a:gd name="connsiteX60" fmla="*/ 5278901 w 8350823"/>
              <a:gd name="connsiteY60" fmla="*/ 1971854 h 5438706"/>
              <a:gd name="connsiteX61" fmla="*/ 5284877 w 8350823"/>
              <a:gd name="connsiteY61" fmla="*/ 1965878 h 5438706"/>
              <a:gd name="connsiteX62" fmla="*/ 5326713 w 8350823"/>
              <a:gd name="connsiteY62" fmla="*/ 1983807 h 5438706"/>
              <a:gd name="connsiteX63" fmla="*/ 5380501 w 8350823"/>
              <a:gd name="connsiteY63" fmla="*/ 2031619 h 5438706"/>
              <a:gd name="connsiteX64" fmla="*/ 5422336 w 8350823"/>
              <a:gd name="connsiteY64" fmla="*/ 2067478 h 5438706"/>
              <a:gd name="connsiteX65" fmla="*/ 5458195 w 8350823"/>
              <a:gd name="connsiteY65" fmla="*/ 2079431 h 5438706"/>
              <a:gd name="connsiteX66" fmla="*/ 5511983 w 8350823"/>
              <a:gd name="connsiteY66" fmla="*/ 2091384 h 5438706"/>
              <a:gd name="connsiteX67" fmla="*/ 5511983 w 8350823"/>
              <a:gd name="connsiteY67" fmla="*/ 2115290 h 5438706"/>
              <a:gd name="connsiteX68" fmla="*/ 5559795 w 8350823"/>
              <a:gd name="connsiteY68" fmla="*/ 2145172 h 5438706"/>
              <a:gd name="connsiteX69" fmla="*/ 5595654 w 8350823"/>
              <a:gd name="connsiteY69" fmla="*/ 2151148 h 5438706"/>
              <a:gd name="connsiteX70" fmla="*/ 5637489 w 8350823"/>
              <a:gd name="connsiteY70" fmla="*/ 2187007 h 5438706"/>
              <a:gd name="connsiteX71" fmla="*/ 5667372 w 8350823"/>
              <a:gd name="connsiteY71" fmla="*/ 2204937 h 5438706"/>
              <a:gd name="connsiteX72" fmla="*/ 5679325 w 8350823"/>
              <a:gd name="connsiteY72" fmla="*/ 2210913 h 5438706"/>
              <a:gd name="connsiteX73" fmla="*/ 5703230 w 8350823"/>
              <a:gd name="connsiteY73" fmla="*/ 2216890 h 5438706"/>
              <a:gd name="connsiteX74" fmla="*/ 5762995 w 8350823"/>
              <a:gd name="connsiteY74" fmla="*/ 2240796 h 5438706"/>
              <a:gd name="connsiteX75" fmla="*/ 5786901 w 8350823"/>
              <a:gd name="connsiteY75" fmla="*/ 2216890 h 5438706"/>
              <a:gd name="connsiteX76" fmla="*/ 5810807 w 8350823"/>
              <a:gd name="connsiteY76" fmla="*/ 2192984 h 5438706"/>
              <a:gd name="connsiteX77" fmla="*/ 5840689 w 8350823"/>
              <a:gd name="connsiteY77" fmla="*/ 2151148 h 5438706"/>
              <a:gd name="connsiteX78" fmla="*/ 5882525 w 8350823"/>
              <a:gd name="connsiteY78" fmla="*/ 2127243 h 5438706"/>
              <a:gd name="connsiteX79" fmla="*/ 5870572 w 8350823"/>
              <a:gd name="connsiteY79" fmla="*/ 2109313 h 5438706"/>
              <a:gd name="connsiteX80" fmla="*/ 5870572 w 8350823"/>
              <a:gd name="connsiteY80" fmla="*/ 2073454 h 5438706"/>
              <a:gd name="connsiteX81" fmla="*/ 5906430 w 8350823"/>
              <a:gd name="connsiteY81" fmla="*/ 2037596 h 5438706"/>
              <a:gd name="connsiteX82" fmla="*/ 5906430 w 8350823"/>
              <a:gd name="connsiteY82" fmla="*/ 2019666 h 5438706"/>
              <a:gd name="connsiteX83" fmla="*/ 5972172 w 8350823"/>
              <a:gd name="connsiteY83" fmla="*/ 1882207 h 5438706"/>
              <a:gd name="connsiteX84" fmla="*/ 5990101 w 8350823"/>
              <a:gd name="connsiteY84" fmla="*/ 1876231 h 5438706"/>
              <a:gd name="connsiteX85" fmla="*/ 6079748 w 8350823"/>
              <a:gd name="connsiteY85" fmla="*/ 1858301 h 5438706"/>
              <a:gd name="connsiteX86" fmla="*/ 6091701 w 8350823"/>
              <a:gd name="connsiteY86" fmla="*/ 1858301 h 5438706"/>
              <a:gd name="connsiteX87" fmla="*/ 6115606 w 8350823"/>
              <a:gd name="connsiteY87" fmla="*/ 1828420 h 5438706"/>
              <a:gd name="connsiteX88" fmla="*/ 6306852 w 8350823"/>
              <a:gd name="connsiteY88" fmla="*/ 1852325 h 5438706"/>
              <a:gd name="connsiteX89" fmla="*/ 6456265 w 8350823"/>
              <a:gd name="connsiteY89" fmla="*/ 1870254 h 5438706"/>
              <a:gd name="connsiteX90" fmla="*/ 6527982 w 8350823"/>
              <a:gd name="connsiteY90" fmla="*/ 1912090 h 5438706"/>
              <a:gd name="connsiteX91" fmla="*/ 6563840 w 8350823"/>
              <a:gd name="connsiteY91" fmla="*/ 1959901 h 5438706"/>
              <a:gd name="connsiteX92" fmla="*/ 6569817 w 8350823"/>
              <a:gd name="connsiteY92" fmla="*/ 2001737 h 5438706"/>
              <a:gd name="connsiteX93" fmla="*/ 6659463 w 8350823"/>
              <a:gd name="connsiteY93" fmla="*/ 2013690 h 5438706"/>
              <a:gd name="connsiteX94" fmla="*/ 6689346 w 8350823"/>
              <a:gd name="connsiteY94" fmla="*/ 2079431 h 5438706"/>
              <a:gd name="connsiteX95" fmla="*/ 6749109 w 8350823"/>
              <a:gd name="connsiteY95" fmla="*/ 2109313 h 5438706"/>
              <a:gd name="connsiteX96" fmla="*/ 6820827 w 8350823"/>
              <a:gd name="connsiteY96" fmla="*/ 2181030 h 5438706"/>
              <a:gd name="connsiteX97" fmla="*/ 6856685 w 8350823"/>
              <a:gd name="connsiteY97" fmla="*/ 2318489 h 5438706"/>
              <a:gd name="connsiteX98" fmla="*/ 6940356 w 8350823"/>
              <a:gd name="connsiteY98" fmla="*/ 2443996 h 5438706"/>
              <a:gd name="connsiteX99" fmla="*/ 6982191 w 8350823"/>
              <a:gd name="connsiteY99" fmla="*/ 2563525 h 5438706"/>
              <a:gd name="connsiteX100" fmla="*/ 7065861 w 8350823"/>
              <a:gd name="connsiteY100" fmla="*/ 2623290 h 5438706"/>
              <a:gd name="connsiteX101" fmla="*/ 7125625 w 8350823"/>
              <a:gd name="connsiteY101" fmla="*/ 2712936 h 5438706"/>
              <a:gd name="connsiteX102" fmla="*/ 7185389 w 8350823"/>
              <a:gd name="connsiteY102" fmla="*/ 2820513 h 5438706"/>
              <a:gd name="connsiteX103" fmla="*/ 7233201 w 8350823"/>
              <a:gd name="connsiteY103" fmla="*/ 2868324 h 5438706"/>
              <a:gd name="connsiteX104" fmla="*/ 7304917 w 8350823"/>
              <a:gd name="connsiteY104" fmla="*/ 2892230 h 5438706"/>
              <a:gd name="connsiteX105" fmla="*/ 7316869 w 8350823"/>
              <a:gd name="connsiteY105" fmla="*/ 2969925 h 5438706"/>
              <a:gd name="connsiteX106" fmla="*/ 7322846 w 8350823"/>
              <a:gd name="connsiteY106" fmla="*/ 3041642 h 5438706"/>
              <a:gd name="connsiteX107" fmla="*/ 7340774 w 8350823"/>
              <a:gd name="connsiteY107" fmla="*/ 3143243 h 5438706"/>
              <a:gd name="connsiteX108" fmla="*/ 7382610 w 8350823"/>
              <a:gd name="connsiteY108" fmla="*/ 3244843 h 5438706"/>
              <a:gd name="connsiteX109" fmla="*/ 7412491 w 8350823"/>
              <a:gd name="connsiteY109" fmla="*/ 3256796 h 5438706"/>
              <a:gd name="connsiteX110" fmla="*/ 7436398 w 8350823"/>
              <a:gd name="connsiteY110" fmla="*/ 3322536 h 5438706"/>
              <a:gd name="connsiteX111" fmla="*/ 7514090 w 8350823"/>
              <a:gd name="connsiteY111" fmla="*/ 3424135 h 5438706"/>
              <a:gd name="connsiteX112" fmla="*/ 7621667 w 8350823"/>
              <a:gd name="connsiteY112" fmla="*/ 3454017 h 5438706"/>
              <a:gd name="connsiteX113" fmla="*/ 7687408 w 8350823"/>
              <a:gd name="connsiteY113" fmla="*/ 3507805 h 5438706"/>
              <a:gd name="connsiteX114" fmla="*/ 7794984 w 8350823"/>
              <a:gd name="connsiteY114" fmla="*/ 3513781 h 5438706"/>
              <a:gd name="connsiteX115" fmla="*/ 7866701 w 8350823"/>
              <a:gd name="connsiteY115" fmla="*/ 3579521 h 5438706"/>
              <a:gd name="connsiteX116" fmla="*/ 7938419 w 8350823"/>
              <a:gd name="connsiteY116" fmla="*/ 3609404 h 5438706"/>
              <a:gd name="connsiteX117" fmla="*/ 8093806 w 8350823"/>
              <a:gd name="connsiteY117" fmla="*/ 3597450 h 5438706"/>
              <a:gd name="connsiteX118" fmla="*/ 8207358 w 8350823"/>
              <a:gd name="connsiteY118" fmla="*/ 3651238 h 5438706"/>
              <a:gd name="connsiteX119" fmla="*/ 8249192 w 8350823"/>
              <a:gd name="connsiteY119" fmla="*/ 3675144 h 5438706"/>
              <a:gd name="connsiteX120" fmla="*/ 8326886 w 8350823"/>
              <a:gd name="connsiteY120" fmla="*/ 3627333 h 5438706"/>
              <a:gd name="connsiteX121" fmla="*/ 8344814 w 8350823"/>
              <a:gd name="connsiteY121" fmla="*/ 3621356 h 5438706"/>
              <a:gd name="connsiteX122" fmla="*/ 8350790 w 8350823"/>
              <a:gd name="connsiteY122" fmla="*/ 3782720 h 5438706"/>
              <a:gd name="connsiteX123" fmla="*/ 8267120 w 8350823"/>
              <a:gd name="connsiteY123" fmla="*/ 3956038 h 5438706"/>
              <a:gd name="connsiteX124" fmla="*/ 8207356 w 8350823"/>
              <a:gd name="connsiteY124" fmla="*/ 4117402 h 5438706"/>
              <a:gd name="connsiteX125" fmla="*/ 8165520 w 8350823"/>
              <a:gd name="connsiteY125" fmla="*/ 4428178 h 5438706"/>
              <a:gd name="connsiteX126" fmla="*/ 8147591 w 8350823"/>
              <a:gd name="connsiteY126" fmla="*/ 4631378 h 5438706"/>
              <a:gd name="connsiteX127" fmla="*/ 8153567 w 8350823"/>
              <a:gd name="connsiteY127" fmla="*/ 4798719 h 5438706"/>
              <a:gd name="connsiteX128" fmla="*/ 8153567 w 8350823"/>
              <a:gd name="connsiteY128" fmla="*/ 4930201 h 5438706"/>
              <a:gd name="connsiteX129" fmla="*/ 8165520 w 8350823"/>
              <a:gd name="connsiteY129" fmla="*/ 5091565 h 5438706"/>
              <a:gd name="connsiteX130" fmla="*/ 8129662 w 8350823"/>
              <a:gd name="connsiteY130" fmla="*/ 5229023 h 5438706"/>
              <a:gd name="connsiteX131" fmla="*/ 8141615 w 8350823"/>
              <a:gd name="connsiteY131" fmla="*/ 5342576 h 5438706"/>
              <a:gd name="connsiteX132" fmla="*/ 8171497 w 8350823"/>
              <a:gd name="connsiteY132" fmla="*/ 5432223 h 5438706"/>
              <a:gd name="connsiteX133" fmla="*/ 8147591 w 8350823"/>
              <a:gd name="connsiteY133" fmla="*/ 5432222 h 5438706"/>
              <a:gd name="connsiteX134" fmla="*/ 8051967 w 8350823"/>
              <a:gd name="connsiteY134" fmla="*/ 5390386 h 5438706"/>
              <a:gd name="connsiteX135" fmla="*/ 7962320 w 8350823"/>
              <a:gd name="connsiteY135" fmla="*/ 5348551 h 5438706"/>
              <a:gd name="connsiteX136" fmla="*/ 7914509 w 8350823"/>
              <a:gd name="connsiteY136" fmla="*/ 5354528 h 5438706"/>
              <a:gd name="connsiteX137" fmla="*/ 7783027 w 8350823"/>
              <a:gd name="connsiteY137" fmla="*/ 5360505 h 5438706"/>
              <a:gd name="connsiteX138" fmla="*/ 7711309 w 8350823"/>
              <a:gd name="connsiteY138" fmla="*/ 5372458 h 5438706"/>
              <a:gd name="connsiteX139" fmla="*/ 7681427 w 8350823"/>
              <a:gd name="connsiteY139" fmla="*/ 5402340 h 5438706"/>
              <a:gd name="connsiteX140" fmla="*/ 7496156 w 8350823"/>
              <a:gd name="connsiteY140" fmla="*/ 5360504 h 5438706"/>
              <a:gd name="connsiteX141" fmla="*/ 7450525 w 8350823"/>
              <a:gd name="connsiteY141" fmla="*/ 5255279 h 5438706"/>
              <a:gd name="connsiteX142" fmla="*/ 7415856 w 8350823"/>
              <a:gd name="connsiteY142" fmla="*/ 5276948 h 5438706"/>
              <a:gd name="connsiteX143" fmla="*/ 7381187 w 8350823"/>
              <a:gd name="connsiteY143" fmla="*/ 5242278 h 5438706"/>
              <a:gd name="connsiteX144" fmla="*/ 7363852 w 8350823"/>
              <a:gd name="connsiteY144" fmla="*/ 5281280 h 5438706"/>
              <a:gd name="connsiteX145" fmla="*/ 7151503 w 8350823"/>
              <a:gd name="connsiteY145" fmla="*/ 5207608 h 5438706"/>
              <a:gd name="connsiteX146" fmla="*/ 7129835 w 8350823"/>
              <a:gd name="connsiteY146" fmla="*/ 5159938 h 5438706"/>
              <a:gd name="connsiteX147" fmla="*/ 7177505 w 8350823"/>
              <a:gd name="connsiteY147" fmla="*/ 5116602 h 5438706"/>
              <a:gd name="connsiteX148" fmla="*/ 7142836 w 8350823"/>
              <a:gd name="connsiteY148" fmla="*/ 5038596 h 5438706"/>
              <a:gd name="connsiteX149" fmla="*/ 7099500 w 8350823"/>
              <a:gd name="connsiteY149" fmla="*/ 5042930 h 5438706"/>
              <a:gd name="connsiteX150" fmla="*/ 7116834 w 8350823"/>
              <a:gd name="connsiteY150" fmla="*/ 4990926 h 5438706"/>
              <a:gd name="connsiteX151" fmla="*/ 7017160 w 8350823"/>
              <a:gd name="connsiteY151" fmla="*/ 4990926 h 5438706"/>
              <a:gd name="connsiteX152" fmla="*/ 6986825 w 8350823"/>
              <a:gd name="connsiteY152" fmla="*/ 5021261 h 5438706"/>
              <a:gd name="connsiteX153" fmla="*/ 6952155 w 8350823"/>
              <a:gd name="connsiteY153" fmla="*/ 5012594 h 5438706"/>
              <a:gd name="connsiteX154" fmla="*/ 6939154 w 8350823"/>
              <a:gd name="connsiteY154" fmla="*/ 4977925 h 5438706"/>
              <a:gd name="connsiteX155" fmla="*/ 6934820 w 8350823"/>
              <a:gd name="connsiteY155" fmla="*/ 4886919 h 5438706"/>
              <a:gd name="connsiteX156" fmla="*/ 6917486 w 8350823"/>
              <a:gd name="connsiteY156" fmla="*/ 4791579 h 5438706"/>
              <a:gd name="connsiteX157" fmla="*/ 6921819 w 8350823"/>
              <a:gd name="connsiteY157" fmla="*/ 4722240 h 5438706"/>
              <a:gd name="connsiteX158" fmla="*/ 6856814 w 8350823"/>
              <a:gd name="connsiteY158" fmla="*/ 4635566 h 5438706"/>
              <a:gd name="connsiteX159" fmla="*/ 6861149 w 8350823"/>
              <a:gd name="connsiteY159" fmla="*/ 4488222 h 5438706"/>
              <a:gd name="connsiteX160" fmla="*/ 6765808 w 8350823"/>
              <a:gd name="connsiteY160" fmla="*/ 4366881 h 5438706"/>
              <a:gd name="connsiteX161" fmla="*/ 6731139 w 8350823"/>
              <a:gd name="connsiteY161" fmla="*/ 4323544 h 5438706"/>
              <a:gd name="connsiteX162" fmla="*/ 6674802 w 8350823"/>
              <a:gd name="connsiteY162" fmla="*/ 4336545 h 5438706"/>
              <a:gd name="connsiteX163" fmla="*/ 6631465 w 8350823"/>
              <a:gd name="connsiteY163" fmla="*/ 4314877 h 5438706"/>
              <a:gd name="connsiteX164" fmla="*/ 6592463 w 8350823"/>
              <a:gd name="connsiteY164" fmla="*/ 4236871 h 5438706"/>
              <a:gd name="connsiteX165" fmla="*/ 6536125 w 8350823"/>
              <a:gd name="connsiteY165" fmla="*/ 4245538 h 5438706"/>
              <a:gd name="connsiteX166" fmla="*/ 6479787 w 8350823"/>
              <a:gd name="connsiteY166" fmla="*/ 4267207 h 5438706"/>
              <a:gd name="connsiteX167" fmla="*/ 6401781 w 8350823"/>
              <a:gd name="connsiteY167" fmla="*/ 4271540 h 5438706"/>
              <a:gd name="connsiteX168" fmla="*/ 6397448 w 8350823"/>
              <a:gd name="connsiteY168" fmla="*/ 4236871 h 5438706"/>
              <a:gd name="connsiteX169" fmla="*/ 6419117 w 8350823"/>
              <a:gd name="connsiteY169" fmla="*/ 4228203 h 5438706"/>
              <a:gd name="connsiteX170" fmla="*/ 6375780 w 8350823"/>
              <a:gd name="connsiteY170" fmla="*/ 4189200 h 5438706"/>
              <a:gd name="connsiteX171" fmla="*/ 6336777 w 8350823"/>
              <a:gd name="connsiteY171" fmla="*/ 4176200 h 5438706"/>
              <a:gd name="connsiteX172" fmla="*/ 6254437 w 8350823"/>
              <a:gd name="connsiteY172" fmla="*/ 4098194 h 5438706"/>
              <a:gd name="connsiteX173" fmla="*/ 6076758 w 8350823"/>
              <a:gd name="connsiteY173" fmla="*/ 4076526 h 5438706"/>
              <a:gd name="connsiteX174" fmla="*/ 6024753 w 8350823"/>
              <a:gd name="connsiteY174" fmla="*/ 4089527 h 5438706"/>
              <a:gd name="connsiteX175" fmla="*/ 5972750 w 8350823"/>
              <a:gd name="connsiteY175" fmla="*/ 4098195 h 5438706"/>
              <a:gd name="connsiteX176" fmla="*/ 5981418 w 8350823"/>
              <a:gd name="connsiteY176" fmla="*/ 4141531 h 5438706"/>
              <a:gd name="connsiteX177" fmla="*/ 6037756 w 8350823"/>
              <a:gd name="connsiteY177" fmla="*/ 4219536 h 5438706"/>
              <a:gd name="connsiteX178" fmla="*/ 6037755 w 8350823"/>
              <a:gd name="connsiteY178" fmla="*/ 4401550 h 5438706"/>
              <a:gd name="connsiteX179" fmla="*/ 5912079 w 8350823"/>
              <a:gd name="connsiteY179" fmla="*/ 4427552 h 5438706"/>
              <a:gd name="connsiteX180" fmla="*/ 5795071 w 8350823"/>
              <a:gd name="connsiteY180" fmla="*/ 4414550 h 5438706"/>
              <a:gd name="connsiteX181" fmla="*/ 5704064 w 8350823"/>
              <a:gd name="connsiteY181" fmla="*/ 4392882 h 5438706"/>
              <a:gd name="connsiteX182" fmla="*/ 5643393 w 8350823"/>
              <a:gd name="connsiteY182" fmla="*/ 4414551 h 5438706"/>
              <a:gd name="connsiteX183" fmla="*/ 5595723 w 8350823"/>
              <a:gd name="connsiteY183" fmla="*/ 4462221 h 5438706"/>
              <a:gd name="connsiteX184" fmla="*/ 5535052 w 8350823"/>
              <a:gd name="connsiteY184" fmla="*/ 4505558 h 5438706"/>
              <a:gd name="connsiteX185" fmla="*/ 5509050 w 8350823"/>
              <a:gd name="connsiteY185" fmla="*/ 4548893 h 5438706"/>
              <a:gd name="connsiteX186" fmla="*/ 5435378 w 8350823"/>
              <a:gd name="connsiteY186" fmla="*/ 4583563 h 5438706"/>
              <a:gd name="connsiteX187" fmla="*/ 5439711 w 8350823"/>
              <a:gd name="connsiteY187" fmla="*/ 4639901 h 5438706"/>
              <a:gd name="connsiteX188" fmla="*/ 5422377 w 8350823"/>
              <a:gd name="connsiteY188" fmla="*/ 4678903 h 5438706"/>
              <a:gd name="connsiteX189" fmla="*/ 5426711 w 8350823"/>
              <a:gd name="connsiteY189" fmla="*/ 4739574 h 5438706"/>
              <a:gd name="connsiteX190" fmla="*/ 5452712 w 8350823"/>
              <a:gd name="connsiteY190" fmla="*/ 4800245 h 5438706"/>
              <a:gd name="connsiteX191" fmla="*/ 5400708 w 8350823"/>
              <a:gd name="connsiteY191" fmla="*/ 4795912 h 5438706"/>
              <a:gd name="connsiteX192" fmla="*/ 5374707 w 8350823"/>
              <a:gd name="connsiteY192" fmla="*/ 4839248 h 5438706"/>
              <a:gd name="connsiteX193" fmla="*/ 5309702 w 8350823"/>
              <a:gd name="connsiteY193" fmla="*/ 4886918 h 5438706"/>
              <a:gd name="connsiteX194" fmla="*/ 5309702 w 8350823"/>
              <a:gd name="connsiteY194" fmla="*/ 5003927 h 5438706"/>
              <a:gd name="connsiteX195" fmla="*/ 5279366 w 8350823"/>
              <a:gd name="connsiteY195" fmla="*/ 5034262 h 5438706"/>
              <a:gd name="connsiteX196" fmla="*/ 5253365 w 8350823"/>
              <a:gd name="connsiteY196" fmla="*/ 5294281 h 5438706"/>
              <a:gd name="connsiteX197" fmla="*/ 5210029 w 8350823"/>
              <a:gd name="connsiteY197" fmla="*/ 5428625 h 5438706"/>
              <a:gd name="connsiteX198" fmla="*/ 5184027 w 8350823"/>
              <a:gd name="connsiteY198" fmla="*/ 5372287 h 5438706"/>
              <a:gd name="connsiteX199" fmla="*/ 5123355 w 8350823"/>
              <a:gd name="connsiteY199" fmla="*/ 5380954 h 5438706"/>
              <a:gd name="connsiteX200" fmla="*/ 5045349 w 8350823"/>
              <a:gd name="connsiteY200" fmla="*/ 5350619 h 5438706"/>
              <a:gd name="connsiteX201" fmla="*/ 5049683 w 8350823"/>
              <a:gd name="connsiteY201" fmla="*/ 5285614 h 5438706"/>
              <a:gd name="connsiteX202" fmla="*/ 5002013 w 8350823"/>
              <a:gd name="connsiteY202" fmla="*/ 5268279 h 5438706"/>
              <a:gd name="connsiteX203" fmla="*/ 4902340 w 8350823"/>
              <a:gd name="connsiteY203" fmla="*/ 5311616 h 5438706"/>
              <a:gd name="connsiteX204" fmla="*/ 4893672 w 8350823"/>
              <a:gd name="connsiteY204" fmla="*/ 5259613 h 5438706"/>
              <a:gd name="connsiteX205" fmla="*/ 4937008 w 8350823"/>
              <a:gd name="connsiteY205" fmla="*/ 5198942 h 5438706"/>
              <a:gd name="connsiteX206" fmla="*/ 4902339 w 8350823"/>
              <a:gd name="connsiteY206" fmla="*/ 5125270 h 5438706"/>
              <a:gd name="connsiteX207" fmla="*/ 4824333 w 8350823"/>
              <a:gd name="connsiteY207" fmla="*/ 5077599 h 5438706"/>
              <a:gd name="connsiteX208" fmla="*/ 4724659 w 8350823"/>
              <a:gd name="connsiteY208" fmla="*/ 5068932 h 5438706"/>
              <a:gd name="connsiteX209" fmla="*/ 4694323 w 8350823"/>
              <a:gd name="connsiteY209" fmla="*/ 5077599 h 5438706"/>
              <a:gd name="connsiteX210" fmla="*/ 4698657 w 8350823"/>
              <a:gd name="connsiteY210" fmla="*/ 5129602 h 5438706"/>
              <a:gd name="connsiteX211" fmla="*/ 4624985 w 8350823"/>
              <a:gd name="connsiteY211" fmla="*/ 5177273 h 5438706"/>
              <a:gd name="connsiteX212" fmla="*/ 4698657 w 8350823"/>
              <a:gd name="connsiteY212" fmla="*/ 5328952 h 5438706"/>
              <a:gd name="connsiteX213" fmla="*/ 4642320 w 8350823"/>
              <a:gd name="connsiteY213" fmla="*/ 5328952 h 5438706"/>
              <a:gd name="connsiteX214" fmla="*/ 4620652 w 8350823"/>
              <a:gd name="connsiteY214" fmla="*/ 5324617 h 5438706"/>
              <a:gd name="connsiteX215" fmla="*/ 4585984 w 8350823"/>
              <a:gd name="connsiteY215" fmla="*/ 5324617 h 5438706"/>
              <a:gd name="connsiteX216" fmla="*/ 4577315 w 8350823"/>
              <a:gd name="connsiteY216" fmla="*/ 5333284 h 5438706"/>
              <a:gd name="connsiteX217" fmla="*/ 4447306 w 8350823"/>
              <a:gd name="connsiteY217" fmla="*/ 5159938 h 5438706"/>
              <a:gd name="connsiteX218" fmla="*/ 4295628 w 8350823"/>
              <a:gd name="connsiteY218" fmla="*/ 4977926 h 5438706"/>
              <a:gd name="connsiteX219" fmla="*/ 4269626 w 8350823"/>
              <a:gd name="connsiteY219" fmla="*/ 4982259 h 5438706"/>
              <a:gd name="connsiteX220" fmla="*/ 4221956 w 8350823"/>
              <a:gd name="connsiteY220" fmla="*/ 4860916 h 5438706"/>
              <a:gd name="connsiteX221" fmla="*/ 4117949 w 8350823"/>
              <a:gd name="connsiteY221" fmla="*/ 4752575 h 5438706"/>
              <a:gd name="connsiteX222" fmla="*/ 4074612 w 8350823"/>
              <a:gd name="connsiteY222" fmla="*/ 4648567 h 5438706"/>
              <a:gd name="connsiteX223" fmla="*/ 3992273 w 8350823"/>
              <a:gd name="connsiteY223" fmla="*/ 4553227 h 5438706"/>
              <a:gd name="connsiteX224" fmla="*/ 3805926 w 8350823"/>
              <a:gd name="connsiteY224" fmla="*/ 4397216 h 5438706"/>
              <a:gd name="connsiteX225" fmla="*/ 3701918 w 8350823"/>
              <a:gd name="connsiteY225" fmla="*/ 4306209 h 5438706"/>
              <a:gd name="connsiteX226" fmla="*/ 3628246 w 8350823"/>
              <a:gd name="connsiteY226" fmla="*/ 4223870 h 5438706"/>
              <a:gd name="connsiteX227" fmla="*/ 3602244 w 8350823"/>
              <a:gd name="connsiteY227" fmla="*/ 4158865 h 5438706"/>
              <a:gd name="connsiteX228" fmla="*/ 3532906 w 8350823"/>
              <a:gd name="connsiteY228" fmla="*/ 4098194 h 5438706"/>
              <a:gd name="connsiteX229" fmla="*/ 3515571 w 8350823"/>
              <a:gd name="connsiteY229" fmla="*/ 4028856 h 5438706"/>
              <a:gd name="connsiteX230" fmla="*/ 3485235 w 8350823"/>
              <a:gd name="connsiteY230" fmla="*/ 3998520 h 5438706"/>
              <a:gd name="connsiteX231" fmla="*/ 3476568 w 8350823"/>
              <a:gd name="connsiteY231" fmla="*/ 3968184 h 5438706"/>
              <a:gd name="connsiteX232" fmla="*/ 3350893 w 8350823"/>
              <a:gd name="connsiteY232" fmla="*/ 3859843 h 5438706"/>
              <a:gd name="connsiteX233" fmla="*/ 3216549 w 8350823"/>
              <a:gd name="connsiteY233" fmla="*/ 3820840 h 5438706"/>
              <a:gd name="connsiteX234" fmla="*/ 3160211 w 8350823"/>
              <a:gd name="connsiteY234" fmla="*/ 3760170 h 5438706"/>
              <a:gd name="connsiteX235" fmla="*/ 3103876 w 8350823"/>
              <a:gd name="connsiteY235" fmla="*/ 3712499 h 5438706"/>
              <a:gd name="connsiteX236" fmla="*/ 3043206 w 8350823"/>
              <a:gd name="connsiteY236" fmla="*/ 3699498 h 5438706"/>
              <a:gd name="connsiteX237" fmla="*/ 3034538 w 8350823"/>
              <a:gd name="connsiteY237" fmla="*/ 3586823 h 5438706"/>
              <a:gd name="connsiteX238" fmla="*/ 3034539 w 8350823"/>
              <a:gd name="connsiteY238" fmla="*/ 3526152 h 5438706"/>
              <a:gd name="connsiteX239" fmla="*/ 3121212 w 8350823"/>
              <a:gd name="connsiteY239" fmla="*/ 3413477 h 5438706"/>
              <a:gd name="connsiteX240" fmla="*/ 3116900 w 8350823"/>
              <a:gd name="connsiteY240" fmla="*/ 3312524 h 5438706"/>
              <a:gd name="connsiteX241" fmla="*/ 3047045 w 8350823"/>
              <a:gd name="connsiteY241" fmla="*/ 3183098 h 5438706"/>
              <a:gd name="connsiteX242" fmla="*/ 2936459 w 8350823"/>
              <a:gd name="connsiteY242" fmla="*/ 3187948 h 5438706"/>
              <a:gd name="connsiteX0" fmla="*/ 3399775 w 8270615"/>
              <a:gd name="connsiteY0" fmla="*/ 3027129 h 5376381"/>
              <a:gd name="connsiteX1" fmla="*/ 3322081 w 8270615"/>
              <a:gd name="connsiteY1" fmla="*/ 2919553 h 5376381"/>
              <a:gd name="connsiteX2" fmla="*/ 3340011 w 8270615"/>
              <a:gd name="connsiteY2" fmla="*/ 2865765 h 5376381"/>
              <a:gd name="connsiteX3" fmla="*/ 3340011 w 8270615"/>
              <a:gd name="connsiteY3" fmla="*/ 2817953 h 5376381"/>
              <a:gd name="connsiteX4" fmla="*/ 3340011 w 8270615"/>
              <a:gd name="connsiteY4" fmla="*/ 2788071 h 5376381"/>
              <a:gd name="connsiteX5" fmla="*/ 3304152 w 8270615"/>
              <a:gd name="connsiteY5" fmla="*/ 2722329 h 5376381"/>
              <a:gd name="connsiteX6" fmla="*/ 3298175 w 8270615"/>
              <a:gd name="connsiteY6" fmla="*/ 2680494 h 5376381"/>
              <a:gd name="connsiteX7" fmla="*/ 3268293 w 8270615"/>
              <a:gd name="connsiteY7" fmla="*/ 2656588 h 5376381"/>
              <a:gd name="connsiteX8" fmla="*/ 3250364 w 8270615"/>
              <a:gd name="connsiteY8" fmla="*/ 2620729 h 5376381"/>
              <a:gd name="connsiteX9" fmla="*/ 3190599 w 8270615"/>
              <a:gd name="connsiteY9" fmla="*/ 2560965 h 5376381"/>
              <a:gd name="connsiteX10" fmla="*/ 3178646 w 8270615"/>
              <a:gd name="connsiteY10" fmla="*/ 2417529 h 5376381"/>
              <a:gd name="connsiteX11" fmla="*/ 3202552 w 8270615"/>
              <a:gd name="connsiteY11" fmla="*/ 2381671 h 5376381"/>
              <a:gd name="connsiteX12" fmla="*/ 3363917 w 8270615"/>
              <a:gd name="connsiteY12" fmla="*/ 2411553 h 5376381"/>
              <a:gd name="connsiteX13" fmla="*/ 3417705 w 8270615"/>
              <a:gd name="connsiteY13" fmla="*/ 2393623 h 5376381"/>
              <a:gd name="connsiteX14" fmla="*/ 3381846 w 8270615"/>
              <a:gd name="connsiteY14" fmla="*/ 2238235 h 5376381"/>
              <a:gd name="connsiteX15" fmla="*/ 3405752 w 8270615"/>
              <a:gd name="connsiteY15" fmla="*/ 2208353 h 5376381"/>
              <a:gd name="connsiteX16" fmla="*/ 247884 w 8270615"/>
              <a:gd name="connsiteY16" fmla="*/ 241598 h 5376381"/>
              <a:gd name="connsiteX17" fmla="*/ 200723 w 8270615"/>
              <a:gd name="connsiteY17" fmla="*/ 106463 h 5376381"/>
              <a:gd name="connsiteX18" fmla="*/ 188181 w 8270615"/>
              <a:gd name="connsiteY18" fmla="*/ 3128 h 5376381"/>
              <a:gd name="connsiteX19" fmla="*/ 1151197 w 8270615"/>
              <a:gd name="connsiteY19" fmla="*/ 36603 h 5376381"/>
              <a:gd name="connsiteX20" fmla="*/ 1114905 w 8270615"/>
              <a:gd name="connsiteY20" fmla="*/ 135664 h 5376381"/>
              <a:gd name="connsiteX21" fmla="*/ 2515413 w 8270615"/>
              <a:gd name="connsiteY21" fmla="*/ 889132 h 5376381"/>
              <a:gd name="connsiteX22" fmla="*/ 3357940 w 8270615"/>
              <a:gd name="connsiteY22" fmla="*/ 959271 h 5376381"/>
              <a:gd name="connsiteX23" fmla="*/ 3369893 w 8270615"/>
              <a:gd name="connsiteY23" fmla="*/ 953294 h 5376381"/>
              <a:gd name="connsiteX24" fmla="*/ 3650787 w 8270615"/>
              <a:gd name="connsiteY24" fmla="*/ 977200 h 5376381"/>
              <a:gd name="connsiteX25" fmla="*/ 3662740 w 8270615"/>
              <a:gd name="connsiteY25" fmla="*/ 977200 h 5376381"/>
              <a:gd name="connsiteX26" fmla="*/ 3674693 w 8270615"/>
              <a:gd name="connsiteY26" fmla="*/ 779976 h 5376381"/>
              <a:gd name="connsiteX27" fmla="*/ 3674693 w 8270615"/>
              <a:gd name="connsiteY27" fmla="*/ 774000 h 5376381"/>
              <a:gd name="connsiteX28" fmla="*/ 3812152 w 8270615"/>
              <a:gd name="connsiteY28" fmla="*/ 774000 h 5376381"/>
              <a:gd name="connsiteX29" fmla="*/ 4361987 w 8270615"/>
              <a:gd name="connsiteY29" fmla="*/ 821812 h 5376381"/>
              <a:gd name="connsiteX30" fmla="*/ 4397846 w 8270615"/>
              <a:gd name="connsiteY30" fmla="*/ 821812 h 5376381"/>
              <a:gd name="connsiteX31" fmla="*/ 4427728 w 8270615"/>
              <a:gd name="connsiteY31" fmla="*/ 851694 h 5376381"/>
              <a:gd name="connsiteX32" fmla="*/ 4451634 w 8270615"/>
              <a:gd name="connsiteY32" fmla="*/ 905482 h 5376381"/>
              <a:gd name="connsiteX33" fmla="*/ 4457611 w 8270615"/>
              <a:gd name="connsiteY33" fmla="*/ 953294 h 5376381"/>
              <a:gd name="connsiteX34" fmla="*/ 4499446 w 8270615"/>
              <a:gd name="connsiteY34" fmla="*/ 1001106 h 5376381"/>
              <a:gd name="connsiteX35" fmla="*/ 4565187 w 8270615"/>
              <a:gd name="connsiteY35" fmla="*/ 1013059 h 5376381"/>
              <a:gd name="connsiteX36" fmla="*/ 4618975 w 8270615"/>
              <a:gd name="connsiteY36" fmla="*/ 1060871 h 5376381"/>
              <a:gd name="connsiteX37" fmla="*/ 4660811 w 8270615"/>
              <a:gd name="connsiteY37" fmla="*/ 1114659 h 5376381"/>
              <a:gd name="connsiteX38" fmla="*/ 4714599 w 8270615"/>
              <a:gd name="connsiteY38" fmla="*/ 1168447 h 5376381"/>
              <a:gd name="connsiteX39" fmla="*/ 4732528 w 8270615"/>
              <a:gd name="connsiteY39" fmla="*/ 1198329 h 5376381"/>
              <a:gd name="connsiteX40" fmla="*/ 4786317 w 8270615"/>
              <a:gd name="connsiteY40" fmla="*/ 1246141 h 5376381"/>
              <a:gd name="connsiteX41" fmla="*/ 4840105 w 8270615"/>
              <a:gd name="connsiteY41" fmla="*/ 1293953 h 5376381"/>
              <a:gd name="connsiteX42" fmla="*/ 4846081 w 8270615"/>
              <a:gd name="connsiteY42" fmla="*/ 1293953 h 5376381"/>
              <a:gd name="connsiteX43" fmla="*/ 4905846 w 8270615"/>
              <a:gd name="connsiteY43" fmla="*/ 1311882 h 5376381"/>
              <a:gd name="connsiteX44" fmla="*/ 4947681 w 8270615"/>
              <a:gd name="connsiteY44" fmla="*/ 1365671 h 5376381"/>
              <a:gd name="connsiteX45" fmla="*/ 4953658 w 8270615"/>
              <a:gd name="connsiteY45" fmla="*/ 1377623 h 5376381"/>
              <a:gd name="connsiteX46" fmla="*/ 4977564 w 8270615"/>
              <a:gd name="connsiteY46" fmla="*/ 1401529 h 5376381"/>
              <a:gd name="connsiteX47" fmla="*/ 5001469 w 8270615"/>
              <a:gd name="connsiteY47" fmla="*/ 1443365 h 5376381"/>
              <a:gd name="connsiteX48" fmla="*/ 5007446 w 8270615"/>
              <a:gd name="connsiteY48" fmla="*/ 1491176 h 5376381"/>
              <a:gd name="connsiteX49" fmla="*/ 5019399 w 8270615"/>
              <a:gd name="connsiteY49" fmla="*/ 1515082 h 5376381"/>
              <a:gd name="connsiteX50" fmla="*/ 5043305 w 8270615"/>
              <a:gd name="connsiteY50" fmla="*/ 1544965 h 5376381"/>
              <a:gd name="connsiteX51" fmla="*/ 5067211 w 8270615"/>
              <a:gd name="connsiteY51" fmla="*/ 1580823 h 5376381"/>
              <a:gd name="connsiteX52" fmla="*/ 5079164 w 8270615"/>
              <a:gd name="connsiteY52" fmla="*/ 1610706 h 5376381"/>
              <a:gd name="connsiteX53" fmla="*/ 5055258 w 8270615"/>
              <a:gd name="connsiteY53" fmla="*/ 1664494 h 5376381"/>
              <a:gd name="connsiteX54" fmla="*/ 5079164 w 8270615"/>
              <a:gd name="connsiteY54" fmla="*/ 1712306 h 5376381"/>
              <a:gd name="connsiteX55" fmla="*/ 5091117 w 8270615"/>
              <a:gd name="connsiteY55" fmla="*/ 1742188 h 5376381"/>
              <a:gd name="connsiteX56" fmla="*/ 5109046 w 8270615"/>
              <a:gd name="connsiteY56" fmla="*/ 1784023 h 5376381"/>
              <a:gd name="connsiteX57" fmla="*/ 5120999 w 8270615"/>
              <a:gd name="connsiteY57" fmla="*/ 1801953 h 5376381"/>
              <a:gd name="connsiteX58" fmla="*/ 5120999 w 8270615"/>
              <a:gd name="connsiteY58" fmla="*/ 1831835 h 5376381"/>
              <a:gd name="connsiteX59" fmla="*/ 5168811 w 8270615"/>
              <a:gd name="connsiteY59" fmla="*/ 1891600 h 5376381"/>
              <a:gd name="connsiteX60" fmla="*/ 5198693 w 8270615"/>
              <a:gd name="connsiteY60" fmla="*/ 1909529 h 5376381"/>
              <a:gd name="connsiteX61" fmla="*/ 5204669 w 8270615"/>
              <a:gd name="connsiteY61" fmla="*/ 1903553 h 5376381"/>
              <a:gd name="connsiteX62" fmla="*/ 5246505 w 8270615"/>
              <a:gd name="connsiteY62" fmla="*/ 1921482 h 5376381"/>
              <a:gd name="connsiteX63" fmla="*/ 5300293 w 8270615"/>
              <a:gd name="connsiteY63" fmla="*/ 1969294 h 5376381"/>
              <a:gd name="connsiteX64" fmla="*/ 5342128 w 8270615"/>
              <a:gd name="connsiteY64" fmla="*/ 2005153 h 5376381"/>
              <a:gd name="connsiteX65" fmla="*/ 5377987 w 8270615"/>
              <a:gd name="connsiteY65" fmla="*/ 2017106 h 5376381"/>
              <a:gd name="connsiteX66" fmla="*/ 5431775 w 8270615"/>
              <a:gd name="connsiteY66" fmla="*/ 2029059 h 5376381"/>
              <a:gd name="connsiteX67" fmla="*/ 5431775 w 8270615"/>
              <a:gd name="connsiteY67" fmla="*/ 2052965 h 5376381"/>
              <a:gd name="connsiteX68" fmla="*/ 5479587 w 8270615"/>
              <a:gd name="connsiteY68" fmla="*/ 2082847 h 5376381"/>
              <a:gd name="connsiteX69" fmla="*/ 5515446 w 8270615"/>
              <a:gd name="connsiteY69" fmla="*/ 2088823 h 5376381"/>
              <a:gd name="connsiteX70" fmla="*/ 5557281 w 8270615"/>
              <a:gd name="connsiteY70" fmla="*/ 2124682 h 5376381"/>
              <a:gd name="connsiteX71" fmla="*/ 5587164 w 8270615"/>
              <a:gd name="connsiteY71" fmla="*/ 2142612 h 5376381"/>
              <a:gd name="connsiteX72" fmla="*/ 5599117 w 8270615"/>
              <a:gd name="connsiteY72" fmla="*/ 2148588 h 5376381"/>
              <a:gd name="connsiteX73" fmla="*/ 5623022 w 8270615"/>
              <a:gd name="connsiteY73" fmla="*/ 2154565 h 5376381"/>
              <a:gd name="connsiteX74" fmla="*/ 5682787 w 8270615"/>
              <a:gd name="connsiteY74" fmla="*/ 2178471 h 5376381"/>
              <a:gd name="connsiteX75" fmla="*/ 5706693 w 8270615"/>
              <a:gd name="connsiteY75" fmla="*/ 2154565 h 5376381"/>
              <a:gd name="connsiteX76" fmla="*/ 5730599 w 8270615"/>
              <a:gd name="connsiteY76" fmla="*/ 2130659 h 5376381"/>
              <a:gd name="connsiteX77" fmla="*/ 5760481 w 8270615"/>
              <a:gd name="connsiteY77" fmla="*/ 2088823 h 5376381"/>
              <a:gd name="connsiteX78" fmla="*/ 5802317 w 8270615"/>
              <a:gd name="connsiteY78" fmla="*/ 2064918 h 5376381"/>
              <a:gd name="connsiteX79" fmla="*/ 5790364 w 8270615"/>
              <a:gd name="connsiteY79" fmla="*/ 2046988 h 5376381"/>
              <a:gd name="connsiteX80" fmla="*/ 5790364 w 8270615"/>
              <a:gd name="connsiteY80" fmla="*/ 2011129 h 5376381"/>
              <a:gd name="connsiteX81" fmla="*/ 5826222 w 8270615"/>
              <a:gd name="connsiteY81" fmla="*/ 1975271 h 5376381"/>
              <a:gd name="connsiteX82" fmla="*/ 5826222 w 8270615"/>
              <a:gd name="connsiteY82" fmla="*/ 1957341 h 5376381"/>
              <a:gd name="connsiteX83" fmla="*/ 5891964 w 8270615"/>
              <a:gd name="connsiteY83" fmla="*/ 1819882 h 5376381"/>
              <a:gd name="connsiteX84" fmla="*/ 5909893 w 8270615"/>
              <a:gd name="connsiteY84" fmla="*/ 1813906 h 5376381"/>
              <a:gd name="connsiteX85" fmla="*/ 5999540 w 8270615"/>
              <a:gd name="connsiteY85" fmla="*/ 1795976 h 5376381"/>
              <a:gd name="connsiteX86" fmla="*/ 6011493 w 8270615"/>
              <a:gd name="connsiteY86" fmla="*/ 1795976 h 5376381"/>
              <a:gd name="connsiteX87" fmla="*/ 6035398 w 8270615"/>
              <a:gd name="connsiteY87" fmla="*/ 1766095 h 5376381"/>
              <a:gd name="connsiteX88" fmla="*/ 6226644 w 8270615"/>
              <a:gd name="connsiteY88" fmla="*/ 1790000 h 5376381"/>
              <a:gd name="connsiteX89" fmla="*/ 6376057 w 8270615"/>
              <a:gd name="connsiteY89" fmla="*/ 1807929 h 5376381"/>
              <a:gd name="connsiteX90" fmla="*/ 6447774 w 8270615"/>
              <a:gd name="connsiteY90" fmla="*/ 1849765 h 5376381"/>
              <a:gd name="connsiteX91" fmla="*/ 6483632 w 8270615"/>
              <a:gd name="connsiteY91" fmla="*/ 1897576 h 5376381"/>
              <a:gd name="connsiteX92" fmla="*/ 6489609 w 8270615"/>
              <a:gd name="connsiteY92" fmla="*/ 1939412 h 5376381"/>
              <a:gd name="connsiteX93" fmla="*/ 6579255 w 8270615"/>
              <a:gd name="connsiteY93" fmla="*/ 1951365 h 5376381"/>
              <a:gd name="connsiteX94" fmla="*/ 6609138 w 8270615"/>
              <a:gd name="connsiteY94" fmla="*/ 2017106 h 5376381"/>
              <a:gd name="connsiteX95" fmla="*/ 6668901 w 8270615"/>
              <a:gd name="connsiteY95" fmla="*/ 2046988 h 5376381"/>
              <a:gd name="connsiteX96" fmla="*/ 6740619 w 8270615"/>
              <a:gd name="connsiteY96" fmla="*/ 2118705 h 5376381"/>
              <a:gd name="connsiteX97" fmla="*/ 6776477 w 8270615"/>
              <a:gd name="connsiteY97" fmla="*/ 2256164 h 5376381"/>
              <a:gd name="connsiteX98" fmla="*/ 6860148 w 8270615"/>
              <a:gd name="connsiteY98" fmla="*/ 2381671 h 5376381"/>
              <a:gd name="connsiteX99" fmla="*/ 6901983 w 8270615"/>
              <a:gd name="connsiteY99" fmla="*/ 2501200 h 5376381"/>
              <a:gd name="connsiteX100" fmla="*/ 6985653 w 8270615"/>
              <a:gd name="connsiteY100" fmla="*/ 2560965 h 5376381"/>
              <a:gd name="connsiteX101" fmla="*/ 7045417 w 8270615"/>
              <a:gd name="connsiteY101" fmla="*/ 2650611 h 5376381"/>
              <a:gd name="connsiteX102" fmla="*/ 7105181 w 8270615"/>
              <a:gd name="connsiteY102" fmla="*/ 2758188 h 5376381"/>
              <a:gd name="connsiteX103" fmla="*/ 7152993 w 8270615"/>
              <a:gd name="connsiteY103" fmla="*/ 2805999 h 5376381"/>
              <a:gd name="connsiteX104" fmla="*/ 7224709 w 8270615"/>
              <a:gd name="connsiteY104" fmla="*/ 2829905 h 5376381"/>
              <a:gd name="connsiteX105" fmla="*/ 7236661 w 8270615"/>
              <a:gd name="connsiteY105" fmla="*/ 2907600 h 5376381"/>
              <a:gd name="connsiteX106" fmla="*/ 7242638 w 8270615"/>
              <a:gd name="connsiteY106" fmla="*/ 2979317 h 5376381"/>
              <a:gd name="connsiteX107" fmla="*/ 7260566 w 8270615"/>
              <a:gd name="connsiteY107" fmla="*/ 3080918 h 5376381"/>
              <a:gd name="connsiteX108" fmla="*/ 7302402 w 8270615"/>
              <a:gd name="connsiteY108" fmla="*/ 3182518 h 5376381"/>
              <a:gd name="connsiteX109" fmla="*/ 7332283 w 8270615"/>
              <a:gd name="connsiteY109" fmla="*/ 3194471 h 5376381"/>
              <a:gd name="connsiteX110" fmla="*/ 7356190 w 8270615"/>
              <a:gd name="connsiteY110" fmla="*/ 3260211 h 5376381"/>
              <a:gd name="connsiteX111" fmla="*/ 7433882 w 8270615"/>
              <a:gd name="connsiteY111" fmla="*/ 3361810 h 5376381"/>
              <a:gd name="connsiteX112" fmla="*/ 7541459 w 8270615"/>
              <a:gd name="connsiteY112" fmla="*/ 3391692 h 5376381"/>
              <a:gd name="connsiteX113" fmla="*/ 7607200 w 8270615"/>
              <a:gd name="connsiteY113" fmla="*/ 3445480 h 5376381"/>
              <a:gd name="connsiteX114" fmla="*/ 7714776 w 8270615"/>
              <a:gd name="connsiteY114" fmla="*/ 3451456 h 5376381"/>
              <a:gd name="connsiteX115" fmla="*/ 7786493 w 8270615"/>
              <a:gd name="connsiteY115" fmla="*/ 3517196 h 5376381"/>
              <a:gd name="connsiteX116" fmla="*/ 7858211 w 8270615"/>
              <a:gd name="connsiteY116" fmla="*/ 3547079 h 5376381"/>
              <a:gd name="connsiteX117" fmla="*/ 8013598 w 8270615"/>
              <a:gd name="connsiteY117" fmla="*/ 3535125 h 5376381"/>
              <a:gd name="connsiteX118" fmla="*/ 8127150 w 8270615"/>
              <a:gd name="connsiteY118" fmla="*/ 3588913 h 5376381"/>
              <a:gd name="connsiteX119" fmla="*/ 8168984 w 8270615"/>
              <a:gd name="connsiteY119" fmla="*/ 3612819 h 5376381"/>
              <a:gd name="connsiteX120" fmla="*/ 8246678 w 8270615"/>
              <a:gd name="connsiteY120" fmla="*/ 3565008 h 5376381"/>
              <a:gd name="connsiteX121" fmla="*/ 8264606 w 8270615"/>
              <a:gd name="connsiteY121" fmla="*/ 3559031 h 5376381"/>
              <a:gd name="connsiteX122" fmla="*/ 8270582 w 8270615"/>
              <a:gd name="connsiteY122" fmla="*/ 3720395 h 5376381"/>
              <a:gd name="connsiteX123" fmla="*/ 8186912 w 8270615"/>
              <a:gd name="connsiteY123" fmla="*/ 3893713 h 5376381"/>
              <a:gd name="connsiteX124" fmla="*/ 8127148 w 8270615"/>
              <a:gd name="connsiteY124" fmla="*/ 4055077 h 5376381"/>
              <a:gd name="connsiteX125" fmla="*/ 8085312 w 8270615"/>
              <a:gd name="connsiteY125" fmla="*/ 4365853 h 5376381"/>
              <a:gd name="connsiteX126" fmla="*/ 8067383 w 8270615"/>
              <a:gd name="connsiteY126" fmla="*/ 4569053 h 5376381"/>
              <a:gd name="connsiteX127" fmla="*/ 8073359 w 8270615"/>
              <a:gd name="connsiteY127" fmla="*/ 4736394 h 5376381"/>
              <a:gd name="connsiteX128" fmla="*/ 8073359 w 8270615"/>
              <a:gd name="connsiteY128" fmla="*/ 4867876 h 5376381"/>
              <a:gd name="connsiteX129" fmla="*/ 8085312 w 8270615"/>
              <a:gd name="connsiteY129" fmla="*/ 5029240 h 5376381"/>
              <a:gd name="connsiteX130" fmla="*/ 8049454 w 8270615"/>
              <a:gd name="connsiteY130" fmla="*/ 5166698 h 5376381"/>
              <a:gd name="connsiteX131" fmla="*/ 8061407 w 8270615"/>
              <a:gd name="connsiteY131" fmla="*/ 5280251 h 5376381"/>
              <a:gd name="connsiteX132" fmla="*/ 8091289 w 8270615"/>
              <a:gd name="connsiteY132" fmla="*/ 5369898 h 5376381"/>
              <a:gd name="connsiteX133" fmla="*/ 8067383 w 8270615"/>
              <a:gd name="connsiteY133" fmla="*/ 5369897 h 5376381"/>
              <a:gd name="connsiteX134" fmla="*/ 7971759 w 8270615"/>
              <a:gd name="connsiteY134" fmla="*/ 5328061 h 5376381"/>
              <a:gd name="connsiteX135" fmla="*/ 7882112 w 8270615"/>
              <a:gd name="connsiteY135" fmla="*/ 5286226 h 5376381"/>
              <a:gd name="connsiteX136" fmla="*/ 7834301 w 8270615"/>
              <a:gd name="connsiteY136" fmla="*/ 5292203 h 5376381"/>
              <a:gd name="connsiteX137" fmla="*/ 7702819 w 8270615"/>
              <a:gd name="connsiteY137" fmla="*/ 5298180 h 5376381"/>
              <a:gd name="connsiteX138" fmla="*/ 7631101 w 8270615"/>
              <a:gd name="connsiteY138" fmla="*/ 5310133 h 5376381"/>
              <a:gd name="connsiteX139" fmla="*/ 7601219 w 8270615"/>
              <a:gd name="connsiteY139" fmla="*/ 5340015 h 5376381"/>
              <a:gd name="connsiteX140" fmla="*/ 7415948 w 8270615"/>
              <a:gd name="connsiteY140" fmla="*/ 5298179 h 5376381"/>
              <a:gd name="connsiteX141" fmla="*/ 7370317 w 8270615"/>
              <a:gd name="connsiteY141" fmla="*/ 5192954 h 5376381"/>
              <a:gd name="connsiteX142" fmla="*/ 7335648 w 8270615"/>
              <a:gd name="connsiteY142" fmla="*/ 5214623 h 5376381"/>
              <a:gd name="connsiteX143" fmla="*/ 7300979 w 8270615"/>
              <a:gd name="connsiteY143" fmla="*/ 5179953 h 5376381"/>
              <a:gd name="connsiteX144" fmla="*/ 7283644 w 8270615"/>
              <a:gd name="connsiteY144" fmla="*/ 5218955 h 5376381"/>
              <a:gd name="connsiteX145" fmla="*/ 7071295 w 8270615"/>
              <a:gd name="connsiteY145" fmla="*/ 5145283 h 5376381"/>
              <a:gd name="connsiteX146" fmla="*/ 7049627 w 8270615"/>
              <a:gd name="connsiteY146" fmla="*/ 5097613 h 5376381"/>
              <a:gd name="connsiteX147" fmla="*/ 7097297 w 8270615"/>
              <a:gd name="connsiteY147" fmla="*/ 5054277 h 5376381"/>
              <a:gd name="connsiteX148" fmla="*/ 7062628 w 8270615"/>
              <a:gd name="connsiteY148" fmla="*/ 4976271 h 5376381"/>
              <a:gd name="connsiteX149" fmla="*/ 7019292 w 8270615"/>
              <a:gd name="connsiteY149" fmla="*/ 4980605 h 5376381"/>
              <a:gd name="connsiteX150" fmla="*/ 7036626 w 8270615"/>
              <a:gd name="connsiteY150" fmla="*/ 4928601 h 5376381"/>
              <a:gd name="connsiteX151" fmla="*/ 6936952 w 8270615"/>
              <a:gd name="connsiteY151" fmla="*/ 4928601 h 5376381"/>
              <a:gd name="connsiteX152" fmla="*/ 6906617 w 8270615"/>
              <a:gd name="connsiteY152" fmla="*/ 4958936 h 5376381"/>
              <a:gd name="connsiteX153" fmla="*/ 6871947 w 8270615"/>
              <a:gd name="connsiteY153" fmla="*/ 4950269 h 5376381"/>
              <a:gd name="connsiteX154" fmla="*/ 6858946 w 8270615"/>
              <a:gd name="connsiteY154" fmla="*/ 4915600 h 5376381"/>
              <a:gd name="connsiteX155" fmla="*/ 6854612 w 8270615"/>
              <a:gd name="connsiteY155" fmla="*/ 4824594 h 5376381"/>
              <a:gd name="connsiteX156" fmla="*/ 6837278 w 8270615"/>
              <a:gd name="connsiteY156" fmla="*/ 4729254 h 5376381"/>
              <a:gd name="connsiteX157" fmla="*/ 6841611 w 8270615"/>
              <a:gd name="connsiteY157" fmla="*/ 4659915 h 5376381"/>
              <a:gd name="connsiteX158" fmla="*/ 6776606 w 8270615"/>
              <a:gd name="connsiteY158" fmla="*/ 4573241 h 5376381"/>
              <a:gd name="connsiteX159" fmla="*/ 6780941 w 8270615"/>
              <a:gd name="connsiteY159" fmla="*/ 4425897 h 5376381"/>
              <a:gd name="connsiteX160" fmla="*/ 6685600 w 8270615"/>
              <a:gd name="connsiteY160" fmla="*/ 4304556 h 5376381"/>
              <a:gd name="connsiteX161" fmla="*/ 6650931 w 8270615"/>
              <a:gd name="connsiteY161" fmla="*/ 4261219 h 5376381"/>
              <a:gd name="connsiteX162" fmla="*/ 6594594 w 8270615"/>
              <a:gd name="connsiteY162" fmla="*/ 4274220 h 5376381"/>
              <a:gd name="connsiteX163" fmla="*/ 6551257 w 8270615"/>
              <a:gd name="connsiteY163" fmla="*/ 4252552 h 5376381"/>
              <a:gd name="connsiteX164" fmla="*/ 6512255 w 8270615"/>
              <a:gd name="connsiteY164" fmla="*/ 4174546 h 5376381"/>
              <a:gd name="connsiteX165" fmla="*/ 6455917 w 8270615"/>
              <a:gd name="connsiteY165" fmla="*/ 4183213 h 5376381"/>
              <a:gd name="connsiteX166" fmla="*/ 6399579 w 8270615"/>
              <a:gd name="connsiteY166" fmla="*/ 4204882 h 5376381"/>
              <a:gd name="connsiteX167" fmla="*/ 6321573 w 8270615"/>
              <a:gd name="connsiteY167" fmla="*/ 4209215 h 5376381"/>
              <a:gd name="connsiteX168" fmla="*/ 6317240 w 8270615"/>
              <a:gd name="connsiteY168" fmla="*/ 4174546 h 5376381"/>
              <a:gd name="connsiteX169" fmla="*/ 6338909 w 8270615"/>
              <a:gd name="connsiteY169" fmla="*/ 4165878 h 5376381"/>
              <a:gd name="connsiteX170" fmla="*/ 6295572 w 8270615"/>
              <a:gd name="connsiteY170" fmla="*/ 4126875 h 5376381"/>
              <a:gd name="connsiteX171" fmla="*/ 6256569 w 8270615"/>
              <a:gd name="connsiteY171" fmla="*/ 4113875 h 5376381"/>
              <a:gd name="connsiteX172" fmla="*/ 6174229 w 8270615"/>
              <a:gd name="connsiteY172" fmla="*/ 4035869 h 5376381"/>
              <a:gd name="connsiteX173" fmla="*/ 5996550 w 8270615"/>
              <a:gd name="connsiteY173" fmla="*/ 4014201 h 5376381"/>
              <a:gd name="connsiteX174" fmla="*/ 5944545 w 8270615"/>
              <a:gd name="connsiteY174" fmla="*/ 4027202 h 5376381"/>
              <a:gd name="connsiteX175" fmla="*/ 5892542 w 8270615"/>
              <a:gd name="connsiteY175" fmla="*/ 4035870 h 5376381"/>
              <a:gd name="connsiteX176" fmla="*/ 5901210 w 8270615"/>
              <a:gd name="connsiteY176" fmla="*/ 4079206 h 5376381"/>
              <a:gd name="connsiteX177" fmla="*/ 5957548 w 8270615"/>
              <a:gd name="connsiteY177" fmla="*/ 4157211 h 5376381"/>
              <a:gd name="connsiteX178" fmla="*/ 5957547 w 8270615"/>
              <a:gd name="connsiteY178" fmla="*/ 4339225 h 5376381"/>
              <a:gd name="connsiteX179" fmla="*/ 5831871 w 8270615"/>
              <a:gd name="connsiteY179" fmla="*/ 4365227 h 5376381"/>
              <a:gd name="connsiteX180" fmla="*/ 5714863 w 8270615"/>
              <a:gd name="connsiteY180" fmla="*/ 4352225 h 5376381"/>
              <a:gd name="connsiteX181" fmla="*/ 5623856 w 8270615"/>
              <a:gd name="connsiteY181" fmla="*/ 4330557 h 5376381"/>
              <a:gd name="connsiteX182" fmla="*/ 5563185 w 8270615"/>
              <a:gd name="connsiteY182" fmla="*/ 4352226 h 5376381"/>
              <a:gd name="connsiteX183" fmla="*/ 5515515 w 8270615"/>
              <a:gd name="connsiteY183" fmla="*/ 4399896 h 5376381"/>
              <a:gd name="connsiteX184" fmla="*/ 5454844 w 8270615"/>
              <a:gd name="connsiteY184" fmla="*/ 4443233 h 5376381"/>
              <a:gd name="connsiteX185" fmla="*/ 5428842 w 8270615"/>
              <a:gd name="connsiteY185" fmla="*/ 4486568 h 5376381"/>
              <a:gd name="connsiteX186" fmla="*/ 5355170 w 8270615"/>
              <a:gd name="connsiteY186" fmla="*/ 4521238 h 5376381"/>
              <a:gd name="connsiteX187" fmla="*/ 5359503 w 8270615"/>
              <a:gd name="connsiteY187" fmla="*/ 4577576 h 5376381"/>
              <a:gd name="connsiteX188" fmla="*/ 5342169 w 8270615"/>
              <a:gd name="connsiteY188" fmla="*/ 4616578 h 5376381"/>
              <a:gd name="connsiteX189" fmla="*/ 5346503 w 8270615"/>
              <a:gd name="connsiteY189" fmla="*/ 4677249 h 5376381"/>
              <a:gd name="connsiteX190" fmla="*/ 5372504 w 8270615"/>
              <a:gd name="connsiteY190" fmla="*/ 4737920 h 5376381"/>
              <a:gd name="connsiteX191" fmla="*/ 5320500 w 8270615"/>
              <a:gd name="connsiteY191" fmla="*/ 4733587 h 5376381"/>
              <a:gd name="connsiteX192" fmla="*/ 5294499 w 8270615"/>
              <a:gd name="connsiteY192" fmla="*/ 4776923 h 5376381"/>
              <a:gd name="connsiteX193" fmla="*/ 5229494 w 8270615"/>
              <a:gd name="connsiteY193" fmla="*/ 4824593 h 5376381"/>
              <a:gd name="connsiteX194" fmla="*/ 5229494 w 8270615"/>
              <a:gd name="connsiteY194" fmla="*/ 4941602 h 5376381"/>
              <a:gd name="connsiteX195" fmla="*/ 5199158 w 8270615"/>
              <a:gd name="connsiteY195" fmla="*/ 4971937 h 5376381"/>
              <a:gd name="connsiteX196" fmla="*/ 5173157 w 8270615"/>
              <a:gd name="connsiteY196" fmla="*/ 5231956 h 5376381"/>
              <a:gd name="connsiteX197" fmla="*/ 5129821 w 8270615"/>
              <a:gd name="connsiteY197" fmla="*/ 5366300 h 5376381"/>
              <a:gd name="connsiteX198" fmla="*/ 5103819 w 8270615"/>
              <a:gd name="connsiteY198" fmla="*/ 5309962 h 5376381"/>
              <a:gd name="connsiteX199" fmla="*/ 5043147 w 8270615"/>
              <a:gd name="connsiteY199" fmla="*/ 5318629 h 5376381"/>
              <a:gd name="connsiteX200" fmla="*/ 4965141 w 8270615"/>
              <a:gd name="connsiteY200" fmla="*/ 5288294 h 5376381"/>
              <a:gd name="connsiteX201" fmla="*/ 4969475 w 8270615"/>
              <a:gd name="connsiteY201" fmla="*/ 5223289 h 5376381"/>
              <a:gd name="connsiteX202" fmla="*/ 4921805 w 8270615"/>
              <a:gd name="connsiteY202" fmla="*/ 5205954 h 5376381"/>
              <a:gd name="connsiteX203" fmla="*/ 4822132 w 8270615"/>
              <a:gd name="connsiteY203" fmla="*/ 5249291 h 5376381"/>
              <a:gd name="connsiteX204" fmla="*/ 4813464 w 8270615"/>
              <a:gd name="connsiteY204" fmla="*/ 5197288 h 5376381"/>
              <a:gd name="connsiteX205" fmla="*/ 4856800 w 8270615"/>
              <a:gd name="connsiteY205" fmla="*/ 5136617 h 5376381"/>
              <a:gd name="connsiteX206" fmla="*/ 4822131 w 8270615"/>
              <a:gd name="connsiteY206" fmla="*/ 5062945 h 5376381"/>
              <a:gd name="connsiteX207" fmla="*/ 4744125 w 8270615"/>
              <a:gd name="connsiteY207" fmla="*/ 5015274 h 5376381"/>
              <a:gd name="connsiteX208" fmla="*/ 4644451 w 8270615"/>
              <a:gd name="connsiteY208" fmla="*/ 5006607 h 5376381"/>
              <a:gd name="connsiteX209" fmla="*/ 4614115 w 8270615"/>
              <a:gd name="connsiteY209" fmla="*/ 5015274 h 5376381"/>
              <a:gd name="connsiteX210" fmla="*/ 4618449 w 8270615"/>
              <a:gd name="connsiteY210" fmla="*/ 5067277 h 5376381"/>
              <a:gd name="connsiteX211" fmla="*/ 4544777 w 8270615"/>
              <a:gd name="connsiteY211" fmla="*/ 5114948 h 5376381"/>
              <a:gd name="connsiteX212" fmla="*/ 4618449 w 8270615"/>
              <a:gd name="connsiteY212" fmla="*/ 5266627 h 5376381"/>
              <a:gd name="connsiteX213" fmla="*/ 4562112 w 8270615"/>
              <a:gd name="connsiteY213" fmla="*/ 5266627 h 5376381"/>
              <a:gd name="connsiteX214" fmla="*/ 4540444 w 8270615"/>
              <a:gd name="connsiteY214" fmla="*/ 5262292 h 5376381"/>
              <a:gd name="connsiteX215" fmla="*/ 4505776 w 8270615"/>
              <a:gd name="connsiteY215" fmla="*/ 5262292 h 5376381"/>
              <a:gd name="connsiteX216" fmla="*/ 4497107 w 8270615"/>
              <a:gd name="connsiteY216" fmla="*/ 5270959 h 5376381"/>
              <a:gd name="connsiteX217" fmla="*/ 4367098 w 8270615"/>
              <a:gd name="connsiteY217" fmla="*/ 5097613 h 5376381"/>
              <a:gd name="connsiteX218" fmla="*/ 4215420 w 8270615"/>
              <a:gd name="connsiteY218" fmla="*/ 4915601 h 5376381"/>
              <a:gd name="connsiteX219" fmla="*/ 4189418 w 8270615"/>
              <a:gd name="connsiteY219" fmla="*/ 4919934 h 5376381"/>
              <a:gd name="connsiteX220" fmla="*/ 4141748 w 8270615"/>
              <a:gd name="connsiteY220" fmla="*/ 4798591 h 5376381"/>
              <a:gd name="connsiteX221" fmla="*/ 4037741 w 8270615"/>
              <a:gd name="connsiteY221" fmla="*/ 4690250 h 5376381"/>
              <a:gd name="connsiteX222" fmla="*/ 3994404 w 8270615"/>
              <a:gd name="connsiteY222" fmla="*/ 4586242 h 5376381"/>
              <a:gd name="connsiteX223" fmla="*/ 3912065 w 8270615"/>
              <a:gd name="connsiteY223" fmla="*/ 4490902 h 5376381"/>
              <a:gd name="connsiteX224" fmla="*/ 3725718 w 8270615"/>
              <a:gd name="connsiteY224" fmla="*/ 4334891 h 5376381"/>
              <a:gd name="connsiteX225" fmla="*/ 3621710 w 8270615"/>
              <a:gd name="connsiteY225" fmla="*/ 4243884 h 5376381"/>
              <a:gd name="connsiteX226" fmla="*/ 3548038 w 8270615"/>
              <a:gd name="connsiteY226" fmla="*/ 4161545 h 5376381"/>
              <a:gd name="connsiteX227" fmla="*/ 3522036 w 8270615"/>
              <a:gd name="connsiteY227" fmla="*/ 4096540 h 5376381"/>
              <a:gd name="connsiteX228" fmla="*/ 3452698 w 8270615"/>
              <a:gd name="connsiteY228" fmla="*/ 4035869 h 5376381"/>
              <a:gd name="connsiteX229" fmla="*/ 3435363 w 8270615"/>
              <a:gd name="connsiteY229" fmla="*/ 3966531 h 5376381"/>
              <a:gd name="connsiteX230" fmla="*/ 3405027 w 8270615"/>
              <a:gd name="connsiteY230" fmla="*/ 3936195 h 5376381"/>
              <a:gd name="connsiteX231" fmla="*/ 3396360 w 8270615"/>
              <a:gd name="connsiteY231" fmla="*/ 3905859 h 5376381"/>
              <a:gd name="connsiteX232" fmla="*/ 3270685 w 8270615"/>
              <a:gd name="connsiteY232" fmla="*/ 3797518 h 5376381"/>
              <a:gd name="connsiteX233" fmla="*/ 3136341 w 8270615"/>
              <a:gd name="connsiteY233" fmla="*/ 3758515 h 5376381"/>
              <a:gd name="connsiteX234" fmla="*/ 3080003 w 8270615"/>
              <a:gd name="connsiteY234" fmla="*/ 3697845 h 5376381"/>
              <a:gd name="connsiteX235" fmla="*/ 3023668 w 8270615"/>
              <a:gd name="connsiteY235" fmla="*/ 3650174 h 5376381"/>
              <a:gd name="connsiteX236" fmla="*/ 2962998 w 8270615"/>
              <a:gd name="connsiteY236" fmla="*/ 3637173 h 5376381"/>
              <a:gd name="connsiteX237" fmla="*/ 2954330 w 8270615"/>
              <a:gd name="connsiteY237" fmla="*/ 3524498 h 5376381"/>
              <a:gd name="connsiteX238" fmla="*/ 2954331 w 8270615"/>
              <a:gd name="connsiteY238" fmla="*/ 3463827 h 5376381"/>
              <a:gd name="connsiteX239" fmla="*/ 3041004 w 8270615"/>
              <a:gd name="connsiteY239" fmla="*/ 3351152 h 5376381"/>
              <a:gd name="connsiteX240" fmla="*/ 3036692 w 8270615"/>
              <a:gd name="connsiteY240" fmla="*/ 3250199 h 5376381"/>
              <a:gd name="connsiteX241" fmla="*/ 2966837 w 8270615"/>
              <a:gd name="connsiteY241" fmla="*/ 3120773 h 5376381"/>
              <a:gd name="connsiteX242" fmla="*/ 2856251 w 8270615"/>
              <a:gd name="connsiteY242" fmla="*/ 3125623 h 5376381"/>
              <a:gd name="connsiteX0" fmla="*/ 3315595 w 8186435"/>
              <a:gd name="connsiteY0" fmla="*/ 3027129 h 5376381"/>
              <a:gd name="connsiteX1" fmla="*/ 3237901 w 8186435"/>
              <a:gd name="connsiteY1" fmla="*/ 2919553 h 5376381"/>
              <a:gd name="connsiteX2" fmla="*/ 3255831 w 8186435"/>
              <a:gd name="connsiteY2" fmla="*/ 2865765 h 5376381"/>
              <a:gd name="connsiteX3" fmla="*/ 3255831 w 8186435"/>
              <a:gd name="connsiteY3" fmla="*/ 2817953 h 5376381"/>
              <a:gd name="connsiteX4" fmla="*/ 3255831 w 8186435"/>
              <a:gd name="connsiteY4" fmla="*/ 2788071 h 5376381"/>
              <a:gd name="connsiteX5" fmla="*/ 3219972 w 8186435"/>
              <a:gd name="connsiteY5" fmla="*/ 2722329 h 5376381"/>
              <a:gd name="connsiteX6" fmla="*/ 3213995 w 8186435"/>
              <a:gd name="connsiteY6" fmla="*/ 2680494 h 5376381"/>
              <a:gd name="connsiteX7" fmla="*/ 3184113 w 8186435"/>
              <a:gd name="connsiteY7" fmla="*/ 2656588 h 5376381"/>
              <a:gd name="connsiteX8" fmla="*/ 3166184 w 8186435"/>
              <a:gd name="connsiteY8" fmla="*/ 2620729 h 5376381"/>
              <a:gd name="connsiteX9" fmla="*/ 3106419 w 8186435"/>
              <a:gd name="connsiteY9" fmla="*/ 2560965 h 5376381"/>
              <a:gd name="connsiteX10" fmla="*/ 3094466 w 8186435"/>
              <a:gd name="connsiteY10" fmla="*/ 2417529 h 5376381"/>
              <a:gd name="connsiteX11" fmla="*/ 3118372 w 8186435"/>
              <a:gd name="connsiteY11" fmla="*/ 2381671 h 5376381"/>
              <a:gd name="connsiteX12" fmla="*/ 3279737 w 8186435"/>
              <a:gd name="connsiteY12" fmla="*/ 2411553 h 5376381"/>
              <a:gd name="connsiteX13" fmla="*/ 3333525 w 8186435"/>
              <a:gd name="connsiteY13" fmla="*/ 2393623 h 5376381"/>
              <a:gd name="connsiteX14" fmla="*/ 3297666 w 8186435"/>
              <a:gd name="connsiteY14" fmla="*/ 2238235 h 5376381"/>
              <a:gd name="connsiteX15" fmla="*/ 251462 w 8186435"/>
              <a:gd name="connsiteY15" fmla="*/ 360602 h 5376381"/>
              <a:gd name="connsiteX16" fmla="*/ 163704 w 8186435"/>
              <a:gd name="connsiteY16" fmla="*/ 241598 h 5376381"/>
              <a:gd name="connsiteX17" fmla="*/ 116543 w 8186435"/>
              <a:gd name="connsiteY17" fmla="*/ 106463 h 5376381"/>
              <a:gd name="connsiteX18" fmla="*/ 104001 w 8186435"/>
              <a:gd name="connsiteY18" fmla="*/ 3128 h 5376381"/>
              <a:gd name="connsiteX19" fmla="*/ 1067017 w 8186435"/>
              <a:gd name="connsiteY19" fmla="*/ 36603 h 5376381"/>
              <a:gd name="connsiteX20" fmla="*/ 1030725 w 8186435"/>
              <a:gd name="connsiteY20" fmla="*/ 135664 h 5376381"/>
              <a:gd name="connsiteX21" fmla="*/ 2431233 w 8186435"/>
              <a:gd name="connsiteY21" fmla="*/ 889132 h 5376381"/>
              <a:gd name="connsiteX22" fmla="*/ 3273760 w 8186435"/>
              <a:gd name="connsiteY22" fmla="*/ 959271 h 5376381"/>
              <a:gd name="connsiteX23" fmla="*/ 3285713 w 8186435"/>
              <a:gd name="connsiteY23" fmla="*/ 953294 h 5376381"/>
              <a:gd name="connsiteX24" fmla="*/ 3566607 w 8186435"/>
              <a:gd name="connsiteY24" fmla="*/ 977200 h 5376381"/>
              <a:gd name="connsiteX25" fmla="*/ 3578560 w 8186435"/>
              <a:gd name="connsiteY25" fmla="*/ 977200 h 5376381"/>
              <a:gd name="connsiteX26" fmla="*/ 3590513 w 8186435"/>
              <a:gd name="connsiteY26" fmla="*/ 779976 h 5376381"/>
              <a:gd name="connsiteX27" fmla="*/ 3590513 w 8186435"/>
              <a:gd name="connsiteY27" fmla="*/ 774000 h 5376381"/>
              <a:gd name="connsiteX28" fmla="*/ 3727972 w 8186435"/>
              <a:gd name="connsiteY28" fmla="*/ 774000 h 5376381"/>
              <a:gd name="connsiteX29" fmla="*/ 4277807 w 8186435"/>
              <a:gd name="connsiteY29" fmla="*/ 821812 h 5376381"/>
              <a:gd name="connsiteX30" fmla="*/ 4313666 w 8186435"/>
              <a:gd name="connsiteY30" fmla="*/ 821812 h 5376381"/>
              <a:gd name="connsiteX31" fmla="*/ 4343548 w 8186435"/>
              <a:gd name="connsiteY31" fmla="*/ 851694 h 5376381"/>
              <a:gd name="connsiteX32" fmla="*/ 4367454 w 8186435"/>
              <a:gd name="connsiteY32" fmla="*/ 905482 h 5376381"/>
              <a:gd name="connsiteX33" fmla="*/ 4373431 w 8186435"/>
              <a:gd name="connsiteY33" fmla="*/ 953294 h 5376381"/>
              <a:gd name="connsiteX34" fmla="*/ 4415266 w 8186435"/>
              <a:gd name="connsiteY34" fmla="*/ 1001106 h 5376381"/>
              <a:gd name="connsiteX35" fmla="*/ 4481007 w 8186435"/>
              <a:gd name="connsiteY35" fmla="*/ 1013059 h 5376381"/>
              <a:gd name="connsiteX36" fmla="*/ 4534795 w 8186435"/>
              <a:gd name="connsiteY36" fmla="*/ 1060871 h 5376381"/>
              <a:gd name="connsiteX37" fmla="*/ 4576631 w 8186435"/>
              <a:gd name="connsiteY37" fmla="*/ 1114659 h 5376381"/>
              <a:gd name="connsiteX38" fmla="*/ 4630419 w 8186435"/>
              <a:gd name="connsiteY38" fmla="*/ 1168447 h 5376381"/>
              <a:gd name="connsiteX39" fmla="*/ 4648348 w 8186435"/>
              <a:gd name="connsiteY39" fmla="*/ 1198329 h 5376381"/>
              <a:gd name="connsiteX40" fmla="*/ 4702137 w 8186435"/>
              <a:gd name="connsiteY40" fmla="*/ 1246141 h 5376381"/>
              <a:gd name="connsiteX41" fmla="*/ 4755925 w 8186435"/>
              <a:gd name="connsiteY41" fmla="*/ 1293953 h 5376381"/>
              <a:gd name="connsiteX42" fmla="*/ 4761901 w 8186435"/>
              <a:gd name="connsiteY42" fmla="*/ 1293953 h 5376381"/>
              <a:gd name="connsiteX43" fmla="*/ 4821666 w 8186435"/>
              <a:gd name="connsiteY43" fmla="*/ 1311882 h 5376381"/>
              <a:gd name="connsiteX44" fmla="*/ 4863501 w 8186435"/>
              <a:gd name="connsiteY44" fmla="*/ 1365671 h 5376381"/>
              <a:gd name="connsiteX45" fmla="*/ 4869478 w 8186435"/>
              <a:gd name="connsiteY45" fmla="*/ 1377623 h 5376381"/>
              <a:gd name="connsiteX46" fmla="*/ 4893384 w 8186435"/>
              <a:gd name="connsiteY46" fmla="*/ 1401529 h 5376381"/>
              <a:gd name="connsiteX47" fmla="*/ 4917289 w 8186435"/>
              <a:gd name="connsiteY47" fmla="*/ 1443365 h 5376381"/>
              <a:gd name="connsiteX48" fmla="*/ 4923266 w 8186435"/>
              <a:gd name="connsiteY48" fmla="*/ 1491176 h 5376381"/>
              <a:gd name="connsiteX49" fmla="*/ 4935219 w 8186435"/>
              <a:gd name="connsiteY49" fmla="*/ 1515082 h 5376381"/>
              <a:gd name="connsiteX50" fmla="*/ 4959125 w 8186435"/>
              <a:gd name="connsiteY50" fmla="*/ 1544965 h 5376381"/>
              <a:gd name="connsiteX51" fmla="*/ 4983031 w 8186435"/>
              <a:gd name="connsiteY51" fmla="*/ 1580823 h 5376381"/>
              <a:gd name="connsiteX52" fmla="*/ 4994984 w 8186435"/>
              <a:gd name="connsiteY52" fmla="*/ 1610706 h 5376381"/>
              <a:gd name="connsiteX53" fmla="*/ 4971078 w 8186435"/>
              <a:gd name="connsiteY53" fmla="*/ 1664494 h 5376381"/>
              <a:gd name="connsiteX54" fmla="*/ 4994984 w 8186435"/>
              <a:gd name="connsiteY54" fmla="*/ 1712306 h 5376381"/>
              <a:gd name="connsiteX55" fmla="*/ 5006937 w 8186435"/>
              <a:gd name="connsiteY55" fmla="*/ 1742188 h 5376381"/>
              <a:gd name="connsiteX56" fmla="*/ 5024866 w 8186435"/>
              <a:gd name="connsiteY56" fmla="*/ 1784023 h 5376381"/>
              <a:gd name="connsiteX57" fmla="*/ 5036819 w 8186435"/>
              <a:gd name="connsiteY57" fmla="*/ 1801953 h 5376381"/>
              <a:gd name="connsiteX58" fmla="*/ 5036819 w 8186435"/>
              <a:gd name="connsiteY58" fmla="*/ 1831835 h 5376381"/>
              <a:gd name="connsiteX59" fmla="*/ 5084631 w 8186435"/>
              <a:gd name="connsiteY59" fmla="*/ 1891600 h 5376381"/>
              <a:gd name="connsiteX60" fmla="*/ 5114513 w 8186435"/>
              <a:gd name="connsiteY60" fmla="*/ 1909529 h 5376381"/>
              <a:gd name="connsiteX61" fmla="*/ 5120489 w 8186435"/>
              <a:gd name="connsiteY61" fmla="*/ 1903553 h 5376381"/>
              <a:gd name="connsiteX62" fmla="*/ 5162325 w 8186435"/>
              <a:gd name="connsiteY62" fmla="*/ 1921482 h 5376381"/>
              <a:gd name="connsiteX63" fmla="*/ 5216113 w 8186435"/>
              <a:gd name="connsiteY63" fmla="*/ 1969294 h 5376381"/>
              <a:gd name="connsiteX64" fmla="*/ 5257948 w 8186435"/>
              <a:gd name="connsiteY64" fmla="*/ 2005153 h 5376381"/>
              <a:gd name="connsiteX65" fmla="*/ 5293807 w 8186435"/>
              <a:gd name="connsiteY65" fmla="*/ 2017106 h 5376381"/>
              <a:gd name="connsiteX66" fmla="*/ 5347595 w 8186435"/>
              <a:gd name="connsiteY66" fmla="*/ 2029059 h 5376381"/>
              <a:gd name="connsiteX67" fmla="*/ 5347595 w 8186435"/>
              <a:gd name="connsiteY67" fmla="*/ 2052965 h 5376381"/>
              <a:gd name="connsiteX68" fmla="*/ 5395407 w 8186435"/>
              <a:gd name="connsiteY68" fmla="*/ 2082847 h 5376381"/>
              <a:gd name="connsiteX69" fmla="*/ 5431266 w 8186435"/>
              <a:gd name="connsiteY69" fmla="*/ 2088823 h 5376381"/>
              <a:gd name="connsiteX70" fmla="*/ 5473101 w 8186435"/>
              <a:gd name="connsiteY70" fmla="*/ 2124682 h 5376381"/>
              <a:gd name="connsiteX71" fmla="*/ 5502984 w 8186435"/>
              <a:gd name="connsiteY71" fmla="*/ 2142612 h 5376381"/>
              <a:gd name="connsiteX72" fmla="*/ 5514937 w 8186435"/>
              <a:gd name="connsiteY72" fmla="*/ 2148588 h 5376381"/>
              <a:gd name="connsiteX73" fmla="*/ 5538842 w 8186435"/>
              <a:gd name="connsiteY73" fmla="*/ 2154565 h 5376381"/>
              <a:gd name="connsiteX74" fmla="*/ 5598607 w 8186435"/>
              <a:gd name="connsiteY74" fmla="*/ 2178471 h 5376381"/>
              <a:gd name="connsiteX75" fmla="*/ 5622513 w 8186435"/>
              <a:gd name="connsiteY75" fmla="*/ 2154565 h 5376381"/>
              <a:gd name="connsiteX76" fmla="*/ 5646419 w 8186435"/>
              <a:gd name="connsiteY76" fmla="*/ 2130659 h 5376381"/>
              <a:gd name="connsiteX77" fmla="*/ 5676301 w 8186435"/>
              <a:gd name="connsiteY77" fmla="*/ 2088823 h 5376381"/>
              <a:gd name="connsiteX78" fmla="*/ 5718137 w 8186435"/>
              <a:gd name="connsiteY78" fmla="*/ 2064918 h 5376381"/>
              <a:gd name="connsiteX79" fmla="*/ 5706184 w 8186435"/>
              <a:gd name="connsiteY79" fmla="*/ 2046988 h 5376381"/>
              <a:gd name="connsiteX80" fmla="*/ 5706184 w 8186435"/>
              <a:gd name="connsiteY80" fmla="*/ 2011129 h 5376381"/>
              <a:gd name="connsiteX81" fmla="*/ 5742042 w 8186435"/>
              <a:gd name="connsiteY81" fmla="*/ 1975271 h 5376381"/>
              <a:gd name="connsiteX82" fmla="*/ 5742042 w 8186435"/>
              <a:gd name="connsiteY82" fmla="*/ 1957341 h 5376381"/>
              <a:gd name="connsiteX83" fmla="*/ 5807784 w 8186435"/>
              <a:gd name="connsiteY83" fmla="*/ 1819882 h 5376381"/>
              <a:gd name="connsiteX84" fmla="*/ 5825713 w 8186435"/>
              <a:gd name="connsiteY84" fmla="*/ 1813906 h 5376381"/>
              <a:gd name="connsiteX85" fmla="*/ 5915360 w 8186435"/>
              <a:gd name="connsiteY85" fmla="*/ 1795976 h 5376381"/>
              <a:gd name="connsiteX86" fmla="*/ 5927313 w 8186435"/>
              <a:gd name="connsiteY86" fmla="*/ 1795976 h 5376381"/>
              <a:gd name="connsiteX87" fmla="*/ 5951218 w 8186435"/>
              <a:gd name="connsiteY87" fmla="*/ 1766095 h 5376381"/>
              <a:gd name="connsiteX88" fmla="*/ 6142464 w 8186435"/>
              <a:gd name="connsiteY88" fmla="*/ 1790000 h 5376381"/>
              <a:gd name="connsiteX89" fmla="*/ 6291877 w 8186435"/>
              <a:gd name="connsiteY89" fmla="*/ 1807929 h 5376381"/>
              <a:gd name="connsiteX90" fmla="*/ 6363594 w 8186435"/>
              <a:gd name="connsiteY90" fmla="*/ 1849765 h 5376381"/>
              <a:gd name="connsiteX91" fmla="*/ 6399452 w 8186435"/>
              <a:gd name="connsiteY91" fmla="*/ 1897576 h 5376381"/>
              <a:gd name="connsiteX92" fmla="*/ 6405429 w 8186435"/>
              <a:gd name="connsiteY92" fmla="*/ 1939412 h 5376381"/>
              <a:gd name="connsiteX93" fmla="*/ 6495075 w 8186435"/>
              <a:gd name="connsiteY93" fmla="*/ 1951365 h 5376381"/>
              <a:gd name="connsiteX94" fmla="*/ 6524958 w 8186435"/>
              <a:gd name="connsiteY94" fmla="*/ 2017106 h 5376381"/>
              <a:gd name="connsiteX95" fmla="*/ 6584721 w 8186435"/>
              <a:gd name="connsiteY95" fmla="*/ 2046988 h 5376381"/>
              <a:gd name="connsiteX96" fmla="*/ 6656439 w 8186435"/>
              <a:gd name="connsiteY96" fmla="*/ 2118705 h 5376381"/>
              <a:gd name="connsiteX97" fmla="*/ 6692297 w 8186435"/>
              <a:gd name="connsiteY97" fmla="*/ 2256164 h 5376381"/>
              <a:gd name="connsiteX98" fmla="*/ 6775968 w 8186435"/>
              <a:gd name="connsiteY98" fmla="*/ 2381671 h 5376381"/>
              <a:gd name="connsiteX99" fmla="*/ 6817803 w 8186435"/>
              <a:gd name="connsiteY99" fmla="*/ 2501200 h 5376381"/>
              <a:gd name="connsiteX100" fmla="*/ 6901473 w 8186435"/>
              <a:gd name="connsiteY100" fmla="*/ 2560965 h 5376381"/>
              <a:gd name="connsiteX101" fmla="*/ 6961237 w 8186435"/>
              <a:gd name="connsiteY101" fmla="*/ 2650611 h 5376381"/>
              <a:gd name="connsiteX102" fmla="*/ 7021001 w 8186435"/>
              <a:gd name="connsiteY102" fmla="*/ 2758188 h 5376381"/>
              <a:gd name="connsiteX103" fmla="*/ 7068813 w 8186435"/>
              <a:gd name="connsiteY103" fmla="*/ 2805999 h 5376381"/>
              <a:gd name="connsiteX104" fmla="*/ 7140529 w 8186435"/>
              <a:gd name="connsiteY104" fmla="*/ 2829905 h 5376381"/>
              <a:gd name="connsiteX105" fmla="*/ 7152481 w 8186435"/>
              <a:gd name="connsiteY105" fmla="*/ 2907600 h 5376381"/>
              <a:gd name="connsiteX106" fmla="*/ 7158458 w 8186435"/>
              <a:gd name="connsiteY106" fmla="*/ 2979317 h 5376381"/>
              <a:gd name="connsiteX107" fmla="*/ 7176386 w 8186435"/>
              <a:gd name="connsiteY107" fmla="*/ 3080918 h 5376381"/>
              <a:gd name="connsiteX108" fmla="*/ 7218222 w 8186435"/>
              <a:gd name="connsiteY108" fmla="*/ 3182518 h 5376381"/>
              <a:gd name="connsiteX109" fmla="*/ 7248103 w 8186435"/>
              <a:gd name="connsiteY109" fmla="*/ 3194471 h 5376381"/>
              <a:gd name="connsiteX110" fmla="*/ 7272010 w 8186435"/>
              <a:gd name="connsiteY110" fmla="*/ 3260211 h 5376381"/>
              <a:gd name="connsiteX111" fmla="*/ 7349702 w 8186435"/>
              <a:gd name="connsiteY111" fmla="*/ 3361810 h 5376381"/>
              <a:gd name="connsiteX112" fmla="*/ 7457279 w 8186435"/>
              <a:gd name="connsiteY112" fmla="*/ 3391692 h 5376381"/>
              <a:gd name="connsiteX113" fmla="*/ 7523020 w 8186435"/>
              <a:gd name="connsiteY113" fmla="*/ 3445480 h 5376381"/>
              <a:gd name="connsiteX114" fmla="*/ 7630596 w 8186435"/>
              <a:gd name="connsiteY114" fmla="*/ 3451456 h 5376381"/>
              <a:gd name="connsiteX115" fmla="*/ 7702313 w 8186435"/>
              <a:gd name="connsiteY115" fmla="*/ 3517196 h 5376381"/>
              <a:gd name="connsiteX116" fmla="*/ 7774031 w 8186435"/>
              <a:gd name="connsiteY116" fmla="*/ 3547079 h 5376381"/>
              <a:gd name="connsiteX117" fmla="*/ 7929418 w 8186435"/>
              <a:gd name="connsiteY117" fmla="*/ 3535125 h 5376381"/>
              <a:gd name="connsiteX118" fmla="*/ 8042970 w 8186435"/>
              <a:gd name="connsiteY118" fmla="*/ 3588913 h 5376381"/>
              <a:gd name="connsiteX119" fmla="*/ 8084804 w 8186435"/>
              <a:gd name="connsiteY119" fmla="*/ 3612819 h 5376381"/>
              <a:gd name="connsiteX120" fmla="*/ 8162498 w 8186435"/>
              <a:gd name="connsiteY120" fmla="*/ 3565008 h 5376381"/>
              <a:gd name="connsiteX121" fmla="*/ 8180426 w 8186435"/>
              <a:gd name="connsiteY121" fmla="*/ 3559031 h 5376381"/>
              <a:gd name="connsiteX122" fmla="*/ 8186402 w 8186435"/>
              <a:gd name="connsiteY122" fmla="*/ 3720395 h 5376381"/>
              <a:gd name="connsiteX123" fmla="*/ 8102732 w 8186435"/>
              <a:gd name="connsiteY123" fmla="*/ 3893713 h 5376381"/>
              <a:gd name="connsiteX124" fmla="*/ 8042968 w 8186435"/>
              <a:gd name="connsiteY124" fmla="*/ 4055077 h 5376381"/>
              <a:gd name="connsiteX125" fmla="*/ 8001132 w 8186435"/>
              <a:gd name="connsiteY125" fmla="*/ 4365853 h 5376381"/>
              <a:gd name="connsiteX126" fmla="*/ 7983203 w 8186435"/>
              <a:gd name="connsiteY126" fmla="*/ 4569053 h 5376381"/>
              <a:gd name="connsiteX127" fmla="*/ 7989179 w 8186435"/>
              <a:gd name="connsiteY127" fmla="*/ 4736394 h 5376381"/>
              <a:gd name="connsiteX128" fmla="*/ 7989179 w 8186435"/>
              <a:gd name="connsiteY128" fmla="*/ 4867876 h 5376381"/>
              <a:gd name="connsiteX129" fmla="*/ 8001132 w 8186435"/>
              <a:gd name="connsiteY129" fmla="*/ 5029240 h 5376381"/>
              <a:gd name="connsiteX130" fmla="*/ 7965274 w 8186435"/>
              <a:gd name="connsiteY130" fmla="*/ 5166698 h 5376381"/>
              <a:gd name="connsiteX131" fmla="*/ 7977227 w 8186435"/>
              <a:gd name="connsiteY131" fmla="*/ 5280251 h 5376381"/>
              <a:gd name="connsiteX132" fmla="*/ 8007109 w 8186435"/>
              <a:gd name="connsiteY132" fmla="*/ 5369898 h 5376381"/>
              <a:gd name="connsiteX133" fmla="*/ 7983203 w 8186435"/>
              <a:gd name="connsiteY133" fmla="*/ 5369897 h 5376381"/>
              <a:gd name="connsiteX134" fmla="*/ 7887579 w 8186435"/>
              <a:gd name="connsiteY134" fmla="*/ 5328061 h 5376381"/>
              <a:gd name="connsiteX135" fmla="*/ 7797932 w 8186435"/>
              <a:gd name="connsiteY135" fmla="*/ 5286226 h 5376381"/>
              <a:gd name="connsiteX136" fmla="*/ 7750121 w 8186435"/>
              <a:gd name="connsiteY136" fmla="*/ 5292203 h 5376381"/>
              <a:gd name="connsiteX137" fmla="*/ 7618639 w 8186435"/>
              <a:gd name="connsiteY137" fmla="*/ 5298180 h 5376381"/>
              <a:gd name="connsiteX138" fmla="*/ 7546921 w 8186435"/>
              <a:gd name="connsiteY138" fmla="*/ 5310133 h 5376381"/>
              <a:gd name="connsiteX139" fmla="*/ 7517039 w 8186435"/>
              <a:gd name="connsiteY139" fmla="*/ 5340015 h 5376381"/>
              <a:gd name="connsiteX140" fmla="*/ 7331768 w 8186435"/>
              <a:gd name="connsiteY140" fmla="*/ 5298179 h 5376381"/>
              <a:gd name="connsiteX141" fmla="*/ 7286137 w 8186435"/>
              <a:gd name="connsiteY141" fmla="*/ 5192954 h 5376381"/>
              <a:gd name="connsiteX142" fmla="*/ 7251468 w 8186435"/>
              <a:gd name="connsiteY142" fmla="*/ 5214623 h 5376381"/>
              <a:gd name="connsiteX143" fmla="*/ 7216799 w 8186435"/>
              <a:gd name="connsiteY143" fmla="*/ 5179953 h 5376381"/>
              <a:gd name="connsiteX144" fmla="*/ 7199464 w 8186435"/>
              <a:gd name="connsiteY144" fmla="*/ 5218955 h 5376381"/>
              <a:gd name="connsiteX145" fmla="*/ 6987115 w 8186435"/>
              <a:gd name="connsiteY145" fmla="*/ 5145283 h 5376381"/>
              <a:gd name="connsiteX146" fmla="*/ 6965447 w 8186435"/>
              <a:gd name="connsiteY146" fmla="*/ 5097613 h 5376381"/>
              <a:gd name="connsiteX147" fmla="*/ 7013117 w 8186435"/>
              <a:gd name="connsiteY147" fmla="*/ 5054277 h 5376381"/>
              <a:gd name="connsiteX148" fmla="*/ 6978448 w 8186435"/>
              <a:gd name="connsiteY148" fmla="*/ 4976271 h 5376381"/>
              <a:gd name="connsiteX149" fmla="*/ 6935112 w 8186435"/>
              <a:gd name="connsiteY149" fmla="*/ 4980605 h 5376381"/>
              <a:gd name="connsiteX150" fmla="*/ 6952446 w 8186435"/>
              <a:gd name="connsiteY150" fmla="*/ 4928601 h 5376381"/>
              <a:gd name="connsiteX151" fmla="*/ 6852772 w 8186435"/>
              <a:gd name="connsiteY151" fmla="*/ 4928601 h 5376381"/>
              <a:gd name="connsiteX152" fmla="*/ 6822437 w 8186435"/>
              <a:gd name="connsiteY152" fmla="*/ 4958936 h 5376381"/>
              <a:gd name="connsiteX153" fmla="*/ 6787767 w 8186435"/>
              <a:gd name="connsiteY153" fmla="*/ 4950269 h 5376381"/>
              <a:gd name="connsiteX154" fmla="*/ 6774766 w 8186435"/>
              <a:gd name="connsiteY154" fmla="*/ 4915600 h 5376381"/>
              <a:gd name="connsiteX155" fmla="*/ 6770432 w 8186435"/>
              <a:gd name="connsiteY155" fmla="*/ 4824594 h 5376381"/>
              <a:gd name="connsiteX156" fmla="*/ 6753098 w 8186435"/>
              <a:gd name="connsiteY156" fmla="*/ 4729254 h 5376381"/>
              <a:gd name="connsiteX157" fmla="*/ 6757431 w 8186435"/>
              <a:gd name="connsiteY157" fmla="*/ 4659915 h 5376381"/>
              <a:gd name="connsiteX158" fmla="*/ 6692426 w 8186435"/>
              <a:gd name="connsiteY158" fmla="*/ 4573241 h 5376381"/>
              <a:gd name="connsiteX159" fmla="*/ 6696761 w 8186435"/>
              <a:gd name="connsiteY159" fmla="*/ 4425897 h 5376381"/>
              <a:gd name="connsiteX160" fmla="*/ 6601420 w 8186435"/>
              <a:gd name="connsiteY160" fmla="*/ 4304556 h 5376381"/>
              <a:gd name="connsiteX161" fmla="*/ 6566751 w 8186435"/>
              <a:gd name="connsiteY161" fmla="*/ 4261219 h 5376381"/>
              <a:gd name="connsiteX162" fmla="*/ 6510414 w 8186435"/>
              <a:gd name="connsiteY162" fmla="*/ 4274220 h 5376381"/>
              <a:gd name="connsiteX163" fmla="*/ 6467077 w 8186435"/>
              <a:gd name="connsiteY163" fmla="*/ 4252552 h 5376381"/>
              <a:gd name="connsiteX164" fmla="*/ 6428075 w 8186435"/>
              <a:gd name="connsiteY164" fmla="*/ 4174546 h 5376381"/>
              <a:gd name="connsiteX165" fmla="*/ 6371737 w 8186435"/>
              <a:gd name="connsiteY165" fmla="*/ 4183213 h 5376381"/>
              <a:gd name="connsiteX166" fmla="*/ 6315399 w 8186435"/>
              <a:gd name="connsiteY166" fmla="*/ 4204882 h 5376381"/>
              <a:gd name="connsiteX167" fmla="*/ 6237393 w 8186435"/>
              <a:gd name="connsiteY167" fmla="*/ 4209215 h 5376381"/>
              <a:gd name="connsiteX168" fmla="*/ 6233060 w 8186435"/>
              <a:gd name="connsiteY168" fmla="*/ 4174546 h 5376381"/>
              <a:gd name="connsiteX169" fmla="*/ 6254729 w 8186435"/>
              <a:gd name="connsiteY169" fmla="*/ 4165878 h 5376381"/>
              <a:gd name="connsiteX170" fmla="*/ 6211392 w 8186435"/>
              <a:gd name="connsiteY170" fmla="*/ 4126875 h 5376381"/>
              <a:gd name="connsiteX171" fmla="*/ 6172389 w 8186435"/>
              <a:gd name="connsiteY171" fmla="*/ 4113875 h 5376381"/>
              <a:gd name="connsiteX172" fmla="*/ 6090049 w 8186435"/>
              <a:gd name="connsiteY172" fmla="*/ 4035869 h 5376381"/>
              <a:gd name="connsiteX173" fmla="*/ 5912370 w 8186435"/>
              <a:gd name="connsiteY173" fmla="*/ 4014201 h 5376381"/>
              <a:gd name="connsiteX174" fmla="*/ 5860365 w 8186435"/>
              <a:gd name="connsiteY174" fmla="*/ 4027202 h 5376381"/>
              <a:gd name="connsiteX175" fmla="*/ 5808362 w 8186435"/>
              <a:gd name="connsiteY175" fmla="*/ 4035870 h 5376381"/>
              <a:gd name="connsiteX176" fmla="*/ 5817030 w 8186435"/>
              <a:gd name="connsiteY176" fmla="*/ 4079206 h 5376381"/>
              <a:gd name="connsiteX177" fmla="*/ 5873368 w 8186435"/>
              <a:gd name="connsiteY177" fmla="*/ 4157211 h 5376381"/>
              <a:gd name="connsiteX178" fmla="*/ 5873367 w 8186435"/>
              <a:gd name="connsiteY178" fmla="*/ 4339225 h 5376381"/>
              <a:gd name="connsiteX179" fmla="*/ 5747691 w 8186435"/>
              <a:gd name="connsiteY179" fmla="*/ 4365227 h 5376381"/>
              <a:gd name="connsiteX180" fmla="*/ 5630683 w 8186435"/>
              <a:gd name="connsiteY180" fmla="*/ 4352225 h 5376381"/>
              <a:gd name="connsiteX181" fmla="*/ 5539676 w 8186435"/>
              <a:gd name="connsiteY181" fmla="*/ 4330557 h 5376381"/>
              <a:gd name="connsiteX182" fmla="*/ 5479005 w 8186435"/>
              <a:gd name="connsiteY182" fmla="*/ 4352226 h 5376381"/>
              <a:gd name="connsiteX183" fmla="*/ 5431335 w 8186435"/>
              <a:gd name="connsiteY183" fmla="*/ 4399896 h 5376381"/>
              <a:gd name="connsiteX184" fmla="*/ 5370664 w 8186435"/>
              <a:gd name="connsiteY184" fmla="*/ 4443233 h 5376381"/>
              <a:gd name="connsiteX185" fmla="*/ 5344662 w 8186435"/>
              <a:gd name="connsiteY185" fmla="*/ 4486568 h 5376381"/>
              <a:gd name="connsiteX186" fmla="*/ 5270990 w 8186435"/>
              <a:gd name="connsiteY186" fmla="*/ 4521238 h 5376381"/>
              <a:gd name="connsiteX187" fmla="*/ 5275323 w 8186435"/>
              <a:gd name="connsiteY187" fmla="*/ 4577576 h 5376381"/>
              <a:gd name="connsiteX188" fmla="*/ 5257989 w 8186435"/>
              <a:gd name="connsiteY188" fmla="*/ 4616578 h 5376381"/>
              <a:gd name="connsiteX189" fmla="*/ 5262323 w 8186435"/>
              <a:gd name="connsiteY189" fmla="*/ 4677249 h 5376381"/>
              <a:gd name="connsiteX190" fmla="*/ 5288324 w 8186435"/>
              <a:gd name="connsiteY190" fmla="*/ 4737920 h 5376381"/>
              <a:gd name="connsiteX191" fmla="*/ 5236320 w 8186435"/>
              <a:gd name="connsiteY191" fmla="*/ 4733587 h 5376381"/>
              <a:gd name="connsiteX192" fmla="*/ 5210319 w 8186435"/>
              <a:gd name="connsiteY192" fmla="*/ 4776923 h 5376381"/>
              <a:gd name="connsiteX193" fmla="*/ 5145314 w 8186435"/>
              <a:gd name="connsiteY193" fmla="*/ 4824593 h 5376381"/>
              <a:gd name="connsiteX194" fmla="*/ 5145314 w 8186435"/>
              <a:gd name="connsiteY194" fmla="*/ 4941602 h 5376381"/>
              <a:gd name="connsiteX195" fmla="*/ 5114978 w 8186435"/>
              <a:gd name="connsiteY195" fmla="*/ 4971937 h 5376381"/>
              <a:gd name="connsiteX196" fmla="*/ 5088977 w 8186435"/>
              <a:gd name="connsiteY196" fmla="*/ 5231956 h 5376381"/>
              <a:gd name="connsiteX197" fmla="*/ 5045641 w 8186435"/>
              <a:gd name="connsiteY197" fmla="*/ 5366300 h 5376381"/>
              <a:gd name="connsiteX198" fmla="*/ 5019639 w 8186435"/>
              <a:gd name="connsiteY198" fmla="*/ 5309962 h 5376381"/>
              <a:gd name="connsiteX199" fmla="*/ 4958967 w 8186435"/>
              <a:gd name="connsiteY199" fmla="*/ 5318629 h 5376381"/>
              <a:gd name="connsiteX200" fmla="*/ 4880961 w 8186435"/>
              <a:gd name="connsiteY200" fmla="*/ 5288294 h 5376381"/>
              <a:gd name="connsiteX201" fmla="*/ 4885295 w 8186435"/>
              <a:gd name="connsiteY201" fmla="*/ 5223289 h 5376381"/>
              <a:gd name="connsiteX202" fmla="*/ 4837625 w 8186435"/>
              <a:gd name="connsiteY202" fmla="*/ 5205954 h 5376381"/>
              <a:gd name="connsiteX203" fmla="*/ 4737952 w 8186435"/>
              <a:gd name="connsiteY203" fmla="*/ 5249291 h 5376381"/>
              <a:gd name="connsiteX204" fmla="*/ 4729284 w 8186435"/>
              <a:gd name="connsiteY204" fmla="*/ 5197288 h 5376381"/>
              <a:gd name="connsiteX205" fmla="*/ 4772620 w 8186435"/>
              <a:gd name="connsiteY205" fmla="*/ 5136617 h 5376381"/>
              <a:gd name="connsiteX206" fmla="*/ 4737951 w 8186435"/>
              <a:gd name="connsiteY206" fmla="*/ 5062945 h 5376381"/>
              <a:gd name="connsiteX207" fmla="*/ 4659945 w 8186435"/>
              <a:gd name="connsiteY207" fmla="*/ 5015274 h 5376381"/>
              <a:gd name="connsiteX208" fmla="*/ 4560271 w 8186435"/>
              <a:gd name="connsiteY208" fmla="*/ 5006607 h 5376381"/>
              <a:gd name="connsiteX209" fmla="*/ 4529935 w 8186435"/>
              <a:gd name="connsiteY209" fmla="*/ 5015274 h 5376381"/>
              <a:gd name="connsiteX210" fmla="*/ 4534269 w 8186435"/>
              <a:gd name="connsiteY210" fmla="*/ 5067277 h 5376381"/>
              <a:gd name="connsiteX211" fmla="*/ 4460597 w 8186435"/>
              <a:gd name="connsiteY211" fmla="*/ 5114948 h 5376381"/>
              <a:gd name="connsiteX212" fmla="*/ 4534269 w 8186435"/>
              <a:gd name="connsiteY212" fmla="*/ 5266627 h 5376381"/>
              <a:gd name="connsiteX213" fmla="*/ 4477932 w 8186435"/>
              <a:gd name="connsiteY213" fmla="*/ 5266627 h 5376381"/>
              <a:gd name="connsiteX214" fmla="*/ 4456264 w 8186435"/>
              <a:gd name="connsiteY214" fmla="*/ 5262292 h 5376381"/>
              <a:gd name="connsiteX215" fmla="*/ 4421596 w 8186435"/>
              <a:gd name="connsiteY215" fmla="*/ 5262292 h 5376381"/>
              <a:gd name="connsiteX216" fmla="*/ 4412927 w 8186435"/>
              <a:gd name="connsiteY216" fmla="*/ 5270959 h 5376381"/>
              <a:gd name="connsiteX217" fmla="*/ 4282918 w 8186435"/>
              <a:gd name="connsiteY217" fmla="*/ 5097613 h 5376381"/>
              <a:gd name="connsiteX218" fmla="*/ 4131240 w 8186435"/>
              <a:gd name="connsiteY218" fmla="*/ 4915601 h 5376381"/>
              <a:gd name="connsiteX219" fmla="*/ 4105238 w 8186435"/>
              <a:gd name="connsiteY219" fmla="*/ 4919934 h 5376381"/>
              <a:gd name="connsiteX220" fmla="*/ 4057568 w 8186435"/>
              <a:gd name="connsiteY220" fmla="*/ 4798591 h 5376381"/>
              <a:gd name="connsiteX221" fmla="*/ 3953561 w 8186435"/>
              <a:gd name="connsiteY221" fmla="*/ 4690250 h 5376381"/>
              <a:gd name="connsiteX222" fmla="*/ 3910224 w 8186435"/>
              <a:gd name="connsiteY222" fmla="*/ 4586242 h 5376381"/>
              <a:gd name="connsiteX223" fmla="*/ 3827885 w 8186435"/>
              <a:gd name="connsiteY223" fmla="*/ 4490902 h 5376381"/>
              <a:gd name="connsiteX224" fmla="*/ 3641538 w 8186435"/>
              <a:gd name="connsiteY224" fmla="*/ 4334891 h 5376381"/>
              <a:gd name="connsiteX225" fmla="*/ 3537530 w 8186435"/>
              <a:gd name="connsiteY225" fmla="*/ 4243884 h 5376381"/>
              <a:gd name="connsiteX226" fmla="*/ 3463858 w 8186435"/>
              <a:gd name="connsiteY226" fmla="*/ 4161545 h 5376381"/>
              <a:gd name="connsiteX227" fmla="*/ 3437856 w 8186435"/>
              <a:gd name="connsiteY227" fmla="*/ 4096540 h 5376381"/>
              <a:gd name="connsiteX228" fmla="*/ 3368518 w 8186435"/>
              <a:gd name="connsiteY228" fmla="*/ 4035869 h 5376381"/>
              <a:gd name="connsiteX229" fmla="*/ 3351183 w 8186435"/>
              <a:gd name="connsiteY229" fmla="*/ 3966531 h 5376381"/>
              <a:gd name="connsiteX230" fmla="*/ 3320847 w 8186435"/>
              <a:gd name="connsiteY230" fmla="*/ 3936195 h 5376381"/>
              <a:gd name="connsiteX231" fmla="*/ 3312180 w 8186435"/>
              <a:gd name="connsiteY231" fmla="*/ 3905859 h 5376381"/>
              <a:gd name="connsiteX232" fmla="*/ 3186505 w 8186435"/>
              <a:gd name="connsiteY232" fmla="*/ 3797518 h 5376381"/>
              <a:gd name="connsiteX233" fmla="*/ 3052161 w 8186435"/>
              <a:gd name="connsiteY233" fmla="*/ 3758515 h 5376381"/>
              <a:gd name="connsiteX234" fmla="*/ 2995823 w 8186435"/>
              <a:gd name="connsiteY234" fmla="*/ 3697845 h 5376381"/>
              <a:gd name="connsiteX235" fmla="*/ 2939488 w 8186435"/>
              <a:gd name="connsiteY235" fmla="*/ 3650174 h 5376381"/>
              <a:gd name="connsiteX236" fmla="*/ 2878818 w 8186435"/>
              <a:gd name="connsiteY236" fmla="*/ 3637173 h 5376381"/>
              <a:gd name="connsiteX237" fmla="*/ 2870150 w 8186435"/>
              <a:gd name="connsiteY237" fmla="*/ 3524498 h 5376381"/>
              <a:gd name="connsiteX238" fmla="*/ 2870151 w 8186435"/>
              <a:gd name="connsiteY238" fmla="*/ 3463827 h 5376381"/>
              <a:gd name="connsiteX239" fmla="*/ 2956824 w 8186435"/>
              <a:gd name="connsiteY239" fmla="*/ 3351152 h 5376381"/>
              <a:gd name="connsiteX240" fmla="*/ 2952512 w 8186435"/>
              <a:gd name="connsiteY240" fmla="*/ 3250199 h 5376381"/>
              <a:gd name="connsiteX241" fmla="*/ 2882657 w 8186435"/>
              <a:gd name="connsiteY241" fmla="*/ 3120773 h 5376381"/>
              <a:gd name="connsiteX242" fmla="*/ 2772071 w 8186435"/>
              <a:gd name="connsiteY242" fmla="*/ 3125623 h 5376381"/>
              <a:gd name="connsiteX0" fmla="*/ 3326959 w 8197799"/>
              <a:gd name="connsiteY0" fmla="*/ 3027129 h 5376381"/>
              <a:gd name="connsiteX1" fmla="*/ 3249265 w 8197799"/>
              <a:gd name="connsiteY1" fmla="*/ 2919553 h 5376381"/>
              <a:gd name="connsiteX2" fmla="*/ 3267195 w 8197799"/>
              <a:gd name="connsiteY2" fmla="*/ 2865765 h 5376381"/>
              <a:gd name="connsiteX3" fmla="*/ 3267195 w 8197799"/>
              <a:gd name="connsiteY3" fmla="*/ 2817953 h 5376381"/>
              <a:gd name="connsiteX4" fmla="*/ 3267195 w 8197799"/>
              <a:gd name="connsiteY4" fmla="*/ 2788071 h 5376381"/>
              <a:gd name="connsiteX5" fmla="*/ 3231336 w 8197799"/>
              <a:gd name="connsiteY5" fmla="*/ 2722329 h 5376381"/>
              <a:gd name="connsiteX6" fmla="*/ 3225359 w 8197799"/>
              <a:gd name="connsiteY6" fmla="*/ 2680494 h 5376381"/>
              <a:gd name="connsiteX7" fmla="*/ 3195477 w 8197799"/>
              <a:gd name="connsiteY7" fmla="*/ 2656588 h 5376381"/>
              <a:gd name="connsiteX8" fmla="*/ 3177548 w 8197799"/>
              <a:gd name="connsiteY8" fmla="*/ 2620729 h 5376381"/>
              <a:gd name="connsiteX9" fmla="*/ 3117783 w 8197799"/>
              <a:gd name="connsiteY9" fmla="*/ 2560965 h 5376381"/>
              <a:gd name="connsiteX10" fmla="*/ 3105830 w 8197799"/>
              <a:gd name="connsiteY10" fmla="*/ 2417529 h 5376381"/>
              <a:gd name="connsiteX11" fmla="*/ 3129736 w 8197799"/>
              <a:gd name="connsiteY11" fmla="*/ 2381671 h 5376381"/>
              <a:gd name="connsiteX12" fmla="*/ 3291101 w 8197799"/>
              <a:gd name="connsiteY12" fmla="*/ 2411553 h 5376381"/>
              <a:gd name="connsiteX13" fmla="*/ 3344889 w 8197799"/>
              <a:gd name="connsiteY13" fmla="*/ 2393623 h 5376381"/>
              <a:gd name="connsiteX14" fmla="*/ 215231 w 8197799"/>
              <a:gd name="connsiteY14" fmla="*/ 414173 h 5376381"/>
              <a:gd name="connsiteX15" fmla="*/ 262826 w 8197799"/>
              <a:gd name="connsiteY15" fmla="*/ 360602 h 5376381"/>
              <a:gd name="connsiteX16" fmla="*/ 175068 w 8197799"/>
              <a:gd name="connsiteY16" fmla="*/ 241598 h 5376381"/>
              <a:gd name="connsiteX17" fmla="*/ 127907 w 8197799"/>
              <a:gd name="connsiteY17" fmla="*/ 106463 h 5376381"/>
              <a:gd name="connsiteX18" fmla="*/ 115365 w 8197799"/>
              <a:gd name="connsiteY18" fmla="*/ 3128 h 5376381"/>
              <a:gd name="connsiteX19" fmla="*/ 1078381 w 8197799"/>
              <a:gd name="connsiteY19" fmla="*/ 36603 h 5376381"/>
              <a:gd name="connsiteX20" fmla="*/ 1042089 w 8197799"/>
              <a:gd name="connsiteY20" fmla="*/ 135664 h 5376381"/>
              <a:gd name="connsiteX21" fmla="*/ 2442597 w 8197799"/>
              <a:gd name="connsiteY21" fmla="*/ 889132 h 5376381"/>
              <a:gd name="connsiteX22" fmla="*/ 3285124 w 8197799"/>
              <a:gd name="connsiteY22" fmla="*/ 959271 h 5376381"/>
              <a:gd name="connsiteX23" fmla="*/ 3297077 w 8197799"/>
              <a:gd name="connsiteY23" fmla="*/ 953294 h 5376381"/>
              <a:gd name="connsiteX24" fmla="*/ 3577971 w 8197799"/>
              <a:gd name="connsiteY24" fmla="*/ 977200 h 5376381"/>
              <a:gd name="connsiteX25" fmla="*/ 3589924 w 8197799"/>
              <a:gd name="connsiteY25" fmla="*/ 977200 h 5376381"/>
              <a:gd name="connsiteX26" fmla="*/ 3601877 w 8197799"/>
              <a:gd name="connsiteY26" fmla="*/ 779976 h 5376381"/>
              <a:gd name="connsiteX27" fmla="*/ 3601877 w 8197799"/>
              <a:gd name="connsiteY27" fmla="*/ 774000 h 5376381"/>
              <a:gd name="connsiteX28" fmla="*/ 3739336 w 8197799"/>
              <a:gd name="connsiteY28" fmla="*/ 774000 h 5376381"/>
              <a:gd name="connsiteX29" fmla="*/ 4289171 w 8197799"/>
              <a:gd name="connsiteY29" fmla="*/ 821812 h 5376381"/>
              <a:gd name="connsiteX30" fmla="*/ 4325030 w 8197799"/>
              <a:gd name="connsiteY30" fmla="*/ 821812 h 5376381"/>
              <a:gd name="connsiteX31" fmla="*/ 4354912 w 8197799"/>
              <a:gd name="connsiteY31" fmla="*/ 851694 h 5376381"/>
              <a:gd name="connsiteX32" fmla="*/ 4378818 w 8197799"/>
              <a:gd name="connsiteY32" fmla="*/ 905482 h 5376381"/>
              <a:gd name="connsiteX33" fmla="*/ 4384795 w 8197799"/>
              <a:gd name="connsiteY33" fmla="*/ 953294 h 5376381"/>
              <a:gd name="connsiteX34" fmla="*/ 4426630 w 8197799"/>
              <a:gd name="connsiteY34" fmla="*/ 1001106 h 5376381"/>
              <a:gd name="connsiteX35" fmla="*/ 4492371 w 8197799"/>
              <a:gd name="connsiteY35" fmla="*/ 1013059 h 5376381"/>
              <a:gd name="connsiteX36" fmla="*/ 4546159 w 8197799"/>
              <a:gd name="connsiteY36" fmla="*/ 1060871 h 5376381"/>
              <a:gd name="connsiteX37" fmla="*/ 4587995 w 8197799"/>
              <a:gd name="connsiteY37" fmla="*/ 1114659 h 5376381"/>
              <a:gd name="connsiteX38" fmla="*/ 4641783 w 8197799"/>
              <a:gd name="connsiteY38" fmla="*/ 1168447 h 5376381"/>
              <a:gd name="connsiteX39" fmla="*/ 4659712 w 8197799"/>
              <a:gd name="connsiteY39" fmla="*/ 1198329 h 5376381"/>
              <a:gd name="connsiteX40" fmla="*/ 4713501 w 8197799"/>
              <a:gd name="connsiteY40" fmla="*/ 1246141 h 5376381"/>
              <a:gd name="connsiteX41" fmla="*/ 4767289 w 8197799"/>
              <a:gd name="connsiteY41" fmla="*/ 1293953 h 5376381"/>
              <a:gd name="connsiteX42" fmla="*/ 4773265 w 8197799"/>
              <a:gd name="connsiteY42" fmla="*/ 1293953 h 5376381"/>
              <a:gd name="connsiteX43" fmla="*/ 4833030 w 8197799"/>
              <a:gd name="connsiteY43" fmla="*/ 1311882 h 5376381"/>
              <a:gd name="connsiteX44" fmla="*/ 4874865 w 8197799"/>
              <a:gd name="connsiteY44" fmla="*/ 1365671 h 5376381"/>
              <a:gd name="connsiteX45" fmla="*/ 4880842 w 8197799"/>
              <a:gd name="connsiteY45" fmla="*/ 1377623 h 5376381"/>
              <a:gd name="connsiteX46" fmla="*/ 4904748 w 8197799"/>
              <a:gd name="connsiteY46" fmla="*/ 1401529 h 5376381"/>
              <a:gd name="connsiteX47" fmla="*/ 4928653 w 8197799"/>
              <a:gd name="connsiteY47" fmla="*/ 1443365 h 5376381"/>
              <a:gd name="connsiteX48" fmla="*/ 4934630 w 8197799"/>
              <a:gd name="connsiteY48" fmla="*/ 1491176 h 5376381"/>
              <a:gd name="connsiteX49" fmla="*/ 4946583 w 8197799"/>
              <a:gd name="connsiteY49" fmla="*/ 1515082 h 5376381"/>
              <a:gd name="connsiteX50" fmla="*/ 4970489 w 8197799"/>
              <a:gd name="connsiteY50" fmla="*/ 1544965 h 5376381"/>
              <a:gd name="connsiteX51" fmla="*/ 4994395 w 8197799"/>
              <a:gd name="connsiteY51" fmla="*/ 1580823 h 5376381"/>
              <a:gd name="connsiteX52" fmla="*/ 5006348 w 8197799"/>
              <a:gd name="connsiteY52" fmla="*/ 1610706 h 5376381"/>
              <a:gd name="connsiteX53" fmla="*/ 4982442 w 8197799"/>
              <a:gd name="connsiteY53" fmla="*/ 1664494 h 5376381"/>
              <a:gd name="connsiteX54" fmla="*/ 5006348 w 8197799"/>
              <a:gd name="connsiteY54" fmla="*/ 1712306 h 5376381"/>
              <a:gd name="connsiteX55" fmla="*/ 5018301 w 8197799"/>
              <a:gd name="connsiteY55" fmla="*/ 1742188 h 5376381"/>
              <a:gd name="connsiteX56" fmla="*/ 5036230 w 8197799"/>
              <a:gd name="connsiteY56" fmla="*/ 1784023 h 5376381"/>
              <a:gd name="connsiteX57" fmla="*/ 5048183 w 8197799"/>
              <a:gd name="connsiteY57" fmla="*/ 1801953 h 5376381"/>
              <a:gd name="connsiteX58" fmla="*/ 5048183 w 8197799"/>
              <a:gd name="connsiteY58" fmla="*/ 1831835 h 5376381"/>
              <a:gd name="connsiteX59" fmla="*/ 5095995 w 8197799"/>
              <a:gd name="connsiteY59" fmla="*/ 1891600 h 5376381"/>
              <a:gd name="connsiteX60" fmla="*/ 5125877 w 8197799"/>
              <a:gd name="connsiteY60" fmla="*/ 1909529 h 5376381"/>
              <a:gd name="connsiteX61" fmla="*/ 5131853 w 8197799"/>
              <a:gd name="connsiteY61" fmla="*/ 1903553 h 5376381"/>
              <a:gd name="connsiteX62" fmla="*/ 5173689 w 8197799"/>
              <a:gd name="connsiteY62" fmla="*/ 1921482 h 5376381"/>
              <a:gd name="connsiteX63" fmla="*/ 5227477 w 8197799"/>
              <a:gd name="connsiteY63" fmla="*/ 1969294 h 5376381"/>
              <a:gd name="connsiteX64" fmla="*/ 5269312 w 8197799"/>
              <a:gd name="connsiteY64" fmla="*/ 2005153 h 5376381"/>
              <a:gd name="connsiteX65" fmla="*/ 5305171 w 8197799"/>
              <a:gd name="connsiteY65" fmla="*/ 2017106 h 5376381"/>
              <a:gd name="connsiteX66" fmla="*/ 5358959 w 8197799"/>
              <a:gd name="connsiteY66" fmla="*/ 2029059 h 5376381"/>
              <a:gd name="connsiteX67" fmla="*/ 5358959 w 8197799"/>
              <a:gd name="connsiteY67" fmla="*/ 2052965 h 5376381"/>
              <a:gd name="connsiteX68" fmla="*/ 5406771 w 8197799"/>
              <a:gd name="connsiteY68" fmla="*/ 2082847 h 5376381"/>
              <a:gd name="connsiteX69" fmla="*/ 5442630 w 8197799"/>
              <a:gd name="connsiteY69" fmla="*/ 2088823 h 5376381"/>
              <a:gd name="connsiteX70" fmla="*/ 5484465 w 8197799"/>
              <a:gd name="connsiteY70" fmla="*/ 2124682 h 5376381"/>
              <a:gd name="connsiteX71" fmla="*/ 5514348 w 8197799"/>
              <a:gd name="connsiteY71" fmla="*/ 2142612 h 5376381"/>
              <a:gd name="connsiteX72" fmla="*/ 5526301 w 8197799"/>
              <a:gd name="connsiteY72" fmla="*/ 2148588 h 5376381"/>
              <a:gd name="connsiteX73" fmla="*/ 5550206 w 8197799"/>
              <a:gd name="connsiteY73" fmla="*/ 2154565 h 5376381"/>
              <a:gd name="connsiteX74" fmla="*/ 5609971 w 8197799"/>
              <a:gd name="connsiteY74" fmla="*/ 2178471 h 5376381"/>
              <a:gd name="connsiteX75" fmla="*/ 5633877 w 8197799"/>
              <a:gd name="connsiteY75" fmla="*/ 2154565 h 5376381"/>
              <a:gd name="connsiteX76" fmla="*/ 5657783 w 8197799"/>
              <a:gd name="connsiteY76" fmla="*/ 2130659 h 5376381"/>
              <a:gd name="connsiteX77" fmla="*/ 5687665 w 8197799"/>
              <a:gd name="connsiteY77" fmla="*/ 2088823 h 5376381"/>
              <a:gd name="connsiteX78" fmla="*/ 5729501 w 8197799"/>
              <a:gd name="connsiteY78" fmla="*/ 2064918 h 5376381"/>
              <a:gd name="connsiteX79" fmla="*/ 5717548 w 8197799"/>
              <a:gd name="connsiteY79" fmla="*/ 2046988 h 5376381"/>
              <a:gd name="connsiteX80" fmla="*/ 5717548 w 8197799"/>
              <a:gd name="connsiteY80" fmla="*/ 2011129 h 5376381"/>
              <a:gd name="connsiteX81" fmla="*/ 5753406 w 8197799"/>
              <a:gd name="connsiteY81" fmla="*/ 1975271 h 5376381"/>
              <a:gd name="connsiteX82" fmla="*/ 5753406 w 8197799"/>
              <a:gd name="connsiteY82" fmla="*/ 1957341 h 5376381"/>
              <a:gd name="connsiteX83" fmla="*/ 5819148 w 8197799"/>
              <a:gd name="connsiteY83" fmla="*/ 1819882 h 5376381"/>
              <a:gd name="connsiteX84" fmla="*/ 5837077 w 8197799"/>
              <a:gd name="connsiteY84" fmla="*/ 1813906 h 5376381"/>
              <a:gd name="connsiteX85" fmla="*/ 5926724 w 8197799"/>
              <a:gd name="connsiteY85" fmla="*/ 1795976 h 5376381"/>
              <a:gd name="connsiteX86" fmla="*/ 5938677 w 8197799"/>
              <a:gd name="connsiteY86" fmla="*/ 1795976 h 5376381"/>
              <a:gd name="connsiteX87" fmla="*/ 5962582 w 8197799"/>
              <a:gd name="connsiteY87" fmla="*/ 1766095 h 5376381"/>
              <a:gd name="connsiteX88" fmla="*/ 6153828 w 8197799"/>
              <a:gd name="connsiteY88" fmla="*/ 1790000 h 5376381"/>
              <a:gd name="connsiteX89" fmla="*/ 6303241 w 8197799"/>
              <a:gd name="connsiteY89" fmla="*/ 1807929 h 5376381"/>
              <a:gd name="connsiteX90" fmla="*/ 6374958 w 8197799"/>
              <a:gd name="connsiteY90" fmla="*/ 1849765 h 5376381"/>
              <a:gd name="connsiteX91" fmla="*/ 6410816 w 8197799"/>
              <a:gd name="connsiteY91" fmla="*/ 1897576 h 5376381"/>
              <a:gd name="connsiteX92" fmla="*/ 6416793 w 8197799"/>
              <a:gd name="connsiteY92" fmla="*/ 1939412 h 5376381"/>
              <a:gd name="connsiteX93" fmla="*/ 6506439 w 8197799"/>
              <a:gd name="connsiteY93" fmla="*/ 1951365 h 5376381"/>
              <a:gd name="connsiteX94" fmla="*/ 6536322 w 8197799"/>
              <a:gd name="connsiteY94" fmla="*/ 2017106 h 5376381"/>
              <a:gd name="connsiteX95" fmla="*/ 6596085 w 8197799"/>
              <a:gd name="connsiteY95" fmla="*/ 2046988 h 5376381"/>
              <a:gd name="connsiteX96" fmla="*/ 6667803 w 8197799"/>
              <a:gd name="connsiteY96" fmla="*/ 2118705 h 5376381"/>
              <a:gd name="connsiteX97" fmla="*/ 6703661 w 8197799"/>
              <a:gd name="connsiteY97" fmla="*/ 2256164 h 5376381"/>
              <a:gd name="connsiteX98" fmla="*/ 6787332 w 8197799"/>
              <a:gd name="connsiteY98" fmla="*/ 2381671 h 5376381"/>
              <a:gd name="connsiteX99" fmla="*/ 6829167 w 8197799"/>
              <a:gd name="connsiteY99" fmla="*/ 2501200 h 5376381"/>
              <a:gd name="connsiteX100" fmla="*/ 6912837 w 8197799"/>
              <a:gd name="connsiteY100" fmla="*/ 2560965 h 5376381"/>
              <a:gd name="connsiteX101" fmla="*/ 6972601 w 8197799"/>
              <a:gd name="connsiteY101" fmla="*/ 2650611 h 5376381"/>
              <a:gd name="connsiteX102" fmla="*/ 7032365 w 8197799"/>
              <a:gd name="connsiteY102" fmla="*/ 2758188 h 5376381"/>
              <a:gd name="connsiteX103" fmla="*/ 7080177 w 8197799"/>
              <a:gd name="connsiteY103" fmla="*/ 2805999 h 5376381"/>
              <a:gd name="connsiteX104" fmla="*/ 7151893 w 8197799"/>
              <a:gd name="connsiteY104" fmla="*/ 2829905 h 5376381"/>
              <a:gd name="connsiteX105" fmla="*/ 7163845 w 8197799"/>
              <a:gd name="connsiteY105" fmla="*/ 2907600 h 5376381"/>
              <a:gd name="connsiteX106" fmla="*/ 7169822 w 8197799"/>
              <a:gd name="connsiteY106" fmla="*/ 2979317 h 5376381"/>
              <a:gd name="connsiteX107" fmla="*/ 7187750 w 8197799"/>
              <a:gd name="connsiteY107" fmla="*/ 3080918 h 5376381"/>
              <a:gd name="connsiteX108" fmla="*/ 7229586 w 8197799"/>
              <a:gd name="connsiteY108" fmla="*/ 3182518 h 5376381"/>
              <a:gd name="connsiteX109" fmla="*/ 7259467 w 8197799"/>
              <a:gd name="connsiteY109" fmla="*/ 3194471 h 5376381"/>
              <a:gd name="connsiteX110" fmla="*/ 7283374 w 8197799"/>
              <a:gd name="connsiteY110" fmla="*/ 3260211 h 5376381"/>
              <a:gd name="connsiteX111" fmla="*/ 7361066 w 8197799"/>
              <a:gd name="connsiteY111" fmla="*/ 3361810 h 5376381"/>
              <a:gd name="connsiteX112" fmla="*/ 7468643 w 8197799"/>
              <a:gd name="connsiteY112" fmla="*/ 3391692 h 5376381"/>
              <a:gd name="connsiteX113" fmla="*/ 7534384 w 8197799"/>
              <a:gd name="connsiteY113" fmla="*/ 3445480 h 5376381"/>
              <a:gd name="connsiteX114" fmla="*/ 7641960 w 8197799"/>
              <a:gd name="connsiteY114" fmla="*/ 3451456 h 5376381"/>
              <a:gd name="connsiteX115" fmla="*/ 7713677 w 8197799"/>
              <a:gd name="connsiteY115" fmla="*/ 3517196 h 5376381"/>
              <a:gd name="connsiteX116" fmla="*/ 7785395 w 8197799"/>
              <a:gd name="connsiteY116" fmla="*/ 3547079 h 5376381"/>
              <a:gd name="connsiteX117" fmla="*/ 7940782 w 8197799"/>
              <a:gd name="connsiteY117" fmla="*/ 3535125 h 5376381"/>
              <a:gd name="connsiteX118" fmla="*/ 8054334 w 8197799"/>
              <a:gd name="connsiteY118" fmla="*/ 3588913 h 5376381"/>
              <a:gd name="connsiteX119" fmla="*/ 8096168 w 8197799"/>
              <a:gd name="connsiteY119" fmla="*/ 3612819 h 5376381"/>
              <a:gd name="connsiteX120" fmla="*/ 8173862 w 8197799"/>
              <a:gd name="connsiteY120" fmla="*/ 3565008 h 5376381"/>
              <a:gd name="connsiteX121" fmla="*/ 8191790 w 8197799"/>
              <a:gd name="connsiteY121" fmla="*/ 3559031 h 5376381"/>
              <a:gd name="connsiteX122" fmla="*/ 8197766 w 8197799"/>
              <a:gd name="connsiteY122" fmla="*/ 3720395 h 5376381"/>
              <a:gd name="connsiteX123" fmla="*/ 8114096 w 8197799"/>
              <a:gd name="connsiteY123" fmla="*/ 3893713 h 5376381"/>
              <a:gd name="connsiteX124" fmla="*/ 8054332 w 8197799"/>
              <a:gd name="connsiteY124" fmla="*/ 4055077 h 5376381"/>
              <a:gd name="connsiteX125" fmla="*/ 8012496 w 8197799"/>
              <a:gd name="connsiteY125" fmla="*/ 4365853 h 5376381"/>
              <a:gd name="connsiteX126" fmla="*/ 7994567 w 8197799"/>
              <a:gd name="connsiteY126" fmla="*/ 4569053 h 5376381"/>
              <a:gd name="connsiteX127" fmla="*/ 8000543 w 8197799"/>
              <a:gd name="connsiteY127" fmla="*/ 4736394 h 5376381"/>
              <a:gd name="connsiteX128" fmla="*/ 8000543 w 8197799"/>
              <a:gd name="connsiteY128" fmla="*/ 4867876 h 5376381"/>
              <a:gd name="connsiteX129" fmla="*/ 8012496 w 8197799"/>
              <a:gd name="connsiteY129" fmla="*/ 5029240 h 5376381"/>
              <a:gd name="connsiteX130" fmla="*/ 7976638 w 8197799"/>
              <a:gd name="connsiteY130" fmla="*/ 5166698 h 5376381"/>
              <a:gd name="connsiteX131" fmla="*/ 7988591 w 8197799"/>
              <a:gd name="connsiteY131" fmla="*/ 5280251 h 5376381"/>
              <a:gd name="connsiteX132" fmla="*/ 8018473 w 8197799"/>
              <a:gd name="connsiteY132" fmla="*/ 5369898 h 5376381"/>
              <a:gd name="connsiteX133" fmla="*/ 7994567 w 8197799"/>
              <a:gd name="connsiteY133" fmla="*/ 5369897 h 5376381"/>
              <a:gd name="connsiteX134" fmla="*/ 7898943 w 8197799"/>
              <a:gd name="connsiteY134" fmla="*/ 5328061 h 5376381"/>
              <a:gd name="connsiteX135" fmla="*/ 7809296 w 8197799"/>
              <a:gd name="connsiteY135" fmla="*/ 5286226 h 5376381"/>
              <a:gd name="connsiteX136" fmla="*/ 7761485 w 8197799"/>
              <a:gd name="connsiteY136" fmla="*/ 5292203 h 5376381"/>
              <a:gd name="connsiteX137" fmla="*/ 7630003 w 8197799"/>
              <a:gd name="connsiteY137" fmla="*/ 5298180 h 5376381"/>
              <a:gd name="connsiteX138" fmla="*/ 7558285 w 8197799"/>
              <a:gd name="connsiteY138" fmla="*/ 5310133 h 5376381"/>
              <a:gd name="connsiteX139" fmla="*/ 7528403 w 8197799"/>
              <a:gd name="connsiteY139" fmla="*/ 5340015 h 5376381"/>
              <a:gd name="connsiteX140" fmla="*/ 7343132 w 8197799"/>
              <a:gd name="connsiteY140" fmla="*/ 5298179 h 5376381"/>
              <a:gd name="connsiteX141" fmla="*/ 7297501 w 8197799"/>
              <a:gd name="connsiteY141" fmla="*/ 5192954 h 5376381"/>
              <a:gd name="connsiteX142" fmla="*/ 7262832 w 8197799"/>
              <a:gd name="connsiteY142" fmla="*/ 5214623 h 5376381"/>
              <a:gd name="connsiteX143" fmla="*/ 7228163 w 8197799"/>
              <a:gd name="connsiteY143" fmla="*/ 5179953 h 5376381"/>
              <a:gd name="connsiteX144" fmla="*/ 7210828 w 8197799"/>
              <a:gd name="connsiteY144" fmla="*/ 5218955 h 5376381"/>
              <a:gd name="connsiteX145" fmla="*/ 6998479 w 8197799"/>
              <a:gd name="connsiteY145" fmla="*/ 5145283 h 5376381"/>
              <a:gd name="connsiteX146" fmla="*/ 6976811 w 8197799"/>
              <a:gd name="connsiteY146" fmla="*/ 5097613 h 5376381"/>
              <a:gd name="connsiteX147" fmla="*/ 7024481 w 8197799"/>
              <a:gd name="connsiteY147" fmla="*/ 5054277 h 5376381"/>
              <a:gd name="connsiteX148" fmla="*/ 6989812 w 8197799"/>
              <a:gd name="connsiteY148" fmla="*/ 4976271 h 5376381"/>
              <a:gd name="connsiteX149" fmla="*/ 6946476 w 8197799"/>
              <a:gd name="connsiteY149" fmla="*/ 4980605 h 5376381"/>
              <a:gd name="connsiteX150" fmla="*/ 6963810 w 8197799"/>
              <a:gd name="connsiteY150" fmla="*/ 4928601 h 5376381"/>
              <a:gd name="connsiteX151" fmla="*/ 6864136 w 8197799"/>
              <a:gd name="connsiteY151" fmla="*/ 4928601 h 5376381"/>
              <a:gd name="connsiteX152" fmla="*/ 6833801 w 8197799"/>
              <a:gd name="connsiteY152" fmla="*/ 4958936 h 5376381"/>
              <a:gd name="connsiteX153" fmla="*/ 6799131 w 8197799"/>
              <a:gd name="connsiteY153" fmla="*/ 4950269 h 5376381"/>
              <a:gd name="connsiteX154" fmla="*/ 6786130 w 8197799"/>
              <a:gd name="connsiteY154" fmla="*/ 4915600 h 5376381"/>
              <a:gd name="connsiteX155" fmla="*/ 6781796 w 8197799"/>
              <a:gd name="connsiteY155" fmla="*/ 4824594 h 5376381"/>
              <a:gd name="connsiteX156" fmla="*/ 6764462 w 8197799"/>
              <a:gd name="connsiteY156" fmla="*/ 4729254 h 5376381"/>
              <a:gd name="connsiteX157" fmla="*/ 6768795 w 8197799"/>
              <a:gd name="connsiteY157" fmla="*/ 4659915 h 5376381"/>
              <a:gd name="connsiteX158" fmla="*/ 6703790 w 8197799"/>
              <a:gd name="connsiteY158" fmla="*/ 4573241 h 5376381"/>
              <a:gd name="connsiteX159" fmla="*/ 6708125 w 8197799"/>
              <a:gd name="connsiteY159" fmla="*/ 4425897 h 5376381"/>
              <a:gd name="connsiteX160" fmla="*/ 6612784 w 8197799"/>
              <a:gd name="connsiteY160" fmla="*/ 4304556 h 5376381"/>
              <a:gd name="connsiteX161" fmla="*/ 6578115 w 8197799"/>
              <a:gd name="connsiteY161" fmla="*/ 4261219 h 5376381"/>
              <a:gd name="connsiteX162" fmla="*/ 6521778 w 8197799"/>
              <a:gd name="connsiteY162" fmla="*/ 4274220 h 5376381"/>
              <a:gd name="connsiteX163" fmla="*/ 6478441 w 8197799"/>
              <a:gd name="connsiteY163" fmla="*/ 4252552 h 5376381"/>
              <a:gd name="connsiteX164" fmla="*/ 6439439 w 8197799"/>
              <a:gd name="connsiteY164" fmla="*/ 4174546 h 5376381"/>
              <a:gd name="connsiteX165" fmla="*/ 6383101 w 8197799"/>
              <a:gd name="connsiteY165" fmla="*/ 4183213 h 5376381"/>
              <a:gd name="connsiteX166" fmla="*/ 6326763 w 8197799"/>
              <a:gd name="connsiteY166" fmla="*/ 4204882 h 5376381"/>
              <a:gd name="connsiteX167" fmla="*/ 6248757 w 8197799"/>
              <a:gd name="connsiteY167" fmla="*/ 4209215 h 5376381"/>
              <a:gd name="connsiteX168" fmla="*/ 6244424 w 8197799"/>
              <a:gd name="connsiteY168" fmla="*/ 4174546 h 5376381"/>
              <a:gd name="connsiteX169" fmla="*/ 6266093 w 8197799"/>
              <a:gd name="connsiteY169" fmla="*/ 4165878 h 5376381"/>
              <a:gd name="connsiteX170" fmla="*/ 6222756 w 8197799"/>
              <a:gd name="connsiteY170" fmla="*/ 4126875 h 5376381"/>
              <a:gd name="connsiteX171" fmla="*/ 6183753 w 8197799"/>
              <a:gd name="connsiteY171" fmla="*/ 4113875 h 5376381"/>
              <a:gd name="connsiteX172" fmla="*/ 6101413 w 8197799"/>
              <a:gd name="connsiteY172" fmla="*/ 4035869 h 5376381"/>
              <a:gd name="connsiteX173" fmla="*/ 5923734 w 8197799"/>
              <a:gd name="connsiteY173" fmla="*/ 4014201 h 5376381"/>
              <a:gd name="connsiteX174" fmla="*/ 5871729 w 8197799"/>
              <a:gd name="connsiteY174" fmla="*/ 4027202 h 5376381"/>
              <a:gd name="connsiteX175" fmla="*/ 5819726 w 8197799"/>
              <a:gd name="connsiteY175" fmla="*/ 4035870 h 5376381"/>
              <a:gd name="connsiteX176" fmla="*/ 5828394 w 8197799"/>
              <a:gd name="connsiteY176" fmla="*/ 4079206 h 5376381"/>
              <a:gd name="connsiteX177" fmla="*/ 5884732 w 8197799"/>
              <a:gd name="connsiteY177" fmla="*/ 4157211 h 5376381"/>
              <a:gd name="connsiteX178" fmla="*/ 5884731 w 8197799"/>
              <a:gd name="connsiteY178" fmla="*/ 4339225 h 5376381"/>
              <a:gd name="connsiteX179" fmla="*/ 5759055 w 8197799"/>
              <a:gd name="connsiteY179" fmla="*/ 4365227 h 5376381"/>
              <a:gd name="connsiteX180" fmla="*/ 5642047 w 8197799"/>
              <a:gd name="connsiteY180" fmla="*/ 4352225 h 5376381"/>
              <a:gd name="connsiteX181" fmla="*/ 5551040 w 8197799"/>
              <a:gd name="connsiteY181" fmla="*/ 4330557 h 5376381"/>
              <a:gd name="connsiteX182" fmla="*/ 5490369 w 8197799"/>
              <a:gd name="connsiteY182" fmla="*/ 4352226 h 5376381"/>
              <a:gd name="connsiteX183" fmla="*/ 5442699 w 8197799"/>
              <a:gd name="connsiteY183" fmla="*/ 4399896 h 5376381"/>
              <a:gd name="connsiteX184" fmla="*/ 5382028 w 8197799"/>
              <a:gd name="connsiteY184" fmla="*/ 4443233 h 5376381"/>
              <a:gd name="connsiteX185" fmla="*/ 5356026 w 8197799"/>
              <a:gd name="connsiteY185" fmla="*/ 4486568 h 5376381"/>
              <a:gd name="connsiteX186" fmla="*/ 5282354 w 8197799"/>
              <a:gd name="connsiteY186" fmla="*/ 4521238 h 5376381"/>
              <a:gd name="connsiteX187" fmla="*/ 5286687 w 8197799"/>
              <a:gd name="connsiteY187" fmla="*/ 4577576 h 5376381"/>
              <a:gd name="connsiteX188" fmla="*/ 5269353 w 8197799"/>
              <a:gd name="connsiteY188" fmla="*/ 4616578 h 5376381"/>
              <a:gd name="connsiteX189" fmla="*/ 5273687 w 8197799"/>
              <a:gd name="connsiteY189" fmla="*/ 4677249 h 5376381"/>
              <a:gd name="connsiteX190" fmla="*/ 5299688 w 8197799"/>
              <a:gd name="connsiteY190" fmla="*/ 4737920 h 5376381"/>
              <a:gd name="connsiteX191" fmla="*/ 5247684 w 8197799"/>
              <a:gd name="connsiteY191" fmla="*/ 4733587 h 5376381"/>
              <a:gd name="connsiteX192" fmla="*/ 5221683 w 8197799"/>
              <a:gd name="connsiteY192" fmla="*/ 4776923 h 5376381"/>
              <a:gd name="connsiteX193" fmla="*/ 5156678 w 8197799"/>
              <a:gd name="connsiteY193" fmla="*/ 4824593 h 5376381"/>
              <a:gd name="connsiteX194" fmla="*/ 5156678 w 8197799"/>
              <a:gd name="connsiteY194" fmla="*/ 4941602 h 5376381"/>
              <a:gd name="connsiteX195" fmla="*/ 5126342 w 8197799"/>
              <a:gd name="connsiteY195" fmla="*/ 4971937 h 5376381"/>
              <a:gd name="connsiteX196" fmla="*/ 5100341 w 8197799"/>
              <a:gd name="connsiteY196" fmla="*/ 5231956 h 5376381"/>
              <a:gd name="connsiteX197" fmla="*/ 5057005 w 8197799"/>
              <a:gd name="connsiteY197" fmla="*/ 5366300 h 5376381"/>
              <a:gd name="connsiteX198" fmla="*/ 5031003 w 8197799"/>
              <a:gd name="connsiteY198" fmla="*/ 5309962 h 5376381"/>
              <a:gd name="connsiteX199" fmla="*/ 4970331 w 8197799"/>
              <a:gd name="connsiteY199" fmla="*/ 5318629 h 5376381"/>
              <a:gd name="connsiteX200" fmla="*/ 4892325 w 8197799"/>
              <a:gd name="connsiteY200" fmla="*/ 5288294 h 5376381"/>
              <a:gd name="connsiteX201" fmla="*/ 4896659 w 8197799"/>
              <a:gd name="connsiteY201" fmla="*/ 5223289 h 5376381"/>
              <a:gd name="connsiteX202" fmla="*/ 4848989 w 8197799"/>
              <a:gd name="connsiteY202" fmla="*/ 5205954 h 5376381"/>
              <a:gd name="connsiteX203" fmla="*/ 4749316 w 8197799"/>
              <a:gd name="connsiteY203" fmla="*/ 5249291 h 5376381"/>
              <a:gd name="connsiteX204" fmla="*/ 4740648 w 8197799"/>
              <a:gd name="connsiteY204" fmla="*/ 5197288 h 5376381"/>
              <a:gd name="connsiteX205" fmla="*/ 4783984 w 8197799"/>
              <a:gd name="connsiteY205" fmla="*/ 5136617 h 5376381"/>
              <a:gd name="connsiteX206" fmla="*/ 4749315 w 8197799"/>
              <a:gd name="connsiteY206" fmla="*/ 5062945 h 5376381"/>
              <a:gd name="connsiteX207" fmla="*/ 4671309 w 8197799"/>
              <a:gd name="connsiteY207" fmla="*/ 5015274 h 5376381"/>
              <a:gd name="connsiteX208" fmla="*/ 4571635 w 8197799"/>
              <a:gd name="connsiteY208" fmla="*/ 5006607 h 5376381"/>
              <a:gd name="connsiteX209" fmla="*/ 4541299 w 8197799"/>
              <a:gd name="connsiteY209" fmla="*/ 5015274 h 5376381"/>
              <a:gd name="connsiteX210" fmla="*/ 4545633 w 8197799"/>
              <a:gd name="connsiteY210" fmla="*/ 5067277 h 5376381"/>
              <a:gd name="connsiteX211" fmla="*/ 4471961 w 8197799"/>
              <a:gd name="connsiteY211" fmla="*/ 5114948 h 5376381"/>
              <a:gd name="connsiteX212" fmla="*/ 4545633 w 8197799"/>
              <a:gd name="connsiteY212" fmla="*/ 5266627 h 5376381"/>
              <a:gd name="connsiteX213" fmla="*/ 4489296 w 8197799"/>
              <a:gd name="connsiteY213" fmla="*/ 5266627 h 5376381"/>
              <a:gd name="connsiteX214" fmla="*/ 4467628 w 8197799"/>
              <a:gd name="connsiteY214" fmla="*/ 5262292 h 5376381"/>
              <a:gd name="connsiteX215" fmla="*/ 4432960 w 8197799"/>
              <a:gd name="connsiteY215" fmla="*/ 5262292 h 5376381"/>
              <a:gd name="connsiteX216" fmla="*/ 4424291 w 8197799"/>
              <a:gd name="connsiteY216" fmla="*/ 5270959 h 5376381"/>
              <a:gd name="connsiteX217" fmla="*/ 4294282 w 8197799"/>
              <a:gd name="connsiteY217" fmla="*/ 5097613 h 5376381"/>
              <a:gd name="connsiteX218" fmla="*/ 4142604 w 8197799"/>
              <a:gd name="connsiteY218" fmla="*/ 4915601 h 5376381"/>
              <a:gd name="connsiteX219" fmla="*/ 4116602 w 8197799"/>
              <a:gd name="connsiteY219" fmla="*/ 4919934 h 5376381"/>
              <a:gd name="connsiteX220" fmla="*/ 4068932 w 8197799"/>
              <a:gd name="connsiteY220" fmla="*/ 4798591 h 5376381"/>
              <a:gd name="connsiteX221" fmla="*/ 3964925 w 8197799"/>
              <a:gd name="connsiteY221" fmla="*/ 4690250 h 5376381"/>
              <a:gd name="connsiteX222" fmla="*/ 3921588 w 8197799"/>
              <a:gd name="connsiteY222" fmla="*/ 4586242 h 5376381"/>
              <a:gd name="connsiteX223" fmla="*/ 3839249 w 8197799"/>
              <a:gd name="connsiteY223" fmla="*/ 4490902 h 5376381"/>
              <a:gd name="connsiteX224" fmla="*/ 3652902 w 8197799"/>
              <a:gd name="connsiteY224" fmla="*/ 4334891 h 5376381"/>
              <a:gd name="connsiteX225" fmla="*/ 3548894 w 8197799"/>
              <a:gd name="connsiteY225" fmla="*/ 4243884 h 5376381"/>
              <a:gd name="connsiteX226" fmla="*/ 3475222 w 8197799"/>
              <a:gd name="connsiteY226" fmla="*/ 4161545 h 5376381"/>
              <a:gd name="connsiteX227" fmla="*/ 3449220 w 8197799"/>
              <a:gd name="connsiteY227" fmla="*/ 4096540 h 5376381"/>
              <a:gd name="connsiteX228" fmla="*/ 3379882 w 8197799"/>
              <a:gd name="connsiteY228" fmla="*/ 4035869 h 5376381"/>
              <a:gd name="connsiteX229" fmla="*/ 3362547 w 8197799"/>
              <a:gd name="connsiteY229" fmla="*/ 3966531 h 5376381"/>
              <a:gd name="connsiteX230" fmla="*/ 3332211 w 8197799"/>
              <a:gd name="connsiteY230" fmla="*/ 3936195 h 5376381"/>
              <a:gd name="connsiteX231" fmla="*/ 3323544 w 8197799"/>
              <a:gd name="connsiteY231" fmla="*/ 3905859 h 5376381"/>
              <a:gd name="connsiteX232" fmla="*/ 3197869 w 8197799"/>
              <a:gd name="connsiteY232" fmla="*/ 3797518 h 5376381"/>
              <a:gd name="connsiteX233" fmla="*/ 3063525 w 8197799"/>
              <a:gd name="connsiteY233" fmla="*/ 3758515 h 5376381"/>
              <a:gd name="connsiteX234" fmla="*/ 3007187 w 8197799"/>
              <a:gd name="connsiteY234" fmla="*/ 3697845 h 5376381"/>
              <a:gd name="connsiteX235" fmla="*/ 2950852 w 8197799"/>
              <a:gd name="connsiteY235" fmla="*/ 3650174 h 5376381"/>
              <a:gd name="connsiteX236" fmla="*/ 2890182 w 8197799"/>
              <a:gd name="connsiteY236" fmla="*/ 3637173 h 5376381"/>
              <a:gd name="connsiteX237" fmla="*/ 2881514 w 8197799"/>
              <a:gd name="connsiteY237" fmla="*/ 3524498 h 5376381"/>
              <a:gd name="connsiteX238" fmla="*/ 2881515 w 8197799"/>
              <a:gd name="connsiteY238" fmla="*/ 3463827 h 5376381"/>
              <a:gd name="connsiteX239" fmla="*/ 2968188 w 8197799"/>
              <a:gd name="connsiteY239" fmla="*/ 3351152 h 5376381"/>
              <a:gd name="connsiteX240" fmla="*/ 2963876 w 8197799"/>
              <a:gd name="connsiteY240" fmla="*/ 3250199 h 5376381"/>
              <a:gd name="connsiteX241" fmla="*/ 2894021 w 8197799"/>
              <a:gd name="connsiteY241" fmla="*/ 3120773 h 5376381"/>
              <a:gd name="connsiteX242" fmla="*/ 2783435 w 8197799"/>
              <a:gd name="connsiteY242" fmla="*/ 3125623 h 5376381"/>
              <a:gd name="connsiteX0" fmla="*/ 3280983 w 8151823"/>
              <a:gd name="connsiteY0" fmla="*/ 3027129 h 5376381"/>
              <a:gd name="connsiteX1" fmla="*/ 3203289 w 8151823"/>
              <a:gd name="connsiteY1" fmla="*/ 2919553 h 5376381"/>
              <a:gd name="connsiteX2" fmla="*/ 3221219 w 8151823"/>
              <a:gd name="connsiteY2" fmla="*/ 2865765 h 5376381"/>
              <a:gd name="connsiteX3" fmla="*/ 3221219 w 8151823"/>
              <a:gd name="connsiteY3" fmla="*/ 2817953 h 5376381"/>
              <a:gd name="connsiteX4" fmla="*/ 3221219 w 8151823"/>
              <a:gd name="connsiteY4" fmla="*/ 2788071 h 5376381"/>
              <a:gd name="connsiteX5" fmla="*/ 3185360 w 8151823"/>
              <a:gd name="connsiteY5" fmla="*/ 2722329 h 5376381"/>
              <a:gd name="connsiteX6" fmla="*/ 3179383 w 8151823"/>
              <a:gd name="connsiteY6" fmla="*/ 2680494 h 5376381"/>
              <a:gd name="connsiteX7" fmla="*/ 3149501 w 8151823"/>
              <a:gd name="connsiteY7" fmla="*/ 2656588 h 5376381"/>
              <a:gd name="connsiteX8" fmla="*/ 3131572 w 8151823"/>
              <a:gd name="connsiteY8" fmla="*/ 2620729 h 5376381"/>
              <a:gd name="connsiteX9" fmla="*/ 3071807 w 8151823"/>
              <a:gd name="connsiteY9" fmla="*/ 2560965 h 5376381"/>
              <a:gd name="connsiteX10" fmla="*/ 3059854 w 8151823"/>
              <a:gd name="connsiteY10" fmla="*/ 2417529 h 5376381"/>
              <a:gd name="connsiteX11" fmla="*/ 3083760 w 8151823"/>
              <a:gd name="connsiteY11" fmla="*/ 2381671 h 5376381"/>
              <a:gd name="connsiteX12" fmla="*/ 3245125 w 8151823"/>
              <a:gd name="connsiteY12" fmla="*/ 2411553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396621 w 8151823"/>
              <a:gd name="connsiteY21" fmla="*/ 889132 h 5376381"/>
              <a:gd name="connsiteX22" fmla="*/ 3239148 w 8151823"/>
              <a:gd name="connsiteY22" fmla="*/ 959271 h 5376381"/>
              <a:gd name="connsiteX23" fmla="*/ 325110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3280983 w 8151823"/>
              <a:gd name="connsiteY0" fmla="*/ 3027129 h 5376381"/>
              <a:gd name="connsiteX1" fmla="*/ 3203289 w 8151823"/>
              <a:gd name="connsiteY1" fmla="*/ 2919553 h 5376381"/>
              <a:gd name="connsiteX2" fmla="*/ 3221219 w 8151823"/>
              <a:gd name="connsiteY2" fmla="*/ 2865765 h 5376381"/>
              <a:gd name="connsiteX3" fmla="*/ 3221219 w 8151823"/>
              <a:gd name="connsiteY3" fmla="*/ 2817953 h 5376381"/>
              <a:gd name="connsiteX4" fmla="*/ 3221219 w 8151823"/>
              <a:gd name="connsiteY4" fmla="*/ 2788071 h 5376381"/>
              <a:gd name="connsiteX5" fmla="*/ 3185360 w 8151823"/>
              <a:gd name="connsiteY5" fmla="*/ 2722329 h 5376381"/>
              <a:gd name="connsiteX6" fmla="*/ 3179383 w 8151823"/>
              <a:gd name="connsiteY6" fmla="*/ 2680494 h 5376381"/>
              <a:gd name="connsiteX7" fmla="*/ 3149501 w 8151823"/>
              <a:gd name="connsiteY7" fmla="*/ 2656588 h 5376381"/>
              <a:gd name="connsiteX8" fmla="*/ 3131572 w 8151823"/>
              <a:gd name="connsiteY8" fmla="*/ 2620729 h 5376381"/>
              <a:gd name="connsiteX9" fmla="*/ 3071807 w 8151823"/>
              <a:gd name="connsiteY9" fmla="*/ 2560965 h 5376381"/>
              <a:gd name="connsiteX10" fmla="*/ 3059854 w 8151823"/>
              <a:gd name="connsiteY10" fmla="*/ 2417529 h 5376381"/>
              <a:gd name="connsiteX11" fmla="*/ 3083760 w 8151823"/>
              <a:gd name="connsiteY11" fmla="*/ 2381671 h 5376381"/>
              <a:gd name="connsiteX12" fmla="*/ 255558 w 8151823"/>
              <a:gd name="connsiteY12" fmla="*/ 767528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396621 w 8151823"/>
              <a:gd name="connsiteY21" fmla="*/ 889132 h 5376381"/>
              <a:gd name="connsiteX22" fmla="*/ 3239148 w 8151823"/>
              <a:gd name="connsiteY22" fmla="*/ 959271 h 5376381"/>
              <a:gd name="connsiteX23" fmla="*/ 325110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3280983 w 8151823"/>
              <a:gd name="connsiteY0" fmla="*/ 3027129 h 5376381"/>
              <a:gd name="connsiteX1" fmla="*/ 3203289 w 8151823"/>
              <a:gd name="connsiteY1" fmla="*/ 2919553 h 5376381"/>
              <a:gd name="connsiteX2" fmla="*/ 3221219 w 8151823"/>
              <a:gd name="connsiteY2" fmla="*/ 2865765 h 5376381"/>
              <a:gd name="connsiteX3" fmla="*/ 3221219 w 8151823"/>
              <a:gd name="connsiteY3" fmla="*/ 2817953 h 5376381"/>
              <a:gd name="connsiteX4" fmla="*/ 3221219 w 8151823"/>
              <a:gd name="connsiteY4" fmla="*/ 2788071 h 5376381"/>
              <a:gd name="connsiteX5" fmla="*/ 3185360 w 8151823"/>
              <a:gd name="connsiteY5" fmla="*/ 2722329 h 5376381"/>
              <a:gd name="connsiteX6" fmla="*/ 3179383 w 8151823"/>
              <a:gd name="connsiteY6" fmla="*/ 2680494 h 5376381"/>
              <a:gd name="connsiteX7" fmla="*/ 3149501 w 8151823"/>
              <a:gd name="connsiteY7" fmla="*/ 2656588 h 5376381"/>
              <a:gd name="connsiteX8" fmla="*/ 3131572 w 8151823"/>
              <a:gd name="connsiteY8" fmla="*/ 2620729 h 5376381"/>
              <a:gd name="connsiteX9" fmla="*/ 3071807 w 8151823"/>
              <a:gd name="connsiteY9" fmla="*/ 2560965 h 5376381"/>
              <a:gd name="connsiteX10" fmla="*/ 3059854 w 8151823"/>
              <a:gd name="connsiteY10" fmla="*/ 2417529 h 5376381"/>
              <a:gd name="connsiteX11" fmla="*/ 3083760 w 8151823"/>
              <a:gd name="connsiteY11" fmla="*/ 2381671 h 5376381"/>
              <a:gd name="connsiteX12" fmla="*/ 255558 w 8151823"/>
              <a:gd name="connsiteY12" fmla="*/ 767528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396621 w 8151823"/>
              <a:gd name="connsiteY21" fmla="*/ 889132 h 5376381"/>
              <a:gd name="connsiteX22" fmla="*/ 3239148 w 8151823"/>
              <a:gd name="connsiteY22" fmla="*/ 959271 h 5376381"/>
              <a:gd name="connsiteX23" fmla="*/ 331743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3280983 w 8151823"/>
              <a:gd name="connsiteY0" fmla="*/ 3027129 h 5376381"/>
              <a:gd name="connsiteX1" fmla="*/ 3203289 w 8151823"/>
              <a:gd name="connsiteY1" fmla="*/ 2919553 h 5376381"/>
              <a:gd name="connsiteX2" fmla="*/ 3221219 w 8151823"/>
              <a:gd name="connsiteY2" fmla="*/ 2865765 h 5376381"/>
              <a:gd name="connsiteX3" fmla="*/ 3221219 w 8151823"/>
              <a:gd name="connsiteY3" fmla="*/ 2817953 h 5376381"/>
              <a:gd name="connsiteX4" fmla="*/ 3221219 w 8151823"/>
              <a:gd name="connsiteY4" fmla="*/ 2788071 h 5376381"/>
              <a:gd name="connsiteX5" fmla="*/ 3185360 w 8151823"/>
              <a:gd name="connsiteY5" fmla="*/ 2722329 h 5376381"/>
              <a:gd name="connsiteX6" fmla="*/ 3179383 w 8151823"/>
              <a:gd name="connsiteY6" fmla="*/ 2680494 h 5376381"/>
              <a:gd name="connsiteX7" fmla="*/ 3149501 w 8151823"/>
              <a:gd name="connsiteY7" fmla="*/ 2656588 h 5376381"/>
              <a:gd name="connsiteX8" fmla="*/ 3131572 w 8151823"/>
              <a:gd name="connsiteY8" fmla="*/ 2620729 h 5376381"/>
              <a:gd name="connsiteX9" fmla="*/ 3071807 w 8151823"/>
              <a:gd name="connsiteY9" fmla="*/ 2560965 h 5376381"/>
              <a:gd name="connsiteX10" fmla="*/ 3059854 w 8151823"/>
              <a:gd name="connsiteY10" fmla="*/ 2417529 h 5376381"/>
              <a:gd name="connsiteX11" fmla="*/ 3083760 w 8151823"/>
              <a:gd name="connsiteY11" fmla="*/ 2381671 h 5376381"/>
              <a:gd name="connsiteX12" fmla="*/ 255558 w 8151823"/>
              <a:gd name="connsiteY12" fmla="*/ 767528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396621 w 8151823"/>
              <a:gd name="connsiteY21" fmla="*/ 889132 h 5376381"/>
              <a:gd name="connsiteX22" fmla="*/ 2826958 w 8151823"/>
              <a:gd name="connsiteY22" fmla="*/ 907155 h 5376381"/>
              <a:gd name="connsiteX23" fmla="*/ 331743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3280983 w 8151823"/>
              <a:gd name="connsiteY0" fmla="*/ 3027129 h 5376381"/>
              <a:gd name="connsiteX1" fmla="*/ 3203289 w 8151823"/>
              <a:gd name="connsiteY1" fmla="*/ 2919553 h 5376381"/>
              <a:gd name="connsiteX2" fmla="*/ 3221219 w 8151823"/>
              <a:gd name="connsiteY2" fmla="*/ 2865765 h 5376381"/>
              <a:gd name="connsiteX3" fmla="*/ 3221219 w 8151823"/>
              <a:gd name="connsiteY3" fmla="*/ 2817953 h 5376381"/>
              <a:gd name="connsiteX4" fmla="*/ 3221219 w 8151823"/>
              <a:gd name="connsiteY4" fmla="*/ 2788071 h 5376381"/>
              <a:gd name="connsiteX5" fmla="*/ 3185360 w 8151823"/>
              <a:gd name="connsiteY5" fmla="*/ 2722329 h 5376381"/>
              <a:gd name="connsiteX6" fmla="*/ 3179383 w 8151823"/>
              <a:gd name="connsiteY6" fmla="*/ 2680494 h 5376381"/>
              <a:gd name="connsiteX7" fmla="*/ 3149501 w 8151823"/>
              <a:gd name="connsiteY7" fmla="*/ 2656588 h 5376381"/>
              <a:gd name="connsiteX8" fmla="*/ 3131572 w 8151823"/>
              <a:gd name="connsiteY8" fmla="*/ 2620729 h 5376381"/>
              <a:gd name="connsiteX9" fmla="*/ 3071807 w 8151823"/>
              <a:gd name="connsiteY9" fmla="*/ 2560965 h 5376381"/>
              <a:gd name="connsiteX10" fmla="*/ 3059854 w 8151823"/>
              <a:gd name="connsiteY10" fmla="*/ 2417529 h 5376381"/>
              <a:gd name="connsiteX11" fmla="*/ 3083760 w 8151823"/>
              <a:gd name="connsiteY11" fmla="*/ 2381671 h 5376381"/>
              <a:gd name="connsiteX12" fmla="*/ 255558 w 8151823"/>
              <a:gd name="connsiteY12" fmla="*/ 767528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396621 w 8151823"/>
              <a:gd name="connsiteY21" fmla="*/ 889132 h 5376381"/>
              <a:gd name="connsiteX22" fmla="*/ 2826958 w 8151823"/>
              <a:gd name="connsiteY22" fmla="*/ 907155 h 5376381"/>
              <a:gd name="connsiteX23" fmla="*/ 331743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3280983 w 8151823"/>
              <a:gd name="connsiteY0" fmla="*/ 3027129 h 5376381"/>
              <a:gd name="connsiteX1" fmla="*/ 3203289 w 8151823"/>
              <a:gd name="connsiteY1" fmla="*/ 2919553 h 5376381"/>
              <a:gd name="connsiteX2" fmla="*/ 3221219 w 8151823"/>
              <a:gd name="connsiteY2" fmla="*/ 2865765 h 5376381"/>
              <a:gd name="connsiteX3" fmla="*/ 3221219 w 8151823"/>
              <a:gd name="connsiteY3" fmla="*/ 2817953 h 5376381"/>
              <a:gd name="connsiteX4" fmla="*/ 3221219 w 8151823"/>
              <a:gd name="connsiteY4" fmla="*/ 2788071 h 5376381"/>
              <a:gd name="connsiteX5" fmla="*/ 3185360 w 8151823"/>
              <a:gd name="connsiteY5" fmla="*/ 2722329 h 5376381"/>
              <a:gd name="connsiteX6" fmla="*/ 3179383 w 8151823"/>
              <a:gd name="connsiteY6" fmla="*/ 2680494 h 5376381"/>
              <a:gd name="connsiteX7" fmla="*/ 3149501 w 8151823"/>
              <a:gd name="connsiteY7" fmla="*/ 2656588 h 5376381"/>
              <a:gd name="connsiteX8" fmla="*/ 3131572 w 8151823"/>
              <a:gd name="connsiteY8" fmla="*/ 2620729 h 5376381"/>
              <a:gd name="connsiteX9" fmla="*/ 3071807 w 8151823"/>
              <a:gd name="connsiteY9" fmla="*/ 2560965 h 5376381"/>
              <a:gd name="connsiteX10" fmla="*/ 3059854 w 8151823"/>
              <a:gd name="connsiteY10" fmla="*/ 2417529 h 5376381"/>
              <a:gd name="connsiteX11" fmla="*/ 3083760 w 8151823"/>
              <a:gd name="connsiteY11" fmla="*/ 2381671 h 5376381"/>
              <a:gd name="connsiteX12" fmla="*/ 255558 w 8151823"/>
              <a:gd name="connsiteY12" fmla="*/ 767528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254487 w 8151823"/>
              <a:gd name="connsiteY21" fmla="*/ 808589 h 5376381"/>
              <a:gd name="connsiteX22" fmla="*/ 2826958 w 8151823"/>
              <a:gd name="connsiteY22" fmla="*/ 907155 h 5376381"/>
              <a:gd name="connsiteX23" fmla="*/ 331743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3280983 w 8151823"/>
              <a:gd name="connsiteY0" fmla="*/ 3027129 h 5376381"/>
              <a:gd name="connsiteX1" fmla="*/ 3203289 w 8151823"/>
              <a:gd name="connsiteY1" fmla="*/ 2919553 h 5376381"/>
              <a:gd name="connsiteX2" fmla="*/ 3221219 w 8151823"/>
              <a:gd name="connsiteY2" fmla="*/ 2865765 h 5376381"/>
              <a:gd name="connsiteX3" fmla="*/ 3221219 w 8151823"/>
              <a:gd name="connsiteY3" fmla="*/ 2817953 h 5376381"/>
              <a:gd name="connsiteX4" fmla="*/ 3221219 w 8151823"/>
              <a:gd name="connsiteY4" fmla="*/ 2788071 h 5376381"/>
              <a:gd name="connsiteX5" fmla="*/ 3185360 w 8151823"/>
              <a:gd name="connsiteY5" fmla="*/ 2722329 h 5376381"/>
              <a:gd name="connsiteX6" fmla="*/ 3179383 w 8151823"/>
              <a:gd name="connsiteY6" fmla="*/ 2680494 h 5376381"/>
              <a:gd name="connsiteX7" fmla="*/ 3149501 w 8151823"/>
              <a:gd name="connsiteY7" fmla="*/ 2656588 h 5376381"/>
              <a:gd name="connsiteX8" fmla="*/ 3131572 w 8151823"/>
              <a:gd name="connsiteY8" fmla="*/ 2620729 h 5376381"/>
              <a:gd name="connsiteX9" fmla="*/ 3071807 w 8151823"/>
              <a:gd name="connsiteY9" fmla="*/ 2560965 h 5376381"/>
              <a:gd name="connsiteX10" fmla="*/ 3059854 w 8151823"/>
              <a:gd name="connsiteY10" fmla="*/ 2417529 h 5376381"/>
              <a:gd name="connsiteX11" fmla="*/ 345298 w 8151823"/>
              <a:gd name="connsiteY11" fmla="*/ 860830 h 5376381"/>
              <a:gd name="connsiteX12" fmla="*/ 255558 w 8151823"/>
              <a:gd name="connsiteY12" fmla="*/ 767528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254487 w 8151823"/>
              <a:gd name="connsiteY21" fmla="*/ 808589 h 5376381"/>
              <a:gd name="connsiteX22" fmla="*/ 2826958 w 8151823"/>
              <a:gd name="connsiteY22" fmla="*/ 907155 h 5376381"/>
              <a:gd name="connsiteX23" fmla="*/ 331743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3280983 w 8151823"/>
              <a:gd name="connsiteY0" fmla="*/ 3027129 h 5376381"/>
              <a:gd name="connsiteX1" fmla="*/ 3203289 w 8151823"/>
              <a:gd name="connsiteY1" fmla="*/ 2919553 h 5376381"/>
              <a:gd name="connsiteX2" fmla="*/ 3221219 w 8151823"/>
              <a:gd name="connsiteY2" fmla="*/ 2865765 h 5376381"/>
              <a:gd name="connsiteX3" fmla="*/ 3221219 w 8151823"/>
              <a:gd name="connsiteY3" fmla="*/ 2817953 h 5376381"/>
              <a:gd name="connsiteX4" fmla="*/ 3221219 w 8151823"/>
              <a:gd name="connsiteY4" fmla="*/ 2788071 h 5376381"/>
              <a:gd name="connsiteX5" fmla="*/ 3185360 w 8151823"/>
              <a:gd name="connsiteY5" fmla="*/ 2722329 h 5376381"/>
              <a:gd name="connsiteX6" fmla="*/ 3179383 w 8151823"/>
              <a:gd name="connsiteY6" fmla="*/ 2680494 h 5376381"/>
              <a:gd name="connsiteX7" fmla="*/ 3149501 w 8151823"/>
              <a:gd name="connsiteY7" fmla="*/ 2656588 h 5376381"/>
              <a:gd name="connsiteX8" fmla="*/ 3131572 w 8151823"/>
              <a:gd name="connsiteY8" fmla="*/ 2620729 h 5376381"/>
              <a:gd name="connsiteX9" fmla="*/ 3071807 w 8151823"/>
              <a:gd name="connsiteY9" fmla="*/ 2560965 h 5376381"/>
              <a:gd name="connsiteX10" fmla="*/ 340343 w 8151823"/>
              <a:gd name="connsiteY10" fmla="*/ 996181 h 5376381"/>
              <a:gd name="connsiteX11" fmla="*/ 345298 w 8151823"/>
              <a:gd name="connsiteY11" fmla="*/ 860830 h 5376381"/>
              <a:gd name="connsiteX12" fmla="*/ 255558 w 8151823"/>
              <a:gd name="connsiteY12" fmla="*/ 767528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254487 w 8151823"/>
              <a:gd name="connsiteY21" fmla="*/ 808589 h 5376381"/>
              <a:gd name="connsiteX22" fmla="*/ 2826958 w 8151823"/>
              <a:gd name="connsiteY22" fmla="*/ 907155 h 5376381"/>
              <a:gd name="connsiteX23" fmla="*/ 331743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3280983 w 8151823"/>
              <a:gd name="connsiteY0" fmla="*/ 3027129 h 5376381"/>
              <a:gd name="connsiteX1" fmla="*/ 3203289 w 8151823"/>
              <a:gd name="connsiteY1" fmla="*/ 2919553 h 5376381"/>
              <a:gd name="connsiteX2" fmla="*/ 3221219 w 8151823"/>
              <a:gd name="connsiteY2" fmla="*/ 2865765 h 5376381"/>
              <a:gd name="connsiteX3" fmla="*/ 3221219 w 8151823"/>
              <a:gd name="connsiteY3" fmla="*/ 2817953 h 5376381"/>
              <a:gd name="connsiteX4" fmla="*/ 3221219 w 8151823"/>
              <a:gd name="connsiteY4" fmla="*/ 2788071 h 5376381"/>
              <a:gd name="connsiteX5" fmla="*/ 3185360 w 8151823"/>
              <a:gd name="connsiteY5" fmla="*/ 2722329 h 5376381"/>
              <a:gd name="connsiteX6" fmla="*/ 3179383 w 8151823"/>
              <a:gd name="connsiteY6" fmla="*/ 2680494 h 5376381"/>
              <a:gd name="connsiteX7" fmla="*/ 3149501 w 8151823"/>
              <a:gd name="connsiteY7" fmla="*/ 2656588 h 5376381"/>
              <a:gd name="connsiteX8" fmla="*/ 3131572 w 8151823"/>
              <a:gd name="connsiteY8" fmla="*/ 2620729 h 5376381"/>
              <a:gd name="connsiteX9" fmla="*/ 380723 w 8151823"/>
              <a:gd name="connsiteY9" fmla="*/ 1054337 h 5376381"/>
              <a:gd name="connsiteX10" fmla="*/ 340343 w 8151823"/>
              <a:gd name="connsiteY10" fmla="*/ 996181 h 5376381"/>
              <a:gd name="connsiteX11" fmla="*/ 345298 w 8151823"/>
              <a:gd name="connsiteY11" fmla="*/ 860830 h 5376381"/>
              <a:gd name="connsiteX12" fmla="*/ 255558 w 8151823"/>
              <a:gd name="connsiteY12" fmla="*/ 767528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254487 w 8151823"/>
              <a:gd name="connsiteY21" fmla="*/ 808589 h 5376381"/>
              <a:gd name="connsiteX22" fmla="*/ 2826958 w 8151823"/>
              <a:gd name="connsiteY22" fmla="*/ 907155 h 5376381"/>
              <a:gd name="connsiteX23" fmla="*/ 331743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3280983 w 8151823"/>
              <a:gd name="connsiteY0" fmla="*/ 3027129 h 5376381"/>
              <a:gd name="connsiteX1" fmla="*/ 3203289 w 8151823"/>
              <a:gd name="connsiteY1" fmla="*/ 2919553 h 5376381"/>
              <a:gd name="connsiteX2" fmla="*/ 3221219 w 8151823"/>
              <a:gd name="connsiteY2" fmla="*/ 2865765 h 5376381"/>
              <a:gd name="connsiteX3" fmla="*/ 3221219 w 8151823"/>
              <a:gd name="connsiteY3" fmla="*/ 2817953 h 5376381"/>
              <a:gd name="connsiteX4" fmla="*/ 3221219 w 8151823"/>
              <a:gd name="connsiteY4" fmla="*/ 2788071 h 5376381"/>
              <a:gd name="connsiteX5" fmla="*/ 3185360 w 8151823"/>
              <a:gd name="connsiteY5" fmla="*/ 2722329 h 5376381"/>
              <a:gd name="connsiteX6" fmla="*/ 3179383 w 8151823"/>
              <a:gd name="connsiteY6" fmla="*/ 2680494 h 5376381"/>
              <a:gd name="connsiteX7" fmla="*/ 3149501 w 8151823"/>
              <a:gd name="connsiteY7" fmla="*/ 2656588 h 5376381"/>
              <a:gd name="connsiteX8" fmla="*/ 416798 w 8151823"/>
              <a:gd name="connsiteY8" fmla="*/ 1152003 h 5376381"/>
              <a:gd name="connsiteX9" fmla="*/ 380723 w 8151823"/>
              <a:gd name="connsiteY9" fmla="*/ 1054337 h 5376381"/>
              <a:gd name="connsiteX10" fmla="*/ 340343 w 8151823"/>
              <a:gd name="connsiteY10" fmla="*/ 996181 h 5376381"/>
              <a:gd name="connsiteX11" fmla="*/ 345298 w 8151823"/>
              <a:gd name="connsiteY11" fmla="*/ 860830 h 5376381"/>
              <a:gd name="connsiteX12" fmla="*/ 255558 w 8151823"/>
              <a:gd name="connsiteY12" fmla="*/ 767528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254487 w 8151823"/>
              <a:gd name="connsiteY21" fmla="*/ 808589 h 5376381"/>
              <a:gd name="connsiteX22" fmla="*/ 2826958 w 8151823"/>
              <a:gd name="connsiteY22" fmla="*/ 907155 h 5376381"/>
              <a:gd name="connsiteX23" fmla="*/ 331743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3280983 w 8151823"/>
              <a:gd name="connsiteY0" fmla="*/ 3027129 h 5376381"/>
              <a:gd name="connsiteX1" fmla="*/ 3203289 w 8151823"/>
              <a:gd name="connsiteY1" fmla="*/ 2919553 h 5376381"/>
              <a:gd name="connsiteX2" fmla="*/ 3221219 w 8151823"/>
              <a:gd name="connsiteY2" fmla="*/ 2865765 h 5376381"/>
              <a:gd name="connsiteX3" fmla="*/ 3221219 w 8151823"/>
              <a:gd name="connsiteY3" fmla="*/ 2817953 h 5376381"/>
              <a:gd name="connsiteX4" fmla="*/ 3221219 w 8151823"/>
              <a:gd name="connsiteY4" fmla="*/ 2788071 h 5376381"/>
              <a:gd name="connsiteX5" fmla="*/ 3185360 w 8151823"/>
              <a:gd name="connsiteY5" fmla="*/ 2722329 h 5376381"/>
              <a:gd name="connsiteX6" fmla="*/ 3179383 w 8151823"/>
              <a:gd name="connsiteY6" fmla="*/ 2680494 h 5376381"/>
              <a:gd name="connsiteX7" fmla="*/ 411039 w 8151823"/>
              <a:gd name="connsiteY7" fmla="*/ 1258930 h 5376381"/>
              <a:gd name="connsiteX8" fmla="*/ 416798 w 8151823"/>
              <a:gd name="connsiteY8" fmla="*/ 1152003 h 5376381"/>
              <a:gd name="connsiteX9" fmla="*/ 380723 w 8151823"/>
              <a:gd name="connsiteY9" fmla="*/ 1054337 h 5376381"/>
              <a:gd name="connsiteX10" fmla="*/ 340343 w 8151823"/>
              <a:gd name="connsiteY10" fmla="*/ 996181 h 5376381"/>
              <a:gd name="connsiteX11" fmla="*/ 345298 w 8151823"/>
              <a:gd name="connsiteY11" fmla="*/ 860830 h 5376381"/>
              <a:gd name="connsiteX12" fmla="*/ 255558 w 8151823"/>
              <a:gd name="connsiteY12" fmla="*/ 767528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254487 w 8151823"/>
              <a:gd name="connsiteY21" fmla="*/ 808589 h 5376381"/>
              <a:gd name="connsiteX22" fmla="*/ 2826958 w 8151823"/>
              <a:gd name="connsiteY22" fmla="*/ 907155 h 5376381"/>
              <a:gd name="connsiteX23" fmla="*/ 331743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3280983 w 8151823"/>
              <a:gd name="connsiteY0" fmla="*/ 3027129 h 5376381"/>
              <a:gd name="connsiteX1" fmla="*/ 3203289 w 8151823"/>
              <a:gd name="connsiteY1" fmla="*/ 2919553 h 5376381"/>
              <a:gd name="connsiteX2" fmla="*/ 3221219 w 8151823"/>
              <a:gd name="connsiteY2" fmla="*/ 2865765 h 5376381"/>
              <a:gd name="connsiteX3" fmla="*/ 3221219 w 8151823"/>
              <a:gd name="connsiteY3" fmla="*/ 2817953 h 5376381"/>
              <a:gd name="connsiteX4" fmla="*/ 3221219 w 8151823"/>
              <a:gd name="connsiteY4" fmla="*/ 2788071 h 5376381"/>
              <a:gd name="connsiteX5" fmla="*/ 3185360 w 8151823"/>
              <a:gd name="connsiteY5" fmla="*/ 2722329 h 5376381"/>
              <a:gd name="connsiteX6" fmla="*/ 436183 w 8151823"/>
              <a:gd name="connsiteY6" fmla="*/ 1377593 h 5376381"/>
              <a:gd name="connsiteX7" fmla="*/ 411039 w 8151823"/>
              <a:gd name="connsiteY7" fmla="*/ 1258930 h 5376381"/>
              <a:gd name="connsiteX8" fmla="*/ 416798 w 8151823"/>
              <a:gd name="connsiteY8" fmla="*/ 1152003 h 5376381"/>
              <a:gd name="connsiteX9" fmla="*/ 380723 w 8151823"/>
              <a:gd name="connsiteY9" fmla="*/ 1054337 h 5376381"/>
              <a:gd name="connsiteX10" fmla="*/ 340343 w 8151823"/>
              <a:gd name="connsiteY10" fmla="*/ 996181 h 5376381"/>
              <a:gd name="connsiteX11" fmla="*/ 345298 w 8151823"/>
              <a:gd name="connsiteY11" fmla="*/ 860830 h 5376381"/>
              <a:gd name="connsiteX12" fmla="*/ 255558 w 8151823"/>
              <a:gd name="connsiteY12" fmla="*/ 767528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254487 w 8151823"/>
              <a:gd name="connsiteY21" fmla="*/ 808589 h 5376381"/>
              <a:gd name="connsiteX22" fmla="*/ 2826958 w 8151823"/>
              <a:gd name="connsiteY22" fmla="*/ 907155 h 5376381"/>
              <a:gd name="connsiteX23" fmla="*/ 331743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3280983 w 8151823"/>
              <a:gd name="connsiteY0" fmla="*/ 3027129 h 5376381"/>
              <a:gd name="connsiteX1" fmla="*/ 3203289 w 8151823"/>
              <a:gd name="connsiteY1" fmla="*/ 2919553 h 5376381"/>
              <a:gd name="connsiteX2" fmla="*/ 3221219 w 8151823"/>
              <a:gd name="connsiteY2" fmla="*/ 2865765 h 5376381"/>
              <a:gd name="connsiteX3" fmla="*/ 3221219 w 8151823"/>
              <a:gd name="connsiteY3" fmla="*/ 2817953 h 5376381"/>
              <a:gd name="connsiteX4" fmla="*/ 3221219 w 8151823"/>
              <a:gd name="connsiteY4" fmla="*/ 2788071 h 5376381"/>
              <a:gd name="connsiteX5" fmla="*/ 527440 w 8151823"/>
              <a:gd name="connsiteY5" fmla="*/ 1462068 h 5376381"/>
              <a:gd name="connsiteX6" fmla="*/ 436183 w 8151823"/>
              <a:gd name="connsiteY6" fmla="*/ 1377593 h 5376381"/>
              <a:gd name="connsiteX7" fmla="*/ 411039 w 8151823"/>
              <a:gd name="connsiteY7" fmla="*/ 1258930 h 5376381"/>
              <a:gd name="connsiteX8" fmla="*/ 416798 w 8151823"/>
              <a:gd name="connsiteY8" fmla="*/ 1152003 h 5376381"/>
              <a:gd name="connsiteX9" fmla="*/ 380723 w 8151823"/>
              <a:gd name="connsiteY9" fmla="*/ 1054337 h 5376381"/>
              <a:gd name="connsiteX10" fmla="*/ 340343 w 8151823"/>
              <a:gd name="connsiteY10" fmla="*/ 996181 h 5376381"/>
              <a:gd name="connsiteX11" fmla="*/ 345298 w 8151823"/>
              <a:gd name="connsiteY11" fmla="*/ 860830 h 5376381"/>
              <a:gd name="connsiteX12" fmla="*/ 255558 w 8151823"/>
              <a:gd name="connsiteY12" fmla="*/ 767528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254487 w 8151823"/>
              <a:gd name="connsiteY21" fmla="*/ 808589 h 5376381"/>
              <a:gd name="connsiteX22" fmla="*/ 2826958 w 8151823"/>
              <a:gd name="connsiteY22" fmla="*/ 907155 h 5376381"/>
              <a:gd name="connsiteX23" fmla="*/ 331743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3280983 w 8151823"/>
              <a:gd name="connsiteY0" fmla="*/ 3027129 h 5376381"/>
              <a:gd name="connsiteX1" fmla="*/ 3203289 w 8151823"/>
              <a:gd name="connsiteY1" fmla="*/ 2919553 h 5376381"/>
              <a:gd name="connsiteX2" fmla="*/ 3221219 w 8151823"/>
              <a:gd name="connsiteY2" fmla="*/ 2865765 h 5376381"/>
              <a:gd name="connsiteX3" fmla="*/ 3221219 w 8151823"/>
              <a:gd name="connsiteY3" fmla="*/ 2817953 h 5376381"/>
              <a:gd name="connsiteX4" fmla="*/ 620154 w 8151823"/>
              <a:gd name="connsiteY4" fmla="*/ 1570450 h 5376381"/>
              <a:gd name="connsiteX5" fmla="*/ 527440 w 8151823"/>
              <a:gd name="connsiteY5" fmla="*/ 1462068 h 5376381"/>
              <a:gd name="connsiteX6" fmla="*/ 436183 w 8151823"/>
              <a:gd name="connsiteY6" fmla="*/ 1377593 h 5376381"/>
              <a:gd name="connsiteX7" fmla="*/ 411039 w 8151823"/>
              <a:gd name="connsiteY7" fmla="*/ 1258930 h 5376381"/>
              <a:gd name="connsiteX8" fmla="*/ 416798 w 8151823"/>
              <a:gd name="connsiteY8" fmla="*/ 1152003 h 5376381"/>
              <a:gd name="connsiteX9" fmla="*/ 380723 w 8151823"/>
              <a:gd name="connsiteY9" fmla="*/ 1054337 h 5376381"/>
              <a:gd name="connsiteX10" fmla="*/ 340343 w 8151823"/>
              <a:gd name="connsiteY10" fmla="*/ 996181 h 5376381"/>
              <a:gd name="connsiteX11" fmla="*/ 345298 w 8151823"/>
              <a:gd name="connsiteY11" fmla="*/ 860830 h 5376381"/>
              <a:gd name="connsiteX12" fmla="*/ 255558 w 8151823"/>
              <a:gd name="connsiteY12" fmla="*/ 767528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254487 w 8151823"/>
              <a:gd name="connsiteY21" fmla="*/ 808589 h 5376381"/>
              <a:gd name="connsiteX22" fmla="*/ 2826958 w 8151823"/>
              <a:gd name="connsiteY22" fmla="*/ 907155 h 5376381"/>
              <a:gd name="connsiteX23" fmla="*/ 331743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3280983 w 8151823"/>
              <a:gd name="connsiteY0" fmla="*/ 3027129 h 5376381"/>
              <a:gd name="connsiteX1" fmla="*/ 3203289 w 8151823"/>
              <a:gd name="connsiteY1" fmla="*/ 2919553 h 5376381"/>
              <a:gd name="connsiteX2" fmla="*/ 3221219 w 8151823"/>
              <a:gd name="connsiteY2" fmla="*/ 2865765 h 5376381"/>
              <a:gd name="connsiteX3" fmla="*/ 762288 w 8151823"/>
              <a:gd name="connsiteY3" fmla="*/ 1695089 h 5376381"/>
              <a:gd name="connsiteX4" fmla="*/ 620154 w 8151823"/>
              <a:gd name="connsiteY4" fmla="*/ 1570450 h 5376381"/>
              <a:gd name="connsiteX5" fmla="*/ 527440 w 8151823"/>
              <a:gd name="connsiteY5" fmla="*/ 1462068 h 5376381"/>
              <a:gd name="connsiteX6" fmla="*/ 436183 w 8151823"/>
              <a:gd name="connsiteY6" fmla="*/ 1377593 h 5376381"/>
              <a:gd name="connsiteX7" fmla="*/ 411039 w 8151823"/>
              <a:gd name="connsiteY7" fmla="*/ 1258930 h 5376381"/>
              <a:gd name="connsiteX8" fmla="*/ 416798 w 8151823"/>
              <a:gd name="connsiteY8" fmla="*/ 1152003 h 5376381"/>
              <a:gd name="connsiteX9" fmla="*/ 380723 w 8151823"/>
              <a:gd name="connsiteY9" fmla="*/ 1054337 h 5376381"/>
              <a:gd name="connsiteX10" fmla="*/ 340343 w 8151823"/>
              <a:gd name="connsiteY10" fmla="*/ 996181 h 5376381"/>
              <a:gd name="connsiteX11" fmla="*/ 345298 w 8151823"/>
              <a:gd name="connsiteY11" fmla="*/ 860830 h 5376381"/>
              <a:gd name="connsiteX12" fmla="*/ 255558 w 8151823"/>
              <a:gd name="connsiteY12" fmla="*/ 767528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254487 w 8151823"/>
              <a:gd name="connsiteY21" fmla="*/ 808589 h 5376381"/>
              <a:gd name="connsiteX22" fmla="*/ 2826958 w 8151823"/>
              <a:gd name="connsiteY22" fmla="*/ 907155 h 5376381"/>
              <a:gd name="connsiteX23" fmla="*/ 331743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3280983 w 8151823"/>
              <a:gd name="connsiteY0" fmla="*/ 3027129 h 5376381"/>
              <a:gd name="connsiteX1" fmla="*/ 3203289 w 8151823"/>
              <a:gd name="connsiteY1" fmla="*/ 2919553 h 5376381"/>
              <a:gd name="connsiteX2" fmla="*/ 857045 w 8151823"/>
              <a:gd name="connsiteY2" fmla="*/ 1842395 h 5376381"/>
              <a:gd name="connsiteX3" fmla="*/ 762288 w 8151823"/>
              <a:gd name="connsiteY3" fmla="*/ 1695089 h 5376381"/>
              <a:gd name="connsiteX4" fmla="*/ 620154 w 8151823"/>
              <a:gd name="connsiteY4" fmla="*/ 1570450 h 5376381"/>
              <a:gd name="connsiteX5" fmla="*/ 527440 w 8151823"/>
              <a:gd name="connsiteY5" fmla="*/ 1462068 h 5376381"/>
              <a:gd name="connsiteX6" fmla="*/ 436183 w 8151823"/>
              <a:gd name="connsiteY6" fmla="*/ 1377593 h 5376381"/>
              <a:gd name="connsiteX7" fmla="*/ 411039 w 8151823"/>
              <a:gd name="connsiteY7" fmla="*/ 1258930 h 5376381"/>
              <a:gd name="connsiteX8" fmla="*/ 416798 w 8151823"/>
              <a:gd name="connsiteY8" fmla="*/ 1152003 h 5376381"/>
              <a:gd name="connsiteX9" fmla="*/ 380723 w 8151823"/>
              <a:gd name="connsiteY9" fmla="*/ 1054337 h 5376381"/>
              <a:gd name="connsiteX10" fmla="*/ 340343 w 8151823"/>
              <a:gd name="connsiteY10" fmla="*/ 996181 h 5376381"/>
              <a:gd name="connsiteX11" fmla="*/ 345298 w 8151823"/>
              <a:gd name="connsiteY11" fmla="*/ 860830 h 5376381"/>
              <a:gd name="connsiteX12" fmla="*/ 255558 w 8151823"/>
              <a:gd name="connsiteY12" fmla="*/ 767528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254487 w 8151823"/>
              <a:gd name="connsiteY21" fmla="*/ 808589 h 5376381"/>
              <a:gd name="connsiteX22" fmla="*/ 2826958 w 8151823"/>
              <a:gd name="connsiteY22" fmla="*/ 907155 h 5376381"/>
              <a:gd name="connsiteX23" fmla="*/ 331743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3280983 w 8151823"/>
              <a:gd name="connsiteY0" fmla="*/ 3027129 h 5376381"/>
              <a:gd name="connsiteX1" fmla="*/ 919658 w 8151823"/>
              <a:gd name="connsiteY1" fmla="*/ 1953037 h 5376381"/>
              <a:gd name="connsiteX2" fmla="*/ 857045 w 8151823"/>
              <a:gd name="connsiteY2" fmla="*/ 1842395 h 5376381"/>
              <a:gd name="connsiteX3" fmla="*/ 762288 w 8151823"/>
              <a:gd name="connsiteY3" fmla="*/ 1695089 h 5376381"/>
              <a:gd name="connsiteX4" fmla="*/ 620154 w 8151823"/>
              <a:gd name="connsiteY4" fmla="*/ 1570450 h 5376381"/>
              <a:gd name="connsiteX5" fmla="*/ 527440 w 8151823"/>
              <a:gd name="connsiteY5" fmla="*/ 1462068 h 5376381"/>
              <a:gd name="connsiteX6" fmla="*/ 436183 w 8151823"/>
              <a:gd name="connsiteY6" fmla="*/ 1377593 h 5376381"/>
              <a:gd name="connsiteX7" fmla="*/ 411039 w 8151823"/>
              <a:gd name="connsiteY7" fmla="*/ 1258930 h 5376381"/>
              <a:gd name="connsiteX8" fmla="*/ 416798 w 8151823"/>
              <a:gd name="connsiteY8" fmla="*/ 1152003 h 5376381"/>
              <a:gd name="connsiteX9" fmla="*/ 380723 w 8151823"/>
              <a:gd name="connsiteY9" fmla="*/ 1054337 h 5376381"/>
              <a:gd name="connsiteX10" fmla="*/ 340343 w 8151823"/>
              <a:gd name="connsiteY10" fmla="*/ 996181 h 5376381"/>
              <a:gd name="connsiteX11" fmla="*/ 345298 w 8151823"/>
              <a:gd name="connsiteY11" fmla="*/ 860830 h 5376381"/>
              <a:gd name="connsiteX12" fmla="*/ 255558 w 8151823"/>
              <a:gd name="connsiteY12" fmla="*/ 767528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254487 w 8151823"/>
              <a:gd name="connsiteY21" fmla="*/ 808589 h 5376381"/>
              <a:gd name="connsiteX22" fmla="*/ 2826958 w 8151823"/>
              <a:gd name="connsiteY22" fmla="*/ 907155 h 5376381"/>
              <a:gd name="connsiteX23" fmla="*/ 331743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1039992 w 8151823"/>
              <a:gd name="connsiteY0" fmla="*/ 2093778 h 5376381"/>
              <a:gd name="connsiteX1" fmla="*/ 919658 w 8151823"/>
              <a:gd name="connsiteY1" fmla="*/ 1953037 h 5376381"/>
              <a:gd name="connsiteX2" fmla="*/ 857045 w 8151823"/>
              <a:gd name="connsiteY2" fmla="*/ 1842395 h 5376381"/>
              <a:gd name="connsiteX3" fmla="*/ 762288 w 8151823"/>
              <a:gd name="connsiteY3" fmla="*/ 1695089 h 5376381"/>
              <a:gd name="connsiteX4" fmla="*/ 620154 w 8151823"/>
              <a:gd name="connsiteY4" fmla="*/ 1570450 h 5376381"/>
              <a:gd name="connsiteX5" fmla="*/ 527440 w 8151823"/>
              <a:gd name="connsiteY5" fmla="*/ 1462068 h 5376381"/>
              <a:gd name="connsiteX6" fmla="*/ 436183 w 8151823"/>
              <a:gd name="connsiteY6" fmla="*/ 1377593 h 5376381"/>
              <a:gd name="connsiteX7" fmla="*/ 411039 w 8151823"/>
              <a:gd name="connsiteY7" fmla="*/ 1258930 h 5376381"/>
              <a:gd name="connsiteX8" fmla="*/ 416798 w 8151823"/>
              <a:gd name="connsiteY8" fmla="*/ 1152003 h 5376381"/>
              <a:gd name="connsiteX9" fmla="*/ 380723 w 8151823"/>
              <a:gd name="connsiteY9" fmla="*/ 1054337 h 5376381"/>
              <a:gd name="connsiteX10" fmla="*/ 340343 w 8151823"/>
              <a:gd name="connsiteY10" fmla="*/ 996181 h 5376381"/>
              <a:gd name="connsiteX11" fmla="*/ 345298 w 8151823"/>
              <a:gd name="connsiteY11" fmla="*/ 860830 h 5376381"/>
              <a:gd name="connsiteX12" fmla="*/ 255558 w 8151823"/>
              <a:gd name="connsiteY12" fmla="*/ 767528 h 5376381"/>
              <a:gd name="connsiteX13" fmla="*/ 276182 w 8151823"/>
              <a:gd name="connsiteY13" fmla="*/ 673793 h 5376381"/>
              <a:gd name="connsiteX14" fmla="*/ 169255 w 8151823"/>
              <a:gd name="connsiteY14" fmla="*/ 414173 h 5376381"/>
              <a:gd name="connsiteX15" fmla="*/ 216850 w 8151823"/>
              <a:gd name="connsiteY15" fmla="*/ 360602 h 5376381"/>
              <a:gd name="connsiteX16" fmla="*/ 129092 w 8151823"/>
              <a:gd name="connsiteY16" fmla="*/ 241598 h 5376381"/>
              <a:gd name="connsiteX17" fmla="*/ 81931 w 8151823"/>
              <a:gd name="connsiteY17" fmla="*/ 106463 h 5376381"/>
              <a:gd name="connsiteX18" fmla="*/ 69389 w 8151823"/>
              <a:gd name="connsiteY18" fmla="*/ 3128 h 5376381"/>
              <a:gd name="connsiteX19" fmla="*/ 1032405 w 8151823"/>
              <a:gd name="connsiteY19" fmla="*/ 36603 h 5376381"/>
              <a:gd name="connsiteX20" fmla="*/ 996113 w 8151823"/>
              <a:gd name="connsiteY20" fmla="*/ 135664 h 5376381"/>
              <a:gd name="connsiteX21" fmla="*/ 2254487 w 8151823"/>
              <a:gd name="connsiteY21" fmla="*/ 808589 h 5376381"/>
              <a:gd name="connsiteX22" fmla="*/ 2826958 w 8151823"/>
              <a:gd name="connsiteY22" fmla="*/ 907155 h 5376381"/>
              <a:gd name="connsiteX23" fmla="*/ 3317431 w 8151823"/>
              <a:gd name="connsiteY23" fmla="*/ 953294 h 5376381"/>
              <a:gd name="connsiteX24" fmla="*/ 3531995 w 8151823"/>
              <a:gd name="connsiteY24" fmla="*/ 977200 h 5376381"/>
              <a:gd name="connsiteX25" fmla="*/ 3543948 w 8151823"/>
              <a:gd name="connsiteY25" fmla="*/ 977200 h 5376381"/>
              <a:gd name="connsiteX26" fmla="*/ 3555901 w 8151823"/>
              <a:gd name="connsiteY26" fmla="*/ 779976 h 5376381"/>
              <a:gd name="connsiteX27" fmla="*/ 3555901 w 8151823"/>
              <a:gd name="connsiteY27" fmla="*/ 774000 h 5376381"/>
              <a:gd name="connsiteX28" fmla="*/ 3693360 w 8151823"/>
              <a:gd name="connsiteY28" fmla="*/ 774000 h 5376381"/>
              <a:gd name="connsiteX29" fmla="*/ 4243195 w 8151823"/>
              <a:gd name="connsiteY29" fmla="*/ 821812 h 5376381"/>
              <a:gd name="connsiteX30" fmla="*/ 4279054 w 8151823"/>
              <a:gd name="connsiteY30" fmla="*/ 821812 h 5376381"/>
              <a:gd name="connsiteX31" fmla="*/ 4308936 w 8151823"/>
              <a:gd name="connsiteY31" fmla="*/ 851694 h 5376381"/>
              <a:gd name="connsiteX32" fmla="*/ 4332842 w 8151823"/>
              <a:gd name="connsiteY32" fmla="*/ 905482 h 5376381"/>
              <a:gd name="connsiteX33" fmla="*/ 4338819 w 8151823"/>
              <a:gd name="connsiteY33" fmla="*/ 953294 h 5376381"/>
              <a:gd name="connsiteX34" fmla="*/ 4380654 w 8151823"/>
              <a:gd name="connsiteY34" fmla="*/ 1001106 h 5376381"/>
              <a:gd name="connsiteX35" fmla="*/ 4446395 w 8151823"/>
              <a:gd name="connsiteY35" fmla="*/ 1013059 h 5376381"/>
              <a:gd name="connsiteX36" fmla="*/ 4500183 w 8151823"/>
              <a:gd name="connsiteY36" fmla="*/ 1060871 h 5376381"/>
              <a:gd name="connsiteX37" fmla="*/ 4542019 w 8151823"/>
              <a:gd name="connsiteY37" fmla="*/ 1114659 h 5376381"/>
              <a:gd name="connsiteX38" fmla="*/ 4595807 w 8151823"/>
              <a:gd name="connsiteY38" fmla="*/ 1168447 h 5376381"/>
              <a:gd name="connsiteX39" fmla="*/ 4613736 w 8151823"/>
              <a:gd name="connsiteY39" fmla="*/ 1198329 h 5376381"/>
              <a:gd name="connsiteX40" fmla="*/ 4667525 w 8151823"/>
              <a:gd name="connsiteY40" fmla="*/ 1246141 h 5376381"/>
              <a:gd name="connsiteX41" fmla="*/ 4721313 w 8151823"/>
              <a:gd name="connsiteY41" fmla="*/ 1293953 h 5376381"/>
              <a:gd name="connsiteX42" fmla="*/ 4727289 w 8151823"/>
              <a:gd name="connsiteY42" fmla="*/ 1293953 h 5376381"/>
              <a:gd name="connsiteX43" fmla="*/ 4787054 w 8151823"/>
              <a:gd name="connsiteY43" fmla="*/ 1311882 h 5376381"/>
              <a:gd name="connsiteX44" fmla="*/ 4828889 w 8151823"/>
              <a:gd name="connsiteY44" fmla="*/ 1365671 h 5376381"/>
              <a:gd name="connsiteX45" fmla="*/ 4834866 w 8151823"/>
              <a:gd name="connsiteY45" fmla="*/ 1377623 h 5376381"/>
              <a:gd name="connsiteX46" fmla="*/ 4858772 w 8151823"/>
              <a:gd name="connsiteY46" fmla="*/ 1401529 h 5376381"/>
              <a:gd name="connsiteX47" fmla="*/ 4882677 w 8151823"/>
              <a:gd name="connsiteY47" fmla="*/ 1443365 h 5376381"/>
              <a:gd name="connsiteX48" fmla="*/ 4888654 w 8151823"/>
              <a:gd name="connsiteY48" fmla="*/ 1491176 h 5376381"/>
              <a:gd name="connsiteX49" fmla="*/ 4900607 w 8151823"/>
              <a:gd name="connsiteY49" fmla="*/ 1515082 h 5376381"/>
              <a:gd name="connsiteX50" fmla="*/ 4924513 w 8151823"/>
              <a:gd name="connsiteY50" fmla="*/ 1544965 h 5376381"/>
              <a:gd name="connsiteX51" fmla="*/ 4948419 w 8151823"/>
              <a:gd name="connsiteY51" fmla="*/ 1580823 h 5376381"/>
              <a:gd name="connsiteX52" fmla="*/ 4960372 w 8151823"/>
              <a:gd name="connsiteY52" fmla="*/ 1610706 h 5376381"/>
              <a:gd name="connsiteX53" fmla="*/ 4936466 w 8151823"/>
              <a:gd name="connsiteY53" fmla="*/ 1664494 h 5376381"/>
              <a:gd name="connsiteX54" fmla="*/ 4960372 w 8151823"/>
              <a:gd name="connsiteY54" fmla="*/ 1712306 h 5376381"/>
              <a:gd name="connsiteX55" fmla="*/ 4972325 w 8151823"/>
              <a:gd name="connsiteY55" fmla="*/ 1742188 h 5376381"/>
              <a:gd name="connsiteX56" fmla="*/ 4990254 w 8151823"/>
              <a:gd name="connsiteY56" fmla="*/ 1784023 h 5376381"/>
              <a:gd name="connsiteX57" fmla="*/ 5002207 w 8151823"/>
              <a:gd name="connsiteY57" fmla="*/ 1801953 h 5376381"/>
              <a:gd name="connsiteX58" fmla="*/ 5002207 w 8151823"/>
              <a:gd name="connsiteY58" fmla="*/ 1831835 h 5376381"/>
              <a:gd name="connsiteX59" fmla="*/ 5050019 w 8151823"/>
              <a:gd name="connsiteY59" fmla="*/ 1891600 h 5376381"/>
              <a:gd name="connsiteX60" fmla="*/ 5079901 w 8151823"/>
              <a:gd name="connsiteY60" fmla="*/ 1909529 h 5376381"/>
              <a:gd name="connsiteX61" fmla="*/ 5085877 w 8151823"/>
              <a:gd name="connsiteY61" fmla="*/ 1903553 h 5376381"/>
              <a:gd name="connsiteX62" fmla="*/ 5127713 w 8151823"/>
              <a:gd name="connsiteY62" fmla="*/ 1921482 h 5376381"/>
              <a:gd name="connsiteX63" fmla="*/ 5181501 w 8151823"/>
              <a:gd name="connsiteY63" fmla="*/ 1969294 h 5376381"/>
              <a:gd name="connsiteX64" fmla="*/ 5223336 w 8151823"/>
              <a:gd name="connsiteY64" fmla="*/ 2005153 h 5376381"/>
              <a:gd name="connsiteX65" fmla="*/ 5259195 w 8151823"/>
              <a:gd name="connsiteY65" fmla="*/ 2017106 h 5376381"/>
              <a:gd name="connsiteX66" fmla="*/ 5312983 w 8151823"/>
              <a:gd name="connsiteY66" fmla="*/ 2029059 h 5376381"/>
              <a:gd name="connsiteX67" fmla="*/ 5312983 w 8151823"/>
              <a:gd name="connsiteY67" fmla="*/ 2052965 h 5376381"/>
              <a:gd name="connsiteX68" fmla="*/ 5360795 w 8151823"/>
              <a:gd name="connsiteY68" fmla="*/ 2082847 h 5376381"/>
              <a:gd name="connsiteX69" fmla="*/ 5396654 w 8151823"/>
              <a:gd name="connsiteY69" fmla="*/ 2088823 h 5376381"/>
              <a:gd name="connsiteX70" fmla="*/ 5438489 w 8151823"/>
              <a:gd name="connsiteY70" fmla="*/ 2124682 h 5376381"/>
              <a:gd name="connsiteX71" fmla="*/ 5468372 w 8151823"/>
              <a:gd name="connsiteY71" fmla="*/ 2142612 h 5376381"/>
              <a:gd name="connsiteX72" fmla="*/ 5480325 w 8151823"/>
              <a:gd name="connsiteY72" fmla="*/ 2148588 h 5376381"/>
              <a:gd name="connsiteX73" fmla="*/ 5504230 w 8151823"/>
              <a:gd name="connsiteY73" fmla="*/ 2154565 h 5376381"/>
              <a:gd name="connsiteX74" fmla="*/ 5563995 w 8151823"/>
              <a:gd name="connsiteY74" fmla="*/ 2178471 h 5376381"/>
              <a:gd name="connsiteX75" fmla="*/ 5587901 w 8151823"/>
              <a:gd name="connsiteY75" fmla="*/ 2154565 h 5376381"/>
              <a:gd name="connsiteX76" fmla="*/ 5611807 w 8151823"/>
              <a:gd name="connsiteY76" fmla="*/ 2130659 h 5376381"/>
              <a:gd name="connsiteX77" fmla="*/ 5641689 w 8151823"/>
              <a:gd name="connsiteY77" fmla="*/ 2088823 h 5376381"/>
              <a:gd name="connsiteX78" fmla="*/ 5683525 w 8151823"/>
              <a:gd name="connsiteY78" fmla="*/ 2064918 h 5376381"/>
              <a:gd name="connsiteX79" fmla="*/ 5671572 w 8151823"/>
              <a:gd name="connsiteY79" fmla="*/ 2046988 h 5376381"/>
              <a:gd name="connsiteX80" fmla="*/ 5671572 w 8151823"/>
              <a:gd name="connsiteY80" fmla="*/ 2011129 h 5376381"/>
              <a:gd name="connsiteX81" fmla="*/ 5707430 w 8151823"/>
              <a:gd name="connsiteY81" fmla="*/ 1975271 h 5376381"/>
              <a:gd name="connsiteX82" fmla="*/ 5707430 w 8151823"/>
              <a:gd name="connsiteY82" fmla="*/ 1957341 h 5376381"/>
              <a:gd name="connsiteX83" fmla="*/ 5773172 w 8151823"/>
              <a:gd name="connsiteY83" fmla="*/ 1819882 h 5376381"/>
              <a:gd name="connsiteX84" fmla="*/ 5791101 w 8151823"/>
              <a:gd name="connsiteY84" fmla="*/ 1813906 h 5376381"/>
              <a:gd name="connsiteX85" fmla="*/ 5880748 w 8151823"/>
              <a:gd name="connsiteY85" fmla="*/ 1795976 h 5376381"/>
              <a:gd name="connsiteX86" fmla="*/ 5892701 w 8151823"/>
              <a:gd name="connsiteY86" fmla="*/ 1795976 h 5376381"/>
              <a:gd name="connsiteX87" fmla="*/ 5916606 w 8151823"/>
              <a:gd name="connsiteY87" fmla="*/ 1766095 h 5376381"/>
              <a:gd name="connsiteX88" fmla="*/ 6107852 w 8151823"/>
              <a:gd name="connsiteY88" fmla="*/ 1790000 h 5376381"/>
              <a:gd name="connsiteX89" fmla="*/ 6257265 w 8151823"/>
              <a:gd name="connsiteY89" fmla="*/ 1807929 h 5376381"/>
              <a:gd name="connsiteX90" fmla="*/ 6328982 w 8151823"/>
              <a:gd name="connsiteY90" fmla="*/ 1849765 h 5376381"/>
              <a:gd name="connsiteX91" fmla="*/ 6364840 w 8151823"/>
              <a:gd name="connsiteY91" fmla="*/ 1897576 h 5376381"/>
              <a:gd name="connsiteX92" fmla="*/ 6370817 w 8151823"/>
              <a:gd name="connsiteY92" fmla="*/ 1939412 h 5376381"/>
              <a:gd name="connsiteX93" fmla="*/ 6460463 w 8151823"/>
              <a:gd name="connsiteY93" fmla="*/ 1951365 h 5376381"/>
              <a:gd name="connsiteX94" fmla="*/ 6490346 w 8151823"/>
              <a:gd name="connsiteY94" fmla="*/ 2017106 h 5376381"/>
              <a:gd name="connsiteX95" fmla="*/ 6550109 w 8151823"/>
              <a:gd name="connsiteY95" fmla="*/ 2046988 h 5376381"/>
              <a:gd name="connsiteX96" fmla="*/ 6621827 w 8151823"/>
              <a:gd name="connsiteY96" fmla="*/ 2118705 h 5376381"/>
              <a:gd name="connsiteX97" fmla="*/ 6657685 w 8151823"/>
              <a:gd name="connsiteY97" fmla="*/ 2256164 h 5376381"/>
              <a:gd name="connsiteX98" fmla="*/ 6741356 w 8151823"/>
              <a:gd name="connsiteY98" fmla="*/ 2381671 h 5376381"/>
              <a:gd name="connsiteX99" fmla="*/ 6783191 w 8151823"/>
              <a:gd name="connsiteY99" fmla="*/ 2501200 h 5376381"/>
              <a:gd name="connsiteX100" fmla="*/ 6866861 w 8151823"/>
              <a:gd name="connsiteY100" fmla="*/ 2560965 h 5376381"/>
              <a:gd name="connsiteX101" fmla="*/ 6926625 w 8151823"/>
              <a:gd name="connsiteY101" fmla="*/ 2650611 h 5376381"/>
              <a:gd name="connsiteX102" fmla="*/ 6986389 w 8151823"/>
              <a:gd name="connsiteY102" fmla="*/ 2758188 h 5376381"/>
              <a:gd name="connsiteX103" fmla="*/ 7034201 w 8151823"/>
              <a:gd name="connsiteY103" fmla="*/ 2805999 h 5376381"/>
              <a:gd name="connsiteX104" fmla="*/ 7105917 w 8151823"/>
              <a:gd name="connsiteY104" fmla="*/ 2829905 h 5376381"/>
              <a:gd name="connsiteX105" fmla="*/ 7117869 w 8151823"/>
              <a:gd name="connsiteY105" fmla="*/ 2907600 h 5376381"/>
              <a:gd name="connsiteX106" fmla="*/ 7123846 w 8151823"/>
              <a:gd name="connsiteY106" fmla="*/ 2979317 h 5376381"/>
              <a:gd name="connsiteX107" fmla="*/ 7141774 w 8151823"/>
              <a:gd name="connsiteY107" fmla="*/ 3080918 h 5376381"/>
              <a:gd name="connsiteX108" fmla="*/ 7183610 w 8151823"/>
              <a:gd name="connsiteY108" fmla="*/ 3182518 h 5376381"/>
              <a:gd name="connsiteX109" fmla="*/ 7213491 w 8151823"/>
              <a:gd name="connsiteY109" fmla="*/ 3194471 h 5376381"/>
              <a:gd name="connsiteX110" fmla="*/ 7237398 w 8151823"/>
              <a:gd name="connsiteY110" fmla="*/ 3260211 h 5376381"/>
              <a:gd name="connsiteX111" fmla="*/ 7315090 w 8151823"/>
              <a:gd name="connsiteY111" fmla="*/ 3361810 h 5376381"/>
              <a:gd name="connsiteX112" fmla="*/ 7422667 w 8151823"/>
              <a:gd name="connsiteY112" fmla="*/ 3391692 h 5376381"/>
              <a:gd name="connsiteX113" fmla="*/ 7488408 w 8151823"/>
              <a:gd name="connsiteY113" fmla="*/ 3445480 h 5376381"/>
              <a:gd name="connsiteX114" fmla="*/ 7595984 w 8151823"/>
              <a:gd name="connsiteY114" fmla="*/ 3451456 h 5376381"/>
              <a:gd name="connsiteX115" fmla="*/ 7667701 w 8151823"/>
              <a:gd name="connsiteY115" fmla="*/ 3517196 h 5376381"/>
              <a:gd name="connsiteX116" fmla="*/ 7739419 w 8151823"/>
              <a:gd name="connsiteY116" fmla="*/ 3547079 h 5376381"/>
              <a:gd name="connsiteX117" fmla="*/ 7894806 w 8151823"/>
              <a:gd name="connsiteY117" fmla="*/ 3535125 h 5376381"/>
              <a:gd name="connsiteX118" fmla="*/ 8008358 w 8151823"/>
              <a:gd name="connsiteY118" fmla="*/ 3588913 h 5376381"/>
              <a:gd name="connsiteX119" fmla="*/ 8050192 w 8151823"/>
              <a:gd name="connsiteY119" fmla="*/ 3612819 h 5376381"/>
              <a:gd name="connsiteX120" fmla="*/ 8127886 w 8151823"/>
              <a:gd name="connsiteY120" fmla="*/ 3565008 h 5376381"/>
              <a:gd name="connsiteX121" fmla="*/ 8145814 w 8151823"/>
              <a:gd name="connsiteY121" fmla="*/ 3559031 h 5376381"/>
              <a:gd name="connsiteX122" fmla="*/ 8151790 w 8151823"/>
              <a:gd name="connsiteY122" fmla="*/ 3720395 h 5376381"/>
              <a:gd name="connsiteX123" fmla="*/ 8068120 w 8151823"/>
              <a:gd name="connsiteY123" fmla="*/ 3893713 h 5376381"/>
              <a:gd name="connsiteX124" fmla="*/ 8008356 w 8151823"/>
              <a:gd name="connsiteY124" fmla="*/ 4055077 h 5376381"/>
              <a:gd name="connsiteX125" fmla="*/ 7966520 w 8151823"/>
              <a:gd name="connsiteY125" fmla="*/ 4365853 h 5376381"/>
              <a:gd name="connsiteX126" fmla="*/ 7948591 w 8151823"/>
              <a:gd name="connsiteY126" fmla="*/ 4569053 h 5376381"/>
              <a:gd name="connsiteX127" fmla="*/ 7954567 w 8151823"/>
              <a:gd name="connsiteY127" fmla="*/ 4736394 h 5376381"/>
              <a:gd name="connsiteX128" fmla="*/ 7954567 w 8151823"/>
              <a:gd name="connsiteY128" fmla="*/ 4867876 h 5376381"/>
              <a:gd name="connsiteX129" fmla="*/ 7966520 w 8151823"/>
              <a:gd name="connsiteY129" fmla="*/ 5029240 h 5376381"/>
              <a:gd name="connsiteX130" fmla="*/ 7930662 w 8151823"/>
              <a:gd name="connsiteY130" fmla="*/ 5166698 h 5376381"/>
              <a:gd name="connsiteX131" fmla="*/ 7942615 w 8151823"/>
              <a:gd name="connsiteY131" fmla="*/ 5280251 h 5376381"/>
              <a:gd name="connsiteX132" fmla="*/ 7972497 w 8151823"/>
              <a:gd name="connsiteY132" fmla="*/ 5369898 h 5376381"/>
              <a:gd name="connsiteX133" fmla="*/ 7948591 w 8151823"/>
              <a:gd name="connsiteY133" fmla="*/ 5369897 h 5376381"/>
              <a:gd name="connsiteX134" fmla="*/ 7852967 w 8151823"/>
              <a:gd name="connsiteY134" fmla="*/ 5328061 h 5376381"/>
              <a:gd name="connsiteX135" fmla="*/ 7763320 w 8151823"/>
              <a:gd name="connsiteY135" fmla="*/ 5286226 h 5376381"/>
              <a:gd name="connsiteX136" fmla="*/ 7715509 w 8151823"/>
              <a:gd name="connsiteY136" fmla="*/ 5292203 h 5376381"/>
              <a:gd name="connsiteX137" fmla="*/ 7584027 w 8151823"/>
              <a:gd name="connsiteY137" fmla="*/ 5298180 h 5376381"/>
              <a:gd name="connsiteX138" fmla="*/ 7512309 w 8151823"/>
              <a:gd name="connsiteY138" fmla="*/ 5310133 h 5376381"/>
              <a:gd name="connsiteX139" fmla="*/ 7482427 w 8151823"/>
              <a:gd name="connsiteY139" fmla="*/ 5340015 h 5376381"/>
              <a:gd name="connsiteX140" fmla="*/ 7297156 w 8151823"/>
              <a:gd name="connsiteY140" fmla="*/ 5298179 h 5376381"/>
              <a:gd name="connsiteX141" fmla="*/ 7251525 w 8151823"/>
              <a:gd name="connsiteY141" fmla="*/ 5192954 h 5376381"/>
              <a:gd name="connsiteX142" fmla="*/ 7216856 w 8151823"/>
              <a:gd name="connsiteY142" fmla="*/ 5214623 h 5376381"/>
              <a:gd name="connsiteX143" fmla="*/ 7182187 w 8151823"/>
              <a:gd name="connsiteY143" fmla="*/ 5179953 h 5376381"/>
              <a:gd name="connsiteX144" fmla="*/ 7164852 w 8151823"/>
              <a:gd name="connsiteY144" fmla="*/ 5218955 h 5376381"/>
              <a:gd name="connsiteX145" fmla="*/ 6952503 w 8151823"/>
              <a:gd name="connsiteY145" fmla="*/ 5145283 h 5376381"/>
              <a:gd name="connsiteX146" fmla="*/ 6930835 w 8151823"/>
              <a:gd name="connsiteY146" fmla="*/ 5097613 h 5376381"/>
              <a:gd name="connsiteX147" fmla="*/ 6978505 w 8151823"/>
              <a:gd name="connsiteY147" fmla="*/ 5054277 h 5376381"/>
              <a:gd name="connsiteX148" fmla="*/ 6943836 w 8151823"/>
              <a:gd name="connsiteY148" fmla="*/ 4976271 h 5376381"/>
              <a:gd name="connsiteX149" fmla="*/ 6900500 w 8151823"/>
              <a:gd name="connsiteY149" fmla="*/ 4980605 h 5376381"/>
              <a:gd name="connsiteX150" fmla="*/ 6917834 w 8151823"/>
              <a:gd name="connsiteY150" fmla="*/ 4928601 h 5376381"/>
              <a:gd name="connsiteX151" fmla="*/ 6818160 w 8151823"/>
              <a:gd name="connsiteY151" fmla="*/ 4928601 h 5376381"/>
              <a:gd name="connsiteX152" fmla="*/ 6787825 w 8151823"/>
              <a:gd name="connsiteY152" fmla="*/ 4958936 h 5376381"/>
              <a:gd name="connsiteX153" fmla="*/ 6753155 w 8151823"/>
              <a:gd name="connsiteY153" fmla="*/ 4950269 h 5376381"/>
              <a:gd name="connsiteX154" fmla="*/ 6740154 w 8151823"/>
              <a:gd name="connsiteY154" fmla="*/ 4915600 h 5376381"/>
              <a:gd name="connsiteX155" fmla="*/ 6735820 w 8151823"/>
              <a:gd name="connsiteY155" fmla="*/ 4824594 h 5376381"/>
              <a:gd name="connsiteX156" fmla="*/ 6718486 w 8151823"/>
              <a:gd name="connsiteY156" fmla="*/ 4729254 h 5376381"/>
              <a:gd name="connsiteX157" fmla="*/ 6722819 w 8151823"/>
              <a:gd name="connsiteY157" fmla="*/ 4659915 h 5376381"/>
              <a:gd name="connsiteX158" fmla="*/ 6657814 w 8151823"/>
              <a:gd name="connsiteY158" fmla="*/ 4573241 h 5376381"/>
              <a:gd name="connsiteX159" fmla="*/ 6662149 w 8151823"/>
              <a:gd name="connsiteY159" fmla="*/ 4425897 h 5376381"/>
              <a:gd name="connsiteX160" fmla="*/ 6566808 w 8151823"/>
              <a:gd name="connsiteY160" fmla="*/ 4304556 h 5376381"/>
              <a:gd name="connsiteX161" fmla="*/ 6532139 w 8151823"/>
              <a:gd name="connsiteY161" fmla="*/ 4261219 h 5376381"/>
              <a:gd name="connsiteX162" fmla="*/ 6475802 w 8151823"/>
              <a:gd name="connsiteY162" fmla="*/ 4274220 h 5376381"/>
              <a:gd name="connsiteX163" fmla="*/ 6432465 w 8151823"/>
              <a:gd name="connsiteY163" fmla="*/ 4252552 h 5376381"/>
              <a:gd name="connsiteX164" fmla="*/ 6393463 w 8151823"/>
              <a:gd name="connsiteY164" fmla="*/ 4174546 h 5376381"/>
              <a:gd name="connsiteX165" fmla="*/ 6337125 w 8151823"/>
              <a:gd name="connsiteY165" fmla="*/ 4183213 h 5376381"/>
              <a:gd name="connsiteX166" fmla="*/ 6280787 w 8151823"/>
              <a:gd name="connsiteY166" fmla="*/ 4204882 h 5376381"/>
              <a:gd name="connsiteX167" fmla="*/ 6202781 w 8151823"/>
              <a:gd name="connsiteY167" fmla="*/ 4209215 h 5376381"/>
              <a:gd name="connsiteX168" fmla="*/ 6198448 w 8151823"/>
              <a:gd name="connsiteY168" fmla="*/ 4174546 h 5376381"/>
              <a:gd name="connsiteX169" fmla="*/ 6220117 w 8151823"/>
              <a:gd name="connsiteY169" fmla="*/ 4165878 h 5376381"/>
              <a:gd name="connsiteX170" fmla="*/ 6176780 w 8151823"/>
              <a:gd name="connsiteY170" fmla="*/ 4126875 h 5376381"/>
              <a:gd name="connsiteX171" fmla="*/ 6137777 w 8151823"/>
              <a:gd name="connsiteY171" fmla="*/ 4113875 h 5376381"/>
              <a:gd name="connsiteX172" fmla="*/ 6055437 w 8151823"/>
              <a:gd name="connsiteY172" fmla="*/ 4035869 h 5376381"/>
              <a:gd name="connsiteX173" fmla="*/ 5877758 w 8151823"/>
              <a:gd name="connsiteY173" fmla="*/ 4014201 h 5376381"/>
              <a:gd name="connsiteX174" fmla="*/ 5825753 w 8151823"/>
              <a:gd name="connsiteY174" fmla="*/ 4027202 h 5376381"/>
              <a:gd name="connsiteX175" fmla="*/ 5773750 w 8151823"/>
              <a:gd name="connsiteY175" fmla="*/ 4035870 h 5376381"/>
              <a:gd name="connsiteX176" fmla="*/ 5782418 w 8151823"/>
              <a:gd name="connsiteY176" fmla="*/ 4079206 h 5376381"/>
              <a:gd name="connsiteX177" fmla="*/ 5838756 w 8151823"/>
              <a:gd name="connsiteY177" fmla="*/ 4157211 h 5376381"/>
              <a:gd name="connsiteX178" fmla="*/ 5838755 w 8151823"/>
              <a:gd name="connsiteY178" fmla="*/ 4339225 h 5376381"/>
              <a:gd name="connsiteX179" fmla="*/ 5713079 w 8151823"/>
              <a:gd name="connsiteY179" fmla="*/ 4365227 h 5376381"/>
              <a:gd name="connsiteX180" fmla="*/ 5596071 w 8151823"/>
              <a:gd name="connsiteY180" fmla="*/ 4352225 h 5376381"/>
              <a:gd name="connsiteX181" fmla="*/ 5505064 w 8151823"/>
              <a:gd name="connsiteY181" fmla="*/ 4330557 h 5376381"/>
              <a:gd name="connsiteX182" fmla="*/ 5444393 w 8151823"/>
              <a:gd name="connsiteY182" fmla="*/ 4352226 h 5376381"/>
              <a:gd name="connsiteX183" fmla="*/ 5396723 w 8151823"/>
              <a:gd name="connsiteY183" fmla="*/ 4399896 h 5376381"/>
              <a:gd name="connsiteX184" fmla="*/ 5336052 w 8151823"/>
              <a:gd name="connsiteY184" fmla="*/ 4443233 h 5376381"/>
              <a:gd name="connsiteX185" fmla="*/ 5310050 w 8151823"/>
              <a:gd name="connsiteY185" fmla="*/ 4486568 h 5376381"/>
              <a:gd name="connsiteX186" fmla="*/ 5236378 w 8151823"/>
              <a:gd name="connsiteY186" fmla="*/ 4521238 h 5376381"/>
              <a:gd name="connsiteX187" fmla="*/ 5240711 w 8151823"/>
              <a:gd name="connsiteY187" fmla="*/ 4577576 h 5376381"/>
              <a:gd name="connsiteX188" fmla="*/ 5223377 w 8151823"/>
              <a:gd name="connsiteY188" fmla="*/ 4616578 h 5376381"/>
              <a:gd name="connsiteX189" fmla="*/ 5227711 w 8151823"/>
              <a:gd name="connsiteY189" fmla="*/ 4677249 h 5376381"/>
              <a:gd name="connsiteX190" fmla="*/ 5253712 w 8151823"/>
              <a:gd name="connsiteY190" fmla="*/ 4737920 h 5376381"/>
              <a:gd name="connsiteX191" fmla="*/ 5201708 w 8151823"/>
              <a:gd name="connsiteY191" fmla="*/ 4733587 h 5376381"/>
              <a:gd name="connsiteX192" fmla="*/ 5175707 w 8151823"/>
              <a:gd name="connsiteY192" fmla="*/ 4776923 h 5376381"/>
              <a:gd name="connsiteX193" fmla="*/ 5110702 w 8151823"/>
              <a:gd name="connsiteY193" fmla="*/ 4824593 h 5376381"/>
              <a:gd name="connsiteX194" fmla="*/ 5110702 w 8151823"/>
              <a:gd name="connsiteY194" fmla="*/ 4941602 h 5376381"/>
              <a:gd name="connsiteX195" fmla="*/ 5080366 w 8151823"/>
              <a:gd name="connsiteY195" fmla="*/ 4971937 h 5376381"/>
              <a:gd name="connsiteX196" fmla="*/ 5054365 w 8151823"/>
              <a:gd name="connsiteY196" fmla="*/ 5231956 h 5376381"/>
              <a:gd name="connsiteX197" fmla="*/ 5011029 w 8151823"/>
              <a:gd name="connsiteY197" fmla="*/ 5366300 h 5376381"/>
              <a:gd name="connsiteX198" fmla="*/ 4985027 w 8151823"/>
              <a:gd name="connsiteY198" fmla="*/ 5309962 h 5376381"/>
              <a:gd name="connsiteX199" fmla="*/ 4924355 w 8151823"/>
              <a:gd name="connsiteY199" fmla="*/ 5318629 h 5376381"/>
              <a:gd name="connsiteX200" fmla="*/ 4846349 w 8151823"/>
              <a:gd name="connsiteY200" fmla="*/ 5288294 h 5376381"/>
              <a:gd name="connsiteX201" fmla="*/ 4850683 w 8151823"/>
              <a:gd name="connsiteY201" fmla="*/ 5223289 h 5376381"/>
              <a:gd name="connsiteX202" fmla="*/ 4803013 w 8151823"/>
              <a:gd name="connsiteY202" fmla="*/ 5205954 h 5376381"/>
              <a:gd name="connsiteX203" fmla="*/ 4703340 w 8151823"/>
              <a:gd name="connsiteY203" fmla="*/ 5249291 h 5376381"/>
              <a:gd name="connsiteX204" fmla="*/ 4694672 w 8151823"/>
              <a:gd name="connsiteY204" fmla="*/ 5197288 h 5376381"/>
              <a:gd name="connsiteX205" fmla="*/ 4738008 w 8151823"/>
              <a:gd name="connsiteY205" fmla="*/ 5136617 h 5376381"/>
              <a:gd name="connsiteX206" fmla="*/ 4703339 w 8151823"/>
              <a:gd name="connsiteY206" fmla="*/ 5062945 h 5376381"/>
              <a:gd name="connsiteX207" fmla="*/ 4625333 w 8151823"/>
              <a:gd name="connsiteY207" fmla="*/ 5015274 h 5376381"/>
              <a:gd name="connsiteX208" fmla="*/ 4525659 w 8151823"/>
              <a:gd name="connsiteY208" fmla="*/ 5006607 h 5376381"/>
              <a:gd name="connsiteX209" fmla="*/ 4495323 w 8151823"/>
              <a:gd name="connsiteY209" fmla="*/ 5015274 h 5376381"/>
              <a:gd name="connsiteX210" fmla="*/ 4499657 w 8151823"/>
              <a:gd name="connsiteY210" fmla="*/ 5067277 h 5376381"/>
              <a:gd name="connsiteX211" fmla="*/ 4425985 w 8151823"/>
              <a:gd name="connsiteY211" fmla="*/ 5114948 h 5376381"/>
              <a:gd name="connsiteX212" fmla="*/ 4499657 w 8151823"/>
              <a:gd name="connsiteY212" fmla="*/ 5266627 h 5376381"/>
              <a:gd name="connsiteX213" fmla="*/ 4443320 w 8151823"/>
              <a:gd name="connsiteY213" fmla="*/ 5266627 h 5376381"/>
              <a:gd name="connsiteX214" fmla="*/ 4421652 w 8151823"/>
              <a:gd name="connsiteY214" fmla="*/ 5262292 h 5376381"/>
              <a:gd name="connsiteX215" fmla="*/ 4386984 w 8151823"/>
              <a:gd name="connsiteY215" fmla="*/ 5262292 h 5376381"/>
              <a:gd name="connsiteX216" fmla="*/ 4378315 w 8151823"/>
              <a:gd name="connsiteY216" fmla="*/ 5270959 h 5376381"/>
              <a:gd name="connsiteX217" fmla="*/ 4248306 w 8151823"/>
              <a:gd name="connsiteY217" fmla="*/ 5097613 h 5376381"/>
              <a:gd name="connsiteX218" fmla="*/ 4096628 w 8151823"/>
              <a:gd name="connsiteY218" fmla="*/ 4915601 h 5376381"/>
              <a:gd name="connsiteX219" fmla="*/ 4070626 w 8151823"/>
              <a:gd name="connsiteY219" fmla="*/ 4919934 h 5376381"/>
              <a:gd name="connsiteX220" fmla="*/ 4022956 w 8151823"/>
              <a:gd name="connsiteY220" fmla="*/ 4798591 h 5376381"/>
              <a:gd name="connsiteX221" fmla="*/ 3918949 w 8151823"/>
              <a:gd name="connsiteY221" fmla="*/ 4690250 h 5376381"/>
              <a:gd name="connsiteX222" fmla="*/ 3875612 w 8151823"/>
              <a:gd name="connsiteY222" fmla="*/ 4586242 h 5376381"/>
              <a:gd name="connsiteX223" fmla="*/ 3793273 w 8151823"/>
              <a:gd name="connsiteY223" fmla="*/ 4490902 h 5376381"/>
              <a:gd name="connsiteX224" fmla="*/ 3606926 w 8151823"/>
              <a:gd name="connsiteY224" fmla="*/ 4334891 h 5376381"/>
              <a:gd name="connsiteX225" fmla="*/ 3502918 w 8151823"/>
              <a:gd name="connsiteY225" fmla="*/ 4243884 h 5376381"/>
              <a:gd name="connsiteX226" fmla="*/ 3429246 w 8151823"/>
              <a:gd name="connsiteY226" fmla="*/ 4161545 h 5376381"/>
              <a:gd name="connsiteX227" fmla="*/ 3403244 w 8151823"/>
              <a:gd name="connsiteY227" fmla="*/ 4096540 h 5376381"/>
              <a:gd name="connsiteX228" fmla="*/ 3333906 w 8151823"/>
              <a:gd name="connsiteY228" fmla="*/ 4035869 h 5376381"/>
              <a:gd name="connsiteX229" fmla="*/ 3316571 w 8151823"/>
              <a:gd name="connsiteY229" fmla="*/ 3966531 h 5376381"/>
              <a:gd name="connsiteX230" fmla="*/ 3286235 w 8151823"/>
              <a:gd name="connsiteY230" fmla="*/ 3936195 h 5376381"/>
              <a:gd name="connsiteX231" fmla="*/ 3277568 w 8151823"/>
              <a:gd name="connsiteY231" fmla="*/ 3905859 h 5376381"/>
              <a:gd name="connsiteX232" fmla="*/ 3151893 w 8151823"/>
              <a:gd name="connsiteY232" fmla="*/ 3797518 h 5376381"/>
              <a:gd name="connsiteX233" fmla="*/ 3017549 w 8151823"/>
              <a:gd name="connsiteY233" fmla="*/ 3758515 h 5376381"/>
              <a:gd name="connsiteX234" fmla="*/ 2961211 w 8151823"/>
              <a:gd name="connsiteY234" fmla="*/ 3697845 h 5376381"/>
              <a:gd name="connsiteX235" fmla="*/ 2904876 w 8151823"/>
              <a:gd name="connsiteY235" fmla="*/ 3650174 h 5376381"/>
              <a:gd name="connsiteX236" fmla="*/ 2844206 w 8151823"/>
              <a:gd name="connsiteY236" fmla="*/ 3637173 h 5376381"/>
              <a:gd name="connsiteX237" fmla="*/ 2835538 w 8151823"/>
              <a:gd name="connsiteY237" fmla="*/ 3524498 h 5376381"/>
              <a:gd name="connsiteX238" fmla="*/ 2835539 w 8151823"/>
              <a:gd name="connsiteY238" fmla="*/ 3463827 h 5376381"/>
              <a:gd name="connsiteX239" fmla="*/ 2922212 w 8151823"/>
              <a:gd name="connsiteY239" fmla="*/ 3351152 h 5376381"/>
              <a:gd name="connsiteX240" fmla="*/ 2917900 w 8151823"/>
              <a:gd name="connsiteY240" fmla="*/ 3250199 h 5376381"/>
              <a:gd name="connsiteX241" fmla="*/ 2848045 w 8151823"/>
              <a:gd name="connsiteY241" fmla="*/ 3120773 h 5376381"/>
              <a:gd name="connsiteX242" fmla="*/ 2737459 w 8151823"/>
              <a:gd name="connsiteY242" fmla="*/ 3125623 h 5376381"/>
              <a:gd name="connsiteX0" fmla="*/ 1039992 w 8151823"/>
              <a:gd name="connsiteY0" fmla="*/ 2093022 h 5375625"/>
              <a:gd name="connsiteX1" fmla="*/ 919658 w 8151823"/>
              <a:gd name="connsiteY1" fmla="*/ 1952281 h 5375625"/>
              <a:gd name="connsiteX2" fmla="*/ 857045 w 8151823"/>
              <a:gd name="connsiteY2" fmla="*/ 1841639 h 5375625"/>
              <a:gd name="connsiteX3" fmla="*/ 762288 w 8151823"/>
              <a:gd name="connsiteY3" fmla="*/ 1694333 h 5375625"/>
              <a:gd name="connsiteX4" fmla="*/ 620154 w 8151823"/>
              <a:gd name="connsiteY4" fmla="*/ 1569694 h 5375625"/>
              <a:gd name="connsiteX5" fmla="*/ 527440 w 8151823"/>
              <a:gd name="connsiteY5" fmla="*/ 1461312 h 5375625"/>
              <a:gd name="connsiteX6" fmla="*/ 436183 w 8151823"/>
              <a:gd name="connsiteY6" fmla="*/ 1376837 h 5375625"/>
              <a:gd name="connsiteX7" fmla="*/ 411039 w 8151823"/>
              <a:gd name="connsiteY7" fmla="*/ 1258174 h 5375625"/>
              <a:gd name="connsiteX8" fmla="*/ 416798 w 8151823"/>
              <a:gd name="connsiteY8" fmla="*/ 1151247 h 5375625"/>
              <a:gd name="connsiteX9" fmla="*/ 380723 w 8151823"/>
              <a:gd name="connsiteY9" fmla="*/ 1053581 h 5375625"/>
              <a:gd name="connsiteX10" fmla="*/ 340343 w 8151823"/>
              <a:gd name="connsiteY10" fmla="*/ 995425 h 5375625"/>
              <a:gd name="connsiteX11" fmla="*/ 345298 w 8151823"/>
              <a:gd name="connsiteY11" fmla="*/ 860074 h 5375625"/>
              <a:gd name="connsiteX12" fmla="*/ 255558 w 8151823"/>
              <a:gd name="connsiteY12" fmla="*/ 766772 h 5375625"/>
              <a:gd name="connsiteX13" fmla="*/ 276182 w 8151823"/>
              <a:gd name="connsiteY13" fmla="*/ 673037 h 5375625"/>
              <a:gd name="connsiteX14" fmla="*/ 169255 w 8151823"/>
              <a:gd name="connsiteY14" fmla="*/ 413417 h 5375625"/>
              <a:gd name="connsiteX15" fmla="*/ 216850 w 8151823"/>
              <a:gd name="connsiteY15" fmla="*/ 359846 h 5375625"/>
              <a:gd name="connsiteX16" fmla="*/ 129092 w 8151823"/>
              <a:gd name="connsiteY16" fmla="*/ 240842 h 5375625"/>
              <a:gd name="connsiteX17" fmla="*/ 81931 w 8151823"/>
              <a:gd name="connsiteY17" fmla="*/ 105707 h 5375625"/>
              <a:gd name="connsiteX18" fmla="*/ 69389 w 8151823"/>
              <a:gd name="connsiteY18" fmla="*/ 2372 h 5375625"/>
              <a:gd name="connsiteX19" fmla="*/ 1032405 w 8151823"/>
              <a:gd name="connsiteY19" fmla="*/ 35847 h 5375625"/>
              <a:gd name="connsiteX20" fmla="*/ 996113 w 8151823"/>
              <a:gd name="connsiteY20" fmla="*/ 134908 h 5375625"/>
              <a:gd name="connsiteX21" fmla="*/ 2254487 w 8151823"/>
              <a:gd name="connsiteY21" fmla="*/ 807833 h 5375625"/>
              <a:gd name="connsiteX22" fmla="*/ 2826958 w 8151823"/>
              <a:gd name="connsiteY22" fmla="*/ 906399 h 5375625"/>
              <a:gd name="connsiteX23" fmla="*/ 3317431 w 8151823"/>
              <a:gd name="connsiteY23" fmla="*/ 952538 h 5375625"/>
              <a:gd name="connsiteX24" fmla="*/ 3531995 w 8151823"/>
              <a:gd name="connsiteY24" fmla="*/ 976444 h 5375625"/>
              <a:gd name="connsiteX25" fmla="*/ 3543948 w 8151823"/>
              <a:gd name="connsiteY25" fmla="*/ 976444 h 5375625"/>
              <a:gd name="connsiteX26" fmla="*/ 3555901 w 8151823"/>
              <a:gd name="connsiteY26" fmla="*/ 779220 h 5375625"/>
              <a:gd name="connsiteX27" fmla="*/ 3555901 w 8151823"/>
              <a:gd name="connsiteY27" fmla="*/ 773244 h 5375625"/>
              <a:gd name="connsiteX28" fmla="*/ 3693360 w 8151823"/>
              <a:gd name="connsiteY28" fmla="*/ 773244 h 5375625"/>
              <a:gd name="connsiteX29" fmla="*/ 4243195 w 8151823"/>
              <a:gd name="connsiteY29" fmla="*/ 821056 h 5375625"/>
              <a:gd name="connsiteX30" fmla="*/ 4279054 w 8151823"/>
              <a:gd name="connsiteY30" fmla="*/ 821056 h 5375625"/>
              <a:gd name="connsiteX31" fmla="*/ 4308936 w 8151823"/>
              <a:gd name="connsiteY31" fmla="*/ 850938 h 5375625"/>
              <a:gd name="connsiteX32" fmla="*/ 4332842 w 8151823"/>
              <a:gd name="connsiteY32" fmla="*/ 904726 h 5375625"/>
              <a:gd name="connsiteX33" fmla="*/ 4338819 w 8151823"/>
              <a:gd name="connsiteY33" fmla="*/ 952538 h 5375625"/>
              <a:gd name="connsiteX34" fmla="*/ 4380654 w 8151823"/>
              <a:gd name="connsiteY34" fmla="*/ 1000350 h 5375625"/>
              <a:gd name="connsiteX35" fmla="*/ 4446395 w 8151823"/>
              <a:gd name="connsiteY35" fmla="*/ 1012303 h 5375625"/>
              <a:gd name="connsiteX36" fmla="*/ 4500183 w 8151823"/>
              <a:gd name="connsiteY36" fmla="*/ 1060115 h 5375625"/>
              <a:gd name="connsiteX37" fmla="*/ 4542019 w 8151823"/>
              <a:gd name="connsiteY37" fmla="*/ 1113903 h 5375625"/>
              <a:gd name="connsiteX38" fmla="*/ 4595807 w 8151823"/>
              <a:gd name="connsiteY38" fmla="*/ 1167691 h 5375625"/>
              <a:gd name="connsiteX39" fmla="*/ 4613736 w 8151823"/>
              <a:gd name="connsiteY39" fmla="*/ 1197573 h 5375625"/>
              <a:gd name="connsiteX40" fmla="*/ 4667525 w 8151823"/>
              <a:gd name="connsiteY40" fmla="*/ 1245385 h 5375625"/>
              <a:gd name="connsiteX41" fmla="*/ 4721313 w 8151823"/>
              <a:gd name="connsiteY41" fmla="*/ 1293197 h 5375625"/>
              <a:gd name="connsiteX42" fmla="*/ 4727289 w 8151823"/>
              <a:gd name="connsiteY42" fmla="*/ 1293197 h 5375625"/>
              <a:gd name="connsiteX43" fmla="*/ 4787054 w 8151823"/>
              <a:gd name="connsiteY43" fmla="*/ 1311126 h 5375625"/>
              <a:gd name="connsiteX44" fmla="*/ 4828889 w 8151823"/>
              <a:gd name="connsiteY44" fmla="*/ 1364915 h 5375625"/>
              <a:gd name="connsiteX45" fmla="*/ 4834866 w 8151823"/>
              <a:gd name="connsiteY45" fmla="*/ 1376867 h 5375625"/>
              <a:gd name="connsiteX46" fmla="*/ 4858772 w 8151823"/>
              <a:gd name="connsiteY46" fmla="*/ 1400773 h 5375625"/>
              <a:gd name="connsiteX47" fmla="*/ 4882677 w 8151823"/>
              <a:gd name="connsiteY47" fmla="*/ 1442609 h 5375625"/>
              <a:gd name="connsiteX48" fmla="*/ 4888654 w 8151823"/>
              <a:gd name="connsiteY48" fmla="*/ 1490420 h 5375625"/>
              <a:gd name="connsiteX49" fmla="*/ 4900607 w 8151823"/>
              <a:gd name="connsiteY49" fmla="*/ 1514326 h 5375625"/>
              <a:gd name="connsiteX50" fmla="*/ 4924513 w 8151823"/>
              <a:gd name="connsiteY50" fmla="*/ 1544209 h 5375625"/>
              <a:gd name="connsiteX51" fmla="*/ 4948419 w 8151823"/>
              <a:gd name="connsiteY51" fmla="*/ 1580067 h 5375625"/>
              <a:gd name="connsiteX52" fmla="*/ 4960372 w 8151823"/>
              <a:gd name="connsiteY52" fmla="*/ 1609950 h 5375625"/>
              <a:gd name="connsiteX53" fmla="*/ 4936466 w 8151823"/>
              <a:gd name="connsiteY53" fmla="*/ 1663738 h 5375625"/>
              <a:gd name="connsiteX54" fmla="*/ 4960372 w 8151823"/>
              <a:gd name="connsiteY54" fmla="*/ 1711550 h 5375625"/>
              <a:gd name="connsiteX55" fmla="*/ 4972325 w 8151823"/>
              <a:gd name="connsiteY55" fmla="*/ 1741432 h 5375625"/>
              <a:gd name="connsiteX56" fmla="*/ 4990254 w 8151823"/>
              <a:gd name="connsiteY56" fmla="*/ 1783267 h 5375625"/>
              <a:gd name="connsiteX57" fmla="*/ 5002207 w 8151823"/>
              <a:gd name="connsiteY57" fmla="*/ 1801197 h 5375625"/>
              <a:gd name="connsiteX58" fmla="*/ 5002207 w 8151823"/>
              <a:gd name="connsiteY58" fmla="*/ 1831079 h 5375625"/>
              <a:gd name="connsiteX59" fmla="*/ 5050019 w 8151823"/>
              <a:gd name="connsiteY59" fmla="*/ 1890844 h 5375625"/>
              <a:gd name="connsiteX60" fmla="*/ 5079901 w 8151823"/>
              <a:gd name="connsiteY60" fmla="*/ 1908773 h 5375625"/>
              <a:gd name="connsiteX61" fmla="*/ 5085877 w 8151823"/>
              <a:gd name="connsiteY61" fmla="*/ 1902797 h 5375625"/>
              <a:gd name="connsiteX62" fmla="*/ 5127713 w 8151823"/>
              <a:gd name="connsiteY62" fmla="*/ 1920726 h 5375625"/>
              <a:gd name="connsiteX63" fmla="*/ 5181501 w 8151823"/>
              <a:gd name="connsiteY63" fmla="*/ 1968538 h 5375625"/>
              <a:gd name="connsiteX64" fmla="*/ 5223336 w 8151823"/>
              <a:gd name="connsiteY64" fmla="*/ 2004397 h 5375625"/>
              <a:gd name="connsiteX65" fmla="*/ 5259195 w 8151823"/>
              <a:gd name="connsiteY65" fmla="*/ 2016350 h 5375625"/>
              <a:gd name="connsiteX66" fmla="*/ 5312983 w 8151823"/>
              <a:gd name="connsiteY66" fmla="*/ 2028303 h 5375625"/>
              <a:gd name="connsiteX67" fmla="*/ 5312983 w 8151823"/>
              <a:gd name="connsiteY67" fmla="*/ 2052209 h 5375625"/>
              <a:gd name="connsiteX68" fmla="*/ 5360795 w 8151823"/>
              <a:gd name="connsiteY68" fmla="*/ 2082091 h 5375625"/>
              <a:gd name="connsiteX69" fmla="*/ 5396654 w 8151823"/>
              <a:gd name="connsiteY69" fmla="*/ 2088067 h 5375625"/>
              <a:gd name="connsiteX70" fmla="*/ 5438489 w 8151823"/>
              <a:gd name="connsiteY70" fmla="*/ 2123926 h 5375625"/>
              <a:gd name="connsiteX71" fmla="*/ 5468372 w 8151823"/>
              <a:gd name="connsiteY71" fmla="*/ 2141856 h 5375625"/>
              <a:gd name="connsiteX72" fmla="*/ 5480325 w 8151823"/>
              <a:gd name="connsiteY72" fmla="*/ 2147832 h 5375625"/>
              <a:gd name="connsiteX73" fmla="*/ 5504230 w 8151823"/>
              <a:gd name="connsiteY73" fmla="*/ 2153809 h 5375625"/>
              <a:gd name="connsiteX74" fmla="*/ 5563995 w 8151823"/>
              <a:gd name="connsiteY74" fmla="*/ 2177715 h 5375625"/>
              <a:gd name="connsiteX75" fmla="*/ 5587901 w 8151823"/>
              <a:gd name="connsiteY75" fmla="*/ 2153809 h 5375625"/>
              <a:gd name="connsiteX76" fmla="*/ 5611807 w 8151823"/>
              <a:gd name="connsiteY76" fmla="*/ 2129903 h 5375625"/>
              <a:gd name="connsiteX77" fmla="*/ 5641689 w 8151823"/>
              <a:gd name="connsiteY77" fmla="*/ 2088067 h 5375625"/>
              <a:gd name="connsiteX78" fmla="*/ 5683525 w 8151823"/>
              <a:gd name="connsiteY78" fmla="*/ 2064162 h 5375625"/>
              <a:gd name="connsiteX79" fmla="*/ 5671572 w 8151823"/>
              <a:gd name="connsiteY79" fmla="*/ 2046232 h 5375625"/>
              <a:gd name="connsiteX80" fmla="*/ 5671572 w 8151823"/>
              <a:gd name="connsiteY80" fmla="*/ 2010373 h 5375625"/>
              <a:gd name="connsiteX81" fmla="*/ 5707430 w 8151823"/>
              <a:gd name="connsiteY81" fmla="*/ 1974515 h 5375625"/>
              <a:gd name="connsiteX82" fmla="*/ 5707430 w 8151823"/>
              <a:gd name="connsiteY82" fmla="*/ 1956585 h 5375625"/>
              <a:gd name="connsiteX83" fmla="*/ 5773172 w 8151823"/>
              <a:gd name="connsiteY83" fmla="*/ 1819126 h 5375625"/>
              <a:gd name="connsiteX84" fmla="*/ 5791101 w 8151823"/>
              <a:gd name="connsiteY84" fmla="*/ 1813150 h 5375625"/>
              <a:gd name="connsiteX85" fmla="*/ 5880748 w 8151823"/>
              <a:gd name="connsiteY85" fmla="*/ 1795220 h 5375625"/>
              <a:gd name="connsiteX86" fmla="*/ 5892701 w 8151823"/>
              <a:gd name="connsiteY86" fmla="*/ 1795220 h 5375625"/>
              <a:gd name="connsiteX87" fmla="*/ 5916606 w 8151823"/>
              <a:gd name="connsiteY87" fmla="*/ 1765339 h 5375625"/>
              <a:gd name="connsiteX88" fmla="*/ 6107852 w 8151823"/>
              <a:gd name="connsiteY88" fmla="*/ 1789244 h 5375625"/>
              <a:gd name="connsiteX89" fmla="*/ 6257265 w 8151823"/>
              <a:gd name="connsiteY89" fmla="*/ 1807173 h 5375625"/>
              <a:gd name="connsiteX90" fmla="*/ 6328982 w 8151823"/>
              <a:gd name="connsiteY90" fmla="*/ 1849009 h 5375625"/>
              <a:gd name="connsiteX91" fmla="*/ 6364840 w 8151823"/>
              <a:gd name="connsiteY91" fmla="*/ 1896820 h 5375625"/>
              <a:gd name="connsiteX92" fmla="*/ 6370817 w 8151823"/>
              <a:gd name="connsiteY92" fmla="*/ 1938656 h 5375625"/>
              <a:gd name="connsiteX93" fmla="*/ 6460463 w 8151823"/>
              <a:gd name="connsiteY93" fmla="*/ 1950609 h 5375625"/>
              <a:gd name="connsiteX94" fmla="*/ 6490346 w 8151823"/>
              <a:gd name="connsiteY94" fmla="*/ 2016350 h 5375625"/>
              <a:gd name="connsiteX95" fmla="*/ 6550109 w 8151823"/>
              <a:gd name="connsiteY95" fmla="*/ 2046232 h 5375625"/>
              <a:gd name="connsiteX96" fmla="*/ 6621827 w 8151823"/>
              <a:gd name="connsiteY96" fmla="*/ 2117949 h 5375625"/>
              <a:gd name="connsiteX97" fmla="*/ 6657685 w 8151823"/>
              <a:gd name="connsiteY97" fmla="*/ 2255408 h 5375625"/>
              <a:gd name="connsiteX98" fmla="*/ 6741356 w 8151823"/>
              <a:gd name="connsiteY98" fmla="*/ 2380915 h 5375625"/>
              <a:gd name="connsiteX99" fmla="*/ 6783191 w 8151823"/>
              <a:gd name="connsiteY99" fmla="*/ 2500444 h 5375625"/>
              <a:gd name="connsiteX100" fmla="*/ 6866861 w 8151823"/>
              <a:gd name="connsiteY100" fmla="*/ 2560209 h 5375625"/>
              <a:gd name="connsiteX101" fmla="*/ 6926625 w 8151823"/>
              <a:gd name="connsiteY101" fmla="*/ 2649855 h 5375625"/>
              <a:gd name="connsiteX102" fmla="*/ 6986389 w 8151823"/>
              <a:gd name="connsiteY102" fmla="*/ 2757432 h 5375625"/>
              <a:gd name="connsiteX103" fmla="*/ 7034201 w 8151823"/>
              <a:gd name="connsiteY103" fmla="*/ 2805243 h 5375625"/>
              <a:gd name="connsiteX104" fmla="*/ 7105917 w 8151823"/>
              <a:gd name="connsiteY104" fmla="*/ 2829149 h 5375625"/>
              <a:gd name="connsiteX105" fmla="*/ 7117869 w 8151823"/>
              <a:gd name="connsiteY105" fmla="*/ 2906844 h 5375625"/>
              <a:gd name="connsiteX106" fmla="*/ 7123846 w 8151823"/>
              <a:gd name="connsiteY106" fmla="*/ 2978561 h 5375625"/>
              <a:gd name="connsiteX107" fmla="*/ 7141774 w 8151823"/>
              <a:gd name="connsiteY107" fmla="*/ 3080162 h 5375625"/>
              <a:gd name="connsiteX108" fmla="*/ 7183610 w 8151823"/>
              <a:gd name="connsiteY108" fmla="*/ 3181762 h 5375625"/>
              <a:gd name="connsiteX109" fmla="*/ 7213491 w 8151823"/>
              <a:gd name="connsiteY109" fmla="*/ 3193715 h 5375625"/>
              <a:gd name="connsiteX110" fmla="*/ 7237398 w 8151823"/>
              <a:gd name="connsiteY110" fmla="*/ 3259455 h 5375625"/>
              <a:gd name="connsiteX111" fmla="*/ 7315090 w 8151823"/>
              <a:gd name="connsiteY111" fmla="*/ 3361054 h 5375625"/>
              <a:gd name="connsiteX112" fmla="*/ 7422667 w 8151823"/>
              <a:gd name="connsiteY112" fmla="*/ 3390936 h 5375625"/>
              <a:gd name="connsiteX113" fmla="*/ 7488408 w 8151823"/>
              <a:gd name="connsiteY113" fmla="*/ 3444724 h 5375625"/>
              <a:gd name="connsiteX114" fmla="*/ 7595984 w 8151823"/>
              <a:gd name="connsiteY114" fmla="*/ 3450700 h 5375625"/>
              <a:gd name="connsiteX115" fmla="*/ 7667701 w 8151823"/>
              <a:gd name="connsiteY115" fmla="*/ 3516440 h 5375625"/>
              <a:gd name="connsiteX116" fmla="*/ 7739419 w 8151823"/>
              <a:gd name="connsiteY116" fmla="*/ 3546323 h 5375625"/>
              <a:gd name="connsiteX117" fmla="*/ 7894806 w 8151823"/>
              <a:gd name="connsiteY117" fmla="*/ 3534369 h 5375625"/>
              <a:gd name="connsiteX118" fmla="*/ 8008358 w 8151823"/>
              <a:gd name="connsiteY118" fmla="*/ 3588157 h 5375625"/>
              <a:gd name="connsiteX119" fmla="*/ 8050192 w 8151823"/>
              <a:gd name="connsiteY119" fmla="*/ 3612063 h 5375625"/>
              <a:gd name="connsiteX120" fmla="*/ 8127886 w 8151823"/>
              <a:gd name="connsiteY120" fmla="*/ 3564252 h 5375625"/>
              <a:gd name="connsiteX121" fmla="*/ 8145814 w 8151823"/>
              <a:gd name="connsiteY121" fmla="*/ 3558275 h 5375625"/>
              <a:gd name="connsiteX122" fmla="*/ 8151790 w 8151823"/>
              <a:gd name="connsiteY122" fmla="*/ 3719639 h 5375625"/>
              <a:gd name="connsiteX123" fmla="*/ 8068120 w 8151823"/>
              <a:gd name="connsiteY123" fmla="*/ 3892957 h 5375625"/>
              <a:gd name="connsiteX124" fmla="*/ 8008356 w 8151823"/>
              <a:gd name="connsiteY124" fmla="*/ 4054321 h 5375625"/>
              <a:gd name="connsiteX125" fmla="*/ 7966520 w 8151823"/>
              <a:gd name="connsiteY125" fmla="*/ 4365097 h 5375625"/>
              <a:gd name="connsiteX126" fmla="*/ 7948591 w 8151823"/>
              <a:gd name="connsiteY126" fmla="*/ 4568297 h 5375625"/>
              <a:gd name="connsiteX127" fmla="*/ 7954567 w 8151823"/>
              <a:gd name="connsiteY127" fmla="*/ 4735638 h 5375625"/>
              <a:gd name="connsiteX128" fmla="*/ 7954567 w 8151823"/>
              <a:gd name="connsiteY128" fmla="*/ 4867120 h 5375625"/>
              <a:gd name="connsiteX129" fmla="*/ 7966520 w 8151823"/>
              <a:gd name="connsiteY129" fmla="*/ 5028484 h 5375625"/>
              <a:gd name="connsiteX130" fmla="*/ 7930662 w 8151823"/>
              <a:gd name="connsiteY130" fmla="*/ 5165942 h 5375625"/>
              <a:gd name="connsiteX131" fmla="*/ 7942615 w 8151823"/>
              <a:gd name="connsiteY131" fmla="*/ 5279495 h 5375625"/>
              <a:gd name="connsiteX132" fmla="*/ 7972497 w 8151823"/>
              <a:gd name="connsiteY132" fmla="*/ 5369142 h 5375625"/>
              <a:gd name="connsiteX133" fmla="*/ 7948591 w 8151823"/>
              <a:gd name="connsiteY133" fmla="*/ 5369141 h 5375625"/>
              <a:gd name="connsiteX134" fmla="*/ 7852967 w 8151823"/>
              <a:gd name="connsiteY134" fmla="*/ 5327305 h 5375625"/>
              <a:gd name="connsiteX135" fmla="*/ 7763320 w 8151823"/>
              <a:gd name="connsiteY135" fmla="*/ 5285470 h 5375625"/>
              <a:gd name="connsiteX136" fmla="*/ 7715509 w 8151823"/>
              <a:gd name="connsiteY136" fmla="*/ 5291447 h 5375625"/>
              <a:gd name="connsiteX137" fmla="*/ 7584027 w 8151823"/>
              <a:gd name="connsiteY137" fmla="*/ 5297424 h 5375625"/>
              <a:gd name="connsiteX138" fmla="*/ 7512309 w 8151823"/>
              <a:gd name="connsiteY138" fmla="*/ 5309377 h 5375625"/>
              <a:gd name="connsiteX139" fmla="*/ 7482427 w 8151823"/>
              <a:gd name="connsiteY139" fmla="*/ 5339259 h 5375625"/>
              <a:gd name="connsiteX140" fmla="*/ 7297156 w 8151823"/>
              <a:gd name="connsiteY140" fmla="*/ 5297423 h 5375625"/>
              <a:gd name="connsiteX141" fmla="*/ 7251525 w 8151823"/>
              <a:gd name="connsiteY141" fmla="*/ 5192198 h 5375625"/>
              <a:gd name="connsiteX142" fmla="*/ 7216856 w 8151823"/>
              <a:gd name="connsiteY142" fmla="*/ 5213867 h 5375625"/>
              <a:gd name="connsiteX143" fmla="*/ 7182187 w 8151823"/>
              <a:gd name="connsiteY143" fmla="*/ 5179197 h 5375625"/>
              <a:gd name="connsiteX144" fmla="*/ 7164852 w 8151823"/>
              <a:gd name="connsiteY144" fmla="*/ 5218199 h 5375625"/>
              <a:gd name="connsiteX145" fmla="*/ 6952503 w 8151823"/>
              <a:gd name="connsiteY145" fmla="*/ 5144527 h 5375625"/>
              <a:gd name="connsiteX146" fmla="*/ 6930835 w 8151823"/>
              <a:gd name="connsiteY146" fmla="*/ 5096857 h 5375625"/>
              <a:gd name="connsiteX147" fmla="*/ 6978505 w 8151823"/>
              <a:gd name="connsiteY147" fmla="*/ 5053521 h 5375625"/>
              <a:gd name="connsiteX148" fmla="*/ 6943836 w 8151823"/>
              <a:gd name="connsiteY148" fmla="*/ 4975515 h 5375625"/>
              <a:gd name="connsiteX149" fmla="*/ 6900500 w 8151823"/>
              <a:gd name="connsiteY149" fmla="*/ 4979849 h 5375625"/>
              <a:gd name="connsiteX150" fmla="*/ 6917834 w 8151823"/>
              <a:gd name="connsiteY150" fmla="*/ 4927845 h 5375625"/>
              <a:gd name="connsiteX151" fmla="*/ 6818160 w 8151823"/>
              <a:gd name="connsiteY151" fmla="*/ 4927845 h 5375625"/>
              <a:gd name="connsiteX152" fmla="*/ 6787825 w 8151823"/>
              <a:gd name="connsiteY152" fmla="*/ 4958180 h 5375625"/>
              <a:gd name="connsiteX153" fmla="*/ 6753155 w 8151823"/>
              <a:gd name="connsiteY153" fmla="*/ 4949513 h 5375625"/>
              <a:gd name="connsiteX154" fmla="*/ 6740154 w 8151823"/>
              <a:gd name="connsiteY154" fmla="*/ 4914844 h 5375625"/>
              <a:gd name="connsiteX155" fmla="*/ 6735820 w 8151823"/>
              <a:gd name="connsiteY155" fmla="*/ 4823838 h 5375625"/>
              <a:gd name="connsiteX156" fmla="*/ 6718486 w 8151823"/>
              <a:gd name="connsiteY156" fmla="*/ 4728498 h 5375625"/>
              <a:gd name="connsiteX157" fmla="*/ 6722819 w 8151823"/>
              <a:gd name="connsiteY157" fmla="*/ 4659159 h 5375625"/>
              <a:gd name="connsiteX158" fmla="*/ 6657814 w 8151823"/>
              <a:gd name="connsiteY158" fmla="*/ 4572485 h 5375625"/>
              <a:gd name="connsiteX159" fmla="*/ 6662149 w 8151823"/>
              <a:gd name="connsiteY159" fmla="*/ 4425141 h 5375625"/>
              <a:gd name="connsiteX160" fmla="*/ 6566808 w 8151823"/>
              <a:gd name="connsiteY160" fmla="*/ 4303800 h 5375625"/>
              <a:gd name="connsiteX161" fmla="*/ 6532139 w 8151823"/>
              <a:gd name="connsiteY161" fmla="*/ 4260463 h 5375625"/>
              <a:gd name="connsiteX162" fmla="*/ 6475802 w 8151823"/>
              <a:gd name="connsiteY162" fmla="*/ 4273464 h 5375625"/>
              <a:gd name="connsiteX163" fmla="*/ 6432465 w 8151823"/>
              <a:gd name="connsiteY163" fmla="*/ 4251796 h 5375625"/>
              <a:gd name="connsiteX164" fmla="*/ 6393463 w 8151823"/>
              <a:gd name="connsiteY164" fmla="*/ 4173790 h 5375625"/>
              <a:gd name="connsiteX165" fmla="*/ 6337125 w 8151823"/>
              <a:gd name="connsiteY165" fmla="*/ 4182457 h 5375625"/>
              <a:gd name="connsiteX166" fmla="*/ 6280787 w 8151823"/>
              <a:gd name="connsiteY166" fmla="*/ 4204126 h 5375625"/>
              <a:gd name="connsiteX167" fmla="*/ 6202781 w 8151823"/>
              <a:gd name="connsiteY167" fmla="*/ 4208459 h 5375625"/>
              <a:gd name="connsiteX168" fmla="*/ 6198448 w 8151823"/>
              <a:gd name="connsiteY168" fmla="*/ 4173790 h 5375625"/>
              <a:gd name="connsiteX169" fmla="*/ 6220117 w 8151823"/>
              <a:gd name="connsiteY169" fmla="*/ 4165122 h 5375625"/>
              <a:gd name="connsiteX170" fmla="*/ 6176780 w 8151823"/>
              <a:gd name="connsiteY170" fmla="*/ 4126119 h 5375625"/>
              <a:gd name="connsiteX171" fmla="*/ 6137777 w 8151823"/>
              <a:gd name="connsiteY171" fmla="*/ 4113119 h 5375625"/>
              <a:gd name="connsiteX172" fmla="*/ 6055437 w 8151823"/>
              <a:gd name="connsiteY172" fmla="*/ 4035113 h 5375625"/>
              <a:gd name="connsiteX173" fmla="*/ 5877758 w 8151823"/>
              <a:gd name="connsiteY173" fmla="*/ 4013445 h 5375625"/>
              <a:gd name="connsiteX174" fmla="*/ 5825753 w 8151823"/>
              <a:gd name="connsiteY174" fmla="*/ 4026446 h 5375625"/>
              <a:gd name="connsiteX175" fmla="*/ 5773750 w 8151823"/>
              <a:gd name="connsiteY175" fmla="*/ 4035114 h 5375625"/>
              <a:gd name="connsiteX176" fmla="*/ 5782418 w 8151823"/>
              <a:gd name="connsiteY176" fmla="*/ 4078450 h 5375625"/>
              <a:gd name="connsiteX177" fmla="*/ 5838756 w 8151823"/>
              <a:gd name="connsiteY177" fmla="*/ 4156455 h 5375625"/>
              <a:gd name="connsiteX178" fmla="*/ 5838755 w 8151823"/>
              <a:gd name="connsiteY178" fmla="*/ 4338469 h 5375625"/>
              <a:gd name="connsiteX179" fmla="*/ 5713079 w 8151823"/>
              <a:gd name="connsiteY179" fmla="*/ 4364471 h 5375625"/>
              <a:gd name="connsiteX180" fmla="*/ 5596071 w 8151823"/>
              <a:gd name="connsiteY180" fmla="*/ 4351469 h 5375625"/>
              <a:gd name="connsiteX181" fmla="*/ 5505064 w 8151823"/>
              <a:gd name="connsiteY181" fmla="*/ 4329801 h 5375625"/>
              <a:gd name="connsiteX182" fmla="*/ 5444393 w 8151823"/>
              <a:gd name="connsiteY182" fmla="*/ 4351470 h 5375625"/>
              <a:gd name="connsiteX183" fmla="*/ 5396723 w 8151823"/>
              <a:gd name="connsiteY183" fmla="*/ 4399140 h 5375625"/>
              <a:gd name="connsiteX184" fmla="*/ 5336052 w 8151823"/>
              <a:gd name="connsiteY184" fmla="*/ 4442477 h 5375625"/>
              <a:gd name="connsiteX185" fmla="*/ 5310050 w 8151823"/>
              <a:gd name="connsiteY185" fmla="*/ 4485812 h 5375625"/>
              <a:gd name="connsiteX186" fmla="*/ 5236378 w 8151823"/>
              <a:gd name="connsiteY186" fmla="*/ 4520482 h 5375625"/>
              <a:gd name="connsiteX187" fmla="*/ 5240711 w 8151823"/>
              <a:gd name="connsiteY187" fmla="*/ 4576820 h 5375625"/>
              <a:gd name="connsiteX188" fmla="*/ 5223377 w 8151823"/>
              <a:gd name="connsiteY188" fmla="*/ 4615822 h 5375625"/>
              <a:gd name="connsiteX189" fmla="*/ 5227711 w 8151823"/>
              <a:gd name="connsiteY189" fmla="*/ 4676493 h 5375625"/>
              <a:gd name="connsiteX190" fmla="*/ 5253712 w 8151823"/>
              <a:gd name="connsiteY190" fmla="*/ 4737164 h 5375625"/>
              <a:gd name="connsiteX191" fmla="*/ 5201708 w 8151823"/>
              <a:gd name="connsiteY191" fmla="*/ 4732831 h 5375625"/>
              <a:gd name="connsiteX192" fmla="*/ 5175707 w 8151823"/>
              <a:gd name="connsiteY192" fmla="*/ 4776167 h 5375625"/>
              <a:gd name="connsiteX193" fmla="*/ 5110702 w 8151823"/>
              <a:gd name="connsiteY193" fmla="*/ 4823837 h 5375625"/>
              <a:gd name="connsiteX194" fmla="*/ 5110702 w 8151823"/>
              <a:gd name="connsiteY194" fmla="*/ 4940846 h 5375625"/>
              <a:gd name="connsiteX195" fmla="*/ 5080366 w 8151823"/>
              <a:gd name="connsiteY195" fmla="*/ 4971181 h 5375625"/>
              <a:gd name="connsiteX196" fmla="*/ 5054365 w 8151823"/>
              <a:gd name="connsiteY196" fmla="*/ 5231200 h 5375625"/>
              <a:gd name="connsiteX197" fmla="*/ 5011029 w 8151823"/>
              <a:gd name="connsiteY197" fmla="*/ 5365544 h 5375625"/>
              <a:gd name="connsiteX198" fmla="*/ 4985027 w 8151823"/>
              <a:gd name="connsiteY198" fmla="*/ 5309206 h 5375625"/>
              <a:gd name="connsiteX199" fmla="*/ 4924355 w 8151823"/>
              <a:gd name="connsiteY199" fmla="*/ 5317873 h 5375625"/>
              <a:gd name="connsiteX200" fmla="*/ 4846349 w 8151823"/>
              <a:gd name="connsiteY200" fmla="*/ 5287538 h 5375625"/>
              <a:gd name="connsiteX201" fmla="*/ 4850683 w 8151823"/>
              <a:gd name="connsiteY201" fmla="*/ 5222533 h 5375625"/>
              <a:gd name="connsiteX202" fmla="*/ 4803013 w 8151823"/>
              <a:gd name="connsiteY202" fmla="*/ 5205198 h 5375625"/>
              <a:gd name="connsiteX203" fmla="*/ 4703340 w 8151823"/>
              <a:gd name="connsiteY203" fmla="*/ 5248535 h 5375625"/>
              <a:gd name="connsiteX204" fmla="*/ 4694672 w 8151823"/>
              <a:gd name="connsiteY204" fmla="*/ 5196532 h 5375625"/>
              <a:gd name="connsiteX205" fmla="*/ 4738008 w 8151823"/>
              <a:gd name="connsiteY205" fmla="*/ 5135861 h 5375625"/>
              <a:gd name="connsiteX206" fmla="*/ 4703339 w 8151823"/>
              <a:gd name="connsiteY206" fmla="*/ 5062189 h 5375625"/>
              <a:gd name="connsiteX207" fmla="*/ 4625333 w 8151823"/>
              <a:gd name="connsiteY207" fmla="*/ 5014518 h 5375625"/>
              <a:gd name="connsiteX208" fmla="*/ 4525659 w 8151823"/>
              <a:gd name="connsiteY208" fmla="*/ 5005851 h 5375625"/>
              <a:gd name="connsiteX209" fmla="*/ 4495323 w 8151823"/>
              <a:gd name="connsiteY209" fmla="*/ 5014518 h 5375625"/>
              <a:gd name="connsiteX210" fmla="*/ 4499657 w 8151823"/>
              <a:gd name="connsiteY210" fmla="*/ 5066521 h 5375625"/>
              <a:gd name="connsiteX211" fmla="*/ 4425985 w 8151823"/>
              <a:gd name="connsiteY211" fmla="*/ 5114192 h 5375625"/>
              <a:gd name="connsiteX212" fmla="*/ 4499657 w 8151823"/>
              <a:gd name="connsiteY212" fmla="*/ 5265871 h 5375625"/>
              <a:gd name="connsiteX213" fmla="*/ 4443320 w 8151823"/>
              <a:gd name="connsiteY213" fmla="*/ 5265871 h 5375625"/>
              <a:gd name="connsiteX214" fmla="*/ 4421652 w 8151823"/>
              <a:gd name="connsiteY214" fmla="*/ 5261536 h 5375625"/>
              <a:gd name="connsiteX215" fmla="*/ 4386984 w 8151823"/>
              <a:gd name="connsiteY215" fmla="*/ 5261536 h 5375625"/>
              <a:gd name="connsiteX216" fmla="*/ 4378315 w 8151823"/>
              <a:gd name="connsiteY216" fmla="*/ 5270203 h 5375625"/>
              <a:gd name="connsiteX217" fmla="*/ 4248306 w 8151823"/>
              <a:gd name="connsiteY217" fmla="*/ 5096857 h 5375625"/>
              <a:gd name="connsiteX218" fmla="*/ 4096628 w 8151823"/>
              <a:gd name="connsiteY218" fmla="*/ 4914845 h 5375625"/>
              <a:gd name="connsiteX219" fmla="*/ 4070626 w 8151823"/>
              <a:gd name="connsiteY219" fmla="*/ 4919178 h 5375625"/>
              <a:gd name="connsiteX220" fmla="*/ 4022956 w 8151823"/>
              <a:gd name="connsiteY220" fmla="*/ 4797835 h 5375625"/>
              <a:gd name="connsiteX221" fmla="*/ 3918949 w 8151823"/>
              <a:gd name="connsiteY221" fmla="*/ 4689494 h 5375625"/>
              <a:gd name="connsiteX222" fmla="*/ 3875612 w 8151823"/>
              <a:gd name="connsiteY222" fmla="*/ 4585486 h 5375625"/>
              <a:gd name="connsiteX223" fmla="*/ 3793273 w 8151823"/>
              <a:gd name="connsiteY223" fmla="*/ 4490146 h 5375625"/>
              <a:gd name="connsiteX224" fmla="*/ 3606926 w 8151823"/>
              <a:gd name="connsiteY224" fmla="*/ 4334135 h 5375625"/>
              <a:gd name="connsiteX225" fmla="*/ 3502918 w 8151823"/>
              <a:gd name="connsiteY225" fmla="*/ 4243128 h 5375625"/>
              <a:gd name="connsiteX226" fmla="*/ 3429246 w 8151823"/>
              <a:gd name="connsiteY226" fmla="*/ 4160789 h 5375625"/>
              <a:gd name="connsiteX227" fmla="*/ 3403244 w 8151823"/>
              <a:gd name="connsiteY227" fmla="*/ 4095784 h 5375625"/>
              <a:gd name="connsiteX228" fmla="*/ 3333906 w 8151823"/>
              <a:gd name="connsiteY228" fmla="*/ 4035113 h 5375625"/>
              <a:gd name="connsiteX229" fmla="*/ 3316571 w 8151823"/>
              <a:gd name="connsiteY229" fmla="*/ 3965775 h 5375625"/>
              <a:gd name="connsiteX230" fmla="*/ 3286235 w 8151823"/>
              <a:gd name="connsiteY230" fmla="*/ 3935439 h 5375625"/>
              <a:gd name="connsiteX231" fmla="*/ 3277568 w 8151823"/>
              <a:gd name="connsiteY231" fmla="*/ 3905103 h 5375625"/>
              <a:gd name="connsiteX232" fmla="*/ 3151893 w 8151823"/>
              <a:gd name="connsiteY232" fmla="*/ 3796762 h 5375625"/>
              <a:gd name="connsiteX233" fmla="*/ 3017549 w 8151823"/>
              <a:gd name="connsiteY233" fmla="*/ 3757759 h 5375625"/>
              <a:gd name="connsiteX234" fmla="*/ 2961211 w 8151823"/>
              <a:gd name="connsiteY234" fmla="*/ 3697089 h 5375625"/>
              <a:gd name="connsiteX235" fmla="*/ 2904876 w 8151823"/>
              <a:gd name="connsiteY235" fmla="*/ 3649418 h 5375625"/>
              <a:gd name="connsiteX236" fmla="*/ 2844206 w 8151823"/>
              <a:gd name="connsiteY236" fmla="*/ 3636417 h 5375625"/>
              <a:gd name="connsiteX237" fmla="*/ 2835538 w 8151823"/>
              <a:gd name="connsiteY237" fmla="*/ 3523742 h 5375625"/>
              <a:gd name="connsiteX238" fmla="*/ 2835539 w 8151823"/>
              <a:gd name="connsiteY238" fmla="*/ 3463071 h 5375625"/>
              <a:gd name="connsiteX239" fmla="*/ 2922212 w 8151823"/>
              <a:gd name="connsiteY239" fmla="*/ 3350396 h 5375625"/>
              <a:gd name="connsiteX240" fmla="*/ 2917900 w 8151823"/>
              <a:gd name="connsiteY240" fmla="*/ 3249443 h 5375625"/>
              <a:gd name="connsiteX241" fmla="*/ 2848045 w 8151823"/>
              <a:gd name="connsiteY241" fmla="*/ 3120017 h 5375625"/>
              <a:gd name="connsiteX242" fmla="*/ 2737459 w 8151823"/>
              <a:gd name="connsiteY242" fmla="*/ 3124867 h 5375625"/>
              <a:gd name="connsiteX0" fmla="*/ 1039992 w 8151823"/>
              <a:gd name="connsiteY0" fmla="*/ 2093022 h 5375625"/>
              <a:gd name="connsiteX1" fmla="*/ 919658 w 8151823"/>
              <a:gd name="connsiteY1" fmla="*/ 1952281 h 5375625"/>
              <a:gd name="connsiteX2" fmla="*/ 857045 w 8151823"/>
              <a:gd name="connsiteY2" fmla="*/ 1841639 h 5375625"/>
              <a:gd name="connsiteX3" fmla="*/ 762288 w 8151823"/>
              <a:gd name="connsiteY3" fmla="*/ 1694333 h 5375625"/>
              <a:gd name="connsiteX4" fmla="*/ 620154 w 8151823"/>
              <a:gd name="connsiteY4" fmla="*/ 1569694 h 5375625"/>
              <a:gd name="connsiteX5" fmla="*/ 527440 w 8151823"/>
              <a:gd name="connsiteY5" fmla="*/ 1461312 h 5375625"/>
              <a:gd name="connsiteX6" fmla="*/ 436183 w 8151823"/>
              <a:gd name="connsiteY6" fmla="*/ 1376837 h 5375625"/>
              <a:gd name="connsiteX7" fmla="*/ 411039 w 8151823"/>
              <a:gd name="connsiteY7" fmla="*/ 1258174 h 5375625"/>
              <a:gd name="connsiteX8" fmla="*/ 416798 w 8151823"/>
              <a:gd name="connsiteY8" fmla="*/ 1151247 h 5375625"/>
              <a:gd name="connsiteX9" fmla="*/ 380723 w 8151823"/>
              <a:gd name="connsiteY9" fmla="*/ 1053581 h 5375625"/>
              <a:gd name="connsiteX10" fmla="*/ 340343 w 8151823"/>
              <a:gd name="connsiteY10" fmla="*/ 995425 h 5375625"/>
              <a:gd name="connsiteX11" fmla="*/ 345298 w 8151823"/>
              <a:gd name="connsiteY11" fmla="*/ 860074 h 5375625"/>
              <a:gd name="connsiteX12" fmla="*/ 255558 w 8151823"/>
              <a:gd name="connsiteY12" fmla="*/ 766772 h 5375625"/>
              <a:gd name="connsiteX13" fmla="*/ 276182 w 8151823"/>
              <a:gd name="connsiteY13" fmla="*/ 673037 h 5375625"/>
              <a:gd name="connsiteX14" fmla="*/ 169255 w 8151823"/>
              <a:gd name="connsiteY14" fmla="*/ 413417 h 5375625"/>
              <a:gd name="connsiteX15" fmla="*/ 216850 w 8151823"/>
              <a:gd name="connsiteY15" fmla="*/ 359846 h 5375625"/>
              <a:gd name="connsiteX16" fmla="*/ 129092 w 8151823"/>
              <a:gd name="connsiteY16" fmla="*/ 240842 h 5375625"/>
              <a:gd name="connsiteX17" fmla="*/ 81931 w 8151823"/>
              <a:gd name="connsiteY17" fmla="*/ 105707 h 5375625"/>
              <a:gd name="connsiteX18" fmla="*/ 69389 w 8151823"/>
              <a:gd name="connsiteY18" fmla="*/ 2372 h 5375625"/>
              <a:gd name="connsiteX19" fmla="*/ 1032405 w 8151823"/>
              <a:gd name="connsiteY19" fmla="*/ 35847 h 5375625"/>
              <a:gd name="connsiteX20" fmla="*/ 996113 w 8151823"/>
              <a:gd name="connsiteY20" fmla="*/ 134908 h 5375625"/>
              <a:gd name="connsiteX21" fmla="*/ 994300 w 8151823"/>
              <a:gd name="connsiteY21" fmla="*/ 142791 h 5375625"/>
              <a:gd name="connsiteX22" fmla="*/ 2254487 w 8151823"/>
              <a:gd name="connsiteY22" fmla="*/ 807833 h 5375625"/>
              <a:gd name="connsiteX23" fmla="*/ 2826958 w 8151823"/>
              <a:gd name="connsiteY23" fmla="*/ 906399 h 5375625"/>
              <a:gd name="connsiteX24" fmla="*/ 3317431 w 8151823"/>
              <a:gd name="connsiteY24" fmla="*/ 952538 h 5375625"/>
              <a:gd name="connsiteX25" fmla="*/ 3531995 w 8151823"/>
              <a:gd name="connsiteY25" fmla="*/ 976444 h 5375625"/>
              <a:gd name="connsiteX26" fmla="*/ 3543948 w 8151823"/>
              <a:gd name="connsiteY26" fmla="*/ 976444 h 5375625"/>
              <a:gd name="connsiteX27" fmla="*/ 3555901 w 8151823"/>
              <a:gd name="connsiteY27" fmla="*/ 779220 h 5375625"/>
              <a:gd name="connsiteX28" fmla="*/ 3555901 w 8151823"/>
              <a:gd name="connsiteY28" fmla="*/ 773244 h 5375625"/>
              <a:gd name="connsiteX29" fmla="*/ 3693360 w 8151823"/>
              <a:gd name="connsiteY29" fmla="*/ 773244 h 5375625"/>
              <a:gd name="connsiteX30" fmla="*/ 4243195 w 8151823"/>
              <a:gd name="connsiteY30" fmla="*/ 821056 h 5375625"/>
              <a:gd name="connsiteX31" fmla="*/ 4279054 w 8151823"/>
              <a:gd name="connsiteY31" fmla="*/ 821056 h 5375625"/>
              <a:gd name="connsiteX32" fmla="*/ 4308936 w 8151823"/>
              <a:gd name="connsiteY32" fmla="*/ 850938 h 5375625"/>
              <a:gd name="connsiteX33" fmla="*/ 4332842 w 8151823"/>
              <a:gd name="connsiteY33" fmla="*/ 904726 h 5375625"/>
              <a:gd name="connsiteX34" fmla="*/ 4338819 w 8151823"/>
              <a:gd name="connsiteY34" fmla="*/ 952538 h 5375625"/>
              <a:gd name="connsiteX35" fmla="*/ 4380654 w 8151823"/>
              <a:gd name="connsiteY35" fmla="*/ 1000350 h 5375625"/>
              <a:gd name="connsiteX36" fmla="*/ 4446395 w 8151823"/>
              <a:gd name="connsiteY36" fmla="*/ 1012303 h 5375625"/>
              <a:gd name="connsiteX37" fmla="*/ 4500183 w 8151823"/>
              <a:gd name="connsiteY37" fmla="*/ 1060115 h 5375625"/>
              <a:gd name="connsiteX38" fmla="*/ 4542019 w 8151823"/>
              <a:gd name="connsiteY38" fmla="*/ 1113903 h 5375625"/>
              <a:gd name="connsiteX39" fmla="*/ 4595807 w 8151823"/>
              <a:gd name="connsiteY39" fmla="*/ 1167691 h 5375625"/>
              <a:gd name="connsiteX40" fmla="*/ 4613736 w 8151823"/>
              <a:gd name="connsiteY40" fmla="*/ 1197573 h 5375625"/>
              <a:gd name="connsiteX41" fmla="*/ 4667525 w 8151823"/>
              <a:gd name="connsiteY41" fmla="*/ 1245385 h 5375625"/>
              <a:gd name="connsiteX42" fmla="*/ 4721313 w 8151823"/>
              <a:gd name="connsiteY42" fmla="*/ 1293197 h 5375625"/>
              <a:gd name="connsiteX43" fmla="*/ 4727289 w 8151823"/>
              <a:gd name="connsiteY43" fmla="*/ 1293197 h 5375625"/>
              <a:gd name="connsiteX44" fmla="*/ 4787054 w 8151823"/>
              <a:gd name="connsiteY44" fmla="*/ 1311126 h 5375625"/>
              <a:gd name="connsiteX45" fmla="*/ 4828889 w 8151823"/>
              <a:gd name="connsiteY45" fmla="*/ 1364915 h 5375625"/>
              <a:gd name="connsiteX46" fmla="*/ 4834866 w 8151823"/>
              <a:gd name="connsiteY46" fmla="*/ 1376867 h 5375625"/>
              <a:gd name="connsiteX47" fmla="*/ 4858772 w 8151823"/>
              <a:gd name="connsiteY47" fmla="*/ 1400773 h 5375625"/>
              <a:gd name="connsiteX48" fmla="*/ 4882677 w 8151823"/>
              <a:gd name="connsiteY48" fmla="*/ 1442609 h 5375625"/>
              <a:gd name="connsiteX49" fmla="*/ 4888654 w 8151823"/>
              <a:gd name="connsiteY49" fmla="*/ 1490420 h 5375625"/>
              <a:gd name="connsiteX50" fmla="*/ 4900607 w 8151823"/>
              <a:gd name="connsiteY50" fmla="*/ 1514326 h 5375625"/>
              <a:gd name="connsiteX51" fmla="*/ 4924513 w 8151823"/>
              <a:gd name="connsiteY51" fmla="*/ 1544209 h 5375625"/>
              <a:gd name="connsiteX52" fmla="*/ 4948419 w 8151823"/>
              <a:gd name="connsiteY52" fmla="*/ 1580067 h 5375625"/>
              <a:gd name="connsiteX53" fmla="*/ 4960372 w 8151823"/>
              <a:gd name="connsiteY53" fmla="*/ 1609950 h 5375625"/>
              <a:gd name="connsiteX54" fmla="*/ 4936466 w 8151823"/>
              <a:gd name="connsiteY54" fmla="*/ 1663738 h 5375625"/>
              <a:gd name="connsiteX55" fmla="*/ 4960372 w 8151823"/>
              <a:gd name="connsiteY55" fmla="*/ 1711550 h 5375625"/>
              <a:gd name="connsiteX56" fmla="*/ 4972325 w 8151823"/>
              <a:gd name="connsiteY56" fmla="*/ 1741432 h 5375625"/>
              <a:gd name="connsiteX57" fmla="*/ 4990254 w 8151823"/>
              <a:gd name="connsiteY57" fmla="*/ 1783267 h 5375625"/>
              <a:gd name="connsiteX58" fmla="*/ 5002207 w 8151823"/>
              <a:gd name="connsiteY58" fmla="*/ 1801197 h 5375625"/>
              <a:gd name="connsiteX59" fmla="*/ 5002207 w 8151823"/>
              <a:gd name="connsiteY59" fmla="*/ 1831079 h 5375625"/>
              <a:gd name="connsiteX60" fmla="*/ 5050019 w 8151823"/>
              <a:gd name="connsiteY60" fmla="*/ 1890844 h 5375625"/>
              <a:gd name="connsiteX61" fmla="*/ 5079901 w 8151823"/>
              <a:gd name="connsiteY61" fmla="*/ 1908773 h 5375625"/>
              <a:gd name="connsiteX62" fmla="*/ 5085877 w 8151823"/>
              <a:gd name="connsiteY62" fmla="*/ 1902797 h 5375625"/>
              <a:gd name="connsiteX63" fmla="*/ 5127713 w 8151823"/>
              <a:gd name="connsiteY63" fmla="*/ 1920726 h 5375625"/>
              <a:gd name="connsiteX64" fmla="*/ 5181501 w 8151823"/>
              <a:gd name="connsiteY64" fmla="*/ 1968538 h 5375625"/>
              <a:gd name="connsiteX65" fmla="*/ 5223336 w 8151823"/>
              <a:gd name="connsiteY65" fmla="*/ 2004397 h 5375625"/>
              <a:gd name="connsiteX66" fmla="*/ 5259195 w 8151823"/>
              <a:gd name="connsiteY66" fmla="*/ 2016350 h 5375625"/>
              <a:gd name="connsiteX67" fmla="*/ 5312983 w 8151823"/>
              <a:gd name="connsiteY67" fmla="*/ 2028303 h 5375625"/>
              <a:gd name="connsiteX68" fmla="*/ 5312983 w 8151823"/>
              <a:gd name="connsiteY68" fmla="*/ 2052209 h 5375625"/>
              <a:gd name="connsiteX69" fmla="*/ 5360795 w 8151823"/>
              <a:gd name="connsiteY69" fmla="*/ 2082091 h 5375625"/>
              <a:gd name="connsiteX70" fmla="*/ 5396654 w 8151823"/>
              <a:gd name="connsiteY70" fmla="*/ 2088067 h 5375625"/>
              <a:gd name="connsiteX71" fmla="*/ 5438489 w 8151823"/>
              <a:gd name="connsiteY71" fmla="*/ 2123926 h 5375625"/>
              <a:gd name="connsiteX72" fmla="*/ 5468372 w 8151823"/>
              <a:gd name="connsiteY72" fmla="*/ 2141856 h 5375625"/>
              <a:gd name="connsiteX73" fmla="*/ 5480325 w 8151823"/>
              <a:gd name="connsiteY73" fmla="*/ 2147832 h 5375625"/>
              <a:gd name="connsiteX74" fmla="*/ 5504230 w 8151823"/>
              <a:gd name="connsiteY74" fmla="*/ 2153809 h 5375625"/>
              <a:gd name="connsiteX75" fmla="*/ 5563995 w 8151823"/>
              <a:gd name="connsiteY75" fmla="*/ 2177715 h 5375625"/>
              <a:gd name="connsiteX76" fmla="*/ 5587901 w 8151823"/>
              <a:gd name="connsiteY76" fmla="*/ 2153809 h 5375625"/>
              <a:gd name="connsiteX77" fmla="*/ 5611807 w 8151823"/>
              <a:gd name="connsiteY77" fmla="*/ 2129903 h 5375625"/>
              <a:gd name="connsiteX78" fmla="*/ 5641689 w 8151823"/>
              <a:gd name="connsiteY78" fmla="*/ 2088067 h 5375625"/>
              <a:gd name="connsiteX79" fmla="*/ 5683525 w 8151823"/>
              <a:gd name="connsiteY79" fmla="*/ 2064162 h 5375625"/>
              <a:gd name="connsiteX80" fmla="*/ 5671572 w 8151823"/>
              <a:gd name="connsiteY80" fmla="*/ 2046232 h 5375625"/>
              <a:gd name="connsiteX81" fmla="*/ 5671572 w 8151823"/>
              <a:gd name="connsiteY81" fmla="*/ 2010373 h 5375625"/>
              <a:gd name="connsiteX82" fmla="*/ 5707430 w 8151823"/>
              <a:gd name="connsiteY82" fmla="*/ 1974515 h 5375625"/>
              <a:gd name="connsiteX83" fmla="*/ 5707430 w 8151823"/>
              <a:gd name="connsiteY83" fmla="*/ 1956585 h 5375625"/>
              <a:gd name="connsiteX84" fmla="*/ 5773172 w 8151823"/>
              <a:gd name="connsiteY84" fmla="*/ 1819126 h 5375625"/>
              <a:gd name="connsiteX85" fmla="*/ 5791101 w 8151823"/>
              <a:gd name="connsiteY85" fmla="*/ 1813150 h 5375625"/>
              <a:gd name="connsiteX86" fmla="*/ 5880748 w 8151823"/>
              <a:gd name="connsiteY86" fmla="*/ 1795220 h 5375625"/>
              <a:gd name="connsiteX87" fmla="*/ 5892701 w 8151823"/>
              <a:gd name="connsiteY87" fmla="*/ 1795220 h 5375625"/>
              <a:gd name="connsiteX88" fmla="*/ 5916606 w 8151823"/>
              <a:gd name="connsiteY88" fmla="*/ 1765339 h 5375625"/>
              <a:gd name="connsiteX89" fmla="*/ 6107852 w 8151823"/>
              <a:gd name="connsiteY89" fmla="*/ 1789244 h 5375625"/>
              <a:gd name="connsiteX90" fmla="*/ 6257265 w 8151823"/>
              <a:gd name="connsiteY90" fmla="*/ 1807173 h 5375625"/>
              <a:gd name="connsiteX91" fmla="*/ 6328982 w 8151823"/>
              <a:gd name="connsiteY91" fmla="*/ 1849009 h 5375625"/>
              <a:gd name="connsiteX92" fmla="*/ 6364840 w 8151823"/>
              <a:gd name="connsiteY92" fmla="*/ 1896820 h 5375625"/>
              <a:gd name="connsiteX93" fmla="*/ 6370817 w 8151823"/>
              <a:gd name="connsiteY93" fmla="*/ 1938656 h 5375625"/>
              <a:gd name="connsiteX94" fmla="*/ 6460463 w 8151823"/>
              <a:gd name="connsiteY94" fmla="*/ 1950609 h 5375625"/>
              <a:gd name="connsiteX95" fmla="*/ 6490346 w 8151823"/>
              <a:gd name="connsiteY95" fmla="*/ 2016350 h 5375625"/>
              <a:gd name="connsiteX96" fmla="*/ 6550109 w 8151823"/>
              <a:gd name="connsiteY96" fmla="*/ 2046232 h 5375625"/>
              <a:gd name="connsiteX97" fmla="*/ 6621827 w 8151823"/>
              <a:gd name="connsiteY97" fmla="*/ 2117949 h 5375625"/>
              <a:gd name="connsiteX98" fmla="*/ 6657685 w 8151823"/>
              <a:gd name="connsiteY98" fmla="*/ 2255408 h 5375625"/>
              <a:gd name="connsiteX99" fmla="*/ 6741356 w 8151823"/>
              <a:gd name="connsiteY99" fmla="*/ 2380915 h 5375625"/>
              <a:gd name="connsiteX100" fmla="*/ 6783191 w 8151823"/>
              <a:gd name="connsiteY100" fmla="*/ 2500444 h 5375625"/>
              <a:gd name="connsiteX101" fmla="*/ 6866861 w 8151823"/>
              <a:gd name="connsiteY101" fmla="*/ 2560209 h 5375625"/>
              <a:gd name="connsiteX102" fmla="*/ 6926625 w 8151823"/>
              <a:gd name="connsiteY102" fmla="*/ 2649855 h 5375625"/>
              <a:gd name="connsiteX103" fmla="*/ 6986389 w 8151823"/>
              <a:gd name="connsiteY103" fmla="*/ 2757432 h 5375625"/>
              <a:gd name="connsiteX104" fmla="*/ 7034201 w 8151823"/>
              <a:gd name="connsiteY104" fmla="*/ 2805243 h 5375625"/>
              <a:gd name="connsiteX105" fmla="*/ 7105917 w 8151823"/>
              <a:gd name="connsiteY105" fmla="*/ 2829149 h 5375625"/>
              <a:gd name="connsiteX106" fmla="*/ 7117869 w 8151823"/>
              <a:gd name="connsiteY106" fmla="*/ 2906844 h 5375625"/>
              <a:gd name="connsiteX107" fmla="*/ 7123846 w 8151823"/>
              <a:gd name="connsiteY107" fmla="*/ 2978561 h 5375625"/>
              <a:gd name="connsiteX108" fmla="*/ 7141774 w 8151823"/>
              <a:gd name="connsiteY108" fmla="*/ 3080162 h 5375625"/>
              <a:gd name="connsiteX109" fmla="*/ 7183610 w 8151823"/>
              <a:gd name="connsiteY109" fmla="*/ 3181762 h 5375625"/>
              <a:gd name="connsiteX110" fmla="*/ 7213491 w 8151823"/>
              <a:gd name="connsiteY110" fmla="*/ 3193715 h 5375625"/>
              <a:gd name="connsiteX111" fmla="*/ 7237398 w 8151823"/>
              <a:gd name="connsiteY111" fmla="*/ 3259455 h 5375625"/>
              <a:gd name="connsiteX112" fmla="*/ 7315090 w 8151823"/>
              <a:gd name="connsiteY112" fmla="*/ 3361054 h 5375625"/>
              <a:gd name="connsiteX113" fmla="*/ 7422667 w 8151823"/>
              <a:gd name="connsiteY113" fmla="*/ 3390936 h 5375625"/>
              <a:gd name="connsiteX114" fmla="*/ 7488408 w 8151823"/>
              <a:gd name="connsiteY114" fmla="*/ 3444724 h 5375625"/>
              <a:gd name="connsiteX115" fmla="*/ 7595984 w 8151823"/>
              <a:gd name="connsiteY115" fmla="*/ 3450700 h 5375625"/>
              <a:gd name="connsiteX116" fmla="*/ 7667701 w 8151823"/>
              <a:gd name="connsiteY116" fmla="*/ 3516440 h 5375625"/>
              <a:gd name="connsiteX117" fmla="*/ 7739419 w 8151823"/>
              <a:gd name="connsiteY117" fmla="*/ 3546323 h 5375625"/>
              <a:gd name="connsiteX118" fmla="*/ 7894806 w 8151823"/>
              <a:gd name="connsiteY118" fmla="*/ 3534369 h 5375625"/>
              <a:gd name="connsiteX119" fmla="*/ 8008358 w 8151823"/>
              <a:gd name="connsiteY119" fmla="*/ 3588157 h 5375625"/>
              <a:gd name="connsiteX120" fmla="*/ 8050192 w 8151823"/>
              <a:gd name="connsiteY120" fmla="*/ 3612063 h 5375625"/>
              <a:gd name="connsiteX121" fmla="*/ 8127886 w 8151823"/>
              <a:gd name="connsiteY121" fmla="*/ 3564252 h 5375625"/>
              <a:gd name="connsiteX122" fmla="*/ 8145814 w 8151823"/>
              <a:gd name="connsiteY122" fmla="*/ 3558275 h 5375625"/>
              <a:gd name="connsiteX123" fmla="*/ 8151790 w 8151823"/>
              <a:gd name="connsiteY123" fmla="*/ 3719639 h 5375625"/>
              <a:gd name="connsiteX124" fmla="*/ 8068120 w 8151823"/>
              <a:gd name="connsiteY124" fmla="*/ 3892957 h 5375625"/>
              <a:gd name="connsiteX125" fmla="*/ 8008356 w 8151823"/>
              <a:gd name="connsiteY125" fmla="*/ 4054321 h 5375625"/>
              <a:gd name="connsiteX126" fmla="*/ 7966520 w 8151823"/>
              <a:gd name="connsiteY126" fmla="*/ 4365097 h 5375625"/>
              <a:gd name="connsiteX127" fmla="*/ 7948591 w 8151823"/>
              <a:gd name="connsiteY127" fmla="*/ 4568297 h 5375625"/>
              <a:gd name="connsiteX128" fmla="*/ 7954567 w 8151823"/>
              <a:gd name="connsiteY128" fmla="*/ 4735638 h 5375625"/>
              <a:gd name="connsiteX129" fmla="*/ 7954567 w 8151823"/>
              <a:gd name="connsiteY129" fmla="*/ 4867120 h 5375625"/>
              <a:gd name="connsiteX130" fmla="*/ 7966520 w 8151823"/>
              <a:gd name="connsiteY130" fmla="*/ 5028484 h 5375625"/>
              <a:gd name="connsiteX131" fmla="*/ 7930662 w 8151823"/>
              <a:gd name="connsiteY131" fmla="*/ 5165942 h 5375625"/>
              <a:gd name="connsiteX132" fmla="*/ 7942615 w 8151823"/>
              <a:gd name="connsiteY132" fmla="*/ 5279495 h 5375625"/>
              <a:gd name="connsiteX133" fmla="*/ 7972497 w 8151823"/>
              <a:gd name="connsiteY133" fmla="*/ 5369142 h 5375625"/>
              <a:gd name="connsiteX134" fmla="*/ 7948591 w 8151823"/>
              <a:gd name="connsiteY134" fmla="*/ 5369141 h 5375625"/>
              <a:gd name="connsiteX135" fmla="*/ 7852967 w 8151823"/>
              <a:gd name="connsiteY135" fmla="*/ 5327305 h 5375625"/>
              <a:gd name="connsiteX136" fmla="*/ 7763320 w 8151823"/>
              <a:gd name="connsiteY136" fmla="*/ 5285470 h 5375625"/>
              <a:gd name="connsiteX137" fmla="*/ 7715509 w 8151823"/>
              <a:gd name="connsiteY137" fmla="*/ 5291447 h 5375625"/>
              <a:gd name="connsiteX138" fmla="*/ 7584027 w 8151823"/>
              <a:gd name="connsiteY138" fmla="*/ 5297424 h 5375625"/>
              <a:gd name="connsiteX139" fmla="*/ 7512309 w 8151823"/>
              <a:gd name="connsiteY139" fmla="*/ 5309377 h 5375625"/>
              <a:gd name="connsiteX140" fmla="*/ 7482427 w 8151823"/>
              <a:gd name="connsiteY140" fmla="*/ 5339259 h 5375625"/>
              <a:gd name="connsiteX141" fmla="*/ 7297156 w 8151823"/>
              <a:gd name="connsiteY141" fmla="*/ 5297423 h 5375625"/>
              <a:gd name="connsiteX142" fmla="*/ 7251525 w 8151823"/>
              <a:gd name="connsiteY142" fmla="*/ 5192198 h 5375625"/>
              <a:gd name="connsiteX143" fmla="*/ 7216856 w 8151823"/>
              <a:gd name="connsiteY143" fmla="*/ 5213867 h 5375625"/>
              <a:gd name="connsiteX144" fmla="*/ 7182187 w 8151823"/>
              <a:gd name="connsiteY144" fmla="*/ 5179197 h 5375625"/>
              <a:gd name="connsiteX145" fmla="*/ 7164852 w 8151823"/>
              <a:gd name="connsiteY145" fmla="*/ 5218199 h 5375625"/>
              <a:gd name="connsiteX146" fmla="*/ 6952503 w 8151823"/>
              <a:gd name="connsiteY146" fmla="*/ 5144527 h 5375625"/>
              <a:gd name="connsiteX147" fmla="*/ 6930835 w 8151823"/>
              <a:gd name="connsiteY147" fmla="*/ 5096857 h 5375625"/>
              <a:gd name="connsiteX148" fmla="*/ 6978505 w 8151823"/>
              <a:gd name="connsiteY148" fmla="*/ 5053521 h 5375625"/>
              <a:gd name="connsiteX149" fmla="*/ 6943836 w 8151823"/>
              <a:gd name="connsiteY149" fmla="*/ 4975515 h 5375625"/>
              <a:gd name="connsiteX150" fmla="*/ 6900500 w 8151823"/>
              <a:gd name="connsiteY150" fmla="*/ 4979849 h 5375625"/>
              <a:gd name="connsiteX151" fmla="*/ 6917834 w 8151823"/>
              <a:gd name="connsiteY151" fmla="*/ 4927845 h 5375625"/>
              <a:gd name="connsiteX152" fmla="*/ 6818160 w 8151823"/>
              <a:gd name="connsiteY152" fmla="*/ 4927845 h 5375625"/>
              <a:gd name="connsiteX153" fmla="*/ 6787825 w 8151823"/>
              <a:gd name="connsiteY153" fmla="*/ 4958180 h 5375625"/>
              <a:gd name="connsiteX154" fmla="*/ 6753155 w 8151823"/>
              <a:gd name="connsiteY154" fmla="*/ 4949513 h 5375625"/>
              <a:gd name="connsiteX155" fmla="*/ 6740154 w 8151823"/>
              <a:gd name="connsiteY155" fmla="*/ 4914844 h 5375625"/>
              <a:gd name="connsiteX156" fmla="*/ 6735820 w 8151823"/>
              <a:gd name="connsiteY156" fmla="*/ 4823838 h 5375625"/>
              <a:gd name="connsiteX157" fmla="*/ 6718486 w 8151823"/>
              <a:gd name="connsiteY157" fmla="*/ 4728498 h 5375625"/>
              <a:gd name="connsiteX158" fmla="*/ 6722819 w 8151823"/>
              <a:gd name="connsiteY158" fmla="*/ 4659159 h 5375625"/>
              <a:gd name="connsiteX159" fmla="*/ 6657814 w 8151823"/>
              <a:gd name="connsiteY159" fmla="*/ 4572485 h 5375625"/>
              <a:gd name="connsiteX160" fmla="*/ 6662149 w 8151823"/>
              <a:gd name="connsiteY160" fmla="*/ 4425141 h 5375625"/>
              <a:gd name="connsiteX161" fmla="*/ 6566808 w 8151823"/>
              <a:gd name="connsiteY161" fmla="*/ 4303800 h 5375625"/>
              <a:gd name="connsiteX162" fmla="*/ 6532139 w 8151823"/>
              <a:gd name="connsiteY162" fmla="*/ 4260463 h 5375625"/>
              <a:gd name="connsiteX163" fmla="*/ 6475802 w 8151823"/>
              <a:gd name="connsiteY163" fmla="*/ 4273464 h 5375625"/>
              <a:gd name="connsiteX164" fmla="*/ 6432465 w 8151823"/>
              <a:gd name="connsiteY164" fmla="*/ 4251796 h 5375625"/>
              <a:gd name="connsiteX165" fmla="*/ 6393463 w 8151823"/>
              <a:gd name="connsiteY165" fmla="*/ 4173790 h 5375625"/>
              <a:gd name="connsiteX166" fmla="*/ 6337125 w 8151823"/>
              <a:gd name="connsiteY166" fmla="*/ 4182457 h 5375625"/>
              <a:gd name="connsiteX167" fmla="*/ 6280787 w 8151823"/>
              <a:gd name="connsiteY167" fmla="*/ 4204126 h 5375625"/>
              <a:gd name="connsiteX168" fmla="*/ 6202781 w 8151823"/>
              <a:gd name="connsiteY168" fmla="*/ 4208459 h 5375625"/>
              <a:gd name="connsiteX169" fmla="*/ 6198448 w 8151823"/>
              <a:gd name="connsiteY169" fmla="*/ 4173790 h 5375625"/>
              <a:gd name="connsiteX170" fmla="*/ 6220117 w 8151823"/>
              <a:gd name="connsiteY170" fmla="*/ 4165122 h 5375625"/>
              <a:gd name="connsiteX171" fmla="*/ 6176780 w 8151823"/>
              <a:gd name="connsiteY171" fmla="*/ 4126119 h 5375625"/>
              <a:gd name="connsiteX172" fmla="*/ 6137777 w 8151823"/>
              <a:gd name="connsiteY172" fmla="*/ 4113119 h 5375625"/>
              <a:gd name="connsiteX173" fmla="*/ 6055437 w 8151823"/>
              <a:gd name="connsiteY173" fmla="*/ 4035113 h 5375625"/>
              <a:gd name="connsiteX174" fmla="*/ 5877758 w 8151823"/>
              <a:gd name="connsiteY174" fmla="*/ 4013445 h 5375625"/>
              <a:gd name="connsiteX175" fmla="*/ 5825753 w 8151823"/>
              <a:gd name="connsiteY175" fmla="*/ 4026446 h 5375625"/>
              <a:gd name="connsiteX176" fmla="*/ 5773750 w 8151823"/>
              <a:gd name="connsiteY176" fmla="*/ 4035114 h 5375625"/>
              <a:gd name="connsiteX177" fmla="*/ 5782418 w 8151823"/>
              <a:gd name="connsiteY177" fmla="*/ 4078450 h 5375625"/>
              <a:gd name="connsiteX178" fmla="*/ 5838756 w 8151823"/>
              <a:gd name="connsiteY178" fmla="*/ 4156455 h 5375625"/>
              <a:gd name="connsiteX179" fmla="*/ 5838755 w 8151823"/>
              <a:gd name="connsiteY179" fmla="*/ 4338469 h 5375625"/>
              <a:gd name="connsiteX180" fmla="*/ 5713079 w 8151823"/>
              <a:gd name="connsiteY180" fmla="*/ 4364471 h 5375625"/>
              <a:gd name="connsiteX181" fmla="*/ 5596071 w 8151823"/>
              <a:gd name="connsiteY181" fmla="*/ 4351469 h 5375625"/>
              <a:gd name="connsiteX182" fmla="*/ 5505064 w 8151823"/>
              <a:gd name="connsiteY182" fmla="*/ 4329801 h 5375625"/>
              <a:gd name="connsiteX183" fmla="*/ 5444393 w 8151823"/>
              <a:gd name="connsiteY183" fmla="*/ 4351470 h 5375625"/>
              <a:gd name="connsiteX184" fmla="*/ 5396723 w 8151823"/>
              <a:gd name="connsiteY184" fmla="*/ 4399140 h 5375625"/>
              <a:gd name="connsiteX185" fmla="*/ 5336052 w 8151823"/>
              <a:gd name="connsiteY185" fmla="*/ 4442477 h 5375625"/>
              <a:gd name="connsiteX186" fmla="*/ 5310050 w 8151823"/>
              <a:gd name="connsiteY186" fmla="*/ 4485812 h 5375625"/>
              <a:gd name="connsiteX187" fmla="*/ 5236378 w 8151823"/>
              <a:gd name="connsiteY187" fmla="*/ 4520482 h 5375625"/>
              <a:gd name="connsiteX188" fmla="*/ 5240711 w 8151823"/>
              <a:gd name="connsiteY188" fmla="*/ 4576820 h 5375625"/>
              <a:gd name="connsiteX189" fmla="*/ 5223377 w 8151823"/>
              <a:gd name="connsiteY189" fmla="*/ 4615822 h 5375625"/>
              <a:gd name="connsiteX190" fmla="*/ 5227711 w 8151823"/>
              <a:gd name="connsiteY190" fmla="*/ 4676493 h 5375625"/>
              <a:gd name="connsiteX191" fmla="*/ 5253712 w 8151823"/>
              <a:gd name="connsiteY191" fmla="*/ 4737164 h 5375625"/>
              <a:gd name="connsiteX192" fmla="*/ 5201708 w 8151823"/>
              <a:gd name="connsiteY192" fmla="*/ 4732831 h 5375625"/>
              <a:gd name="connsiteX193" fmla="*/ 5175707 w 8151823"/>
              <a:gd name="connsiteY193" fmla="*/ 4776167 h 5375625"/>
              <a:gd name="connsiteX194" fmla="*/ 5110702 w 8151823"/>
              <a:gd name="connsiteY194" fmla="*/ 4823837 h 5375625"/>
              <a:gd name="connsiteX195" fmla="*/ 5110702 w 8151823"/>
              <a:gd name="connsiteY195" fmla="*/ 4940846 h 5375625"/>
              <a:gd name="connsiteX196" fmla="*/ 5080366 w 8151823"/>
              <a:gd name="connsiteY196" fmla="*/ 4971181 h 5375625"/>
              <a:gd name="connsiteX197" fmla="*/ 5054365 w 8151823"/>
              <a:gd name="connsiteY197" fmla="*/ 5231200 h 5375625"/>
              <a:gd name="connsiteX198" fmla="*/ 5011029 w 8151823"/>
              <a:gd name="connsiteY198" fmla="*/ 5365544 h 5375625"/>
              <a:gd name="connsiteX199" fmla="*/ 4985027 w 8151823"/>
              <a:gd name="connsiteY199" fmla="*/ 5309206 h 5375625"/>
              <a:gd name="connsiteX200" fmla="*/ 4924355 w 8151823"/>
              <a:gd name="connsiteY200" fmla="*/ 5317873 h 5375625"/>
              <a:gd name="connsiteX201" fmla="*/ 4846349 w 8151823"/>
              <a:gd name="connsiteY201" fmla="*/ 5287538 h 5375625"/>
              <a:gd name="connsiteX202" fmla="*/ 4850683 w 8151823"/>
              <a:gd name="connsiteY202" fmla="*/ 5222533 h 5375625"/>
              <a:gd name="connsiteX203" fmla="*/ 4803013 w 8151823"/>
              <a:gd name="connsiteY203" fmla="*/ 5205198 h 5375625"/>
              <a:gd name="connsiteX204" fmla="*/ 4703340 w 8151823"/>
              <a:gd name="connsiteY204" fmla="*/ 5248535 h 5375625"/>
              <a:gd name="connsiteX205" fmla="*/ 4694672 w 8151823"/>
              <a:gd name="connsiteY205" fmla="*/ 5196532 h 5375625"/>
              <a:gd name="connsiteX206" fmla="*/ 4738008 w 8151823"/>
              <a:gd name="connsiteY206" fmla="*/ 5135861 h 5375625"/>
              <a:gd name="connsiteX207" fmla="*/ 4703339 w 8151823"/>
              <a:gd name="connsiteY207" fmla="*/ 5062189 h 5375625"/>
              <a:gd name="connsiteX208" fmla="*/ 4625333 w 8151823"/>
              <a:gd name="connsiteY208" fmla="*/ 5014518 h 5375625"/>
              <a:gd name="connsiteX209" fmla="*/ 4525659 w 8151823"/>
              <a:gd name="connsiteY209" fmla="*/ 5005851 h 5375625"/>
              <a:gd name="connsiteX210" fmla="*/ 4495323 w 8151823"/>
              <a:gd name="connsiteY210" fmla="*/ 5014518 h 5375625"/>
              <a:gd name="connsiteX211" fmla="*/ 4499657 w 8151823"/>
              <a:gd name="connsiteY211" fmla="*/ 5066521 h 5375625"/>
              <a:gd name="connsiteX212" fmla="*/ 4425985 w 8151823"/>
              <a:gd name="connsiteY212" fmla="*/ 5114192 h 5375625"/>
              <a:gd name="connsiteX213" fmla="*/ 4499657 w 8151823"/>
              <a:gd name="connsiteY213" fmla="*/ 5265871 h 5375625"/>
              <a:gd name="connsiteX214" fmla="*/ 4443320 w 8151823"/>
              <a:gd name="connsiteY214" fmla="*/ 5265871 h 5375625"/>
              <a:gd name="connsiteX215" fmla="*/ 4421652 w 8151823"/>
              <a:gd name="connsiteY215" fmla="*/ 5261536 h 5375625"/>
              <a:gd name="connsiteX216" fmla="*/ 4386984 w 8151823"/>
              <a:gd name="connsiteY216" fmla="*/ 5261536 h 5375625"/>
              <a:gd name="connsiteX217" fmla="*/ 4378315 w 8151823"/>
              <a:gd name="connsiteY217" fmla="*/ 5270203 h 5375625"/>
              <a:gd name="connsiteX218" fmla="*/ 4248306 w 8151823"/>
              <a:gd name="connsiteY218" fmla="*/ 5096857 h 5375625"/>
              <a:gd name="connsiteX219" fmla="*/ 4096628 w 8151823"/>
              <a:gd name="connsiteY219" fmla="*/ 4914845 h 5375625"/>
              <a:gd name="connsiteX220" fmla="*/ 4070626 w 8151823"/>
              <a:gd name="connsiteY220" fmla="*/ 4919178 h 5375625"/>
              <a:gd name="connsiteX221" fmla="*/ 4022956 w 8151823"/>
              <a:gd name="connsiteY221" fmla="*/ 4797835 h 5375625"/>
              <a:gd name="connsiteX222" fmla="*/ 3918949 w 8151823"/>
              <a:gd name="connsiteY222" fmla="*/ 4689494 h 5375625"/>
              <a:gd name="connsiteX223" fmla="*/ 3875612 w 8151823"/>
              <a:gd name="connsiteY223" fmla="*/ 4585486 h 5375625"/>
              <a:gd name="connsiteX224" fmla="*/ 3793273 w 8151823"/>
              <a:gd name="connsiteY224" fmla="*/ 4490146 h 5375625"/>
              <a:gd name="connsiteX225" fmla="*/ 3606926 w 8151823"/>
              <a:gd name="connsiteY225" fmla="*/ 4334135 h 5375625"/>
              <a:gd name="connsiteX226" fmla="*/ 3502918 w 8151823"/>
              <a:gd name="connsiteY226" fmla="*/ 4243128 h 5375625"/>
              <a:gd name="connsiteX227" fmla="*/ 3429246 w 8151823"/>
              <a:gd name="connsiteY227" fmla="*/ 4160789 h 5375625"/>
              <a:gd name="connsiteX228" fmla="*/ 3403244 w 8151823"/>
              <a:gd name="connsiteY228" fmla="*/ 4095784 h 5375625"/>
              <a:gd name="connsiteX229" fmla="*/ 3333906 w 8151823"/>
              <a:gd name="connsiteY229" fmla="*/ 4035113 h 5375625"/>
              <a:gd name="connsiteX230" fmla="*/ 3316571 w 8151823"/>
              <a:gd name="connsiteY230" fmla="*/ 3965775 h 5375625"/>
              <a:gd name="connsiteX231" fmla="*/ 3286235 w 8151823"/>
              <a:gd name="connsiteY231" fmla="*/ 3935439 h 5375625"/>
              <a:gd name="connsiteX232" fmla="*/ 3277568 w 8151823"/>
              <a:gd name="connsiteY232" fmla="*/ 3905103 h 5375625"/>
              <a:gd name="connsiteX233" fmla="*/ 3151893 w 8151823"/>
              <a:gd name="connsiteY233" fmla="*/ 3796762 h 5375625"/>
              <a:gd name="connsiteX234" fmla="*/ 3017549 w 8151823"/>
              <a:gd name="connsiteY234" fmla="*/ 3757759 h 5375625"/>
              <a:gd name="connsiteX235" fmla="*/ 2961211 w 8151823"/>
              <a:gd name="connsiteY235" fmla="*/ 3697089 h 5375625"/>
              <a:gd name="connsiteX236" fmla="*/ 2904876 w 8151823"/>
              <a:gd name="connsiteY236" fmla="*/ 3649418 h 5375625"/>
              <a:gd name="connsiteX237" fmla="*/ 2844206 w 8151823"/>
              <a:gd name="connsiteY237" fmla="*/ 3636417 h 5375625"/>
              <a:gd name="connsiteX238" fmla="*/ 2835538 w 8151823"/>
              <a:gd name="connsiteY238" fmla="*/ 3523742 h 5375625"/>
              <a:gd name="connsiteX239" fmla="*/ 2835539 w 8151823"/>
              <a:gd name="connsiteY239" fmla="*/ 3463071 h 5375625"/>
              <a:gd name="connsiteX240" fmla="*/ 2922212 w 8151823"/>
              <a:gd name="connsiteY240" fmla="*/ 3350396 h 5375625"/>
              <a:gd name="connsiteX241" fmla="*/ 2917900 w 8151823"/>
              <a:gd name="connsiteY241" fmla="*/ 3249443 h 5375625"/>
              <a:gd name="connsiteX242" fmla="*/ 2848045 w 8151823"/>
              <a:gd name="connsiteY242" fmla="*/ 3120017 h 5375625"/>
              <a:gd name="connsiteX243" fmla="*/ 2737459 w 8151823"/>
              <a:gd name="connsiteY243" fmla="*/ 3124867 h 5375625"/>
              <a:gd name="connsiteX0" fmla="*/ 1039992 w 8151823"/>
              <a:gd name="connsiteY0" fmla="*/ 2093022 h 5375625"/>
              <a:gd name="connsiteX1" fmla="*/ 919658 w 8151823"/>
              <a:gd name="connsiteY1" fmla="*/ 1952281 h 5375625"/>
              <a:gd name="connsiteX2" fmla="*/ 857045 w 8151823"/>
              <a:gd name="connsiteY2" fmla="*/ 1841639 h 5375625"/>
              <a:gd name="connsiteX3" fmla="*/ 762288 w 8151823"/>
              <a:gd name="connsiteY3" fmla="*/ 1694333 h 5375625"/>
              <a:gd name="connsiteX4" fmla="*/ 620154 w 8151823"/>
              <a:gd name="connsiteY4" fmla="*/ 1569694 h 5375625"/>
              <a:gd name="connsiteX5" fmla="*/ 527440 w 8151823"/>
              <a:gd name="connsiteY5" fmla="*/ 1461312 h 5375625"/>
              <a:gd name="connsiteX6" fmla="*/ 436183 w 8151823"/>
              <a:gd name="connsiteY6" fmla="*/ 1376837 h 5375625"/>
              <a:gd name="connsiteX7" fmla="*/ 411039 w 8151823"/>
              <a:gd name="connsiteY7" fmla="*/ 1258174 h 5375625"/>
              <a:gd name="connsiteX8" fmla="*/ 416798 w 8151823"/>
              <a:gd name="connsiteY8" fmla="*/ 1151247 h 5375625"/>
              <a:gd name="connsiteX9" fmla="*/ 380723 w 8151823"/>
              <a:gd name="connsiteY9" fmla="*/ 1053581 h 5375625"/>
              <a:gd name="connsiteX10" fmla="*/ 340343 w 8151823"/>
              <a:gd name="connsiteY10" fmla="*/ 995425 h 5375625"/>
              <a:gd name="connsiteX11" fmla="*/ 345298 w 8151823"/>
              <a:gd name="connsiteY11" fmla="*/ 860074 h 5375625"/>
              <a:gd name="connsiteX12" fmla="*/ 255558 w 8151823"/>
              <a:gd name="connsiteY12" fmla="*/ 766772 h 5375625"/>
              <a:gd name="connsiteX13" fmla="*/ 276182 w 8151823"/>
              <a:gd name="connsiteY13" fmla="*/ 673037 h 5375625"/>
              <a:gd name="connsiteX14" fmla="*/ 169255 w 8151823"/>
              <a:gd name="connsiteY14" fmla="*/ 413417 h 5375625"/>
              <a:gd name="connsiteX15" fmla="*/ 216850 w 8151823"/>
              <a:gd name="connsiteY15" fmla="*/ 359846 h 5375625"/>
              <a:gd name="connsiteX16" fmla="*/ 129092 w 8151823"/>
              <a:gd name="connsiteY16" fmla="*/ 240842 h 5375625"/>
              <a:gd name="connsiteX17" fmla="*/ 81931 w 8151823"/>
              <a:gd name="connsiteY17" fmla="*/ 105707 h 5375625"/>
              <a:gd name="connsiteX18" fmla="*/ 69389 w 8151823"/>
              <a:gd name="connsiteY18" fmla="*/ 2372 h 5375625"/>
              <a:gd name="connsiteX19" fmla="*/ 1032405 w 8151823"/>
              <a:gd name="connsiteY19" fmla="*/ 35847 h 5375625"/>
              <a:gd name="connsiteX20" fmla="*/ 996113 w 8151823"/>
              <a:gd name="connsiteY20" fmla="*/ 134908 h 5375625"/>
              <a:gd name="connsiteX21" fmla="*/ 1001920 w 8151823"/>
              <a:gd name="connsiteY21" fmla="*/ 184701 h 5375625"/>
              <a:gd name="connsiteX22" fmla="*/ 2254487 w 8151823"/>
              <a:gd name="connsiteY22" fmla="*/ 807833 h 5375625"/>
              <a:gd name="connsiteX23" fmla="*/ 2826958 w 8151823"/>
              <a:gd name="connsiteY23" fmla="*/ 906399 h 5375625"/>
              <a:gd name="connsiteX24" fmla="*/ 3317431 w 8151823"/>
              <a:gd name="connsiteY24" fmla="*/ 952538 h 5375625"/>
              <a:gd name="connsiteX25" fmla="*/ 3531995 w 8151823"/>
              <a:gd name="connsiteY25" fmla="*/ 976444 h 5375625"/>
              <a:gd name="connsiteX26" fmla="*/ 3543948 w 8151823"/>
              <a:gd name="connsiteY26" fmla="*/ 976444 h 5375625"/>
              <a:gd name="connsiteX27" fmla="*/ 3555901 w 8151823"/>
              <a:gd name="connsiteY27" fmla="*/ 779220 h 5375625"/>
              <a:gd name="connsiteX28" fmla="*/ 3555901 w 8151823"/>
              <a:gd name="connsiteY28" fmla="*/ 773244 h 5375625"/>
              <a:gd name="connsiteX29" fmla="*/ 3693360 w 8151823"/>
              <a:gd name="connsiteY29" fmla="*/ 773244 h 5375625"/>
              <a:gd name="connsiteX30" fmla="*/ 4243195 w 8151823"/>
              <a:gd name="connsiteY30" fmla="*/ 821056 h 5375625"/>
              <a:gd name="connsiteX31" fmla="*/ 4279054 w 8151823"/>
              <a:gd name="connsiteY31" fmla="*/ 821056 h 5375625"/>
              <a:gd name="connsiteX32" fmla="*/ 4308936 w 8151823"/>
              <a:gd name="connsiteY32" fmla="*/ 850938 h 5375625"/>
              <a:gd name="connsiteX33" fmla="*/ 4332842 w 8151823"/>
              <a:gd name="connsiteY33" fmla="*/ 904726 h 5375625"/>
              <a:gd name="connsiteX34" fmla="*/ 4338819 w 8151823"/>
              <a:gd name="connsiteY34" fmla="*/ 952538 h 5375625"/>
              <a:gd name="connsiteX35" fmla="*/ 4380654 w 8151823"/>
              <a:gd name="connsiteY35" fmla="*/ 1000350 h 5375625"/>
              <a:gd name="connsiteX36" fmla="*/ 4446395 w 8151823"/>
              <a:gd name="connsiteY36" fmla="*/ 1012303 h 5375625"/>
              <a:gd name="connsiteX37" fmla="*/ 4500183 w 8151823"/>
              <a:gd name="connsiteY37" fmla="*/ 1060115 h 5375625"/>
              <a:gd name="connsiteX38" fmla="*/ 4542019 w 8151823"/>
              <a:gd name="connsiteY38" fmla="*/ 1113903 h 5375625"/>
              <a:gd name="connsiteX39" fmla="*/ 4595807 w 8151823"/>
              <a:gd name="connsiteY39" fmla="*/ 1167691 h 5375625"/>
              <a:gd name="connsiteX40" fmla="*/ 4613736 w 8151823"/>
              <a:gd name="connsiteY40" fmla="*/ 1197573 h 5375625"/>
              <a:gd name="connsiteX41" fmla="*/ 4667525 w 8151823"/>
              <a:gd name="connsiteY41" fmla="*/ 1245385 h 5375625"/>
              <a:gd name="connsiteX42" fmla="*/ 4721313 w 8151823"/>
              <a:gd name="connsiteY42" fmla="*/ 1293197 h 5375625"/>
              <a:gd name="connsiteX43" fmla="*/ 4727289 w 8151823"/>
              <a:gd name="connsiteY43" fmla="*/ 1293197 h 5375625"/>
              <a:gd name="connsiteX44" fmla="*/ 4787054 w 8151823"/>
              <a:gd name="connsiteY44" fmla="*/ 1311126 h 5375625"/>
              <a:gd name="connsiteX45" fmla="*/ 4828889 w 8151823"/>
              <a:gd name="connsiteY45" fmla="*/ 1364915 h 5375625"/>
              <a:gd name="connsiteX46" fmla="*/ 4834866 w 8151823"/>
              <a:gd name="connsiteY46" fmla="*/ 1376867 h 5375625"/>
              <a:gd name="connsiteX47" fmla="*/ 4858772 w 8151823"/>
              <a:gd name="connsiteY47" fmla="*/ 1400773 h 5375625"/>
              <a:gd name="connsiteX48" fmla="*/ 4882677 w 8151823"/>
              <a:gd name="connsiteY48" fmla="*/ 1442609 h 5375625"/>
              <a:gd name="connsiteX49" fmla="*/ 4888654 w 8151823"/>
              <a:gd name="connsiteY49" fmla="*/ 1490420 h 5375625"/>
              <a:gd name="connsiteX50" fmla="*/ 4900607 w 8151823"/>
              <a:gd name="connsiteY50" fmla="*/ 1514326 h 5375625"/>
              <a:gd name="connsiteX51" fmla="*/ 4924513 w 8151823"/>
              <a:gd name="connsiteY51" fmla="*/ 1544209 h 5375625"/>
              <a:gd name="connsiteX52" fmla="*/ 4948419 w 8151823"/>
              <a:gd name="connsiteY52" fmla="*/ 1580067 h 5375625"/>
              <a:gd name="connsiteX53" fmla="*/ 4960372 w 8151823"/>
              <a:gd name="connsiteY53" fmla="*/ 1609950 h 5375625"/>
              <a:gd name="connsiteX54" fmla="*/ 4936466 w 8151823"/>
              <a:gd name="connsiteY54" fmla="*/ 1663738 h 5375625"/>
              <a:gd name="connsiteX55" fmla="*/ 4960372 w 8151823"/>
              <a:gd name="connsiteY55" fmla="*/ 1711550 h 5375625"/>
              <a:gd name="connsiteX56" fmla="*/ 4972325 w 8151823"/>
              <a:gd name="connsiteY56" fmla="*/ 1741432 h 5375625"/>
              <a:gd name="connsiteX57" fmla="*/ 4990254 w 8151823"/>
              <a:gd name="connsiteY57" fmla="*/ 1783267 h 5375625"/>
              <a:gd name="connsiteX58" fmla="*/ 5002207 w 8151823"/>
              <a:gd name="connsiteY58" fmla="*/ 1801197 h 5375625"/>
              <a:gd name="connsiteX59" fmla="*/ 5002207 w 8151823"/>
              <a:gd name="connsiteY59" fmla="*/ 1831079 h 5375625"/>
              <a:gd name="connsiteX60" fmla="*/ 5050019 w 8151823"/>
              <a:gd name="connsiteY60" fmla="*/ 1890844 h 5375625"/>
              <a:gd name="connsiteX61" fmla="*/ 5079901 w 8151823"/>
              <a:gd name="connsiteY61" fmla="*/ 1908773 h 5375625"/>
              <a:gd name="connsiteX62" fmla="*/ 5085877 w 8151823"/>
              <a:gd name="connsiteY62" fmla="*/ 1902797 h 5375625"/>
              <a:gd name="connsiteX63" fmla="*/ 5127713 w 8151823"/>
              <a:gd name="connsiteY63" fmla="*/ 1920726 h 5375625"/>
              <a:gd name="connsiteX64" fmla="*/ 5181501 w 8151823"/>
              <a:gd name="connsiteY64" fmla="*/ 1968538 h 5375625"/>
              <a:gd name="connsiteX65" fmla="*/ 5223336 w 8151823"/>
              <a:gd name="connsiteY65" fmla="*/ 2004397 h 5375625"/>
              <a:gd name="connsiteX66" fmla="*/ 5259195 w 8151823"/>
              <a:gd name="connsiteY66" fmla="*/ 2016350 h 5375625"/>
              <a:gd name="connsiteX67" fmla="*/ 5312983 w 8151823"/>
              <a:gd name="connsiteY67" fmla="*/ 2028303 h 5375625"/>
              <a:gd name="connsiteX68" fmla="*/ 5312983 w 8151823"/>
              <a:gd name="connsiteY68" fmla="*/ 2052209 h 5375625"/>
              <a:gd name="connsiteX69" fmla="*/ 5360795 w 8151823"/>
              <a:gd name="connsiteY69" fmla="*/ 2082091 h 5375625"/>
              <a:gd name="connsiteX70" fmla="*/ 5396654 w 8151823"/>
              <a:gd name="connsiteY70" fmla="*/ 2088067 h 5375625"/>
              <a:gd name="connsiteX71" fmla="*/ 5438489 w 8151823"/>
              <a:gd name="connsiteY71" fmla="*/ 2123926 h 5375625"/>
              <a:gd name="connsiteX72" fmla="*/ 5468372 w 8151823"/>
              <a:gd name="connsiteY72" fmla="*/ 2141856 h 5375625"/>
              <a:gd name="connsiteX73" fmla="*/ 5480325 w 8151823"/>
              <a:gd name="connsiteY73" fmla="*/ 2147832 h 5375625"/>
              <a:gd name="connsiteX74" fmla="*/ 5504230 w 8151823"/>
              <a:gd name="connsiteY74" fmla="*/ 2153809 h 5375625"/>
              <a:gd name="connsiteX75" fmla="*/ 5563995 w 8151823"/>
              <a:gd name="connsiteY75" fmla="*/ 2177715 h 5375625"/>
              <a:gd name="connsiteX76" fmla="*/ 5587901 w 8151823"/>
              <a:gd name="connsiteY76" fmla="*/ 2153809 h 5375625"/>
              <a:gd name="connsiteX77" fmla="*/ 5611807 w 8151823"/>
              <a:gd name="connsiteY77" fmla="*/ 2129903 h 5375625"/>
              <a:gd name="connsiteX78" fmla="*/ 5641689 w 8151823"/>
              <a:gd name="connsiteY78" fmla="*/ 2088067 h 5375625"/>
              <a:gd name="connsiteX79" fmla="*/ 5683525 w 8151823"/>
              <a:gd name="connsiteY79" fmla="*/ 2064162 h 5375625"/>
              <a:gd name="connsiteX80" fmla="*/ 5671572 w 8151823"/>
              <a:gd name="connsiteY80" fmla="*/ 2046232 h 5375625"/>
              <a:gd name="connsiteX81" fmla="*/ 5671572 w 8151823"/>
              <a:gd name="connsiteY81" fmla="*/ 2010373 h 5375625"/>
              <a:gd name="connsiteX82" fmla="*/ 5707430 w 8151823"/>
              <a:gd name="connsiteY82" fmla="*/ 1974515 h 5375625"/>
              <a:gd name="connsiteX83" fmla="*/ 5707430 w 8151823"/>
              <a:gd name="connsiteY83" fmla="*/ 1956585 h 5375625"/>
              <a:gd name="connsiteX84" fmla="*/ 5773172 w 8151823"/>
              <a:gd name="connsiteY84" fmla="*/ 1819126 h 5375625"/>
              <a:gd name="connsiteX85" fmla="*/ 5791101 w 8151823"/>
              <a:gd name="connsiteY85" fmla="*/ 1813150 h 5375625"/>
              <a:gd name="connsiteX86" fmla="*/ 5880748 w 8151823"/>
              <a:gd name="connsiteY86" fmla="*/ 1795220 h 5375625"/>
              <a:gd name="connsiteX87" fmla="*/ 5892701 w 8151823"/>
              <a:gd name="connsiteY87" fmla="*/ 1795220 h 5375625"/>
              <a:gd name="connsiteX88" fmla="*/ 5916606 w 8151823"/>
              <a:gd name="connsiteY88" fmla="*/ 1765339 h 5375625"/>
              <a:gd name="connsiteX89" fmla="*/ 6107852 w 8151823"/>
              <a:gd name="connsiteY89" fmla="*/ 1789244 h 5375625"/>
              <a:gd name="connsiteX90" fmla="*/ 6257265 w 8151823"/>
              <a:gd name="connsiteY90" fmla="*/ 1807173 h 5375625"/>
              <a:gd name="connsiteX91" fmla="*/ 6328982 w 8151823"/>
              <a:gd name="connsiteY91" fmla="*/ 1849009 h 5375625"/>
              <a:gd name="connsiteX92" fmla="*/ 6364840 w 8151823"/>
              <a:gd name="connsiteY92" fmla="*/ 1896820 h 5375625"/>
              <a:gd name="connsiteX93" fmla="*/ 6370817 w 8151823"/>
              <a:gd name="connsiteY93" fmla="*/ 1938656 h 5375625"/>
              <a:gd name="connsiteX94" fmla="*/ 6460463 w 8151823"/>
              <a:gd name="connsiteY94" fmla="*/ 1950609 h 5375625"/>
              <a:gd name="connsiteX95" fmla="*/ 6490346 w 8151823"/>
              <a:gd name="connsiteY95" fmla="*/ 2016350 h 5375625"/>
              <a:gd name="connsiteX96" fmla="*/ 6550109 w 8151823"/>
              <a:gd name="connsiteY96" fmla="*/ 2046232 h 5375625"/>
              <a:gd name="connsiteX97" fmla="*/ 6621827 w 8151823"/>
              <a:gd name="connsiteY97" fmla="*/ 2117949 h 5375625"/>
              <a:gd name="connsiteX98" fmla="*/ 6657685 w 8151823"/>
              <a:gd name="connsiteY98" fmla="*/ 2255408 h 5375625"/>
              <a:gd name="connsiteX99" fmla="*/ 6741356 w 8151823"/>
              <a:gd name="connsiteY99" fmla="*/ 2380915 h 5375625"/>
              <a:gd name="connsiteX100" fmla="*/ 6783191 w 8151823"/>
              <a:gd name="connsiteY100" fmla="*/ 2500444 h 5375625"/>
              <a:gd name="connsiteX101" fmla="*/ 6866861 w 8151823"/>
              <a:gd name="connsiteY101" fmla="*/ 2560209 h 5375625"/>
              <a:gd name="connsiteX102" fmla="*/ 6926625 w 8151823"/>
              <a:gd name="connsiteY102" fmla="*/ 2649855 h 5375625"/>
              <a:gd name="connsiteX103" fmla="*/ 6986389 w 8151823"/>
              <a:gd name="connsiteY103" fmla="*/ 2757432 h 5375625"/>
              <a:gd name="connsiteX104" fmla="*/ 7034201 w 8151823"/>
              <a:gd name="connsiteY104" fmla="*/ 2805243 h 5375625"/>
              <a:gd name="connsiteX105" fmla="*/ 7105917 w 8151823"/>
              <a:gd name="connsiteY105" fmla="*/ 2829149 h 5375625"/>
              <a:gd name="connsiteX106" fmla="*/ 7117869 w 8151823"/>
              <a:gd name="connsiteY106" fmla="*/ 2906844 h 5375625"/>
              <a:gd name="connsiteX107" fmla="*/ 7123846 w 8151823"/>
              <a:gd name="connsiteY107" fmla="*/ 2978561 h 5375625"/>
              <a:gd name="connsiteX108" fmla="*/ 7141774 w 8151823"/>
              <a:gd name="connsiteY108" fmla="*/ 3080162 h 5375625"/>
              <a:gd name="connsiteX109" fmla="*/ 7183610 w 8151823"/>
              <a:gd name="connsiteY109" fmla="*/ 3181762 h 5375625"/>
              <a:gd name="connsiteX110" fmla="*/ 7213491 w 8151823"/>
              <a:gd name="connsiteY110" fmla="*/ 3193715 h 5375625"/>
              <a:gd name="connsiteX111" fmla="*/ 7237398 w 8151823"/>
              <a:gd name="connsiteY111" fmla="*/ 3259455 h 5375625"/>
              <a:gd name="connsiteX112" fmla="*/ 7315090 w 8151823"/>
              <a:gd name="connsiteY112" fmla="*/ 3361054 h 5375625"/>
              <a:gd name="connsiteX113" fmla="*/ 7422667 w 8151823"/>
              <a:gd name="connsiteY113" fmla="*/ 3390936 h 5375625"/>
              <a:gd name="connsiteX114" fmla="*/ 7488408 w 8151823"/>
              <a:gd name="connsiteY114" fmla="*/ 3444724 h 5375625"/>
              <a:gd name="connsiteX115" fmla="*/ 7595984 w 8151823"/>
              <a:gd name="connsiteY115" fmla="*/ 3450700 h 5375625"/>
              <a:gd name="connsiteX116" fmla="*/ 7667701 w 8151823"/>
              <a:gd name="connsiteY116" fmla="*/ 3516440 h 5375625"/>
              <a:gd name="connsiteX117" fmla="*/ 7739419 w 8151823"/>
              <a:gd name="connsiteY117" fmla="*/ 3546323 h 5375625"/>
              <a:gd name="connsiteX118" fmla="*/ 7894806 w 8151823"/>
              <a:gd name="connsiteY118" fmla="*/ 3534369 h 5375625"/>
              <a:gd name="connsiteX119" fmla="*/ 8008358 w 8151823"/>
              <a:gd name="connsiteY119" fmla="*/ 3588157 h 5375625"/>
              <a:gd name="connsiteX120" fmla="*/ 8050192 w 8151823"/>
              <a:gd name="connsiteY120" fmla="*/ 3612063 h 5375625"/>
              <a:gd name="connsiteX121" fmla="*/ 8127886 w 8151823"/>
              <a:gd name="connsiteY121" fmla="*/ 3564252 h 5375625"/>
              <a:gd name="connsiteX122" fmla="*/ 8145814 w 8151823"/>
              <a:gd name="connsiteY122" fmla="*/ 3558275 h 5375625"/>
              <a:gd name="connsiteX123" fmla="*/ 8151790 w 8151823"/>
              <a:gd name="connsiteY123" fmla="*/ 3719639 h 5375625"/>
              <a:gd name="connsiteX124" fmla="*/ 8068120 w 8151823"/>
              <a:gd name="connsiteY124" fmla="*/ 3892957 h 5375625"/>
              <a:gd name="connsiteX125" fmla="*/ 8008356 w 8151823"/>
              <a:gd name="connsiteY125" fmla="*/ 4054321 h 5375625"/>
              <a:gd name="connsiteX126" fmla="*/ 7966520 w 8151823"/>
              <a:gd name="connsiteY126" fmla="*/ 4365097 h 5375625"/>
              <a:gd name="connsiteX127" fmla="*/ 7948591 w 8151823"/>
              <a:gd name="connsiteY127" fmla="*/ 4568297 h 5375625"/>
              <a:gd name="connsiteX128" fmla="*/ 7954567 w 8151823"/>
              <a:gd name="connsiteY128" fmla="*/ 4735638 h 5375625"/>
              <a:gd name="connsiteX129" fmla="*/ 7954567 w 8151823"/>
              <a:gd name="connsiteY129" fmla="*/ 4867120 h 5375625"/>
              <a:gd name="connsiteX130" fmla="*/ 7966520 w 8151823"/>
              <a:gd name="connsiteY130" fmla="*/ 5028484 h 5375625"/>
              <a:gd name="connsiteX131" fmla="*/ 7930662 w 8151823"/>
              <a:gd name="connsiteY131" fmla="*/ 5165942 h 5375625"/>
              <a:gd name="connsiteX132" fmla="*/ 7942615 w 8151823"/>
              <a:gd name="connsiteY132" fmla="*/ 5279495 h 5375625"/>
              <a:gd name="connsiteX133" fmla="*/ 7972497 w 8151823"/>
              <a:gd name="connsiteY133" fmla="*/ 5369142 h 5375625"/>
              <a:gd name="connsiteX134" fmla="*/ 7948591 w 8151823"/>
              <a:gd name="connsiteY134" fmla="*/ 5369141 h 5375625"/>
              <a:gd name="connsiteX135" fmla="*/ 7852967 w 8151823"/>
              <a:gd name="connsiteY135" fmla="*/ 5327305 h 5375625"/>
              <a:gd name="connsiteX136" fmla="*/ 7763320 w 8151823"/>
              <a:gd name="connsiteY136" fmla="*/ 5285470 h 5375625"/>
              <a:gd name="connsiteX137" fmla="*/ 7715509 w 8151823"/>
              <a:gd name="connsiteY137" fmla="*/ 5291447 h 5375625"/>
              <a:gd name="connsiteX138" fmla="*/ 7584027 w 8151823"/>
              <a:gd name="connsiteY138" fmla="*/ 5297424 h 5375625"/>
              <a:gd name="connsiteX139" fmla="*/ 7512309 w 8151823"/>
              <a:gd name="connsiteY139" fmla="*/ 5309377 h 5375625"/>
              <a:gd name="connsiteX140" fmla="*/ 7482427 w 8151823"/>
              <a:gd name="connsiteY140" fmla="*/ 5339259 h 5375625"/>
              <a:gd name="connsiteX141" fmla="*/ 7297156 w 8151823"/>
              <a:gd name="connsiteY141" fmla="*/ 5297423 h 5375625"/>
              <a:gd name="connsiteX142" fmla="*/ 7251525 w 8151823"/>
              <a:gd name="connsiteY142" fmla="*/ 5192198 h 5375625"/>
              <a:gd name="connsiteX143" fmla="*/ 7216856 w 8151823"/>
              <a:gd name="connsiteY143" fmla="*/ 5213867 h 5375625"/>
              <a:gd name="connsiteX144" fmla="*/ 7182187 w 8151823"/>
              <a:gd name="connsiteY144" fmla="*/ 5179197 h 5375625"/>
              <a:gd name="connsiteX145" fmla="*/ 7164852 w 8151823"/>
              <a:gd name="connsiteY145" fmla="*/ 5218199 h 5375625"/>
              <a:gd name="connsiteX146" fmla="*/ 6952503 w 8151823"/>
              <a:gd name="connsiteY146" fmla="*/ 5144527 h 5375625"/>
              <a:gd name="connsiteX147" fmla="*/ 6930835 w 8151823"/>
              <a:gd name="connsiteY147" fmla="*/ 5096857 h 5375625"/>
              <a:gd name="connsiteX148" fmla="*/ 6978505 w 8151823"/>
              <a:gd name="connsiteY148" fmla="*/ 5053521 h 5375625"/>
              <a:gd name="connsiteX149" fmla="*/ 6943836 w 8151823"/>
              <a:gd name="connsiteY149" fmla="*/ 4975515 h 5375625"/>
              <a:gd name="connsiteX150" fmla="*/ 6900500 w 8151823"/>
              <a:gd name="connsiteY150" fmla="*/ 4979849 h 5375625"/>
              <a:gd name="connsiteX151" fmla="*/ 6917834 w 8151823"/>
              <a:gd name="connsiteY151" fmla="*/ 4927845 h 5375625"/>
              <a:gd name="connsiteX152" fmla="*/ 6818160 w 8151823"/>
              <a:gd name="connsiteY152" fmla="*/ 4927845 h 5375625"/>
              <a:gd name="connsiteX153" fmla="*/ 6787825 w 8151823"/>
              <a:gd name="connsiteY153" fmla="*/ 4958180 h 5375625"/>
              <a:gd name="connsiteX154" fmla="*/ 6753155 w 8151823"/>
              <a:gd name="connsiteY154" fmla="*/ 4949513 h 5375625"/>
              <a:gd name="connsiteX155" fmla="*/ 6740154 w 8151823"/>
              <a:gd name="connsiteY155" fmla="*/ 4914844 h 5375625"/>
              <a:gd name="connsiteX156" fmla="*/ 6735820 w 8151823"/>
              <a:gd name="connsiteY156" fmla="*/ 4823838 h 5375625"/>
              <a:gd name="connsiteX157" fmla="*/ 6718486 w 8151823"/>
              <a:gd name="connsiteY157" fmla="*/ 4728498 h 5375625"/>
              <a:gd name="connsiteX158" fmla="*/ 6722819 w 8151823"/>
              <a:gd name="connsiteY158" fmla="*/ 4659159 h 5375625"/>
              <a:gd name="connsiteX159" fmla="*/ 6657814 w 8151823"/>
              <a:gd name="connsiteY159" fmla="*/ 4572485 h 5375625"/>
              <a:gd name="connsiteX160" fmla="*/ 6662149 w 8151823"/>
              <a:gd name="connsiteY160" fmla="*/ 4425141 h 5375625"/>
              <a:gd name="connsiteX161" fmla="*/ 6566808 w 8151823"/>
              <a:gd name="connsiteY161" fmla="*/ 4303800 h 5375625"/>
              <a:gd name="connsiteX162" fmla="*/ 6532139 w 8151823"/>
              <a:gd name="connsiteY162" fmla="*/ 4260463 h 5375625"/>
              <a:gd name="connsiteX163" fmla="*/ 6475802 w 8151823"/>
              <a:gd name="connsiteY163" fmla="*/ 4273464 h 5375625"/>
              <a:gd name="connsiteX164" fmla="*/ 6432465 w 8151823"/>
              <a:gd name="connsiteY164" fmla="*/ 4251796 h 5375625"/>
              <a:gd name="connsiteX165" fmla="*/ 6393463 w 8151823"/>
              <a:gd name="connsiteY165" fmla="*/ 4173790 h 5375625"/>
              <a:gd name="connsiteX166" fmla="*/ 6337125 w 8151823"/>
              <a:gd name="connsiteY166" fmla="*/ 4182457 h 5375625"/>
              <a:gd name="connsiteX167" fmla="*/ 6280787 w 8151823"/>
              <a:gd name="connsiteY167" fmla="*/ 4204126 h 5375625"/>
              <a:gd name="connsiteX168" fmla="*/ 6202781 w 8151823"/>
              <a:gd name="connsiteY168" fmla="*/ 4208459 h 5375625"/>
              <a:gd name="connsiteX169" fmla="*/ 6198448 w 8151823"/>
              <a:gd name="connsiteY169" fmla="*/ 4173790 h 5375625"/>
              <a:gd name="connsiteX170" fmla="*/ 6220117 w 8151823"/>
              <a:gd name="connsiteY170" fmla="*/ 4165122 h 5375625"/>
              <a:gd name="connsiteX171" fmla="*/ 6176780 w 8151823"/>
              <a:gd name="connsiteY171" fmla="*/ 4126119 h 5375625"/>
              <a:gd name="connsiteX172" fmla="*/ 6137777 w 8151823"/>
              <a:gd name="connsiteY172" fmla="*/ 4113119 h 5375625"/>
              <a:gd name="connsiteX173" fmla="*/ 6055437 w 8151823"/>
              <a:gd name="connsiteY173" fmla="*/ 4035113 h 5375625"/>
              <a:gd name="connsiteX174" fmla="*/ 5877758 w 8151823"/>
              <a:gd name="connsiteY174" fmla="*/ 4013445 h 5375625"/>
              <a:gd name="connsiteX175" fmla="*/ 5825753 w 8151823"/>
              <a:gd name="connsiteY175" fmla="*/ 4026446 h 5375625"/>
              <a:gd name="connsiteX176" fmla="*/ 5773750 w 8151823"/>
              <a:gd name="connsiteY176" fmla="*/ 4035114 h 5375625"/>
              <a:gd name="connsiteX177" fmla="*/ 5782418 w 8151823"/>
              <a:gd name="connsiteY177" fmla="*/ 4078450 h 5375625"/>
              <a:gd name="connsiteX178" fmla="*/ 5838756 w 8151823"/>
              <a:gd name="connsiteY178" fmla="*/ 4156455 h 5375625"/>
              <a:gd name="connsiteX179" fmla="*/ 5838755 w 8151823"/>
              <a:gd name="connsiteY179" fmla="*/ 4338469 h 5375625"/>
              <a:gd name="connsiteX180" fmla="*/ 5713079 w 8151823"/>
              <a:gd name="connsiteY180" fmla="*/ 4364471 h 5375625"/>
              <a:gd name="connsiteX181" fmla="*/ 5596071 w 8151823"/>
              <a:gd name="connsiteY181" fmla="*/ 4351469 h 5375625"/>
              <a:gd name="connsiteX182" fmla="*/ 5505064 w 8151823"/>
              <a:gd name="connsiteY182" fmla="*/ 4329801 h 5375625"/>
              <a:gd name="connsiteX183" fmla="*/ 5444393 w 8151823"/>
              <a:gd name="connsiteY183" fmla="*/ 4351470 h 5375625"/>
              <a:gd name="connsiteX184" fmla="*/ 5396723 w 8151823"/>
              <a:gd name="connsiteY184" fmla="*/ 4399140 h 5375625"/>
              <a:gd name="connsiteX185" fmla="*/ 5336052 w 8151823"/>
              <a:gd name="connsiteY185" fmla="*/ 4442477 h 5375625"/>
              <a:gd name="connsiteX186" fmla="*/ 5310050 w 8151823"/>
              <a:gd name="connsiteY186" fmla="*/ 4485812 h 5375625"/>
              <a:gd name="connsiteX187" fmla="*/ 5236378 w 8151823"/>
              <a:gd name="connsiteY187" fmla="*/ 4520482 h 5375625"/>
              <a:gd name="connsiteX188" fmla="*/ 5240711 w 8151823"/>
              <a:gd name="connsiteY188" fmla="*/ 4576820 h 5375625"/>
              <a:gd name="connsiteX189" fmla="*/ 5223377 w 8151823"/>
              <a:gd name="connsiteY189" fmla="*/ 4615822 h 5375625"/>
              <a:gd name="connsiteX190" fmla="*/ 5227711 w 8151823"/>
              <a:gd name="connsiteY190" fmla="*/ 4676493 h 5375625"/>
              <a:gd name="connsiteX191" fmla="*/ 5253712 w 8151823"/>
              <a:gd name="connsiteY191" fmla="*/ 4737164 h 5375625"/>
              <a:gd name="connsiteX192" fmla="*/ 5201708 w 8151823"/>
              <a:gd name="connsiteY192" fmla="*/ 4732831 h 5375625"/>
              <a:gd name="connsiteX193" fmla="*/ 5175707 w 8151823"/>
              <a:gd name="connsiteY193" fmla="*/ 4776167 h 5375625"/>
              <a:gd name="connsiteX194" fmla="*/ 5110702 w 8151823"/>
              <a:gd name="connsiteY194" fmla="*/ 4823837 h 5375625"/>
              <a:gd name="connsiteX195" fmla="*/ 5110702 w 8151823"/>
              <a:gd name="connsiteY195" fmla="*/ 4940846 h 5375625"/>
              <a:gd name="connsiteX196" fmla="*/ 5080366 w 8151823"/>
              <a:gd name="connsiteY196" fmla="*/ 4971181 h 5375625"/>
              <a:gd name="connsiteX197" fmla="*/ 5054365 w 8151823"/>
              <a:gd name="connsiteY197" fmla="*/ 5231200 h 5375625"/>
              <a:gd name="connsiteX198" fmla="*/ 5011029 w 8151823"/>
              <a:gd name="connsiteY198" fmla="*/ 5365544 h 5375625"/>
              <a:gd name="connsiteX199" fmla="*/ 4985027 w 8151823"/>
              <a:gd name="connsiteY199" fmla="*/ 5309206 h 5375625"/>
              <a:gd name="connsiteX200" fmla="*/ 4924355 w 8151823"/>
              <a:gd name="connsiteY200" fmla="*/ 5317873 h 5375625"/>
              <a:gd name="connsiteX201" fmla="*/ 4846349 w 8151823"/>
              <a:gd name="connsiteY201" fmla="*/ 5287538 h 5375625"/>
              <a:gd name="connsiteX202" fmla="*/ 4850683 w 8151823"/>
              <a:gd name="connsiteY202" fmla="*/ 5222533 h 5375625"/>
              <a:gd name="connsiteX203" fmla="*/ 4803013 w 8151823"/>
              <a:gd name="connsiteY203" fmla="*/ 5205198 h 5375625"/>
              <a:gd name="connsiteX204" fmla="*/ 4703340 w 8151823"/>
              <a:gd name="connsiteY204" fmla="*/ 5248535 h 5375625"/>
              <a:gd name="connsiteX205" fmla="*/ 4694672 w 8151823"/>
              <a:gd name="connsiteY205" fmla="*/ 5196532 h 5375625"/>
              <a:gd name="connsiteX206" fmla="*/ 4738008 w 8151823"/>
              <a:gd name="connsiteY206" fmla="*/ 5135861 h 5375625"/>
              <a:gd name="connsiteX207" fmla="*/ 4703339 w 8151823"/>
              <a:gd name="connsiteY207" fmla="*/ 5062189 h 5375625"/>
              <a:gd name="connsiteX208" fmla="*/ 4625333 w 8151823"/>
              <a:gd name="connsiteY208" fmla="*/ 5014518 h 5375625"/>
              <a:gd name="connsiteX209" fmla="*/ 4525659 w 8151823"/>
              <a:gd name="connsiteY209" fmla="*/ 5005851 h 5375625"/>
              <a:gd name="connsiteX210" fmla="*/ 4495323 w 8151823"/>
              <a:gd name="connsiteY210" fmla="*/ 5014518 h 5375625"/>
              <a:gd name="connsiteX211" fmla="*/ 4499657 w 8151823"/>
              <a:gd name="connsiteY211" fmla="*/ 5066521 h 5375625"/>
              <a:gd name="connsiteX212" fmla="*/ 4425985 w 8151823"/>
              <a:gd name="connsiteY212" fmla="*/ 5114192 h 5375625"/>
              <a:gd name="connsiteX213" fmla="*/ 4499657 w 8151823"/>
              <a:gd name="connsiteY213" fmla="*/ 5265871 h 5375625"/>
              <a:gd name="connsiteX214" fmla="*/ 4443320 w 8151823"/>
              <a:gd name="connsiteY214" fmla="*/ 5265871 h 5375625"/>
              <a:gd name="connsiteX215" fmla="*/ 4421652 w 8151823"/>
              <a:gd name="connsiteY215" fmla="*/ 5261536 h 5375625"/>
              <a:gd name="connsiteX216" fmla="*/ 4386984 w 8151823"/>
              <a:gd name="connsiteY216" fmla="*/ 5261536 h 5375625"/>
              <a:gd name="connsiteX217" fmla="*/ 4378315 w 8151823"/>
              <a:gd name="connsiteY217" fmla="*/ 5270203 h 5375625"/>
              <a:gd name="connsiteX218" fmla="*/ 4248306 w 8151823"/>
              <a:gd name="connsiteY218" fmla="*/ 5096857 h 5375625"/>
              <a:gd name="connsiteX219" fmla="*/ 4096628 w 8151823"/>
              <a:gd name="connsiteY219" fmla="*/ 4914845 h 5375625"/>
              <a:gd name="connsiteX220" fmla="*/ 4070626 w 8151823"/>
              <a:gd name="connsiteY220" fmla="*/ 4919178 h 5375625"/>
              <a:gd name="connsiteX221" fmla="*/ 4022956 w 8151823"/>
              <a:gd name="connsiteY221" fmla="*/ 4797835 h 5375625"/>
              <a:gd name="connsiteX222" fmla="*/ 3918949 w 8151823"/>
              <a:gd name="connsiteY222" fmla="*/ 4689494 h 5375625"/>
              <a:gd name="connsiteX223" fmla="*/ 3875612 w 8151823"/>
              <a:gd name="connsiteY223" fmla="*/ 4585486 h 5375625"/>
              <a:gd name="connsiteX224" fmla="*/ 3793273 w 8151823"/>
              <a:gd name="connsiteY224" fmla="*/ 4490146 h 5375625"/>
              <a:gd name="connsiteX225" fmla="*/ 3606926 w 8151823"/>
              <a:gd name="connsiteY225" fmla="*/ 4334135 h 5375625"/>
              <a:gd name="connsiteX226" fmla="*/ 3502918 w 8151823"/>
              <a:gd name="connsiteY226" fmla="*/ 4243128 h 5375625"/>
              <a:gd name="connsiteX227" fmla="*/ 3429246 w 8151823"/>
              <a:gd name="connsiteY227" fmla="*/ 4160789 h 5375625"/>
              <a:gd name="connsiteX228" fmla="*/ 3403244 w 8151823"/>
              <a:gd name="connsiteY228" fmla="*/ 4095784 h 5375625"/>
              <a:gd name="connsiteX229" fmla="*/ 3333906 w 8151823"/>
              <a:gd name="connsiteY229" fmla="*/ 4035113 h 5375625"/>
              <a:gd name="connsiteX230" fmla="*/ 3316571 w 8151823"/>
              <a:gd name="connsiteY230" fmla="*/ 3965775 h 5375625"/>
              <a:gd name="connsiteX231" fmla="*/ 3286235 w 8151823"/>
              <a:gd name="connsiteY231" fmla="*/ 3935439 h 5375625"/>
              <a:gd name="connsiteX232" fmla="*/ 3277568 w 8151823"/>
              <a:gd name="connsiteY232" fmla="*/ 3905103 h 5375625"/>
              <a:gd name="connsiteX233" fmla="*/ 3151893 w 8151823"/>
              <a:gd name="connsiteY233" fmla="*/ 3796762 h 5375625"/>
              <a:gd name="connsiteX234" fmla="*/ 3017549 w 8151823"/>
              <a:gd name="connsiteY234" fmla="*/ 3757759 h 5375625"/>
              <a:gd name="connsiteX235" fmla="*/ 2961211 w 8151823"/>
              <a:gd name="connsiteY235" fmla="*/ 3697089 h 5375625"/>
              <a:gd name="connsiteX236" fmla="*/ 2904876 w 8151823"/>
              <a:gd name="connsiteY236" fmla="*/ 3649418 h 5375625"/>
              <a:gd name="connsiteX237" fmla="*/ 2844206 w 8151823"/>
              <a:gd name="connsiteY237" fmla="*/ 3636417 h 5375625"/>
              <a:gd name="connsiteX238" fmla="*/ 2835538 w 8151823"/>
              <a:gd name="connsiteY238" fmla="*/ 3523742 h 5375625"/>
              <a:gd name="connsiteX239" fmla="*/ 2835539 w 8151823"/>
              <a:gd name="connsiteY239" fmla="*/ 3463071 h 5375625"/>
              <a:gd name="connsiteX240" fmla="*/ 2922212 w 8151823"/>
              <a:gd name="connsiteY240" fmla="*/ 3350396 h 5375625"/>
              <a:gd name="connsiteX241" fmla="*/ 2917900 w 8151823"/>
              <a:gd name="connsiteY241" fmla="*/ 3249443 h 5375625"/>
              <a:gd name="connsiteX242" fmla="*/ 2848045 w 8151823"/>
              <a:gd name="connsiteY242" fmla="*/ 3120017 h 5375625"/>
              <a:gd name="connsiteX243" fmla="*/ 2737459 w 8151823"/>
              <a:gd name="connsiteY243" fmla="*/ 3124867 h 5375625"/>
              <a:gd name="connsiteX0" fmla="*/ 1039992 w 8151823"/>
              <a:gd name="connsiteY0" fmla="*/ 2093195 h 5375798"/>
              <a:gd name="connsiteX1" fmla="*/ 919658 w 8151823"/>
              <a:gd name="connsiteY1" fmla="*/ 1952454 h 5375798"/>
              <a:gd name="connsiteX2" fmla="*/ 857045 w 8151823"/>
              <a:gd name="connsiteY2" fmla="*/ 1841812 h 5375798"/>
              <a:gd name="connsiteX3" fmla="*/ 762288 w 8151823"/>
              <a:gd name="connsiteY3" fmla="*/ 1694506 h 5375798"/>
              <a:gd name="connsiteX4" fmla="*/ 620154 w 8151823"/>
              <a:gd name="connsiteY4" fmla="*/ 1569867 h 5375798"/>
              <a:gd name="connsiteX5" fmla="*/ 527440 w 8151823"/>
              <a:gd name="connsiteY5" fmla="*/ 1461485 h 5375798"/>
              <a:gd name="connsiteX6" fmla="*/ 436183 w 8151823"/>
              <a:gd name="connsiteY6" fmla="*/ 1377010 h 5375798"/>
              <a:gd name="connsiteX7" fmla="*/ 411039 w 8151823"/>
              <a:gd name="connsiteY7" fmla="*/ 1258347 h 5375798"/>
              <a:gd name="connsiteX8" fmla="*/ 416798 w 8151823"/>
              <a:gd name="connsiteY8" fmla="*/ 1151420 h 5375798"/>
              <a:gd name="connsiteX9" fmla="*/ 380723 w 8151823"/>
              <a:gd name="connsiteY9" fmla="*/ 1053754 h 5375798"/>
              <a:gd name="connsiteX10" fmla="*/ 340343 w 8151823"/>
              <a:gd name="connsiteY10" fmla="*/ 995598 h 5375798"/>
              <a:gd name="connsiteX11" fmla="*/ 345298 w 8151823"/>
              <a:gd name="connsiteY11" fmla="*/ 860247 h 5375798"/>
              <a:gd name="connsiteX12" fmla="*/ 255558 w 8151823"/>
              <a:gd name="connsiteY12" fmla="*/ 766945 h 5375798"/>
              <a:gd name="connsiteX13" fmla="*/ 276182 w 8151823"/>
              <a:gd name="connsiteY13" fmla="*/ 673210 h 5375798"/>
              <a:gd name="connsiteX14" fmla="*/ 169255 w 8151823"/>
              <a:gd name="connsiteY14" fmla="*/ 413590 h 5375798"/>
              <a:gd name="connsiteX15" fmla="*/ 216850 w 8151823"/>
              <a:gd name="connsiteY15" fmla="*/ 360019 h 5375798"/>
              <a:gd name="connsiteX16" fmla="*/ 129092 w 8151823"/>
              <a:gd name="connsiteY16" fmla="*/ 241015 h 5375798"/>
              <a:gd name="connsiteX17" fmla="*/ 81931 w 8151823"/>
              <a:gd name="connsiteY17" fmla="*/ 105880 h 5375798"/>
              <a:gd name="connsiteX18" fmla="*/ 69389 w 8151823"/>
              <a:gd name="connsiteY18" fmla="*/ 2545 h 5375798"/>
              <a:gd name="connsiteX19" fmla="*/ 1032405 w 8151823"/>
              <a:gd name="connsiteY19" fmla="*/ 36020 h 5375798"/>
              <a:gd name="connsiteX20" fmla="*/ 1022783 w 8151823"/>
              <a:gd name="connsiteY20" fmla="*/ 85551 h 5375798"/>
              <a:gd name="connsiteX21" fmla="*/ 1001920 w 8151823"/>
              <a:gd name="connsiteY21" fmla="*/ 184874 h 5375798"/>
              <a:gd name="connsiteX22" fmla="*/ 2254487 w 8151823"/>
              <a:gd name="connsiteY22" fmla="*/ 808006 h 5375798"/>
              <a:gd name="connsiteX23" fmla="*/ 2826958 w 8151823"/>
              <a:gd name="connsiteY23" fmla="*/ 906572 h 5375798"/>
              <a:gd name="connsiteX24" fmla="*/ 3317431 w 8151823"/>
              <a:gd name="connsiteY24" fmla="*/ 952711 h 5375798"/>
              <a:gd name="connsiteX25" fmla="*/ 3531995 w 8151823"/>
              <a:gd name="connsiteY25" fmla="*/ 976617 h 5375798"/>
              <a:gd name="connsiteX26" fmla="*/ 3543948 w 8151823"/>
              <a:gd name="connsiteY26" fmla="*/ 976617 h 5375798"/>
              <a:gd name="connsiteX27" fmla="*/ 3555901 w 8151823"/>
              <a:gd name="connsiteY27" fmla="*/ 779393 h 5375798"/>
              <a:gd name="connsiteX28" fmla="*/ 3555901 w 8151823"/>
              <a:gd name="connsiteY28" fmla="*/ 773417 h 5375798"/>
              <a:gd name="connsiteX29" fmla="*/ 3693360 w 8151823"/>
              <a:gd name="connsiteY29" fmla="*/ 773417 h 5375798"/>
              <a:gd name="connsiteX30" fmla="*/ 4243195 w 8151823"/>
              <a:gd name="connsiteY30" fmla="*/ 821229 h 5375798"/>
              <a:gd name="connsiteX31" fmla="*/ 4279054 w 8151823"/>
              <a:gd name="connsiteY31" fmla="*/ 821229 h 5375798"/>
              <a:gd name="connsiteX32" fmla="*/ 4308936 w 8151823"/>
              <a:gd name="connsiteY32" fmla="*/ 851111 h 5375798"/>
              <a:gd name="connsiteX33" fmla="*/ 4332842 w 8151823"/>
              <a:gd name="connsiteY33" fmla="*/ 904899 h 5375798"/>
              <a:gd name="connsiteX34" fmla="*/ 4338819 w 8151823"/>
              <a:gd name="connsiteY34" fmla="*/ 952711 h 5375798"/>
              <a:gd name="connsiteX35" fmla="*/ 4380654 w 8151823"/>
              <a:gd name="connsiteY35" fmla="*/ 1000523 h 5375798"/>
              <a:gd name="connsiteX36" fmla="*/ 4446395 w 8151823"/>
              <a:gd name="connsiteY36" fmla="*/ 1012476 h 5375798"/>
              <a:gd name="connsiteX37" fmla="*/ 4500183 w 8151823"/>
              <a:gd name="connsiteY37" fmla="*/ 1060288 h 5375798"/>
              <a:gd name="connsiteX38" fmla="*/ 4542019 w 8151823"/>
              <a:gd name="connsiteY38" fmla="*/ 1114076 h 5375798"/>
              <a:gd name="connsiteX39" fmla="*/ 4595807 w 8151823"/>
              <a:gd name="connsiteY39" fmla="*/ 1167864 h 5375798"/>
              <a:gd name="connsiteX40" fmla="*/ 4613736 w 8151823"/>
              <a:gd name="connsiteY40" fmla="*/ 1197746 h 5375798"/>
              <a:gd name="connsiteX41" fmla="*/ 4667525 w 8151823"/>
              <a:gd name="connsiteY41" fmla="*/ 1245558 h 5375798"/>
              <a:gd name="connsiteX42" fmla="*/ 4721313 w 8151823"/>
              <a:gd name="connsiteY42" fmla="*/ 1293370 h 5375798"/>
              <a:gd name="connsiteX43" fmla="*/ 4727289 w 8151823"/>
              <a:gd name="connsiteY43" fmla="*/ 1293370 h 5375798"/>
              <a:gd name="connsiteX44" fmla="*/ 4787054 w 8151823"/>
              <a:gd name="connsiteY44" fmla="*/ 1311299 h 5375798"/>
              <a:gd name="connsiteX45" fmla="*/ 4828889 w 8151823"/>
              <a:gd name="connsiteY45" fmla="*/ 1365088 h 5375798"/>
              <a:gd name="connsiteX46" fmla="*/ 4834866 w 8151823"/>
              <a:gd name="connsiteY46" fmla="*/ 1377040 h 5375798"/>
              <a:gd name="connsiteX47" fmla="*/ 4858772 w 8151823"/>
              <a:gd name="connsiteY47" fmla="*/ 1400946 h 5375798"/>
              <a:gd name="connsiteX48" fmla="*/ 4882677 w 8151823"/>
              <a:gd name="connsiteY48" fmla="*/ 1442782 h 5375798"/>
              <a:gd name="connsiteX49" fmla="*/ 4888654 w 8151823"/>
              <a:gd name="connsiteY49" fmla="*/ 1490593 h 5375798"/>
              <a:gd name="connsiteX50" fmla="*/ 4900607 w 8151823"/>
              <a:gd name="connsiteY50" fmla="*/ 1514499 h 5375798"/>
              <a:gd name="connsiteX51" fmla="*/ 4924513 w 8151823"/>
              <a:gd name="connsiteY51" fmla="*/ 1544382 h 5375798"/>
              <a:gd name="connsiteX52" fmla="*/ 4948419 w 8151823"/>
              <a:gd name="connsiteY52" fmla="*/ 1580240 h 5375798"/>
              <a:gd name="connsiteX53" fmla="*/ 4960372 w 8151823"/>
              <a:gd name="connsiteY53" fmla="*/ 1610123 h 5375798"/>
              <a:gd name="connsiteX54" fmla="*/ 4936466 w 8151823"/>
              <a:gd name="connsiteY54" fmla="*/ 1663911 h 5375798"/>
              <a:gd name="connsiteX55" fmla="*/ 4960372 w 8151823"/>
              <a:gd name="connsiteY55" fmla="*/ 1711723 h 5375798"/>
              <a:gd name="connsiteX56" fmla="*/ 4972325 w 8151823"/>
              <a:gd name="connsiteY56" fmla="*/ 1741605 h 5375798"/>
              <a:gd name="connsiteX57" fmla="*/ 4990254 w 8151823"/>
              <a:gd name="connsiteY57" fmla="*/ 1783440 h 5375798"/>
              <a:gd name="connsiteX58" fmla="*/ 5002207 w 8151823"/>
              <a:gd name="connsiteY58" fmla="*/ 1801370 h 5375798"/>
              <a:gd name="connsiteX59" fmla="*/ 5002207 w 8151823"/>
              <a:gd name="connsiteY59" fmla="*/ 1831252 h 5375798"/>
              <a:gd name="connsiteX60" fmla="*/ 5050019 w 8151823"/>
              <a:gd name="connsiteY60" fmla="*/ 1891017 h 5375798"/>
              <a:gd name="connsiteX61" fmla="*/ 5079901 w 8151823"/>
              <a:gd name="connsiteY61" fmla="*/ 1908946 h 5375798"/>
              <a:gd name="connsiteX62" fmla="*/ 5085877 w 8151823"/>
              <a:gd name="connsiteY62" fmla="*/ 1902970 h 5375798"/>
              <a:gd name="connsiteX63" fmla="*/ 5127713 w 8151823"/>
              <a:gd name="connsiteY63" fmla="*/ 1920899 h 5375798"/>
              <a:gd name="connsiteX64" fmla="*/ 5181501 w 8151823"/>
              <a:gd name="connsiteY64" fmla="*/ 1968711 h 5375798"/>
              <a:gd name="connsiteX65" fmla="*/ 5223336 w 8151823"/>
              <a:gd name="connsiteY65" fmla="*/ 2004570 h 5375798"/>
              <a:gd name="connsiteX66" fmla="*/ 5259195 w 8151823"/>
              <a:gd name="connsiteY66" fmla="*/ 2016523 h 5375798"/>
              <a:gd name="connsiteX67" fmla="*/ 5312983 w 8151823"/>
              <a:gd name="connsiteY67" fmla="*/ 2028476 h 5375798"/>
              <a:gd name="connsiteX68" fmla="*/ 5312983 w 8151823"/>
              <a:gd name="connsiteY68" fmla="*/ 2052382 h 5375798"/>
              <a:gd name="connsiteX69" fmla="*/ 5360795 w 8151823"/>
              <a:gd name="connsiteY69" fmla="*/ 2082264 h 5375798"/>
              <a:gd name="connsiteX70" fmla="*/ 5396654 w 8151823"/>
              <a:gd name="connsiteY70" fmla="*/ 2088240 h 5375798"/>
              <a:gd name="connsiteX71" fmla="*/ 5438489 w 8151823"/>
              <a:gd name="connsiteY71" fmla="*/ 2124099 h 5375798"/>
              <a:gd name="connsiteX72" fmla="*/ 5468372 w 8151823"/>
              <a:gd name="connsiteY72" fmla="*/ 2142029 h 5375798"/>
              <a:gd name="connsiteX73" fmla="*/ 5480325 w 8151823"/>
              <a:gd name="connsiteY73" fmla="*/ 2148005 h 5375798"/>
              <a:gd name="connsiteX74" fmla="*/ 5504230 w 8151823"/>
              <a:gd name="connsiteY74" fmla="*/ 2153982 h 5375798"/>
              <a:gd name="connsiteX75" fmla="*/ 5563995 w 8151823"/>
              <a:gd name="connsiteY75" fmla="*/ 2177888 h 5375798"/>
              <a:gd name="connsiteX76" fmla="*/ 5587901 w 8151823"/>
              <a:gd name="connsiteY76" fmla="*/ 2153982 h 5375798"/>
              <a:gd name="connsiteX77" fmla="*/ 5611807 w 8151823"/>
              <a:gd name="connsiteY77" fmla="*/ 2130076 h 5375798"/>
              <a:gd name="connsiteX78" fmla="*/ 5641689 w 8151823"/>
              <a:gd name="connsiteY78" fmla="*/ 2088240 h 5375798"/>
              <a:gd name="connsiteX79" fmla="*/ 5683525 w 8151823"/>
              <a:gd name="connsiteY79" fmla="*/ 2064335 h 5375798"/>
              <a:gd name="connsiteX80" fmla="*/ 5671572 w 8151823"/>
              <a:gd name="connsiteY80" fmla="*/ 2046405 h 5375798"/>
              <a:gd name="connsiteX81" fmla="*/ 5671572 w 8151823"/>
              <a:gd name="connsiteY81" fmla="*/ 2010546 h 5375798"/>
              <a:gd name="connsiteX82" fmla="*/ 5707430 w 8151823"/>
              <a:gd name="connsiteY82" fmla="*/ 1974688 h 5375798"/>
              <a:gd name="connsiteX83" fmla="*/ 5707430 w 8151823"/>
              <a:gd name="connsiteY83" fmla="*/ 1956758 h 5375798"/>
              <a:gd name="connsiteX84" fmla="*/ 5773172 w 8151823"/>
              <a:gd name="connsiteY84" fmla="*/ 1819299 h 5375798"/>
              <a:gd name="connsiteX85" fmla="*/ 5791101 w 8151823"/>
              <a:gd name="connsiteY85" fmla="*/ 1813323 h 5375798"/>
              <a:gd name="connsiteX86" fmla="*/ 5880748 w 8151823"/>
              <a:gd name="connsiteY86" fmla="*/ 1795393 h 5375798"/>
              <a:gd name="connsiteX87" fmla="*/ 5892701 w 8151823"/>
              <a:gd name="connsiteY87" fmla="*/ 1795393 h 5375798"/>
              <a:gd name="connsiteX88" fmla="*/ 5916606 w 8151823"/>
              <a:gd name="connsiteY88" fmla="*/ 1765512 h 5375798"/>
              <a:gd name="connsiteX89" fmla="*/ 6107852 w 8151823"/>
              <a:gd name="connsiteY89" fmla="*/ 1789417 h 5375798"/>
              <a:gd name="connsiteX90" fmla="*/ 6257265 w 8151823"/>
              <a:gd name="connsiteY90" fmla="*/ 1807346 h 5375798"/>
              <a:gd name="connsiteX91" fmla="*/ 6328982 w 8151823"/>
              <a:gd name="connsiteY91" fmla="*/ 1849182 h 5375798"/>
              <a:gd name="connsiteX92" fmla="*/ 6364840 w 8151823"/>
              <a:gd name="connsiteY92" fmla="*/ 1896993 h 5375798"/>
              <a:gd name="connsiteX93" fmla="*/ 6370817 w 8151823"/>
              <a:gd name="connsiteY93" fmla="*/ 1938829 h 5375798"/>
              <a:gd name="connsiteX94" fmla="*/ 6460463 w 8151823"/>
              <a:gd name="connsiteY94" fmla="*/ 1950782 h 5375798"/>
              <a:gd name="connsiteX95" fmla="*/ 6490346 w 8151823"/>
              <a:gd name="connsiteY95" fmla="*/ 2016523 h 5375798"/>
              <a:gd name="connsiteX96" fmla="*/ 6550109 w 8151823"/>
              <a:gd name="connsiteY96" fmla="*/ 2046405 h 5375798"/>
              <a:gd name="connsiteX97" fmla="*/ 6621827 w 8151823"/>
              <a:gd name="connsiteY97" fmla="*/ 2118122 h 5375798"/>
              <a:gd name="connsiteX98" fmla="*/ 6657685 w 8151823"/>
              <a:gd name="connsiteY98" fmla="*/ 2255581 h 5375798"/>
              <a:gd name="connsiteX99" fmla="*/ 6741356 w 8151823"/>
              <a:gd name="connsiteY99" fmla="*/ 2381088 h 5375798"/>
              <a:gd name="connsiteX100" fmla="*/ 6783191 w 8151823"/>
              <a:gd name="connsiteY100" fmla="*/ 2500617 h 5375798"/>
              <a:gd name="connsiteX101" fmla="*/ 6866861 w 8151823"/>
              <a:gd name="connsiteY101" fmla="*/ 2560382 h 5375798"/>
              <a:gd name="connsiteX102" fmla="*/ 6926625 w 8151823"/>
              <a:gd name="connsiteY102" fmla="*/ 2650028 h 5375798"/>
              <a:gd name="connsiteX103" fmla="*/ 6986389 w 8151823"/>
              <a:gd name="connsiteY103" fmla="*/ 2757605 h 5375798"/>
              <a:gd name="connsiteX104" fmla="*/ 7034201 w 8151823"/>
              <a:gd name="connsiteY104" fmla="*/ 2805416 h 5375798"/>
              <a:gd name="connsiteX105" fmla="*/ 7105917 w 8151823"/>
              <a:gd name="connsiteY105" fmla="*/ 2829322 h 5375798"/>
              <a:gd name="connsiteX106" fmla="*/ 7117869 w 8151823"/>
              <a:gd name="connsiteY106" fmla="*/ 2907017 h 5375798"/>
              <a:gd name="connsiteX107" fmla="*/ 7123846 w 8151823"/>
              <a:gd name="connsiteY107" fmla="*/ 2978734 h 5375798"/>
              <a:gd name="connsiteX108" fmla="*/ 7141774 w 8151823"/>
              <a:gd name="connsiteY108" fmla="*/ 3080335 h 5375798"/>
              <a:gd name="connsiteX109" fmla="*/ 7183610 w 8151823"/>
              <a:gd name="connsiteY109" fmla="*/ 3181935 h 5375798"/>
              <a:gd name="connsiteX110" fmla="*/ 7213491 w 8151823"/>
              <a:gd name="connsiteY110" fmla="*/ 3193888 h 5375798"/>
              <a:gd name="connsiteX111" fmla="*/ 7237398 w 8151823"/>
              <a:gd name="connsiteY111" fmla="*/ 3259628 h 5375798"/>
              <a:gd name="connsiteX112" fmla="*/ 7315090 w 8151823"/>
              <a:gd name="connsiteY112" fmla="*/ 3361227 h 5375798"/>
              <a:gd name="connsiteX113" fmla="*/ 7422667 w 8151823"/>
              <a:gd name="connsiteY113" fmla="*/ 3391109 h 5375798"/>
              <a:gd name="connsiteX114" fmla="*/ 7488408 w 8151823"/>
              <a:gd name="connsiteY114" fmla="*/ 3444897 h 5375798"/>
              <a:gd name="connsiteX115" fmla="*/ 7595984 w 8151823"/>
              <a:gd name="connsiteY115" fmla="*/ 3450873 h 5375798"/>
              <a:gd name="connsiteX116" fmla="*/ 7667701 w 8151823"/>
              <a:gd name="connsiteY116" fmla="*/ 3516613 h 5375798"/>
              <a:gd name="connsiteX117" fmla="*/ 7739419 w 8151823"/>
              <a:gd name="connsiteY117" fmla="*/ 3546496 h 5375798"/>
              <a:gd name="connsiteX118" fmla="*/ 7894806 w 8151823"/>
              <a:gd name="connsiteY118" fmla="*/ 3534542 h 5375798"/>
              <a:gd name="connsiteX119" fmla="*/ 8008358 w 8151823"/>
              <a:gd name="connsiteY119" fmla="*/ 3588330 h 5375798"/>
              <a:gd name="connsiteX120" fmla="*/ 8050192 w 8151823"/>
              <a:gd name="connsiteY120" fmla="*/ 3612236 h 5375798"/>
              <a:gd name="connsiteX121" fmla="*/ 8127886 w 8151823"/>
              <a:gd name="connsiteY121" fmla="*/ 3564425 h 5375798"/>
              <a:gd name="connsiteX122" fmla="*/ 8145814 w 8151823"/>
              <a:gd name="connsiteY122" fmla="*/ 3558448 h 5375798"/>
              <a:gd name="connsiteX123" fmla="*/ 8151790 w 8151823"/>
              <a:gd name="connsiteY123" fmla="*/ 3719812 h 5375798"/>
              <a:gd name="connsiteX124" fmla="*/ 8068120 w 8151823"/>
              <a:gd name="connsiteY124" fmla="*/ 3893130 h 5375798"/>
              <a:gd name="connsiteX125" fmla="*/ 8008356 w 8151823"/>
              <a:gd name="connsiteY125" fmla="*/ 4054494 h 5375798"/>
              <a:gd name="connsiteX126" fmla="*/ 7966520 w 8151823"/>
              <a:gd name="connsiteY126" fmla="*/ 4365270 h 5375798"/>
              <a:gd name="connsiteX127" fmla="*/ 7948591 w 8151823"/>
              <a:gd name="connsiteY127" fmla="*/ 4568470 h 5375798"/>
              <a:gd name="connsiteX128" fmla="*/ 7954567 w 8151823"/>
              <a:gd name="connsiteY128" fmla="*/ 4735811 h 5375798"/>
              <a:gd name="connsiteX129" fmla="*/ 7954567 w 8151823"/>
              <a:gd name="connsiteY129" fmla="*/ 4867293 h 5375798"/>
              <a:gd name="connsiteX130" fmla="*/ 7966520 w 8151823"/>
              <a:gd name="connsiteY130" fmla="*/ 5028657 h 5375798"/>
              <a:gd name="connsiteX131" fmla="*/ 7930662 w 8151823"/>
              <a:gd name="connsiteY131" fmla="*/ 5166115 h 5375798"/>
              <a:gd name="connsiteX132" fmla="*/ 7942615 w 8151823"/>
              <a:gd name="connsiteY132" fmla="*/ 5279668 h 5375798"/>
              <a:gd name="connsiteX133" fmla="*/ 7972497 w 8151823"/>
              <a:gd name="connsiteY133" fmla="*/ 5369315 h 5375798"/>
              <a:gd name="connsiteX134" fmla="*/ 7948591 w 8151823"/>
              <a:gd name="connsiteY134" fmla="*/ 5369314 h 5375798"/>
              <a:gd name="connsiteX135" fmla="*/ 7852967 w 8151823"/>
              <a:gd name="connsiteY135" fmla="*/ 5327478 h 5375798"/>
              <a:gd name="connsiteX136" fmla="*/ 7763320 w 8151823"/>
              <a:gd name="connsiteY136" fmla="*/ 5285643 h 5375798"/>
              <a:gd name="connsiteX137" fmla="*/ 7715509 w 8151823"/>
              <a:gd name="connsiteY137" fmla="*/ 5291620 h 5375798"/>
              <a:gd name="connsiteX138" fmla="*/ 7584027 w 8151823"/>
              <a:gd name="connsiteY138" fmla="*/ 5297597 h 5375798"/>
              <a:gd name="connsiteX139" fmla="*/ 7512309 w 8151823"/>
              <a:gd name="connsiteY139" fmla="*/ 5309550 h 5375798"/>
              <a:gd name="connsiteX140" fmla="*/ 7482427 w 8151823"/>
              <a:gd name="connsiteY140" fmla="*/ 5339432 h 5375798"/>
              <a:gd name="connsiteX141" fmla="*/ 7297156 w 8151823"/>
              <a:gd name="connsiteY141" fmla="*/ 5297596 h 5375798"/>
              <a:gd name="connsiteX142" fmla="*/ 7251525 w 8151823"/>
              <a:gd name="connsiteY142" fmla="*/ 5192371 h 5375798"/>
              <a:gd name="connsiteX143" fmla="*/ 7216856 w 8151823"/>
              <a:gd name="connsiteY143" fmla="*/ 5214040 h 5375798"/>
              <a:gd name="connsiteX144" fmla="*/ 7182187 w 8151823"/>
              <a:gd name="connsiteY144" fmla="*/ 5179370 h 5375798"/>
              <a:gd name="connsiteX145" fmla="*/ 7164852 w 8151823"/>
              <a:gd name="connsiteY145" fmla="*/ 5218372 h 5375798"/>
              <a:gd name="connsiteX146" fmla="*/ 6952503 w 8151823"/>
              <a:gd name="connsiteY146" fmla="*/ 5144700 h 5375798"/>
              <a:gd name="connsiteX147" fmla="*/ 6930835 w 8151823"/>
              <a:gd name="connsiteY147" fmla="*/ 5097030 h 5375798"/>
              <a:gd name="connsiteX148" fmla="*/ 6978505 w 8151823"/>
              <a:gd name="connsiteY148" fmla="*/ 5053694 h 5375798"/>
              <a:gd name="connsiteX149" fmla="*/ 6943836 w 8151823"/>
              <a:gd name="connsiteY149" fmla="*/ 4975688 h 5375798"/>
              <a:gd name="connsiteX150" fmla="*/ 6900500 w 8151823"/>
              <a:gd name="connsiteY150" fmla="*/ 4980022 h 5375798"/>
              <a:gd name="connsiteX151" fmla="*/ 6917834 w 8151823"/>
              <a:gd name="connsiteY151" fmla="*/ 4928018 h 5375798"/>
              <a:gd name="connsiteX152" fmla="*/ 6818160 w 8151823"/>
              <a:gd name="connsiteY152" fmla="*/ 4928018 h 5375798"/>
              <a:gd name="connsiteX153" fmla="*/ 6787825 w 8151823"/>
              <a:gd name="connsiteY153" fmla="*/ 4958353 h 5375798"/>
              <a:gd name="connsiteX154" fmla="*/ 6753155 w 8151823"/>
              <a:gd name="connsiteY154" fmla="*/ 4949686 h 5375798"/>
              <a:gd name="connsiteX155" fmla="*/ 6740154 w 8151823"/>
              <a:gd name="connsiteY155" fmla="*/ 4915017 h 5375798"/>
              <a:gd name="connsiteX156" fmla="*/ 6735820 w 8151823"/>
              <a:gd name="connsiteY156" fmla="*/ 4824011 h 5375798"/>
              <a:gd name="connsiteX157" fmla="*/ 6718486 w 8151823"/>
              <a:gd name="connsiteY157" fmla="*/ 4728671 h 5375798"/>
              <a:gd name="connsiteX158" fmla="*/ 6722819 w 8151823"/>
              <a:gd name="connsiteY158" fmla="*/ 4659332 h 5375798"/>
              <a:gd name="connsiteX159" fmla="*/ 6657814 w 8151823"/>
              <a:gd name="connsiteY159" fmla="*/ 4572658 h 5375798"/>
              <a:gd name="connsiteX160" fmla="*/ 6662149 w 8151823"/>
              <a:gd name="connsiteY160" fmla="*/ 4425314 h 5375798"/>
              <a:gd name="connsiteX161" fmla="*/ 6566808 w 8151823"/>
              <a:gd name="connsiteY161" fmla="*/ 4303973 h 5375798"/>
              <a:gd name="connsiteX162" fmla="*/ 6532139 w 8151823"/>
              <a:gd name="connsiteY162" fmla="*/ 4260636 h 5375798"/>
              <a:gd name="connsiteX163" fmla="*/ 6475802 w 8151823"/>
              <a:gd name="connsiteY163" fmla="*/ 4273637 h 5375798"/>
              <a:gd name="connsiteX164" fmla="*/ 6432465 w 8151823"/>
              <a:gd name="connsiteY164" fmla="*/ 4251969 h 5375798"/>
              <a:gd name="connsiteX165" fmla="*/ 6393463 w 8151823"/>
              <a:gd name="connsiteY165" fmla="*/ 4173963 h 5375798"/>
              <a:gd name="connsiteX166" fmla="*/ 6337125 w 8151823"/>
              <a:gd name="connsiteY166" fmla="*/ 4182630 h 5375798"/>
              <a:gd name="connsiteX167" fmla="*/ 6280787 w 8151823"/>
              <a:gd name="connsiteY167" fmla="*/ 4204299 h 5375798"/>
              <a:gd name="connsiteX168" fmla="*/ 6202781 w 8151823"/>
              <a:gd name="connsiteY168" fmla="*/ 4208632 h 5375798"/>
              <a:gd name="connsiteX169" fmla="*/ 6198448 w 8151823"/>
              <a:gd name="connsiteY169" fmla="*/ 4173963 h 5375798"/>
              <a:gd name="connsiteX170" fmla="*/ 6220117 w 8151823"/>
              <a:gd name="connsiteY170" fmla="*/ 4165295 h 5375798"/>
              <a:gd name="connsiteX171" fmla="*/ 6176780 w 8151823"/>
              <a:gd name="connsiteY171" fmla="*/ 4126292 h 5375798"/>
              <a:gd name="connsiteX172" fmla="*/ 6137777 w 8151823"/>
              <a:gd name="connsiteY172" fmla="*/ 4113292 h 5375798"/>
              <a:gd name="connsiteX173" fmla="*/ 6055437 w 8151823"/>
              <a:gd name="connsiteY173" fmla="*/ 4035286 h 5375798"/>
              <a:gd name="connsiteX174" fmla="*/ 5877758 w 8151823"/>
              <a:gd name="connsiteY174" fmla="*/ 4013618 h 5375798"/>
              <a:gd name="connsiteX175" fmla="*/ 5825753 w 8151823"/>
              <a:gd name="connsiteY175" fmla="*/ 4026619 h 5375798"/>
              <a:gd name="connsiteX176" fmla="*/ 5773750 w 8151823"/>
              <a:gd name="connsiteY176" fmla="*/ 4035287 h 5375798"/>
              <a:gd name="connsiteX177" fmla="*/ 5782418 w 8151823"/>
              <a:gd name="connsiteY177" fmla="*/ 4078623 h 5375798"/>
              <a:gd name="connsiteX178" fmla="*/ 5838756 w 8151823"/>
              <a:gd name="connsiteY178" fmla="*/ 4156628 h 5375798"/>
              <a:gd name="connsiteX179" fmla="*/ 5838755 w 8151823"/>
              <a:gd name="connsiteY179" fmla="*/ 4338642 h 5375798"/>
              <a:gd name="connsiteX180" fmla="*/ 5713079 w 8151823"/>
              <a:gd name="connsiteY180" fmla="*/ 4364644 h 5375798"/>
              <a:gd name="connsiteX181" fmla="*/ 5596071 w 8151823"/>
              <a:gd name="connsiteY181" fmla="*/ 4351642 h 5375798"/>
              <a:gd name="connsiteX182" fmla="*/ 5505064 w 8151823"/>
              <a:gd name="connsiteY182" fmla="*/ 4329974 h 5375798"/>
              <a:gd name="connsiteX183" fmla="*/ 5444393 w 8151823"/>
              <a:gd name="connsiteY183" fmla="*/ 4351643 h 5375798"/>
              <a:gd name="connsiteX184" fmla="*/ 5396723 w 8151823"/>
              <a:gd name="connsiteY184" fmla="*/ 4399313 h 5375798"/>
              <a:gd name="connsiteX185" fmla="*/ 5336052 w 8151823"/>
              <a:gd name="connsiteY185" fmla="*/ 4442650 h 5375798"/>
              <a:gd name="connsiteX186" fmla="*/ 5310050 w 8151823"/>
              <a:gd name="connsiteY186" fmla="*/ 4485985 h 5375798"/>
              <a:gd name="connsiteX187" fmla="*/ 5236378 w 8151823"/>
              <a:gd name="connsiteY187" fmla="*/ 4520655 h 5375798"/>
              <a:gd name="connsiteX188" fmla="*/ 5240711 w 8151823"/>
              <a:gd name="connsiteY188" fmla="*/ 4576993 h 5375798"/>
              <a:gd name="connsiteX189" fmla="*/ 5223377 w 8151823"/>
              <a:gd name="connsiteY189" fmla="*/ 4615995 h 5375798"/>
              <a:gd name="connsiteX190" fmla="*/ 5227711 w 8151823"/>
              <a:gd name="connsiteY190" fmla="*/ 4676666 h 5375798"/>
              <a:gd name="connsiteX191" fmla="*/ 5253712 w 8151823"/>
              <a:gd name="connsiteY191" fmla="*/ 4737337 h 5375798"/>
              <a:gd name="connsiteX192" fmla="*/ 5201708 w 8151823"/>
              <a:gd name="connsiteY192" fmla="*/ 4733004 h 5375798"/>
              <a:gd name="connsiteX193" fmla="*/ 5175707 w 8151823"/>
              <a:gd name="connsiteY193" fmla="*/ 4776340 h 5375798"/>
              <a:gd name="connsiteX194" fmla="*/ 5110702 w 8151823"/>
              <a:gd name="connsiteY194" fmla="*/ 4824010 h 5375798"/>
              <a:gd name="connsiteX195" fmla="*/ 5110702 w 8151823"/>
              <a:gd name="connsiteY195" fmla="*/ 4941019 h 5375798"/>
              <a:gd name="connsiteX196" fmla="*/ 5080366 w 8151823"/>
              <a:gd name="connsiteY196" fmla="*/ 4971354 h 5375798"/>
              <a:gd name="connsiteX197" fmla="*/ 5054365 w 8151823"/>
              <a:gd name="connsiteY197" fmla="*/ 5231373 h 5375798"/>
              <a:gd name="connsiteX198" fmla="*/ 5011029 w 8151823"/>
              <a:gd name="connsiteY198" fmla="*/ 5365717 h 5375798"/>
              <a:gd name="connsiteX199" fmla="*/ 4985027 w 8151823"/>
              <a:gd name="connsiteY199" fmla="*/ 5309379 h 5375798"/>
              <a:gd name="connsiteX200" fmla="*/ 4924355 w 8151823"/>
              <a:gd name="connsiteY200" fmla="*/ 5318046 h 5375798"/>
              <a:gd name="connsiteX201" fmla="*/ 4846349 w 8151823"/>
              <a:gd name="connsiteY201" fmla="*/ 5287711 h 5375798"/>
              <a:gd name="connsiteX202" fmla="*/ 4850683 w 8151823"/>
              <a:gd name="connsiteY202" fmla="*/ 5222706 h 5375798"/>
              <a:gd name="connsiteX203" fmla="*/ 4803013 w 8151823"/>
              <a:gd name="connsiteY203" fmla="*/ 5205371 h 5375798"/>
              <a:gd name="connsiteX204" fmla="*/ 4703340 w 8151823"/>
              <a:gd name="connsiteY204" fmla="*/ 5248708 h 5375798"/>
              <a:gd name="connsiteX205" fmla="*/ 4694672 w 8151823"/>
              <a:gd name="connsiteY205" fmla="*/ 5196705 h 5375798"/>
              <a:gd name="connsiteX206" fmla="*/ 4738008 w 8151823"/>
              <a:gd name="connsiteY206" fmla="*/ 5136034 h 5375798"/>
              <a:gd name="connsiteX207" fmla="*/ 4703339 w 8151823"/>
              <a:gd name="connsiteY207" fmla="*/ 5062362 h 5375798"/>
              <a:gd name="connsiteX208" fmla="*/ 4625333 w 8151823"/>
              <a:gd name="connsiteY208" fmla="*/ 5014691 h 5375798"/>
              <a:gd name="connsiteX209" fmla="*/ 4525659 w 8151823"/>
              <a:gd name="connsiteY209" fmla="*/ 5006024 h 5375798"/>
              <a:gd name="connsiteX210" fmla="*/ 4495323 w 8151823"/>
              <a:gd name="connsiteY210" fmla="*/ 5014691 h 5375798"/>
              <a:gd name="connsiteX211" fmla="*/ 4499657 w 8151823"/>
              <a:gd name="connsiteY211" fmla="*/ 5066694 h 5375798"/>
              <a:gd name="connsiteX212" fmla="*/ 4425985 w 8151823"/>
              <a:gd name="connsiteY212" fmla="*/ 5114365 h 5375798"/>
              <a:gd name="connsiteX213" fmla="*/ 4499657 w 8151823"/>
              <a:gd name="connsiteY213" fmla="*/ 5266044 h 5375798"/>
              <a:gd name="connsiteX214" fmla="*/ 4443320 w 8151823"/>
              <a:gd name="connsiteY214" fmla="*/ 5266044 h 5375798"/>
              <a:gd name="connsiteX215" fmla="*/ 4421652 w 8151823"/>
              <a:gd name="connsiteY215" fmla="*/ 5261709 h 5375798"/>
              <a:gd name="connsiteX216" fmla="*/ 4386984 w 8151823"/>
              <a:gd name="connsiteY216" fmla="*/ 5261709 h 5375798"/>
              <a:gd name="connsiteX217" fmla="*/ 4378315 w 8151823"/>
              <a:gd name="connsiteY217" fmla="*/ 5270376 h 5375798"/>
              <a:gd name="connsiteX218" fmla="*/ 4248306 w 8151823"/>
              <a:gd name="connsiteY218" fmla="*/ 5097030 h 5375798"/>
              <a:gd name="connsiteX219" fmla="*/ 4096628 w 8151823"/>
              <a:gd name="connsiteY219" fmla="*/ 4915018 h 5375798"/>
              <a:gd name="connsiteX220" fmla="*/ 4070626 w 8151823"/>
              <a:gd name="connsiteY220" fmla="*/ 4919351 h 5375798"/>
              <a:gd name="connsiteX221" fmla="*/ 4022956 w 8151823"/>
              <a:gd name="connsiteY221" fmla="*/ 4798008 h 5375798"/>
              <a:gd name="connsiteX222" fmla="*/ 3918949 w 8151823"/>
              <a:gd name="connsiteY222" fmla="*/ 4689667 h 5375798"/>
              <a:gd name="connsiteX223" fmla="*/ 3875612 w 8151823"/>
              <a:gd name="connsiteY223" fmla="*/ 4585659 h 5375798"/>
              <a:gd name="connsiteX224" fmla="*/ 3793273 w 8151823"/>
              <a:gd name="connsiteY224" fmla="*/ 4490319 h 5375798"/>
              <a:gd name="connsiteX225" fmla="*/ 3606926 w 8151823"/>
              <a:gd name="connsiteY225" fmla="*/ 4334308 h 5375798"/>
              <a:gd name="connsiteX226" fmla="*/ 3502918 w 8151823"/>
              <a:gd name="connsiteY226" fmla="*/ 4243301 h 5375798"/>
              <a:gd name="connsiteX227" fmla="*/ 3429246 w 8151823"/>
              <a:gd name="connsiteY227" fmla="*/ 4160962 h 5375798"/>
              <a:gd name="connsiteX228" fmla="*/ 3403244 w 8151823"/>
              <a:gd name="connsiteY228" fmla="*/ 4095957 h 5375798"/>
              <a:gd name="connsiteX229" fmla="*/ 3333906 w 8151823"/>
              <a:gd name="connsiteY229" fmla="*/ 4035286 h 5375798"/>
              <a:gd name="connsiteX230" fmla="*/ 3316571 w 8151823"/>
              <a:gd name="connsiteY230" fmla="*/ 3965948 h 5375798"/>
              <a:gd name="connsiteX231" fmla="*/ 3286235 w 8151823"/>
              <a:gd name="connsiteY231" fmla="*/ 3935612 h 5375798"/>
              <a:gd name="connsiteX232" fmla="*/ 3277568 w 8151823"/>
              <a:gd name="connsiteY232" fmla="*/ 3905276 h 5375798"/>
              <a:gd name="connsiteX233" fmla="*/ 3151893 w 8151823"/>
              <a:gd name="connsiteY233" fmla="*/ 3796935 h 5375798"/>
              <a:gd name="connsiteX234" fmla="*/ 3017549 w 8151823"/>
              <a:gd name="connsiteY234" fmla="*/ 3757932 h 5375798"/>
              <a:gd name="connsiteX235" fmla="*/ 2961211 w 8151823"/>
              <a:gd name="connsiteY235" fmla="*/ 3697262 h 5375798"/>
              <a:gd name="connsiteX236" fmla="*/ 2904876 w 8151823"/>
              <a:gd name="connsiteY236" fmla="*/ 3649591 h 5375798"/>
              <a:gd name="connsiteX237" fmla="*/ 2844206 w 8151823"/>
              <a:gd name="connsiteY237" fmla="*/ 3636590 h 5375798"/>
              <a:gd name="connsiteX238" fmla="*/ 2835538 w 8151823"/>
              <a:gd name="connsiteY238" fmla="*/ 3523915 h 5375798"/>
              <a:gd name="connsiteX239" fmla="*/ 2835539 w 8151823"/>
              <a:gd name="connsiteY239" fmla="*/ 3463244 h 5375798"/>
              <a:gd name="connsiteX240" fmla="*/ 2922212 w 8151823"/>
              <a:gd name="connsiteY240" fmla="*/ 3350569 h 5375798"/>
              <a:gd name="connsiteX241" fmla="*/ 2917900 w 8151823"/>
              <a:gd name="connsiteY241" fmla="*/ 3249616 h 5375798"/>
              <a:gd name="connsiteX242" fmla="*/ 2848045 w 8151823"/>
              <a:gd name="connsiteY242" fmla="*/ 3120190 h 5375798"/>
              <a:gd name="connsiteX243" fmla="*/ 2737459 w 8151823"/>
              <a:gd name="connsiteY243" fmla="*/ 3125040 h 5375798"/>
              <a:gd name="connsiteX0" fmla="*/ 1034067 w 8145898"/>
              <a:gd name="connsiteY0" fmla="*/ 2093679 h 5376282"/>
              <a:gd name="connsiteX1" fmla="*/ 913733 w 8145898"/>
              <a:gd name="connsiteY1" fmla="*/ 1952938 h 5376282"/>
              <a:gd name="connsiteX2" fmla="*/ 851120 w 8145898"/>
              <a:gd name="connsiteY2" fmla="*/ 1842296 h 5376282"/>
              <a:gd name="connsiteX3" fmla="*/ 756363 w 8145898"/>
              <a:gd name="connsiteY3" fmla="*/ 1694990 h 5376282"/>
              <a:gd name="connsiteX4" fmla="*/ 614229 w 8145898"/>
              <a:gd name="connsiteY4" fmla="*/ 1570351 h 5376282"/>
              <a:gd name="connsiteX5" fmla="*/ 521515 w 8145898"/>
              <a:gd name="connsiteY5" fmla="*/ 1461969 h 5376282"/>
              <a:gd name="connsiteX6" fmla="*/ 430258 w 8145898"/>
              <a:gd name="connsiteY6" fmla="*/ 1377494 h 5376282"/>
              <a:gd name="connsiteX7" fmla="*/ 405114 w 8145898"/>
              <a:gd name="connsiteY7" fmla="*/ 1258831 h 5376282"/>
              <a:gd name="connsiteX8" fmla="*/ 410873 w 8145898"/>
              <a:gd name="connsiteY8" fmla="*/ 1151904 h 5376282"/>
              <a:gd name="connsiteX9" fmla="*/ 374798 w 8145898"/>
              <a:gd name="connsiteY9" fmla="*/ 1054238 h 5376282"/>
              <a:gd name="connsiteX10" fmla="*/ 334418 w 8145898"/>
              <a:gd name="connsiteY10" fmla="*/ 996082 h 5376282"/>
              <a:gd name="connsiteX11" fmla="*/ 339373 w 8145898"/>
              <a:gd name="connsiteY11" fmla="*/ 860731 h 5376282"/>
              <a:gd name="connsiteX12" fmla="*/ 249633 w 8145898"/>
              <a:gd name="connsiteY12" fmla="*/ 767429 h 5376282"/>
              <a:gd name="connsiteX13" fmla="*/ 270257 w 8145898"/>
              <a:gd name="connsiteY13" fmla="*/ 673694 h 5376282"/>
              <a:gd name="connsiteX14" fmla="*/ 163330 w 8145898"/>
              <a:gd name="connsiteY14" fmla="*/ 414074 h 5376282"/>
              <a:gd name="connsiteX15" fmla="*/ 210925 w 8145898"/>
              <a:gd name="connsiteY15" fmla="*/ 360503 h 5376282"/>
              <a:gd name="connsiteX16" fmla="*/ 123167 w 8145898"/>
              <a:gd name="connsiteY16" fmla="*/ 241499 h 5376282"/>
              <a:gd name="connsiteX17" fmla="*/ 76006 w 8145898"/>
              <a:gd name="connsiteY17" fmla="*/ 106364 h 5376282"/>
              <a:gd name="connsiteX18" fmla="*/ 63464 w 8145898"/>
              <a:gd name="connsiteY18" fmla="*/ 3029 h 5376282"/>
              <a:gd name="connsiteX19" fmla="*/ 946470 w 8145898"/>
              <a:gd name="connsiteY19" fmla="*/ 32694 h 5376282"/>
              <a:gd name="connsiteX20" fmla="*/ 1016858 w 8145898"/>
              <a:gd name="connsiteY20" fmla="*/ 86035 h 5376282"/>
              <a:gd name="connsiteX21" fmla="*/ 995995 w 8145898"/>
              <a:gd name="connsiteY21" fmla="*/ 185358 h 5376282"/>
              <a:gd name="connsiteX22" fmla="*/ 2248562 w 8145898"/>
              <a:gd name="connsiteY22" fmla="*/ 808490 h 5376282"/>
              <a:gd name="connsiteX23" fmla="*/ 2821033 w 8145898"/>
              <a:gd name="connsiteY23" fmla="*/ 907056 h 5376282"/>
              <a:gd name="connsiteX24" fmla="*/ 3311506 w 8145898"/>
              <a:gd name="connsiteY24" fmla="*/ 953195 h 5376282"/>
              <a:gd name="connsiteX25" fmla="*/ 3526070 w 8145898"/>
              <a:gd name="connsiteY25" fmla="*/ 977101 h 5376282"/>
              <a:gd name="connsiteX26" fmla="*/ 3538023 w 8145898"/>
              <a:gd name="connsiteY26" fmla="*/ 977101 h 5376282"/>
              <a:gd name="connsiteX27" fmla="*/ 3549976 w 8145898"/>
              <a:gd name="connsiteY27" fmla="*/ 779877 h 5376282"/>
              <a:gd name="connsiteX28" fmla="*/ 3549976 w 8145898"/>
              <a:gd name="connsiteY28" fmla="*/ 773901 h 5376282"/>
              <a:gd name="connsiteX29" fmla="*/ 3687435 w 8145898"/>
              <a:gd name="connsiteY29" fmla="*/ 773901 h 5376282"/>
              <a:gd name="connsiteX30" fmla="*/ 4237270 w 8145898"/>
              <a:gd name="connsiteY30" fmla="*/ 821713 h 5376282"/>
              <a:gd name="connsiteX31" fmla="*/ 4273129 w 8145898"/>
              <a:gd name="connsiteY31" fmla="*/ 821713 h 5376282"/>
              <a:gd name="connsiteX32" fmla="*/ 4303011 w 8145898"/>
              <a:gd name="connsiteY32" fmla="*/ 851595 h 5376282"/>
              <a:gd name="connsiteX33" fmla="*/ 4326917 w 8145898"/>
              <a:gd name="connsiteY33" fmla="*/ 905383 h 5376282"/>
              <a:gd name="connsiteX34" fmla="*/ 4332894 w 8145898"/>
              <a:gd name="connsiteY34" fmla="*/ 953195 h 5376282"/>
              <a:gd name="connsiteX35" fmla="*/ 4374729 w 8145898"/>
              <a:gd name="connsiteY35" fmla="*/ 1001007 h 5376282"/>
              <a:gd name="connsiteX36" fmla="*/ 4440470 w 8145898"/>
              <a:gd name="connsiteY36" fmla="*/ 1012960 h 5376282"/>
              <a:gd name="connsiteX37" fmla="*/ 4494258 w 8145898"/>
              <a:gd name="connsiteY37" fmla="*/ 1060772 h 5376282"/>
              <a:gd name="connsiteX38" fmla="*/ 4536094 w 8145898"/>
              <a:gd name="connsiteY38" fmla="*/ 1114560 h 5376282"/>
              <a:gd name="connsiteX39" fmla="*/ 4589882 w 8145898"/>
              <a:gd name="connsiteY39" fmla="*/ 1168348 h 5376282"/>
              <a:gd name="connsiteX40" fmla="*/ 4607811 w 8145898"/>
              <a:gd name="connsiteY40" fmla="*/ 1198230 h 5376282"/>
              <a:gd name="connsiteX41" fmla="*/ 4661600 w 8145898"/>
              <a:gd name="connsiteY41" fmla="*/ 1246042 h 5376282"/>
              <a:gd name="connsiteX42" fmla="*/ 4715388 w 8145898"/>
              <a:gd name="connsiteY42" fmla="*/ 1293854 h 5376282"/>
              <a:gd name="connsiteX43" fmla="*/ 4721364 w 8145898"/>
              <a:gd name="connsiteY43" fmla="*/ 1293854 h 5376282"/>
              <a:gd name="connsiteX44" fmla="*/ 4781129 w 8145898"/>
              <a:gd name="connsiteY44" fmla="*/ 1311783 h 5376282"/>
              <a:gd name="connsiteX45" fmla="*/ 4822964 w 8145898"/>
              <a:gd name="connsiteY45" fmla="*/ 1365572 h 5376282"/>
              <a:gd name="connsiteX46" fmla="*/ 4828941 w 8145898"/>
              <a:gd name="connsiteY46" fmla="*/ 1377524 h 5376282"/>
              <a:gd name="connsiteX47" fmla="*/ 4852847 w 8145898"/>
              <a:gd name="connsiteY47" fmla="*/ 1401430 h 5376282"/>
              <a:gd name="connsiteX48" fmla="*/ 4876752 w 8145898"/>
              <a:gd name="connsiteY48" fmla="*/ 1443266 h 5376282"/>
              <a:gd name="connsiteX49" fmla="*/ 4882729 w 8145898"/>
              <a:gd name="connsiteY49" fmla="*/ 1491077 h 5376282"/>
              <a:gd name="connsiteX50" fmla="*/ 4894682 w 8145898"/>
              <a:gd name="connsiteY50" fmla="*/ 1514983 h 5376282"/>
              <a:gd name="connsiteX51" fmla="*/ 4918588 w 8145898"/>
              <a:gd name="connsiteY51" fmla="*/ 1544866 h 5376282"/>
              <a:gd name="connsiteX52" fmla="*/ 4942494 w 8145898"/>
              <a:gd name="connsiteY52" fmla="*/ 1580724 h 5376282"/>
              <a:gd name="connsiteX53" fmla="*/ 4954447 w 8145898"/>
              <a:gd name="connsiteY53" fmla="*/ 1610607 h 5376282"/>
              <a:gd name="connsiteX54" fmla="*/ 4930541 w 8145898"/>
              <a:gd name="connsiteY54" fmla="*/ 1664395 h 5376282"/>
              <a:gd name="connsiteX55" fmla="*/ 4954447 w 8145898"/>
              <a:gd name="connsiteY55" fmla="*/ 1712207 h 5376282"/>
              <a:gd name="connsiteX56" fmla="*/ 4966400 w 8145898"/>
              <a:gd name="connsiteY56" fmla="*/ 1742089 h 5376282"/>
              <a:gd name="connsiteX57" fmla="*/ 4984329 w 8145898"/>
              <a:gd name="connsiteY57" fmla="*/ 1783924 h 5376282"/>
              <a:gd name="connsiteX58" fmla="*/ 4996282 w 8145898"/>
              <a:gd name="connsiteY58" fmla="*/ 1801854 h 5376282"/>
              <a:gd name="connsiteX59" fmla="*/ 4996282 w 8145898"/>
              <a:gd name="connsiteY59" fmla="*/ 1831736 h 5376282"/>
              <a:gd name="connsiteX60" fmla="*/ 5044094 w 8145898"/>
              <a:gd name="connsiteY60" fmla="*/ 1891501 h 5376282"/>
              <a:gd name="connsiteX61" fmla="*/ 5073976 w 8145898"/>
              <a:gd name="connsiteY61" fmla="*/ 1909430 h 5376282"/>
              <a:gd name="connsiteX62" fmla="*/ 5079952 w 8145898"/>
              <a:gd name="connsiteY62" fmla="*/ 1903454 h 5376282"/>
              <a:gd name="connsiteX63" fmla="*/ 5121788 w 8145898"/>
              <a:gd name="connsiteY63" fmla="*/ 1921383 h 5376282"/>
              <a:gd name="connsiteX64" fmla="*/ 5175576 w 8145898"/>
              <a:gd name="connsiteY64" fmla="*/ 1969195 h 5376282"/>
              <a:gd name="connsiteX65" fmla="*/ 5217411 w 8145898"/>
              <a:gd name="connsiteY65" fmla="*/ 2005054 h 5376282"/>
              <a:gd name="connsiteX66" fmla="*/ 5253270 w 8145898"/>
              <a:gd name="connsiteY66" fmla="*/ 2017007 h 5376282"/>
              <a:gd name="connsiteX67" fmla="*/ 5307058 w 8145898"/>
              <a:gd name="connsiteY67" fmla="*/ 2028960 h 5376282"/>
              <a:gd name="connsiteX68" fmla="*/ 5307058 w 8145898"/>
              <a:gd name="connsiteY68" fmla="*/ 2052866 h 5376282"/>
              <a:gd name="connsiteX69" fmla="*/ 5354870 w 8145898"/>
              <a:gd name="connsiteY69" fmla="*/ 2082748 h 5376282"/>
              <a:gd name="connsiteX70" fmla="*/ 5390729 w 8145898"/>
              <a:gd name="connsiteY70" fmla="*/ 2088724 h 5376282"/>
              <a:gd name="connsiteX71" fmla="*/ 5432564 w 8145898"/>
              <a:gd name="connsiteY71" fmla="*/ 2124583 h 5376282"/>
              <a:gd name="connsiteX72" fmla="*/ 5462447 w 8145898"/>
              <a:gd name="connsiteY72" fmla="*/ 2142513 h 5376282"/>
              <a:gd name="connsiteX73" fmla="*/ 5474400 w 8145898"/>
              <a:gd name="connsiteY73" fmla="*/ 2148489 h 5376282"/>
              <a:gd name="connsiteX74" fmla="*/ 5498305 w 8145898"/>
              <a:gd name="connsiteY74" fmla="*/ 2154466 h 5376282"/>
              <a:gd name="connsiteX75" fmla="*/ 5558070 w 8145898"/>
              <a:gd name="connsiteY75" fmla="*/ 2178372 h 5376282"/>
              <a:gd name="connsiteX76" fmla="*/ 5581976 w 8145898"/>
              <a:gd name="connsiteY76" fmla="*/ 2154466 h 5376282"/>
              <a:gd name="connsiteX77" fmla="*/ 5605882 w 8145898"/>
              <a:gd name="connsiteY77" fmla="*/ 2130560 h 5376282"/>
              <a:gd name="connsiteX78" fmla="*/ 5635764 w 8145898"/>
              <a:gd name="connsiteY78" fmla="*/ 2088724 h 5376282"/>
              <a:gd name="connsiteX79" fmla="*/ 5677600 w 8145898"/>
              <a:gd name="connsiteY79" fmla="*/ 2064819 h 5376282"/>
              <a:gd name="connsiteX80" fmla="*/ 5665647 w 8145898"/>
              <a:gd name="connsiteY80" fmla="*/ 2046889 h 5376282"/>
              <a:gd name="connsiteX81" fmla="*/ 5665647 w 8145898"/>
              <a:gd name="connsiteY81" fmla="*/ 2011030 h 5376282"/>
              <a:gd name="connsiteX82" fmla="*/ 5701505 w 8145898"/>
              <a:gd name="connsiteY82" fmla="*/ 1975172 h 5376282"/>
              <a:gd name="connsiteX83" fmla="*/ 5701505 w 8145898"/>
              <a:gd name="connsiteY83" fmla="*/ 1957242 h 5376282"/>
              <a:gd name="connsiteX84" fmla="*/ 5767247 w 8145898"/>
              <a:gd name="connsiteY84" fmla="*/ 1819783 h 5376282"/>
              <a:gd name="connsiteX85" fmla="*/ 5785176 w 8145898"/>
              <a:gd name="connsiteY85" fmla="*/ 1813807 h 5376282"/>
              <a:gd name="connsiteX86" fmla="*/ 5874823 w 8145898"/>
              <a:gd name="connsiteY86" fmla="*/ 1795877 h 5376282"/>
              <a:gd name="connsiteX87" fmla="*/ 5886776 w 8145898"/>
              <a:gd name="connsiteY87" fmla="*/ 1795877 h 5376282"/>
              <a:gd name="connsiteX88" fmla="*/ 5910681 w 8145898"/>
              <a:gd name="connsiteY88" fmla="*/ 1765996 h 5376282"/>
              <a:gd name="connsiteX89" fmla="*/ 6101927 w 8145898"/>
              <a:gd name="connsiteY89" fmla="*/ 1789901 h 5376282"/>
              <a:gd name="connsiteX90" fmla="*/ 6251340 w 8145898"/>
              <a:gd name="connsiteY90" fmla="*/ 1807830 h 5376282"/>
              <a:gd name="connsiteX91" fmla="*/ 6323057 w 8145898"/>
              <a:gd name="connsiteY91" fmla="*/ 1849666 h 5376282"/>
              <a:gd name="connsiteX92" fmla="*/ 6358915 w 8145898"/>
              <a:gd name="connsiteY92" fmla="*/ 1897477 h 5376282"/>
              <a:gd name="connsiteX93" fmla="*/ 6364892 w 8145898"/>
              <a:gd name="connsiteY93" fmla="*/ 1939313 h 5376282"/>
              <a:gd name="connsiteX94" fmla="*/ 6454538 w 8145898"/>
              <a:gd name="connsiteY94" fmla="*/ 1951266 h 5376282"/>
              <a:gd name="connsiteX95" fmla="*/ 6484421 w 8145898"/>
              <a:gd name="connsiteY95" fmla="*/ 2017007 h 5376282"/>
              <a:gd name="connsiteX96" fmla="*/ 6544184 w 8145898"/>
              <a:gd name="connsiteY96" fmla="*/ 2046889 h 5376282"/>
              <a:gd name="connsiteX97" fmla="*/ 6615902 w 8145898"/>
              <a:gd name="connsiteY97" fmla="*/ 2118606 h 5376282"/>
              <a:gd name="connsiteX98" fmla="*/ 6651760 w 8145898"/>
              <a:gd name="connsiteY98" fmla="*/ 2256065 h 5376282"/>
              <a:gd name="connsiteX99" fmla="*/ 6735431 w 8145898"/>
              <a:gd name="connsiteY99" fmla="*/ 2381572 h 5376282"/>
              <a:gd name="connsiteX100" fmla="*/ 6777266 w 8145898"/>
              <a:gd name="connsiteY100" fmla="*/ 2501101 h 5376282"/>
              <a:gd name="connsiteX101" fmla="*/ 6860936 w 8145898"/>
              <a:gd name="connsiteY101" fmla="*/ 2560866 h 5376282"/>
              <a:gd name="connsiteX102" fmla="*/ 6920700 w 8145898"/>
              <a:gd name="connsiteY102" fmla="*/ 2650512 h 5376282"/>
              <a:gd name="connsiteX103" fmla="*/ 6980464 w 8145898"/>
              <a:gd name="connsiteY103" fmla="*/ 2758089 h 5376282"/>
              <a:gd name="connsiteX104" fmla="*/ 7028276 w 8145898"/>
              <a:gd name="connsiteY104" fmla="*/ 2805900 h 5376282"/>
              <a:gd name="connsiteX105" fmla="*/ 7099992 w 8145898"/>
              <a:gd name="connsiteY105" fmla="*/ 2829806 h 5376282"/>
              <a:gd name="connsiteX106" fmla="*/ 7111944 w 8145898"/>
              <a:gd name="connsiteY106" fmla="*/ 2907501 h 5376282"/>
              <a:gd name="connsiteX107" fmla="*/ 7117921 w 8145898"/>
              <a:gd name="connsiteY107" fmla="*/ 2979218 h 5376282"/>
              <a:gd name="connsiteX108" fmla="*/ 7135849 w 8145898"/>
              <a:gd name="connsiteY108" fmla="*/ 3080819 h 5376282"/>
              <a:gd name="connsiteX109" fmla="*/ 7177685 w 8145898"/>
              <a:gd name="connsiteY109" fmla="*/ 3182419 h 5376282"/>
              <a:gd name="connsiteX110" fmla="*/ 7207566 w 8145898"/>
              <a:gd name="connsiteY110" fmla="*/ 3194372 h 5376282"/>
              <a:gd name="connsiteX111" fmla="*/ 7231473 w 8145898"/>
              <a:gd name="connsiteY111" fmla="*/ 3260112 h 5376282"/>
              <a:gd name="connsiteX112" fmla="*/ 7309165 w 8145898"/>
              <a:gd name="connsiteY112" fmla="*/ 3361711 h 5376282"/>
              <a:gd name="connsiteX113" fmla="*/ 7416742 w 8145898"/>
              <a:gd name="connsiteY113" fmla="*/ 3391593 h 5376282"/>
              <a:gd name="connsiteX114" fmla="*/ 7482483 w 8145898"/>
              <a:gd name="connsiteY114" fmla="*/ 3445381 h 5376282"/>
              <a:gd name="connsiteX115" fmla="*/ 7590059 w 8145898"/>
              <a:gd name="connsiteY115" fmla="*/ 3451357 h 5376282"/>
              <a:gd name="connsiteX116" fmla="*/ 7661776 w 8145898"/>
              <a:gd name="connsiteY116" fmla="*/ 3517097 h 5376282"/>
              <a:gd name="connsiteX117" fmla="*/ 7733494 w 8145898"/>
              <a:gd name="connsiteY117" fmla="*/ 3546980 h 5376282"/>
              <a:gd name="connsiteX118" fmla="*/ 7888881 w 8145898"/>
              <a:gd name="connsiteY118" fmla="*/ 3535026 h 5376282"/>
              <a:gd name="connsiteX119" fmla="*/ 8002433 w 8145898"/>
              <a:gd name="connsiteY119" fmla="*/ 3588814 h 5376282"/>
              <a:gd name="connsiteX120" fmla="*/ 8044267 w 8145898"/>
              <a:gd name="connsiteY120" fmla="*/ 3612720 h 5376282"/>
              <a:gd name="connsiteX121" fmla="*/ 8121961 w 8145898"/>
              <a:gd name="connsiteY121" fmla="*/ 3564909 h 5376282"/>
              <a:gd name="connsiteX122" fmla="*/ 8139889 w 8145898"/>
              <a:gd name="connsiteY122" fmla="*/ 3558932 h 5376282"/>
              <a:gd name="connsiteX123" fmla="*/ 8145865 w 8145898"/>
              <a:gd name="connsiteY123" fmla="*/ 3720296 h 5376282"/>
              <a:gd name="connsiteX124" fmla="*/ 8062195 w 8145898"/>
              <a:gd name="connsiteY124" fmla="*/ 3893614 h 5376282"/>
              <a:gd name="connsiteX125" fmla="*/ 8002431 w 8145898"/>
              <a:gd name="connsiteY125" fmla="*/ 4054978 h 5376282"/>
              <a:gd name="connsiteX126" fmla="*/ 7960595 w 8145898"/>
              <a:gd name="connsiteY126" fmla="*/ 4365754 h 5376282"/>
              <a:gd name="connsiteX127" fmla="*/ 7942666 w 8145898"/>
              <a:gd name="connsiteY127" fmla="*/ 4568954 h 5376282"/>
              <a:gd name="connsiteX128" fmla="*/ 7948642 w 8145898"/>
              <a:gd name="connsiteY128" fmla="*/ 4736295 h 5376282"/>
              <a:gd name="connsiteX129" fmla="*/ 7948642 w 8145898"/>
              <a:gd name="connsiteY129" fmla="*/ 4867777 h 5376282"/>
              <a:gd name="connsiteX130" fmla="*/ 7960595 w 8145898"/>
              <a:gd name="connsiteY130" fmla="*/ 5029141 h 5376282"/>
              <a:gd name="connsiteX131" fmla="*/ 7924737 w 8145898"/>
              <a:gd name="connsiteY131" fmla="*/ 5166599 h 5376282"/>
              <a:gd name="connsiteX132" fmla="*/ 7936690 w 8145898"/>
              <a:gd name="connsiteY132" fmla="*/ 5280152 h 5376282"/>
              <a:gd name="connsiteX133" fmla="*/ 7966572 w 8145898"/>
              <a:gd name="connsiteY133" fmla="*/ 5369799 h 5376282"/>
              <a:gd name="connsiteX134" fmla="*/ 7942666 w 8145898"/>
              <a:gd name="connsiteY134" fmla="*/ 5369798 h 5376282"/>
              <a:gd name="connsiteX135" fmla="*/ 7847042 w 8145898"/>
              <a:gd name="connsiteY135" fmla="*/ 5327962 h 5376282"/>
              <a:gd name="connsiteX136" fmla="*/ 7757395 w 8145898"/>
              <a:gd name="connsiteY136" fmla="*/ 5286127 h 5376282"/>
              <a:gd name="connsiteX137" fmla="*/ 7709584 w 8145898"/>
              <a:gd name="connsiteY137" fmla="*/ 5292104 h 5376282"/>
              <a:gd name="connsiteX138" fmla="*/ 7578102 w 8145898"/>
              <a:gd name="connsiteY138" fmla="*/ 5298081 h 5376282"/>
              <a:gd name="connsiteX139" fmla="*/ 7506384 w 8145898"/>
              <a:gd name="connsiteY139" fmla="*/ 5310034 h 5376282"/>
              <a:gd name="connsiteX140" fmla="*/ 7476502 w 8145898"/>
              <a:gd name="connsiteY140" fmla="*/ 5339916 h 5376282"/>
              <a:gd name="connsiteX141" fmla="*/ 7291231 w 8145898"/>
              <a:gd name="connsiteY141" fmla="*/ 5298080 h 5376282"/>
              <a:gd name="connsiteX142" fmla="*/ 7245600 w 8145898"/>
              <a:gd name="connsiteY142" fmla="*/ 5192855 h 5376282"/>
              <a:gd name="connsiteX143" fmla="*/ 7210931 w 8145898"/>
              <a:gd name="connsiteY143" fmla="*/ 5214524 h 5376282"/>
              <a:gd name="connsiteX144" fmla="*/ 7176262 w 8145898"/>
              <a:gd name="connsiteY144" fmla="*/ 5179854 h 5376282"/>
              <a:gd name="connsiteX145" fmla="*/ 7158927 w 8145898"/>
              <a:gd name="connsiteY145" fmla="*/ 5218856 h 5376282"/>
              <a:gd name="connsiteX146" fmla="*/ 6946578 w 8145898"/>
              <a:gd name="connsiteY146" fmla="*/ 5145184 h 5376282"/>
              <a:gd name="connsiteX147" fmla="*/ 6924910 w 8145898"/>
              <a:gd name="connsiteY147" fmla="*/ 5097514 h 5376282"/>
              <a:gd name="connsiteX148" fmla="*/ 6972580 w 8145898"/>
              <a:gd name="connsiteY148" fmla="*/ 5054178 h 5376282"/>
              <a:gd name="connsiteX149" fmla="*/ 6937911 w 8145898"/>
              <a:gd name="connsiteY149" fmla="*/ 4976172 h 5376282"/>
              <a:gd name="connsiteX150" fmla="*/ 6894575 w 8145898"/>
              <a:gd name="connsiteY150" fmla="*/ 4980506 h 5376282"/>
              <a:gd name="connsiteX151" fmla="*/ 6911909 w 8145898"/>
              <a:gd name="connsiteY151" fmla="*/ 4928502 h 5376282"/>
              <a:gd name="connsiteX152" fmla="*/ 6812235 w 8145898"/>
              <a:gd name="connsiteY152" fmla="*/ 4928502 h 5376282"/>
              <a:gd name="connsiteX153" fmla="*/ 6781900 w 8145898"/>
              <a:gd name="connsiteY153" fmla="*/ 4958837 h 5376282"/>
              <a:gd name="connsiteX154" fmla="*/ 6747230 w 8145898"/>
              <a:gd name="connsiteY154" fmla="*/ 4950170 h 5376282"/>
              <a:gd name="connsiteX155" fmla="*/ 6734229 w 8145898"/>
              <a:gd name="connsiteY155" fmla="*/ 4915501 h 5376282"/>
              <a:gd name="connsiteX156" fmla="*/ 6729895 w 8145898"/>
              <a:gd name="connsiteY156" fmla="*/ 4824495 h 5376282"/>
              <a:gd name="connsiteX157" fmla="*/ 6712561 w 8145898"/>
              <a:gd name="connsiteY157" fmla="*/ 4729155 h 5376282"/>
              <a:gd name="connsiteX158" fmla="*/ 6716894 w 8145898"/>
              <a:gd name="connsiteY158" fmla="*/ 4659816 h 5376282"/>
              <a:gd name="connsiteX159" fmla="*/ 6651889 w 8145898"/>
              <a:gd name="connsiteY159" fmla="*/ 4573142 h 5376282"/>
              <a:gd name="connsiteX160" fmla="*/ 6656224 w 8145898"/>
              <a:gd name="connsiteY160" fmla="*/ 4425798 h 5376282"/>
              <a:gd name="connsiteX161" fmla="*/ 6560883 w 8145898"/>
              <a:gd name="connsiteY161" fmla="*/ 4304457 h 5376282"/>
              <a:gd name="connsiteX162" fmla="*/ 6526214 w 8145898"/>
              <a:gd name="connsiteY162" fmla="*/ 4261120 h 5376282"/>
              <a:gd name="connsiteX163" fmla="*/ 6469877 w 8145898"/>
              <a:gd name="connsiteY163" fmla="*/ 4274121 h 5376282"/>
              <a:gd name="connsiteX164" fmla="*/ 6426540 w 8145898"/>
              <a:gd name="connsiteY164" fmla="*/ 4252453 h 5376282"/>
              <a:gd name="connsiteX165" fmla="*/ 6387538 w 8145898"/>
              <a:gd name="connsiteY165" fmla="*/ 4174447 h 5376282"/>
              <a:gd name="connsiteX166" fmla="*/ 6331200 w 8145898"/>
              <a:gd name="connsiteY166" fmla="*/ 4183114 h 5376282"/>
              <a:gd name="connsiteX167" fmla="*/ 6274862 w 8145898"/>
              <a:gd name="connsiteY167" fmla="*/ 4204783 h 5376282"/>
              <a:gd name="connsiteX168" fmla="*/ 6196856 w 8145898"/>
              <a:gd name="connsiteY168" fmla="*/ 4209116 h 5376282"/>
              <a:gd name="connsiteX169" fmla="*/ 6192523 w 8145898"/>
              <a:gd name="connsiteY169" fmla="*/ 4174447 h 5376282"/>
              <a:gd name="connsiteX170" fmla="*/ 6214192 w 8145898"/>
              <a:gd name="connsiteY170" fmla="*/ 4165779 h 5376282"/>
              <a:gd name="connsiteX171" fmla="*/ 6170855 w 8145898"/>
              <a:gd name="connsiteY171" fmla="*/ 4126776 h 5376282"/>
              <a:gd name="connsiteX172" fmla="*/ 6131852 w 8145898"/>
              <a:gd name="connsiteY172" fmla="*/ 4113776 h 5376282"/>
              <a:gd name="connsiteX173" fmla="*/ 6049512 w 8145898"/>
              <a:gd name="connsiteY173" fmla="*/ 4035770 h 5376282"/>
              <a:gd name="connsiteX174" fmla="*/ 5871833 w 8145898"/>
              <a:gd name="connsiteY174" fmla="*/ 4014102 h 5376282"/>
              <a:gd name="connsiteX175" fmla="*/ 5819828 w 8145898"/>
              <a:gd name="connsiteY175" fmla="*/ 4027103 h 5376282"/>
              <a:gd name="connsiteX176" fmla="*/ 5767825 w 8145898"/>
              <a:gd name="connsiteY176" fmla="*/ 4035771 h 5376282"/>
              <a:gd name="connsiteX177" fmla="*/ 5776493 w 8145898"/>
              <a:gd name="connsiteY177" fmla="*/ 4079107 h 5376282"/>
              <a:gd name="connsiteX178" fmla="*/ 5832831 w 8145898"/>
              <a:gd name="connsiteY178" fmla="*/ 4157112 h 5376282"/>
              <a:gd name="connsiteX179" fmla="*/ 5832830 w 8145898"/>
              <a:gd name="connsiteY179" fmla="*/ 4339126 h 5376282"/>
              <a:gd name="connsiteX180" fmla="*/ 5707154 w 8145898"/>
              <a:gd name="connsiteY180" fmla="*/ 4365128 h 5376282"/>
              <a:gd name="connsiteX181" fmla="*/ 5590146 w 8145898"/>
              <a:gd name="connsiteY181" fmla="*/ 4352126 h 5376282"/>
              <a:gd name="connsiteX182" fmla="*/ 5499139 w 8145898"/>
              <a:gd name="connsiteY182" fmla="*/ 4330458 h 5376282"/>
              <a:gd name="connsiteX183" fmla="*/ 5438468 w 8145898"/>
              <a:gd name="connsiteY183" fmla="*/ 4352127 h 5376282"/>
              <a:gd name="connsiteX184" fmla="*/ 5390798 w 8145898"/>
              <a:gd name="connsiteY184" fmla="*/ 4399797 h 5376282"/>
              <a:gd name="connsiteX185" fmla="*/ 5330127 w 8145898"/>
              <a:gd name="connsiteY185" fmla="*/ 4443134 h 5376282"/>
              <a:gd name="connsiteX186" fmla="*/ 5304125 w 8145898"/>
              <a:gd name="connsiteY186" fmla="*/ 4486469 h 5376282"/>
              <a:gd name="connsiteX187" fmla="*/ 5230453 w 8145898"/>
              <a:gd name="connsiteY187" fmla="*/ 4521139 h 5376282"/>
              <a:gd name="connsiteX188" fmla="*/ 5234786 w 8145898"/>
              <a:gd name="connsiteY188" fmla="*/ 4577477 h 5376282"/>
              <a:gd name="connsiteX189" fmla="*/ 5217452 w 8145898"/>
              <a:gd name="connsiteY189" fmla="*/ 4616479 h 5376282"/>
              <a:gd name="connsiteX190" fmla="*/ 5221786 w 8145898"/>
              <a:gd name="connsiteY190" fmla="*/ 4677150 h 5376282"/>
              <a:gd name="connsiteX191" fmla="*/ 5247787 w 8145898"/>
              <a:gd name="connsiteY191" fmla="*/ 4737821 h 5376282"/>
              <a:gd name="connsiteX192" fmla="*/ 5195783 w 8145898"/>
              <a:gd name="connsiteY192" fmla="*/ 4733488 h 5376282"/>
              <a:gd name="connsiteX193" fmla="*/ 5169782 w 8145898"/>
              <a:gd name="connsiteY193" fmla="*/ 4776824 h 5376282"/>
              <a:gd name="connsiteX194" fmla="*/ 5104777 w 8145898"/>
              <a:gd name="connsiteY194" fmla="*/ 4824494 h 5376282"/>
              <a:gd name="connsiteX195" fmla="*/ 5104777 w 8145898"/>
              <a:gd name="connsiteY195" fmla="*/ 4941503 h 5376282"/>
              <a:gd name="connsiteX196" fmla="*/ 5074441 w 8145898"/>
              <a:gd name="connsiteY196" fmla="*/ 4971838 h 5376282"/>
              <a:gd name="connsiteX197" fmla="*/ 5048440 w 8145898"/>
              <a:gd name="connsiteY197" fmla="*/ 5231857 h 5376282"/>
              <a:gd name="connsiteX198" fmla="*/ 5005104 w 8145898"/>
              <a:gd name="connsiteY198" fmla="*/ 5366201 h 5376282"/>
              <a:gd name="connsiteX199" fmla="*/ 4979102 w 8145898"/>
              <a:gd name="connsiteY199" fmla="*/ 5309863 h 5376282"/>
              <a:gd name="connsiteX200" fmla="*/ 4918430 w 8145898"/>
              <a:gd name="connsiteY200" fmla="*/ 5318530 h 5376282"/>
              <a:gd name="connsiteX201" fmla="*/ 4840424 w 8145898"/>
              <a:gd name="connsiteY201" fmla="*/ 5288195 h 5376282"/>
              <a:gd name="connsiteX202" fmla="*/ 4844758 w 8145898"/>
              <a:gd name="connsiteY202" fmla="*/ 5223190 h 5376282"/>
              <a:gd name="connsiteX203" fmla="*/ 4797088 w 8145898"/>
              <a:gd name="connsiteY203" fmla="*/ 5205855 h 5376282"/>
              <a:gd name="connsiteX204" fmla="*/ 4697415 w 8145898"/>
              <a:gd name="connsiteY204" fmla="*/ 5249192 h 5376282"/>
              <a:gd name="connsiteX205" fmla="*/ 4688747 w 8145898"/>
              <a:gd name="connsiteY205" fmla="*/ 5197189 h 5376282"/>
              <a:gd name="connsiteX206" fmla="*/ 4732083 w 8145898"/>
              <a:gd name="connsiteY206" fmla="*/ 5136518 h 5376282"/>
              <a:gd name="connsiteX207" fmla="*/ 4697414 w 8145898"/>
              <a:gd name="connsiteY207" fmla="*/ 5062846 h 5376282"/>
              <a:gd name="connsiteX208" fmla="*/ 4619408 w 8145898"/>
              <a:gd name="connsiteY208" fmla="*/ 5015175 h 5376282"/>
              <a:gd name="connsiteX209" fmla="*/ 4519734 w 8145898"/>
              <a:gd name="connsiteY209" fmla="*/ 5006508 h 5376282"/>
              <a:gd name="connsiteX210" fmla="*/ 4489398 w 8145898"/>
              <a:gd name="connsiteY210" fmla="*/ 5015175 h 5376282"/>
              <a:gd name="connsiteX211" fmla="*/ 4493732 w 8145898"/>
              <a:gd name="connsiteY211" fmla="*/ 5067178 h 5376282"/>
              <a:gd name="connsiteX212" fmla="*/ 4420060 w 8145898"/>
              <a:gd name="connsiteY212" fmla="*/ 5114849 h 5376282"/>
              <a:gd name="connsiteX213" fmla="*/ 4493732 w 8145898"/>
              <a:gd name="connsiteY213" fmla="*/ 5266528 h 5376282"/>
              <a:gd name="connsiteX214" fmla="*/ 4437395 w 8145898"/>
              <a:gd name="connsiteY214" fmla="*/ 5266528 h 5376282"/>
              <a:gd name="connsiteX215" fmla="*/ 4415727 w 8145898"/>
              <a:gd name="connsiteY215" fmla="*/ 5262193 h 5376282"/>
              <a:gd name="connsiteX216" fmla="*/ 4381059 w 8145898"/>
              <a:gd name="connsiteY216" fmla="*/ 5262193 h 5376282"/>
              <a:gd name="connsiteX217" fmla="*/ 4372390 w 8145898"/>
              <a:gd name="connsiteY217" fmla="*/ 5270860 h 5376282"/>
              <a:gd name="connsiteX218" fmla="*/ 4242381 w 8145898"/>
              <a:gd name="connsiteY218" fmla="*/ 5097514 h 5376282"/>
              <a:gd name="connsiteX219" fmla="*/ 4090703 w 8145898"/>
              <a:gd name="connsiteY219" fmla="*/ 4915502 h 5376282"/>
              <a:gd name="connsiteX220" fmla="*/ 4064701 w 8145898"/>
              <a:gd name="connsiteY220" fmla="*/ 4919835 h 5376282"/>
              <a:gd name="connsiteX221" fmla="*/ 4017031 w 8145898"/>
              <a:gd name="connsiteY221" fmla="*/ 4798492 h 5376282"/>
              <a:gd name="connsiteX222" fmla="*/ 3913024 w 8145898"/>
              <a:gd name="connsiteY222" fmla="*/ 4690151 h 5376282"/>
              <a:gd name="connsiteX223" fmla="*/ 3869687 w 8145898"/>
              <a:gd name="connsiteY223" fmla="*/ 4586143 h 5376282"/>
              <a:gd name="connsiteX224" fmla="*/ 3787348 w 8145898"/>
              <a:gd name="connsiteY224" fmla="*/ 4490803 h 5376282"/>
              <a:gd name="connsiteX225" fmla="*/ 3601001 w 8145898"/>
              <a:gd name="connsiteY225" fmla="*/ 4334792 h 5376282"/>
              <a:gd name="connsiteX226" fmla="*/ 3496993 w 8145898"/>
              <a:gd name="connsiteY226" fmla="*/ 4243785 h 5376282"/>
              <a:gd name="connsiteX227" fmla="*/ 3423321 w 8145898"/>
              <a:gd name="connsiteY227" fmla="*/ 4161446 h 5376282"/>
              <a:gd name="connsiteX228" fmla="*/ 3397319 w 8145898"/>
              <a:gd name="connsiteY228" fmla="*/ 4096441 h 5376282"/>
              <a:gd name="connsiteX229" fmla="*/ 3327981 w 8145898"/>
              <a:gd name="connsiteY229" fmla="*/ 4035770 h 5376282"/>
              <a:gd name="connsiteX230" fmla="*/ 3310646 w 8145898"/>
              <a:gd name="connsiteY230" fmla="*/ 3966432 h 5376282"/>
              <a:gd name="connsiteX231" fmla="*/ 3280310 w 8145898"/>
              <a:gd name="connsiteY231" fmla="*/ 3936096 h 5376282"/>
              <a:gd name="connsiteX232" fmla="*/ 3271643 w 8145898"/>
              <a:gd name="connsiteY232" fmla="*/ 3905760 h 5376282"/>
              <a:gd name="connsiteX233" fmla="*/ 3145968 w 8145898"/>
              <a:gd name="connsiteY233" fmla="*/ 3797419 h 5376282"/>
              <a:gd name="connsiteX234" fmla="*/ 3011624 w 8145898"/>
              <a:gd name="connsiteY234" fmla="*/ 3758416 h 5376282"/>
              <a:gd name="connsiteX235" fmla="*/ 2955286 w 8145898"/>
              <a:gd name="connsiteY235" fmla="*/ 3697746 h 5376282"/>
              <a:gd name="connsiteX236" fmla="*/ 2898951 w 8145898"/>
              <a:gd name="connsiteY236" fmla="*/ 3650075 h 5376282"/>
              <a:gd name="connsiteX237" fmla="*/ 2838281 w 8145898"/>
              <a:gd name="connsiteY237" fmla="*/ 3637074 h 5376282"/>
              <a:gd name="connsiteX238" fmla="*/ 2829613 w 8145898"/>
              <a:gd name="connsiteY238" fmla="*/ 3524399 h 5376282"/>
              <a:gd name="connsiteX239" fmla="*/ 2829614 w 8145898"/>
              <a:gd name="connsiteY239" fmla="*/ 3463728 h 5376282"/>
              <a:gd name="connsiteX240" fmla="*/ 2916287 w 8145898"/>
              <a:gd name="connsiteY240" fmla="*/ 3351053 h 5376282"/>
              <a:gd name="connsiteX241" fmla="*/ 2911975 w 8145898"/>
              <a:gd name="connsiteY241" fmla="*/ 3250100 h 5376282"/>
              <a:gd name="connsiteX242" fmla="*/ 2842120 w 8145898"/>
              <a:gd name="connsiteY242" fmla="*/ 3120674 h 5376282"/>
              <a:gd name="connsiteX243" fmla="*/ 2731534 w 8145898"/>
              <a:gd name="connsiteY243" fmla="*/ 3125524 h 5376282"/>
              <a:gd name="connsiteX0" fmla="*/ 1034067 w 8145898"/>
              <a:gd name="connsiteY0" fmla="*/ 2093679 h 5376282"/>
              <a:gd name="connsiteX1" fmla="*/ 913733 w 8145898"/>
              <a:gd name="connsiteY1" fmla="*/ 1952938 h 5376282"/>
              <a:gd name="connsiteX2" fmla="*/ 851120 w 8145898"/>
              <a:gd name="connsiteY2" fmla="*/ 1842296 h 5376282"/>
              <a:gd name="connsiteX3" fmla="*/ 756363 w 8145898"/>
              <a:gd name="connsiteY3" fmla="*/ 1694990 h 5376282"/>
              <a:gd name="connsiteX4" fmla="*/ 614229 w 8145898"/>
              <a:gd name="connsiteY4" fmla="*/ 1570351 h 5376282"/>
              <a:gd name="connsiteX5" fmla="*/ 521515 w 8145898"/>
              <a:gd name="connsiteY5" fmla="*/ 1461969 h 5376282"/>
              <a:gd name="connsiteX6" fmla="*/ 430258 w 8145898"/>
              <a:gd name="connsiteY6" fmla="*/ 1377494 h 5376282"/>
              <a:gd name="connsiteX7" fmla="*/ 405114 w 8145898"/>
              <a:gd name="connsiteY7" fmla="*/ 1258831 h 5376282"/>
              <a:gd name="connsiteX8" fmla="*/ 410873 w 8145898"/>
              <a:gd name="connsiteY8" fmla="*/ 1151904 h 5376282"/>
              <a:gd name="connsiteX9" fmla="*/ 374798 w 8145898"/>
              <a:gd name="connsiteY9" fmla="*/ 1054238 h 5376282"/>
              <a:gd name="connsiteX10" fmla="*/ 334418 w 8145898"/>
              <a:gd name="connsiteY10" fmla="*/ 996082 h 5376282"/>
              <a:gd name="connsiteX11" fmla="*/ 339373 w 8145898"/>
              <a:gd name="connsiteY11" fmla="*/ 860731 h 5376282"/>
              <a:gd name="connsiteX12" fmla="*/ 249633 w 8145898"/>
              <a:gd name="connsiteY12" fmla="*/ 767429 h 5376282"/>
              <a:gd name="connsiteX13" fmla="*/ 270257 w 8145898"/>
              <a:gd name="connsiteY13" fmla="*/ 673694 h 5376282"/>
              <a:gd name="connsiteX14" fmla="*/ 163330 w 8145898"/>
              <a:gd name="connsiteY14" fmla="*/ 414074 h 5376282"/>
              <a:gd name="connsiteX15" fmla="*/ 210925 w 8145898"/>
              <a:gd name="connsiteY15" fmla="*/ 360503 h 5376282"/>
              <a:gd name="connsiteX16" fmla="*/ 123167 w 8145898"/>
              <a:gd name="connsiteY16" fmla="*/ 241499 h 5376282"/>
              <a:gd name="connsiteX17" fmla="*/ 76006 w 8145898"/>
              <a:gd name="connsiteY17" fmla="*/ 106364 h 5376282"/>
              <a:gd name="connsiteX18" fmla="*/ 63464 w 8145898"/>
              <a:gd name="connsiteY18" fmla="*/ 3029 h 5376282"/>
              <a:gd name="connsiteX19" fmla="*/ 946470 w 8145898"/>
              <a:gd name="connsiteY19" fmla="*/ 32694 h 5376282"/>
              <a:gd name="connsiteX20" fmla="*/ 1016858 w 8145898"/>
              <a:gd name="connsiteY20" fmla="*/ 86035 h 5376282"/>
              <a:gd name="connsiteX21" fmla="*/ 1037905 w 8145898"/>
              <a:gd name="connsiteY21" fmla="*/ 196788 h 5376282"/>
              <a:gd name="connsiteX22" fmla="*/ 2248562 w 8145898"/>
              <a:gd name="connsiteY22" fmla="*/ 808490 h 5376282"/>
              <a:gd name="connsiteX23" fmla="*/ 2821033 w 8145898"/>
              <a:gd name="connsiteY23" fmla="*/ 907056 h 5376282"/>
              <a:gd name="connsiteX24" fmla="*/ 3311506 w 8145898"/>
              <a:gd name="connsiteY24" fmla="*/ 953195 h 5376282"/>
              <a:gd name="connsiteX25" fmla="*/ 3526070 w 8145898"/>
              <a:gd name="connsiteY25" fmla="*/ 977101 h 5376282"/>
              <a:gd name="connsiteX26" fmla="*/ 3538023 w 8145898"/>
              <a:gd name="connsiteY26" fmla="*/ 977101 h 5376282"/>
              <a:gd name="connsiteX27" fmla="*/ 3549976 w 8145898"/>
              <a:gd name="connsiteY27" fmla="*/ 779877 h 5376282"/>
              <a:gd name="connsiteX28" fmla="*/ 3549976 w 8145898"/>
              <a:gd name="connsiteY28" fmla="*/ 773901 h 5376282"/>
              <a:gd name="connsiteX29" fmla="*/ 3687435 w 8145898"/>
              <a:gd name="connsiteY29" fmla="*/ 773901 h 5376282"/>
              <a:gd name="connsiteX30" fmla="*/ 4237270 w 8145898"/>
              <a:gd name="connsiteY30" fmla="*/ 821713 h 5376282"/>
              <a:gd name="connsiteX31" fmla="*/ 4273129 w 8145898"/>
              <a:gd name="connsiteY31" fmla="*/ 821713 h 5376282"/>
              <a:gd name="connsiteX32" fmla="*/ 4303011 w 8145898"/>
              <a:gd name="connsiteY32" fmla="*/ 851595 h 5376282"/>
              <a:gd name="connsiteX33" fmla="*/ 4326917 w 8145898"/>
              <a:gd name="connsiteY33" fmla="*/ 905383 h 5376282"/>
              <a:gd name="connsiteX34" fmla="*/ 4332894 w 8145898"/>
              <a:gd name="connsiteY34" fmla="*/ 953195 h 5376282"/>
              <a:gd name="connsiteX35" fmla="*/ 4374729 w 8145898"/>
              <a:gd name="connsiteY35" fmla="*/ 1001007 h 5376282"/>
              <a:gd name="connsiteX36" fmla="*/ 4440470 w 8145898"/>
              <a:gd name="connsiteY36" fmla="*/ 1012960 h 5376282"/>
              <a:gd name="connsiteX37" fmla="*/ 4494258 w 8145898"/>
              <a:gd name="connsiteY37" fmla="*/ 1060772 h 5376282"/>
              <a:gd name="connsiteX38" fmla="*/ 4536094 w 8145898"/>
              <a:gd name="connsiteY38" fmla="*/ 1114560 h 5376282"/>
              <a:gd name="connsiteX39" fmla="*/ 4589882 w 8145898"/>
              <a:gd name="connsiteY39" fmla="*/ 1168348 h 5376282"/>
              <a:gd name="connsiteX40" fmla="*/ 4607811 w 8145898"/>
              <a:gd name="connsiteY40" fmla="*/ 1198230 h 5376282"/>
              <a:gd name="connsiteX41" fmla="*/ 4661600 w 8145898"/>
              <a:gd name="connsiteY41" fmla="*/ 1246042 h 5376282"/>
              <a:gd name="connsiteX42" fmla="*/ 4715388 w 8145898"/>
              <a:gd name="connsiteY42" fmla="*/ 1293854 h 5376282"/>
              <a:gd name="connsiteX43" fmla="*/ 4721364 w 8145898"/>
              <a:gd name="connsiteY43" fmla="*/ 1293854 h 5376282"/>
              <a:gd name="connsiteX44" fmla="*/ 4781129 w 8145898"/>
              <a:gd name="connsiteY44" fmla="*/ 1311783 h 5376282"/>
              <a:gd name="connsiteX45" fmla="*/ 4822964 w 8145898"/>
              <a:gd name="connsiteY45" fmla="*/ 1365572 h 5376282"/>
              <a:gd name="connsiteX46" fmla="*/ 4828941 w 8145898"/>
              <a:gd name="connsiteY46" fmla="*/ 1377524 h 5376282"/>
              <a:gd name="connsiteX47" fmla="*/ 4852847 w 8145898"/>
              <a:gd name="connsiteY47" fmla="*/ 1401430 h 5376282"/>
              <a:gd name="connsiteX48" fmla="*/ 4876752 w 8145898"/>
              <a:gd name="connsiteY48" fmla="*/ 1443266 h 5376282"/>
              <a:gd name="connsiteX49" fmla="*/ 4882729 w 8145898"/>
              <a:gd name="connsiteY49" fmla="*/ 1491077 h 5376282"/>
              <a:gd name="connsiteX50" fmla="*/ 4894682 w 8145898"/>
              <a:gd name="connsiteY50" fmla="*/ 1514983 h 5376282"/>
              <a:gd name="connsiteX51" fmla="*/ 4918588 w 8145898"/>
              <a:gd name="connsiteY51" fmla="*/ 1544866 h 5376282"/>
              <a:gd name="connsiteX52" fmla="*/ 4942494 w 8145898"/>
              <a:gd name="connsiteY52" fmla="*/ 1580724 h 5376282"/>
              <a:gd name="connsiteX53" fmla="*/ 4954447 w 8145898"/>
              <a:gd name="connsiteY53" fmla="*/ 1610607 h 5376282"/>
              <a:gd name="connsiteX54" fmla="*/ 4930541 w 8145898"/>
              <a:gd name="connsiteY54" fmla="*/ 1664395 h 5376282"/>
              <a:gd name="connsiteX55" fmla="*/ 4954447 w 8145898"/>
              <a:gd name="connsiteY55" fmla="*/ 1712207 h 5376282"/>
              <a:gd name="connsiteX56" fmla="*/ 4966400 w 8145898"/>
              <a:gd name="connsiteY56" fmla="*/ 1742089 h 5376282"/>
              <a:gd name="connsiteX57" fmla="*/ 4984329 w 8145898"/>
              <a:gd name="connsiteY57" fmla="*/ 1783924 h 5376282"/>
              <a:gd name="connsiteX58" fmla="*/ 4996282 w 8145898"/>
              <a:gd name="connsiteY58" fmla="*/ 1801854 h 5376282"/>
              <a:gd name="connsiteX59" fmla="*/ 4996282 w 8145898"/>
              <a:gd name="connsiteY59" fmla="*/ 1831736 h 5376282"/>
              <a:gd name="connsiteX60" fmla="*/ 5044094 w 8145898"/>
              <a:gd name="connsiteY60" fmla="*/ 1891501 h 5376282"/>
              <a:gd name="connsiteX61" fmla="*/ 5073976 w 8145898"/>
              <a:gd name="connsiteY61" fmla="*/ 1909430 h 5376282"/>
              <a:gd name="connsiteX62" fmla="*/ 5079952 w 8145898"/>
              <a:gd name="connsiteY62" fmla="*/ 1903454 h 5376282"/>
              <a:gd name="connsiteX63" fmla="*/ 5121788 w 8145898"/>
              <a:gd name="connsiteY63" fmla="*/ 1921383 h 5376282"/>
              <a:gd name="connsiteX64" fmla="*/ 5175576 w 8145898"/>
              <a:gd name="connsiteY64" fmla="*/ 1969195 h 5376282"/>
              <a:gd name="connsiteX65" fmla="*/ 5217411 w 8145898"/>
              <a:gd name="connsiteY65" fmla="*/ 2005054 h 5376282"/>
              <a:gd name="connsiteX66" fmla="*/ 5253270 w 8145898"/>
              <a:gd name="connsiteY66" fmla="*/ 2017007 h 5376282"/>
              <a:gd name="connsiteX67" fmla="*/ 5307058 w 8145898"/>
              <a:gd name="connsiteY67" fmla="*/ 2028960 h 5376282"/>
              <a:gd name="connsiteX68" fmla="*/ 5307058 w 8145898"/>
              <a:gd name="connsiteY68" fmla="*/ 2052866 h 5376282"/>
              <a:gd name="connsiteX69" fmla="*/ 5354870 w 8145898"/>
              <a:gd name="connsiteY69" fmla="*/ 2082748 h 5376282"/>
              <a:gd name="connsiteX70" fmla="*/ 5390729 w 8145898"/>
              <a:gd name="connsiteY70" fmla="*/ 2088724 h 5376282"/>
              <a:gd name="connsiteX71" fmla="*/ 5432564 w 8145898"/>
              <a:gd name="connsiteY71" fmla="*/ 2124583 h 5376282"/>
              <a:gd name="connsiteX72" fmla="*/ 5462447 w 8145898"/>
              <a:gd name="connsiteY72" fmla="*/ 2142513 h 5376282"/>
              <a:gd name="connsiteX73" fmla="*/ 5474400 w 8145898"/>
              <a:gd name="connsiteY73" fmla="*/ 2148489 h 5376282"/>
              <a:gd name="connsiteX74" fmla="*/ 5498305 w 8145898"/>
              <a:gd name="connsiteY74" fmla="*/ 2154466 h 5376282"/>
              <a:gd name="connsiteX75" fmla="*/ 5558070 w 8145898"/>
              <a:gd name="connsiteY75" fmla="*/ 2178372 h 5376282"/>
              <a:gd name="connsiteX76" fmla="*/ 5581976 w 8145898"/>
              <a:gd name="connsiteY76" fmla="*/ 2154466 h 5376282"/>
              <a:gd name="connsiteX77" fmla="*/ 5605882 w 8145898"/>
              <a:gd name="connsiteY77" fmla="*/ 2130560 h 5376282"/>
              <a:gd name="connsiteX78" fmla="*/ 5635764 w 8145898"/>
              <a:gd name="connsiteY78" fmla="*/ 2088724 h 5376282"/>
              <a:gd name="connsiteX79" fmla="*/ 5677600 w 8145898"/>
              <a:gd name="connsiteY79" fmla="*/ 2064819 h 5376282"/>
              <a:gd name="connsiteX80" fmla="*/ 5665647 w 8145898"/>
              <a:gd name="connsiteY80" fmla="*/ 2046889 h 5376282"/>
              <a:gd name="connsiteX81" fmla="*/ 5665647 w 8145898"/>
              <a:gd name="connsiteY81" fmla="*/ 2011030 h 5376282"/>
              <a:gd name="connsiteX82" fmla="*/ 5701505 w 8145898"/>
              <a:gd name="connsiteY82" fmla="*/ 1975172 h 5376282"/>
              <a:gd name="connsiteX83" fmla="*/ 5701505 w 8145898"/>
              <a:gd name="connsiteY83" fmla="*/ 1957242 h 5376282"/>
              <a:gd name="connsiteX84" fmla="*/ 5767247 w 8145898"/>
              <a:gd name="connsiteY84" fmla="*/ 1819783 h 5376282"/>
              <a:gd name="connsiteX85" fmla="*/ 5785176 w 8145898"/>
              <a:gd name="connsiteY85" fmla="*/ 1813807 h 5376282"/>
              <a:gd name="connsiteX86" fmla="*/ 5874823 w 8145898"/>
              <a:gd name="connsiteY86" fmla="*/ 1795877 h 5376282"/>
              <a:gd name="connsiteX87" fmla="*/ 5886776 w 8145898"/>
              <a:gd name="connsiteY87" fmla="*/ 1795877 h 5376282"/>
              <a:gd name="connsiteX88" fmla="*/ 5910681 w 8145898"/>
              <a:gd name="connsiteY88" fmla="*/ 1765996 h 5376282"/>
              <a:gd name="connsiteX89" fmla="*/ 6101927 w 8145898"/>
              <a:gd name="connsiteY89" fmla="*/ 1789901 h 5376282"/>
              <a:gd name="connsiteX90" fmla="*/ 6251340 w 8145898"/>
              <a:gd name="connsiteY90" fmla="*/ 1807830 h 5376282"/>
              <a:gd name="connsiteX91" fmla="*/ 6323057 w 8145898"/>
              <a:gd name="connsiteY91" fmla="*/ 1849666 h 5376282"/>
              <a:gd name="connsiteX92" fmla="*/ 6358915 w 8145898"/>
              <a:gd name="connsiteY92" fmla="*/ 1897477 h 5376282"/>
              <a:gd name="connsiteX93" fmla="*/ 6364892 w 8145898"/>
              <a:gd name="connsiteY93" fmla="*/ 1939313 h 5376282"/>
              <a:gd name="connsiteX94" fmla="*/ 6454538 w 8145898"/>
              <a:gd name="connsiteY94" fmla="*/ 1951266 h 5376282"/>
              <a:gd name="connsiteX95" fmla="*/ 6484421 w 8145898"/>
              <a:gd name="connsiteY95" fmla="*/ 2017007 h 5376282"/>
              <a:gd name="connsiteX96" fmla="*/ 6544184 w 8145898"/>
              <a:gd name="connsiteY96" fmla="*/ 2046889 h 5376282"/>
              <a:gd name="connsiteX97" fmla="*/ 6615902 w 8145898"/>
              <a:gd name="connsiteY97" fmla="*/ 2118606 h 5376282"/>
              <a:gd name="connsiteX98" fmla="*/ 6651760 w 8145898"/>
              <a:gd name="connsiteY98" fmla="*/ 2256065 h 5376282"/>
              <a:gd name="connsiteX99" fmla="*/ 6735431 w 8145898"/>
              <a:gd name="connsiteY99" fmla="*/ 2381572 h 5376282"/>
              <a:gd name="connsiteX100" fmla="*/ 6777266 w 8145898"/>
              <a:gd name="connsiteY100" fmla="*/ 2501101 h 5376282"/>
              <a:gd name="connsiteX101" fmla="*/ 6860936 w 8145898"/>
              <a:gd name="connsiteY101" fmla="*/ 2560866 h 5376282"/>
              <a:gd name="connsiteX102" fmla="*/ 6920700 w 8145898"/>
              <a:gd name="connsiteY102" fmla="*/ 2650512 h 5376282"/>
              <a:gd name="connsiteX103" fmla="*/ 6980464 w 8145898"/>
              <a:gd name="connsiteY103" fmla="*/ 2758089 h 5376282"/>
              <a:gd name="connsiteX104" fmla="*/ 7028276 w 8145898"/>
              <a:gd name="connsiteY104" fmla="*/ 2805900 h 5376282"/>
              <a:gd name="connsiteX105" fmla="*/ 7099992 w 8145898"/>
              <a:gd name="connsiteY105" fmla="*/ 2829806 h 5376282"/>
              <a:gd name="connsiteX106" fmla="*/ 7111944 w 8145898"/>
              <a:gd name="connsiteY106" fmla="*/ 2907501 h 5376282"/>
              <a:gd name="connsiteX107" fmla="*/ 7117921 w 8145898"/>
              <a:gd name="connsiteY107" fmla="*/ 2979218 h 5376282"/>
              <a:gd name="connsiteX108" fmla="*/ 7135849 w 8145898"/>
              <a:gd name="connsiteY108" fmla="*/ 3080819 h 5376282"/>
              <a:gd name="connsiteX109" fmla="*/ 7177685 w 8145898"/>
              <a:gd name="connsiteY109" fmla="*/ 3182419 h 5376282"/>
              <a:gd name="connsiteX110" fmla="*/ 7207566 w 8145898"/>
              <a:gd name="connsiteY110" fmla="*/ 3194372 h 5376282"/>
              <a:gd name="connsiteX111" fmla="*/ 7231473 w 8145898"/>
              <a:gd name="connsiteY111" fmla="*/ 3260112 h 5376282"/>
              <a:gd name="connsiteX112" fmla="*/ 7309165 w 8145898"/>
              <a:gd name="connsiteY112" fmla="*/ 3361711 h 5376282"/>
              <a:gd name="connsiteX113" fmla="*/ 7416742 w 8145898"/>
              <a:gd name="connsiteY113" fmla="*/ 3391593 h 5376282"/>
              <a:gd name="connsiteX114" fmla="*/ 7482483 w 8145898"/>
              <a:gd name="connsiteY114" fmla="*/ 3445381 h 5376282"/>
              <a:gd name="connsiteX115" fmla="*/ 7590059 w 8145898"/>
              <a:gd name="connsiteY115" fmla="*/ 3451357 h 5376282"/>
              <a:gd name="connsiteX116" fmla="*/ 7661776 w 8145898"/>
              <a:gd name="connsiteY116" fmla="*/ 3517097 h 5376282"/>
              <a:gd name="connsiteX117" fmla="*/ 7733494 w 8145898"/>
              <a:gd name="connsiteY117" fmla="*/ 3546980 h 5376282"/>
              <a:gd name="connsiteX118" fmla="*/ 7888881 w 8145898"/>
              <a:gd name="connsiteY118" fmla="*/ 3535026 h 5376282"/>
              <a:gd name="connsiteX119" fmla="*/ 8002433 w 8145898"/>
              <a:gd name="connsiteY119" fmla="*/ 3588814 h 5376282"/>
              <a:gd name="connsiteX120" fmla="*/ 8044267 w 8145898"/>
              <a:gd name="connsiteY120" fmla="*/ 3612720 h 5376282"/>
              <a:gd name="connsiteX121" fmla="*/ 8121961 w 8145898"/>
              <a:gd name="connsiteY121" fmla="*/ 3564909 h 5376282"/>
              <a:gd name="connsiteX122" fmla="*/ 8139889 w 8145898"/>
              <a:gd name="connsiteY122" fmla="*/ 3558932 h 5376282"/>
              <a:gd name="connsiteX123" fmla="*/ 8145865 w 8145898"/>
              <a:gd name="connsiteY123" fmla="*/ 3720296 h 5376282"/>
              <a:gd name="connsiteX124" fmla="*/ 8062195 w 8145898"/>
              <a:gd name="connsiteY124" fmla="*/ 3893614 h 5376282"/>
              <a:gd name="connsiteX125" fmla="*/ 8002431 w 8145898"/>
              <a:gd name="connsiteY125" fmla="*/ 4054978 h 5376282"/>
              <a:gd name="connsiteX126" fmla="*/ 7960595 w 8145898"/>
              <a:gd name="connsiteY126" fmla="*/ 4365754 h 5376282"/>
              <a:gd name="connsiteX127" fmla="*/ 7942666 w 8145898"/>
              <a:gd name="connsiteY127" fmla="*/ 4568954 h 5376282"/>
              <a:gd name="connsiteX128" fmla="*/ 7948642 w 8145898"/>
              <a:gd name="connsiteY128" fmla="*/ 4736295 h 5376282"/>
              <a:gd name="connsiteX129" fmla="*/ 7948642 w 8145898"/>
              <a:gd name="connsiteY129" fmla="*/ 4867777 h 5376282"/>
              <a:gd name="connsiteX130" fmla="*/ 7960595 w 8145898"/>
              <a:gd name="connsiteY130" fmla="*/ 5029141 h 5376282"/>
              <a:gd name="connsiteX131" fmla="*/ 7924737 w 8145898"/>
              <a:gd name="connsiteY131" fmla="*/ 5166599 h 5376282"/>
              <a:gd name="connsiteX132" fmla="*/ 7936690 w 8145898"/>
              <a:gd name="connsiteY132" fmla="*/ 5280152 h 5376282"/>
              <a:gd name="connsiteX133" fmla="*/ 7966572 w 8145898"/>
              <a:gd name="connsiteY133" fmla="*/ 5369799 h 5376282"/>
              <a:gd name="connsiteX134" fmla="*/ 7942666 w 8145898"/>
              <a:gd name="connsiteY134" fmla="*/ 5369798 h 5376282"/>
              <a:gd name="connsiteX135" fmla="*/ 7847042 w 8145898"/>
              <a:gd name="connsiteY135" fmla="*/ 5327962 h 5376282"/>
              <a:gd name="connsiteX136" fmla="*/ 7757395 w 8145898"/>
              <a:gd name="connsiteY136" fmla="*/ 5286127 h 5376282"/>
              <a:gd name="connsiteX137" fmla="*/ 7709584 w 8145898"/>
              <a:gd name="connsiteY137" fmla="*/ 5292104 h 5376282"/>
              <a:gd name="connsiteX138" fmla="*/ 7578102 w 8145898"/>
              <a:gd name="connsiteY138" fmla="*/ 5298081 h 5376282"/>
              <a:gd name="connsiteX139" fmla="*/ 7506384 w 8145898"/>
              <a:gd name="connsiteY139" fmla="*/ 5310034 h 5376282"/>
              <a:gd name="connsiteX140" fmla="*/ 7476502 w 8145898"/>
              <a:gd name="connsiteY140" fmla="*/ 5339916 h 5376282"/>
              <a:gd name="connsiteX141" fmla="*/ 7291231 w 8145898"/>
              <a:gd name="connsiteY141" fmla="*/ 5298080 h 5376282"/>
              <a:gd name="connsiteX142" fmla="*/ 7245600 w 8145898"/>
              <a:gd name="connsiteY142" fmla="*/ 5192855 h 5376282"/>
              <a:gd name="connsiteX143" fmla="*/ 7210931 w 8145898"/>
              <a:gd name="connsiteY143" fmla="*/ 5214524 h 5376282"/>
              <a:gd name="connsiteX144" fmla="*/ 7176262 w 8145898"/>
              <a:gd name="connsiteY144" fmla="*/ 5179854 h 5376282"/>
              <a:gd name="connsiteX145" fmla="*/ 7158927 w 8145898"/>
              <a:gd name="connsiteY145" fmla="*/ 5218856 h 5376282"/>
              <a:gd name="connsiteX146" fmla="*/ 6946578 w 8145898"/>
              <a:gd name="connsiteY146" fmla="*/ 5145184 h 5376282"/>
              <a:gd name="connsiteX147" fmla="*/ 6924910 w 8145898"/>
              <a:gd name="connsiteY147" fmla="*/ 5097514 h 5376282"/>
              <a:gd name="connsiteX148" fmla="*/ 6972580 w 8145898"/>
              <a:gd name="connsiteY148" fmla="*/ 5054178 h 5376282"/>
              <a:gd name="connsiteX149" fmla="*/ 6937911 w 8145898"/>
              <a:gd name="connsiteY149" fmla="*/ 4976172 h 5376282"/>
              <a:gd name="connsiteX150" fmla="*/ 6894575 w 8145898"/>
              <a:gd name="connsiteY150" fmla="*/ 4980506 h 5376282"/>
              <a:gd name="connsiteX151" fmla="*/ 6911909 w 8145898"/>
              <a:gd name="connsiteY151" fmla="*/ 4928502 h 5376282"/>
              <a:gd name="connsiteX152" fmla="*/ 6812235 w 8145898"/>
              <a:gd name="connsiteY152" fmla="*/ 4928502 h 5376282"/>
              <a:gd name="connsiteX153" fmla="*/ 6781900 w 8145898"/>
              <a:gd name="connsiteY153" fmla="*/ 4958837 h 5376282"/>
              <a:gd name="connsiteX154" fmla="*/ 6747230 w 8145898"/>
              <a:gd name="connsiteY154" fmla="*/ 4950170 h 5376282"/>
              <a:gd name="connsiteX155" fmla="*/ 6734229 w 8145898"/>
              <a:gd name="connsiteY155" fmla="*/ 4915501 h 5376282"/>
              <a:gd name="connsiteX156" fmla="*/ 6729895 w 8145898"/>
              <a:gd name="connsiteY156" fmla="*/ 4824495 h 5376282"/>
              <a:gd name="connsiteX157" fmla="*/ 6712561 w 8145898"/>
              <a:gd name="connsiteY157" fmla="*/ 4729155 h 5376282"/>
              <a:gd name="connsiteX158" fmla="*/ 6716894 w 8145898"/>
              <a:gd name="connsiteY158" fmla="*/ 4659816 h 5376282"/>
              <a:gd name="connsiteX159" fmla="*/ 6651889 w 8145898"/>
              <a:gd name="connsiteY159" fmla="*/ 4573142 h 5376282"/>
              <a:gd name="connsiteX160" fmla="*/ 6656224 w 8145898"/>
              <a:gd name="connsiteY160" fmla="*/ 4425798 h 5376282"/>
              <a:gd name="connsiteX161" fmla="*/ 6560883 w 8145898"/>
              <a:gd name="connsiteY161" fmla="*/ 4304457 h 5376282"/>
              <a:gd name="connsiteX162" fmla="*/ 6526214 w 8145898"/>
              <a:gd name="connsiteY162" fmla="*/ 4261120 h 5376282"/>
              <a:gd name="connsiteX163" fmla="*/ 6469877 w 8145898"/>
              <a:gd name="connsiteY163" fmla="*/ 4274121 h 5376282"/>
              <a:gd name="connsiteX164" fmla="*/ 6426540 w 8145898"/>
              <a:gd name="connsiteY164" fmla="*/ 4252453 h 5376282"/>
              <a:gd name="connsiteX165" fmla="*/ 6387538 w 8145898"/>
              <a:gd name="connsiteY165" fmla="*/ 4174447 h 5376282"/>
              <a:gd name="connsiteX166" fmla="*/ 6331200 w 8145898"/>
              <a:gd name="connsiteY166" fmla="*/ 4183114 h 5376282"/>
              <a:gd name="connsiteX167" fmla="*/ 6274862 w 8145898"/>
              <a:gd name="connsiteY167" fmla="*/ 4204783 h 5376282"/>
              <a:gd name="connsiteX168" fmla="*/ 6196856 w 8145898"/>
              <a:gd name="connsiteY168" fmla="*/ 4209116 h 5376282"/>
              <a:gd name="connsiteX169" fmla="*/ 6192523 w 8145898"/>
              <a:gd name="connsiteY169" fmla="*/ 4174447 h 5376282"/>
              <a:gd name="connsiteX170" fmla="*/ 6214192 w 8145898"/>
              <a:gd name="connsiteY170" fmla="*/ 4165779 h 5376282"/>
              <a:gd name="connsiteX171" fmla="*/ 6170855 w 8145898"/>
              <a:gd name="connsiteY171" fmla="*/ 4126776 h 5376282"/>
              <a:gd name="connsiteX172" fmla="*/ 6131852 w 8145898"/>
              <a:gd name="connsiteY172" fmla="*/ 4113776 h 5376282"/>
              <a:gd name="connsiteX173" fmla="*/ 6049512 w 8145898"/>
              <a:gd name="connsiteY173" fmla="*/ 4035770 h 5376282"/>
              <a:gd name="connsiteX174" fmla="*/ 5871833 w 8145898"/>
              <a:gd name="connsiteY174" fmla="*/ 4014102 h 5376282"/>
              <a:gd name="connsiteX175" fmla="*/ 5819828 w 8145898"/>
              <a:gd name="connsiteY175" fmla="*/ 4027103 h 5376282"/>
              <a:gd name="connsiteX176" fmla="*/ 5767825 w 8145898"/>
              <a:gd name="connsiteY176" fmla="*/ 4035771 h 5376282"/>
              <a:gd name="connsiteX177" fmla="*/ 5776493 w 8145898"/>
              <a:gd name="connsiteY177" fmla="*/ 4079107 h 5376282"/>
              <a:gd name="connsiteX178" fmla="*/ 5832831 w 8145898"/>
              <a:gd name="connsiteY178" fmla="*/ 4157112 h 5376282"/>
              <a:gd name="connsiteX179" fmla="*/ 5832830 w 8145898"/>
              <a:gd name="connsiteY179" fmla="*/ 4339126 h 5376282"/>
              <a:gd name="connsiteX180" fmla="*/ 5707154 w 8145898"/>
              <a:gd name="connsiteY180" fmla="*/ 4365128 h 5376282"/>
              <a:gd name="connsiteX181" fmla="*/ 5590146 w 8145898"/>
              <a:gd name="connsiteY181" fmla="*/ 4352126 h 5376282"/>
              <a:gd name="connsiteX182" fmla="*/ 5499139 w 8145898"/>
              <a:gd name="connsiteY182" fmla="*/ 4330458 h 5376282"/>
              <a:gd name="connsiteX183" fmla="*/ 5438468 w 8145898"/>
              <a:gd name="connsiteY183" fmla="*/ 4352127 h 5376282"/>
              <a:gd name="connsiteX184" fmla="*/ 5390798 w 8145898"/>
              <a:gd name="connsiteY184" fmla="*/ 4399797 h 5376282"/>
              <a:gd name="connsiteX185" fmla="*/ 5330127 w 8145898"/>
              <a:gd name="connsiteY185" fmla="*/ 4443134 h 5376282"/>
              <a:gd name="connsiteX186" fmla="*/ 5304125 w 8145898"/>
              <a:gd name="connsiteY186" fmla="*/ 4486469 h 5376282"/>
              <a:gd name="connsiteX187" fmla="*/ 5230453 w 8145898"/>
              <a:gd name="connsiteY187" fmla="*/ 4521139 h 5376282"/>
              <a:gd name="connsiteX188" fmla="*/ 5234786 w 8145898"/>
              <a:gd name="connsiteY188" fmla="*/ 4577477 h 5376282"/>
              <a:gd name="connsiteX189" fmla="*/ 5217452 w 8145898"/>
              <a:gd name="connsiteY189" fmla="*/ 4616479 h 5376282"/>
              <a:gd name="connsiteX190" fmla="*/ 5221786 w 8145898"/>
              <a:gd name="connsiteY190" fmla="*/ 4677150 h 5376282"/>
              <a:gd name="connsiteX191" fmla="*/ 5247787 w 8145898"/>
              <a:gd name="connsiteY191" fmla="*/ 4737821 h 5376282"/>
              <a:gd name="connsiteX192" fmla="*/ 5195783 w 8145898"/>
              <a:gd name="connsiteY192" fmla="*/ 4733488 h 5376282"/>
              <a:gd name="connsiteX193" fmla="*/ 5169782 w 8145898"/>
              <a:gd name="connsiteY193" fmla="*/ 4776824 h 5376282"/>
              <a:gd name="connsiteX194" fmla="*/ 5104777 w 8145898"/>
              <a:gd name="connsiteY194" fmla="*/ 4824494 h 5376282"/>
              <a:gd name="connsiteX195" fmla="*/ 5104777 w 8145898"/>
              <a:gd name="connsiteY195" fmla="*/ 4941503 h 5376282"/>
              <a:gd name="connsiteX196" fmla="*/ 5074441 w 8145898"/>
              <a:gd name="connsiteY196" fmla="*/ 4971838 h 5376282"/>
              <a:gd name="connsiteX197" fmla="*/ 5048440 w 8145898"/>
              <a:gd name="connsiteY197" fmla="*/ 5231857 h 5376282"/>
              <a:gd name="connsiteX198" fmla="*/ 5005104 w 8145898"/>
              <a:gd name="connsiteY198" fmla="*/ 5366201 h 5376282"/>
              <a:gd name="connsiteX199" fmla="*/ 4979102 w 8145898"/>
              <a:gd name="connsiteY199" fmla="*/ 5309863 h 5376282"/>
              <a:gd name="connsiteX200" fmla="*/ 4918430 w 8145898"/>
              <a:gd name="connsiteY200" fmla="*/ 5318530 h 5376282"/>
              <a:gd name="connsiteX201" fmla="*/ 4840424 w 8145898"/>
              <a:gd name="connsiteY201" fmla="*/ 5288195 h 5376282"/>
              <a:gd name="connsiteX202" fmla="*/ 4844758 w 8145898"/>
              <a:gd name="connsiteY202" fmla="*/ 5223190 h 5376282"/>
              <a:gd name="connsiteX203" fmla="*/ 4797088 w 8145898"/>
              <a:gd name="connsiteY203" fmla="*/ 5205855 h 5376282"/>
              <a:gd name="connsiteX204" fmla="*/ 4697415 w 8145898"/>
              <a:gd name="connsiteY204" fmla="*/ 5249192 h 5376282"/>
              <a:gd name="connsiteX205" fmla="*/ 4688747 w 8145898"/>
              <a:gd name="connsiteY205" fmla="*/ 5197189 h 5376282"/>
              <a:gd name="connsiteX206" fmla="*/ 4732083 w 8145898"/>
              <a:gd name="connsiteY206" fmla="*/ 5136518 h 5376282"/>
              <a:gd name="connsiteX207" fmla="*/ 4697414 w 8145898"/>
              <a:gd name="connsiteY207" fmla="*/ 5062846 h 5376282"/>
              <a:gd name="connsiteX208" fmla="*/ 4619408 w 8145898"/>
              <a:gd name="connsiteY208" fmla="*/ 5015175 h 5376282"/>
              <a:gd name="connsiteX209" fmla="*/ 4519734 w 8145898"/>
              <a:gd name="connsiteY209" fmla="*/ 5006508 h 5376282"/>
              <a:gd name="connsiteX210" fmla="*/ 4489398 w 8145898"/>
              <a:gd name="connsiteY210" fmla="*/ 5015175 h 5376282"/>
              <a:gd name="connsiteX211" fmla="*/ 4493732 w 8145898"/>
              <a:gd name="connsiteY211" fmla="*/ 5067178 h 5376282"/>
              <a:gd name="connsiteX212" fmla="*/ 4420060 w 8145898"/>
              <a:gd name="connsiteY212" fmla="*/ 5114849 h 5376282"/>
              <a:gd name="connsiteX213" fmla="*/ 4493732 w 8145898"/>
              <a:gd name="connsiteY213" fmla="*/ 5266528 h 5376282"/>
              <a:gd name="connsiteX214" fmla="*/ 4437395 w 8145898"/>
              <a:gd name="connsiteY214" fmla="*/ 5266528 h 5376282"/>
              <a:gd name="connsiteX215" fmla="*/ 4415727 w 8145898"/>
              <a:gd name="connsiteY215" fmla="*/ 5262193 h 5376282"/>
              <a:gd name="connsiteX216" fmla="*/ 4381059 w 8145898"/>
              <a:gd name="connsiteY216" fmla="*/ 5262193 h 5376282"/>
              <a:gd name="connsiteX217" fmla="*/ 4372390 w 8145898"/>
              <a:gd name="connsiteY217" fmla="*/ 5270860 h 5376282"/>
              <a:gd name="connsiteX218" fmla="*/ 4242381 w 8145898"/>
              <a:gd name="connsiteY218" fmla="*/ 5097514 h 5376282"/>
              <a:gd name="connsiteX219" fmla="*/ 4090703 w 8145898"/>
              <a:gd name="connsiteY219" fmla="*/ 4915502 h 5376282"/>
              <a:gd name="connsiteX220" fmla="*/ 4064701 w 8145898"/>
              <a:gd name="connsiteY220" fmla="*/ 4919835 h 5376282"/>
              <a:gd name="connsiteX221" fmla="*/ 4017031 w 8145898"/>
              <a:gd name="connsiteY221" fmla="*/ 4798492 h 5376282"/>
              <a:gd name="connsiteX222" fmla="*/ 3913024 w 8145898"/>
              <a:gd name="connsiteY222" fmla="*/ 4690151 h 5376282"/>
              <a:gd name="connsiteX223" fmla="*/ 3869687 w 8145898"/>
              <a:gd name="connsiteY223" fmla="*/ 4586143 h 5376282"/>
              <a:gd name="connsiteX224" fmla="*/ 3787348 w 8145898"/>
              <a:gd name="connsiteY224" fmla="*/ 4490803 h 5376282"/>
              <a:gd name="connsiteX225" fmla="*/ 3601001 w 8145898"/>
              <a:gd name="connsiteY225" fmla="*/ 4334792 h 5376282"/>
              <a:gd name="connsiteX226" fmla="*/ 3496993 w 8145898"/>
              <a:gd name="connsiteY226" fmla="*/ 4243785 h 5376282"/>
              <a:gd name="connsiteX227" fmla="*/ 3423321 w 8145898"/>
              <a:gd name="connsiteY227" fmla="*/ 4161446 h 5376282"/>
              <a:gd name="connsiteX228" fmla="*/ 3397319 w 8145898"/>
              <a:gd name="connsiteY228" fmla="*/ 4096441 h 5376282"/>
              <a:gd name="connsiteX229" fmla="*/ 3327981 w 8145898"/>
              <a:gd name="connsiteY229" fmla="*/ 4035770 h 5376282"/>
              <a:gd name="connsiteX230" fmla="*/ 3310646 w 8145898"/>
              <a:gd name="connsiteY230" fmla="*/ 3966432 h 5376282"/>
              <a:gd name="connsiteX231" fmla="*/ 3280310 w 8145898"/>
              <a:gd name="connsiteY231" fmla="*/ 3936096 h 5376282"/>
              <a:gd name="connsiteX232" fmla="*/ 3271643 w 8145898"/>
              <a:gd name="connsiteY232" fmla="*/ 3905760 h 5376282"/>
              <a:gd name="connsiteX233" fmla="*/ 3145968 w 8145898"/>
              <a:gd name="connsiteY233" fmla="*/ 3797419 h 5376282"/>
              <a:gd name="connsiteX234" fmla="*/ 3011624 w 8145898"/>
              <a:gd name="connsiteY234" fmla="*/ 3758416 h 5376282"/>
              <a:gd name="connsiteX235" fmla="*/ 2955286 w 8145898"/>
              <a:gd name="connsiteY235" fmla="*/ 3697746 h 5376282"/>
              <a:gd name="connsiteX236" fmla="*/ 2898951 w 8145898"/>
              <a:gd name="connsiteY236" fmla="*/ 3650075 h 5376282"/>
              <a:gd name="connsiteX237" fmla="*/ 2838281 w 8145898"/>
              <a:gd name="connsiteY237" fmla="*/ 3637074 h 5376282"/>
              <a:gd name="connsiteX238" fmla="*/ 2829613 w 8145898"/>
              <a:gd name="connsiteY238" fmla="*/ 3524399 h 5376282"/>
              <a:gd name="connsiteX239" fmla="*/ 2829614 w 8145898"/>
              <a:gd name="connsiteY239" fmla="*/ 3463728 h 5376282"/>
              <a:gd name="connsiteX240" fmla="*/ 2916287 w 8145898"/>
              <a:gd name="connsiteY240" fmla="*/ 3351053 h 5376282"/>
              <a:gd name="connsiteX241" fmla="*/ 2911975 w 8145898"/>
              <a:gd name="connsiteY241" fmla="*/ 3250100 h 5376282"/>
              <a:gd name="connsiteX242" fmla="*/ 2842120 w 8145898"/>
              <a:gd name="connsiteY242" fmla="*/ 3120674 h 5376282"/>
              <a:gd name="connsiteX243" fmla="*/ 2731534 w 8145898"/>
              <a:gd name="connsiteY243" fmla="*/ 3125524 h 5376282"/>
              <a:gd name="connsiteX0" fmla="*/ 1034067 w 8145898"/>
              <a:gd name="connsiteY0" fmla="*/ 2093679 h 5376282"/>
              <a:gd name="connsiteX1" fmla="*/ 913733 w 8145898"/>
              <a:gd name="connsiteY1" fmla="*/ 1952938 h 5376282"/>
              <a:gd name="connsiteX2" fmla="*/ 851120 w 8145898"/>
              <a:gd name="connsiteY2" fmla="*/ 1842296 h 5376282"/>
              <a:gd name="connsiteX3" fmla="*/ 756363 w 8145898"/>
              <a:gd name="connsiteY3" fmla="*/ 1694990 h 5376282"/>
              <a:gd name="connsiteX4" fmla="*/ 614229 w 8145898"/>
              <a:gd name="connsiteY4" fmla="*/ 1570351 h 5376282"/>
              <a:gd name="connsiteX5" fmla="*/ 521515 w 8145898"/>
              <a:gd name="connsiteY5" fmla="*/ 1461969 h 5376282"/>
              <a:gd name="connsiteX6" fmla="*/ 430258 w 8145898"/>
              <a:gd name="connsiteY6" fmla="*/ 1377494 h 5376282"/>
              <a:gd name="connsiteX7" fmla="*/ 405114 w 8145898"/>
              <a:gd name="connsiteY7" fmla="*/ 1258831 h 5376282"/>
              <a:gd name="connsiteX8" fmla="*/ 410873 w 8145898"/>
              <a:gd name="connsiteY8" fmla="*/ 1151904 h 5376282"/>
              <a:gd name="connsiteX9" fmla="*/ 374798 w 8145898"/>
              <a:gd name="connsiteY9" fmla="*/ 1054238 h 5376282"/>
              <a:gd name="connsiteX10" fmla="*/ 334418 w 8145898"/>
              <a:gd name="connsiteY10" fmla="*/ 996082 h 5376282"/>
              <a:gd name="connsiteX11" fmla="*/ 339373 w 8145898"/>
              <a:gd name="connsiteY11" fmla="*/ 860731 h 5376282"/>
              <a:gd name="connsiteX12" fmla="*/ 249633 w 8145898"/>
              <a:gd name="connsiteY12" fmla="*/ 767429 h 5376282"/>
              <a:gd name="connsiteX13" fmla="*/ 270257 w 8145898"/>
              <a:gd name="connsiteY13" fmla="*/ 673694 h 5376282"/>
              <a:gd name="connsiteX14" fmla="*/ 163330 w 8145898"/>
              <a:gd name="connsiteY14" fmla="*/ 414074 h 5376282"/>
              <a:gd name="connsiteX15" fmla="*/ 210925 w 8145898"/>
              <a:gd name="connsiteY15" fmla="*/ 360503 h 5376282"/>
              <a:gd name="connsiteX16" fmla="*/ 123167 w 8145898"/>
              <a:gd name="connsiteY16" fmla="*/ 241499 h 5376282"/>
              <a:gd name="connsiteX17" fmla="*/ 76006 w 8145898"/>
              <a:gd name="connsiteY17" fmla="*/ 106364 h 5376282"/>
              <a:gd name="connsiteX18" fmla="*/ 63464 w 8145898"/>
              <a:gd name="connsiteY18" fmla="*/ 3029 h 5376282"/>
              <a:gd name="connsiteX19" fmla="*/ 946470 w 8145898"/>
              <a:gd name="connsiteY19" fmla="*/ 32694 h 5376282"/>
              <a:gd name="connsiteX20" fmla="*/ 1016858 w 8145898"/>
              <a:gd name="connsiteY20" fmla="*/ 86035 h 5376282"/>
              <a:gd name="connsiteX21" fmla="*/ 1072195 w 8145898"/>
              <a:gd name="connsiteY21" fmla="*/ 212028 h 5376282"/>
              <a:gd name="connsiteX22" fmla="*/ 2248562 w 8145898"/>
              <a:gd name="connsiteY22" fmla="*/ 808490 h 5376282"/>
              <a:gd name="connsiteX23" fmla="*/ 2821033 w 8145898"/>
              <a:gd name="connsiteY23" fmla="*/ 907056 h 5376282"/>
              <a:gd name="connsiteX24" fmla="*/ 3311506 w 8145898"/>
              <a:gd name="connsiteY24" fmla="*/ 953195 h 5376282"/>
              <a:gd name="connsiteX25" fmla="*/ 3526070 w 8145898"/>
              <a:gd name="connsiteY25" fmla="*/ 977101 h 5376282"/>
              <a:gd name="connsiteX26" fmla="*/ 3538023 w 8145898"/>
              <a:gd name="connsiteY26" fmla="*/ 977101 h 5376282"/>
              <a:gd name="connsiteX27" fmla="*/ 3549976 w 8145898"/>
              <a:gd name="connsiteY27" fmla="*/ 779877 h 5376282"/>
              <a:gd name="connsiteX28" fmla="*/ 3549976 w 8145898"/>
              <a:gd name="connsiteY28" fmla="*/ 773901 h 5376282"/>
              <a:gd name="connsiteX29" fmla="*/ 3687435 w 8145898"/>
              <a:gd name="connsiteY29" fmla="*/ 773901 h 5376282"/>
              <a:gd name="connsiteX30" fmla="*/ 4237270 w 8145898"/>
              <a:gd name="connsiteY30" fmla="*/ 821713 h 5376282"/>
              <a:gd name="connsiteX31" fmla="*/ 4273129 w 8145898"/>
              <a:gd name="connsiteY31" fmla="*/ 821713 h 5376282"/>
              <a:gd name="connsiteX32" fmla="*/ 4303011 w 8145898"/>
              <a:gd name="connsiteY32" fmla="*/ 851595 h 5376282"/>
              <a:gd name="connsiteX33" fmla="*/ 4326917 w 8145898"/>
              <a:gd name="connsiteY33" fmla="*/ 905383 h 5376282"/>
              <a:gd name="connsiteX34" fmla="*/ 4332894 w 8145898"/>
              <a:gd name="connsiteY34" fmla="*/ 953195 h 5376282"/>
              <a:gd name="connsiteX35" fmla="*/ 4374729 w 8145898"/>
              <a:gd name="connsiteY35" fmla="*/ 1001007 h 5376282"/>
              <a:gd name="connsiteX36" fmla="*/ 4440470 w 8145898"/>
              <a:gd name="connsiteY36" fmla="*/ 1012960 h 5376282"/>
              <a:gd name="connsiteX37" fmla="*/ 4494258 w 8145898"/>
              <a:gd name="connsiteY37" fmla="*/ 1060772 h 5376282"/>
              <a:gd name="connsiteX38" fmla="*/ 4536094 w 8145898"/>
              <a:gd name="connsiteY38" fmla="*/ 1114560 h 5376282"/>
              <a:gd name="connsiteX39" fmla="*/ 4589882 w 8145898"/>
              <a:gd name="connsiteY39" fmla="*/ 1168348 h 5376282"/>
              <a:gd name="connsiteX40" fmla="*/ 4607811 w 8145898"/>
              <a:gd name="connsiteY40" fmla="*/ 1198230 h 5376282"/>
              <a:gd name="connsiteX41" fmla="*/ 4661600 w 8145898"/>
              <a:gd name="connsiteY41" fmla="*/ 1246042 h 5376282"/>
              <a:gd name="connsiteX42" fmla="*/ 4715388 w 8145898"/>
              <a:gd name="connsiteY42" fmla="*/ 1293854 h 5376282"/>
              <a:gd name="connsiteX43" fmla="*/ 4721364 w 8145898"/>
              <a:gd name="connsiteY43" fmla="*/ 1293854 h 5376282"/>
              <a:gd name="connsiteX44" fmla="*/ 4781129 w 8145898"/>
              <a:gd name="connsiteY44" fmla="*/ 1311783 h 5376282"/>
              <a:gd name="connsiteX45" fmla="*/ 4822964 w 8145898"/>
              <a:gd name="connsiteY45" fmla="*/ 1365572 h 5376282"/>
              <a:gd name="connsiteX46" fmla="*/ 4828941 w 8145898"/>
              <a:gd name="connsiteY46" fmla="*/ 1377524 h 5376282"/>
              <a:gd name="connsiteX47" fmla="*/ 4852847 w 8145898"/>
              <a:gd name="connsiteY47" fmla="*/ 1401430 h 5376282"/>
              <a:gd name="connsiteX48" fmla="*/ 4876752 w 8145898"/>
              <a:gd name="connsiteY48" fmla="*/ 1443266 h 5376282"/>
              <a:gd name="connsiteX49" fmla="*/ 4882729 w 8145898"/>
              <a:gd name="connsiteY49" fmla="*/ 1491077 h 5376282"/>
              <a:gd name="connsiteX50" fmla="*/ 4894682 w 8145898"/>
              <a:gd name="connsiteY50" fmla="*/ 1514983 h 5376282"/>
              <a:gd name="connsiteX51" fmla="*/ 4918588 w 8145898"/>
              <a:gd name="connsiteY51" fmla="*/ 1544866 h 5376282"/>
              <a:gd name="connsiteX52" fmla="*/ 4942494 w 8145898"/>
              <a:gd name="connsiteY52" fmla="*/ 1580724 h 5376282"/>
              <a:gd name="connsiteX53" fmla="*/ 4954447 w 8145898"/>
              <a:gd name="connsiteY53" fmla="*/ 1610607 h 5376282"/>
              <a:gd name="connsiteX54" fmla="*/ 4930541 w 8145898"/>
              <a:gd name="connsiteY54" fmla="*/ 1664395 h 5376282"/>
              <a:gd name="connsiteX55" fmla="*/ 4954447 w 8145898"/>
              <a:gd name="connsiteY55" fmla="*/ 1712207 h 5376282"/>
              <a:gd name="connsiteX56" fmla="*/ 4966400 w 8145898"/>
              <a:gd name="connsiteY56" fmla="*/ 1742089 h 5376282"/>
              <a:gd name="connsiteX57" fmla="*/ 4984329 w 8145898"/>
              <a:gd name="connsiteY57" fmla="*/ 1783924 h 5376282"/>
              <a:gd name="connsiteX58" fmla="*/ 4996282 w 8145898"/>
              <a:gd name="connsiteY58" fmla="*/ 1801854 h 5376282"/>
              <a:gd name="connsiteX59" fmla="*/ 4996282 w 8145898"/>
              <a:gd name="connsiteY59" fmla="*/ 1831736 h 5376282"/>
              <a:gd name="connsiteX60" fmla="*/ 5044094 w 8145898"/>
              <a:gd name="connsiteY60" fmla="*/ 1891501 h 5376282"/>
              <a:gd name="connsiteX61" fmla="*/ 5073976 w 8145898"/>
              <a:gd name="connsiteY61" fmla="*/ 1909430 h 5376282"/>
              <a:gd name="connsiteX62" fmla="*/ 5079952 w 8145898"/>
              <a:gd name="connsiteY62" fmla="*/ 1903454 h 5376282"/>
              <a:gd name="connsiteX63" fmla="*/ 5121788 w 8145898"/>
              <a:gd name="connsiteY63" fmla="*/ 1921383 h 5376282"/>
              <a:gd name="connsiteX64" fmla="*/ 5175576 w 8145898"/>
              <a:gd name="connsiteY64" fmla="*/ 1969195 h 5376282"/>
              <a:gd name="connsiteX65" fmla="*/ 5217411 w 8145898"/>
              <a:gd name="connsiteY65" fmla="*/ 2005054 h 5376282"/>
              <a:gd name="connsiteX66" fmla="*/ 5253270 w 8145898"/>
              <a:gd name="connsiteY66" fmla="*/ 2017007 h 5376282"/>
              <a:gd name="connsiteX67" fmla="*/ 5307058 w 8145898"/>
              <a:gd name="connsiteY67" fmla="*/ 2028960 h 5376282"/>
              <a:gd name="connsiteX68" fmla="*/ 5307058 w 8145898"/>
              <a:gd name="connsiteY68" fmla="*/ 2052866 h 5376282"/>
              <a:gd name="connsiteX69" fmla="*/ 5354870 w 8145898"/>
              <a:gd name="connsiteY69" fmla="*/ 2082748 h 5376282"/>
              <a:gd name="connsiteX70" fmla="*/ 5390729 w 8145898"/>
              <a:gd name="connsiteY70" fmla="*/ 2088724 h 5376282"/>
              <a:gd name="connsiteX71" fmla="*/ 5432564 w 8145898"/>
              <a:gd name="connsiteY71" fmla="*/ 2124583 h 5376282"/>
              <a:gd name="connsiteX72" fmla="*/ 5462447 w 8145898"/>
              <a:gd name="connsiteY72" fmla="*/ 2142513 h 5376282"/>
              <a:gd name="connsiteX73" fmla="*/ 5474400 w 8145898"/>
              <a:gd name="connsiteY73" fmla="*/ 2148489 h 5376282"/>
              <a:gd name="connsiteX74" fmla="*/ 5498305 w 8145898"/>
              <a:gd name="connsiteY74" fmla="*/ 2154466 h 5376282"/>
              <a:gd name="connsiteX75" fmla="*/ 5558070 w 8145898"/>
              <a:gd name="connsiteY75" fmla="*/ 2178372 h 5376282"/>
              <a:gd name="connsiteX76" fmla="*/ 5581976 w 8145898"/>
              <a:gd name="connsiteY76" fmla="*/ 2154466 h 5376282"/>
              <a:gd name="connsiteX77" fmla="*/ 5605882 w 8145898"/>
              <a:gd name="connsiteY77" fmla="*/ 2130560 h 5376282"/>
              <a:gd name="connsiteX78" fmla="*/ 5635764 w 8145898"/>
              <a:gd name="connsiteY78" fmla="*/ 2088724 h 5376282"/>
              <a:gd name="connsiteX79" fmla="*/ 5677600 w 8145898"/>
              <a:gd name="connsiteY79" fmla="*/ 2064819 h 5376282"/>
              <a:gd name="connsiteX80" fmla="*/ 5665647 w 8145898"/>
              <a:gd name="connsiteY80" fmla="*/ 2046889 h 5376282"/>
              <a:gd name="connsiteX81" fmla="*/ 5665647 w 8145898"/>
              <a:gd name="connsiteY81" fmla="*/ 2011030 h 5376282"/>
              <a:gd name="connsiteX82" fmla="*/ 5701505 w 8145898"/>
              <a:gd name="connsiteY82" fmla="*/ 1975172 h 5376282"/>
              <a:gd name="connsiteX83" fmla="*/ 5701505 w 8145898"/>
              <a:gd name="connsiteY83" fmla="*/ 1957242 h 5376282"/>
              <a:gd name="connsiteX84" fmla="*/ 5767247 w 8145898"/>
              <a:gd name="connsiteY84" fmla="*/ 1819783 h 5376282"/>
              <a:gd name="connsiteX85" fmla="*/ 5785176 w 8145898"/>
              <a:gd name="connsiteY85" fmla="*/ 1813807 h 5376282"/>
              <a:gd name="connsiteX86" fmla="*/ 5874823 w 8145898"/>
              <a:gd name="connsiteY86" fmla="*/ 1795877 h 5376282"/>
              <a:gd name="connsiteX87" fmla="*/ 5886776 w 8145898"/>
              <a:gd name="connsiteY87" fmla="*/ 1795877 h 5376282"/>
              <a:gd name="connsiteX88" fmla="*/ 5910681 w 8145898"/>
              <a:gd name="connsiteY88" fmla="*/ 1765996 h 5376282"/>
              <a:gd name="connsiteX89" fmla="*/ 6101927 w 8145898"/>
              <a:gd name="connsiteY89" fmla="*/ 1789901 h 5376282"/>
              <a:gd name="connsiteX90" fmla="*/ 6251340 w 8145898"/>
              <a:gd name="connsiteY90" fmla="*/ 1807830 h 5376282"/>
              <a:gd name="connsiteX91" fmla="*/ 6323057 w 8145898"/>
              <a:gd name="connsiteY91" fmla="*/ 1849666 h 5376282"/>
              <a:gd name="connsiteX92" fmla="*/ 6358915 w 8145898"/>
              <a:gd name="connsiteY92" fmla="*/ 1897477 h 5376282"/>
              <a:gd name="connsiteX93" fmla="*/ 6364892 w 8145898"/>
              <a:gd name="connsiteY93" fmla="*/ 1939313 h 5376282"/>
              <a:gd name="connsiteX94" fmla="*/ 6454538 w 8145898"/>
              <a:gd name="connsiteY94" fmla="*/ 1951266 h 5376282"/>
              <a:gd name="connsiteX95" fmla="*/ 6484421 w 8145898"/>
              <a:gd name="connsiteY95" fmla="*/ 2017007 h 5376282"/>
              <a:gd name="connsiteX96" fmla="*/ 6544184 w 8145898"/>
              <a:gd name="connsiteY96" fmla="*/ 2046889 h 5376282"/>
              <a:gd name="connsiteX97" fmla="*/ 6615902 w 8145898"/>
              <a:gd name="connsiteY97" fmla="*/ 2118606 h 5376282"/>
              <a:gd name="connsiteX98" fmla="*/ 6651760 w 8145898"/>
              <a:gd name="connsiteY98" fmla="*/ 2256065 h 5376282"/>
              <a:gd name="connsiteX99" fmla="*/ 6735431 w 8145898"/>
              <a:gd name="connsiteY99" fmla="*/ 2381572 h 5376282"/>
              <a:gd name="connsiteX100" fmla="*/ 6777266 w 8145898"/>
              <a:gd name="connsiteY100" fmla="*/ 2501101 h 5376282"/>
              <a:gd name="connsiteX101" fmla="*/ 6860936 w 8145898"/>
              <a:gd name="connsiteY101" fmla="*/ 2560866 h 5376282"/>
              <a:gd name="connsiteX102" fmla="*/ 6920700 w 8145898"/>
              <a:gd name="connsiteY102" fmla="*/ 2650512 h 5376282"/>
              <a:gd name="connsiteX103" fmla="*/ 6980464 w 8145898"/>
              <a:gd name="connsiteY103" fmla="*/ 2758089 h 5376282"/>
              <a:gd name="connsiteX104" fmla="*/ 7028276 w 8145898"/>
              <a:gd name="connsiteY104" fmla="*/ 2805900 h 5376282"/>
              <a:gd name="connsiteX105" fmla="*/ 7099992 w 8145898"/>
              <a:gd name="connsiteY105" fmla="*/ 2829806 h 5376282"/>
              <a:gd name="connsiteX106" fmla="*/ 7111944 w 8145898"/>
              <a:gd name="connsiteY106" fmla="*/ 2907501 h 5376282"/>
              <a:gd name="connsiteX107" fmla="*/ 7117921 w 8145898"/>
              <a:gd name="connsiteY107" fmla="*/ 2979218 h 5376282"/>
              <a:gd name="connsiteX108" fmla="*/ 7135849 w 8145898"/>
              <a:gd name="connsiteY108" fmla="*/ 3080819 h 5376282"/>
              <a:gd name="connsiteX109" fmla="*/ 7177685 w 8145898"/>
              <a:gd name="connsiteY109" fmla="*/ 3182419 h 5376282"/>
              <a:gd name="connsiteX110" fmla="*/ 7207566 w 8145898"/>
              <a:gd name="connsiteY110" fmla="*/ 3194372 h 5376282"/>
              <a:gd name="connsiteX111" fmla="*/ 7231473 w 8145898"/>
              <a:gd name="connsiteY111" fmla="*/ 3260112 h 5376282"/>
              <a:gd name="connsiteX112" fmla="*/ 7309165 w 8145898"/>
              <a:gd name="connsiteY112" fmla="*/ 3361711 h 5376282"/>
              <a:gd name="connsiteX113" fmla="*/ 7416742 w 8145898"/>
              <a:gd name="connsiteY113" fmla="*/ 3391593 h 5376282"/>
              <a:gd name="connsiteX114" fmla="*/ 7482483 w 8145898"/>
              <a:gd name="connsiteY114" fmla="*/ 3445381 h 5376282"/>
              <a:gd name="connsiteX115" fmla="*/ 7590059 w 8145898"/>
              <a:gd name="connsiteY115" fmla="*/ 3451357 h 5376282"/>
              <a:gd name="connsiteX116" fmla="*/ 7661776 w 8145898"/>
              <a:gd name="connsiteY116" fmla="*/ 3517097 h 5376282"/>
              <a:gd name="connsiteX117" fmla="*/ 7733494 w 8145898"/>
              <a:gd name="connsiteY117" fmla="*/ 3546980 h 5376282"/>
              <a:gd name="connsiteX118" fmla="*/ 7888881 w 8145898"/>
              <a:gd name="connsiteY118" fmla="*/ 3535026 h 5376282"/>
              <a:gd name="connsiteX119" fmla="*/ 8002433 w 8145898"/>
              <a:gd name="connsiteY119" fmla="*/ 3588814 h 5376282"/>
              <a:gd name="connsiteX120" fmla="*/ 8044267 w 8145898"/>
              <a:gd name="connsiteY120" fmla="*/ 3612720 h 5376282"/>
              <a:gd name="connsiteX121" fmla="*/ 8121961 w 8145898"/>
              <a:gd name="connsiteY121" fmla="*/ 3564909 h 5376282"/>
              <a:gd name="connsiteX122" fmla="*/ 8139889 w 8145898"/>
              <a:gd name="connsiteY122" fmla="*/ 3558932 h 5376282"/>
              <a:gd name="connsiteX123" fmla="*/ 8145865 w 8145898"/>
              <a:gd name="connsiteY123" fmla="*/ 3720296 h 5376282"/>
              <a:gd name="connsiteX124" fmla="*/ 8062195 w 8145898"/>
              <a:gd name="connsiteY124" fmla="*/ 3893614 h 5376282"/>
              <a:gd name="connsiteX125" fmla="*/ 8002431 w 8145898"/>
              <a:gd name="connsiteY125" fmla="*/ 4054978 h 5376282"/>
              <a:gd name="connsiteX126" fmla="*/ 7960595 w 8145898"/>
              <a:gd name="connsiteY126" fmla="*/ 4365754 h 5376282"/>
              <a:gd name="connsiteX127" fmla="*/ 7942666 w 8145898"/>
              <a:gd name="connsiteY127" fmla="*/ 4568954 h 5376282"/>
              <a:gd name="connsiteX128" fmla="*/ 7948642 w 8145898"/>
              <a:gd name="connsiteY128" fmla="*/ 4736295 h 5376282"/>
              <a:gd name="connsiteX129" fmla="*/ 7948642 w 8145898"/>
              <a:gd name="connsiteY129" fmla="*/ 4867777 h 5376282"/>
              <a:gd name="connsiteX130" fmla="*/ 7960595 w 8145898"/>
              <a:gd name="connsiteY130" fmla="*/ 5029141 h 5376282"/>
              <a:gd name="connsiteX131" fmla="*/ 7924737 w 8145898"/>
              <a:gd name="connsiteY131" fmla="*/ 5166599 h 5376282"/>
              <a:gd name="connsiteX132" fmla="*/ 7936690 w 8145898"/>
              <a:gd name="connsiteY132" fmla="*/ 5280152 h 5376282"/>
              <a:gd name="connsiteX133" fmla="*/ 7966572 w 8145898"/>
              <a:gd name="connsiteY133" fmla="*/ 5369799 h 5376282"/>
              <a:gd name="connsiteX134" fmla="*/ 7942666 w 8145898"/>
              <a:gd name="connsiteY134" fmla="*/ 5369798 h 5376282"/>
              <a:gd name="connsiteX135" fmla="*/ 7847042 w 8145898"/>
              <a:gd name="connsiteY135" fmla="*/ 5327962 h 5376282"/>
              <a:gd name="connsiteX136" fmla="*/ 7757395 w 8145898"/>
              <a:gd name="connsiteY136" fmla="*/ 5286127 h 5376282"/>
              <a:gd name="connsiteX137" fmla="*/ 7709584 w 8145898"/>
              <a:gd name="connsiteY137" fmla="*/ 5292104 h 5376282"/>
              <a:gd name="connsiteX138" fmla="*/ 7578102 w 8145898"/>
              <a:gd name="connsiteY138" fmla="*/ 5298081 h 5376282"/>
              <a:gd name="connsiteX139" fmla="*/ 7506384 w 8145898"/>
              <a:gd name="connsiteY139" fmla="*/ 5310034 h 5376282"/>
              <a:gd name="connsiteX140" fmla="*/ 7476502 w 8145898"/>
              <a:gd name="connsiteY140" fmla="*/ 5339916 h 5376282"/>
              <a:gd name="connsiteX141" fmla="*/ 7291231 w 8145898"/>
              <a:gd name="connsiteY141" fmla="*/ 5298080 h 5376282"/>
              <a:gd name="connsiteX142" fmla="*/ 7245600 w 8145898"/>
              <a:gd name="connsiteY142" fmla="*/ 5192855 h 5376282"/>
              <a:gd name="connsiteX143" fmla="*/ 7210931 w 8145898"/>
              <a:gd name="connsiteY143" fmla="*/ 5214524 h 5376282"/>
              <a:gd name="connsiteX144" fmla="*/ 7176262 w 8145898"/>
              <a:gd name="connsiteY144" fmla="*/ 5179854 h 5376282"/>
              <a:gd name="connsiteX145" fmla="*/ 7158927 w 8145898"/>
              <a:gd name="connsiteY145" fmla="*/ 5218856 h 5376282"/>
              <a:gd name="connsiteX146" fmla="*/ 6946578 w 8145898"/>
              <a:gd name="connsiteY146" fmla="*/ 5145184 h 5376282"/>
              <a:gd name="connsiteX147" fmla="*/ 6924910 w 8145898"/>
              <a:gd name="connsiteY147" fmla="*/ 5097514 h 5376282"/>
              <a:gd name="connsiteX148" fmla="*/ 6972580 w 8145898"/>
              <a:gd name="connsiteY148" fmla="*/ 5054178 h 5376282"/>
              <a:gd name="connsiteX149" fmla="*/ 6937911 w 8145898"/>
              <a:gd name="connsiteY149" fmla="*/ 4976172 h 5376282"/>
              <a:gd name="connsiteX150" fmla="*/ 6894575 w 8145898"/>
              <a:gd name="connsiteY150" fmla="*/ 4980506 h 5376282"/>
              <a:gd name="connsiteX151" fmla="*/ 6911909 w 8145898"/>
              <a:gd name="connsiteY151" fmla="*/ 4928502 h 5376282"/>
              <a:gd name="connsiteX152" fmla="*/ 6812235 w 8145898"/>
              <a:gd name="connsiteY152" fmla="*/ 4928502 h 5376282"/>
              <a:gd name="connsiteX153" fmla="*/ 6781900 w 8145898"/>
              <a:gd name="connsiteY153" fmla="*/ 4958837 h 5376282"/>
              <a:gd name="connsiteX154" fmla="*/ 6747230 w 8145898"/>
              <a:gd name="connsiteY154" fmla="*/ 4950170 h 5376282"/>
              <a:gd name="connsiteX155" fmla="*/ 6734229 w 8145898"/>
              <a:gd name="connsiteY155" fmla="*/ 4915501 h 5376282"/>
              <a:gd name="connsiteX156" fmla="*/ 6729895 w 8145898"/>
              <a:gd name="connsiteY156" fmla="*/ 4824495 h 5376282"/>
              <a:gd name="connsiteX157" fmla="*/ 6712561 w 8145898"/>
              <a:gd name="connsiteY157" fmla="*/ 4729155 h 5376282"/>
              <a:gd name="connsiteX158" fmla="*/ 6716894 w 8145898"/>
              <a:gd name="connsiteY158" fmla="*/ 4659816 h 5376282"/>
              <a:gd name="connsiteX159" fmla="*/ 6651889 w 8145898"/>
              <a:gd name="connsiteY159" fmla="*/ 4573142 h 5376282"/>
              <a:gd name="connsiteX160" fmla="*/ 6656224 w 8145898"/>
              <a:gd name="connsiteY160" fmla="*/ 4425798 h 5376282"/>
              <a:gd name="connsiteX161" fmla="*/ 6560883 w 8145898"/>
              <a:gd name="connsiteY161" fmla="*/ 4304457 h 5376282"/>
              <a:gd name="connsiteX162" fmla="*/ 6526214 w 8145898"/>
              <a:gd name="connsiteY162" fmla="*/ 4261120 h 5376282"/>
              <a:gd name="connsiteX163" fmla="*/ 6469877 w 8145898"/>
              <a:gd name="connsiteY163" fmla="*/ 4274121 h 5376282"/>
              <a:gd name="connsiteX164" fmla="*/ 6426540 w 8145898"/>
              <a:gd name="connsiteY164" fmla="*/ 4252453 h 5376282"/>
              <a:gd name="connsiteX165" fmla="*/ 6387538 w 8145898"/>
              <a:gd name="connsiteY165" fmla="*/ 4174447 h 5376282"/>
              <a:gd name="connsiteX166" fmla="*/ 6331200 w 8145898"/>
              <a:gd name="connsiteY166" fmla="*/ 4183114 h 5376282"/>
              <a:gd name="connsiteX167" fmla="*/ 6274862 w 8145898"/>
              <a:gd name="connsiteY167" fmla="*/ 4204783 h 5376282"/>
              <a:gd name="connsiteX168" fmla="*/ 6196856 w 8145898"/>
              <a:gd name="connsiteY168" fmla="*/ 4209116 h 5376282"/>
              <a:gd name="connsiteX169" fmla="*/ 6192523 w 8145898"/>
              <a:gd name="connsiteY169" fmla="*/ 4174447 h 5376282"/>
              <a:gd name="connsiteX170" fmla="*/ 6214192 w 8145898"/>
              <a:gd name="connsiteY170" fmla="*/ 4165779 h 5376282"/>
              <a:gd name="connsiteX171" fmla="*/ 6170855 w 8145898"/>
              <a:gd name="connsiteY171" fmla="*/ 4126776 h 5376282"/>
              <a:gd name="connsiteX172" fmla="*/ 6131852 w 8145898"/>
              <a:gd name="connsiteY172" fmla="*/ 4113776 h 5376282"/>
              <a:gd name="connsiteX173" fmla="*/ 6049512 w 8145898"/>
              <a:gd name="connsiteY173" fmla="*/ 4035770 h 5376282"/>
              <a:gd name="connsiteX174" fmla="*/ 5871833 w 8145898"/>
              <a:gd name="connsiteY174" fmla="*/ 4014102 h 5376282"/>
              <a:gd name="connsiteX175" fmla="*/ 5819828 w 8145898"/>
              <a:gd name="connsiteY175" fmla="*/ 4027103 h 5376282"/>
              <a:gd name="connsiteX176" fmla="*/ 5767825 w 8145898"/>
              <a:gd name="connsiteY176" fmla="*/ 4035771 h 5376282"/>
              <a:gd name="connsiteX177" fmla="*/ 5776493 w 8145898"/>
              <a:gd name="connsiteY177" fmla="*/ 4079107 h 5376282"/>
              <a:gd name="connsiteX178" fmla="*/ 5832831 w 8145898"/>
              <a:gd name="connsiteY178" fmla="*/ 4157112 h 5376282"/>
              <a:gd name="connsiteX179" fmla="*/ 5832830 w 8145898"/>
              <a:gd name="connsiteY179" fmla="*/ 4339126 h 5376282"/>
              <a:gd name="connsiteX180" fmla="*/ 5707154 w 8145898"/>
              <a:gd name="connsiteY180" fmla="*/ 4365128 h 5376282"/>
              <a:gd name="connsiteX181" fmla="*/ 5590146 w 8145898"/>
              <a:gd name="connsiteY181" fmla="*/ 4352126 h 5376282"/>
              <a:gd name="connsiteX182" fmla="*/ 5499139 w 8145898"/>
              <a:gd name="connsiteY182" fmla="*/ 4330458 h 5376282"/>
              <a:gd name="connsiteX183" fmla="*/ 5438468 w 8145898"/>
              <a:gd name="connsiteY183" fmla="*/ 4352127 h 5376282"/>
              <a:gd name="connsiteX184" fmla="*/ 5390798 w 8145898"/>
              <a:gd name="connsiteY184" fmla="*/ 4399797 h 5376282"/>
              <a:gd name="connsiteX185" fmla="*/ 5330127 w 8145898"/>
              <a:gd name="connsiteY185" fmla="*/ 4443134 h 5376282"/>
              <a:gd name="connsiteX186" fmla="*/ 5304125 w 8145898"/>
              <a:gd name="connsiteY186" fmla="*/ 4486469 h 5376282"/>
              <a:gd name="connsiteX187" fmla="*/ 5230453 w 8145898"/>
              <a:gd name="connsiteY187" fmla="*/ 4521139 h 5376282"/>
              <a:gd name="connsiteX188" fmla="*/ 5234786 w 8145898"/>
              <a:gd name="connsiteY188" fmla="*/ 4577477 h 5376282"/>
              <a:gd name="connsiteX189" fmla="*/ 5217452 w 8145898"/>
              <a:gd name="connsiteY189" fmla="*/ 4616479 h 5376282"/>
              <a:gd name="connsiteX190" fmla="*/ 5221786 w 8145898"/>
              <a:gd name="connsiteY190" fmla="*/ 4677150 h 5376282"/>
              <a:gd name="connsiteX191" fmla="*/ 5247787 w 8145898"/>
              <a:gd name="connsiteY191" fmla="*/ 4737821 h 5376282"/>
              <a:gd name="connsiteX192" fmla="*/ 5195783 w 8145898"/>
              <a:gd name="connsiteY192" fmla="*/ 4733488 h 5376282"/>
              <a:gd name="connsiteX193" fmla="*/ 5169782 w 8145898"/>
              <a:gd name="connsiteY193" fmla="*/ 4776824 h 5376282"/>
              <a:gd name="connsiteX194" fmla="*/ 5104777 w 8145898"/>
              <a:gd name="connsiteY194" fmla="*/ 4824494 h 5376282"/>
              <a:gd name="connsiteX195" fmla="*/ 5104777 w 8145898"/>
              <a:gd name="connsiteY195" fmla="*/ 4941503 h 5376282"/>
              <a:gd name="connsiteX196" fmla="*/ 5074441 w 8145898"/>
              <a:gd name="connsiteY196" fmla="*/ 4971838 h 5376282"/>
              <a:gd name="connsiteX197" fmla="*/ 5048440 w 8145898"/>
              <a:gd name="connsiteY197" fmla="*/ 5231857 h 5376282"/>
              <a:gd name="connsiteX198" fmla="*/ 5005104 w 8145898"/>
              <a:gd name="connsiteY198" fmla="*/ 5366201 h 5376282"/>
              <a:gd name="connsiteX199" fmla="*/ 4979102 w 8145898"/>
              <a:gd name="connsiteY199" fmla="*/ 5309863 h 5376282"/>
              <a:gd name="connsiteX200" fmla="*/ 4918430 w 8145898"/>
              <a:gd name="connsiteY200" fmla="*/ 5318530 h 5376282"/>
              <a:gd name="connsiteX201" fmla="*/ 4840424 w 8145898"/>
              <a:gd name="connsiteY201" fmla="*/ 5288195 h 5376282"/>
              <a:gd name="connsiteX202" fmla="*/ 4844758 w 8145898"/>
              <a:gd name="connsiteY202" fmla="*/ 5223190 h 5376282"/>
              <a:gd name="connsiteX203" fmla="*/ 4797088 w 8145898"/>
              <a:gd name="connsiteY203" fmla="*/ 5205855 h 5376282"/>
              <a:gd name="connsiteX204" fmla="*/ 4697415 w 8145898"/>
              <a:gd name="connsiteY204" fmla="*/ 5249192 h 5376282"/>
              <a:gd name="connsiteX205" fmla="*/ 4688747 w 8145898"/>
              <a:gd name="connsiteY205" fmla="*/ 5197189 h 5376282"/>
              <a:gd name="connsiteX206" fmla="*/ 4732083 w 8145898"/>
              <a:gd name="connsiteY206" fmla="*/ 5136518 h 5376282"/>
              <a:gd name="connsiteX207" fmla="*/ 4697414 w 8145898"/>
              <a:gd name="connsiteY207" fmla="*/ 5062846 h 5376282"/>
              <a:gd name="connsiteX208" fmla="*/ 4619408 w 8145898"/>
              <a:gd name="connsiteY208" fmla="*/ 5015175 h 5376282"/>
              <a:gd name="connsiteX209" fmla="*/ 4519734 w 8145898"/>
              <a:gd name="connsiteY209" fmla="*/ 5006508 h 5376282"/>
              <a:gd name="connsiteX210" fmla="*/ 4489398 w 8145898"/>
              <a:gd name="connsiteY210" fmla="*/ 5015175 h 5376282"/>
              <a:gd name="connsiteX211" fmla="*/ 4493732 w 8145898"/>
              <a:gd name="connsiteY211" fmla="*/ 5067178 h 5376282"/>
              <a:gd name="connsiteX212" fmla="*/ 4420060 w 8145898"/>
              <a:gd name="connsiteY212" fmla="*/ 5114849 h 5376282"/>
              <a:gd name="connsiteX213" fmla="*/ 4493732 w 8145898"/>
              <a:gd name="connsiteY213" fmla="*/ 5266528 h 5376282"/>
              <a:gd name="connsiteX214" fmla="*/ 4437395 w 8145898"/>
              <a:gd name="connsiteY214" fmla="*/ 5266528 h 5376282"/>
              <a:gd name="connsiteX215" fmla="*/ 4415727 w 8145898"/>
              <a:gd name="connsiteY215" fmla="*/ 5262193 h 5376282"/>
              <a:gd name="connsiteX216" fmla="*/ 4381059 w 8145898"/>
              <a:gd name="connsiteY216" fmla="*/ 5262193 h 5376282"/>
              <a:gd name="connsiteX217" fmla="*/ 4372390 w 8145898"/>
              <a:gd name="connsiteY217" fmla="*/ 5270860 h 5376282"/>
              <a:gd name="connsiteX218" fmla="*/ 4242381 w 8145898"/>
              <a:gd name="connsiteY218" fmla="*/ 5097514 h 5376282"/>
              <a:gd name="connsiteX219" fmla="*/ 4090703 w 8145898"/>
              <a:gd name="connsiteY219" fmla="*/ 4915502 h 5376282"/>
              <a:gd name="connsiteX220" fmla="*/ 4064701 w 8145898"/>
              <a:gd name="connsiteY220" fmla="*/ 4919835 h 5376282"/>
              <a:gd name="connsiteX221" fmla="*/ 4017031 w 8145898"/>
              <a:gd name="connsiteY221" fmla="*/ 4798492 h 5376282"/>
              <a:gd name="connsiteX222" fmla="*/ 3913024 w 8145898"/>
              <a:gd name="connsiteY222" fmla="*/ 4690151 h 5376282"/>
              <a:gd name="connsiteX223" fmla="*/ 3869687 w 8145898"/>
              <a:gd name="connsiteY223" fmla="*/ 4586143 h 5376282"/>
              <a:gd name="connsiteX224" fmla="*/ 3787348 w 8145898"/>
              <a:gd name="connsiteY224" fmla="*/ 4490803 h 5376282"/>
              <a:gd name="connsiteX225" fmla="*/ 3601001 w 8145898"/>
              <a:gd name="connsiteY225" fmla="*/ 4334792 h 5376282"/>
              <a:gd name="connsiteX226" fmla="*/ 3496993 w 8145898"/>
              <a:gd name="connsiteY226" fmla="*/ 4243785 h 5376282"/>
              <a:gd name="connsiteX227" fmla="*/ 3423321 w 8145898"/>
              <a:gd name="connsiteY227" fmla="*/ 4161446 h 5376282"/>
              <a:gd name="connsiteX228" fmla="*/ 3397319 w 8145898"/>
              <a:gd name="connsiteY228" fmla="*/ 4096441 h 5376282"/>
              <a:gd name="connsiteX229" fmla="*/ 3327981 w 8145898"/>
              <a:gd name="connsiteY229" fmla="*/ 4035770 h 5376282"/>
              <a:gd name="connsiteX230" fmla="*/ 3310646 w 8145898"/>
              <a:gd name="connsiteY230" fmla="*/ 3966432 h 5376282"/>
              <a:gd name="connsiteX231" fmla="*/ 3280310 w 8145898"/>
              <a:gd name="connsiteY231" fmla="*/ 3936096 h 5376282"/>
              <a:gd name="connsiteX232" fmla="*/ 3271643 w 8145898"/>
              <a:gd name="connsiteY232" fmla="*/ 3905760 h 5376282"/>
              <a:gd name="connsiteX233" fmla="*/ 3145968 w 8145898"/>
              <a:gd name="connsiteY233" fmla="*/ 3797419 h 5376282"/>
              <a:gd name="connsiteX234" fmla="*/ 3011624 w 8145898"/>
              <a:gd name="connsiteY234" fmla="*/ 3758416 h 5376282"/>
              <a:gd name="connsiteX235" fmla="*/ 2955286 w 8145898"/>
              <a:gd name="connsiteY235" fmla="*/ 3697746 h 5376282"/>
              <a:gd name="connsiteX236" fmla="*/ 2898951 w 8145898"/>
              <a:gd name="connsiteY236" fmla="*/ 3650075 h 5376282"/>
              <a:gd name="connsiteX237" fmla="*/ 2838281 w 8145898"/>
              <a:gd name="connsiteY237" fmla="*/ 3637074 h 5376282"/>
              <a:gd name="connsiteX238" fmla="*/ 2829613 w 8145898"/>
              <a:gd name="connsiteY238" fmla="*/ 3524399 h 5376282"/>
              <a:gd name="connsiteX239" fmla="*/ 2829614 w 8145898"/>
              <a:gd name="connsiteY239" fmla="*/ 3463728 h 5376282"/>
              <a:gd name="connsiteX240" fmla="*/ 2916287 w 8145898"/>
              <a:gd name="connsiteY240" fmla="*/ 3351053 h 5376282"/>
              <a:gd name="connsiteX241" fmla="*/ 2911975 w 8145898"/>
              <a:gd name="connsiteY241" fmla="*/ 3250100 h 5376282"/>
              <a:gd name="connsiteX242" fmla="*/ 2842120 w 8145898"/>
              <a:gd name="connsiteY242" fmla="*/ 3120674 h 5376282"/>
              <a:gd name="connsiteX243" fmla="*/ 2731534 w 8145898"/>
              <a:gd name="connsiteY243" fmla="*/ 3125524 h 5376282"/>
              <a:gd name="connsiteX0" fmla="*/ 1002596 w 8114427"/>
              <a:gd name="connsiteY0" fmla="*/ 2093679 h 5376282"/>
              <a:gd name="connsiteX1" fmla="*/ 882262 w 8114427"/>
              <a:gd name="connsiteY1" fmla="*/ 1952938 h 5376282"/>
              <a:gd name="connsiteX2" fmla="*/ 819649 w 8114427"/>
              <a:gd name="connsiteY2" fmla="*/ 1842296 h 5376282"/>
              <a:gd name="connsiteX3" fmla="*/ 724892 w 8114427"/>
              <a:gd name="connsiteY3" fmla="*/ 1694990 h 5376282"/>
              <a:gd name="connsiteX4" fmla="*/ 582758 w 8114427"/>
              <a:gd name="connsiteY4" fmla="*/ 1570351 h 5376282"/>
              <a:gd name="connsiteX5" fmla="*/ 490044 w 8114427"/>
              <a:gd name="connsiteY5" fmla="*/ 1461969 h 5376282"/>
              <a:gd name="connsiteX6" fmla="*/ 398787 w 8114427"/>
              <a:gd name="connsiteY6" fmla="*/ 1377494 h 5376282"/>
              <a:gd name="connsiteX7" fmla="*/ 373643 w 8114427"/>
              <a:gd name="connsiteY7" fmla="*/ 1258831 h 5376282"/>
              <a:gd name="connsiteX8" fmla="*/ 379402 w 8114427"/>
              <a:gd name="connsiteY8" fmla="*/ 1151904 h 5376282"/>
              <a:gd name="connsiteX9" fmla="*/ 343327 w 8114427"/>
              <a:gd name="connsiteY9" fmla="*/ 1054238 h 5376282"/>
              <a:gd name="connsiteX10" fmla="*/ 302947 w 8114427"/>
              <a:gd name="connsiteY10" fmla="*/ 996082 h 5376282"/>
              <a:gd name="connsiteX11" fmla="*/ 307902 w 8114427"/>
              <a:gd name="connsiteY11" fmla="*/ 860731 h 5376282"/>
              <a:gd name="connsiteX12" fmla="*/ 218162 w 8114427"/>
              <a:gd name="connsiteY12" fmla="*/ 767429 h 5376282"/>
              <a:gd name="connsiteX13" fmla="*/ 238786 w 8114427"/>
              <a:gd name="connsiteY13" fmla="*/ 673694 h 5376282"/>
              <a:gd name="connsiteX14" fmla="*/ 131859 w 8114427"/>
              <a:gd name="connsiteY14" fmla="*/ 414074 h 5376282"/>
              <a:gd name="connsiteX15" fmla="*/ 179454 w 8114427"/>
              <a:gd name="connsiteY15" fmla="*/ 360503 h 5376282"/>
              <a:gd name="connsiteX16" fmla="*/ 91696 w 8114427"/>
              <a:gd name="connsiteY16" fmla="*/ 241499 h 5376282"/>
              <a:gd name="connsiteX17" fmla="*/ 44535 w 8114427"/>
              <a:gd name="connsiteY17" fmla="*/ 106364 h 5376282"/>
              <a:gd name="connsiteX18" fmla="*/ 73903 w 8114427"/>
              <a:gd name="connsiteY18" fmla="*/ 3029 h 5376282"/>
              <a:gd name="connsiteX19" fmla="*/ 914999 w 8114427"/>
              <a:gd name="connsiteY19" fmla="*/ 32694 h 5376282"/>
              <a:gd name="connsiteX20" fmla="*/ 985387 w 8114427"/>
              <a:gd name="connsiteY20" fmla="*/ 86035 h 5376282"/>
              <a:gd name="connsiteX21" fmla="*/ 1040724 w 8114427"/>
              <a:gd name="connsiteY21" fmla="*/ 212028 h 5376282"/>
              <a:gd name="connsiteX22" fmla="*/ 2217091 w 8114427"/>
              <a:gd name="connsiteY22" fmla="*/ 808490 h 5376282"/>
              <a:gd name="connsiteX23" fmla="*/ 2789562 w 8114427"/>
              <a:gd name="connsiteY23" fmla="*/ 907056 h 5376282"/>
              <a:gd name="connsiteX24" fmla="*/ 3280035 w 8114427"/>
              <a:gd name="connsiteY24" fmla="*/ 953195 h 5376282"/>
              <a:gd name="connsiteX25" fmla="*/ 3494599 w 8114427"/>
              <a:gd name="connsiteY25" fmla="*/ 977101 h 5376282"/>
              <a:gd name="connsiteX26" fmla="*/ 3506552 w 8114427"/>
              <a:gd name="connsiteY26" fmla="*/ 977101 h 5376282"/>
              <a:gd name="connsiteX27" fmla="*/ 3518505 w 8114427"/>
              <a:gd name="connsiteY27" fmla="*/ 779877 h 5376282"/>
              <a:gd name="connsiteX28" fmla="*/ 3518505 w 8114427"/>
              <a:gd name="connsiteY28" fmla="*/ 773901 h 5376282"/>
              <a:gd name="connsiteX29" fmla="*/ 3655964 w 8114427"/>
              <a:gd name="connsiteY29" fmla="*/ 773901 h 5376282"/>
              <a:gd name="connsiteX30" fmla="*/ 4205799 w 8114427"/>
              <a:gd name="connsiteY30" fmla="*/ 821713 h 5376282"/>
              <a:gd name="connsiteX31" fmla="*/ 4241658 w 8114427"/>
              <a:gd name="connsiteY31" fmla="*/ 821713 h 5376282"/>
              <a:gd name="connsiteX32" fmla="*/ 4271540 w 8114427"/>
              <a:gd name="connsiteY32" fmla="*/ 851595 h 5376282"/>
              <a:gd name="connsiteX33" fmla="*/ 4295446 w 8114427"/>
              <a:gd name="connsiteY33" fmla="*/ 905383 h 5376282"/>
              <a:gd name="connsiteX34" fmla="*/ 4301423 w 8114427"/>
              <a:gd name="connsiteY34" fmla="*/ 953195 h 5376282"/>
              <a:gd name="connsiteX35" fmla="*/ 4343258 w 8114427"/>
              <a:gd name="connsiteY35" fmla="*/ 1001007 h 5376282"/>
              <a:gd name="connsiteX36" fmla="*/ 4408999 w 8114427"/>
              <a:gd name="connsiteY36" fmla="*/ 1012960 h 5376282"/>
              <a:gd name="connsiteX37" fmla="*/ 4462787 w 8114427"/>
              <a:gd name="connsiteY37" fmla="*/ 1060772 h 5376282"/>
              <a:gd name="connsiteX38" fmla="*/ 4504623 w 8114427"/>
              <a:gd name="connsiteY38" fmla="*/ 1114560 h 5376282"/>
              <a:gd name="connsiteX39" fmla="*/ 4558411 w 8114427"/>
              <a:gd name="connsiteY39" fmla="*/ 1168348 h 5376282"/>
              <a:gd name="connsiteX40" fmla="*/ 4576340 w 8114427"/>
              <a:gd name="connsiteY40" fmla="*/ 1198230 h 5376282"/>
              <a:gd name="connsiteX41" fmla="*/ 4630129 w 8114427"/>
              <a:gd name="connsiteY41" fmla="*/ 1246042 h 5376282"/>
              <a:gd name="connsiteX42" fmla="*/ 4683917 w 8114427"/>
              <a:gd name="connsiteY42" fmla="*/ 1293854 h 5376282"/>
              <a:gd name="connsiteX43" fmla="*/ 4689893 w 8114427"/>
              <a:gd name="connsiteY43" fmla="*/ 1293854 h 5376282"/>
              <a:gd name="connsiteX44" fmla="*/ 4749658 w 8114427"/>
              <a:gd name="connsiteY44" fmla="*/ 1311783 h 5376282"/>
              <a:gd name="connsiteX45" fmla="*/ 4791493 w 8114427"/>
              <a:gd name="connsiteY45" fmla="*/ 1365572 h 5376282"/>
              <a:gd name="connsiteX46" fmla="*/ 4797470 w 8114427"/>
              <a:gd name="connsiteY46" fmla="*/ 1377524 h 5376282"/>
              <a:gd name="connsiteX47" fmla="*/ 4821376 w 8114427"/>
              <a:gd name="connsiteY47" fmla="*/ 1401430 h 5376282"/>
              <a:gd name="connsiteX48" fmla="*/ 4845281 w 8114427"/>
              <a:gd name="connsiteY48" fmla="*/ 1443266 h 5376282"/>
              <a:gd name="connsiteX49" fmla="*/ 4851258 w 8114427"/>
              <a:gd name="connsiteY49" fmla="*/ 1491077 h 5376282"/>
              <a:gd name="connsiteX50" fmla="*/ 4863211 w 8114427"/>
              <a:gd name="connsiteY50" fmla="*/ 1514983 h 5376282"/>
              <a:gd name="connsiteX51" fmla="*/ 4887117 w 8114427"/>
              <a:gd name="connsiteY51" fmla="*/ 1544866 h 5376282"/>
              <a:gd name="connsiteX52" fmla="*/ 4911023 w 8114427"/>
              <a:gd name="connsiteY52" fmla="*/ 1580724 h 5376282"/>
              <a:gd name="connsiteX53" fmla="*/ 4922976 w 8114427"/>
              <a:gd name="connsiteY53" fmla="*/ 1610607 h 5376282"/>
              <a:gd name="connsiteX54" fmla="*/ 4899070 w 8114427"/>
              <a:gd name="connsiteY54" fmla="*/ 1664395 h 5376282"/>
              <a:gd name="connsiteX55" fmla="*/ 4922976 w 8114427"/>
              <a:gd name="connsiteY55" fmla="*/ 1712207 h 5376282"/>
              <a:gd name="connsiteX56" fmla="*/ 4934929 w 8114427"/>
              <a:gd name="connsiteY56" fmla="*/ 1742089 h 5376282"/>
              <a:gd name="connsiteX57" fmla="*/ 4952858 w 8114427"/>
              <a:gd name="connsiteY57" fmla="*/ 1783924 h 5376282"/>
              <a:gd name="connsiteX58" fmla="*/ 4964811 w 8114427"/>
              <a:gd name="connsiteY58" fmla="*/ 1801854 h 5376282"/>
              <a:gd name="connsiteX59" fmla="*/ 4964811 w 8114427"/>
              <a:gd name="connsiteY59" fmla="*/ 1831736 h 5376282"/>
              <a:gd name="connsiteX60" fmla="*/ 5012623 w 8114427"/>
              <a:gd name="connsiteY60" fmla="*/ 1891501 h 5376282"/>
              <a:gd name="connsiteX61" fmla="*/ 5042505 w 8114427"/>
              <a:gd name="connsiteY61" fmla="*/ 1909430 h 5376282"/>
              <a:gd name="connsiteX62" fmla="*/ 5048481 w 8114427"/>
              <a:gd name="connsiteY62" fmla="*/ 1903454 h 5376282"/>
              <a:gd name="connsiteX63" fmla="*/ 5090317 w 8114427"/>
              <a:gd name="connsiteY63" fmla="*/ 1921383 h 5376282"/>
              <a:gd name="connsiteX64" fmla="*/ 5144105 w 8114427"/>
              <a:gd name="connsiteY64" fmla="*/ 1969195 h 5376282"/>
              <a:gd name="connsiteX65" fmla="*/ 5185940 w 8114427"/>
              <a:gd name="connsiteY65" fmla="*/ 2005054 h 5376282"/>
              <a:gd name="connsiteX66" fmla="*/ 5221799 w 8114427"/>
              <a:gd name="connsiteY66" fmla="*/ 2017007 h 5376282"/>
              <a:gd name="connsiteX67" fmla="*/ 5275587 w 8114427"/>
              <a:gd name="connsiteY67" fmla="*/ 2028960 h 5376282"/>
              <a:gd name="connsiteX68" fmla="*/ 5275587 w 8114427"/>
              <a:gd name="connsiteY68" fmla="*/ 2052866 h 5376282"/>
              <a:gd name="connsiteX69" fmla="*/ 5323399 w 8114427"/>
              <a:gd name="connsiteY69" fmla="*/ 2082748 h 5376282"/>
              <a:gd name="connsiteX70" fmla="*/ 5359258 w 8114427"/>
              <a:gd name="connsiteY70" fmla="*/ 2088724 h 5376282"/>
              <a:gd name="connsiteX71" fmla="*/ 5401093 w 8114427"/>
              <a:gd name="connsiteY71" fmla="*/ 2124583 h 5376282"/>
              <a:gd name="connsiteX72" fmla="*/ 5430976 w 8114427"/>
              <a:gd name="connsiteY72" fmla="*/ 2142513 h 5376282"/>
              <a:gd name="connsiteX73" fmla="*/ 5442929 w 8114427"/>
              <a:gd name="connsiteY73" fmla="*/ 2148489 h 5376282"/>
              <a:gd name="connsiteX74" fmla="*/ 5466834 w 8114427"/>
              <a:gd name="connsiteY74" fmla="*/ 2154466 h 5376282"/>
              <a:gd name="connsiteX75" fmla="*/ 5526599 w 8114427"/>
              <a:gd name="connsiteY75" fmla="*/ 2178372 h 5376282"/>
              <a:gd name="connsiteX76" fmla="*/ 5550505 w 8114427"/>
              <a:gd name="connsiteY76" fmla="*/ 2154466 h 5376282"/>
              <a:gd name="connsiteX77" fmla="*/ 5574411 w 8114427"/>
              <a:gd name="connsiteY77" fmla="*/ 2130560 h 5376282"/>
              <a:gd name="connsiteX78" fmla="*/ 5604293 w 8114427"/>
              <a:gd name="connsiteY78" fmla="*/ 2088724 h 5376282"/>
              <a:gd name="connsiteX79" fmla="*/ 5646129 w 8114427"/>
              <a:gd name="connsiteY79" fmla="*/ 2064819 h 5376282"/>
              <a:gd name="connsiteX80" fmla="*/ 5634176 w 8114427"/>
              <a:gd name="connsiteY80" fmla="*/ 2046889 h 5376282"/>
              <a:gd name="connsiteX81" fmla="*/ 5634176 w 8114427"/>
              <a:gd name="connsiteY81" fmla="*/ 2011030 h 5376282"/>
              <a:gd name="connsiteX82" fmla="*/ 5670034 w 8114427"/>
              <a:gd name="connsiteY82" fmla="*/ 1975172 h 5376282"/>
              <a:gd name="connsiteX83" fmla="*/ 5670034 w 8114427"/>
              <a:gd name="connsiteY83" fmla="*/ 1957242 h 5376282"/>
              <a:gd name="connsiteX84" fmla="*/ 5735776 w 8114427"/>
              <a:gd name="connsiteY84" fmla="*/ 1819783 h 5376282"/>
              <a:gd name="connsiteX85" fmla="*/ 5753705 w 8114427"/>
              <a:gd name="connsiteY85" fmla="*/ 1813807 h 5376282"/>
              <a:gd name="connsiteX86" fmla="*/ 5843352 w 8114427"/>
              <a:gd name="connsiteY86" fmla="*/ 1795877 h 5376282"/>
              <a:gd name="connsiteX87" fmla="*/ 5855305 w 8114427"/>
              <a:gd name="connsiteY87" fmla="*/ 1795877 h 5376282"/>
              <a:gd name="connsiteX88" fmla="*/ 5879210 w 8114427"/>
              <a:gd name="connsiteY88" fmla="*/ 1765996 h 5376282"/>
              <a:gd name="connsiteX89" fmla="*/ 6070456 w 8114427"/>
              <a:gd name="connsiteY89" fmla="*/ 1789901 h 5376282"/>
              <a:gd name="connsiteX90" fmla="*/ 6219869 w 8114427"/>
              <a:gd name="connsiteY90" fmla="*/ 1807830 h 5376282"/>
              <a:gd name="connsiteX91" fmla="*/ 6291586 w 8114427"/>
              <a:gd name="connsiteY91" fmla="*/ 1849666 h 5376282"/>
              <a:gd name="connsiteX92" fmla="*/ 6327444 w 8114427"/>
              <a:gd name="connsiteY92" fmla="*/ 1897477 h 5376282"/>
              <a:gd name="connsiteX93" fmla="*/ 6333421 w 8114427"/>
              <a:gd name="connsiteY93" fmla="*/ 1939313 h 5376282"/>
              <a:gd name="connsiteX94" fmla="*/ 6423067 w 8114427"/>
              <a:gd name="connsiteY94" fmla="*/ 1951266 h 5376282"/>
              <a:gd name="connsiteX95" fmla="*/ 6452950 w 8114427"/>
              <a:gd name="connsiteY95" fmla="*/ 2017007 h 5376282"/>
              <a:gd name="connsiteX96" fmla="*/ 6512713 w 8114427"/>
              <a:gd name="connsiteY96" fmla="*/ 2046889 h 5376282"/>
              <a:gd name="connsiteX97" fmla="*/ 6584431 w 8114427"/>
              <a:gd name="connsiteY97" fmla="*/ 2118606 h 5376282"/>
              <a:gd name="connsiteX98" fmla="*/ 6620289 w 8114427"/>
              <a:gd name="connsiteY98" fmla="*/ 2256065 h 5376282"/>
              <a:gd name="connsiteX99" fmla="*/ 6703960 w 8114427"/>
              <a:gd name="connsiteY99" fmla="*/ 2381572 h 5376282"/>
              <a:gd name="connsiteX100" fmla="*/ 6745795 w 8114427"/>
              <a:gd name="connsiteY100" fmla="*/ 2501101 h 5376282"/>
              <a:gd name="connsiteX101" fmla="*/ 6829465 w 8114427"/>
              <a:gd name="connsiteY101" fmla="*/ 2560866 h 5376282"/>
              <a:gd name="connsiteX102" fmla="*/ 6889229 w 8114427"/>
              <a:gd name="connsiteY102" fmla="*/ 2650512 h 5376282"/>
              <a:gd name="connsiteX103" fmla="*/ 6948993 w 8114427"/>
              <a:gd name="connsiteY103" fmla="*/ 2758089 h 5376282"/>
              <a:gd name="connsiteX104" fmla="*/ 6996805 w 8114427"/>
              <a:gd name="connsiteY104" fmla="*/ 2805900 h 5376282"/>
              <a:gd name="connsiteX105" fmla="*/ 7068521 w 8114427"/>
              <a:gd name="connsiteY105" fmla="*/ 2829806 h 5376282"/>
              <a:gd name="connsiteX106" fmla="*/ 7080473 w 8114427"/>
              <a:gd name="connsiteY106" fmla="*/ 2907501 h 5376282"/>
              <a:gd name="connsiteX107" fmla="*/ 7086450 w 8114427"/>
              <a:gd name="connsiteY107" fmla="*/ 2979218 h 5376282"/>
              <a:gd name="connsiteX108" fmla="*/ 7104378 w 8114427"/>
              <a:gd name="connsiteY108" fmla="*/ 3080819 h 5376282"/>
              <a:gd name="connsiteX109" fmla="*/ 7146214 w 8114427"/>
              <a:gd name="connsiteY109" fmla="*/ 3182419 h 5376282"/>
              <a:gd name="connsiteX110" fmla="*/ 7176095 w 8114427"/>
              <a:gd name="connsiteY110" fmla="*/ 3194372 h 5376282"/>
              <a:gd name="connsiteX111" fmla="*/ 7200002 w 8114427"/>
              <a:gd name="connsiteY111" fmla="*/ 3260112 h 5376282"/>
              <a:gd name="connsiteX112" fmla="*/ 7277694 w 8114427"/>
              <a:gd name="connsiteY112" fmla="*/ 3361711 h 5376282"/>
              <a:gd name="connsiteX113" fmla="*/ 7385271 w 8114427"/>
              <a:gd name="connsiteY113" fmla="*/ 3391593 h 5376282"/>
              <a:gd name="connsiteX114" fmla="*/ 7451012 w 8114427"/>
              <a:gd name="connsiteY114" fmla="*/ 3445381 h 5376282"/>
              <a:gd name="connsiteX115" fmla="*/ 7558588 w 8114427"/>
              <a:gd name="connsiteY115" fmla="*/ 3451357 h 5376282"/>
              <a:gd name="connsiteX116" fmla="*/ 7630305 w 8114427"/>
              <a:gd name="connsiteY116" fmla="*/ 3517097 h 5376282"/>
              <a:gd name="connsiteX117" fmla="*/ 7702023 w 8114427"/>
              <a:gd name="connsiteY117" fmla="*/ 3546980 h 5376282"/>
              <a:gd name="connsiteX118" fmla="*/ 7857410 w 8114427"/>
              <a:gd name="connsiteY118" fmla="*/ 3535026 h 5376282"/>
              <a:gd name="connsiteX119" fmla="*/ 7970962 w 8114427"/>
              <a:gd name="connsiteY119" fmla="*/ 3588814 h 5376282"/>
              <a:gd name="connsiteX120" fmla="*/ 8012796 w 8114427"/>
              <a:gd name="connsiteY120" fmla="*/ 3612720 h 5376282"/>
              <a:gd name="connsiteX121" fmla="*/ 8090490 w 8114427"/>
              <a:gd name="connsiteY121" fmla="*/ 3564909 h 5376282"/>
              <a:gd name="connsiteX122" fmla="*/ 8108418 w 8114427"/>
              <a:gd name="connsiteY122" fmla="*/ 3558932 h 5376282"/>
              <a:gd name="connsiteX123" fmla="*/ 8114394 w 8114427"/>
              <a:gd name="connsiteY123" fmla="*/ 3720296 h 5376282"/>
              <a:gd name="connsiteX124" fmla="*/ 8030724 w 8114427"/>
              <a:gd name="connsiteY124" fmla="*/ 3893614 h 5376282"/>
              <a:gd name="connsiteX125" fmla="*/ 7970960 w 8114427"/>
              <a:gd name="connsiteY125" fmla="*/ 4054978 h 5376282"/>
              <a:gd name="connsiteX126" fmla="*/ 7929124 w 8114427"/>
              <a:gd name="connsiteY126" fmla="*/ 4365754 h 5376282"/>
              <a:gd name="connsiteX127" fmla="*/ 7911195 w 8114427"/>
              <a:gd name="connsiteY127" fmla="*/ 4568954 h 5376282"/>
              <a:gd name="connsiteX128" fmla="*/ 7917171 w 8114427"/>
              <a:gd name="connsiteY128" fmla="*/ 4736295 h 5376282"/>
              <a:gd name="connsiteX129" fmla="*/ 7917171 w 8114427"/>
              <a:gd name="connsiteY129" fmla="*/ 4867777 h 5376282"/>
              <a:gd name="connsiteX130" fmla="*/ 7929124 w 8114427"/>
              <a:gd name="connsiteY130" fmla="*/ 5029141 h 5376282"/>
              <a:gd name="connsiteX131" fmla="*/ 7893266 w 8114427"/>
              <a:gd name="connsiteY131" fmla="*/ 5166599 h 5376282"/>
              <a:gd name="connsiteX132" fmla="*/ 7905219 w 8114427"/>
              <a:gd name="connsiteY132" fmla="*/ 5280152 h 5376282"/>
              <a:gd name="connsiteX133" fmla="*/ 7935101 w 8114427"/>
              <a:gd name="connsiteY133" fmla="*/ 5369799 h 5376282"/>
              <a:gd name="connsiteX134" fmla="*/ 7911195 w 8114427"/>
              <a:gd name="connsiteY134" fmla="*/ 5369798 h 5376282"/>
              <a:gd name="connsiteX135" fmla="*/ 7815571 w 8114427"/>
              <a:gd name="connsiteY135" fmla="*/ 5327962 h 5376282"/>
              <a:gd name="connsiteX136" fmla="*/ 7725924 w 8114427"/>
              <a:gd name="connsiteY136" fmla="*/ 5286127 h 5376282"/>
              <a:gd name="connsiteX137" fmla="*/ 7678113 w 8114427"/>
              <a:gd name="connsiteY137" fmla="*/ 5292104 h 5376282"/>
              <a:gd name="connsiteX138" fmla="*/ 7546631 w 8114427"/>
              <a:gd name="connsiteY138" fmla="*/ 5298081 h 5376282"/>
              <a:gd name="connsiteX139" fmla="*/ 7474913 w 8114427"/>
              <a:gd name="connsiteY139" fmla="*/ 5310034 h 5376282"/>
              <a:gd name="connsiteX140" fmla="*/ 7445031 w 8114427"/>
              <a:gd name="connsiteY140" fmla="*/ 5339916 h 5376282"/>
              <a:gd name="connsiteX141" fmla="*/ 7259760 w 8114427"/>
              <a:gd name="connsiteY141" fmla="*/ 5298080 h 5376282"/>
              <a:gd name="connsiteX142" fmla="*/ 7214129 w 8114427"/>
              <a:gd name="connsiteY142" fmla="*/ 5192855 h 5376282"/>
              <a:gd name="connsiteX143" fmla="*/ 7179460 w 8114427"/>
              <a:gd name="connsiteY143" fmla="*/ 5214524 h 5376282"/>
              <a:gd name="connsiteX144" fmla="*/ 7144791 w 8114427"/>
              <a:gd name="connsiteY144" fmla="*/ 5179854 h 5376282"/>
              <a:gd name="connsiteX145" fmla="*/ 7127456 w 8114427"/>
              <a:gd name="connsiteY145" fmla="*/ 5218856 h 5376282"/>
              <a:gd name="connsiteX146" fmla="*/ 6915107 w 8114427"/>
              <a:gd name="connsiteY146" fmla="*/ 5145184 h 5376282"/>
              <a:gd name="connsiteX147" fmla="*/ 6893439 w 8114427"/>
              <a:gd name="connsiteY147" fmla="*/ 5097514 h 5376282"/>
              <a:gd name="connsiteX148" fmla="*/ 6941109 w 8114427"/>
              <a:gd name="connsiteY148" fmla="*/ 5054178 h 5376282"/>
              <a:gd name="connsiteX149" fmla="*/ 6906440 w 8114427"/>
              <a:gd name="connsiteY149" fmla="*/ 4976172 h 5376282"/>
              <a:gd name="connsiteX150" fmla="*/ 6863104 w 8114427"/>
              <a:gd name="connsiteY150" fmla="*/ 4980506 h 5376282"/>
              <a:gd name="connsiteX151" fmla="*/ 6880438 w 8114427"/>
              <a:gd name="connsiteY151" fmla="*/ 4928502 h 5376282"/>
              <a:gd name="connsiteX152" fmla="*/ 6780764 w 8114427"/>
              <a:gd name="connsiteY152" fmla="*/ 4928502 h 5376282"/>
              <a:gd name="connsiteX153" fmla="*/ 6750429 w 8114427"/>
              <a:gd name="connsiteY153" fmla="*/ 4958837 h 5376282"/>
              <a:gd name="connsiteX154" fmla="*/ 6715759 w 8114427"/>
              <a:gd name="connsiteY154" fmla="*/ 4950170 h 5376282"/>
              <a:gd name="connsiteX155" fmla="*/ 6702758 w 8114427"/>
              <a:gd name="connsiteY155" fmla="*/ 4915501 h 5376282"/>
              <a:gd name="connsiteX156" fmla="*/ 6698424 w 8114427"/>
              <a:gd name="connsiteY156" fmla="*/ 4824495 h 5376282"/>
              <a:gd name="connsiteX157" fmla="*/ 6681090 w 8114427"/>
              <a:gd name="connsiteY157" fmla="*/ 4729155 h 5376282"/>
              <a:gd name="connsiteX158" fmla="*/ 6685423 w 8114427"/>
              <a:gd name="connsiteY158" fmla="*/ 4659816 h 5376282"/>
              <a:gd name="connsiteX159" fmla="*/ 6620418 w 8114427"/>
              <a:gd name="connsiteY159" fmla="*/ 4573142 h 5376282"/>
              <a:gd name="connsiteX160" fmla="*/ 6624753 w 8114427"/>
              <a:gd name="connsiteY160" fmla="*/ 4425798 h 5376282"/>
              <a:gd name="connsiteX161" fmla="*/ 6529412 w 8114427"/>
              <a:gd name="connsiteY161" fmla="*/ 4304457 h 5376282"/>
              <a:gd name="connsiteX162" fmla="*/ 6494743 w 8114427"/>
              <a:gd name="connsiteY162" fmla="*/ 4261120 h 5376282"/>
              <a:gd name="connsiteX163" fmla="*/ 6438406 w 8114427"/>
              <a:gd name="connsiteY163" fmla="*/ 4274121 h 5376282"/>
              <a:gd name="connsiteX164" fmla="*/ 6395069 w 8114427"/>
              <a:gd name="connsiteY164" fmla="*/ 4252453 h 5376282"/>
              <a:gd name="connsiteX165" fmla="*/ 6356067 w 8114427"/>
              <a:gd name="connsiteY165" fmla="*/ 4174447 h 5376282"/>
              <a:gd name="connsiteX166" fmla="*/ 6299729 w 8114427"/>
              <a:gd name="connsiteY166" fmla="*/ 4183114 h 5376282"/>
              <a:gd name="connsiteX167" fmla="*/ 6243391 w 8114427"/>
              <a:gd name="connsiteY167" fmla="*/ 4204783 h 5376282"/>
              <a:gd name="connsiteX168" fmla="*/ 6165385 w 8114427"/>
              <a:gd name="connsiteY168" fmla="*/ 4209116 h 5376282"/>
              <a:gd name="connsiteX169" fmla="*/ 6161052 w 8114427"/>
              <a:gd name="connsiteY169" fmla="*/ 4174447 h 5376282"/>
              <a:gd name="connsiteX170" fmla="*/ 6182721 w 8114427"/>
              <a:gd name="connsiteY170" fmla="*/ 4165779 h 5376282"/>
              <a:gd name="connsiteX171" fmla="*/ 6139384 w 8114427"/>
              <a:gd name="connsiteY171" fmla="*/ 4126776 h 5376282"/>
              <a:gd name="connsiteX172" fmla="*/ 6100381 w 8114427"/>
              <a:gd name="connsiteY172" fmla="*/ 4113776 h 5376282"/>
              <a:gd name="connsiteX173" fmla="*/ 6018041 w 8114427"/>
              <a:gd name="connsiteY173" fmla="*/ 4035770 h 5376282"/>
              <a:gd name="connsiteX174" fmla="*/ 5840362 w 8114427"/>
              <a:gd name="connsiteY174" fmla="*/ 4014102 h 5376282"/>
              <a:gd name="connsiteX175" fmla="*/ 5788357 w 8114427"/>
              <a:gd name="connsiteY175" fmla="*/ 4027103 h 5376282"/>
              <a:gd name="connsiteX176" fmla="*/ 5736354 w 8114427"/>
              <a:gd name="connsiteY176" fmla="*/ 4035771 h 5376282"/>
              <a:gd name="connsiteX177" fmla="*/ 5745022 w 8114427"/>
              <a:gd name="connsiteY177" fmla="*/ 4079107 h 5376282"/>
              <a:gd name="connsiteX178" fmla="*/ 5801360 w 8114427"/>
              <a:gd name="connsiteY178" fmla="*/ 4157112 h 5376282"/>
              <a:gd name="connsiteX179" fmla="*/ 5801359 w 8114427"/>
              <a:gd name="connsiteY179" fmla="*/ 4339126 h 5376282"/>
              <a:gd name="connsiteX180" fmla="*/ 5675683 w 8114427"/>
              <a:gd name="connsiteY180" fmla="*/ 4365128 h 5376282"/>
              <a:gd name="connsiteX181" fmla="*/ 5558675 w 8114427"/>
              <a:gd name="connsiteY181" fmla="*/ 4352126 h 5376282"/>
              <a:gd name="connsiteX182" fmla="*/ 5467668 w 8114427"/>
              <a:gd name="connsiteY182" fmla="*/ 4330458 h 5376282"/>
              <a:gd name="connsiteX183" fmla="*/ 5406997 w 8114427"/>
              <a:gd name="connsiteY183" fmla="*/ 4352127 h 5376282"/>
              <a:gd name="connsiteX184" fmla="*/ 5359327 w 8114427"/>
              <a:gd name="connsiteY184" fmla="*/ 4399797 h 5376282"/>
              <a:gd name="connsiteX185" fmla="*/ 5298656 w 8114427"/>
              <a:gd name="connsiteY185" fmla="*/ 4443134 h 5376282"/>
              <a:gd name="connsiteX186" fmla="*/ 5272654 w 8114427"/>
              <a:gd name="connsiteY186" fmla="*/ 4486469 h 5376282"/>
              <a:gd name="connsiteX187" fmla="*/ 5198982 w 8114427"/>
              <a:gd name="connsiteY187" fmla="*/ 4521139 h 5376282"/>
              <a:gd name="connsiteX188" fmla="*/ 5203315 w 8114427"/>
              <a:gd name="connsiteY188" fmla="*/ 4577477 h 5376282"/>
              <a:gd name="connsiteX189" fmla="*/ 5185981 w 8114427"/>
              <a:gd name="connsiteY189" fmla="*/ 4616479 h 5376282"/>
              <a:gd name="connsiteX190" fmla="*/ 5190315 w 8114427"/>
              <a:gd name="connsiteY190" fmla="*/ 4677150 h 5376282"/>
              <a:gd name="connsiteX191" fmla="*/ 5216316 w 8114427"/>
              <a:gd name="connsiteY191" fmla="*/ 4737821 h 5376282"/>
              <a:gd name="connsiteX192" fmla="*/ 5164312 w 8114427"/>
              <a:gd name="connsiteY192" fmla="*/ 4733488 h 5376282"/>
              <a:gd name="connsiteX193" fmla="*/ 5138311 w 8114427"/>
              <a:gd name="connsiteY193" fmla="*/ 4776824 h 5376282"/>
              <a:gd name="connsiteX194" fmla="*/ 5073306 w 8114427"/>
              <a:gd name="connsiteY194" fmla="*/ 4824494 h 5376282"/>
              <a:gd name="connsiteX195" fmla="*/ 5073306 w 8114427"/>
              <a:gd name="connsiteY195" fmla="*/ 4941503 h 5376282"/>
              <a:gd name="connsiteX196" fmla="*/ 5042970 w 8114427"/>
              <a:gd name="connsiteY196" fmla="*/ 4971838 h 5376282"/>
              <a:gd name="connsiteX197" fmla="*/ 5016969 w 8114427"/>
              <a:gd name="connsiteY197" fmla="*/ 5231857 h 5376282"/>
              <a:gd name="connsiteX198" fmla="*/ 4973633 w 8114427"/>
              <a:gd name="connsiteY198" fmla="*/ 5366201 h 5376282"/>
              <a:gd name="connsiteX199" fmla="*/ 4947631 w 8114427"/>
              <a:gd name="connsiteY199" fmla="*/ 5309863 h 5376282"/>
              <a:gd name="connsiteX200" fmla="*/ 4886959 w 8114427"/>
              <a:gd name="connsiteY200" fmla="*/ 5318530 h 5376282"/>
              <a:gd name="connsiteX201" fmla="*/ 4808953 w 8114427"/>
              <a:gd name="connsiteY201" fmla="*/ 5288195 h 5376282"/>
              <a:gd name="connsiteX202" fmla="*/ 4813287 w 8114427"/>
              <a:gd name="connsiteY202" fmla="*/ 5223190 h 5376282"/>
              <a:gd name="connsiteX203" fmla="*/ 4765617 w 8114427"/>
              <a:gd name="connsiteY203" fmla="*/ 5205855 h 5376282"/>
              <a:gd name="connsiteX204" fmla="*/ 4665944 w 8114427"/>
              <a:gd name="connsiteY204" fmla="*/ 5249192 h 5376282"/>
              <a:gd name="connsiteX205" fmla="*/ 4657276 w 8114427"/>
              <a:gd name="connsiteY205" fmla="*/ 5197189 h 5376282"/>
              <a:gd name="connsiteX206" fmla="*/ 4700612 w 8114427"/>
              <a:gd name="connsiteY206" fmla="*/ 5136518 h 5376282"/>
              <a:gd name="connsiteX207" fmla="*/ 4665943 w 8114427"/>
              <a:gd name="connsiteY207" fmla="*/ 5062846 h 5376282"/>
              <a:gd name="connsiteX208" fmla="*/ 4587937 w 8114427"/>
              <a:gd name="connsiteY208" fmla="*/ 5015175 h 5376282"/>
              <a:gd name="connsiteX209" fmla="*/ 4488263 w 8114427"/>
              <a:gd name="connsiteY209" fmla="*/ 5006508 h 5376282"/>
              <a:gd name="connsiteX210" fmla="*/ 4457927 w 8114427"/>
              <a:gd name="connsiteY210" fmla="*/ 5015175 h 5376282"/>
              <a:gd name="connsiteX211" fmla="*/ 4462261 w 8114427"/>
              <a:gd name="connsiteY211" fmla="*/ 5067178 h 5376282"/>
              <a:gd name="connsiteX212" fmla="*/ 4388589 w 8114427"/>
              <a:gd name="connsiteY212" fmla="*/ 5114849 h 5376282"/>
              <a:gd name="connsiteX213" fmla="*/ 4462261 w 8114427"/>
              <a:gd name="connsiteY213" fmla="*/ 5266528 h 5376282"/>
              <a:gd name="connsiteX214" fmla="*/ 4405924 w 8114427"/>
              <a:gd name="connsiteY214" fmla="*/ 5266528 h 5376282"/>
              <a:gd name="connsiteX215" fmla="*/ 4384256 w 8114427"/>
              <a:gd name="connsiteY215" fmla="*/ 5262193 h 5376282"/>
              <a:gd name="connsiteX216" fmla="*/ 4349588 w 8114427"/>
              <a:gd name="connsiteY216" fmla="*/ 5262193 h 5376282"/>
              <a:gd name="connsiteX217" fmla="*/ 4340919 w 8114427"/>
              <a:gd name="connsiteY217" fmla="*/ 5270860 h 5376282"/>
              <a:gd name="connsiteX218" fmla="*/ 4210910 w 8114427"/>
              <a:gd name="connsiteY218" fmla="*/ 5097514 h 5376282"/>
              <a:gd name="connsiteX219" fmla="*/ 4059232 w 8114427"/>
              <a:gd name="connsiteY219" fmla="*/ 4915502 h 5376282"/>
              <a:gd name="connsiteX220" fmla="*/ 4033230 w 8114427"/>
              <a:gd name="connsiteY220" fmla="*/ 4919835 h 5376282"/>
              <a:gd name="connsiteX221" fmla="*/ 3985560 w 8114427"/>
              <a:gd name="connsiteY221" fmla="*/ 4798492 h 5376282"/>
              <a:gd name="connsiteX222" fmla="*/ 3881553 w 8114427"/>
              <a:gd name="connsiteY222" fmla="*/ 4690151 h 5376282"/>
              <a:gd name="connsiteX223" fmla="*/ 3838216 w 8114427"/>
              <a:gd name="connsiteY223" fmla="*/ 4586143 h 5376282"/>
              <a:gd name="connsiteX224" fmla="*/ 3755877 w 8114427"/>
              <a:gd name="connsiteY224" fmla="*/ 4490803 h 5376282"/>
              <a:gd name="connsiteX225" fmla="*/ 3569530 w 8114427"/>
              <a:gd name="connsiteY225" fmla="*/ 4334792 h 5376282"/>
              <a:gd name="connsiteX226" fmla="*/ 3465522 w 8114427"/>
              <a:gd name="connsiteY226" fmla="*/ 4243785 h 5376282"/>
              <a:gd name="connsiteX227" fmla="*/ 3391850 w 8114427"/>
              <a:gd name="connsiteY227" fmla="*/ 4161446 h 5376282"/>
              <a:gd name="connsiteX228" fmla="*/ 3365848 w 8114427"/>
              <a:gd name="connsiteY228" fmla="*/ 4096441 h 5376282"/>
              <a:gd name="connsiteX229" fmla="*/ 3296510 w 8114427"/>
              <a:gd name="connsiteY229" fmla="*/ 4035770 h 5376282"/>
              <a:gd name="connsiteX230" fmla="*/ 3279175 w 8114427"/>
              <a:gd name="connsiteY230" fmla="*/ 3966432 h 5376282"/>
              <a:gd name="connsiteX231" fmla="*/ 3248839 w 8114427"/>
              <a:gd name="connsiteY231" fmla="*/ 3936096 h 5376282"/>
              <a:gd name="connsiteX232" fmla="*/ 3240172 w 8114427"/>
              <a:gd name="connsiteY232" fmla="*/ 3905760 h 5376282"/>
              <a:gd name="connsiteX233" fmla="*/ 3114497 w 8114427"/>
              <a:gd name="connsiteY233" fmla="*/ 3797419 h 5376282"/>
              <a:gd name="connsiteX234" fmla="*/ 2980153 w 8114427"/>
              <a:gd name="connsiteY234" fmla="*/ 3758416 h 5376282"/>
              <a:gd name="connsiteX235" fmla="*/ 2923815 w 8114427"/>
              <a:gd name="connsiteY235" fmla="*/ 3697746 h 5376282"/>
              <a:gd name="connsiteX236" fmla="*/ 2867480 w 8114427"/>
              <a:gd name="connsiteY236" fmla="*/ 3650075 h 5376282"/>
              <a:gd name="connsiteX237" fmla="*/ 2806810 w 8114427"/>
              <a:gd name="connsiteY237" fmla="*/ 3637074 h 5376282"/>
              <a:gd name="connsiteX238" fmla="*/ 2798142 w 8114427"/>
              <a:gd name="connsiteY238" fmla="*/ 3524399 h 5376282"/>
              <a:gd name="connsiteX239" fmla="*/ 2798143 w 8114427"/>
              <a:gd name="connsiteY239" fmla="*/ 3463728 h 5376282"/>
              <a:gd name="connsiteX240" fmla="*/ 2884816 w 8114427"/>
              <a:gd name="connsiteY240" fmla="*/ 3351053 h 5376282"/>
              <a:gd name="connsiteX241" fmla="*/ 2880504 w 8114427"/>
              <a:gd name="connsiteY241" fmla="*/ 3250100 h 5376282"/>
              <a:gd name="connsiteX242" fmla="*/ 2810649 w 8114427"/>
              <a:gd name="connsiteY242" fmla="*/ 3120674 h 5376282"/>
              <a:gd name="connsiteX243" fmla="*/ 2700063 w 8114427"/>
              <a:gd name="connsiteY243" fmla="*/ 3125524 h 5376282"/>
              <a:gd name="connsiteX0" fmla="*/ 1002596 w 8114427"/>
              <a:gd name="connsiteY0" fmla="*/ 2093679 h 5376282"/>
              <a:gd name="connsiteX1" fmla="*/ 995003 w 8114427"/>
              <a:gd name="connsiteY1" fmla="*/ 2090358 h 5376282"/>
              <a:gd name="connsiteX2" fmla="*/ 882262 w 8114427"/>
              <a:gd name="connsiteY2" fmla="*/ 1952938 h 5376282"/>
              <a:gd name="connsiteX3" fmla="*/ 819649 w 8114427"/>
              <a:gd name="connsiteY3" fmla="*/ 1842296 h 5376282"/>
              <a:gd name="connsiteX4" fmla="*/ 724892 w 8114427"/>
              <a:gd name="connsiteY4" fmla="*/ 1694990 h 5376282"/>
              <a:gd name="connsiteX5" fmla="*/ 582758 w 8114427"/>
              <a:gd name="connsiteY5" fmla="*/ 1570351 h 5376282"/>
              <a:gd name="connsiteX6" fmla="*/ 490044 w 8114427"/>
              <a:gd name="connsiteY6" fmla="*/ 1461969 h 5376282"/>
              <a:gd name="connsiteX7" fmla="*/ 398787 w 8114427"/>
              <a:gd name="connsiteY7" fmla="*/ 1377494 h 5376282"/>
              <a:gd name="connsiteX8" fmla="*/ 373643 w 8114427"/>
              <a:gd name="connsiteY8" fmla="*/ 1258831 h 5376282"/>
              <a:gd name="connsiteX9" fmla="*/ 379402 w 8114427"/>
              <a:gd name="connsiteY9" fmla="*/ 1151904 h 5376282"/>
              <a:gd name="connsiteX10" fmla="*/ 343327 w 8114427"/>
              <a:gd name="connsiteY10" fmla="*/ 1054238 h 5376282"/>
              <a:gd name="connsiteX11" fmla="*/ 302947 w 8114427"/>
              <a:gd name="connsiteY11" fmla="*/ 996082 h 5376282"/>
              <a:gd name="connsiteX12" fmla="*/ 307902 w 8114427"/>
              <a:gd name="connsiteY12" fmla="*/ 860731 h 5376282"/>
              <a:gd name="connsiteX13" fmla="*/ 218162 w 8114427"/>
              <a:gd name="connsiteY13" fmla="*/ 767429 h 5376282"/>
              <a:gd name="connsiteX14" fmla="*/ 238786 w 8114427"/>
              <a:gd name="connsiteY14" fmla="*/ 673694 h 5376282"/>
              <a:gd name="connsiteX15" fmla="*/ 131859 w 8114427"/>
              <a:gd name="connsiteY15" fmla="*/ 414074 h 5376282"/>
              <a:gd name="connsiteX16" fmla="*/ 179454 w 8114427"/>
              <a:gd name="connsiteY16" fmla="*/ 360503 h 5376282"/>
              <a:gd name="connsiteX17" fmla="*/ 91696 w 8114427"/>
              <a:gd name="connsiteY17" fmla="*/ 241499 h 5376282"/>
              <a:gd name="connsiteX18" fmla="*/ 44535 w 8114427"/>
              <a:gd name="connsiteY18" fmla="*/ 106364 h 5376282"/>
              <a:gd name="connsiteX19" fmla="*/ 73903 w 8114427"/>
              <a:gd name="connsiteY19" fmla="*/ 3029 h 5376282"/>
              <a:gd name="connsiteX20" fmla="*/ 914999 w 8114427"/>
              <a:gd name="connsiteY20" fmla="*/ 32694 h 5376282"/>
              <a:gd name="connsiteX21" fmla="*/ 985387 w 8114427"/>
              <a:gd name="connsiteY21" fmla="*/ 86035 h 5376282"/>
              <a:gd name="connsiteX22" fmla="*/ 1040724 w 8114427"/>
              <a:gd name="connsiteY22" fmla="*/ 212028 h 5376282"/>
              <a:gd name="connsiteX23" fmla="*/ 2217091 w 8114427"/>
              <a:gd name="connsiteY23" fmla="*/ 808490 h 5376282"/>
              <a:gd name="connsiteX24" fmla="*/ 2789562 w 8114427"/>
              <a:gd name="connsiteY24" fmla="*/ 907056 h 5376282"/>
              <a:gd name="connsiteX25" fmla="*/ 3280035 w 8114427"/>
              <a:gd name="connsiteY25" fmla="*/ 953195 h 5376282"/>
              <a:gd name="connsiteX26" fmla="*/ 3494599 w 8114427"/>
              <a:gd name="connsiteY26" fmla="*/ 977101 h 5376282"/>
              <a:gd name="connsiteX27" fmla="*/ 3506552 w 8114427"/>
              <a:gd name="connsiteY27" fmla="*/ 977101 h 5376282"/>
              <a:gd name="connsiteX28" fmla="*/ 3518505 w 8114427"/>
              <a:gd name="connsiteY28" fmla="*/ 779877 h 5376282"/>
              <a:gd name="connsiteX29" fmla="*/ 3518505 w 8114427"/>
              <a:gd name="connsiteY29" fmla="*/ 773901 h 5376282"/>
              <a:gd name="connsiteX30" fmla="*/ 3655964 w 8114427"/>
              <a:gd name="connsiteY30" fmla="*/ 773901 h 5376282"/>
              <a:gd name="connsiteX31" fmla="*/ 4205799 w 8114427"/>
              <a:gd name="connsiteY31" fmla="*/ 821713 h 5376282"/>
              <a:gd name="connsiteX32" fmla="*/ 4241658 w 8114427"/>
              <a:gd name="connsiteY32" fmla="*/ 821713 h 5376282"/>
              <a:gd name="connsiteX33" fmla="*/ 4271540 w 8114427"/>
              <a:gd name="connsiteY33" fmla="*/ 851595 h 5376282"/>
              <a:gd name="connsiteX34" fmla="*/ 4295446 w 8114427"/>
              <a:gd name="connsiteY34" fmla="*/ 905383 h 5376282"/>
              <a:gd name="connsiteX35" fmla="*/ 4301423 w 8114427"/>
              <a:gd name="connsiteY35" fmla="*/ 953195 h 5376282"/>
              <a:gd name="connsiteX36" fmla="*/ 4343258 w 8114427"/>
              <a:gd name="connsiteY36" fmla="*/ 1001007 h 5376282"/>
              <a:gd name="connsiteX37" fmla="*/ 4408999 w 8114427"/>
              <a:gd name="connsiteY37" fmla="*/ 1012960 h 5376282"/>
              <a:gd name="connsiteX38" fmla="*/ 4462787 w 8114427"/>
              <a:gd name="connsiteY38" fmla="*/ 1060772 h 5376282"/>
              <a:gd name="connsiteX39" fmla="*/ 4504623 w 8114427"/>
              <a:gd name="connsiteY39" fmla="*/ 1114560 h 5376282"/>
              <a:gd name="connsiteX40" fmla="*/ 4558411 w 8114427"/>
              <a:gd name="connsiteY40" fmla="*/ 1168348 h 5376282"/>
              <a:gd name="connsiteX41" fmla="*/ 4576340 w 8114427"/>
              <a:gd name="connsiteY41" fmla="*/ 1198230 h 5376282"/>
              <a:gd name="connsiteX42" fmla="*/ 4630129 w 8114427"/>
              <a:gd name="connsiteY42" fmla="*/ 1246042 h 5376282"/>
              <a:gd name="connsiteX43" fmla="*/ 4683917 w 8114427"/>
              <a:gd name="connsiteY43" fmla="*/ 1293854 h 5376282"/>
              <a:gd name="connsiteX44" fmla="*/ 4689893 w 8114427"/>
              <a:gd name="connsiteY44" fmla="*/ 1293854 h 5376282"/>
              <a:gd name="connsiteX45" fmla="*/ 4749658 w 8114427"/>
              <a:gd name="connsiteY45" fmla="*/ 1311783 h 5376282"/>
              <a:gd name="connsiteX46" fmla="*/ 4791493 w 8114427"/>
              <a:gd name="connsiteY46" fmla="*/ 1365572 h 5376282"/>
              <a:gd name="connsiteX47" fmla="*/ 4797470 w 8114427"/>
              <a:gd name="connsiteY47" fmla="*/ 1377524 h 5376282"/>
              <a:gd name="connsiteX48" fmla="*/ 4821376 w 8114427"/>
              <a:gd name="connsiteY48" fmla="*/ 1401430 h 5376282"/>
              <a:gd name="connsiteX49" fmla="*/ 4845281 w 8114427"/>
              <a:gd name="connsiteY49" fmla="*/ 1443266 h 5376282"/>
              <a:gd name="connsiteX50" fmla="*/ 4851258 w 8114427"/>
              <a:gd name="connsiteY50" fmla="*/ 1491077 h 5376282"/>
              <a:gd name="connsiteX51" fmla="*/ 4863211 w 8114427"/>
              <a:gd name="connsiteY51" fmla="*/ 1514983 h 5376282"/>
              <a:gd name="connsiteX52" fmla="*/ 4887117 w 8114427"/>
              <a:gd name="connsiteY52" fmla="*/ 1544866 h 5376282"/>
              <a:gd name="connsiteX53" fmla="*/ 4911023 w 8114427"/>
              <a:gd name="connsiteY53" fmla="*/ 1580724 h 5376282"/>
              <a:gd name="connsiteX54" fmla="*/ 4922976 w 8114427"/>
              <a:gd name="connsiteY54" fmla="*/ 1610607 h 5376282"/>
              <a:gd name="connsiteX55" fmla="*/ 4899070 w 8114427"/>
              <a:gd name="connsiteY55" fmla="*/ 1664395 h 5376282"/>
              <a:gd name="connsiteX56" fmla="*/ 4922976 w 8114427"/>
              <a:gd name="connsiteY56" fmla="*/ 1712207 h 5376282"/>
              <a:gd name="connsiteX57" fmla="*/ 4934929 w 8114427"/>
              <a:gd name="connsiteY57" fmla="*/ 1742089 h 5376282"/>
              <a:gd name="connsiteX58" fmla="*/ 4952858 w 8114427"/>
              <a:gd name="connsiteY58" fmla="*/ 1783924 h 5376282"/>
              <a:gd name="connsiteX59" fmla="*/ 4964811 w 8114427"/>
              <a:gd name="connsiteY59" fmla="*/ 1801854 h 5376282"/>
              <a:gd name="connsiteX60" fmla="*/ 4964811 w 8114427"/>
              <a:gd name="connsiteY60" fmla="*/ 1831736 h 5376282"/>
              <a:gd name="connsiteX61" fmla="*/ 5012623 w 8114427"/>
              <a:gd name="connsiteY61" fmla="*/ 1891501 h 5376282"/>
              <a:gd name="connsiteX62" fmla="*/ 5042505 w 8114427"/>
              <a:gd name="connsiteY62" fmla="*/ 1909430 h 5376282"/>
              <a:gd name="connsiteX63" fmla="*/ 5048481 w 8114427"/>
              <a:gd name="connsiteY63" fmla="*/ 1903454 h 5376282"/>
              <a:gd name="connsiteX64" fmla="*/ 5090317 w 8114427"/>
              <a:gd name="connsiteY64" fmla="*/ 1921383 h 5376282"/>
              <a:gd name="connsiteX65" fmla="*/ 5144105 w 8114427"/>
              <a:gd name="connsiteY65" fmla="*/ 1969195 h 5376282"/>
              <a:gd name="connsiteX66" fmla="*/ 5185940 w 8114427"/>
              <a:gd name="connsiteY66" fmla="*/ 2005054 h 5376282"/>
              <a:gd name="connsiteX67" fmla="*/ 5221799 w 8114427"/>
              <a:gd name="connsiteY67" fmla="*/ 2017007 h 5376282"/>
              <a:gd name="connsiteX68" fmla="*/ 5275587 w 8114427"/>
              <a:gd name="connsiteY68" fmla="*/ 2028960 h 5376282"/>
              <a:gd name="connsiteX69" fmla="*/ 5275587 w 8114427"/>
              <a:gd name="connsiteY69" fmla="*/ 2052866 h 5376282"/>
              <a:gd name="connsiteX70" fmla="*/ 5323399 w 8114427"/>
              <a:gd name="connsiteY70" fmla="*/ 2082748 h 5376282"/>
              <a:gd name="connsiteX71" fmla="*/ 5359258 w 8114427"/>
              <a:gd name="connsiteY71" fmla="*/ 2088724 h 5376282"/>
              <a:gd name="connsiteX72" fmla="*/ 5401093 w 8114427"/>
              <a:gd name="connsiteY72" fmla="*/ 2124583 h 5376282"/>
              <a:gd name="connsiteX73" fmla="*/ 5430976 w 8114427"/>
              <a:gd name="connsiteY73" fmla="*/ 2142513 h 5376282"/>
              <a:gd name="connsiteX74" fmla="*/ 5442929 w 8114427"/>
              <a:gd name="connsiteY74" fmla="*/ 2148489 h 5376282"/>
              <a:gd name="connsiteX75" fmla="*/ 5466834 w 8114427"/>
              <a:gd name="connsiteY75" fmla="*/ 2154466 h 5376282"/>
              <a:gd name="connsiteX76" fmla="*/ 5526599 w 8114427"/>
              <a:gd name="connsiteY76" fmla="*/ 2178372 h 5376282"/>
              <a:gd name="connsiteX77" fmla="*/ 5550505 w 8114427"/>
              <a:gd name="connsiteY77" fmla="*/ 2154466 h 5376282"/>
              <a:gd name="connsiteX78" fmla="*/ 5574411 w 8114427"/>
              <a:gd name="connsiteY78" fmla="*/ 2130560 h 5376282"/>
              <a:gd name="connsiteX79" fmla="*/ 5604293 w 8114427"/>
              <a:gd name="connsiteY79" fmla="*/ 2088724 h 5376282"/>
              <a:gd name="connsiteX80" fmla="*/ 5646129 w 8114427"/>
              <a:gd name="connsiteY80" fmla="*/ 2064819 h 5376282"/>
              <a:gd name="connsiteX81" fmla="*/ 5634176 w 8114427"/>
              <a:gd name="connsiteY81" fmla="*/ 2046889 h 5376282"/>
              <a:gd name="connsiteX82" fmla="*/ 5634176 w 8114427"/>
              <a:gd name="connsiteY82" fmla="*/ 2011030 h 5376282"/>
              <a:gd name="connsiteX83" fmla="*/ 5670034 w 8114427"/>
              <a:gd name="connsiteY83" fmla="*/ 1975172 h 5376282"/>
              <a:gd name="connsiteX84" fmla="*/ 5670034 w 8114427"/>
              <a:gd name="connsiteY84" fmla="*/ 1957242 h 5376282"/>
              <a:gd name="connsiteX85" fmla="*/ 5735776 w 8114427"/>
              <a:gd name="connsiteY85" fmla="*/ 1819783 h 5376282"/>
              <a:gd name="connsiteX86" fmla="*/ 5753705 w 8114427"/>
              <a:gd name="connsiteY86" fmla="*/ 1813807 h 5376282"/>
              <a:gd name="connsiteX87" fmla="*/ 5843352 w 8114427"/>
              <a:gd name="connsiteY87" fmla="*/ 1795877 h 5376282"/>
              <a:gd name="connsiteX88" fmla="*/ 5855305 w 8114427"/>
              <a:gd name="connsiteY88" fmla="*/ 1795877 h 5376282"/>
              <a:gd name="connsiteX89" fmla="*/ 5879210 w 8114427"/>
              <a:gd name="connsiteY89" fmla="*/ 1765996 h 5376282"/>
              <a:gd name="connsiteX90" fmla="*/ 6070456 w 8114427"/>
              <a:gd name="connsiteY90" fmla="*/ 1789901 h 5376282"/>
              <a:gd name="connsiteX91" fmla="*/ 6219869 w 8114427"/>
              <a:gd name="connsiteY91" fmla="*/ 1807830 h 5376282"/>
              <a:gd name="connsiteX92" fmla="*/ 6291586 w 8114427"/>
              <a:gd name="connsiteY92" fmla="*/ 1849666 h 5376282"/>
              <a:gd name="connsiteX93" fmla="*/ 6327444 w 8114427"/>
              <a:gd name="connsiteY93" fmla="*/ 1897477 h 5376282"/>
              <a:gd name="connsiteX94" fmla="*/ 6333421 w 8114427"/>
              <a:gd name="connsiteY94" fmla="*/ 1939313 h 5376282"/>
              <a:gd name="connsiteX95" fmla="*/ 6423067 w 8114427"/>
              <a:gd name="connsiteY95" fmla="*/ 1951266 h 5376282"/>
              <a:gd name="connsiteX96" fmla="*/ 6452950 w 8114427"/>
              <a:gd name="connsiteY96" fmla="*/ 2017007 h 5376282"/>
              <a:gd name="connsiteX97" fmla="*/ 6512713 w 8114427"/>
              <a:gd name="connsiteY97" fmla="*/ 2046889 h 5376282"/>
              <a:gd name="connsiteX98" fmla="*/ 6584431 w 8114427"/>
              <a:gd name="connsiteY98" fmla="*/ 2118606 h 5376282"/>
              <a:gd name="connsiteX99" fmla="*/ 6620289 w 8114427"/>
              <a:gd name="connsiteY99" fmla="*/ 2256065 h 5376282"/>
              <a:gd name="connsiteX100" fmla="*/ 6703960 w 8114427"/>
              <a:gd name="connsiteY100" fmla="*/ 2381572 h 5376282"/>
              <a:gd name="connsiteX101" fmla="*/ 6745795 w 8114427"/>
              <a:gd name="connsiteY101" fmla="*/ 2501101 h 5376282"/>
              <a:gd name="connsiteX102" fmla="*/ 6829465 w 8114427"/>
              <a:gd name="connsiteY102" fmla="*/ 2560866 h 5376282"/>
              <a:gd name="connsiteX103" fmla="*/ 6889229 w 8114427"/>
              <a:gd name="connsiteY103" fmla="*/ 2650512 h 5376282"/>
              <a:gd name="connsiteX104" fmla="*/ 6948993 w 8114427"/>
              <a:gd name="connsiteY104" fmla="*/ 2758089 h 5376282"/>
              <a:gd name="connsiteX105" fmla="*/ 6996805 w 8114427"/>
              <a:gd name="connsiteY105" fmla="*/ 2805900 h 5376282"/>
              <a:gd name="connsiteX106" fmla="*/ 7068521 w 8114427"/>
              <a:gd name="connsiteY106" fmla="*/ 2829806 h 5376282"/>
              <a:gd name="connsiteX107" fmla="*/ 7080473 w 8114427"/>
              <a:gd name="connsiteY107" fmla="*/ 2907501 h 5376282"/>
              <a:gd name="connsiteX108" fmla="*/ 7086450 w 8114427"/>
              <a:gd name="connsiteY108" fmla="*/ 2979218 h 5376282"/>
              <a:gd name="connsiteX109" fmla="*/ 7104378 w 8114427"/>
              <a:gd name="connsiteY109" fmla="*/ 3080819 h 5376282"/>
              <a:gd name="connsiteX110" fmla="*/ 7146214 w 8114427"/>
              <a:gd name="connsiteY110" fmla="*/ 3182419 h 5376282"/>
              <a:gd name="connsiteX111" fmla="*/ 7176095 w 8114427"/>
              <a:gd name="connsiteY111" fmla="*/ 3194372 h 5376282"/>
              <a:gd name="connsiteX112" fmla="*/ 7200002 w 8114427"/>
              <a:gd name="connsiteY112" fmla="*/ 3260112 h 5376282"/>
              <a:gd name="connsiteX113" fmla="*/ 7277694 w 8114427"/>
              <a:gd name="connsiteY113" fmla="*/ 3361711 h 5376282"/>
              <a:gd name="connsiteX114" fmla="*/ 7385271 w 8114427"/>
              <a:gd name="connsiteY114" fmla="*/ 3391593 h 5376282"/>
              <a:gd name="connsiteX115" fmla="*/ 7451012 w 8114427"/>
              <a:gd name="connsiteY115" fmla="*/ 3445381 h 5376282"/>
              <a:gd name="connsiteX116" fmla="*/ 7558588 w 8114427"/>
              <a:gd name="connsiteY116" fmla="*/ 3451357 h 5376282"/>
              <a:gd name="connsiteX117" fmla="*/ 7630305 w 8114427"/>
              <a:gd name="connsiteY117" fmla="*/ 3517097 h 5376282"/>
              <a:gd name="connsiteX118" fmla="*/ 7702023 w 8114427"/>
              <a:gd name="connsiteY118" fmla="*/ 3546980 h 5376282"/>
              <a:gd name="connsiteX119" fmla="*/ 7857410 w 8114427"/>
              <a:gd name="connsiteY119" fmla="*/ 3535026 h 5376282"/>
              <a:gd name="connsiteX120" fmla="*/ 7970962 w 8114427"/>
              <a:gd name="connsiteY120" fmla="*/ 3588814 h 5376282"/>
              <a:gd name="connsiteX121" fmla="*/ 8012796 w 8114427"/>
              <a:gd name="connsiteY121" fmla="*/ 3612720 h 5376282"/>
              <a:gd name="connsiteX122" fmla="*/ 8090490 w 8114427"/>
              <a:gd name="connsiteY122" fmla="*/ 3564909 h 5376282"/>
              <a:gd name="connsiteX123" fmla="*/ 8108418 w 8114427"/>
              <a:gd name="connsiteY123" fmla="*/ 3558932 h 5376282"/>
              <a:gd name="connsiteX124" fmla="*/ 8114394 w 8114427"/>
              <a:gd name="connsiteY124" fmla="*/ 3720296 h 5376282"/>
              <a:gd name="connsiteX125" fmla="*/ 8030724 w 8114427"/>
              <a:gd name="connsiteY125" fmla="*/ 3893614 h 5376282"/>
              <a:gd name="connsiteX126" fmla="*/ 7970960 w 8114427"/>
              <a:gd name="connsiteY126" fmla="*/ 4054978 h 5376282"/>
              <a:gd name="connsiteX127" fmla="*/ 7929124 w 8114427"/>
              <a:gd name="connsiteY127" fmla="*/ 4365754 h 5376282"/>
              <a:gd name="connsiteX128" fmla="*/ 7911195 w 8114427"/>
              <a:gd name="connsiteY128" fmla="*/ 4568954 h 5376282"/>
              <a:gd name="connsiteX129" fmla="*/ 7917171 w 8114427"/>
              <a:gd name="connsiteY129" fmla="*/ 4736295 h 5376282"/>
              <a:gd name="connsiteX130" fmla="*/ 7917171 w 8114427"/>
              <a:gd name="connsiteY130" fmla="*/ 4867777 h 5376282"/>
              <a:gd name="connsiteX131" fmla="*/ 7929124 w 8114427"/>
              <a:gd name="connsiteY131" fmla="*/ 5029141 h 5376282"/>
              <a:gd name="connsiteX132" fmla="*/ 7893266 w 8114427"/>
              <a:gd name="connsiteY132" fmla="*/ 5166599 h 5376282"/>
              <a:gd name="connsiteX133" fmla="*/ 7905219 w 8114427"/>
              <a:gd name="connsiteY133" fmla="*/ 5280152 h 5376282"/>
              <a:gd name="connsiteX134" fmla="*/ 7935101 w 8114427"/>
              <a:gd name="connsiteY134" fmla="*/ 5369799 h 5376282"/>
              <a:gd name="connsiteX135" fmla="*/ 7911195 w 8114427"/>
              <a:gd name="connsiteY135" fmla="*/ 5369798 h 5376282"/>
              <a:gd name="connsiteX136" fmla="*/ 7815571 w 8114427"/>
              <a:gd name="connsiteY136" fmla="*/ 5327962 h 5376282"/>
              <a:gd name="connsiteX137" fmla="*/ 7725924 w 8114427"/>
              <a:gd name="connsiteY137" fmla="*/ 5286127 h 5376282"/>
              <a:gd name="connsiteX138" fmla="*/ 7678113 w 8114427"/>
              <a:gd name="connsiteY138" fmla="*/ 5292104 h 5376282"/>
              <a:gd name="connsiteX139" fmla="*/ 7546631 w 8114427"/>
              <a:gd name="connsiteY139" fmla="*/ 5298081 h 5376282"/>
              <a:gd name="connsiteX140" fmla="*/ 7474913 w 8114427"/>
              <a:gd name="connsiteY140" fmla="*/ 5310034 h 5376282"/>
              <a:gd name="connsiteX141" fmla="*/ 7445031 w 8114427"/>
              <a:gd name="connsiteY141" fmla="*/ 5339916 h 5376282"/>
              <a:gd name="connsiteX142" fmla="*/ 7259760 w 8114427"/>
              <a:gd name="connsiteY142" fmla="*/ 5298080 h 5376282"/>
              <a:gd name="connsiteX143" fmla="*/ 7214129 w 8114427"/>
              <a:gd name="connsiteY143" fmla="*/ 5192855 h 5376282"/>
              <a:gd name="connsiteX144" fmla="*/ 7179460 w 8114427"/>
              <a:gd name="connsiteY144" fmla="*/ 5214524 h 5376282"/>
              <a:gd name="connsiteX145" fmla="*/ 7144791 w 8114427"/>
              <a:gd name="connsiteY145" fmla="*/ 5179854 h 5376282"/>
              <a:gd name="connsiteX146" fmla="*/ 7127456 w 8114427"/>
              <a:gd name="connsiteY146" fmla="*/ 5218856 h 5376282"/>
              <a:gd name="connsiteX147" fmla="*/ 6915107 w 8114427"/>
              <a:gd name="connsiteY147" fmla="*/ 5145184 h 5376282"/>
              <a:gd name="connsiteX148" fmla="*/ 6893439 w 8114427"/>
              <a:gd name="connsiteY148" fmla="*/ 5097514 h 5376282"/>
              <a:gd name="connsiteX149" fmla="*/ 6941109 w 8114427"/>
              <a:gd name="connsiteY149" fmla="*/ 5054178 h 5376282"/>
              <a:gd name="connsiteX150" fmla="*/ 6906440 w 8114427"/>
              <a:gd name="connsiteY150" fmla="*/ 4976172 h 5376282"/>
              <a:gd name="connsiteX151" fmla="*/ 6863104 w 8114427"/>
              <a:gd name="connsiteY151" fmla="*/ 4980506 h 5376282"/>
              <a:gd name="connsiteX152" fmla="*/ 6880438 w 8114427"/>
              <a:gd name="connsiteY152" fmla="*/ 4928502 h 5376282"/>
              <a:gd name="connsiteX153" fmla="*/ 6780764 w 8114427"/>
              <a:gd name="connsiteY153" fmla="*/ 4928502 h 5376282"/>
              <a:gd name="connsiteX154" fmla="*/ 6750429 w 8114427"/>
              <a:gd name="connsiteY154" fmla="*/ 4958837 h 5376282"/>
              <a:gd name="connsiteX155" fmla="*/ 6715759 w 8114427"/>
              <a:gd name="connsiteY155" fmla="*/ 4950170 h 5376282"/>
              <a:gd name="connsiteX156" fmla="*/ 6702758 w 8114427"/>
              <a:gd name="connsiteY156" fmla="*/ 4915501 h 5376282"/>
              <a:gd name="connsiteX157" fmla="*/ 6698424 w 8114427"/>
              <a:gd name="connsiteY157" fmla="*/ 4824495 h 5376282"/>
              <a:gd name="connsiteX158" fmla="*/ 6681090 w 8114427"/>
              <a:gd name="connsiteY158" fmla="*/ 4729155 h 5376282"/>
              <a:gd name="connsiteX159" fmla="*/ 6685423 w 8114427"/>
              <a:gd name="connsiteY159" fmla="*/ 4659816 h 5376282"/>
              <a:gd name="connsiteX160" fmla="*/ 6620418 w 8114427"/>
              <a:gd name="connsiteY160" fmla="*/ 4573142 h 5376282"/>
              <a:gd name="connsiteX161" fmla="*/ 6624753 w 8114427"/>
              <a:gd name="connsiteY161" fmla="*/ 4425798 h 5376282"/>
              <a:gd name="connsiteX162" fmla="*/ 6529412 w 8114427"/>
              <a:gd name="connsiteY162" fmla="*/ 4304457 h 5376282"/>
              <a:gd name="connsiteX163" fmla="*/ 6494743 w 8114427"/>
              <a:gd name="connsiteY163" fmla="*/ 4261120 h 5376282"/>
              <a:gd name="connsiteX164" fmla="*/ 6438406 w 8114427"/>
              <a:gd name="connsiteY164" fmla="*/ 4274121 h 5376282"/>
              <a:gd name="connsiteX165" fmla="*/ 6395069 w 8114427"/>
              <a:gd name="connsiteY165" fmla="*/ 4252453 h 5376282"/>
              <a:gd name="connsiteX166" fmla="*/ 6356067 w 8114427"/>
              <a:gd name="connsiteY166" fmla="*/ 4174447 h 5376282"/>
              <a:gd name="connsiteX167" fmla="*/ 6299729 w 8114427"/>
              <a:gd name="connsiteY167" fmla="*/ 4183114 h 5376282"/>
              <a:gd name="connsiteX168" fmla="*/ 6243391 w 8114427"/>
              <a:gd name="connsiteY168" fmla="*/ 4204783 h 5376282"/>
              <a:gd name="connsiteX169" fmla="*/ 6165385 w 8114427"/>
              <a:gd name="connsiteY169" fmla="*/ 4209116 h 5376282"/>
              <a:gd name="connsiteX170" fmla="*/ 6161052 w 8114427"/>
              <a:gd name="connsiteY170" fmla="*/ 4174447 h 5376282"/>
              <a:gd name="connsiteX171" fmla="*/ 6182721 w 8114427"/>
              <a:gd name="connsiteY171" fmla="*/ 4165779 h 5376282"/>
              <a:gd name="connsiteX172" fmla="*/ 6139384 w 8114427"/>
              <a:gd name="connsiteY172" fmla="*/ 4126776 h 5376282"/>
              <a:gd name="connsiteX173" fmla="*/ 6100381 w 8114427"/>
              <a:gd name="connsiteY173" fmla="*/ 4113776 h 5376282"/>
              <a:gd name="connsiteX174" fmla="*/ 6018041 w 8114427"/>
              <a:gd name="connsiteY174" fmla="*/ 4035770 h 5376282"/>
              <a:gd name="connsiteX175" fmla="*/ 5840362 w 8114427"/>
              <a:gd name="connsiteY175" fmla="*/ 4014102 h 5376282"/>
              <a:gd name="connsiteX176" fmla="*/ 5788357 w 8114427"/>
              <a:gd name="connsiteY176" fmla="*/ 4027103 h 5376282"/>
              <a:gd name="connsiteX177" fmla="*/ 5736354 w 8114427"/>
              <a:gd name="connsiteY177" fmla="*/ 4035771 h 5376282"/>
              <a:gd name="connsiteX178" fmla="*/ 5745022 w 8114427"/>
              <a:gd name="connsiteY178" fmla="*/ 4079107 h 5376282"/>
              <a:gd name="connsiteX179" fmla="*/ 5801360 w 8114427"/>
              <a:gd name="connsiteY179" fmla="*/ 4157112 h 5376282"/>
              <a:gd name="connsiteX180" fmla="*/ 5801359 w 8114427"/>
              <a:gd name="connsiteY180" fmla="*/ 4339126 h 5376282"/>
              <a:gd name="connsiteX181" fmla="*/ 5675683 w 8114427"/>
              <a:gd name="connsiteY181" fmla="*/ 4365128 h 5376282"/>
              <a:gd name="connsiteX182" fmla="*/ 5558675 w 8114427"/>
              <a:gd name="connsiteY182" fmla="*/ 4352126 h 5376282"/>
              <a:gd name="connsiteX183" fmla="*/ 5467668 w 8114427"/>
              <a:gd name="connsiteY183" fmla="*/ 4330458 h 5376282"/>
              <a:gd name="connsiteX184" fmla="*/ 5406997 w 8114427"/>
              <a:gd name="connsiteY184" fmla="*/ 4352127 h 5376282"/>
              <a:gd name="connsiteX185" fmla="*/ 5359327 w 8114427"/>
              <a:gd name="connsiteY185" fmla="*/ 4399797 h 5376282"/>
              <a:gd name="connsiteX186" fmla="*/ 5298656 w 8114427"/>
              <a:gd name="connsiteY186" fmla="*/ 4443134 h 5376282"/>
              <a:gd name="connsiteX187" fmla="*/ 5272654 w 8114427"/>
              <a:gd name="connsiteY187" fmla="*/ 4486469 h 5376282"/>
              <a:gd name="connsiteX188" fmla="*/ 5198982 w 8114427"/>
              <a:gd name="connsiteY188" fmla="*/ 4521139 h 5376282"/>
              <a:gd name="connsiteX189" fmla="*/ 5203315 w 8114427"/>
              <a:gd name="connsiteY189" fmla="*/ 4577477 h 5376282"/>
              <a:gd name="connsiteX190" fmla="*/ 5185981 w 8114427"/>
              <a:gd name="connsiteY190" fmla="*/ 4616479 h 5376282"/>
              <a:gd name="connsiteX191" fmla="*/ 5190315 w 8114427"/>
              <a:gd name="connsiteY191" fmla="*/ 4677150 h 5376282"/>
              <a:gd name="connsiteX192" fmla="*/ 5216316 w 8114427"/>
              <a:gd name="connsiteY192" fmla="*/ 4737821 h 5376282"/>
              <a:gd name="connsiteX193" fmla="*/ 5164312 w 8114427"/>
              <a:gd name="connsiteY193" fmla="*/ 4733488 h 5376282"/>
              <a:gd name="connsiteX194" fmla="*/ 5138311 w 8114427"/>
              <a:gd name="connsiteY194" fmla="*/ 4776824 h 5376282"/>
              <a:gd name="connsiteX195" fmla="*/ 5073306 w 8114427"/>
              <a:gd name="connsiteY195" fmla="*/ 4824494 h 5376282"/>
              <a:gd name="connsiteX196" fmla="*/ 5073306 w 8114427"/>
              <a:gd name="connsiteY196" fmla="*/ 4941503 h 5376282"/>
              <a:gd name="connsiteX197" fmla="*/ 5042970 w 8114427"/>
              <a:gd name="connsiteY197" fmla="*/ 4971838 h 5376282"/>
              <a:gd name="connsiteX198" fmla="*/ 5016969 w 8114427"/>
              <a:gd name="connsiteY198" fmla="*/ 5231857 h 5376282"/>
              <a:gd name="connsiteX199" fmla="*/ 4973633 w 8114427"/>
              <a:gd name="connsiteY199" fmla="*/ 5366201 h 5376282"/>
              <a:gd name="connsiteX200" fmla="*/ 4947631 w 8114427"/>
              <a:gd name="connsiteY200" fmla="*/ 5309863 h 5376282"/>
              <a:gd name="connsiteX201" fmla="*/ 4886959 w 8114427"/>
              <a:gd name="connsiteY201" fmla="*/ 5318530 h 5376282"/>
              <a:gd name="connsiteX202" fmla="*/ 4808953 w 8114427"/>
              <a:gd name="connsiteY202" fmla="*/ 5288195 h 5376282"/>
              <a:gd name="connsiteX203" fmla="*/ 4813287 w 8114427"/>
              <a:gd name="connsiteY203" fmla="*/ 5223190 h 5376282"/>
              <a:gd name="connsiteX204" fmla="*/ 4765617 w 8114427"/>
              <a:gd name="connsiteY204" fmla="*/ 5205855 h 5376282"/>
              <a:gd name="connsiteX205" fmla="*/ 4665944 w 8114427"/>
              <a:gd name="connsiteY205" fmla="*/ 5249192 h 5376282"/>
              <a:gd name="connsiteX206" fmla="*/ 4657276 w 8114427"/>
              <a:gd name="connsiteY206" fmla="*/ 5197189 h 5376282"/>
              <a:gd name="connsiteX207" fmla="*/ 4700612 w 8114427"/>
              <a:gd name="connsiteY207" fmla="*/ 5136518 h 5376282"/>
              <a:gd name="connsiteX208" fmla="*/ 4665943 w 8114427"/>
              <a:gd name="connsiteY208" fmla="*/ 5062846 h 5376282"/>
              <a:gd name="connsiteX209" fmla="*/ 4587937 w 8114427"/>
              <a:gd name="connsiteY209" fmla="*/ 5015175 h 5376282"/>
              <a:gd name="connsiteX210" fmla="*/ 4488263 w 8114427"/>
              <a:gd name="connsiteY210" fmla="*/ 5006508 h 5376282"/>
              <a:gd name="connsiteX211" fmla="*/ 4457927 w 8114427"/>
              <a:gd name="connsiteY211" fmla="*/ 5015175 h 5376282"/>
              <a:gd name="connsiteX212" fmla="*/ 4462261 w 8114427"/>
              <a:gd name="connsiteY212" fmla="*/ 5067178 h 5376282"/>
              <a:gd name="connsiteX213" fmla="*/ 4388589 w 8114427"/>
              <a:gd name="connsiteY213" fmla="*/ 5114849 h 5376282"/>
              <a:gd name="connsiteX214" fmla="*/ 4462261 w 8114427"/>
              <a:gd name="connsiteY214" fmla="*/ 5266528 h 5376282"/>
              <a:gd name="connsiteX215" fmla="*/ 4405924 w 8114427"/>
              <a:gd name="connsiteY215" fmla="*/ 5266528 h 5376282"/>
              <a:gd name="connsiteX216" fmla="*/ 4384256 w 8114427"/>
              <a:gd name="connsiteY216" fmla="*/ 5262193 h 5376282"/>
              <a:gd name="connsiteX217" fmla="*/ 4349588 w 8114427"/>
              <a:gd name="connsiteY217" fmla="*/ 5262193 h 5376282"/>
              <a:gd name="connsiteX218" fmla="*/ 4340919 w 8114427"/>
              <a:gd name="connsiteY218" fmla="*/ 5270860 h 5376282"/>
              <a:gd name="connsiteX219" fmla="*/ 4210910 w 8114427"/>
              <a:gd name="connsiteY219" fmla="*/ 5097514 h 5376282"/>
              <a:gd name="connsiteX220" fmla="*/ 4059232 w 8114427"/>
              <a:gd name="connsiteY220" fmla="*/ 4915502 h 5376282"/>
              <a:gd name="connsiteX221" fmla="*/ 4033230 w 8114427"/>
              <a:gd name="connsiteY221" fmla="*/ 4919835 h 5376282"/>
              <a:gd name="connsiteX222" fmla="*/ 3985560 w 8114427"/>
              <a:gd name="connsiteY222" fmla="*/ 4798492 h 5376282"/>
              <a:gd name="connsiteX223" fmla="*/ 3881553 w 8114427"/>
              <a:gd name="connsiteY223" fmla="*/ 4690151 h 5376282"/>
              <a:gd name="connsiteX224" fmla="*/ 3838216 w 8114427"/>
              <a:gd name="connsiteY224" fmla="*/ 4586143 h 5376282"/>
              <a:gd name="connsiteX225" fmla="*/ 3755877 w 8114427"/>
              <a:gd name="connsiteY225" fmla="*/ 4490803 h 5376282"/>
              <a:gd name="connsiteX226" fmla="*/ 3569530 w 8114427"/>
              <a:gd name="connsiteY226" fmla="*/ 4334792 h 5376282"/>
              <a:gd name="connsiteX227" fmla="*/ 3465522 w 8114427"/>
              <a:gd name="connsiteY227" fmla="*/ 4243785 h 5376282"/>
              <a:gd name="connsiteX228" fmla="*/ 3391850 w 8114427"/>
              <a:gd name="connsiteY228" fmla="*/ 4161446 h 5376282"/>
              <a:gd name="connsiteX229" fmla="*/ 3365848 w 8114427"/>
              <a:gd name="connsiteY229" fmla="*/ 4096441 h 5376282"/>
              <a:gd name="connsiteX230" fmla="*/ 3296510 w 8114427"/>
              <a:gd name="connsiteY230" fmla="*/ 4035770 h 5376282"/>
              <a:gd name="connsiteX231" fmla="*/ 3279175 w 8114427"/>
              <a:gd name="connsiteY231" fmla="*/ 3966432 h 5376282"/>
              <a:gd name="connsiteX232" fmla="*/ 3248839 w 8114427"/>
              <a:gd name="connsiteY232" fmla="*/ 3936096 h 5376282"/>
              <a:gd name="connsiteX233" fmla="*/ 3240172 w 8114427"/>
              <a:gd name="connsiteY233" fmla="*/ 3905760 h 5376282"/>
              <a:gd name="connsiteX234" fmla="*/ 3114497 w 8114427"/>
              <a:gd name="connsiteY234" fmla="*/ 3797419 h 5376282"/>
              <a:gd name="connsiteX235" fmla="*/ 2980153 w 8114427"/>
              <a:gd name="connsiteY235" fmla="*/ 3758416 h 5376282"/>
              <a:gd name="connsiteX236" fmla="*/ 2923815 w 8114427"/>
              <a:gd name="connsiteY236" fmla="*/ 3697746 h 5376282"/>
              <a:gd name="connsiteX237" fmla="*/ 2867480 w 8114427"/>
              <a:gd name="connsiteY237" fmla="*/ 3650075 h 5376282"/>
              <a:gd name="connsiteX238" fmla="*/ 2806810 w 8114427"/>
              <a:gd name="connsiteY238" fmla="*/ 3637074 h 5376282"/>
              <a:gd name="connsiteX239" fmla="*/ 2798142 w 8114427"/>
              <a:gd name="connsiteY239" fmla="*/ 3524399 h 5376282"/>
              <a:gd name="connsiteX240" fmla="*/ 2798143 w 8114427"/>
              <a:gd name="connsiteY240" fmla="*/ 3463728 h 5376282"/>
              <a:gd name="connsiteX241" fmla="*/ 2884816 w 8114427"/>
              <a:gd name="connsiteY241" fmla="*/ 3351053 h 5376282"/>
              <a:gd name="connsiteX242" fmla="*/ 2880504 w 8114427"/>
              <a:gd name="connsiteY242" fmla="*/ 3250100 h 5376282"/>
              <a:gd name="connsiteX243" fmla="*/ 2810649 w 8114427"/>
              <a:gd name="connsiteY243" fmla="*/ 3120674 h 5376282"/>
              <a:gd name="connsiteX244" fmla="*/ 2700063 w 8114427"/>
              <a:gd name="connsiteY244" fmla="*/ 3125524 h 5376282"/>
              <a:gd name="connsiteX0" fmla="*/ 1002596 w 8114427"/>
              <a:gd name="connsiteY0" fmla="*/ 2093679 h 5376282"/>
              <a:gd name="connsiteX1" fmla="*/ 953093 w 8114427"/>
              <a:gd name="connsiteY1" fmla="*/ 2040828 h 5376282"/>
              <a:gd name="connsiteX2" fmla="*/ 882262 w 8114427"/>
              <a:gd name="connsiteY2" fmla="*/ 1952938 h 5376282"/>
              <a:gd name="connsiteX3" fmla="*/ 819649 w 8114427"/>
              <a:gd name="connsiteY3" fmla="*/ 1842296 h 5376282"/>
              <a:gd name="connsiteX4" fmla="*/ 724892 w 8114427"/>
              <a:gd name="connsiteY4" fmla="*/ 1694990 h 5376282"/>
              <a:gd name="connsiteX5" fmla="*/ 582758 w 8114427"/>
              <a:gd name="connsiteY5" fmla="*/ 1570351 h 5376282"/>
              <a:gd name="connsiteX6" fmla="*/ 490044 w 8114427"/>
              <a:gd name="connsiteY6" fmla="*/ 1461969 h 5376282"/>
              <a:gd name="connsiteX7" fmla="*/ 398787 w 8114427"/>
              <a:gd name="connsiteY7" fmla="*/ 1377494 h 5376282"/>
              <a:gd name="connsiteX8" fmla="*/ 373643 w 8114427"/>
              <a:gd name="connsiteY8" fmla="*/ 1258831 h 5376282"/>
              <a:gd name="connsiteX9" fmla="*/ 379402 w 8114427"/>
              <a:gd name="connsiteY9" fmla="*/ 1151904 h 5376282"/>
              <a:gd name="connsiteX10" fmla="*/ 343327 w 8114427"/>
              <a:gd name="connsiteY10" fmla="*/ 1054238 h 5376282"/>
              <a:gd name="connsiteX11" fmla="*/ 302947 w 8114427"/>
              <a:gd name="connsiteY11" fmla="*/ 996082 h 5376282"/>
              <a:gd name="connsiteX12" fmla="*/ 307902 w 8114427"/>
              <a:gd name="connsiteY12" fmla="*/ 860731 h 5376282"/>
              <a:gd name="connsiteX13" fmla="*/ 218162 w 8114427"/>
              <a:gd name="connsiteY13" fmla="*/ 767429 h 5376282"/>
              <a:gd name="connsiteX14" fmla="*/ 238786 w 8114427"/>
              <a:gd name="connsiteY14" fmla="*/ 673694 h 5376282"/>
              <a:gd name="connsiteX15" fmla="*/ 131859 w 8114427"/>
              <a:gd name="connsiteY15" fmla="*/ 414074 h 5376282"/>
              <a:gd name="connsiteX16" fmla="*/ 179454 w 8114427"/>
              <a:gd name="connsiteY16" fmla="*/ 360503 h 5376282"/>
              <a:gd name="connsiteX17" fmla="*/ 91696 w 8114427"/>
              <a:gd name="connsiteY17" fmla="*/ 241499 h 5376282"/>
              <a:gd name="connsiteX18" fmla="*/ 44535 w 8114427"/>
              <a:gd name="connsiteY18" fmla="*/ 106364 h 5376282"/>
              <a:gd name="connsiteX19" fmla="*/ 73903 w 8114427"/>
              <a:gd name="connsiteY19" fmla="*/ 3029 h 5376282"/>
              <a:gd name="connsiteX20" fmla="*/ 914999 w 8114427"/>
              <a:gd name="connsiteY20" fmla="*/ 32694 h 5376282"/>
              <a:gd name="connsiteX21" fmla="*/ 985387 w 8114427"/>
              <a:gd name="connsiteY21" fmla="*/ 86035 h 5376282"/>
              <a:gd name="connsiteX22" fmla="*/ 1040724 w 8114427"/>
              <a:gd name="connsiteY22" fmla="*/ 212028 h 5376282"/>
              <a:gd name="connsiteX23" fmla="*/ 2217091 w 8114427"/>
              <a:gd name="connsiteY23" fmla="*/ 808490 h 5376282"/>
              <a:gd name="connsiteX24" fmla="*/ 2789562 w 8114427"/>
              <a:gd name="connsiteY24" fmla="*/ 907056 h 5376282"/>
              <a:gd name="connsiteX25" fmla="*/ 3280035 w 8114427"/>
              <a:gd name="connsiteY25" fmla="*/ 953195 h 5376282"/>
              <a:gd name="connsiteX26" fmla="*/ 3494599 w 8114427"/>
              <a:gd name="connsiteY26" fmla="*/ 977101 h 5376282"/>
              <a:gd name="connsiteX27" fmla="*/ 3506552 w 8114427"/>
              <a:gd name="connsiteY27" fmla="*/ 977101 h 5376282"/>
              <a:gd name="connsiteX28" fmla="*/ 3518505 w 8114427"/>
              <a:gd name="connsiteY28" fmla="*/ 779877 h 5376282"/>
              <a:gd name="connsiteX29" fmla="*/ 3518505 w 8114427"/>
              <a:gd name="connsiteY29" fmla="*/ 773901 h 5376282"/>
              <a:gd name="connsiteX30" fmla="*/ 3655964 w 8114427"/>
              <a:gd name="connsiteY30" fmla="*/ 773901 h 5376282"/>
              <a:gd name="connsiteX31" fmla="*/ 4205799 w 8114427"/>
              <a:gd name="connsiteY31" fmla="*/ 821713 h 5376282"/>
              <a:gd name="connsiteX32" fmla="*/ 4241658 w 8114427"/>
              <a:gd name="connsiteY32" fmla="*/ 821713 h 5376282"/>
              <a:gd name="connsiteX33" fmla="*/ 4271540 w 8114427"/>
              <a:gd name="connsiteY33" fmla="*/ 851595 h 5376282"/>
              <a:gd name="connsiteX34" fmla="*/ 4295446 w 8114427"/>
              <a:gd name="connsiteY34" fmla="*/ 905383 h 5376282"/>
              <a:gd name="connsiteX35" fmla="*/ 4301423 w 8114427"/>
              <a:gd name="connsiteY35" fmla="*/ 953195 h 5376282"/>
              <a:gd name="connsiteX36" fmla="*/ 4343258 w 8114427"/>
              <a:gd name="connsiteY36" fmla="*/ 1001007 h 5376282"/>
              <a:gd name="connsiteX37" fmla="*/ 4408999 w 8114427"/>
              <a:gd name="connsiteY37" fmla="*/ 1012960 h 5376282"/>
              <a:gd name="connsiteX38" fmla="*/ 4462787 w 8114427"/>
              <a:gd name="connsiteY38" fmla="*/ 1060772 h 5376282"/>
              <a:gd name="connsiteX39" fmla="*/ 4504623 w 8114427"/>
              <a:gd name="connsiteY39" fmla="*/ 1114560 h 5376282"/>
              <a:gd name="connsiteX40" fmla="*/ 4558411 w 8114427"/>
              <a:gd name="connsiteY40" fmla="*/ 1168348 h 5376282"/>
              <a:gd name="connsiteX41" fmla="*/ 4576340 w 8114427"/>
              <a:gd name="connsiteY41" fmla="*/ 1198230 h 5376282"/>
              <a:gd name="connsiteX42" fmla="*/ 4630129 w 8114427"/>
              <a:gd name="connsiteY42" fmla="*/ 1246042 h 5376282"/>
              <a:gd name="connsiteX43" fmla="*/ 4683917 w 8114427"/>
              <a:gd name="connsiteY43" fmla="*/ 1293854 h 5376282"/>
              <a:gd name="connsiteX44" fmla="*/ 4689893 w 8114427"/>
              <a:gd name="connsiteY44" fmla="*/ 1293854 h 5376282"/>
              <a:gd name="connsiteX45" fmla="*/ 4749658 w 8114427"/>
              <a:gd name="connsiteY45" fmla="*/ 1311783 h 5376282"/>
              <a:gd name="connsiteX46" fmla="*/ 4791493 w 8114427"/>
              <a:gd name="connsiteY46" fmla="*/ 1365572 h 5376282"/>
              <a:gd name="connsiteX47" fmla="*/ 4797470 w 8114427"/>
              <a:gd name="connsiteY47" fmla="*/ 1377524 h 5376282"/>
              <a:gd name="connsiteX48" fmla="*/ 4821376 w 8114427"/>
              <a:gd name="connsiteY48" fmla="*/ 1401430 h 5376282"/>
              <a:gd name="connsiteX49" fmla="*/ 4845281 w 8114427"/>
              <a:gd name="connsiteY49" fmla="*/ 1443266 h 5376282"/>
              <a:gd name="connsiteX50" fmla="*/ 4851258 w 8114427"/>
              <a:gd name="connsiteY50" fmla="*/ 1491077 h 5376282"/>
              <a:gd name="connsiteX51" fmla="*/ 4863211 w 8114427"/>
              <a:gd name="connsiteY51" fmla="*/ 1514983 h 5376282"/>
              <a:gd name="connsiteX52" fmla="*/ 4887117 w 8114427"/>
              <a:gd name="connsiteY52" fmla="*/ 1544866 h 5376282"/>
              <a:gd name="connsiteX53" fmla="*/ 4911023 w 8114427"/>
              <a:gd name="connsiteY53" fmla="*/ 1580724 h 5376282"/>
              <a:gd name="connsiteX54" fmla="*/ 4922976 w 8114427"/>
              <a:gd name="connsiteY54" fmla="*/ 1610607 h 5376282"/>
              <a:gd name="connsiteX55" fmla="*/ 4899070 w 8114427"/>
              <a:gd name="connsiteY55" fmla="*/ 1664395 h 5376282"/>
              <a:gd name="connsiteX56" fmla="*/ 4922976 w 8114427"/>
              <a:gd name="connsiteY56" fmla="*/ 1712207 h 5376282"/>
              <a:gd name="connsiteX57" fmla="*/ 4934929 w 8114427"/>
              <a:gd name="connsiteY57" fmla="*/ 1742089 h 5376282"/>
              <a:gd name="connsiteX58" fmla="*/ 4952858 w 8114427"/>
              <a:gd name="connsiteY58" fmla="*/ 1783924 h 5376282"/>
              <a:gd name="connsiteX59" fmla="*/ 4964811 w 8114427"/>
              <a:gd name="connsiteY59" fmla="*/ 1801854 h 5376282"/>
              <a:gd name="connsiteX60" fmla="*/ 4964811 w 8114427"/>
              <a:gd name="connsiteY60" fmla="*/ 1831736 h 5376282"/>
              <a:gd name="connsiteX61" fmla="*/ 5012623 w 8114427"/>
              <a:gd name="connsiteY61" fmla="*/ 1891501 h 5376282"/>
              <a:gd name="connsiteX62" fmla="*/ 5042505 w 8114427"/>
              <a:gd name="connsiteY62" fmla="*/ 1909430 h 5376282"/>
              <a:gd name="connsiteX63" fmla="*/ 5048481 w 8114427"/>
              <a:gd name="connsiteY63" fmla="*/ 1903454 h 5376282"/>
              <a:gd name="connsiteX64" fmla="*/ 5090317 w 8114427"/>
              <a:gd name="connsiteY64" fmla="*/ 1921383 h 5376282"/>
              <a:gd name="connsiteX65" fmla="*/ 5144105 w 8114427"/>
              <a:gd name="connsiteY65" fmla="*/ 1969195 h 5376282"/>
              <a:gd name="connsiteX66" fmla="*/ 5185940 w 8114427"/>
              <a:gd name="connsiteY66" fmla="*/ 2005054 h 5376282"/>
              <a:gd name="connsiteX67" fmla="*/ 5221799 w 8114427"/>
              <a:gd name="connsiteY67" fmla="*/ 2017007 h 5376282"/>
              <a:gd name="connsiteX68" fmla="*/ 5275587 w 8114427"/>
              <a:gd name="connsiteY68" fmla="*/ 2028960 h 5376282"/>
              <a:gd name="connsiteX69" fmla="*/ 5275587 w 8114427"/>
              <a:gd name="connsiteY69" fmla="*/ 2052866 h 5376282"/>
              <a:gd name="connsiteX70" fmla="*/ 5323399 w 8114427"/>
              <a:gd name="connsiteY70" fmla="*/ 2082748 h 5376282"/>
              <a:gd name="connsiteX71" fmla="*/ 5359258 w 8114427"/>
              <a:gd name="connsiteY71" fmla="*/ 2088724 h 5376282"/>
              <a:gd name="connsiteX72" fmla="*/ 5401093 w 8114427"/>
              <a:gd name="connsiteY72" fmla="*/ 2124583 h 5376282"/>
              <a:gd name="connsiteX73" fmla="*/ 5430976 w 8114427"/>
              <a:gd name="connsiteY73" fmla="*/ 2142513 h 5376282"/>
              <a:gd name="connsiteX74" fmla="*/ 5442929 w 8114427"/>
              <a:gd name="connsiteY74" fmla="*/ 2148489 h 5376282"/>
              <a:gd name="connsiteX75" fmla="*/ 5466834 w 8114427"/>
              <a:gd name="connsiteY75" fmla="*/ 2154466 h 5376282"/>
              <a:gd name="connsiteX76" fmla="*/ 5526599 w 8114427"/>
              <a:gd name="connsiteY76" fmla="*/ 2178372 h 5376282"/>
              <a:gd name="connsiteX77" fmla="*/ 5550505 w 8114427"/>
              <a:gd name="connsiteY77" fmla="*/ 2154466 h 5376282"/>
              <a:gd name="connsiteX78" fmla="*/ 5574411 w 8114427"/>
              <a:gd name="connsiteY78" fmla="*/ 2130560 h 5376282"/>
              <a:gd name="connsiteX79" fmla="*/ 5604293 w 8114427"/>
              <a:gd name="connsiteY79" fmla="*/ 2088724 h 5376282"/>
              <a:gd name="connsiteX80" fmla="*/ 5646129 w 8114427"/>
              <a:gd name="connsiteY80" fmla="*/ 2064819 h 5376282"/>
              <a:gd name="connsiteX81" fmla="*/ 5634176 w 8114427"/>
              <a:gd name="connsiteY81" fmla="*/ 2046889 h 5376282"/>
              <a:gd name="connsiteX82" fmla="*/ 5634176 w 8114427"/>
              <a:gd name="connsiteY82" fmla="*/ 2011030 h 5376282"/>
              <a:gd name="connsiteX83" fmla="*/ 5670034 w 8114427"/>
              <a:gd name="connsiteY83" fmla="*/ 1975172 h 5376282"/>
              <a:gd name="connsiteX84" fmla="*/ 5670034 w 8114427"/>
              <a:gd name="connsiteY84" fmla="*/ 1957242 h 5376282"/>
              <a:gd name="connsiteX85" fmla="*/ 5735776 w 8114427"/>
              <a:gd name="connsiteY85" fmla="*/ 1819783 h 5376282"/>
              <a:gd name="connsiteX86" fmla="*/ 5753705 w 8114427"/>
              <a:gd name="connsiteY86" fmla="*/ 1813807 h 5376282"/>
              <a:gd name="connsiteX87" fmla="*/ 5843352 w 8114427"/>
              <a:gd name="connsiteY87" fmla="*/ 1795877 h 5376282"/>
              <a:gd name="connsiteX88" fmla="*/ 5855305 w 8114427"/>
              <a:gd name="connsiteY88" fmla="*/ 1795877 h 5376282"/>
              <a:gd name="connsiteX89" fmla="*/ 5879210 w 8114427"/>
              <a:gd name="connsiteY89" fmla="*/ 1765996 h 5376282"/>
              <a:gd name="connsiteX90" fmla="*/ 6070456 w 8114427"/>
              <a:gd name="connsiteY90" fmla="*/ 1789901 h 5376282"/>
              <a:gd name="connsiteX91" fmla="*/ 6219869 w 8114427"/>
              <a:gd name="connsiteY91" fmla="*/ 1807830 h 5376282"/>
              <a:gd name="connsiteX92" fmla="*/ 6291586 w 8114427"/>
              <a:gd name="connsiteY92" fmla="*/ 1849666 h 5376282"/>
              <a:gd name="connsiteX93" fmla="*/ 6327444 w 8114427"/>
              <a:gd name="connsiteY93" fmla="*/ 1897477 h 5376282"/>
              <a:gd name="connsiteX94" fmla="*/ 6333421 w 8114427"/>
              <a:gd name="connsiteY94" fmla="*/ 1939313 h 5376282"/>
              <a:gd name="connsiteX95" fmla="*/ 6423067 w 8114427"/>
              <a:gd name="connsiteY95" fmla="*/ 1951266 h 5376282"/>
              <a:gd name="connsiteX96" fmla="*/ 6452950 w 8114427"/>
              <a:gd name="connsiteY96" fmla="*/ 2017007 h 5376282"/>
              <a:gd name="connsiteX97" fmla="*/ 6512713 w 8114427"/>
              <a:gd name="connsiteY97" fmla="*/ 2046889 h 5376282"/>
              <a:gd name="connsiteX98" fmla="*/ 6584431 w 8114427"/>
              <a:gd name="connsiteY98" fmla="*/ 2118606 h 5376282"/>
              <a:gd name="connsiteX99" fmla="*/ 6620289 w 8114427"/>
              <a:gd name="connsiteY99" fmla="*/ 2256065 h 5376282"/>
              <a:gd name="connsiteX100" fmla="*/ 6703960 w 8114427"/>
              <a:gd name="connsiteY100" fmla="*/ 2381572 h 5376282"/>
              <a:gd name="connsiteX101" fmla="*/ 6745795 w 8114427"/>
              <a:gd name="connsiteY101" fmla="*/ 2501101 h 5376282"/>
              <a:gd name="connsiteX102" fmla="*/ 6829465 w 8114427"/>
              <a:gd name="connsiteY102" fmla="*/ 2560866 h 5376282"/>
              <a:gd name="connsiteX103" fmla="*/ 6889229 w 8114427"/>
              <a:gd name="connsiteY103" fmla="*/ 2650512 h 5376282"/>
              <a:gd name="connsiteX104" fmla="*/ 6948993 w 8114427"/>
              <a:gd name="connsiteY104" fmla="*/ 2758089 h 5376282"/>
              <a:gd name="connsiteX105" fmla="*/ 6996805 w 8114427"/>
              <a:gd name="connsiteY105" fmla="*/ 2805900 h 5376282"/>
              <a:gd name="connsiteX106" fmla="*/ 7068521 w 8114427"/>
              <a:gd name="connsiteY106" fmla="*/ 2829806 h 5376282"/>
              <a:gd name="connsiteX107" fmla="*/ 7080473 w 8114427"/>
              <a:gd name="connsiteY107" fmla="*/ 2907501 h 5376282"/>
              <a:gd name="connsiteX108" fmla="*/ 7086450 w 8114427"/>
              <a:gd name="connsiteY108" fmla="*/ 2979218 h 5376282"/>
              <a:gd name="connsiteX109" fmla="*/ 7104378 w 8114427"/>
              <a:gd name="connsiteY109" fmla="*/ 3080819 h 5376282"/>
              <a:gd name="connsiteX110" fmla="*/ 7146214 w 8114427"/>
              <a:gd name="connsiteY110" fmla="*/ 3182419 h 5376282"/>
              <a:gd name="connsiteX111" fmla="*/ 7176095 w 8114427"/>
              <a:gd name="connsiteY111" fmla="*/ 3194372 h 5376282"/>
              <a:gd name="connsiteX112" fmla="*/ 7200002 w 8114427"/>
              <a:gd name="connsiteY112" fmla="*/ 3260112 h 5376282"/>
              <a:gd name="connsiteX113" fmla="*/ 7277694 w 8114427"/>
              <a:gd name="connsiteY113" fmla="*/ 3361711 h 5376282"/>
              <a:gd name="connsiteX114" fmla="*/ 7385271 w 8114427"/>
              <a:gd name="connsiteY114" fmla="*/ 3391593 h 5376282"/>
              <a:gd name="connsiteX115" fmla="*/ 7451012 w 8114427"/>
              <a:gd name="connsiteY115" fmla="*/ 3445381 h 5376282"/>
              <a:gd name="connsiteX116" fmla="*/ 7558588 w 8114427"/>
              <a:gd name="connsiteY116" fmla="*/ 3451357 h 5376282"/>
              <a:gd name="connsiteX117" fmla="*/ 7630305 w 8114427"/>
              <a:gd name="connsiteY117" fmla="*/ 3517097 h 5376282"/>
              <a:gd name="connsiteX118" fmla="*/ 7702023 w 8114427"/>
              <a:gd name="connsiteY118" fmla="*/ 3546980 h 5376282"/>
              <a:gd name="connsiteX119" fmla="*/ 7857410 w 8114427"/>
              <a:gd name="connsiteY119" fmla="*/ 3535026 h 5376282"/>
              <a:gd name="connsiteX120" fmla="*/ 7970962 w 8114427"/>
              <a:gd name="connsiteY120" fmla="*/ 3588814 h 5376282"/>
              <a:gd name="connsiteX121" fmla="*/ 8012796 w 8114427"/>
              <a:gd name="connsiteY121" fmla="*/ 3612720 h 5376282"/>
              <a:gd name="connsiteX122" fmla="*/ 8090490 w 8114427"/>
              <a:gd name="connsiteY122" fmla="*/ 3564909 h 5376282"/>
              <a:gd name="connsiteX123" fmla="*/ 8108418 w 8114427"/>
              <a:gd name="connsiteY123" fmla="*/ 3558932 h 5376282"/>
              <a:gd name="connsiteX124" fmla="*/ 8114394 w 8114427"/>
              <a:gd name="connsiteY124" fmla="*/ 3720296 h 5376282"/>
              <a:gd name="connsiteX125" fmla="*/ 8030724 w 8114427"/>
              <a:gd name="connsiteY125" fmla="*/ 3893614 h 5376282"/>
              <a:gd name="connsiteX126" fmla="*/ 7970960 w 8114427"/>
              <a:gd name="connsiteY126" fmla="*/ 4054978 h 5376282"/>
              <a:gd name="connsiteX127" fmla="*/ 7929124 w 8114427"/>
              <a:gd name="connsiteY127" fmla="*/ 4365754 h 5376282"/>
              <a:gd name="connsiteX128" fmla="*/ 7911195 w 8114427"/>
              <a:gd name="connsiteY128" fmla="*/ 4568954 h 5376282"/>
              <a:gd name="connsiteX129" fmla="*/ 7917171 w 8114427"/>
              <a:gd name="connsiteY129" fmla="*/ 4736295 h 5376282"/>
              <a:gd name="connsiteX130" fmla="*/ 7917171 w 8114427"/>
              <a:gd name="connsiteY130" fmla="*/ 4867777 h 5376282"/>
              <a:gd name="connsiteX131" fmla="*/ 7929124 w 8114427"/>
              <a:gd name="connsiteY131" fmla="*/ 5029141 h 5376282"/>
              <a:gd name="connsiteX132" fmla="*/ 7893266 w 8114427"/>
              <a:gd name="connsiteY132" fmla="*/ 5166599 h 5376282"/>
              <a:gd name="connsiteX133" fmla="*/ 7905219 w 8114427"/>
              <a:gd name="connsiteY133" fmla="*/ 5280152 h 5376282"/>
              <a:gd name="connsiteX134" fmla="*/ 7935101 w 8114427"/>
              <a:gd name="connsiteY134" fmla="*/ 5369799 h 5376282"/>
              <a:gd name="connsiteX135" fmla="*/ 7911195 w 8114427"/>
              <a:gd name="connsiteY135" fmla="*/ 5369798 h 5376282"/>
              <a:gd name="connsiteX136" fmla="*/ 7815571 w 8114427"/>
              <a:gd name="connsiteY136" fmla="*/ 5327962 h 5376282"/>
              <a:gd name="connsiteX137" fmla="*/ 7725924 w 8114427"/>
              <a:gd name="connsiteY137" fmla="*/ 5286127 h 5376282"/>
              <a:gd name="connsiteX138" fmla="*/ 7678113 w 8114427"/>
              <a:gd name="connsiteY138" fmla="*/ 5292104 h 5376282"/>
              <a:gd name="connsiteX139" fmla="*/ 7546631 w 8114427"/>
              <a:gd name="connsiteY139" fmla="*/ 5298081 h 5376282"/>
              <a:gd name="connsiteX140" fmla="*/ 7474913 w 8114427"/>
              <a:gd name="connsiteY140" fmla="*/ 5310034 h 5376282"/>
              <a:gd name="connsiteX141" fmla="*/ 7445031 w 8114427"/>
              <a:gd name="connsiteY141" fmla="*/ 5339916 h 5376282"/>
              <a:gd name="connsiteX142" fmla="*/ 7259760 w 8114427"/>
              <a:gd name="connsiteY142" fmla="*/ 5298080 h 5376282"/>
              <a:gd name="connsiteX143" fmla="*/ 7214129 w 8114427"/>
              <a:gd name="connsiteY143" fmla="*/ 5192855 h 5376282"/>
              <a:gd name="connsiteX144" fmla="*/ 7179460 w 8114427"/>
              <a:gd name="connsiteY144" fmla="*/ 5214524 h 5376282"/>
              <a:gd name="connsiteX145" fmla="*/ 7144791 w 8114427"/>
              <a:gd name="connsiteY145" fmla="*/ 5179854 h 5376282"/>
              <a:gd name="connsiteX146" fmla="*/ 7127456 w 8114427"/>
              <a:gd name="connsiteY146" fmla="*/ 5218856 h 5376282"/>
              <a:gd name="connsiteX147" fmla="*/ 6915107 w 8114427"/>
              <a:gd name="connsiteY147" fmla="*/ 5145184 h 5376282"/>
              <a:gd name="connsiteX148" fmla="*/ 6893439 w 8114427"/>
              <a:gd name="connsiteY148" fmla="*/ 5097514 h 5376282"/>
              <a:gd name="connsiteX149" fmla="*/ 6941109 w 8114427"/>
              <a:gd name="connsiteY149" fmla="*/ 5054178 h 5376282"/>
              <a:gd name="connsiteX150" fmla="*/ 6906440 w 8114427"/>
              <a:gd name="connsiteY150" fmla="*/ 4976172 h 5376282"/>
              <a:gd name="connsiteX151" fmla="*/ 6863104 w 8114427"/>
              <a:gd name="connsiteY151" fmla="*/ 4980506 h 5376282"/>
              <a:gd name="connsiteX152" fmla="*/ 6880438 w 8114427"/>
              <a:gd name="connsiteY152" fmla="*/ 4928502 h 5376282"/>
              <a:gd name="connsiteX153" fmla="*/ 6780764 w 8114427"/>
              <a:gd name="connsiteY153" fmla="*/ 4928502 h 5376282"/>
              <a:gd name="connsiteX154" fmla="*/ 6750429 w 8114427"/>
              <a:gd name="connsiteY154" fmla="*/ 4958837 h 5376282"/>
              <a:gd name="connsiteX155" fmla="*/ 6715759 w 8114427"/>
              <a:gd name="connsiteY155" fmla="*/ 4950170 h 5376282"/>
              <a:gd name="connsiteX156" fmla="*/ 6702758 w 8114427"/>
              <a:gd name="connsiteY156" fmla="*/ 4915501 h 5376282"/>
              <a:gd name="connsiteX157" fmla="*/ 6698424 w 8114427"/>
              <a:gd name="connsiteY157" fmla="*/ 4824495 h 5376282"/>
              <a:gd name="connsiteX158" fmla="*/ 6681090 w 8114427"/>
              <a:gd name="connsiteY158" fmla="*/ 4729155 h 5376282"/>
              <a:gd name="connsiteX159" fmla="*/ 6685423 w 8114427"/>
              <a:gd name="connsiteY159" fmla="*/ 4659816 h 5376282"/>
              <a:gd name="connsiteX160" fmla="*/ 6620418 w 8114427"/>
              <a:gd name="connsiteY160" fmla="*/ 4573142 h 5376282"/>
              <a:gd name="connsiteX161" fmla="*/ 6624753 w 8114427"/>
              <a:gd name="connsiteY161" fmla="*/ 4425798 h 5376282"/>
              <a:gd name="connsiteX162" fmla="*/ 6529412 w 8114427"/>
              <a:gd name="connsiteY162" fmla="*/ 4304457 h 5376282"/>
              <a:gd name="connsiteX163" fmla="*/ 6494743 w 8114427"/>
              <a:gd name="connsiteY163" fmla="*/ 4261120 h 5376282"/>
              <a:gd name="connsiteX164" fmla="*/ 6438406 w 8114427"/>
              <a:gd name="connsiteY164" fmla="*/ 4274121 h 5376282"/>
              <a:gd name="connsiteX165" fmla="*/ 6395069 w 8114427"/>
              <a:gd name="connsiteY165" fmla="*/ 4252453 h 5376282"/>
              <a:gd name="connsiteX166" fmla="*/ 6356067 w 8114427"/>
              <a:gd name="connsiteY166" fmla="*/ 4174447 h 5376282"/>
              <a:gd name="connsiteX167" fmla="*/ 6299729 w 8114427"/>
              <a:gd name="connsiteY167" fmla="*/ 4183114 h 5376282"/>
              <a:gd name="connsiteX168" fmla="*/ 6243391 w 8114427"/>
              <a:gd name="connsiteY168" fmla="*/ 4204783 h 5376282"/>
              <a:gd name="connsiteX169" fmla="*/ 6165385 w 8114427"/>
              <a:gd name="connsiteY169" fmla="*/ 4209116 h 5376282"/>
              <a:gd name="connsiteX170" fmla="*/ 6161052 w 8114427"/>
              <a:gd name="connsiteY170" fmla="*/ 4174447 h 5376282"/>
              <a:gd name="connsiteX171" fmla="*/ 6182721 w 8114427"/>
              <a:gd name="connsiteY171" fmla="*/ 4165779 h 5376282"/>
              <a:gd name="connsiteX172" fmla="*/ 6139384 w 8114427"/>
              <a:gd name="connsiteY172" fmla="*/ 4126776 h 5376282"/>
              <a:gd name="connsiteX173" fmla="*/ 6100381 w 8114427"/>
              <a:gd name="connsiteY173" fmla="*/ 4113776 h 5376282"/>
              <a:gd name="connsiteX174" fmla="*/ 6018041 w 8114427"/>
              <a:gd name="connsiteY174" fmla="*/ 4035770 h 5376282"/>
              <a:gd name="connsiteX175" fmla="*/ 5840362 w 8114427"/>
              <a:gd name="connsiteY175" fmla="*/ 4014102 h 5376282"/>
              <a:gd name="connsiteX176" fmla="*/ 5788357 w 8114427"/>
              <a:gd name="connsiteY176" fmla="*/ 4027103 h 5376282"/>
              <a:gd name="connsiteX177" fmla="*/ 5736354 w 8114427"/>
              <a:gd name="connsiteY177" fmla="*/ 4035771 h 5376282"/>
              <a:gd name="connsiteX178" fmla="*/ 5745022 w 8114427"/>
              <a:gd name="connsiteY178" fmla="*/ 4079107 h 5376282"/>
              <a:gd name="connsiteX179" fmla="*/ 5801360 w 8114427"/>
              <a:gd name="connsiteY179" fmla="*/ 4157112 h 5376282"/>
              <a:gd name="connsiteX180" fmla="*/ 5801359 w 8114427"/>
              <a:gd name="connsiteY180" fmla="*/ 4339126 h 5376282"/>
              <a:gd name="connsiteX181" fmla="*/ 5675683 w 8114427"/>
              <a:gd name="connsiteY181" fmla="*/ 4365128 h 5376282"/>
              <a:gd name="connsiteX182" fmla="*/ 5558675 w 8114427"/>
              <a:gd name="connsiteY182" fmla="*/ 4352126 h 5376282"/>
              <a:gd name="connsiteX183" fmla="*/ 5467668 w 8114427"/>
              <a:gd name="connsiteY183" fmla="*/ 4330458 h 5376282"/>
              <a:gd name="connsiteX184" fmla="*/ 5406997 w 8114427"/>
              <a:gd name="connsiteY184" fmla="*/ 4352127 h 5376282"/>
              <a:gd name="connsiteX185" fmla="*/ 5359327 w 8114427"/>
              <a:gd name="connsiteY185" fmla="*/ 4399797 h 5376282"/>
              <a:gd name="connsiteX186" fmla="*/ 5298656 w 8114427"/>
              <a:gd name="connsiteY186" fmla="*/ 4443134 h 5376282"/>
              <a:gd name="connsiteX187" fmla="*/ 5272654 w 8114427"/>
              <a:gd name="connsiteY187" fmla="*/ 4486469 h 5376282"/>
              <a:gd name="connsiteX188" fmla="*/ 5198982 w 8114427"/>
              <a:gd name="connsiteY188" fmla="*/ 4521139 h 5376282"/>
              <a:gd name="connsiteX189" fmla="*/ 5203315 w 8114427"/>
              <a:gd name="connsiteY189" fmla="*/ 4577477 h 5376282"/>
              <a:gd name="connsiteX190" fmla="*/ 5185981 w 8114427"/>
              <a:gd name="connsiteY190" fmla="*/ 4616479 h 5376282"/>
              <a:gd name="connsiteX191" fmla="*/ 5190315 w 8114427"/>
              <a:gd name="connsiteY191" fmla="*/ 4677150 h 5376282"/>
              <a:gd name="connsiteX192" fmla="*/ 5216316 w 8114427"/>
              <a:gd name="connsiteY192" fmla="*/ 4737821 h 5376282"/>
              <a:gd name="connsiteX193" fmla="*/ 5164312 w 8114427"/>
              <a:gd name="connsiteY193" fmla="*/ 4733488 h 5376282"/>
              <a:gd name="connsiteX194" fmla="*/ 5138311 w 8114427"/>
              <a:gd name="connsiteY194" fmla="*/ 4776824 h 5376282"/>
              <a:gd name="connsiteX195" fmla="*/ 5073306 w 8114427"/>
              <a:gd name="connsiteY195" fmla="*/ 4824494 h 5376282"/>
              <a:gd name="connsiteX196" fmla="*/ 5073306 w 8114427"/>
              <a:gd name="connsiteY196" fmla="*/ 4941503 h 5376282"/>
              <a:gd name="connsiteX197" fmla="*/ 5042970 w 8114427"/>
              <a:gd name="connsiteY197" fmla="*/ 4971838 h 5376282"/>
              <a:gd name="connsiteX198" fmla="*/ 5016969 w 8114427"/>
              <a:gd name="connsiteY198" fmla="*/ 5231857 h 5376282"/>
              <a:gd name="connsiteX199" fmla="*/ 4973633 w 8114427"/>
              <a:gd name="connsiteY199" fmla="*/ 5366201 h 5376282"/>
              <a:gd name="connsiteX200" fmla="*/ 4947631 w 8114427"/>
              <a:gd name="connsiteY200" fmla="*/ 5309863 h 5376282"/>
              <a:gd name="connsiteX201" fmla="*/ 4886959 w 8114427"/>
              <a:gd name="connsiteY201" fmla="*/ 5318530 h 5376282"/>
              <a:gd name="connsiteX202" fmla="*/ 4808953 w 8114427"/>
              <a:gd name="connsiteY202" fmla="*/ 5288195 h 5376282"/>
              <a:gd name="connsiteX203" fmla="*/ 4813287 w 8114427"/>
              <a:gd name="connsiteY203" fmla="*/ 5223190 h 5376282"/>
              <a:gd name="connsiteX204" fmla="*/ 4765617 w 8114427"/>
              <a:gd name="connsiteY204" fmla="*/ 5205855 h 5376282"/>
              <a:gd name="connsiteX205" fmla="*/ 4665944 w 8114427"/>
              <a:gd name="connsiteY205" fmla="*/ 5249192 h 5376282"/>
              <a:gd name="connsiteX206" fmla="*/ 4657276 w 8114427"/>
              <a:gd name="connsiteY206" fmla="*/ 5197189 h 5376282"/>
              <a:gd name="connsiteX207" fmla="*/ 4700612 w 8114427"/>
              <a:gd name="connsiteY207" fmla="*/ 5136518 h 5376282"/>
              <a:gd name="connsiteX208" fmla="*/ 4665943 w 8114427"/>
              <a:gd name="connsiteY208" fmla="*/ 5062846 h 5376282"/>
              <a:gd name="connsiteX209" fmla="*/ 4587937 w 8114427"/>
              <a:gd name="connsiteY209" fmla="*/ 5015175 h 5376282"/>
              <a:gd name="connsiteX210" fmla="*/ 4488263 w 8114427"/>
              <a:gd name="connsiteY210" fmla="*/ 5006508 h 5376282"/>
              <a:gd name="connsiteX211" fmla="*/ 4457927 w 8114427"/>
              <a:gd name="connsiteY211" fmla="*/ 5015175 h 5376282"/>
              <a:gd name="connsiteX212" fmla="*/ 4462261 w 8114427"/>
              <a:gd name="connsiteY212" fmla="*/ 5067178 h 5376282"/>
              <a:gd name="connsiteX213" fmla="*/ 4388589 w 8114427"/>
              <a:gd name="connsiteY213" fmla="*/ 5114849 h 5376282"/>
              <a:gd name="connsiteX214" fmla="*/ 4462261 w 8114427"/>
              <a:gd name="connsiteY214" fmla="*/ 5266528 h 5376282"/>
              <a:gd name="connsiteX215" fmla="*/ 4405924 w 8114427"/>
              <a:gd name="connsiteY215" fmla="*/ 5266528 h 5376282"/>
              <a:gd name="connsiteX216" fmla="*/ 4384256 w 8114427"/>
              <a:gd name="connsiteY216" fmla="*/ 5262193 h 5376282"/>
              <a:gd name="connsiteX217" fmla="*/ 4349588 w 8114427"/>
              <a:gd name="connsiteY217" fmla="*/ 5262193 h 5376282"/>
              <a:gd name="connsiteX218" fmla="*/ 4340919 w 8114427"/>
              <a:gd name="connsiteY218" fmla="*/ 5270860 h 5376282"/>
              <a:gd name="connsiteX219" fmla="*/ 4210910 w 8114427"/>
              <a:gd name="connsiteY219" fmla="*/ 5097514 h 5376282"/>
              <a:gd name="connsiteX220" fmla="*/ 4059232 w 8114427"/>
              <a:gd name="connsiteY220" fmla="*/ 4915502 h 5376282"/>
              <a:gd name="connsiteX221" fmla="*/ 4033230 w 8114427"/>
              <a:gd name="connsiteY221" fmla="*/ 4919835 h 5376282"/>
              <a:gd name="connsiteX222" fmla="*/ 3985560 w 8114427"/>
              <a:gd name="connsiteY222" fmla="*/ 4798492 h 5376282"/>
              <a:gd name="connsiteX223" fmla="*/ 3881553 w 8114427"/>
              <a:gd name="connsiteY223" fmla="*/ 4690151 h 5376282"/>
              <a:gd name="connsiteX224" fmla="*/ 3838216 w 8114427"/>
              <a:gd name="connsiteY224" fmla="*/ 4586143 h 5376282"/>
              <a:gd name="connsiteX225" fmla="*/ 3755877 w 8114427"/>
              <a:gd name="connsiteY225" fmla="*/ 4490803 h 5376282"/>
              <a:gd name="connsiteX226" fmla="*/ 3569530 w 8114427"/>
              <a:gd name="connsiteY226" fmla="*/ 4334792 h 5376282"/>
              <a:gd name="connsiteX227" fmla="*/ 3465522 w 8114427"/>
              <a:gd name="connsiteY227" fmla="*/ 4243785 h 5376282"/>
              <a:gd name="connsiteX228" fmla="*/ 3391850 w 8114427"/>
              <a:gd name="connsiteY228" fmla="*/ 4161446 h 5376282"/>
              <a:gd name="connsiteX229" fmla="*/ 3365848 w 8114427"/>
              <a:gd name="connsiteY229" fmla="*/ 4096441 h 5376282"/>
              <a:gd name="connsiteX230" fmla="*/ 3296510 w 8114427"/>
              <a:gd name="connsiteY230" fmla="*/ 4035770 h 5376282"/>
              <a:gd name="connsiteX231" fmla="*/ 3279175 w 8114427"/>
              <a:gd name="connsiteY231" fmla="*/ 3966432 h 5376282"/>
              <a:gd name="connsiteX232" fmla="*/ 3248839 w 8114427"/>
              <a:gd name="connsiteY232" fmla="*/ 3936096 h 5376282"/>
              <a:gd name="connsiteX233" fmla="*/ 3240172 w 8114427"/>
              <a:gd name="connsiteY233" fmla="*/ 3905760 h 5376282"/>
              <a:gd name="connsiteX234" fmla="*/ 3114497 w 8114427"/>
              <a:gd name="connsiteY234" fmla="*/ 3797419 h 5376282"/>
              <a:gd name="connsiteX235" fmla="*/ 2980153 w 8114427"/>
              <a:gd name="connsiteY235" fmla="*/ 3758416 h 5376282"/>
              <a:gd name="connsiteX236" fmla="*/ 2923815 w 8114427"/>
              <a:gd name="connsiteY236" fmla="*/ 3697746 h 5376282"/>
              <a:gd name="connsiteX237" fmla="*/ 2867480 w 8114427"/>
              <a:gd name="connsiteY237" fmla="*/ 3650075 h 5376282"/>
              <a:gd name="connsiteX238" fmla="*/ 2806810 w 8114427"/>
              <a:gd name="connsiteY238" fmla="*/ 3637074 h 5376282"/>
              <a:gd name="connsiteX239" fmla="*/ 2798142 w 8114427"/>
              <a:gd name="connsiteY239" fmla="*/ 3524399 h 5376282"/>
              <a:gd name="connsiteX240" fmla="*/ 2798143 w 8114427"/>
              <a:gd name="connsiteY240" fmla="*/ 3463728 h 5376282"/>
              <a:gd name="connsiteX241" fmla="*/ 2884816 w 8114427"/>
              <a:gd name="connsiteY241" fmla="*/ 3351053 h 5376282"/>
              <a:gd name="connsiteX242" fmla="*/ 2880504 w 8114427"/>
              <a:gd name="connsiteY242" fmla="*/ 3250100 h 5376282"/>
              <a:gd name="connsiteX243" fmla="*/ 2810649 w 8114427"/>
              <a:gd name="connsiteY243" fmla="*/ 3120674 h 5376282"/>
              <a:gd name="connsiteX244" fmla="*/ 2700063 w 8114427"/>
              <a:gd name="connsiteY244" fmla="*/ 3125524 h 5376282"/>
              <a:gd name="connsiteX0" fmla="*/ 949256 w 8114427"/>
              <a:gd name="connsiteY0" fmla="*/ 2166069 h 5376282"/>
              <a:gd name="connsiteX1" fmla="*/ 953093 w 8114427"/>
              <a:gd name="connsiteY1" fmla="*/ 2040828 h 5376282"/>
              <a:gd name="connsiteX2" fmla="*/ 882262 w 8114427"/>
              <a:gd name="connsiteY2" fmla="*/ 1952938 h 5376282"/>
              <a:gd name="connsiteX3" fmla="*/ 819649 w 8114427"/>
              <a:gd name="connsiteY3" fmla="*/ 1842296 h 5376282"/>
              <a:gd name="connsiteX4" fmla="*/ 724892 w 8114427"/>
              <a:gd name="connsiteY4" fmla="*/ 1694990 h 5376282"/>
              <a:gd name="connsiteX5" fmla="*/ 582758 w 8114427"/>
              <a:gd name="connsiteY5" fmla="*/ 1570351 h 5376282"/>
              <a:gd name="connsiteX6" fmla="*/ 490044 w 8114427"/>
              <a:gd name="connsiteY6" fmla="*/ 1461969 h 5376282"/>
              <a:gd name="connsiteX7" fmla="*/ 398787 w 8114427"/>
              <a:gd name="connsiteY7" fmla="*/ 1377494 h 5376282"/>
              <a:gd name="connsiteX8" fmla="*/ 373643 w 8114427"/>
              <a:gd name="connsiteY8" fmla="*/ 1258831 h 5376282"/>
              <a:gd name="connsiteX9" fmla="*/ 379402 w 8114427"/>
              <a:gd name="connsiteY9" fmla="*/ 1151904 h 5376282"/>
              <a:gd name="connsiteX10" fmla="*/ 343327 w 8114427"/>
              <a:gd name="connsiteY10" fmla="*/ 1054238 h 5376282"/>
              <a:gd name="connsiteX11" fmla="*/ 302947 w 8114427"/>
              <a:gd name="connsiteY11" fmla="*/ 996082 h 5376282"/>
              <a:gd name="connsiteX12" fmla="*/ 307902 w 8114427"/>
              <a:gd name="connsiteY12" fmla="*/ 860731 h 5376282"/>
              <a:gd name="connsiteX13" fmla="*/ 218162 w 8114427"/>
              <a:gd name="connsiteY13" fmla="*/ 767429 h 5376282"/>
              <a:gd name="connsiteX14" fmla="*/ 238786 w 8114427"/>
              <a:gd name="connsiteY14" fmla="*/ 673694 h 5376282"/>
              <a:gd name="connsiteX15" fmla="*/ 131859 w 8114427"/>
              <a:gd name="connsiteY15" fmla="*/ 414074 h 5376282"/>
              <a:gd name="connsiteX16" fmla="*/ 179454 w 8114427"/>
              <a:gd name="connsiteY16" fmla="*/ 360503 h 5376282"/>
              <a:gd name="connsiteX17" fmla="*/ 91696 w 8114427"/>
              <a:gd name="connsiteY17" fmla="*/ 241499 h 5376282"/>
              <a:gd name="connsiteX18" fmla="*/ 44535 w 8114427"/>
              <a:gd name="connsiteY18" fmla="*/ 106364 h 5376282"/>
              <a:gd name="connsiteX19" fmla="*/ 73903 w 8114427"/>
              <a:gd name="connsiteY19" fmla="*/ 3029 h 5376282"/>
              <a:gd name="connsiteX20" fmla="*/ 914999 w 8114427"/>
              <a:gd name="connsiteY20" fmla="*/ 32694 h 5376282"/>
              <a:gd name="connsiteX21" fmla="*/ 985387 w 8114427"/>
              <a:gd name="connsiteY21" fmla="*/ 86035 h 5376282"/>
              <a:gd name="connsiteX22" fmla="*/ 1040724 w 8114427"/>
              <a:gd name="connsiteY22" fmla="*/ 212028 h 5376282"/>
              <a:gd name="connsiteX23" fmla="*/ 2217091 w 8114427"/>
              <a:gd name="connsiteY23" fmla="*/ 808490 h 5376282"/>
              <a:gd name="connsiteX24" fmla="*/ 2789562 w 8114427"/>
              <a:gd name="connsiteY24" fmla="*/ 907056 h 5376282"/>
              <a:gd name="connsiteX25" fmla="*/ 3280035 w 8114427"/>
              <a:gd name="connsiteY25" fmla="*/ 953195 h 5376282"/>
              <a:gd name="connsiteX26" fmla="*/ 3494599 w 8114427"/>
              <a:gd name="connsiteY26" fmla="*/ 977101 h 5376282"/>
              <a:gd name="connsiteX27" fmla="*/ 3506552 w 8114427"/>
              <a:gd name="connsiteY27" fmla="*/ 977101 h 5376282"/>
              <a:gd name="connsiteX28" fmla="*/ 3518505 w 8114427"/>
              <a:gd name="connsiteY28" fmla="*/ 779877 h 5376282"/>
              <a:gd name="connsiteX29" fmla="*/ 3518505 w 8114427"/>
              <a:gd name="connsiteY29" fmla="*/ 773901 h 5376282"/>
              <a:gd name="connsiteX30" fmla="*/ 3655964 w 8114427"/>
              <a:gd name="connsiteY30" fmla="*/ 773901 h 5376282"/>
              <a:gd name="connsiteX31" fmla="*/ 4205799 w 8114427"/>
              <a:gd name="connsiteY31" fmla="*/ 821713 h 5376282"/>
              <a:gd name="connsiteX32" fmla="*/ 4241658 w 8114427"/>
              <a:gd name="connsiteY32" fmla="*/ 821713 h 5376282"/>
              <a:gd name="connsiteX33" fmla="*/ 4271540 w 8114427"/>
              <a:gd name="connsiteY33" fmla="*/ 851595 h 5376282"/>
              <a:gd name="connsiteX34" fmla="*/ 4295446 w 8114427"/>
              <a:gd name="connsiteY34" fmla="*/ 905383 h 5376282"/>
              <a:gd name="connsiteX35" fmla="*/ 4301423 w 8114427"/>
              <a:gd name="connsiteY35" fmla="*/ 953195 h 5376282"/>
              <a:gd name="connsiteX36" fmla="*/ 4343258 w 8114427"/>
              <a:gd name="connsiteY36" fmla="*/ 1001007 h 5376282"/>
              <a:gd name="connsiteX37" fmla="*/ 4408999 w 8114427"/>
              <a:gd name="connsiteY37" fmla="*/ 1012960 h 5376282"/>
              <a:gd name="connsiteX38" fmla="*/ 4462787 w 8114427"/>
              <a:gd name="connsiteY38" fmla="*/ 1060772 h 5376282"/>
              <a:gd name="connsiteX39" fmla="*/ 4504623 w 8114427"/>
              <a:gd name="connsiteY39" fmla="*/ 1114560 h 5376282"/>
              <a:gd name="connsiteX40" fmla="*/ 4558411 w 8114427"/>
              <a:gd name="connsiteY40" fmla="*/ 1168348 h 5376282"/>
              <a:gd name="connsiteX41" fmla="*/ 4576340 w 8114427"/>
              <a:gd name="connsiteY41" fmla="*/ 1198230 h 5376282"/>
              <a:gd name="connsiteX42" fmla="*/ 4630129 w 8114427"/>
              <a:gd name="connsiteY42" fmla="*/ 1246042 h 5376282"/>
              <a:gd name="connsiteX43" fmla="*/ 4683917 w 8114427"/>
              <a:gd name="connsiteY43" fmla="*/ 1293854 h 5376282"/>
              <a:gd name="connsiteX44" fmla="*/ 4689893 w 8114427"/>
              <a:gd name="connsiteY44" fmla="*/ 1293854 h 5376282"/>
              <a:gd name="connsiteX45" fmla="*/ 4749658 w 8114427"/>
              <a:gd name="connsiteY45" fmla="*/ 1311783 h 5376282"/>
              <a:gd name="connsiteX46" fmla="*/ 4791493 w 8114427"/>
              <a:gd name="connsiteY46" fmla="*/ 1365572 h 5376282"/>
              <a:gd name="connsiteX47" fmla="*/ 4797470 w 8114427"/>
              <a:gd name="connsiteY47" fmla="*/ 1377524 h 5376282"/>
              <a:gd name="connsiteX48" fmla="*/ 4821376 w 8114427"/>
              <a:gd name="connsiteY48" fmla="*/ 1401430 h 5376282"/>
              <a:gd name="connsiteX49" fmla="*/ 4845281 w 8114427"/>
              <a:gd name="connsiteY49" fmla="*/ 1443266 h 5376282"/>
              <a:gd name="connsiteX50" fmla="*/ 4851258 w 8114427"/>
              <a:gd name="connsiteY50" fmla="*/ 1491077 h 5376282"/>
              <a:gd name="connsiteX51" fmla="*/ 4863211 w 8114427"/>
              <a:gd name="connsiteY51" fmla="*/ 1514983 h 5376282"/>
              <a:gd name="connsiteX52" fmla="*/ 4887117 w 8114427"/>
              <a:gd name="connsiteY52" fmla="*/ 1544866 h 5376282"/>
              <a:gd name="connsiteX53" fmla="*/ 4911023 w 8114427"/>
              <a:gd name="connsiteY53" fmla="*/ 1580724 h 5376282"/>
              <a:gd name="connsiteX54" fmla="*/ 4922976 w 8114427"/>
              <a:gd name="connsiteY54" fmla="*/ 1610607 h 5376282"/>
              <a:gd name="connsiteX55" fmla="*/ 4899070 w 8114427"/>
              <a:gd name="connsiteY55" fmla="*/ 1664395 h 5376282"/>
              <a:gd name="connsiteX56" fmla="*/ 4922976 w 8114427"/>
              <a:gd name="connsiteY56" fmla="*/ 1712207 h 5376282"/>
              <a:gd name="connsiteX57" fmla="*/ 4934929 w 8114427"/>
              <a:gd name="connsiteY57" fmla="*/ 1742089 h 5376282"/>
              <a:gd name="connsiteX58" fmla="*/ 4952858 w 8114427"/>
              <a:gd name="connsiteY58" fmla="*/ 1783924 h 5376282"/>
              <a:gd name="connsiteX59" fmla="*/ 4964811 w 8114427"/>
              <a:gd name="connsiteY59" fmla="*/ 1801854 h 5376282"/>
              <a:gd name="connsiteX60" fmla="*/ 4964811 w 8114427"/>
              <a:gd name="connsiteY60" fmla="*/ 1831736 h 5376282"/>
              <a:gd name="connsiteX61" fmla="*/ 5012623 w 8114427"/>
              <a:gd name="connsiteY61" fmla="*/ 1891501 h 5376282"/>
              <a:gd name="connsiteX62" fmla="*/ 5042505 w 8114427"/>
              <a:gd name="connsiteY62" fmla="*/ 1909430 h 5376282"/>
              <a:gd name="connsiteX63" fmla="*/ 5048481 w 8114427"/>
              <a:gd name="connsiteY63" fmla="*/ 1903454 h 5376282"/>
              <a:gd name="connsiteX64" fmla="*/ 5090317 w 8114427"/>
              <a:gd name="connsiteY64" fmla="*/ 1921383 h 5376282"/>
              <a:gd name="connsiteX65" fmla="*/ 5144105 w 8114427"/>
              <a:gd name="connsiteY65" fmla="*/ 1969195 h 5376282"/>
              <a:gd name="connsiteX66" fmla="*/ 5185940 w 8114427"/>
              <a:gd name="connsiteY66" fmla="*/ 2005054 h 5376282"/>
              <a:gd name="connsiteX67" fmla="*/ 5221799 w 8114427"/>
              <a:gd name="connsiteY67" fmla="*/ 2017007 h 5376282"/>
              <a:gd name="connsiteX68" fmla="*/ 5275587 w 8114427"/>
              <a:gd name="connsiteY68" fmla="*/ 2028960 h 5376282"/>
              <a:gd name="connsiteX69" fmla="*/ 5275587 w 8114427"/>
              <a:gd name="connsiteY69" fmla="*/ 2052866 h 5376282"/>
              <a:gd name="connsiteX70" fmla="*/ 5323399 w 8114427"/>
              <a:gd name="connsiteY70" fmla="*/ 2082748 h 5376282"/>
              <a:gd name="connsiteX71" fmla="*/ 5359258 w 8114427"/>
              <a:gd name="connsiteY71" fmla="*/ 2088724 h 5376282"/>
              <a:gd name="connsiteX72" fmla="*/ 5401093 w 8114427"/>
              <a:gd name="connsiteY72" fmla="*/ 2124583 h 5376282"/>
              <a:gd name="connsiteX73" fmla="*/ 5430976 w 8114427"/>
              <a:gd name="connsiteY73" fmla="*/ 2142513 h 5376282"/>
              <a:gd name="connsiteX74" fmla="*/ 5442929 w 8114427"/>
              <a:gd name="connsiteY74" fmla="*/ 2148489 h 5376282"/>
              <a:gd name="connsiteX75" fmla="*/ 5466834 w 8114427"/>
              <a:gd name="connsiteY75" fmla="*/ 2154466 h 5376282"/>
              <a:gd name="connsiteX76" fmla="*/ 5526599 w 8114427"/>
              <a:gd name="connsiteY76" fmla="*/ 2178372 h 5376282"/>
              <a:gd name="connsiteX77" fmla="*/ 5550505 w 8114427"/>
              <a:gd name="connsiteY77" fmla="*/ 2154466 h 5376282"/>
              <a:gd name="connsiteX78" fmla="*/ 5574411 w 8114427"/>
              <a:gd name="connsiteY78" fmla="*/ 2130560 h 5376282"/>
              <a:gd name="connsiteX79" fmla="*/ 5604293 w 8114427"/>
              <a:gd name="connsiteY79" fmla="*/ 2088724 h 5376282"/>
              <a:gd name="connsiteX80" fmla="*/ 5646129 w 8114427"/>
              <a:gd name="connsiteY80" fmla="*/ 2064819 h 5376282"/>
              <a:gd name="connsiteX81" fmla="*/ 5634176 w 8114427"/>
              <a:gd name="connsiteY81" fmla="*/ 2046889 h 5376282"/>
              <a:gd name="connsiteX82" fmla="*/ 5634176 w 8114427"/>
              <a:gd name="connsiteY82" fmla="*/ 2011030 h 5376282"/>
              <a:gd name="connsiteX83" fmla="*/ 5670034 w 8114427"/>
              <a:gd name="connsiteY83" fmla="*/ 1975172 h 5376282"/>
              <a:gd name="connsiteX84" fmla="*/ 5670034 w 8114427"/>
              <a:gd name="connsiteY84" fmla="*/ 1957242 h 5376282"/>
              <a:gd name="connsiteX85" fmla="*/ 5735776 w 8114427"/>
              <a:gd name="connsiteY85" fmla="*/ 1819783 h 5376282"/>
              <a:gd name="connsiteX86" fmla="*/ 5753705 w 8114427"/>
              <a:gd name="connsiteY86" fmla="*/ 1813807 h 5376282"/>
              <a:gd name="connsiteX87" fmla="*/ 5843352 w 8114427"/>
              <a:gd name="connsiteY87" fmla="*/ 1795877 h 5376282"/>
              <a:gd name="connsiteX88" fmla="*/ 5855305 w 8114427"/>
              <a:gd name="connsiteY88" fmla="*/ 1795877 h 5376282"/>
              <a:gd name="connsiteX89" fmla="*/ 5879210 w 8114427"/>
              <a:gd name="connsiteY89" fmla="*/ 1765996 h 5376282"/>
              <a:gd name="connsiteX90" fmla="*/ 6070456 w 8114427"/>
              <a:gd name="connsiteY90" fmla="*/ 1789901 h 5376282"/>
              <a:gd name="connsiteX91" fmla="*/ 6219869 w 8114427"/>
              <a:gd name="connsiteY91" fmla="*/ 1807830 h 5376282"/>
              <a:gd name="connsiteX92" fmla="*/ 6291586 w 8114427"/>
              <a:gd name="connsiteY92" fmla="*/ 1849666 h 5376282"/>
              <a:gd name="connsiteX93" fmla="*/ 6327444 w 8114427"/>
              <a:gd name="connsiteY93" fmla="*/ 1897477 h 5376282"/>
              <a:gd name="connsiteX94" fmla="*/ 6333421 w 8114427"/>
              <a:gd name="connsiteY94" fmla="*/ 1939313 h 5376282"/>
              <a:gd name="connsiteX95" fmla="*/ 6423067 w 8114427"/>
              <a:gd name="connsiteY95" fmla="*/ 1951266 h 5376282"/>
              <a:gd name="connsiteX96" fmla="*/ 6452950 w 8114427"/>
              <a:gd name="connsiteY96" fmla="*/ 2017007 h 5376282"/>
              <a:gd name="connsiteX97" fmla="*/ 6512713 w 8114427"/>
              <a:gd name="connsiteY97" fmla="*/ 2046889 h 5376282"/>
              <a:gd name="connsiteX98" fmla="*/ 6584431 w 8114427"/>
              <a:gd name="connsiteY98" fmla="*/ 2118606 h 5376282"/>
              <a:gd name="connsiteX99" fmla="*/ 6620289 w 8114427"/>
              <a:gd name="connsiteY99" fmla="*/ 2256065 h 5376282"/>
              <a:gd name="connsiteX100" fmla="*/ 6703960 w 8114427"/>
              <a:gd name="connsiteY100" fmla="*/ 2381572 h 5376282"/>
              <a:gd name="connsiteX101" fmla="*/ 6745795 w 8114427"/>
              <a:gd name="connsiteY101" fmla="*/ 2501101 h 5376282"/>
              <a:gd name="connsiteX102" fmla="*/ 6829465 w 8114427"/>
              <a:gd name="connsiteY102" fmla="*/ 2560866 h 5376282"/>
              <a:gd name="connsiteX103" fmla="*/ 6889229 w 8114427"/>
              <a:gd name="connsiteY103" fmla="*/ 2650512 h 5376282"/>
              <a:gd name="connsiteX104" fmla="*/ 6948993 w 8114427"/>
              <a:gd name="connsiteY104" fmla="*/ 2758089 h 5376282"/>
              <a:gd name="connsiteX105" fmla="*/ 6996805 w 8114427"/>
              <a:gd name="connsiteY105" fmla="*/ 2805900 h 5376282"/>
              <a:gd name="connsiteX106" fmla="*/ 7068521 w 8114427"/>
              <a:gd name="connsiteY106" fmla="*/ 2829806 h 5376282"/>
              <a:gd name="connsiteX107" fmla="*/ 7080473 w 8114427"/>
              <a:gd name="connsiteY107" fmla="*/ 2907501 h 5376282"/>
              <a:gd name="connsiteX108" fmla="*/ 7086450 w 8114427"/>
              <a:gd name="connsiteY108" fmla="*/ 2979218 h 5376282"/>
              <a:gd name="connsiteX109" fmla="*/ 7104378 w 8114427"/>
              <a:gd name="connsiteY109" fmla="*/ 3080819 h 5376282"/>
              <a:gd name="connsiteX110" fmla="*/ 7146214 w 8114427"/>
              <a:gd name="connsiteY110" fmla="*/ 3182419 h 5376282"/>
              <a:gd name="connsiteX111" fmla="*/ 7176095 w 8114427"/>
              <a:gd name="connsiteY111" fmla="*/ 3194372 h 5376282"/>
              <a:gd name="connsiteX112" fmla="*/ 7200002 w 8114427"/>
              <a:gd name="connsiteY112" fmla="*/ 3260112 h 5376282"/>
              <a:gd name="connsiteX113" fmla="*/ 7277694 w 8114427"/>
              <a:gd name="connsiteY113" fmla="*/ 3361711 h 5376282"/>
              <a:gd name="connsiteX114" fmla="*/ 7385271 w 8114427"/>
              <a:gd name="connsiteY114" fmla="*/ 3391593 h 5376282"/>
              <a:gd name="connsiteX115" fmla="*/ 7451012 w 8114427"/>
              <a:gd name="connsiteY115" fmla="*/ 3445381 h 5376282"/>
              <a:gd name="connsiteX116" fmla="*/ 7558588 w 8114427"/>
              <a:gd name="connsiteY116" fmla="*/ 3451357 h 5376282"/>
              <a:gd name="connsiteX117" fmla="*/ 7630305 w 8114427"/>
              <a:gd name="connsiteY117" fmla="*/ 3517097 h 5376282"/>
              <a:gd name="connsiteX118" fmla="*/ 7702023 w 8114427"/>
              <a:gd name="connsiteY118" fmla="*/ 3546980 h 5376282"/>
              <a:gd name="connsiteX119" fmla="*/ 7857410 w 8114427"/>
              <a:gd name="connsiteY119" fmla="*/ 3535026 h 5376282"/>
              <a:gd name="connsiteX120" fmla="*/ 7970962 w 8114427"/>
              <a:gd name="connsiteY120" fmla="*/ 3588814 h 5376282"/>
              <a:gd name="connsiteX121" fmla="*/ 8012796 w 8114427"/>
              <a:gd name="connsiteY121" fmla="*/ 3612720 h 5376282"/>
              <a:gd name="connsiteX122" fmla="*/ 8090490 w 8114427"/>
              <a:gd name="connsiteY122" fmla="*/ 3564909 h 5376282"/>
              <a:gd name="connsiteX123" fmla="*/ 8108418 w 8114427"/>
              <a:gd name="connsiteY123" fmla="*/ 3558932 h 5376282"/>
              <a:gd name="connsiteX124" fmla="*/ 8114394 w 8114427"/>
              <a:gd name="connsiteY124" fmla="*/ 3720296 h 5376282"/>
              <a:gd name="connsiteX125" fmla="*/ 8030724 w 8114427"/>
              <a:gd name="connsiteY125" fmla="*/ 3893614 h 5376282"/>
              <a:gd name="connsiteX126" fmla="*/ 7970960 w 8114427"/>
              <a:gd name="connsiteY126" fmla="*/ 4054978 h 5376282"/>
              <a:gd name="connsiteX127" fmla="*/ 7929124 w 8114427"/>
              <a:gd name="connsiteY127" fmla="*/ 4365754 h 5376282"/>
              <a:gd name="connsiteX128" fmla="*/ 7911195 w 8114427"/>
              <a:gd name="connsiteY128" fmla="*/ 4568954 h 5376282"/>
              <a:gd name="connsiteX129" fmla="*/ 7917171 w 8114427"/>
              <a:gd name="connsiteY129" fmla="*/ 4736295 h 5376282"/>
              <a:gd name="connsiteX130" fmla="*/ 7917171 w 8114427"/>
              <a:gd name="connsiteY130" fmla="*/ 4867777 h 5376282"/>
              <a:gd name="connsiteX131" fmla="*/ 7929124 w 8114427"/>
              <a:gd name="connsiteY131" fmla="*/ 5029141 h 5376282"/>
              <a:gd name="connsiteX132" fmla="*/ 7893266 w 8114427"/>
              <a:gd name="connsiteY132" fmla="*/ 5166599 h 5376282"/>
              <a:gd name="connsiteX133" fmla="*/ 7905219 w 8114427"/>
              <a:gd name="connsiteY133" fmla="*/ 5280152 h 5376282"/>
              <a:gd name="connsiteX134" fmla="*/ 7935101 w 8114427"/>
              <a:gd name="connsiteY134" fmla="*/ 5369799 h 5376282"/>
              <a:gd name="connsiteX135" fmla="*/ 7911195 w 8114427"/>
              <a:gd name="connsiteY135" fmla="*/ 5369798 h 5376282"/>
              <a:gd name="connsiteX136" fmla="*/ 7815571 w 8114427"/>
              <a:gd name="connsiteY136" fmla="*/ 5327962 h 5376282"/>
              <a:gd name="connsiteX137" fmla="*/ 7725924 w 8114427"/>
              <a:gd name="connsiteY137" fmla="*/ 5286127 h 5376282"/>
              <a:gd name="connsiteX138" fmla="*/ 7678113 w 8114427"/>
              <a:gd name="connsiteY138" fmla="*/ 5292104 h 5376282"/>
              <a:gd name="connsiteX139" fmla="*/ 7546631 w 8114427"/>
              <a:gd name="connsiteY139" fmla="*/ 5298081 h 5376282"/>
              <a:gd name="connsiteX140" fmla="*/ 7474913 w 8114427"/>
              <a:gd name="connsiteY140" fmla="*/ 5310034 h 5376282"/>
              <a:gd name="connsiteX141" fmla="*/ 7445031 w 8114427"/>
              <a:gd name="connsiteY141" fmla="*/ 5339916 h 5376282"/>
              <a:gd name="connsiteX142" fmla="*/ 7259760 w 8114427"/>
              <a:gd name="connsiteY142" fmla="*/ 5298080 h 5376282"/>
              <a:gd name="connsiteX143" fmla="*/ 7214129 w 8114427"/>
              <a:gd name="connsiteY143" fmla="*/ 5192855 h 5376282"/>
              <a:gd name="connsiteX144" fmla="*/ 7179460 w 8114427"/>
              <a:gd name="connsiteY144" fmla="*/ 5214524 h 5376282"/>
              <a:gd name="connsiteX145" fmla="*/ 7144791 w 8114427"/>
              <a:gd name="connsiteY145" fmla="*/ 5179854 h 5376282"/>
              <a:gd name="connsiteX146" fmla="*/ 7127456 w 8114427"/>
              <a:gd name="connsiteY146" fmla="*/ 5218856 h 5376282"/>
              <a:gd name="connsiteX147" fmla="*/ 6915107 w 8114427"/>
              <a:gd name="connsiteY147" fmla="*/ 5145184 h 5376282"/>
              <a:gd name="connsiteX148" fmla="*/ 6893439 w 8114427"/>
              <a:gd name="connsiteY148" fmla="*/ 5097514 h 5376282"/>
              <a:gd name="connsiteX149" fmla="*/ 6941109 w 8114427"/>
              <a:gd name="connsiteY149" fmla="*/ 5054178 h 5376282"/>
              <a:gd name="connsiteX150" fmla="*/ 6906440 w 8114427"/>
              <a:gd name="connsiteY150" fmla="*/ 4976172 h 5376282"/>
              <a:gd name="connsiteX151" fmla="*/ 6863104 w 8114427"/>
              <a:gd name="connsiteY151" fmla="*/ 4980506 h 5376282"/>
              <a:gd name="connsiteX152" fmla="*/ 6880438 w 8114427"/>
              <a:gd name="connsiteY152" fmla="*/ 4928502 h 5376282"/>
              <a:gd name="connsiteX153" fmla="*/ 6780764 w 8114427"/>
              <a:gd name="connsiteY153" fmla="*/ 4928502 h 5376282"/>
              <a:gd name="connsiteX154" fmla="*/ 6750429 w 8114427"/>
              <a:gd name="connsiteY154" fmla="*/ 4958837 h 5376282"/>
              <a:gd name="connsiteX155" fmla="*/ 6715759 w 8114427"/>
              <a:gd name="connsiteY155" fmla="*/ 4950170 h 5376282"/>
              <a:gd name="connsiteX156" fmla="*/ 6702758 w 8114427"/>
              <a:gd name="connsiteY156" fmla="*/ 4915501 h 5376282"/>
              <a:gd name="connsiteX157" fmla="*/ 6698424 w 8114427"/>
              <a:gd name="connsiteY157" fmla="*/ 4824495 h 5376282"/>
              <a:gd name="connsiteX158" fmla="*/ 6681090 w 8114427"/>
              <a:gd name="connsiteY158" fmla="*/ 4729155 h 5376282"/>
              <a:gd name="connsiteX159" fmla="*/ 6685423 w 8114427"/>
              <a:gd name="connsiteY159" fmla="*/ 4659816 h 5376282"/>
              <a:gd name="connsiteX160" fmla="*/ 6620418 w 8114427"/>
              <a:gd name="connsiteY160" fmla="*/ 4573142 h 5376282"/>
              <a:gd name="connsiteX161" fmla="*/ 6624753 w 8114427"/>
              <a:gd name="connsiteY161" fmla="*/ 4425798 h 5376282"/>
              <a:gd name="connsiteX162" fmla="*/ 6529412 w 8114427"/>
              <a:gd name="connsiteY162" fmla="*/ 4304457 h 5376282"/>
              <a:gd name="connsiteX163" fmla="*/ 6494743 w 8114427"/>
              <a:gd name="connsiteY163" fmla="*/ 4261120 h 5376282"/>
              <a:gd name="connsiteX164" fmla="*/ 6438406 w 8114427"/>
              <a:gd name="connsiteY164" fmla="*/ 4274121 h 5376282"/>
              <a:gd name="connsiteX165" fmla="*/ 6395069 w 8114427"/>
              <a:gd name="connsiteY165" fmla="*/ 4252453 h 5376282"/>
              <a:gd name="connsiteX166" fmla="*/ 6356067 w 8114427"/>
              <a:gd name="connsiteY166" fmla="*/ 4174447 h 5376282"/>
              <a:gd name="connsiteX167" fmla="*/ 6299729 w 8114427"/>
              <a:gd name="connsiteY167" fmla="*/ 4183114 h 5376282"/>
              <a:gd name="connsiteX168" fmla="*/ 6243391 w 8114427"/>
              <a:gd name="connsiteY168" fmla="*/ 4204783 h 5376282"/>
              <a:gd name="connsiteX169" fmla="*/ 6165385 w 8114427"/>
              <a:gd name="connsiteY169" fmla="*/ 4209116 h 5376282"/>
              <a:gd name="connsiteX170" fmla="*/ 6161052 w 8114427"/>
              <a:gd name="connsiteY170" fmla="*/ 4174447 h 5376282"/>
              <a:gd name="connsiteX171" fmla="*/ 6182721 w 8114427"/>
              <a:gd name="connsiteY171" fmla="*/ 4165779 h 5376282"/>
              <a:gd name="connsiteX172" fmla="*/ 6139384 w 8114427"/>
              <a:gd name="connsiteY172" fmla="*/ 4126776 h 5376282"/>
              <a:gd name="connsiteX173" fmla="*/ 6100381 w 8114427"/>
              <a:gd name="connsiteY173" fmla="*/ 4113776 h 5376282"/>
              <a:gd name="connsiteX174" fmla="*/ 6018041 w 8114427"/>
              <a:gd name="connsiteY174" fmla="*/ 4035770 h 5376282"/>
              <a:gd name="connsiteX175" fmla="*/ 5840362 w 8114427"/>
              <a:gd name="connsiteY175" fmla="*/ 4014102 h 5376282"/>
              <a:gd name="connsiteX176" fmla="*/ 5788357 w 8114427"/>
              <a:gd name="connsiteY176" fmla="*/ 4027103 h 5376282"/>
              <a:gd name="connsiteX177" fmla="*/ 5736354 w 8114427"/>
              <a:gd name="connsiteY177" fmla="*/ 4035771 h 5376282"/>
              <a:gd name="connsiteX178" fmla="*/ 5745022 w 8114427"/>
              <a:gd name="connsiteY178" fmla="*/ 4079107 h 5376282"/>
              <a:gd name="connsiteX179" fmla="*/ 5801360 w 8114427"/>
              <a:gd name="connsiteY179" fmla="*/ 4157112 h 5376282"/>
              <a:gd name="connsiteX180" fmla="*/ 5801359 w 8114427"/>
              <a:gd name="connsiteY180" fmla="*/ 4339126 h 5376282"/>
              <a:gd name="connsiteX181" fmla="*/ 5675683 w 8114427"/>
              <a:gd name="connsiteY181" fmla="*/ 4365128 h 5376282"/>
              <a:gd name="connsiteX182" fmla="*/ 5558675 w 8114427"/>
              <a:gd name="connsiteY182" fmla="*/ 4352126 h 5376282"/>
              <a:gd name="connsiteX183" fmla="*/ 5467668 w 8114427"/>
              <a:gd name="connsiteY183" fmla="*/ 4330458 h 5376282"/>
              <a:gd name="connsiteX184" fmla="*/ 5406997 w 8114427"/>
              <a:gd name="connsiteY184" fmla="*/ 4352127 h 5376282"/>
              <a:gd name="connsiteX185" fmla="*/ 5359327 w 8114427"/>
              <a:gd name="connsiteY185" fmla="*/ 4399797 h 5376282"/>
              <a:gd name="connsiteX186" fmla="*/ 5298656 w 8114427"/>
              <a:gd name="connsiteY186" fmla="*/ 4443134 h 5376282"/>
              <a:gd name="connsiteX187" fmla="*/ 5272654 w 8114427"/>
              <a:gd name="connsiteY187" fmla="*/ 4486469 h 5376282"/>
              <a:gd name="connsiteX188" fmla="*/ 5198982 w 8114427"/>
              <a:gd name="connsiteY188" fmla="*/ 4521139 h 5376282"/>
              <a:gd name="connsiteX189" fmla="*/ 5203315 w 8114427"/>
              <a:gd name="connsiteY189" fmla="*/ 4577477 h 5376282"/>
              <a:gd name="connsiteX190" fmla="*/ 5185981 w 8114427"/>
              <a:gd name="connsiteY190" fmla="*/ 4616479 h 5376282"/>
              <a:gd name="connsiteX191" fmla="*/ 5190315 w 8114427"/>
              <a:gd name="connsiteY191" fmla="*/ 4677150 h 5376282"/>
              <a:gd name="connsiteX192" fmla="*/ 5216316 w 8114427"/>
              <a:gd name="connsiteY192" fmla="*/ 4737821 h 5376282"/>
              <a:gd name="connsiteX193" fmla="*/ 5164312 w 8114427"/>
              <a:gd name="connsiteY193" fmla="*/ 4733488 h 5376282"/>
              <a:gd name="connsiteX194" fmla="*/ 5138311 w 8114427"/>
              <a:gd name="connsiteY194" fmla="*/ 4776824 h 5376282"/>
              <a:gd name="connsiteX195" fmla="*/ 5073306 w 8114427"/>
              <a:gd name="connsiteY195" fmla="*/ 4824494 h 5376282"/>
              <a:gd name="connsiteX196" fmla="*/ 5073306 w 8114427"/>
              <a:gd name="connsiteY196" fmla="*/ 4941503 h 5376282"/>
              <a:gd name="connsiteX197" fmla="*/ 5042970 w 8114427"/>
              <a:gd name="connsiteY197" fmla="*/ 4971838 h 5376282"/>
              <a:gd name="connsiteX198" fmla="*/ 5016969 w 8114427"/>
              <a:gd name="connsiteY198" fmla="*/ 5231857 h 5376282"/>
              <a:gd name="connsiteX199" fmla="*/ 4973633 w 8114427"/>
              <a:gd name="connsiteY199" fmla="*/ 5366201 h 5376282"/>
              <a:gd name="connsiteX200" fmla="*/ 4947631 w 8114427"/>
              <a:gd name="connsiteY200" fmla="*/ 5309863 h 5376282"/>
              <a:gd name="connsiteX201" fmla="*/ 4886959 w 8114427"/>
              <a:gd name="connsiteY201" fmla="*/ 5318530 h 5376282"/>
              <a:gd name="connsiteX202" fmla="*/ 4808953 w 8114427"/>
              <a:gd name="connsiteY202" fmla="*/ 5288195 h 5376282"/>
              <a:gd name="connsiteX203" fmla="*/ 4813287 w 8114427"/>
              <a:gd name="connsiteY203" fmla="*/ 5223190 h 5376282"/>
              <a:gd name="connsiteX204" fmla="*/ 4765617 w 8114427"/>
              <a:gd name="connsiteY204" fmla="*/ 5205855 h 5376282"/>
              <a:gd name="connsiteX205" fmla="*/ 4665944 w 8114427"/>
              <a:gd name="connsiteY205" fmla="*/ 5249192 h 5376282"/>
              <a:gd name="connsiteX206" fmla="*/ 4657276 w 8114427"/>
              <a:gd name="connsiteY206" fmla="*/ 5197189 h 5376282"/>
              <a:gd name="connsiteX207" fmla="*/ 4700612 w 8114427"/>
              <a:gd name="connsiteY207" fmla="*/ 5136518 h 5376282"/>
              <a:gd name="connsiteX208" fmla="*/ 4665943 w 8114427"/>
              <a:gd name="connsiteY208" fmla="*/ 5062846 h 5376282"/>
              <a:gd name="connsiteX209" fmla="*/ 4587937 w 8114427"/>
              <a:gd name="connsiteY209" fmla="*/ 5015175 h 5376282"/>
              <a:gd name="connsiteX210" fmla="*/ 4488263 w 8114427"/>
              <a:gd name="connsiteY210" fmla="*/ 5006508 h 5376282"/>
              <a:gd name="connsiteX211" fmla="*/ 4457927 w 8114427"/>
              <a:gd name="connsiteY211" fmla="*/ 5015175 h 5376282"/>
              <a:gd name="connsiteX212" fmla="*/ 4462261 w 8114427"/>
              <a:gd name="connsiteY212" fmla="*/ 5067178 h 5376282"/>
              <a:gd name="connsiteX213" fmla="*/ 4388589 w 8114427"/>
              <a:gd name="connsiteY213" fmla="*/ 5114849 h 5376282"/>
              <a:gd name="connsiteX214" fmla="*/ 4462261 w 8114427"/>
              <a:gd name="connsiteY214" fmla="*/ 5266528 h 5376282"/>
              <a:gd name="connsiteX215" fmla="*/ 4405924 w 8114427"/>
              <a:gd name="connsiteY215" fmla="*/ 5266528 h 5376282"/>
              <a:gd name="connsiteX216" fmla="*/ 4384256 w 8114427"/>
              <a:gd name="connsiteY216" fmla="*/ 5262193 h 5376282"/>
              <a:gd name="connsiteX217" fmla="*/ 4349588 w 8114427"/>
              <a:gd name="connsiteY217" fmla="*/ 5262193 h 5376282"/>
              <a:gd name="connsiteX218" fmla="*/ 4340919 w 8114427"/>
              <a:gd name="connsiteY218" fmla="*/ 5270860 h 5376282"/>
              <a:gd name="connsiteX219" fmla="*/ 4210910 w 8114427"/>
              <a:gd name="connsiteY219" fmla="*/ 5097514 h 5376282"/>
              <a:gd name="connsiteX220" fmla="*/ 4059232 w 8114427"/>
              <a:gd name="connsiteY220" fmla="*/ 4915502 h 5376282"/>
              <a:gd name="connsiteX221" fmla="*/ 4033230 w 8114427"/>
              <a:gd name="connsiteY221" fmla="*/ 4919835 h 5376282"/>
              <a:gd name="connsiteX222" fmla="*/ 3985560 w 8114427"/>
              <a:gd name="connsiteY222" fmla="*/ 4798492 h 5376282"/>
              <a:gd name="connsiteX223" fmla="*/ 3881553 w 8114427"/>
              <a:gd name="connsiteY223" fmla="*/ 4690151 h 5376282"/>
              <a:gd name="connsiteX224" fmla="*/ 3838216 w 8114427"/>
              <a:gd name="connsiteY224" fmla="*/ 4586143 h 5376282"/>
              <a:gd name="connsiteX225" fmla="*/ 3755877 w 8114427"/>
              <a:gd name="connsiteY225" fmla="*/ 4490803 h 5376282"/>
              <a:gd name="connsiteX226" fmla="*/ 3569530 w 8114427"/>
              <a:gd name="connsiteY226" fmla="*/ 4334792 h 5376282"/>
              <a:gd name="connsiteX227" fmla="*/ 3465522 w 8114427"/>
              <a:gd name="connsiteY227" fmla="*/ 4243785 h 5376282"/>
              <a:gd name="connsiteX228" fmla="*/ 3391850 w 8114427"/>
              <a:gd name="connsiteY228" fmla="*/ 4161446 h 5376282"/>
              <a:gd name="connsiteX229" fmla="*/ 3365848 w 8114427"/>
              <a:gd name="connsiteY229" fmla="*/ 4096441 h 5376282"/>
              <a:gd name="connsiteX230" fmla="*/ 3296510 w 8114427"/>
              <a:gd name="connsiteY230" fmla="*/ 4035770 h 5376282"/>
              <a:gd name="connsiteX231" fmla="*/ 3279175 w 8114427"/>
              <a:gd name="connsiteY231" fmla="*/ 3966432 h 5376282"/>
              <a:gd name="connsiteX232" fmla="*/ 3248839 w 8114427"/>
              <a:gd name="connsiteY232" fmla="*/ 3936096 h 5376282"/>
              <a:gd name="connsiteX233" fmla="*/ 3240172 w 8114427"/>
              <a:gd name="connsiteY233" fmla="*/ 3905760 h 5376282"/>
              <a:gd name="connsiteX234" fmla="*/ 3114497 w 8114427"/>
              <a:gd name="connsiteY234" fmla="*/ 3797419 h 5376282"/>
              <a:gd name="connsiteX235" fmla="*/ 2980153 w 8114427"/>
              <a:gd name="connsiteY235" fmla="*/ 3758416 h 5376282"/>
              <a:gd name="connsiteX236" fmla="*/ 2923815 w 8114427"/>
              <a:gd name="connsiteY236" fmla="*/ 3697746 h 5376282"/>
              <a:gd name="connsiteX237" fmla="*/ 2867480 w 8114427"/>
              <a:gd name="connsiteY237" fmla="*/ 3650075 h 5376282"/>
              <a:gd name="connsiteX238" fmla="*/ 2806810 w 8114427"/>
              <a:gd name="connsiteY238" fmla="*/ 3637074 h 5376282"/>
              <a:gd name="connsiteX239" fmla="*/ 2798142 w 8114427"/>
              <a:gd name="connsiteY239" fmla="*/ 3524399 h 5376282"/>
              <a:gd name="connsiteX240" fmla="*/ 2798143 w 8114427"/>
              <a:gd name="connsiteY240" fmla="*/ 3463728 h 5376282"/>
              <a:gd name="connsiteX241" fmla="*/ 2884816 w 8114427"/>
              <a:gd name="connsiteY241" fmla="*/ 3351053 h 5376282"/>
              <a:gd name="connsiteX242" fmla="*/ 2880504 w 8114427"/>
              <a:gd name="connsiteY242" fmla="*/ 3250100 h 5376282"/>
              <a:gd name="connsiteX243" fmla="*/ 2810649 w 8114427"/>
              <a:gd name="connsiteY243" fmla="*/ 3120674 h 5376282"/>
              <a:gd name="connsiteX244" fmla="*/ 2700063 w 8114427"/>
              <a:gd name="connsiteY244" fmla="*/ 3125524 h 5376282"/>
              <a:gd name="connsiteX0" fmla="*/ 918776 w 8114427"/>
              <a:gd name="connsiteY0" fmla="*/ 2242269 h 5376282"/>
              <a:gd name="connsiteX1" fmla="*/ 953093 w 8114427"/>
              <a:gd name="connsiteY1" fmla="*/ 2040828 h 5376282"/>
              <a:gd name="connsiteX2" fmla="*/ 882262 w 8114427"/>
              <a:gd name="connsiteY2" fmla="*/ 1952938 h 5376282"/>
              <a:gd name="connsiteX3" fmla="*/ 819649 w 8114427"/>
              <a:gd name="connsiteY3" fmla="*/ 1842296 h 5376282"/>
              <a:gd name="connsiteX4" fmla="*/ 724892 w 8114427"/>
              <a:gd name="connsiteY4" fmla="*/ 1694990 h 5376282"/>
              <a:gd name="connsiteX5" fmla="*/ 582758 w 8114427"/>
              <a:gd name="connsiteY5" fmla="*/ 1570351 h 5376282"/>
              <a:gd name="connsiteX6" fmla="*/ 490044 w 8114427"/>
              <a:gd name="connsiteY6" fmla="*/ 1461969 h 5376282"/>
              <a:gd name="connsiteX7" fmla="*/ 398787 w 8114427"/>
              <a:gd name="connsiteY7" fmla="*/ 1377494 h 5376282"/>
              <a:gd name="connsiteX8" fmla="*/ 373643 w 8114427"/>
              <a:gd name="connsiteY8" fmla="*/ 1258831 h 5376282"/>
              <a:gd name="connsiteX9" fmla="*/ 379402 w 8114427"/>
              <a:gd name="connsiteY9" fmla="*/ 1151904 h 5376282"/>
              <a:gd name="connsiteX10" fmla="*/ 343327 w 8114427"/>
              <a:gd name="connsiteY10" fmla="*/ 1054238 h 5376282"/>
              <a:gd name="connsiteX11" fmla="*/ 302947 w 8114427"/>
              <a:gd name="connsiteY11" fmla="*/ 996082 h 5376282"/>
              <a:gd name="connsiteX12" fmla="*/ 307902 w 8114427"/>
              <a:gd name="connsiteY12" fmla="*/ 860731 h 5376282"/>
              <a:gd name="connsiteX13" fmla="*/ 218162 w 8114427"/>
              <a:gd name="connsiteY13" fmla="*/ 767429 h 5376282"/>
              <a:gd name="connsiteX14" fmla="*/ 238786 w 8114427"/>
              <a:gd name="connsiteY14" fmla="*/ 673694 h 5376282"/>
              <a:gd name="connsiteX15" fmla="*/ 131859 w 8114427"/>
              <a:gd name="connsiteY15" fmla="*/ 414074 h 5376282"/>
              <a:gd name="connsiteX16" fmla="*/ 179454 w 8114427"/>
              <a:gd name="connsiteY16" fmla="*/ 360503 h 5376282"/>
              <a:gd name="connsiteX17" fmla="*/ 91696 w 8114427"/>
              <a:gd name="connsiteY17" fmla="*/ 241499 h 5376282"/>
              <a:gd name="connsiteX18" fmla="*/ 44535 w 8114427"/>
              <a:gd name="connsiteY18" fmla="*/ 106364 h 5376282"/>
              <a:gd name="connsiteX19" fmla="*/ 73903 w 8114427"/>
              <a:gd name="connsiteY19" fmla="*/ 3029 h 5376282"/>
              <a:gd name="connsiteX20" fmla="*/ 914999 w 8114427"/>
              <a:gd name="connsiteY20" fmla="*/ 32694 h 5376282"/>
              <a:gd name="connsiteX21" fmla="*/ 985387 w 8114427"/>
              <a:gd name="connsiteY21" fmla="*/ 86035 h 5376282"/>
              <a:gd name="connsiteX22" fmla="*/ 1040724 w 8114427"/>
              <a:gd name="connsiteY22" fmla="*/ 212028 h 5376282"/>
              <a:gd name="connsiteX23" fmla="*/ 2217091 w 8114427"/>
              <a:gd name="connsiteY23" fmla="*/ 808490 h 5376282"/>
              <a:gd name="connsiteX24" fmla="*/ 2789562 w 8114427"/>
              <a:gd name="connsiteY24" fmla="*/ 907056 h 5376282"/>
              <a:gd name="connsiteX25" fmla="*/ 3280035 w 8114427"/>
              <a:gd name="connsiteY25" fmla="*/ 953195 h 5376282"/>
              <a:gd name="connsiteX26" fmla="*/ 3494599 w 8114427"/>
              <a:gd name="connsiteY26" fmla="*/ 977101 h 5376282"/>
              <a:gd name="connsiteX27" fmla="*/ 3506552 w 8114427"/>
              <a:gd name="connsiteY27" fmla="*/ 977101 h 5376282"/>
              <a:gd name="connsiteX28" fmla="*/ 3518505 w 8114427"/>
              <a:gd name="connsiteY28" fmla="*/ 779877 h 5376282"/>
              <a:gd name="connsiteX29" fmla="*/ 3518505 w 8114427"/>
              <a:gd name="connsiteY29" fmla="*/ 773901 h 5376282"/>
              <a:gd name="connsiteX30" fmla="*/ 3655964 w 8114427"/>
              <a:gd name="connsiteY30" fmla="*/ 773901 h 5376282"/>
              <a:gd name="connsiteX31" fmla="*/ 4205799 w 8114427"/>
              <a:gd name="connsiteY31" fmla="*/ 821713 h 5376282"/>
              <a:gd name="connsiteX32" fmla="*/ 4241658 w 8114427"/>
              <a:gd name="connsiteY32" fmla="*/ 821713 h 5376282"/>
              <a:gd name="connsiteX33" fmla="*/ 4271540 w 8114427"/>
              <a:gd name="connsiteY33" fmla="*/ 851595 h 5376282"/>
              <a:gd name="connsiteX34" fmla="*/ 4295446 w 8114427"/>
              <a:gd name="connsiteY34" fmla="*/ 905383 h 5376282"/>
              <a:gd name="connsiteX35" fmla="*/ 4301423 w 8114427"/>
              <a:gd name="connsiteY35" fmla="*/ 953195 h 5376282"/>
              <a:gd name="connsiteX36" fmla="*/ 4343258 w 8114427"/>
              <a:gd name="connsiteY36" fmla="*/ 1001007 h 5376282"/>
              <a:gd name="connsiteX37" fmla="*/ 4408999 w 8114427"/>
              <a:gd name="connsiteY37" fmla="*/ 1012960 h 5376282"/>
              <a:gd name="connsiteX38" fmla="*/ 4462787 w 8114427"/>
              <a:gd name="connsiteY38" fmla="*/ 1060772 h 5376282"/>
              <a:gd name="connsiteX39" fmla="*/ 4504623 w 8114427"/>
              <a:gd name="connsiteY39" fmla="*/ 1114560 h 5376282"/>
              <a:gd name="connsiteX40" fmla="*/ 4558411 w 8114427"/>
              <a:gd name="connsiteY40" fmla="*/ 1168348 h 5376282"/>
              <a:gd name="connsiteX41" fmla="*/ 4576340 w 8114427"/>
              <a:gd name="connsiteY41" fmla="*/ 1198230 h 5376282"/>
              <a:gd name="connsiteX42" fmla="*/ 4630129 w 8114427"/>
              <a:gd name="connsiteY42" fmla="*/ 1246042 h 5376282"/>
              <a:gd name="connsiteX43" fmla="*/ 4683917 w 8114427"/>
              <a:gd name="connsiteY43" fmla="*/ 1293854 h 5376282"/>
              <a:gd name="connsiteX44" fmla="*/ 4689893 w 8114427"/>
              <a:gd name="connsiteY44" fmla="*/ 1293854 h 5376282"/>
              <a:gd name="connsiteX45" fmla="*/ 4749658 w 8114427"/>
              <a:gd name="connsiteY45" fmla="*/ 1311783 h 5376282"/>
              <a:gd name="connsiteX46" fmla="*/ 4791493 w 8114427"/>
              <a:gd name="connsiteY46" fmla="*/ 1365572 h 5376282"/>
              <a:gd name="connsiteX47" fmla="*/ 4797470 w 8114427"/>
              <a:gd name="connsiteY47" fmla="*/ 1377524 h 5376282"/>
              <a:gd name="connsiteX48" fmla="*/ 4821376 w 8114427"/>
              <a:gd name="connsiteY48" fmla="*/ 1401430 h 5376282"/>
              <a:gd name="connsiteX49" fmla="*/ 4845281 w 8114427"/>
              <a:gd name="connsiteY49" fmla="*/ 1443266 h 5376282"/>
              <a:gd name="connsiteX50" fmla="*/ 4851258 w 8114427"/>
              <a:gd name="connsiteY50" fmla="*/ 1491077 h 5376282"/>
              <a:gd name="connsiteX51" fmla="*/ 4863211 w 8114427"/>
              <a:gd name="connsiteY51" fmla="*/ 1514983 h 5376282"/>
              <a:gd name="connsiteX52" fmla="*/ 4887117 w 8114427"/>
              <a:gd name="connsiteY52" fmla="*/ 1544866 h 5376282"/>
              <a:gd name="connsiteX53" fmla="*/ 4911023 w 8114427"/>
              <a:gd name="connsiteY53" fmla="*/ 1580724 h 5376282"/>
              <a:gd name="connsiteX54" fmla="*/ 4922976 w 8114427"/>
              <a:gd name="connsiteY54" fmla="*/ 1610607 h 5376282"/>
              <a:gd name="connsiteX55" fmla="*/ 4899070 w 8114427"/>
              <a:gd name="connsiteY55" fmla="*/ 1664395 h 5376282"/>
              <a:gd name="connsiteX56" fmla="*/ 4922976 w 8114427"/>
              <a:gd name="connsiteY56" fmla="*/ 1712207 h 5376282"/>
              <a:gd name="connsiteX57" fmla="*/ 4934929 w 8114427"/>
              <a:gd name="connsiteY57" fmla="*/ 1742089 h 5376282"/>
              <a:gd name="connsiteX58" fmla="*/ 4952858 w 8114427"/>
              <a:gd name="connsiteY58" fmla="*/ 1783924 h 5376282"/>
              <a:gd name="connsiteX59" fmla="*/ 4964811 w 8114427"/>
              <a:gd name="connsiteY59" fmla="*/ 1801854 h 5376282"/>
              <a:gd name="connsiteX60" fmla="*/ 4964811 w 8114427"/>
              <a:gd name="connsiteY60" fmla="*/ 1831736 h 5376282"/>
              <a:gd name="connsiteX61" fmla="*/ 5012623 w 8114427"/>
              <a:gd name="connsiteY61" fmla="*/ 1891501 h 5376282"/>
              <a:gd name="connsiteX62" fmla="*/ 5042505 w 8114427"/>
              <a:gd name="connsiteY62" fmla="*/ 1909430 h 5376282"/>
              <a:gd name="connsiteX63" fmla="*/ 5048481 w 8114427"/>
              <a:gd name="connsiteY63" fmla="*/ 1903454 h 5376282"/>
              <a:gd name="connsiteX64" fmla="*/ 5090317 w 8114427"/>
              <a:gd name="connsiteY64" fmla="*/ 1921383 h 5376282"/>
              <a:gd name="connsiteX65" fmla="*/ 5144105 w 8114427"/>
              <a:gd name="connsiteY65" fmla="*/ 1969195 h 5376282"/>
              <a:gd name="connsiteX66" fmla="*/ 5185940 w 8114427"/>
              <a:gd name="connsiteY66" fmla="*/ 2005054 h 5376282"/>
              <a:gd name="connsiteX67" fmla="*/ 5221799 w 8114427"/>
              <a:gd name="connsiteY67" fmla="*/ 2017007 h 5376282"/>
              <a:gd name="connsiteX68" fmla="*/ 5275587 w 8114427"/>
              <a:gd name="connsiteY68" fmla="*/ 2028960 h 5376282"/>
              <a:gd name="connsiteX69" fmla="*/ 5275587 w 8114427"/>
              <a:gd name="connsiteY69" fmla="*/ 2052866 h 5376282"/>
              <a:gd name="connsiteX70" fmla="*/ 5323399 w 8114427"/>
              <a:gd name="connsiteY70" fmla="*/ 2082748 h 5376282"/>
              <a:gd name="connsiteX71" fmla="*/ 5359258 w 8114427"/>
              <a:gd name="connsiteY71" fmla="*/ 2088724 h 5376282"/>
              <a:gd name="connsiteX72" fmla="*/ 5401093 w 8114427"/>
              <a:gd name="connsiteY72" fmla="*/ 2124583 h 5376282"/>
              <a:gd name="connsiteX73" fmla="*/ 5430976 w 8114427"/>
              <a:gd name="connsiteY73" fmla="*/ 2142513 h 5376282"/>
              <a:gd name="connsiteX74" fmla="*/ 5442929 w 8114427"/>
              <a:gd name="connsiteY74" fmla="*/ 2148489 h 5376282"/>
              <a:gd name="connsiteX75" fmla="*/ 5466834 w 8114427"/>
              <a:gd name="connsiteY75" fmla="*/ 2154466 h 5376282"/>
              <a:gd name="connsiteX76" fmla="*/ 5526599 w 8114427"/>
              <a:gd name="connsiteY76" fmla="*/ 2178372 h 5376282"/>
              <a:gd name="connsiteX77" fmla="*/ 5550505 w 8114427"/>
              <a:gd name="connsiteY77" fmla="*/ 2154466 h 5376282"/>
              <a:gd name="connsiteX78" fmla="*/ 5574411 w 8114427"/>
              <a:gd name="connsiteY78" fmla="*/ 2130560 h 5376282"/>
              <a:gd name="connsiteX79" fmla="*/ 5604293 w 8114427"/>
              <a:gd name="connsiteY79" fmla="*/ 2088724 h 5376282"/>
              <a:gd name="connsiteX80" fmla="*/ 5646129 w 8114427"/>
              <a:gd name="connsiteY80" fmla="*/ 2064819 h 5376282"/>
              <a:gd name="connsiteX81" fmla="*/ 5634176 w 8114427"/>
              <a:gd name="connsiteY81" fmla="*/ 2046889 h 5376282"/>
              <a:gd name="connsiteX82" fmla="*/ 5634176 w 8114427"/>
              <a:gd name="connsiteY82" fmla="*/ 2011030 h 5376282"/>
              <a:gd name="connsiteX83" fmla="*/ 5670034 w 8114427"/>
              <a:gd name="connsiteY83" fmla="*/ 1975172 h 5376282"/>
              <a:gd name="connsiteX84" fmla="*/ 5670034 w 8114427"/>
              <a:gd name="connsiteY84" fmla="*/ 1957242 h 5376282"/>
              <a:gd name="connsiteX85" fmla="*/ 5735776 w 8114427"/>
              <a:gd name="connsiteY85" fmla="*/ 1819783 h 5376282"/>
              <a:gd name="connsiteX86" fmla="*/ 5753705 w 8114427"/>
              <a:gd name="connsiteY86" fmla="*/ 1813807 h 5376282"/>
              <a:gd name="connsiteX87" fmla="*/ 5843352 w 8114427"/>
              <a:gd name="connsiteY87" fmla="*/ 1795877 h 5376282"/>
              <a:gd name="connsiteX88" fmla="*/ 5855305 w 8114427"/>
              <a:gd name="connsiteY88" fmla="*/ 1795877 h 5376282"/>
              <a:gd name="connsiteX89" fmla="*/ 5879210 w 8114427"/>
              <a:gd name="connsiteY89" fmla="*/ 1765996 h 5376282"/>
              <a:gd name="connsiteX90" fmla="*/ 6070456 w 8114427"/>
              <a:gd name="connsiteY90" fmla="*/ 1789901 h 5376282"/>
              <a:gd name="connsiteX91" fmla="*/ 6219869 w 8114427"/>
              <a:gd name="connsiteY91" fmla="*/ 1807830 h 5376282"/>
              <a:gd name="connsiteX92" fmla="*/ 6291586 w 8114427"/>
              <a:gd name="connsiteY92" fmla="*/ 1849666 h 5376282"/>
              <a:gd name="connsiteX93" fmla="*/ 6327444 w 8114427"/>
              <a:gd name="connsiteY93" fmla="*/ 1897477 h 5376282"/>
              <a:gd name="connsiteX94" fmla="*/ 6333421 w 8114427"/>
              <a:gd name="connsiteY94" fmla="*/ 1939313 h 5376282"/>
              <a:gd name="connsiteX95" fmla="*/ 6423067 w 8114427"/>
              <a:gd name="connsiteY95" fmla="*/ 1951266 h 5376282"/>
              <a:gd name="connsiteX96" fmla="*/ 6452950 w 8114427"/>
              <a:gd name="connsiteY96" fmla="*/ 2017007 h 5376282"/>
              <a:gd name="connsiteX97" fmla="*/ 6512713 w 8114427"/>
              <a:gd name="connsiteY97" fmla="*/ 2046889 h 5376282"/>
              <a:gd name="connsiteX98" fmla="*/ 6584431 w 8114427"/>
              <a:gd name="connsiteY98" fmla="*/ 2118606 h 5376282"/>
              <a:gd name="connsiteX99" fmla="*/ 6620289 w 8114427"/>
              <a:gd name="connsiteY99" fmla="*/ 2256065 h 5376282"/>
              <a:gd name="connsiteX100" fmla="*/ 6703960 w 8114427"/>
              <a:gd name="connsiteY100" fmla="*/ 2381572 h 5376282"/>
              <a:gd name="connsiteX101" fmla="*/ 6745795 w 8114427"/>
              <a:gd name="connsiteY101" fmla="*/ 2501101 h 5376282"/>
              <a:gd name="connsiteX102" fmla="*/ 6829465 w 8114427"/>
              <a:gd name="connsiteY102" fmla="*/ 2560866 h 5376282"/>
              <a:gd name="connsiteX103" fmla="*/ 6889229 w 8114427"/>
              <a:gd name="connsiteY103" fmla="*/ 2650512 h 5376282"/>
              <a:gd name="connsiteX104" fmla="*/ 6948993 w 8114427"/>
              <a:gd name="connsiteY104" fmla="*/ 2758089 h 5376282"/>
              <a:gd name="connsiteX105" fmla="*/ 6996805 w 8114427"/>
              <a:gd name="connsiteY105" fmla="*/ 2805900 h 5376282"/>
              <a:gd name="connsiteX106" fmla="*/ 7068521 w 8114427"/>
              <a:gd name="connsiteY106" fmla="*/ 2829806 h 5376282"/>
              <a:gd name="connsiteX107" fmla="*/ 7080473 w 8114427"/>
              <a:gd name="connsiteY107" fmla="*/ 2907501 h 5376282"/>
              <a:gd name="connsiteX108" fmla="*/ 7086450 w 8114427"/>
              <a:gd name="connsiteY108" fmla="*/ 2979218 h 5376282"/>
              <a:gd name="connsiteX109" fmla="*/ 7104378 w 8114427"/>
              <a:gd name="connsiteY109" fmla="*/ 3080819 h 5376282"/>
              <a:gd name="connsiteX110" fmla="*/ 7146214 w 8114427"/>
              <a:gd name="connsiteY110" fmla="*/ 3182419 h 5376282"/>
              <a:gd name="connsiteX111" fmla="*/ 7176095 w 8114427"/>
              <a:gd name="connsiteY111" fmla="*/ 3194372 h 5376282"/>
              <a:gd name="connsiteX112" fmla="*/ 7200002 w 8114427"/>
              <a:gd name="connsiteY112" fmla="*/ 3260112 h 5376282"/>
              <a:gd name="connsiteX113" fmla="*/ 7277694 w 8114427"/>
              <a:gd name="connsiteY113" fmla="*/ 3361711 h 5376282"/>
              <a:gd name="connsiteX114" fmla="*/ 7385271 w 8114427"/>
              <a:gd name="connsiteY114" fmla="*/ 3391593 h 5376282"/>
              <a:gd name="connsiteX115" fmla="*/ 7451012 w 8114427"/>
              <a:gd name="connsiteY115" fmla="*/ 3445381 h 5376282"/>
              <a:gd name="connsiteX116" fmla="*/ 7558588 w 8114427"/>
              <a:gd name="connsiteY116" fmla="*/ 3451357 h 5376282"/>
              <a:gd name="connsiteX117" fmla="*/ 7630305 w 8114427"/>
              <a:gd name="connsiteY117" fmla="*/ 3517097 h 5376282"/>
              <a:gd name="connsiteX118" fmla="*/ 7702023 w 8114427"/>
              <a:gd name="connsiteY118" fmla="*/ 3546980 h 5376282"/>
              <a:gd name="connsiteX119" fmla="*/ 7857410 w 8114427"/>
              <a:gd name="connsiteY119" fmla="*/ 3535026 h 5376282"/>
              <a:gd name="connsiteX120" fmla="*/ 7970962 w 8114427"/>
              <a:gd name="connsiteY120" fmla="*/ 3588814 h 5376282"/>
              <a:gd name="connsiteX121" fmla="*/ 8012796 w 8114427"/>
              <a:gd name="connsiteY121" fmla="*/ 3612720 h 5376282"/>
              <a:gd name="connsiteX122" fmla="*/ 8090490 w 8114427"/>
              <a:gd name="connsiteY122" fmla="*/ 3564909 h 5376282"/>
              <a:gd name="connsiteX123" fmla="*/ 8108418 w 8114427"/>
              <a:gd name="connsiteY123" fmla="*/ 3558932 h 5376282"/>
              <a:gd name="connsiteX124" fmla="*/ 8114394 w 8114427"/>
              <a:gd name="connsiteY124" fmla="*/ 3720296 h 5376282"/>
              <a:gd name="connsiteX125" fmla="*/ 8030724 w 8114427"/>
              <a:gd name="connsiteY125" fmla="*/ 3893614 h 5376282"/>
              <a:gd name="connsiteX126" fmla="*/ 7970960 w 8114427"/>
              <a:gd name="connsiteY126" fmla="*/ 4054978 h 5376282"/>
              <a:gd name="connsiteX127" fmla="*/ 7929124 w 8114427"/>
              <a:gd name="connsiteY127" fmla="*/ 4365754 h 5376282"/>
              <a:gd name="connsiteX128" fmla="*/ 7911195 w 8114427"/>
              <a:gd name="connsiteY128" fmla="*/ 4568954 h 5376282"/>
              <a:gd name="connsiteX129" fmla="*/ 7917171 w 8114427"/>
              <a:gd name="connsiteY129" fmla="*/ 4736295 h 5376282"/>
              <a:gd name="connsiteX130" fmla="*/ 7917171 w 8114427"/>
              <a:gd name="connsiteY130" fmla="*/ 4867777 h 5376282"/>
              <a:gd name="connsiteX131" fmla="*/ 7929124 w 8114427"/>
              <a:gd name="connsiteY131" fmla="*/ 5029141 h 5376282"/>
              <a:gd name="connsiteX132" fmla="*/ 7893266 w 8114427"/>
              <a:gd name="connsiteY132" fmla="*/ 5166599 h 5376282"/>
              <a:gd name="connsiteX133" fmla="*/ 7905219 w 8114427"/>
              <a:gd name="connsiteY133" fmla="*/ 5280152 h 5376282"/>
              <a:gd name="connsiteX134" fmla="*/ 7935101 w 8114427"/>
              <a:gd name="connsiteY134" fmla="*/ 5369799 h 5376282"/>
              <a:gd name="connsiteX135" fmla="*/ 7911195 w 8114427"/>
              <a:gd name="connsiteY135" fmla="*/ 5369798 h 5376282"/>
              <a:gd name="connsiteX136" fmla="*/ 7815571 w 8114427"/>
              <a:gd name="connsiteY136" fmla="*/ 5327962 h 5376282"/>
              <a:gd name="connsiteX137" fmla="*/ 7725924 w 8114427"/>
              <a:gd name="connsiteY137" fmla="*/ 5286127 h 5376282"/>
              <a:gd name="connsiteX138" fmla="*/ 7678113 w 8114427"/>
              <a:gd name="connsiteY138" fmla="*/ 5292104 h 5376282"/>
              <a:gd name="connsiteX139" fmla="*/ 7546631 w 8114427"/>
              <a:gd name="connsiteY139" fmla="*/ 5298081 h 5376282"/>
              <a:gd name="connsiteX140" fmla="*/ 7474913 w 8114427"/>
              <a:gd name="connsiteY140" fmla="*/ 5310034 h 5376282"/>
              <a:gd name="connsiteX141" fmla="*/ 7445031 w 8114427"/>
              <a:gd name="connsiteY141" fmla="*/ 5339916 h 5376282"/>
              <a:gd name="connsiteX142" fmla="*/ 7259760 w 8114427"/>
              <a:gd name="connsiteY142" fmla="*/ 5298080 h 5376282"/>
              <a:gd name="connsiteX143" fmla="*/ 7214129 w 8114427"/>
              <a:gd name="connsiteY143" fmla="*/ 5192855 h 5376282"/>
              <a:gd name="connsiteX144" fmla="*/ 7179460 w 8114427"/>
              <a:gd name="connsiteY144" fmla="*/ 5214524 h 5376282"/>
              <a:gd name="connsiteX145" fmla="*/ 7144791 w 8114427"/>
              <a:gd name="connsiteY145" fmla="*/ 5179854 h 5376282"/>
              <a:gd name="connsiteX146" fmla="*/ 7127456 w 8114427"/>
              <a:gd name="connsiteY146" fmla="*/ 5218856 h 5376282"/>
              <a:gd name="connsiteX147" fmla="*/ 6915107 w 8114427"/>
              <a:gd name="connsiteY147" fmla="*/ 5145184 h 5376282"/>
              <a:gd name="connsiteX148" fmla="*/ 6893439 w 8114427"/>
              <a:gd name="connsiteY148" fmla="*/ 5097514 h 5376282"/>
              <a:gd name="connsiteX149" fmla="*/ 6941109 w 8114427"/>
              <a:gd name="connsiteY149" fmla="*/ 5054178 h 5376282"/>
              <a:gd name="connsiteX150" fmla="*/ 6906440 w 8114427"/>
              <a:gd name="connsiteY150" fmla="*/ 4976172 h 5376282"/>
              <a:gd name="connsiteX151" fmla="*/ 6863104 w 8114427"/>
              <a:gd name="connsiteY151" fmla="*/ 4980506 h 5376282"/>
              <a:gd name="connsiteX152" fmla="*/ 6880438 w 8114427"/>
              <a:gd name="connsiteY152" fmla="*/ 4928502 h 5376282"/>
              <a:gd name="connsiteX153" fmla="*/ 6780764 w 8114427"/>
              <a:gd name="connsiteY153" fmla="*/ 4928502 h 5376282"/>
              <a:gd name="connsiteX154" fmla="*/ 6750429 w 8114427"/>
              <a:gd name="connsiteY154" fmla="*/ 4958837 h 5376282"/>
              <a:gd name="connsiteX155" fmla="*/ 6715759 w 8114427"/>
              <a:gd name="connsiteY155" fmla="*/ 4950170 h 5376282"/>
              <a:gd name="connsiteX156" fmla="*/ 6702758 w 8114427"/>
              <a:gd name="connsiteY156" fmla="*/ 4915501 h 5376282"/>
              <a:gd name="connsiteX157" fmla="*/ 6698424 w 8114427"/>
              <a:gd name="connsiteY157" fmla="*/ 4824495 h 5376282"/>
              <a:gd name="connsiteX158" fmla="*/ 6681090 w 8114427"/>
              <a:gd name="connsiteY158" fmla="*/ 4729155 h 5376282"/>
              <a:gd name="connsiteX159" fmla="*/ 6685423 w 8114427"/>
              <a:gd name="connsiteY159" fmla="*/ 4659816 h 5376282"/>
              <a:gd name="connsiteX160" fmla="*/ 6620418 w 8114427"/>
              <a:gd name="connsiteY160" fmla="*/ 4573142 h 5376282"/>
              <a:gd name="connsiteX161" fmla="*/ 6624753 w 8114427"/>
              <a:gd name="connsiteY161" fmla="*/ 4425798 h 5376282"/>
              <a:gd name="connsiteX162" fmla="*/ 6529412 w 8114427"/>
              <a:gd name="connsiteY162" fmla="*/ 4304457 h 5376282"/>
              <a:gd name="connsiteX163" fmla="*/ 6494743 w 8114427"/>
              <a:gd name="connsiteY163" fmla="*/ 4261120 h 5376282"/>
              <a:gd name="connsiteX164" fmla="*/ 6438406 w 8114427"/>
              <a:gd name="connsiteY164" fmla="*/ 4274121 h 5376282"/>
              <a:gd name="connsiteX165" fmla="*/ 6395069 w 8114427"/>
              <a:gd name="connsiteY165" fmla="*/ 4252453 h 5376282"/>
              <a:gd name="connsiteX166" fmla="*/ 6356067 w 8114427"/>
              <a:gd name="connsiteY166" fmla="*/ 4174447 h 5376282"/>
              <a:gd name="connsiteX167" fmla="*/ 6299729 w 8114427"/>
              <a:gd name="connsiteY167" fmla="*/ 4183114 h 5376282"/>
              <a:gd name="connsiteX168" fmla="*/ 6243391 w 8114427"/>
              <a:gd name="connsiteY168" fmla="*/ 4204783 h 5376282"/>
              <a:gd name="connsiteX169" fmla="*/ 6165385 w 8114427"/>
              <a:gd name="connsiteY169" fmla="*/ 4209116 h 5376282"/>
              <a:gd name="connsiteX170" fmla="*/ 6161052 w 8114427"/>
              <a:gd name="connsiteY170" fmla="*/ 4174447 h 5376282"/>
              <a:gd name="connsiteX171" fmla="*/ 6182721 w 8114427"/>
              <a:gd name="connsiteY171" fmla="*/ 4165779 h 5376282"/>
              <a:gd name="connsiteX172" fmla="*/ 6139384 w 8114427"/>
              <a:gd name="connsiteY172" fmla="*/ 4126776 h 5376282"/>
              <a:gd name="connsiteX173" fmla="*/ 6100381 w 8114427"/>
              <a:gd name="connsiteY173" fmla="*/ 4113776 h 5376282"/>
              <a:gd name="connsiteX174" fmla="*/ 6018041 w 8114427"/>
              <a:gd name="connsiteY174" fmla="*/ 4035770 h 5376282"/>
              <a:gd name="connsiteX175" fmla="*/ 5840362 w 8114427"/>
              <a:gd name="connsiteY175" fmla="*/ 4014102 h 5376282"/>
              <a:gd name="connsiteX176" fmla="*/ 5788357 w 8114427"/>
              <a:gd name="connsiteY176" fmla="*/ 4027103 h 5376282"/>
              <a:gd name="connsiteX177" fmla="*/ 5736354 w 8114427"/>
              <a:gd name="connsiteY177" fmla="*/ 4035771 h 5376282"/>
              <a:gd name="connsiteX178" fmla="*/ 5745022 w 8114427"/>
              <a:gd name="connsiteY178" fmla="*/ 4079107 h 5376282"/>
              <a:gd name="connsiteX179" fmla="*/ 5801360 w 8114427"/>
              <a:gd name="connsiteY179" fmla="*/ 4157112 h 5376282"/>
              <a:gd name="connsiteX180" fmla="*/ 5801359 w 8114427"/>
              <a:gd name="connsiteY180" fmla="*/ 4339126 h 5376282"/>
              <a:gd name="connsiteX181" fmla="*/ 5675683 w 8114427"/>
              <a:gd name="connsiteY181" fmla="*/ 4365128 h 5376282"/>
              <a:gd name="connsiteX182" fmla="*/ 5558675 w 8114427"/>
              <a:gd name="connsiteY182" fmla="*/ 4352126 h 5376282"/>
              <a:gd name="connsiteX183" fmla="*/ 5467668 w 8114427"/>
              <a:gd name="connsiteY183" fmla="*/ 4330458 h 5376282"/>
              <a:gd name="connsiteX184" fmla="*/ 5406997 w 8114427"/>
              <a:gd name="connsiteY184" fmla="*/ 4352127 h 5376282"/>
              <a:gd name="connsiteX185" fmla="*/ 5359327 w 8114427"/>
              <a:gd name="connsiteY185" fmla="*/ 4399797 h 5376282"/>
              <a:gd name="connsiteX186" fmla="*/ 5298656 w 8114427"/>
              <a:gd name="connsiteY186" fmla="*/ 4443134 h 5376282"/>
              <a:gd name="connsiteX187" fmla="*/ 5272654 w 8114427"/>
              <a:gd name="connsiteY187" fmla="*/ 4486469 h 5376282"/>
              <a:gd name="connsiteX188" fmla="*/ 5198982 w 8114427"/>
              <a:gd name="connsiteY188" fmla="*/ 4521139 h 5376282"/>
              <a:gd name="connsiteX189" fmla="*/ 5203315 w 8114427"/>
              <a:gd name="connsiteY189" fmla="*/ 4577477 h 5376282"/>
              <a:gd name="connsiteX190" fmla="*/ 5185981 w 8114427"/>
              <a:gd name="connsiteY190" fmla="*/ 4616479 h 5376282"/>
              <a:gd name="connsiteX191" fmla="*/ 5190315 w 8114427"/>
              <a:gd name="connsiteY191" fmla="*/ 4677150 h 5376282"/>
              <a:gd name="connsiteX192" fmla="*/ 5216316 w 8114427"/>
              <a:gd name="connsiteY192" fmla="*/ 4737821 h 5376282"/>
              <a:gd name="connsiteX193" fmla="*/ 5164312 w 8114427"/>
              <a:gd name="connsiteY193" fmla="*/ 4733488 h 5376282"/>
              <a:gd name="connsiteX194" fmla="*/ 5138311 w 8114427"/>
              <a:gd name="connsiteY194" fmla="*/ 4776824 h 5376282"/>
              <a:gd name="connsiteX195" fmla="*/ 5073306 w 8114427"/>
              <a:gd name="connsiteY195" fmla="*/ 4824494 h 5376282"/>
              <a:gd name="connsiteX196" fmla="*/ 5073306 w 8114427"/>
              <a:gd name="connsiteY196" fmla="*/ 4941503 h 5376282"/>
              <a:gd name="connsiteX197" fmla="*/ 5042970 w 8114427"/>
              <a:gd name="connsiteY197" fmla="*/ 4971838 h 5376282"/>
              <a:gd name="connsiteX198" fmla="*/ 5016969 w 8114427"/>
              <a:gd name="connsiteY198" fmla="*/ 5231857 h 5376282"/>
              <a:gd name="connsiteX199" fmla="*/ 4973633 w 8114427"/>
              <a:gd name="connsiteY199" fmla="*/ 5366201 h 5376282"/>
              <a:gd name="connsiteX200" fmla="*/ 4947631 w 8114427"/>
              <a:gd name="connsiteY200" fmla="*/ 5309863 h 5376282"/>
              <a:gd name="connsiteX201" fmla="*/ 4886959 w 8114427"/>
              <a:gd name="connsiteY201" fmla="*/ 5318530 h 5376282"/>
              <a:gd name="connsiteX202" fmla="*/ 4808953 w 8114427"/>
              <a:gd name="connsiteY202" fmla="*/ 5288195 h 5376282"/>
              <a:gd name="connsiteX203" fmla="*/ 4813287 w 8114427"/>
              <a:gd name="connsiteY203" fmla="*/ 5223190 h 5376282"/>
              <a:gd name="connsiteX204" fmla="*/ 4765617 w 8114427"/>
              <a:gd name="connsiteY204" fmla="*/ 5205855 h 5376282"/>
              <a:gd name="connsiteX205" fmla="*/ 4665944 w 8114427"/>
              <a:gd name="connsiteY205" fmla="*/ 5249192 h 5376282"/>
              <a:gd name="connsiteX206" fmla="*/ 4657276 w 8114427"/>
              <a:gd name="connsiteY206" fmla="*/ 5197189 h 5376282"/>
              <a:gd name="connsiteX207" fmla="*/ 4700612 w 8114427"/>
              <a:gd name="connsiteY207" fmla="*/ 5136518 h 5376282"/>
              <a:gd name="connsiteX208" fmla="*/ 4665943 w 8114427"/>
              <a:gd name="connsiteY208" fmla="*/ 5062846 h 5376282"/>
              <a:gd name="connsiteX209" fmla="*/ 4587937 w 8114427"/>
              <a:gd name="connsiteY209" fmla="*/ 5015175 h 5376282"/>
              <a:gd name="connsiteX210" fmla="*/ 4488263 w 8114427"/>
              <a:gd name="connsiteY210" fmla="*/ 5006508 h 5376282"/>
              <a:gd name="connsiteX211" fmla="*/ 4457927 w 8114427"/>
              <a:gd name="connsiteY211" fmla="*/ 5015175 h 5376282"/>
              <a:gd name="connsiteX212" fmla="*/ 4462261 w 8114427"/>
              <a:gd name="connsiteY212" fmla="*/ 5067178 h 5376282"/>
              <a:gd name="connsiteX213" fmla="*/ 4388589 w 8114427"/>
              <a:gd name="connsiteY213" fmla="*/ 5114849 h 5376282"/>
              <a:gd name="connsiteX214" fmla="*/ 4462261 w 8114427"/>
              <a:gd name="connsiteY214" fmla="*/ 5266528 h 5376282"/>
              <a:gd name="connsiteX215" fmla="*/ 4405924 w 8114427"/>
              <a:gd name="connsiteY215" fmla="*/ 5266528 h 5376282"/>
              <a:gd name="connsiteX216" fmla="*/ 4384256 w 8114427"/>
              <a:gd name="connsiteY216" fmla="*/ 5262193 h 5376282"/>
              <a:gd name="connsiteX217" fmla="*/ 4349588 w 8114427"/>
              <a:gd name="connsiteY217" fmla="*/ 5262193 h 5376282"/>
              <a:gd name="connsiteX218" fmla="*/ 4340919 w 8114427"/>
              <a:gd name="connsiteY218" fmla="*/ 5270860 h 5376282"/>
              <a:gd name="connsiteX219" fmla="*/ 4210910 w 8114427"/>
              <a:gd name="connsiteY219" fmla="*/ 5097514 h 5376282"/>
              <a:gd name="connsiteX220" fmla="*/ 4059232 w 8114427"/>
              <a:gd name="connsiteY220" fmla="*/ 4915502 h 5376282"/>
              <a:gd name="connsiteX221" fmla="*/ 4033230 w 8114427"/>
              <a:gd name="connsiteY221" fmla="*/ 4919835 h 5376282"/>
              <a:gd name="connsiteX222" fmla="*/ 3985560 w 8114427"/>
              <a:gd name="connsiteY222" fmla="*/ 4798492 h 5376282"/>
              <a:gd name="connsiteX223" fmla="*/ 3881553 w 8114427"/>
              <a:gd name="connsiteY223" fmla="*/ 4690151 h 5376282"/>
              <a:gd name="connsiteX224" fmla="*/ 3838216 w 8114427"/>
              <a:gd name="connsiteY224" fmla="*/ 4586143 h 5376282"/>
              <a:gd name="connsiteX225" fmla="*/ 3755877 w 8114427"/>
              <a:gd name="connsiteY225" fmla="*/ 4490803 h 5376282"/>
              <a:gd name="connsiteX226" fmla="*/ 3569530 w 8114427"/>
              <a:gd name="connsiteY226" fmla="*/ 4334792 h 5376282"/>
              <a:gd name="connsiteX227" fmla="*/ 3465522 w 8114427"/>
              <a:gd name="connsiteY227" fmla="*/ 4243785 h 5376282"/>
              <a:gd name="connsiteX228" fmla="*/ 3391850 w 8114427"/>
              <a:gd name="connsiteY228" fmla="*/ 4161446 h 5376282"/>
              <a:gd name="connsiteX229" fmla="*/ 3365848 w 8114427"/>
              <a:gd name="connsiteY229" fmla="*/ 4096441 h 5376282"/>
              <a:gd name="connsiteX230" fmla="*/ 3296510 w 8114427"/>
              <a:gd name="connsiteY230" fmla="*/ 4035770 h 5376282"/>
              <a:gd name="connsiteX231" fmla="*/ 3279175 w 8114427"/>
              <a:gd name="connsiteY231" fmla="*/ 3966432 h 5376282"/>
              <a:gd name="connsiteX232" fmla="*/ 3248839 w 8114427"/>
              <a:gd name="connsiteY232" fmla="*/ 3936096 h 5376282"/>
              <a:gd name="connsiteX233" fmla="*/ 3240172 w 8114427"/>
              <a:gd name="connsiteY233" fmla="*/ 3905760 h 5376282"/>
              <a:gd name="connsiteX234" fmla="*/ 3114497 w 8114427"/>
              <a:gd name="connsiteY234" fmla="*/ 3797419 h 5376282"/>
              <a:gd name="connsiteX235" fmla="*/ 2980153 w 8114427"/>
              <a:gd name="connsiteY235" fmla="*/ 3758416 h 5376282"/>
              <a:gd name="connsiteX236" fmla="*/ 2923815 w 8114427"/>
              <a:gd name="connsiteY236" fmla="*/ 3697746 h 5376282"/>
              <a:gd name="connsiteX237" fmla="*/ 2867480 w 8114427"/>
              <a:gd name="connsiteY237" fmla="*/ 3650075 h 5376282"/>
              <a:gd name="connsiteX238" fmla="*/ 2806810 w 8114427"/>
              <a:gd name="connsiteY238" fmla="*/ 3637074 h 5376282"/>
              <a:gd name="connsiteX239" fmla="*/ 2798142 w 8114427"/>
              <a:gd name="connsiteY239" fmla="*/ 3524399 h 5376282"/>
              <a:gd name="connsiteX240" fmla="*/ 2798143 w 8114427"/>
              <a:gd name="connsiteY240" fmla="*/ 3463728 h 5376282"/>
              <a:gd name="connsiteX241" fmla="*/ 2884816 w 8114427"/>
              <a:gd name="connsiteY241" fmla="*/ 3351053 h 5376282"/>
              <a:gd name="connsiteX242" fmla="*/ 2880504 w 8114427"/>
              <a:gd name="connsiteY242" fmla="*/ 3250100 h 5376282"/>
              <a:gd name="connsiteX243" fmla="*/ 2810649 w 8114427"/>
              <a:gd name="connsiteY243" fmla="*/ 3120674 h 5376282"/>
              <a:gd name="connsiteX244" fmla="*/ 2700063 w 8114427"/>
              <a:gd name="connsiteY244" fmla="*/ 3125524 h 5376282"/>
              <a:gd name="connsiteX0" fmla="*/ 918776 w 8114427"/>
              <a:gd name="connsiteY0" fmla="*/ 2253699 h 5376282"/>
              <a:gd name="connsiteX1" fmla="*/ 953093 w 8114427"/>
              <a:gd name="connsiteY1" fmla="*/ 2040828 h 5376282"/>
              <a:gd name="connsiteX2" fmla="*/ 882262 w 8114427"/>
              <a:gd name="connsiteY2" fmla="*/ 1952938 h 5376282"/>
              <a:gd name="connsiteX3" fmla="*/ 819649 w 8114427"/>
              <a:gd name="connsiteY3" fmla="*/ 1842296 h 5376282"/>
              <a:gd name="connsiteX4" fmla="*/ 724892 w 8114427"/>
              <a:gd name="connsiteY4" fmla="*/ 1694990 h 5376282"/>
              <a:gd name="connsiteX5" fmla="*/ 582758 w 8114427"/>
              <a:gd name="connsiteY5" fmla="*/ 1570351 h 5376282"/>
              <a:gd name="connsiteX6" fmla="*/ 490044 w 8114427"/>
              <a:gd name="connsiteY6" fmla="*/ 1461969 h 5376282"/>
              <a:gd name="connsiteX7" fmla="*/ 398787 w 8114427"/>
              <a:gd name="connsiteY7" fmla="*/ 1377494 h 5376282"/>
              <a:gd name="connsiteX8" fmla="*/ 373643 w 8114427"/>
              <a:gd name="connsiteY8" fmla="*/ 1258831 h 5376282"/>
              <a:gd name="connsiteX9" fmla="*/ 379402 w 8114427"/>
              <a:gd name="connsiteY9" fmla="*/ 1151904 h 5376282"/>
              <a:gd name="connsiteX10" fmla="*/ 343327 w 8114427"/>
              <a:gd name="connsiteY10" fmla="*/ 1054238 h 5376282"/>
              <a:gd name="connsiteX11" fmla="*/ 302947 w 8114427"/>
              <a:gd name="connsiteY11" fmla="*/ 996082 h 5376282"/>
              <a:gd name="connsiteX12" fmla="*/ 307902 w 8114427"/>
              <a:gd name="connsiteY12" fmla="*/ 860731 h 5376282"/>
              <a:gd name="connsiteX13" fmla="*/ 218162 w 8114427"/>
              <a:gd name="connsiteY13" fmla="*/ 767429 h 5376282"/>
              <a:gd name="connsiteX14" fmla="*/ 238786 w 8114427"/>
              <a:gd name="connsiteY14" fmla="*/ 673694 h 5376282"/>
              <a:gd name="connsiteX15" fmla="*/ 131859 w 8114427"/>
              <a:gd name="connsiteY15" fmla="*/ 414074 h 5376282"/>
              <a:gd name="connsiteX16" fmla="*/ 179454 w 8114427"/>
              <a:gd name="connsiteY16" fmla="*/ 360503 h 5376282"/>
              <a:gd name="connsiteX17" fmla="*/ 91696 w 8114427"/>
              <a:gd name="connsiteY17" fmla="*/ 241499 h 5376282"/>
              <a:gd name="connsiteX18" fmla="*/ 44535 w 8114427"/>
              <a:gd name="connsiteY18" fmla="*/ 106364 h 5376282"/>
              <a:gd name="connsiteX19" fmla="*/ 73903 w 8114427"/>
              <a:gd name="connsiteY19" fmla="*/ 3029 h 5376282"/>
              <a:gd name="connsiteX20" fmla="*/ 914999 w 8114427"/>
              <a:gd name="connsiteY20" fmla="*/ 32694 h 5376282"/>
              <a:gd name="connsiteX21" fmla="*/ 985387 w 8114427"/>
              <a:gd name="connsiteY21" fmla="*/ 86035 h 5376282"/>
              <a:gd name="connsiteX22" fmla="*/ 1040724 w 8114427"/>
              <a:gd name="connsiteY22" fmla="*/ 212028 h 5376282"/>
              <a:gd name="connsiteX23" fmla="*/ 2217091 w 8114427"/>
              <a:gd name="connsiteY23" fmla="*/ 808490 h 5376282"/>
              <a:gd name="connsiteX24" fmla="*/ 2789562 w 8114427"/>
              <a:gd name="connsiteY24" fmla="*/ 907056 h 5376282"/>
              <a:gd name="connsiteX25" fmla="*/ 3280035 w 8114427"/>
              <a:gd name="connsiteY25" fmla="*/ 953195 h 5376282"/>
              <a:gd name="connsiteX26" fmla="*/ 3494599 w 8114427"/>
              <a:gd name="connsiteY26" fmla="*/ 977101 h 5376282"/>
              <a:gd name="connsiteX27" fmla="*/ 3506552 w 8114427"/>
              <a:gd name="connsiteY27" fmla="*/ 977101 h 5376282"/>
              <a:gd name="connsiteX28" fmla="*/ 3518505 w 8114427"/>
              <a:gd name="connsiteY28" fmla="*/ 779877 h 5376282"/>
              <a:gd name="connsiteX29" fmla="*/ 3518505 w 8114427"/>
              <a:gd name="connsiteY29" fmla="*/ 773901 h 5376282"/>
              <a:gd name="connsiteX30" fmla="*/ 3655964 w 8114427"/>
              <a:gd name="connsiteY30" fmla="*/ 773901 h 5376282"/>
              <a:gd name="connsiteX31" fmla="*/ 4205799 w 8114427"/>
              <a:gd name="connsiteY31" fmla="*/ 821713 h 5376282"/>
              <a:gd name="connsiteX32" fmla="*/ 4241658 w 8114427"/>
              <a:gd name="connsiteY32" fmla="*/ 821713 h 5376282"/>
              <a:gd name="connsiteX33" fmla="*/ 4271540 w 8114427"/>
              <a:gd name="connsiteY33" fmla="*/ 851595 h 5376282"/>
              <a:gd name="connsiteX34" fmla="*/ 4295446 w 8114427"/>
              <a:gd name="connsiteY34" fmla="*/ 905383 h 5376282"/>
              <a:gd name="connsiteX35" fmla="*/ 4301423 w 8114427"/>
              <a:gd name="connsiteY35" fmla="*/ 953195 h 5376282"/>
              <a:gd name="connsiteX36" fmla="*/ 4343258 w 8114427"/>
              <a:gd name="connsiteY36" fmla="*/ 1001007 h 5376282"/>
              <a:gd name="connsiteX37" fmla="*/ 4408999 w 8114427"/>
              <a:gd name="connsiteY37" fmla="*/ 1012960 h 5376282"/>
              <a:gd name="connsiteX38" fmla="*/ 4462787 w 8114427"/>
              <a:gd name="connsiteY38" fmla="*/ 1060772 h 5376282"/>
              <a:gd name="connsiteX39" fmla="*/ 4504623 w 8114427"/>
              <a:gd name="connsiteY39" fmla="*/ 1114560 h 5376282"/>
              <a:gd name="connsiteX40" fmla="*/ 4558411 w 8114427"/>
              <a:gd name="connsiteY40" fmla="*/ 1168348 h 5376282"/>
              <a:gd name="connsiteX41" fmla="*/ 4576340 w 8114427"/>
              <a:gd name="connsiteY41" fmla="*/ 1198230 h 5376282"/>
              <a:gd name="connsiteX42" fmla="*/ 4630129 w 8114427"/>
              <a:gd name="connsiteY42" fmla="*/ 1246042 h 5376282"/>
              <a:gd name="connsiteX43" fmla="*/ 4683917 w 8114427"/>
              <a:gd name="connsiteY43" fmla="*/ 1293854 h 5376282"/>
              <a:gd name="connsiteX44" fmla="*/ 4689893 w 8114427"/>
              <a:gd name="connsiteY44" fmla="*/ 1293854 h 5376282"/>
              <a:gd name="connsiteX45" fmla="*/ 4749658 w 8114427"/>
              <a:gd name="connsiteY45" fmla="*/ 1311783 h 5376282"/>
              <a:gd name="connsiteX46" fmla="*/ 4791493 w 8114427"/>
              <a:gd name="connsiteY46" fmla="*/ 1365572 h 5376282"/>
              <a:gd name="connsiteX47" fmla="*/ 4797470 w 8114427"/>
              <a:gd name="connsiteY47" fmla="*/ 1377524 h 5376282"/>
              <a:gd name="connsiteX48" fmla="*/ 4821376 w 8114427"/>
              <a:gd name="connsiteY48" fmla="*/ 1401430 h 5376282"/>
              <a:gd name="connsiteX49" fmla="*/ 4845281 w 8114427"/>
              <a:gd name="connsiteY49" fmla="*/ 1443266 h 5376282"/>
              <a:gd name="connsiteX50" fmla="*/ 4851258 w 8114427"/>
              <a:gd name="connsiteY50" fmla="*/ 1491077 h 5376282"/>
              <a:gd name="connsiteX51" fmla="*/ 4863211 w 8114427"/>
              <a:gd name="connsiteY51" fmla="*/ 1514983 h 5376282"/>
              <a:gd name="connsiteX52" fmla="*/ 4887117 w 8114427"/>
              <a:gd name="connsiteY52" fmla="*/ 1544866 h 5376282"/>
              <a:gd name="connsiteX53" fmla="*/ 4911023 w 8114427"/>
              <a:gd name="connsiteY53" fmla="*/ 1580724 h 5376282"/>
              <a:gd name="connsiteX54" fmla="*/ 4922976 w 8114427"/>
              <a:gd name="connsiteY54" fmla="*/ 1610607 h 5376282"/>
              <a:gd name="connsiteX55" fmla="*/ 4899070 w 8114427"/>
              <a:gd name="connsiteY55" fmla="*/ 1664395 h 5376282"/>
              <a:gd name="connsiteX56" fmla="*/ 4922976 w 8114427"/>
              <a:gd name="connsiteY56" fmla="*/ 1712207 h 5376282"/>
              <a:gd name="connsiteX57" fmla="*/ 4934929 w 8114427"/>
              <a:gd name="connsiteY57" fmla="*/ 1742089 h 5376282"/>
              <a:gd name="connsiteX58" fmla="*/ 4952858 w 8114427"/>
              <a:gd name="connsiteY58" fmla="*/ 1783924 h 5376282"/>
              <a:gd name="connsiteX59" fmla="*/ 4964811 w 8114427"/>
              <a:gd name="connsiteY59" fmla="*/ 1801854 h 5376282"/>
              <a:gd name="connsiteX60" fmla="*/ 4964811 w 8114427"/>
              <a:gd name="connsiteY60" fmla="*/ 1831736 h 5376282"/>
              <a:gd name="connsiteX61" fmla="*/ 5012623 w 8114427"/>
              <a:gd name="connsiteY61" fmla="*/ 1891501 h 5376282"/>
              <a:gd name="connsiteX62" fmla="*/ 5042505 w 8114427"/>
              <a:gd name="connsiteY62" fmla="*/ 1909430 h 5376282"/>
              <a:gd name="connsiteX63" fmla="*/ 5048481 w 8114427"/>
              <a:gd name="connsiteY63" fmla="*/ 1903454 h 5376282"/>
              <a:gd name="connsiteX64" fmla="*/ 5090317 w 8114427"/>
              <a:gd name="connsiteY64" fmla="*/ 1921383 h 5376282"/>
              <a:gd name="connsiteX65" fmla="*/ 5144105 w 8114427"/>
              <a:gd name="connsiteY65" fmla="*/ 1969195 h 5376282"/>
              <a:gd name="connsiteX66" fmla="*/ 5185940 w 8114427"/>
              <a:gd name="connsiteY66" fmla="*/ 2005054 h 5376282"/>
              <a:gd name="connsiteX67" fmla="*/ 5221799 w 8114427"/>
              <a:gd name="connsiteY67" fmla="*/ 2017007 h 5376282"/>
              <a:gd name="connsiteX68" fmla="*/ 5275587 w 8114427"/>
              <a:gd name="connsiteY68" fmla="*/ 2028960 h 5376282"/>
              <a:gd name="connsiteX69" fmla="*/ 5275587 w 8114427"/>
              <a:gd name="connsiteY69" fmla="*/ 2052866 h 5376282"/>
              <a:gd name="connsiteX70" fmla="*/ 5323399 w 8114427"/>
              <a:gd name="connsiteY70" fmla="*/ 2082748 h 5376282"/>
              <a:gd name="connsiteX71" fmla="*/ 5359258 w 8114427"/>
              <a:gd name="connsiteY71" fmla="*/ 2088724 h 5376282"/>
              <a:gd name="connsiteX72" fmla="*/ 5401093 w 8114427"/>
              <a:gd name="connsiteY72" fmla="*/ 2124583 h 5376282"/>
              <a:gd name="connsiteX73" fmla="*/ 5430976 w 8114427"/>
              <a:gd name="connsiteY73" fmla="*/ 2142513 h 5376282"/>
              <a:gd name="connsiteX74" fmla="*/ 5442929 w 8114427"/>
              <a:gd name="connsiteY74" fmla="*/ 2148489 h 5376282"/>
              <a:gd name="connsiteX75" fmla="*/ 5466834 w 8114427"/>
              <a:gd name="connsiteY75" fmla="*/ 2154466 h 5376282"/>
              <a:gd name="connsiteX76" fmla="*/ 5526599 w 8114427"/>
              <a:gd name="connsiteY76" fmla="*/ 2178372 h 5376282"/>
              <a:gd name="connsiteX77" fmla="*/ 5550505 w 8114427"/>
              <a:gd name="connsiteY77" fmla="*/ 2154466 h 5376282"/>
              <a:gd name="connsiteX78" fmla="*/ 5574411 w 8114427"/>
              <a:gd name="connsiteY78" fmla="*/ 2130560 h 5376282"/>
              <a:gd name="connsiteX79" fmla="*/ 5604293 w 8114427"/>
              <a:gd name="connsiteY79" fmla="*/ 2088724 h 5376282"/>
              <a:gd name="connsiteX80" fmla="*/ 5646129 w 8114427"/>
              <a:gd name="connsiteY80" fmla="*/ 2064819 h 5376282"/>
              <a:gd name="connsiteX81" fmla="*/ 5634176 w 8114427"/>
              <a:gd name="connsiteY81" fmla="*/ 2046889 h 5376282"/>
              <a:gd name="connsiteX82" fmla="*/ 5634176 w 8114427"/>
              <a:gd name="connsiteY82" fmla="*/ 2011030 h 5376282"/>
              <a:gd name="connsiteX83" fmla="*/ 5670034 w 8114427"/>
              <a:gd name="connsiteY83" fmla="*/ 1975172 h 5376282"/>
              <a:gd name="connsiteX84" fmla="*/ 5670034 w 8114427"/>
              <a:gd name="connsiteY84" fmla="*/ 1957242 h 5376282"/>
              <a:gd name="connsiteX85" fmla="*/ 5735776 w 8114427"/>
              <a:gd name="connsiteY85" fmla="*/ 1819783 h 5376282"/>
              <a:gd name="connsiteX86" fmla="*/ 5753705 w 8114427"/>
              <a:gd name="connsiteY86" fmla="*/ 1813807 h 5376282"/>
              <a:gd name="connsiteX87" fmla="*/ 5843352 w 8114427"/>
              <a:gd name="connsiteY87" fmla="*/ 1795877 h 5376282"/>
              <a:gd name="connsiteX88" fmla="*/ 5855305 w 8114427"/>
              <a:gd name="connsiteY88" fmla="*/ 1795877 h 5376282"/>
              <a:gd name="connsiteX89" fmla="*/ 5879210 w 8114427"/>
              <a:gd name="connsiteY89" fmla="*/ 1765996 h 5376282"/>
              <a:gd name="connsiteX90" fmla="*/ 6070456 w 8114427"/>
              <a:gd name="connsiteY90" fmla="*/ 1789901 h 5376282"/>
              <a:gd name="connsiteX91" fmla="*/ 6219869 w 8114427"/>
              <a:gd name="connsiteY91" fmla="*/ 1807830 h 5376282"/>
              <a:gd name="connsiteX92" fmla="*/ 6291586 w 8114427"/>
              <a:gd name="connsiteY92" fmla="*/ 1849666 h 5376282"/>
              <a:gd name="connsiteX93" fmla="*/ 6327444 w 8114427"/>
              <a:gd name="connsiteY93" fmla="*/ 1897477 h 5376282"/>
              <a:gd name="connsiteX94" fmla="*/ 6333421 w 8114427"/>
              <a:gd name="connsiteY94" fmla="*/ 1939313 h 5376282"/>
              <a:gd name="connsiteX95" fmla="*/ 6423067 w 8114427"/>
              <a:gd name="connsiteY95" fmla="*/ 1951266 h 5376282"/>
              <a:gd name="connsiteX96" fmla="*/ 6452950 w 8114427"/>
              <a:gd name="connsiteY96" fmla="*/ 2017007 h 5376282"/>
              <a:gd name="connsiteX97" fmla="*/ 6512713 w 8114427"/>
              <a:gd name="connsiteY97" fmla="*/ 2046889 h 5376282"/>
              <a:gd name="connsiteX98" fmla="*/ 6584431 w 8114427"/>
              <a:gd name="connsiteY98" fmla="*/ 2118606 h 5376282"/>
              <a:gd name="connsiteX99" fmla="*/ 6620289 w 8114427"/>
              <a:gd name="connsiteY99" fmla="*/ 2256065 h 5376282"/>
              <a:gd name="connsiteX100" fmla="*/ 6703960 w 8114427"/>
              <a:gd name="connsiteY100" fmla="*/ 2381572 h 5376282"/>
              <a:gd name="connsiteX101" fmla="*/ 6745795 w 8114427"/>
              <a:gd name="connsiteY101" fmla="*/ 2501101 h 5376282"/>
              <a:gd name="connsiteX102" fmla="*/ 6829465 w 8114427"/>
              <a:gd name="connsiteY102" fmla="*/ 2560866 h 5376282"/>
              <a:gd name="connsiteX103" fmla="*/ 6889229 w 8114427"/>
              <a:gd name="connsiteY103" fmla="*/ 2650512 h 5376282"/>
              <a:gd name="connsiteX104" fmla="*/ 6948993 w 8114427"/>
              <a:gd name="connsiteY104" fmla="*/ 2758089 h 5376282"/>
              <a:gd name="connsiteX105" fmla="*/ 6996805 w 8114427"/>
              <a:gd name="connsiteY105" fmla="*/ 2805900 h 5376282"/>
              <a:gd name="connsiteX106" fmla="*/ 7068521 w 8114427"/>
              <a:gd name="connsiteY106" fmla="*/ 2829806 h 5376282"/>
              <a:gd name="connsiteX107" fmla="*/ 7080473 w 8114427"/>
              <a:gd name="connsiteY107" fmla="*/ 2907501 h 5376282"/>
              <a:gd name="connsiteX108" fmla="*/ 7086450 w 8114427"/>
              <a:gd name="connsiteY108" fmla="*/ 2979218 h 5376282"/>
              <a:gd name="connsiteX109" fmla="*/ 7104378 w 8114427"/>
              <a:gd name="connsiteY109" fmla="*/ 3080819 h 5376282"/>
              <a:gd name="connsiteX110" fmla="*/ 7146214 w 8114427"/>
              <a:gd name="connsiteY110" fmla="*/ 3182419 h 5376282"/>
              <a:gd name="connsiteX111" fmla="*/ 7176095 w 8114427"/>
              <a:gd name="connsiteY111" fmla="*/ 3194372 h 5376282"/>
              <a:gd name="connsiteX112" fmla="*/ 7200002 w 8114427"/>
              <a:gd name="connsiteY112" fmla="*/ 3260112 h 5376282"/>
              <a:gd name="connsiteX113" fmla="*/ 7277694 w 8114427"/>
              <a:gd name="connsiteY113" fmla="*/ 3361711 h 5376282"/>
              <a:gd name="connsiteX114" fmla="*/ 7385271 w 8114427"/>
              <a:gd name="connsiteY114" fmla="*/ 3391593 h 5376282"/>
              <a:gd name="connsiteX115" fmla="*/ 7451012 w 8114427"/>
              <a:gd name="connsiteY115" fmla="*/ 3445381 h 5376282"/>
              <a:gd name="connsiteX116" fmla="*/ 7558588 w 8114427"/>
              <a:gd name="connsiteY116" fmla="*/ 3451357 h 5376282"/>
              <a:gd name="connsiteX117" fmla="*/ 7630305 w 8114427"/>
              <a:gd name="connsiteY117" fmla="*/ 3517097 h 5376282"/>
              <a:gd name="connsiteX118" fmla="*/ 7702023 w 8114427"/>
              <a:gd name="connsiteY118" fmla="*/ 3546980 h 5376282"/>
              <a:gd name="connsiteX119" fmla="*/ 7857410 w 8114427"/>
              <a:gd name="connsiteY119" fmla="*/ 3535026 h 5376282"/>
              <a:gd name="connsiteX120" fmla="*/ 7970962 w 8114427"/>
              <a:gd name="connsiteY120" fmla="*/ 3588814 h 5376282"/>
              <a:gd name="connsiteX121" fmla="*/ 8012796 w 8114427"/>
              <a:gd name="connsiteY121" fmla="*/ 3612720 h 5376282"/>
              <a:gd name="connsiteX122" fmla="*/ 8090490 w 8114427"/>
              <a:gd name="connsiteY122" fmla="*/ 3564909 h 5376282"/>
              <a:gd name="connsiteX123" fmla="*/ 8108418 w 8114427"/>
              <a:gd name="connsiteY123" fmla="*/ 3558932 h 5376282"/>
              <a:gd name="connsiteX124" fmla="*/ 8114394 w 8114427"/>
              <a:gd name="connsiteY124" fmla="*/ 3720296 h 5376282"/>
              <a:gd name="connsiteX125" fmla="*/ 8030724 w 8114427"/>
              <a:gd name="connsiteY125" fmla="*/ 3893614 h 5376282"/>
              <a:gd name="connsiteX126" fmla="*/ 7970960 w 8114427"/>
              <a:gd name="connsiteY126" fmla="*/ 4054978 h 5376282"/>
              <a:gd name="connsiteX127" fmla="*/ 7929124 w 8114427"/>
              <a:gd name="connsiteY127" fmla="*/ 4365754 h 5376282"/>
              <a:gd name="connsiteX128" fmla="*/ 7911195 w 8114427"/>
              <a:gd name="connsiteY128" fmla="*/ 4568954 h 5376282"/>
              <a:gd name="connsiteX129" fmla="*/ 7917171 w 8114427"/>
              <a:gd name="connsiteY129" fmla="*/ 4736295 h 5376282"/>
              <a:gd name="connsiteX130" fmla="*/ 7917171 w 8114427"/>
              <a:gd name="connsiteY130" fmla="*/ 4867777 h 5376282"/>
              <a:gd name="connsiteX131" fmla="*/ 7929124 w 8114427"/>
              <a:gd name="connsiteY131" fmla="*/ 5029141 h 5376282"/>
              <a:gd name="connsiteX132" fmla="*/ 7893266 w 8114427"/>
              <a:gd name="connsiteY132" fmla="*/ 5166599 h 5376282"/>
              <a:gd name="connsiteX133" fmla="*/ 7905219 w 8114427"/>
              <a:gd name="connsiteY133" fmla="*/ 5280152 h 5376282"/>
              <a:gd name="connsiteX134" fmla="*/ 7935101 w 8114427"/>
              <a:gd name="connsiteY134" fmla="*/ 5369799 h 5376282"/>
              <a:gd name="connsiteX135" fmla="*/ 7911195 w 8114427"/>
              <a:gd name="connsiteY135" fmla="*/ 5369798 h 5376282"/>
              <a:gd name="connsiteX136" fmla="*/ 7815571 w 8114427"/>
              <a:gd name="connsiteY136" fmla="*/ 5327962 h 5376282"/>
              <a:gd name="connsiteX137" fmla="*/ 7725924 w 8114427"/>
              <a:gd name="connsiteY137" fmla="*/ 5286127 h 5376282"/>
              <a:gd name="connsiteX138" fmla="*/ 7678113 w 8114427"/>
              <a:gd name="connsiteY138" fmla="*/ 5292104 h 5376282"/>
              <a:gd name="connsiteX139" fmla="*/ 7546631 w 8114427"/>
              <a:gd name="connsiteY139" fmla="*/ 5298081 h 5376282"/>
              <a:gd name="connsiteX140" fmla="*/ 7474913 w 8114427"/>
              <a:gd name="connsiteY140" fmla="*/ 5310034 h 5376282"/>
              <a:gd name="connsiteX141" fmla="*/ 7445031 w 8114427"/>
              <a:gd name="connsiteY141" fmla="*/ 5339916 h 5376282"/>
              <a:gd name="connsiteX142" fmla="*/ 7259760 w 8114427"/>
              <a:gd name="connsiteY142" fmla="*/ 5298080 h 5376282"/>
              <a:gd name="connsiteX143" fmla="*/ 7214129 w 8114427"/>
              <a:gd name="connsiteY143" fmla="*/ 5192855 h 5376282"/>
              <a:gd name="connsiteX144" fmla="*/ 7179460 w 8114427"/>
              <a:gd name="connsiteY144" fmla="*/ 5214524 h 5376282"/>
              <a:gd name="connsiteX145" fmla="*/ 7144791 w 8114427"/>
              <a:gd name="connsiteY145" fmla="*/ 5179854 h 5376282"/>
              <a:gd name="connsiteX146" fmla="*/ 7127456 w 8114427"/>
              <a:gd name="connsiteY146" fmla="*/ 5218856 h 5376282"/>
              <a:gd name="connsiteX147" fmla="*/ 6915107 w 8114427"/>
              <a:gd name="connsiteY147" fmla="*/ 5145184 h 5376282"/>
              <a:gd name="connsiteX148" fmla="*/ 6893439 w 8114427"/>
              <a:gd name="connsiteY148" fmla="*/ 5097514 h 5376282"/>
              <a:gd name="connsiteX149" fmla="*/ 6941109 w 8114427"/>
              <a:gd name="connsiteY149" fmla="*/ 5054178 h 5376282"/>
              <a:gd name="connsiteX150" fmla="*/ 6906440 w 8114427"/>
              <a:gd name="connsiteY150" fmla="*/ 4976172 h 5376282"/>
              <a:gd name="connsiteX151" fmla="*/ 6863104 w 8114427"/>
              <a:gd name="connsiteY151" fmla="*/ 4980506 h 5376282"/>
              <a:gd name="connsiteX152" fmla="*/ 6880438 w 8114427"/>
              <a:gd name="connsiteY152" fmla="*/ 4928502 h 5376282"/>
              <a:gd name="connsiteX153" fmla="*/ 6780764 w 8114427"/>
              <a:gd name="connsiteY153" fmla="*/ 4928502 h 5376282"/>
              <a:gd name="connsiteX154" fmla="*/ 6750429 w 8114427"/>
              <a:gd name="connsiteY154" fmla="*/ 4958837 h 5376282"/>
              <a:gd name="connsiteX155" fmla="*/ 6715759 w 8114427"/>
              <a:gd name="connsiteY155" fmla="*/ 4950170 h 5376282"/>
              <a:gd name="connsiteX156" fmla="*/ 6702758 w 8114427"/>
              <a:gd name="connsiteY156" fmla="*/ 4915501 h 5376282"/>
              <a:gd name="connsiteX157" fmla="*/ 6698424 w 8114427"/>
              <a:gd name="connsiteY157" fmla="*/ 4824495 h 5376282"/>
              <a:gd name="connsiteX158" fmla="*/ 6681090 w 8114427"/>
              <a:gd name="connsiteY158" fmla="*/ 4729155 h 5376282"/>
              <a:gd name="connsiteX159" fmla="*/ 6685423 w 8114427"/>
              <a:gd name="connsiteY159" fmla="*/ 4659816 h 5376282"/>
              <a:gd name="connsiteX160" fmla="*/ 6620418 w 8114427"/>
              <a:gd name="connsiteY160" fmla="*/ 4573142 h 5376282"/>
              <a:gd name="connsiteX161" fmla="*/ 6624753 w 8114427"/>
              <a:gd name="connsiteY161" fmla="*/ 4425798 h 5376282"/>
              <a:gd name="connsiteX162" fmla="*/ 6529412 w 8114427"/>
              <a:gd name="connsiteY162" fmla="*/ 4304457 h 5376282"/>
              <a:gd name="connsiteX163" fmla="*/ 6494743 w 8114427"/>
              <a:gd name="connsiteY163" fmla="*/ 4261120 h 5376282"/>
              <a:gd name="connsiteX164" fmla="*/ 6438406 w 8114427"/>
              <a:gd name="connsiteY164" fmla="*/ 4274121 h 5376282"/>
              <a:gd name="connsiteX165" fmla="*/ 6395069 w 8114427"/>
              <a:gd name="connsiteY165" fmla="*/ 4252453 h 5376282"/>
              <a:gd name="connsiteX166" fmla="*/ 6356067 w 8114427"/>
              <a:gd name="connsiteY166" fmla="*/ 4174447 h 5376282"/>
              <a:gd name="connsiteX167" fmla="*/ 6299729 w 8114427"/>
              <a:gd name="connsiteY167" fmla="*/ 4183114 h 5376282"/>
              <a:gd name="connsiteX168" fmla="*/ 6243391 w 8114427"/>
              <a:gd name="connsiteY168" fmla="*/ 4204783 h 5376282"/>
              <a:gd name="connsiteX169" fmla="*/ 6165385 w 8114427"/>
              <a:gd name="connsiteY169" fmla="*/ 4209116 h 5376282"/>
              <a:gd name="connsiteX170" fmla="*/ 6161052 w 8114427"/>
              <a:gd name="connsiteY170" fmla="*/ 4174447 h 5376282"/>
              <a:gd name="connsiteX171" fmla="*/ 6182721 w 8114427"/>
              <a:gd name="connsiteY171" fmla="*/ 4165779 h 5376282"/>
              <a:gd name="connsiteX172" fmla="*/ 6139384 w 8114427"/>
              <a:gd name="connsiteY172" fmla="*/ 4126776 h 5376282"/>
              <a:gd name="connsiteX173" fmla="*/ 6100381 w 8114427"/>
              <a:gd name="connsiteY173" fmla="*/ 4113776 h 5376282"/>
              <a:gd name="connsiteX174" fmla="*/ 6018041 w 8114427"/>
              <a:gd name="connsiteY174" fmla="*/ 4035770 h 5376282"/>
              <a:gd name="connsiteX175" fmla="*/ 5840362 w 8114427"/>
              <a:gd name="connsiteY175" fmla="*/ 4014102 h 5376282"/>
              <a:gd name="connsiteX176" fmla="*/ 5788357 w 8114427"/>
              <a:gd name="connsiteY176" fmla="*/ 4027103 h 5376282"/>
              <a:gd name="connsiteX177" fmla="*/ 5736354 w 8114427"/>
              <a:gd name="connsiteY177" fmla="*/ 4035771 h 5376282"/>
              <a:gd name="connsiteX178" fmla="*/ 5745022 w 8114427"/>
              <a:gd name="connsiteY178" fmla="*/ 4079107 h 5376282"/>
              <a:gd name="connsiteX179" fmla="*/ 5801360 w 8114427"/>
              <a:gd name="connsiteY179" fmla="*/ 4157112 h 5376282"/>
              <a:gd name="connsiteX180" fmla="*/ 5801359 w 8114427"/>
              <a:gd name="connsiteY180" fmla="*/ 4339126 h 5376282"/>
              <a:gd name="connsiteX181" fmla="*/ 5675683 w 8114427"/>
              <a:gd name="connsiteY181" fmla="*/ 4365128 h 5376282"/>
              <a:gd name="connsiteX182" fmla="*/ 5558675 w 8114427"/>
              <a:gd name="connsiteY182" fmla="*/ 4352126 h 5376282"/>
              <a:gd name="connsiteX183" fmla="*/ 5467668 w 8114427"/>
              <a:gd name="connsiteY183" fmla="*/ 4330458 h 5376282"/>
              <a:gd name="connsiteX184" fmla="*/ 5406997 w 8114427"/>
              <a:gd name="connsiteY184" fmla="*/ 4352127 h 5376282"/>
              <a:gd name="connsiteX185" fmla="*/ 5359327 w 8114427"/>
              <a:gd name="connsiteY185" fmla="*/ 4399797 h 5376282"/>
              <a:gd name="connsiteX186" fmla="*/ 5298656 w 8114427"/>
              <a:gd name="connsiteY186" fmla="*/ 4443134 h 5376282"/>
              <a:gd name="connsiteX187" fmla="*/ 5272654 w 8114427"/>
              <a:gd name="connsiteY187" fmla="*/ 4486469 h 5376282"/>
              <a:gd name="connsiteX188" fmla="*/ 5198982 w 8114427"/>
              <a:gd name="connsiteY188" fmla="*/ 4521139 h 5376282"/>
              <a:gd name="connsiteX189" fmla="*/ 5203315 w 8114427"/>
              <a:gd name="connsiteY189" fmla="*/ 4577477 h 5376282"/>
              <a:gd name="connsiteX190" fmla="*/ 5185981 w 8114427"/>
              <a:gd name="connsiteY190" fmla="*/ 4616479 h 5376282"/>
              <a:gd name="connsiteX191" fmla="*/ 5190315 w 8114427"/>
              <a:gd name="connsiteY191" fmla="*/ 4677150 h 5376282"/>
              <a:gd name="connsiteX192" fmla="*/ 5216316 w 8114427"/>
              <a:gd name="connsiteY192" fmla="*/ 4737821 h 5376282"/>
              <a:gd name="connsiteX193" fmla="*/ 5164312 w 8114427"/>
              <a:gd name="connsiteY193" fmla="*/ 4733488 h 5376282"/>
              <a:gd name="connsiteX194" fmla="*/ 5138311 w 8114427"/>
              <a:gd name="connsiteY194" fmla="*/ 4776824 h 5376282"/>
              <a:gd name="connsiteX195" fmla="*/ 5073306 w 8114427"/>
              <a:gd name="connsiteY195" fmla="*/ 4824494 h 5376282"/>
              <a:gd name="connsiteX196" fmla="*/ 5073306 w 8114427"/>
              <a:gd name="connsiteY196" fmla="*/ 4941503 h 5376282"/>
              <a:gd name="connsiteX197" fmla="*/ 5042970 w 8114427"/>
              <a:gd name="connsiteY197" fmla="*/ 4971838 h 5376282"/>
              <a:gd name="connsiteX198" fmla="*/ 5016969 w 8114427"/>
              <a:gd name="connsiteY198" fmla="*/ 5231857 h 5376282"/>
              <a:gd name="connsiteX199" fmla="*/ 4973633 w 8114427"/>
              <a:gd name="connsiteY199" fmla="*/ 5366201 h 5376282"/>
              <a:gd name="connsiteX200" fmla="*/ 4947631 w 8114427"/>
              <a:gd name="connsiteY200" fmla="*/ 5309863 h 5376282"/>
              <a:gd name="connsiteX201" fmla="*/ 4886959 w 8114427"/>
              <a:gd name="connsiteY201" fmla="*/ 5318530 h 5376282"/>
              <a:gd name="connsiteX202" fmla="*/ 4808953 w 8114427"/>
              <a:gd name="connsiteY202" fmla="*/ 5288195 h 5376282"/>
              <a:gd name="connsiteX203" fmla="*/ 4813287 w 8114427"/>
              <a:gd name="connsiteY203" fmla="*/ 5223190 h 5376282"/>
              <a:gd name="connsiteX204" fmla="*/ 4765617 w 8114427"/>
              <a:gd name="connsiteY204" fmla="*/ 5205855 h 5376282"/>
              <a:gd name="connsiteX205" fmla="*/ 4665944 w 8114427"/>
              <a:gd name="connsiteY205" fmla="*/ 5249192 h 5376282"/>
              <a:gd name="connsiteX206" fmla="*/ 4657276 w 8114427"/>
              <a:gd name="connsiteY206" fmla="*/ 5197189 h 5376282"/>
              <a:gd name="connsiteX207" fmla="*/ 4700612 w 8114427"/>
              <a:gd name="connsiteY207" fmla="*/ 5136518 h 5376282"/>
              <a:gd name="connsiteX208" fmla="*/ 4665943 w 8114427"/>
              <a:gd name="connsiteY208" fmla="*/ 5062846 h 5376282"/>
              <a:gd name="connsiteX209" fmla="*/ 4587937 w 8114427"/>
              <a:gd name="connsiteY209" fmla="*/ 5015175 h 5376282"/>
              <a:gd name="connsiteX210" fmla="*/ 4488263 w 8114427"/>
              <a:gd name="connsiteY210" fmla="*/ 5006508 h 5376282"/>
              <a:gd name="connsiteX211" fmla="*/ 4457927 w 8114427"/>
              <a:gd name="connsiteY211" fmla="*/ 5015175 h 5376282"/>
              <a:gd name="connsiteX212" fmla="*/ 4462261 w 8114427"/>
              <a:gd name="connsiteY212" fmla="*/ 5067178 h 5376282"/>
              <a:gd name="connsiteX213" fmla="*/ 4388589 w 8114427"/>
              <a:gd name="connsiteY213" fmla="*/ 5114849 h 5376282"/>
              <a:gd name="connsiteX214" fmla="*/ 4462261 w 8114427"/>
              <a:gd name="connsiteY214" fmla="*/ 5266528 h 5376282"/>
              <a:gd name="connsiteX215" fmla="*/ 4405924 w 8114427"/>
              <a:gd name="connsiteY215" fmla="*/ 5266528 h 5376282"/>
              <a:gd name="connsiteX216" fmla="*/ 4384256 w 8114427"/>
              <a:gd name="connsiteY216" fmla="*/ 5262193 h 5376282"/>
              <a:gd name="connsiteX217" fmla="*/ 4349588 w 8114427"/>
              <a:gd name="connsiteY217" fmla="*/ 5262193 h 5376282"/>
              <a:gd name="connsiteX218" fmla="*/ 4340919 w 8114427"/>
              <a:gd name="connsiteY218" fmla="*/ 5270860 h 5376282"/>
              <a:gd name="connsiteX219" fmla="*/ 4210910 w 8114427"/>
              <a:gd name="connsiteY219" fmla="*/ 5097514 h 5376282"/>
              <a:gd name="connsiteX220" fmla="*/ 4059232 w 8114427"/>
              <a:gd name="connsiteY220" fmla="*/ 4915502 h 5376282"/>
              <a:gd name="connsiteX221" fmla="*/ 4033230 w 8114427"/>
              <a:gd name="connsiteY221" fmla="*/ 4919835 h 5376282"/>
              <a:gd name="connsiteX222" fmla="*/ 3985560 w 8114427"/>
              <a:gd name="connsiteY222" fmla="*/ 4798492 h 5376282"/>
              <a:gd name="connsiteX223" fmla="*/ 3881553 w 8114427"/>
              <a:gd name="connsiteY223" fmla="*/ 4690151 h 5376282"/>
              <a:gd name="connsiteX224" fmla="*/ 3838216 w 8114427"/>
              <a:gd name="connsiteY224" fmla="*/ 4586143 h 5376282"/>
              <a:gd name="connsiteX225" fmla="*/ 3755877 w 8114427"/>
              <a:gd name="connsiteY225" fmla="*/ 4490803 h 5376282"/>
              <a:gd name="connsiteX226" fmla="*/ 3569530 w 8114427"/>
              <a:gd name="connsiteY226" fmla="*/ 4334792 h 5376282"/>
              <a:gd name="connsiteX227" fmla="*/ 3465522 w 8114427"/>
              <a:gd name="connsiteY227" fmla="*/ 4243785 h 5376282"/>
              <a:gd name="connsiteX228" fmla="*/ 3391850 w 8114427"/>
              <a:gd name="connsiteY228" fmla="*/ 4161446 h 5376282"/>
              <a:gd name="connsiteX229" fmla="*/ 3365848 w 8114427"/>
              <a:gd name="connsiteY229" fmla="*/ 4096441 h 5376282"/>
              <a:gd name="connsiteX230" fmla="*/ 3296510 w 8114427"/>
              <a:gd name="connsiteY230" fmla="*/ 4035770 h 5376282"/>
              <a:gd name="connsiteX231" fmla="*/ 3279175 w 8114427"/>
              <a:gd name="connsiteY231" fmla="*/ 3966432 h 5376282"/>
              <a:gd name="connsiteX232" fmla="*/ 3248839 w 8114427"/>
              <a:gd name="connsiteY232" fmla="*/ 3936096 h 5376282"/>
              <a:gd name="connsiteX233" fmla="*/ 3240172 w 8114427"/>
              <a:gd name="connsiteY233" fmla="*/ 3905760 h 5376282"/>
              <a:gd name="connsiteX234" fmla="*/ 3114497 w 8114427"/>
              <a:gd name="connsiteY234" fmla="*/ 3797419 h 5376282"/>
              <a:gd name="connsiteX235" fmla="*/ 2980153 w 8114427"/>
              <a:gd name="connsiteY235" fmla="*/ 3758416 h 5376282"/>
              <a:gd name="connsiteX236" fmla="*/ 2923815 w 8114427"/>
              <a:gd name="connsiteY236" fmla="*/ 3697746 h 5376282"/>
              <a:gd name="connsiteX237" fmla="*/ 2867480 w 8114427"/>
              <a:gd name="connsiteY237" fmla="*/ 3650075 h 5376282"/>
              <a:gd name="connsiteX238" fmla="*/ 2806810 w 8114427"/>
              <a:gd name="connsiteY238" fmla="*/ 3637074 h 5376282"/>
              <a:gd name="connsiteX239" fmla="*/ 2798142 w 8114427"/>
              <a:gd name="connsiteY239" fmla="*/ 3524399 h 5376282"/>
              <a:gd name="connsiteX240" fmla="*/ 2798143 w 8114427"/>
              <a:gd name="connsiteY240" fmla="*/ 3463728 h 5376282"/>
              <a:gd name="connsiteX241" fmla="*/ 2884816 w 8114427"/>
              <a:gd name="connsiteY241" fmla="*/ 3351053 h 5376282"/>
              <a:gd name="connsiteX242" fmla="*/ 2880504 w 8114427"/>
              <a:gd name="connsiteY242" fmla="*/ 3250100 h 5376282"/>
              <a:gd name="connsiteX243" fmla="*/ 2810649 w 8114427"/>
              <a:gd name="connsiteY243" fmla="*/ 3120674 h 5376282"/>
              <a:gd name="connsiteX244" fmla="*/ 2700063 w 8114427"/>
              <a:gd name="connsiteY244" fmla="*/ 3125524 h 5376282"/>
              <a:gd name="connsiteX0" fmla="*/ 918776 w 8114427"/>
              <a:gd name="connsiteY0" fmla="*/ 2253699 h 5376282"/>
              <a:gd name="connsiteX1" fmla="*/ 926423 w 8114427"/>
              <a:gd name="connsiteY1" fmla="*/ 2254188 h 5376282"/>
              <a:gd name="connsiteX2" fmla="*/ 953093 w 8114427"/>
              <a:gd name="connsiteY2" fmla="*/ 2040828 h 5376282"/>
              <a:gd name="connsiteX3" fmla="*/ 882262 w 8114427"/>
              <a:gd name="connsiteY3" fmla="*/ 1952938 h 5376282"/>
              <a:gd name="connsiteX4" fmla="*/ 819649 w 8114427"/>
              <a:gd name="connsiteY4" fmla="*/ 1842296 h 5376282"/>
              <a:gd name="connsiteX5" fmla="*/ 724892 w 8114427"/>
              <a:gd name="connsiteY5" fmla="*/ 1694990 h 5376282"/>
              <a:gd name="connsiteX6" fmla="*/ 582758 w 8114427"/>
              <a:gd name="connsiteY6" fmla="*/ 1570351 h 5376282"/>
              <a:gd name="connsiteX7" fmla="*/ 490044 w 8114427"/>
              <a:gd name="connsiteY7" fmla="*/ 1461969 h 5376282"/>
              <a:gd name="connsiteX8" fmla="*/ 398787 w 8114427"/>
              <a:gd name="connsiteY8" fmla="*/ 1377494 h 5376282"/>
              <a:gd name="connsiteX9" fmla="*/ 373643 w 8114427"/>
              <a:gd name="connsiteY9" fmla="*/ 1258831 h 5376282"/>
              <a:gd name="connsiteX10" fmla="*/ 379402 w 8114427"/>
              <a:gd name="connsiteY10" fmla="*/ 1151904 h 5376282"/>
              <a:gd name="connsiteX11" fmla="*/ 343327 w 8114427"/>
              <a:gd name="connsiteY11" fmla="*/ 1054238 h 5376282"/>
              <a:gd name="connsiteX12" fmla="*/ 302947 w 8114427"/>
              <a:gd name="connsiteY12" fmla="*/ 996082 h 5376282"/>
              <a:gd name="connsiteX13" fmla="*/ 307902 w 8114427"/>
              <a:gd name="connsiteY13" fmla="*/ 860731 h 5376282"/>
              <a:gd name="connsiteX14" fmla="*/ 218162 w 8114427"/>
              <a:gd name="connsiteY14" fmla="*/ 767429 h 5376282"/>
              <a:gd name="connsiteX15" fmla="*/ 238786 w 8114427"/>
              <a:gd name="connsiteY15" fmla="*/ 673694 h 5376282"/>
              <a:gd name="connsiteX16" fmla="*/ 131859 w 8114427"/>
              <a:gd name="connsiteY16" fmla="*/ 414074 h 5376282"/>
              <a:gd name="connsiteX17" fmla="*/ 179454 w 8114427"/>
              <a:gd name="connsiteY17" fmla="*/ 360503 h 5376282"/>
              <a:gd name="connsiteX18" fmla="*/ 91696 w 8114427"/>
              <a:gd name="connsiteY18" fmla="*/ 241499 h 5376282"/>
              <a:gd name="connsiteX19" fmla="*/ 44535 w 8114427"/>
              <a:gd name="connsiteY19" fmla="*/ 106364 h 5376282"/>
              <a:gd name="connsiteX20" fmla="*/ 73903 w 8114427"/>
              <a:gd name="connsiteY20" fmla="*/ 3029 h 5376282"/>
              <a:gd name="connsiteX21" fmla="*/ 914999 w 8114427"/>
              <a:gd name="connsiteY21" fmla="*/ 32694 h 5376282"/>
              <a:gd name="connsiteX22" fmla="*/ 985387 w 8114427"/>
              <a:gd name="connsiteY22" fmla="*/ 86035 h 5376282"/>
              <a:gd name="connsiteX23" fmla="*/ 1040724 w 8114427"/>
              <a:gd name="connsiteY23" fmla="*/ 212028 h 5376282"/>
              <a:gd name="connsiteX24" fmla="*/ 2217091 w 8114427"/>
              <a:gd name="connsiteY24" fmla="*/ 808490 h 5376282"/>
              <a:gd name="connsiteX25" fmla="*/ 2789562 w 8114427"/>
              <a:gd name="connsiteY25" fmla="*/ 907056 h 5376282"/>
              <a:gd name="connsiteX26" fmla="*/ 3280035 w 8114427"/>
              <a:gd name="connsiteY26" fmla="*/ 953195 h 5376282"/>
              <a:gd name="connsiteX27" fmla="*/ 3494599 w 8114427"/>
              <a:gd name="connsiteY27" fmla="*/ 977101 h 5376282"/>
              <a:gd name="connsiteX28" fmla="*/ 3506552 w 8114427"/>
              <a:gd name="connsiteY28" fmla="*/ 977101 h 5376282"/>
              <a:gd name="connsiteX29" fmla="*/ 3518505 w 8114427"/>
              <a:gd name="connsiteY29" fmla="*/ 779877 h 5376282"/>
              <a:gd name="connsiteX30" fmla="*/ 3518505 w 8114427"/>
              <a:gd name="connsiteY30" fmla="*/ 773901 h 5376282"/>
              <a:gd name="connsiteX31" fmla="*/ 3655964 w 8114427"/>
              <a:gd name="connsiteY31" fmla="*/ 773901 h 5376282"/>
              <a:gd name="connsiteX32" fmla="*/ 4205799 w 8114427"/>
              <a:gd name="connsiteY32" fmla="*/ 821713 h 5376282"/>
              <a:gd name="connsiteX33" fmla="*/ 4241658 w 8114427"/>
              <a:gd name="connsiteY33" fmla="*/ 821713 h 5376282"/>
              <a:gd name="connsiteX34" fmla="*/ 4271540 w 8114427"/>
              <a:gd name="connsiteY34" fmla="*/ 851595 h 5376282"/>
              <a:gd name="connsiteX35" fmla="*/ 4295446 w 8114427"/>
              <a:gd name="connsiteY35" fmla="*/ 905383 h 5376282"/>
              <a:gd name="connsiteX36" fmla="*/ 4301423 w 8114427"/>
              <a:gd name="connsiteY36" fmla="*/ 953195 h 5376282"/>
              <a:gd name="connsiteX37" fmla="*/ 4343258 w 8114427"/>
              <a:gd name="connsiteY37" fmla="*/ 1001007 h 5376282"/>
              <a:gd name="connsiteX38" fmla="*/ 4408999 w 8114427"/>
              <a:gd name="connsiteY38" fmla="*/ 1012960 h 5376282"/>
              <a:gd name="connsiteX39" fmla="*/ 4462787 w 8114427"/>
              <a:gd name="connsiteY39" fmla="*/ 1060772 h 5376282"/>
              <a:gd name="connsiteX40" fmla="*/ 4504623 w 8114427"/>
              <a:gd name="connsiteY40" fmla="*/ 1114560 h 5376282"/>
              <a:gd name="connsiteX41" fmla="*/ 4558411 w 8114427"/>
              <a:gd name="connsiteY41" fmla="*/ 1168348 h 5376282"/>
              <a:gd name="connsiteX42" fmla="*/ 4576340 w 8114427"/>
              <a:gd name="connsiteY42" fmla="*/ 1198230 h 5376282"/>
              <a:gd name="connsiteX43" fmla="*/ 4630129 w 8114427"/>
              <a:gd name="connsiteY43" fmla="*/ 1246042 h 5376282"/>
              <a:gd name="connsiteX44" fmla="*/ 4683917 w 8114427"/>
              <a:gd name="connsiteY44" fmla="*/ 1293854 h 5376282"/>
              <a:gd name="connsiteX45" fmla="*/ 4689893 w 8114427"/>
              <a:gd name="connsiteY45" fmla="*/ 1293854 h 5376282"/>
              <a:gd name="connsiteX46" fmla="*/ 4749658 w 8114427"/>
              <a:gd name="connsiteY46" fmla="*/ 1311783 h 5376282"/>
              <a:gd name="connsiteX47" fmla="*/ 4791493 w 8114427"/>
              <a:gd name="connsiteY47" fmla="*/ 1365572 h 5376282"/>
              <a:gd name="connsiteX48" fmla="*/ 4797470 w 8114427"/>
              <a:gd name="connsiteY48" fmla="*/ 1377524 h 5376282"/>
              <a:gd name="connsiteX49" fmla="*/ 4821376 w 8114427"/>
              <a:gd name="connsiteY49" fmla="*/ 1401430 h 5376282"/>
              <a:gd name="connsiteX50" fmla="*/ 4845281 w 8114427"/>
              <a:gd name="connsiteY50" fmla="*/ 1443266 h 5376282"/>
              <a:gd name="connsiteX51" fmla="*/ 4851258 w 8114427"/>
              <a:gd name="connsiteY51" fmla="*/ 1491077 h 5376282"/>
              <a:gd name="connsiteX52" fmla="*/ 4863211 w 8114427"/>
              <a:gd name="connsiteY52" fmla="*/ 1514983 h 5376282"/>
              <a:gd name="connsiteX53" fmla="*/ 4887117 w 8114427"/>
              <a:gd name="connsiteY53" fmla="*/ 1544866 h 5376282"/>
              <a:gd name="connsiteX54" fmla="*/ 4911023 w 8114427"/>
              <a:gd name="connsiteY54" fmla="*/ 1580724 h 5376282"/>
              <a:gd name="connsiteX55" fmla="*/ 4922976 w 8114427"/>
              <a:gd name="connsiteY55" fmla="*/ 1610607 h 5376282"/>
              <a:gd name="connsiteX56" fmla="*/ 4899070 w 8114427"/>
              <a:gd name="connsiteY56" fmla="*/ 1664395 h 5376282"/>
              <a:gd name="connsiteX57" fmla="*/ 4922976 w 8114427"/>
              <a:gd name="connsiteY57" fmla="*/ 1712207 h 5376282"/>
              <a:gd name="connsiteX58" fmla="*/ 4934929 w 8114427"/>
              <a:gd name="connsiteY58" fmla="*/ 1742089 h 5376282"/>
              <a:gd name="connsiteX59" fmla="*/ 4952858 w 8114427"/>
              <a:gd name="connsiteY59" fmla="*/ 1783924 h 5376282"/>
              <a:gd name="connsiteX60" fmla="*/ 4964811 w 8114427"/>
              <a:gd name="connsiteY60" fmla="*/ 1801854 h 5376282"/>
              <a:gd name="connsiteX61" fmla="*/ 4964811 w 8114427"/>
              <a:gd name="connsiteY61" fmla="*/ 1831736 h 5376282"/>
              <a:gd name="connsiteX62" fmla="*/ 5012623 w 8114427"/>
              <a:gd name="connsiteY62" fmla="*/ 1891501 h 5376282"/>
              <a:gd name="connsiteX63" fmla="*/ 5042505 w 8114427"/>
              <a:gd name="connsiteY63" fmla="*/ 1909430 h 5376282"/>
              <a:gd name="connsiteX64" fmla="*/ 5048481 w 8114427"/>
              <a:gd name="connsiteY64" fmla="*/ 1903454 h 5376282"/>
              <a:gd name="connsiteX65" fmla="*/ 5090317 w 8114427"/>
              <a:gd name="connsiteY65" fmla="*/ 1921383 h 5376282"/>
              <a:gd name="connsiteX66" fmla="*/ 5144105 w 8114427"/>
              <a:gd name="connsiteY66" fmla="*/ 1969195 h 5376282"/>
              <a:gd name="connsiteX67" fmla="*/ 5185940 w 8114427"/>
              <a:gd name="connsiteY67" fmla="*/ 2005054 h 5376282"/>
              <a:gd name="connsiteX68" fmla="*/ 5221799 w 8114427"/>
              <a:gd name="connsiteY68" fmla="*/ 2017007 h 5376282"/>
              <a:gd name="connsiteX69" fmla="*/ 5275587 w 8114427"/>
              <a:gd name="connsiteY69" fmla="*/ 2028960 h 5376282"/>
              <a:gd name="connsiteX70" fmla="*/ 5275587 w 8114427"/>
              <a:gd name="connsiteY70" fmla="*/ 2052866 h 5376282"/>
              <a:gd name="connsiteX71" fmla="*/ 5323399 w 8114427"/>
              <a:gd name="connsiteY71" fmla="*/ 2082748 h 5376282"/>
              <a:gd name="connsiteX72" fmla="*/ 5359258 w 8114427"/>
              <a:gd name="connsiteY72" fmla="*/ 2088724 h 5376282"/>
              <a:gd name="connsiteX73" fmla="*/ 5401093 w 8114427"/>
              <a:gd name="connsiteY73" fmla="*/ 2124583 h 5376282"/>
              <a:gd name="connsiteX74" fmla="*/ 5430976 w 8114427"/>
              <a:gd name="connsiteY74" fmla="*/ 2142513 h 5376282"/>
              <a:gd name="connsiteX75" fmla="*/ 5442929 w 8114427"/>
              <a:gd name="connsiteY75" fmla="*/ 2148489 h 5376282"/>
              <a:gd name="connsiteX76" fmla="*/ 5466834 w 8114427"/>
              <a:gd name="connsiteY76" fmla="*/ 2154466 h 5376282"/>
              <a:gd name="connsiteX77" fmla="*/ 5526599 w 8114427"/>
              <a:gd name="connsiteY77" fmla="*/ 2178372 h 5376282"/>
              <a:gd name="connsiteX78" fmla="*/ 5550505 w 8114427"/>
              <a:gd name="connsiteY78" fmla="*/ 2154466 h 5376282"/>
              <a:gd name="connsiteX79" fmla="*/ 5574411 w 8114427"/>
              <a:gd name="connsiteY79" fmla="*/ 2130560 h 5376282"/>
              <a:gd name="connsiteX80" fmla="*/ 5604293 w 8114427"/>
              <a:gd name="connsiteY80" fmla="*/ 2088724 h 5376282"/>
              <a:gd name="connsiteX81" fmla="*/ 5646129 w 8114427"/>
              <a:gd name="connsiteY81" fmla="*/ 2064819 h 5376282"/>
              <a:gd name="connsiteX82" fmla="*/ 5634176 w 8114427"/>
              <a:gd name="connsiteY82" fmla="*/ 2046889 h 5376282"/>
              <a:gd name="connsiteX83" fmla="*/ 5634176 w 8114427"/>
              <a:gd name="connsiteY83" fmla="*/ 2011030 h 5376282"/>
              <a:gd name="connsiteX84" fmla="*/ 5670034 w 8114427"/>
              <a:gd name="connsiteY84" fmla="*/ 1975172 h 5376282"/>
              <a:gd name="connsiteX85" fmla="*/ 5670034 w 8114427"/>
              <a:gd name="connsiteY85" fmla="*/ 1957242 h 5376282"/>
              <a:gd name="connsiteX86" fmla="*/ 5735776 w 8114427"/>
              <a:gd name="connsiteY86" fmla="*/ 1819783 h 5376282"/>
              <a:gd name="connsiteX87" fmla="*/ 5753705 w 8114427"/>
              <a:gd name="connsiteY87" fmla="*/ 1813807 h 5376282"/>
              <a:gd name="connsiteX88" fmla="*/ 5843352 w 8114427"/>
              <a:gd name="connsiteY88" fmla="*/ 1795877 h 5376282"/>
              <a:gd name="connsiteX89" fmla="*/ 5855305 w 8114427"/>
              <a:gd name="connsiteY89" fmla="*/ 1795877 h 5376282"/>
              <a:gd name="connsiteX90" fmla="*/ 5879210 w 8114427"/>
              <a:gd name="connsiteY90" fmla="*/ 1765996 h 5376282"/>
              <a:gd name="connsiteX91" fmla="*/ 6070456 w 8114427"/>
              <a:gd name="connsiteY91" fmla="*/ 1789901 h 5376282"/>
              <a:gd name="connsiteX92" fmla="*/ 6219869 w 8114427"/>
              <a:gd name="connsiteY92" fmla="*/ 1807830 h 5376282"/>
              <a:gd name="connsiteX93" fmla="*/ 6291586 w 8114427"/>
              <a:gd name="connsiteY93" fmla="*/ 1849666 h 5376282"/>
              <a:gd name="connsiteX94" fmla="*/ 6327444 w 8114427"/>
              <a:gd name="connsiteY94" fmla="*/ 1897477 h 5376282"/>
              <a:gd name="connsiteX95" fmla="*/ 6333421 w 8114427"/>
              <a:gd name="connsiteY95" fmla="*/ 1939313 h 5376282"/>
              <a:gd name="connsiteX96" fmla="*/ 6423067 w 8114427"/>
              <a:gd name="connsiteY96" fmla="*/ 1951266 h 5376282"/>
              <a:gd name="connsiteX97" fmla="*/ 6452950 w 8114427"/>
              <a:gd name="connsiteY97" fmla="*/ 2017007 h 5376282"/>
              <a:gd name="connsiteX98" fmla="*/ 6512713 w 8114427"/>
              <a:gd name="connsiteY98" fmla="*/ 2046889 h 5376282"/>
              <a:gd name="connsiteX99" fmla="*/ 6584431 w 8114427"/>
              <a:gd name="connsiteY99" fmla="*/ 2118606 h 5376282"/>
              <a:gd name="connsiteX100" fmla="*/ 6620289 w 8114427"/>
              <a:gd name="connsiteY100" fmla="*/ 2256065 h 5376282"/>
              <a:gd name="connsiteX101" fmla="*/ 6703960 w 8114427"/>
              <a:gd name="connsiteY101" fmla="*/ 2381572 h 5376282"/>
              <a:gd name="connsiteX102" fmla="*/ 6745795 w 8114427"/>
              <a:gd name="connsiteY102" fmla="*/ 2501101 h 5376282"/>
              <a:gd name="connsiteX103" fmla="*/ 6829465 w 8114427"/>
              <a:gd name="connsiteY103" fmla="*/ 2560866 h 5376282"/>
              <a:gd name="connsiteX104" fmla="*/ 6889229 w 8114427"/>
              <a:gd name="connsiteY104" fmla="*/ 2650512 h 5376282"/>
              <a:gd name="connsiteX105" fmla="*/ 6948993 w 8114427"/>
              <a:gd name="connsiteY105" fmla="*/ 2758089 h 5376282"/>
              <a:gd name="connsiteX106" fmla="*/ 6996805 w 8114427"/>
              <a:gd name="connsiteY106" fmla="*/ 2805900 h 5376282"/>
              <a:gd name="connsiteX107" fmla="*/ 7068521 w 8114427"/>
              <a:gd name="connsiteY107" fmla="*/ 2829806 h 5376282"/>
              <a:gd name="connsiteX108" fmla="*/ 7080473 w 8114427"/>
              <a:gd name="connsiteY108" fmla="*/ 2907501 h 5376282"/>
              <a:gd name="connsiteX109" fmla="*/ 7086450 w 8114427"/>
              <a:gd name="connsiteY109" fmla="*/ 2979218 h 5376282"/>
              <a:gd name="connsiteX110" fmla="*/ 7104378 w 8114427"/>
              <a:gd name="connsiteY110" fmla="*/ 3080819 h 5376282"/>
              <a:gd name="connsiteX111" fmla="*/ 7146214 w 8114427"/>
              <a:gd name="connsiteY111" fmla="*/ 3182419 h 5376282"/>
              <a:gd name="connsiteX112" fmla="*/ 7176095 w 8114427"/>
              <a:gd name="connsiteY112" fmla="*/ 3194372 h 5376282"/>
              <a:gd name="connsiteX113" fmla="*/ 7200002 w 8114427"/>
              <a:gd name="connsiteY113" fmla="*/ 3260112 h 5376282"/>
              <a:gd name="connsiteX114" fmla="*/ 7277694 w 8114427"/>
              <a:gd name="connsiteY114" fmla="*/ 3361711 h 5376282"/>
              <a:gd name="connsiteX115" fmla="*/ 7385271 w 8114427"/>
              <a:gd name="connsiteY115" fmla="*/ 3391593 h 5376282"/>
              <a:gd name="connsiteX116" fmla="*/ 7451012 w 8114427"/>
              <a:gd name="connsiteY116" fmla="*/ 3445381 h 5376282"/>
              <a:gd name="connsiteX117" fmla="*/ 7558588 w 8114427"/>
              <a:gd name="connsiteY117" fmla="*/ 3451357 h 5376282"/>
              <a:gd name="connsiteX118" fmla="*/ 7630305 w 8114427"/>
              <a:gd name="connsiteY118" fmla="*/ 3517097 h 5376282"/>
              <a:gd name="connsiteX119" fmla="*/ 7702023 w 8114427"/>
              <a:gd name="connsiteY119" fmla="*/ 3546980 h 5376282"/>
              <a:gd name="connsiteX120" fmla="*/ 7857410 w 8114427"/>
              <a:gd name="connsiteY120" fmla="*/ 3535026 h 5376282"/>
              <a:gd name="connsiteX121" fmla="*/ 7970962 w 8114427"/>
              <a:gd name="connsiteY121" fmla="*/ 3588814 h 5376282"/>
              <a:gd name="connsiteX122" fmla="*/ 8012796 w 8114427"/>
              <a:gd name="connsiteY122" fmla="*/ 3612720 h 5376282"/>
              <a:gd name="connsiteX123" fmla="*/ 8090490 w 8114427"/>
              <a:gd name="connsiteY123" fmla="*/ 3564909 h 5376282"/>
              <a:gd name="connsiteX124" fmla="*/ 8108418 w 8114427"/>
              <a:gd name="connsiteY124" fmla="*/ 3558932 h 5376282"/>
              <a:gd name="connsiteX125" fmla="*/ 8114394 w 8114427"/>
              <a:gd name="connsiteY125" fmla="*/ 3720296 h 5376282"/>
              <a:gd name="connsiteX126" fmla="*/ 8030724 w 8114427"/>
              <a:gd name="connsiteY126" fmla="*/ 3893614 h 5376282"/>
              <a:gd name="connsiteX127" fmla="*/ 7970960 w 8114427"/>
              <a:gd name="connsiteY127" fmla="*/ 4054978 h 5376282"/>
              <a:gd name="connsiteX128" fmla="*/ 7929124 w 8114427"/>
              <a:gd name="connsiteY128" fmla="*/ 4365754 h 5376282"/>
              <a:gd name="connsiteX129" fmla="*/ 7911195 w 8114427"/>
              <a:gd name="connsiteY129" fmla="*/ 4568954 h 5376282"/>
              <a:gd name="connsiteX130" fmla="*/ 7917171 w 8114427"/>
              <a:gd name="connsiteY130" fmla="*/ 4736295 h 5376282"/>
              <a:gd name="connsiteX131" fmla="*/ 7917171 w 8114427"/>
              <a:gd name="connsiteY131" fmla="*/ 4867777 h 5376282"/>
              <a:gd name="connsiteX132" fmla="*/ 7929124 w 8114427"/>
              <a:gd name="connsiteY132" fmla="*/ 5029141 h 5376282"/>
              <a:gd name="connsiteX133" fmla="*/ 7893266 w 8114427"/>
              <a:gd name="connsiteY133" fmla="*/ 5166599 h 5376282"/>
              <a:gd name="connsiteX134" fmla="*/ 7905219 w 8114427"/>
              <a:gd name="connsiteY134" fmla="*/ 5280152 h 5376282"/>
              <a:gd name="connsiteX135" fmla="*/ 7935101 w 8114427"/>
              <a:gd name="connsiteY135" fmla="*/ 5369799 h 5376282"/>
              <a:gd name="connsiteX136" fmla="*/ 7911195 w 8114427"/>
              <a:gd name="connsiteY136" fmla="*/ 5369798 h 5376282"/>
              <a:gd name="connsiteX137" fmla="*/ 7815571 w 8114427"/>
              <a:gd name="connsiteY137" fmla="*/ 5327962 h 5376282"/>
              <a:gd name="connsiteX138" fmla="*/ 7725924 w 8114427"/>
              <a:gd name="connsiteY138" fmla="*/ 5286127 h 5376282"/>
              <a:gd name="connsiteX139" fmla="*/ 7678113 w 8114427"/>
              <a:gd name="connsiteY139" fmla="*/ 5292104 h 5376282"/>
              <a:gd name="connsiteX140" fmla="*/ 7546631 w 8114427"/>
              <a:gd name="connsiteY140" fmla="*/ 5298081 h 5376282"/>
              <a:gd name="connsiteX141" fmla="*/ 7474913 w 8114427"/>
              <a:gd name="connsiteY141" fmla="*/ 5310034 h 5376282"/>
              <a:gd name="connsiteX142" fmla="*/ 7445031 w 8114427"/>
              <a:gd name="connsiteY142" fmla="*/ 5339916 h 5376282"/>
              <a:gd name="connsiteX143" fmla="*/ 7259760 w 8114427"/>
              <a:gd name="connsiteY143" fmla="*/ 5298080 h 5376282"/>
              <a:gd name="connsiteX144" fmla="*/ 7214129 w 8114427"/>
              <a:gd name="connsiteY144" fmla="*/ 5192855 h 5376282"/>
              <a:gd name="connsiteX145" fmla="*/ 7179460 w 8114427"/>
              <a:gd name="connsiteY145" fmla="*/ 5214524 h 5376282"/>
              <a:gd name="connsiteX146" fmla="*/ 7144791 w 8114427"/>
              <a:gd name="connsiteY146" fmla="*/ 5179854 h 5376282"/>
              <a:gd name="connsiteX147" fmla="*/ 7127456 w 8114427"/>
              <a:gd name="connsiteY147" fmla="*/ 5218856 h 5376282"/>
              <a:gd name="connsiteX148" fmla="*/ 6915107 w 8114427"/>
              <a:gd name="connsiteY148" fmla="*/ 5145184 h 5376282"/>
              <a:gd name="connsiteX149" fmla="*/ 6893439 w 8114427"/>
              <a:gd name="connsiteY149" fmla="*/ 5097514 h 5376282"/>
              <a:gd name="connsiteX150" fmla="*/ 6941109 w 8114427"/>
              <a:gd name="connsiteY150" fmla="*/ 5054178 h 5376282"/>
              <a:gd name="connsiteX151" fmla="*/ 6906440 w 8114427"/>
              <a:gd name="connsiteY151" fmla="*/ 4976172 h 5376282"/>
              <a:gd name="connsiteX152" fmla="*/ 6863104 w 8114427"/>
              <a:gd name="connsiteY152" fmla="*/ 4980506 h 5376282"/>
              <a:gd name="connsiteX153" fmla="*/ 6880438 w 8114427"/>
              <a:gd name="connsiteY153" fmla="*/ 4928502 h 5376282"/>
              <a:gd name="connsiteX154" fmla="*/ 6780764 w 8114427"/>
              <a:gd name="connsiteY154" fmla="*/ 4928502 h 5376282"/>
              <a:gd name="connsiteX155" fmla="*/ 6750429 w 8114427"/>
              <a:gd name="connsiteY155" fmla="*/ 4958837 h 5376282"/>
              <a:gd name="connsiteX156" fmla="*/ 6715759 w 8114427"/>
              <a:gd name="connsiteY156" fmla="*/ 4950170 h 5376282"/>
              <a:gd name="connsiteX157" fmla="*/ 6702758 w 8114427"/>
              <a:gd name="connsiteY157" fmla="*/ 4915501 h 5376282"/>
              <a:gd name="connsiteX158" fmla="*/ 6698424 w 8114427"/>
              <a:gd name="connsiteY158" fmla="*/ 4824495 h 5376282"/>
              <a:gd name="connsiteX159" fmla="*/ 6681090 w 8114427"/>
              <a:gd name="connsiteY159" fmla="*/ 4729155 h 5376282"/>
              <a:gd name="connsiteX160" fmla="*/ 6685423 w 8114427"/>
              <a:gd name="connsiteY160" fmla="*/ 4659816 h 5376282"/>
              <a:gd name="connsiteX161" fmla="*/ 6620418 w 8114427"/>
              <a:gd name="connsiteY161" fmla="*/ 4573142 h 5376282"/>
              <a:gd name="connsiteX162" fmla="*/ 6624753 w 8114427"/>
              <a:gd name="connsiteY162" fmla="*/ 4425798 h 5376282"/>
              <a:gd name="connsiteX163" fmla="*/ 6529412 w 8114427"/>
              <a:gd name="connsiteY163" fmla="*/ 4304457 h 5376282"/>
              <a:gd name="connsiteX164" fmla="*/ 6494743 w 8114427"/>
              <a:gd name="connsiteY164" fmla="*/ 4261120 h 5376282"/>
              <a:gd name="connsiteX165" fmla="*/ 6438406 w 8114427"/>
              <a:gd name="connsiteY165" fmla="*/ 4274121 h 5376282"/>
              <a:gd name="connsiteX166" fmla="*/ 6395069 w 8114427"/>
              <a:gd name="connsiteY166" fmla="*/ 4252453 h 5376282"/>
              <a:gd name="connsiteX167" fmla="*/ 6356067 w 8114427"/>
              <a:gd name="connsiteY167" fmla="*/ 4174447 h 5376282"/>
              <a:gd name="connsiteX168" fmla="*/ 6299729 w 8114427"/>
              <a:gd name="connsiteY168" fmla="*/ 4183114 h 5376282"/>
              <a:gd name="connsiteX169" fmla="*/ 6243391 w 8114427"/>
              <a:gd name="connsiteY169" fmla="*/ 4204783 h 5376282"/>
              <a:gd name="connsiteX170" fmla="*/ 6165385 w 8114427"/>
              <a:gd name="connsiteY170" fmla="*/ 4209116 h 5376282"/>
              <a:gd name="connsiteX171" fmla="*/ 6161052 w 8114427"/>
              <a:gd name="connsiteY171" fmla="*/ 4174447 h 5376282"/>
              <a:gd name="connsiteX172" fmla="*/ 6182721 w 8114427"/>
              <a:gd name="connsiteY172" fmla="*/ 4165779 h 5376282"/>
              <a:gd name="connsiteX173" fmla="*/ 6139384 w 8114427"/>
              <a:gd name="connsiteY173" fmla="*/ 4126776 h 5376282"/>
              <a:gd name="connsiteX174" fmla="*/ 6100381 w 8114427"/>
              <a:gd name="connsiteY174" fmla="*/ 4113776 h 5376282"/>
              <a:gd name="connsiteX175" fmla="*/ 6018041 w 8114427"/>
              <a:gd name="connsiteY175" fmla="*/ 4035770 h 5376282"/>
              <a:gd name="connsiteX176" fmla="*/ 5840362 w 8114427"/>
              <a:gd name="connsiteY176" fmla="*/ 4014102 h 5376282"/>
              <a:gd name="connsiteX177" fmla="*/ 5788357 w 8114427"/>
              <a:gd name="connsiteY177" fmla="*/ 4027103 h 5376282"/>
              <a:gd name="connsiteX178" fmla="*/ 5736354 w 8114427"/>
              <a:gd name="connsiteY178" fmla="*/ 4035771 h 5376282"/>
              <a:gd name="connsiteX179" fmla="*/ 5745022 w 8114427"/>
              <a:gd name="connsiteY179" fmla="*/ 4079107 h 5376282"/>
              <a:gd name="connsiteX180" fmla="*/ 5801360 w 8114427"/>
              <a:gd name="connsiteY180" fmla="*/ 4157112 h 5376282"/>
              <a:gd name="connsiteX181" fmla="*/ 5801359 w 8114427"/>
              <a:gd name="connsiteY181" fmla="*/ 4339126 h 5376282"/>
              <a:gd name="connsiteX182" fmla="*/ 5675683 w 8114427"/>
              <a:gd name="connsiteY182" fmla="*/ 4365128 h 5376282"/>
              <a:gd name="connsiteX183" fmla="*/ 5558675 w 8114427"/>
              <a:gd name="connsiteY183" fmla="*/ 4352126 h 5376282"/>
              <a:gd name="connsiteX184" fmla="*/ 5467668 w 8114427"/>
              <a:gd name="connsiteY184" fmla="*/ 4330458 h 5376282"/>
              <a:gd name="connsiteX185" fmla="*/ 5406997 w 8114427"/>
              <a:gd name="connsiteY185" fmla="*/ 4352127 h 5376282"/>
              <a:gd name="connsiteX186" fmla="*/ 5359327 w 8114427"/>
              <a:gd name="connsiteY186" fmla="*/ 4399797 h 5376282"/>
              <a:gd name="connsiteX187" fmla="*/ 5298656 w 8114427"/>
              <a:gd name="connsiteY187" fmla="*/ 4443134 h 5376282"/>
              <a:gd name="connsiteX188" fmla="*/ 5272654 w 8114427"/>
              <a:gd name="connsiteY188" fmla="*/ 4486469 h 5376282"/>
              <a:gd name="connsiteX189" fmla="*/ 5198982 w 8114427"/>
              <a:gd name="connsiteY189" fmla="*/ 4521139 h 5376282"/>
              <a:gd name="connsiteX190" fmla="*/ 5203315 w 8114427"/>
              <a:gd name="connsiteY190" fmla="*/ 4577477 h 5376282"/>
              <a:gd name="connsiteX191" fmla="*/ 5185981 w 8114427"/>
              <a:gd name="connsiteY191" fmla="*/ 4616479 h 5376282"/>
              <a:gd name="connsiteX192" fmla="*/ 5190315 w 8114427"/>
              <a:gd name="connsiteY192" fmla="*/ 4677150 h 5376282"/>
              <a:gd name="connsiteX193" fmla="*/ 5216316 w 8114427"/>
              <a:gd name="connsiteY193" fmla="*/ 4737821 h 5376282"/>
              <a:gd name="connsiteX194" fmla="*/ 5164312 w 8114427"/>
              <a:gd name="connsiteY194" fmla="*/ 4733488 h 5376282"/>
              <a:gd name="connsiteX195" fmla="*/ 5138311 w 8114427"/>
              <a:gd name="connsiteY195" fmla="*/ 4776824 h 5376282"/>
              <a:gd name="connsiteX196" fmla="*/ 5073306 w 8114427"/>
              <a:gd name="connsiteY196" fmla="*/ 4824494 h 5376282"/>
              <a:gd name="connsiteX197" fmla="*/ 5073306 w 8114427"/>
              <a:gd name="connsiteY197" fmla="*/ 4941503 h 5376282"/>
              <a:gd name="connsiteX198" fmla="*/ 5042970 w 8114427"/>
              <a:gd name="connsiteY198" fmla="*/ 4971838 h 5376282"/>
              <a:gd name="connsiteX199" fmla="*/ 5016969 w 8114427"/>
              <a:gd name="connsiteY199" fmla="*/ 5231857 h 5376282"/>
              <a:gd name="connsiteX200" fmla="*/ 4973633 w 8114427"/>
              <a:gd name="connsiteY200" fmla="*/ 5366201 h 5376282"/>
              <a:gd name="connsiteX201" fmla="*/ 4947631 w 8114427"/>
              <a:gd name="connsiteY201" fmla="*/ 5309863 h 5376282"/>
              <a:gd name="connsiteX202" fmla="*/ 4886959 w 8114427"/>
              <a:gd name="connsiteY202" fmla="*/ 5318530 h 5376282"/>
              <a:gd name="connsiteX203" fmla="*/ 4808953 w 8114427"/>
              <a:gd name="connsiteY203" fmla="*/ 5288195 h 5376282"/>
              <a:gd name="connsiteX204" fmla="*/ 4813287 w 8114427"/>
              <a:gd name="connsiteY204" fmla="*/ 5223190 h 5376282"/>
              <a:gd name="connsiteX205" fmla="*/ 4765617 w 8114427"/>
              <a:gd name="connsiteY205" fmla="*/ 5205855 h 5376282"/>
              <a:gd name="connsiteX206" fmla="*/ 4665944 w 8114427"/>
              <a:gd name="connsiteY206" fmla="*/ 5249192 h 5376282"/>
              <a:gd name="connsiteX207" fmla="*/ 4657276 w 8114427"/>
              <a:gd name="connsiteY207" fmla="*/ 5197189 h 5376282"/>
              <a:gd name="connsiteX208" fmla="*/ 4700612 w 8114427"/>
              <a:gd name="connsiteY208" fmla="*/ 5136518 h 5376282"/>
              <a:gd name="connsiteX209" fmla="*/ 4665943 w 8114427"/>
              <a:gd name="connsiteY209" fmla="*/ 5062846 h 5376282"/>
              <a:gd name="connsiteX210" fmla="*/ 4587937 w 8114427"/>
              <a:gd name="connsiteY210" fmla="*/ 5015175 h 5376282"/>
              <a:gd name="connsiteX211" fmla="*/ 4488263 w 8114427"/>
              <a:gd name="connsiteY211" fmla="*/ 5006508 h 5376282"/>
              <a:gd name="connsiteX212" fmla="*/ 4457927 w 8114427"/>
              <a:gd name="connsiteY212" fmla="*/ 5015175 h 5376282"/>
              <a:gd name="connsiteX213" fmla="*/ 4462261 w 8114427"/>
              <a:gd name="connsiteY213" fmla="*/ 5067178 h 5376282"/>
              <a:gd name="connsiteX214" fmla="*/ 4388589 w 8114427"/>
              <a:gd name="connsiteY214" fmla="*/ 5114849 h 5376282"/>
              <a:gd name="connsiteX215" fmla="*/ 4462261 w 8114427"/>
              <a:gd name="connsiteY215" fmla="*/ 5266528 h 5376282"/>
              <a:gd name="connsiteX216" fmla="*/ 4405924 w 8114427"/>
              <a:gd name="connsiteY216" fmla="*/ 5266528 h 5376282"/>
              <a:gd name="connsiteX217" fmla="*/ 4384256 w 8114427"/>
              <a:gd name="connsiteY217" fmla="*/ 5262193 h 5376282"/>
              <a:gd name="connsiteX218" fmla="*/ 4349588 w 8114427"/>
              <a:gd name="connsiteY218" fmla="*/ 5262193 h 5376282"/>
              <a:gd name="connsiteX219" fmla="*/ 4340919 w 8114427"/>
              <a:gd name="connsiteY219" fmla="*/ 5270860 h 5376282"/>
              <a:gd name="connsiteX220" fmla="*/ 4210910 w 8114427"/>
              <a:gd name="connsiteY220" fmla="*/ 5097514 h 5376282"/>
              <a:gd name="connsiteX221" fmla="*/ 4059232 w 8114427"/>
              <a:gd name="connsiteY221" fmla="*/ 4915502 h 5376282"/>
              <a:gd name="connsiteX222" fmla="*/ 4033230 w 8114427"/>
              <a:gd name="connsiteY222" fmla="*/ 4919835 h 5376282"/>
              <a:gd name="connsiteX223" fmla="*/ 3985560 w 8114427"/>
              <a:gd name="connsiteY223" fmla="*/ 4798492 h 5376282"/>
              <a:gd name="connsiteX224" fmla="*/ 3881553 w 8114427"/>
              <a:gd name="connsiteY224" fmla="*/ 4690151 h 5376282"/>
              <a:gd name="connsiteX225" fmla="*/ 3838216 w 8114427"/>
              <a:gd name="connsiteY225" fmla="*/ 4586143 h 5376282"/>
              <a:gd name="connsiteX226" fmla="*/ 3755877 w 8114427"/>
              <a:gd name="connsiteY226" fmla="*/ 4490803 h 5376282"/>
              <a:gd name="connsiteX227" fmla="*/ 3569530 w 8114427"/>
              <a:gd name="connsiteY227" fmla="*/ 4334792 h 5376282"/>
              <a:gd name="connsiteX228" fmla="*/ 3465522 w 8114427"/>
              <a:gd name="connsiteY228" fmla="*/ 4243785 h 5376282"/>
              <a:gd name="connsiteX229" fmla="*/ 3391850 w 8114427"/>
              <a:gd name="connsiteY229" fmla="*/ 4161446 h 5376282"/>
              <a:gd name="connsiteX230" fmla="*/ 3365848 w 8114427"/>
              <a:gd name="connsiteY230" fmla="*/ 4096441 h 5376282"/>
              <a:gd name="connsiteX231" fmla="*/ 3296510 w 8114427"/>
              <a:gd name="connsiteY231" fmla="*/ 4035770 h 5376282"/>
              <a:gd name="connsiteX232" fmla="*/ 3279175 w 8114427"/>
              <a:gd name="connsiteY232" fmla="*/ 3966432 h 5376282"/>
              <a:gd name="connsiteX233" fmla="*/ 3248839 w 8114427"/>
              <a:gd name="connsiteY233" fmla="*/ 3936096 h 5376282"/>
              <a:gd name="connsiteX234" fmla="*/ 3240172 w 8114427"/>
              <a:gd name="connsiteY234" fmla="*/ 3905760 h 5376282"/>
              <a:gd name="connsiteX235" fmla="*/ 3114497 w 8114427"/>
              <a:gd name="connsiteY235" fmla="*/ 3797419 h 5376282"/>
              <a:gd name="connsiteX236" fmla="*/ 2980153 w 8114427"/>
              <a:gd name="connsiteY236" fmla="*/ 3758416 h 5376282"/>
              <a:gd name="connsiteX237" fmla="*/ 2923815 w 8114427"/>
              <a:gd name="connsiteY237" fmla="*/ 3697746 h 5376282"/>
              <a:gd name="connsiteX238" fmla="*/ 2867480 w 8114427"/>
              <a:gd name="connsiteY238" fmla="*/ 3650075 h 5376282"/>
              <a:gd name="connsiteX239" fmla="*/ 2806810 w 8114427"/>
              <a:gd name="connsiteY239" fmla="*/ 3637074 h 5376282"/>
              <a:gd name="connsiteX240" fmla="*/ 2798142 w 8114427"/>
              <a:gd name="connsiteY240" fmla="*/ 3524399 h 5376282"/>
              <a:gd name="connsiteX241" fmla="*/ 2798143 w 8114427"/>
              <a:gd name="connsiteY241" fmla="*/ 3463728 h 5376282"/>
              <a:gd name="connsiteX242" fmla="*/ 2884816 w 8114427"/>
              <a:gd name="connsiteY242" fmla="*/ 3351053 h 5376282"/>
              <a:gd name="connsiteX243" fmla="*/ 2880504 w 8114427"/>
              <a:gd name="connsiteY243" fmla="*/ 3250100 h 5376282"/>
              <a:gd name="connsiteX244" fmla="*/ 2810649 w 8114427"/>
              <a:gd name="connsiteY244" fmla="*/ 3120674 h 5376282"/>
              <a:gd name="connsiteX245" fmla="*/ 2700063 w 8114427"/>
              <a:gd name="connsiteY245" fmla="*/ 3125524 h 5376282"/>
              <a:gd name="connsiteX0" fmla="*/ 918776 w 8114427"/>
              <a:gd name="connsiteY0" fmla="*/ 2253699 h 5376282"/>
              <a:gd name="connsiteX1" fmla="*/ 884513 w 8114427"/>
              <a:gd name="connsiteY1" fmla="*/ 2326578 h 5376282"/>
              <a:gd name="connsiteX2" fmla="*/ 953093 w 8114427"/>
              <a:gd name="connsiteY2" fmla="*/ 2040828 h 5376282"/>
              <a:gd name="connsiteX3" fmla="*/ 882262 w 8114427"/>
              <a:gd name="connsiteY3" fmla="*/ 1952938 h 5376282"/>
              <a:gd name="connsiteX4" fmla="*/ 819649 w 8114427"/>
              <a:gd name="connsiteY4" fmla="*/ 1842296 h 5376282"/>
              <a:gd name="connsiteX5" fmla="*/ 724892 w 8114427"/>
              <a:gd name="connsiteY5" fmla="*/ 1694990 h 5376282"/>
              <a:gd name="connsiteX6" fmla="*/ 582758 w 8114427"/>
              <a:gd name="connsiteY6" fmla="*/ 1570351 h 5376282"/>
              <a:gd name="connsiteX7" fmla="*/ 490044 w 8114427"/>
              <a:gd name="connsiteY7" fmla="*/ 1461969 h 5376282"/>
              <a:gd name="connsiteX8" fmla="*/ 398787 w 8114427"/>
              <a:gd name="connsiteY8" fmla="*/ 1377494 h 5376282"/>
              <a:gd name="connsiteX9" fmla="*/ 373643 w 8114427"/>
              <a:gd name="connsiteY9" fmla="*/ 1258831 h 5376282"/>
              <a:gd name="connsiteX10" fmla="*/ 379402 w 8114427"/>
              <a:gd name="connsiteY10" fmla="*/ 1151904 h 5376282"/>
              <a:gd name="connsiteX11" fmla="*/ 343327 w 8114427"/>
              <a:gd name="connsiteY11" fmla="*/ 1054238 h 5376282"/>
              <a:gd name="connsiteX12" fmla="*/ 302947 w 8114427"/>
              <a:gd name="connsiteY12" fmla="*/ 996082 h 5376282"/>
              <a:gd name="connsiteX13" fmla="*/ 307902 w 8114427"/>
              <a:gd name="connsiteY13" fmla="*/ 860731 h 5376282"/>
              <a:gd name="connsiteX14" fmla="*/ 218162 w 8114427"/>
              <a:gd name="connsiteY14" fmla="*/ 767429 h 5376282"/>
              <a:gd name="connsiteX15" fmla="*/ 238786 w 8114427"/>
              <a:gd name="connsiteY15" fmla="*/ 673694 h 5376282"/>
              <a:gd name="connsiteX16" fmla="*/ 131859 w 8114427"/>
              <a:gd name="connsiteY16" fmla="*/ 414074 h 5376282"/>
              <a:gd name="connsiteX17" fmla="*/ 179454 w 8114427"/>
              <a:gd name="connsiteY17" fmla="*/ 360503 h 5376282"/>
              <a:gd name="connsiteX18" fmla="*/ 91696 w 8114427"/>
              <a:gd name="connsiteY18" fmla="*/ 241499 h 5376282"/>
              <a:gd name="connsiteX19" fmla="*/ 44535 w 8114427"/>
              <a:gd name="connsiteY19" fmla="*/ 106364 h 5376282"/>
              <a:gd name="connsiteX20" fmla="*/ 73903 w 8114427"/>
              <a:gd name="connsiteY20" fmla="*/ 3029 h 5376282"/>
              <a:gd name="connsiteX21" fmla="*/ 914999 w 8114427"/>
              <a:gd name="connsiteY21" fmla="*/ 32694 h 5376282"/>
              <a:gd name="connsiteX22" fmla="*/ 985387 w 8114427"/>
              <a:gd name="connsiteY22" fmla="*/ 86035 h 5376282"/>
              <a:gd name="connsiteX23" fmla="*/ 1040724 w 8114427"/>
              <a:gd name="connsiteY23" fmla="*/ 212028 h 5376282"/>
              <a:gd name="connsiteX24" fmla="*/ 2217091 w 8114427"/>
              <a:gd name="connsiteY24" fmla="*/ 808490 h 5376282"/>
              <a:gd name="connsiteX25" fmla="*/ 2789562 w 8114427"/>
              <a:gd name="connsiteY25" fmla="*/ 907056 h 5376282"/>
              <a:gd name="connsiteX26" fmla="*/ 3280035 w 8114427"/>
              <a:gd name="connsiteY26" fmla="*/ 953195 h 5376282"/>
              <a:gd name="connsiteX27" fmla="*/ 3494599 w 8114427"/>
              <a:gd name="connsiteY27" fmla="*/ 977101 h 5376282"/>
              <a:gd name="connsiteX28" fmla="*/ 3506552 w 8114427"/>
              <a:gd name="connsiteY28" fmla="*/ 977101 h 5376282"/>
              <a:gd name="connsiteX29" fmla="*/ 3518505 w 8114427"/>
              <a:gd name="connsiteY29" fmla="*/ 779877 h 5376282"/>
              <a:gd name="connsiteX30" fmla="*/ 3518505 w 8114427"/>
              <a:gd name="connsiteY30" fmla="*/ 773901 h 5376282"/>
              <a:gd name="connsiteX31" fmla="*/ 3655964 w 8114427"/>
              <a:gd name="connsiteY31" fmla="*/ 773901 h 5376282"/>
              <a:gd name="connsiteX32" fmla="*/ 4205799 w 8114427"/>
              <a:gd name="connsiteY32" fmla="*/ 821713 h 5376282"/>
              <a:gd name="connsiteX33" fmla="*/ 4241658 w 8114427"/>
              <a:gd name="connsiteY33" fmla="*/ 821713 h 5376282"/>
              <a:gd name="connsiteX34" fmla="*/ 4271540 w 8114427"/>
              <a:gd name="connsiteY34" fmla="*/ 851595 h 5376282"/>
              <a:gd name="connsiteX35" fmla="*/ 4295446 w 8114427"/>
              <a:gd name="connsiteY35" fmla="*/ 905383 h 5376282"/>
              <a:gd name="connsiteX36" fmla="*/ 4301423 w 8114427"/>
              <a:gd name="connsiteY36" fmla="*/ 953195 h 5376282"/>
              <a:gd name="connsiteX37" fmla="*/ 4343258 w 8114427"/>
              <a:gd name="connsiteY37" fmla="*/ 1001007 h 5376282"/>
              <a:gd name="connsiteX38" fmla="*/ 4408999 w 8114427"/>
              <a:gd name="connsiteY38" fmla="*/ 1012960 h 5376282"/>
              <a:gd name="connsiteX39" fmla="*/ 4462787 w 8114427"/>
              <a:gd name="connsiteY39" fmla="*/ 1060772 h 5376282"/>
              <a:gd name="connsiteX40" fmla="*/ 4504623 w 8114427"/>
              <a:gd name="connsiteY40" fmla="*/ 1114560 h 5376282"/>
              <a:gd name="connsiteX41" fmla="*/ 4558411 w 8114427"/>
              <a:gd name="connsiteY41" fmla="*/ 1168348 h 5376282"/>
              <a:gd name="connsiteX42" fmla="*/ 4576340 w 8114427"/>
              <a:gd name="connsiteY42" fmla="*/ 1198230 h 5376282"/>
              <a:gd name="connsiteX43" fmla="*/ 4630129 w 8114427"/>
              <a:gd name="connsiteY43" fmla="*/ 1246042 h 5376282"/>
              <a:gd name="connsiteX44" fmla="*/ 4683917 w 8114427"/>
              <a:gd name="connsiteY44" fmla="*/ 1293854 h 5376282"/>
              <a:gd name="connsiteX45" fmla="*/ 4689893 w 8114427"/>
              <a:gd name="connsiteY45" fmla="*/ 1293854 h 5376282"/>
              <a:gd name="connsiteX46" fmla="*/ 4749658 w 8114427"/>
              <a:gd name="connsiteY46" fmla="*/ 1311783 h 5376282"/>
              <a:gd name="connsiteX47" fmla="*/ 4791493 w 8114427"/>
              <a:gd name="connsiteY47" fmla="*/ 1365572 h 5376282"/>
              <a:gd name="connsiteX48" fmla="*/ 4797470 w 8114427"/>
              <a:gd name="connsiteY48" fmla="*/ 1377524 h 5376282"/>
              <a:gd name="connsiteX49" fmla="*/ 4821376 w 8114427"/>
              <a:gd name="connsiteY49" fmla="*/ 1401430 h 5376282"/>
              <a:gd name="connsiteX50" fmla="*/ 4845281 w 8114427"/>
              <a:gd name="connsiteY50" fmla="*/ 1443266 h 5376282"/>
              <a:gd name="connsiteX51" fmla="*/ 4851258 w 8114427"/>
              <a:gd name="connsiteY51" fmla="*/ 1491077 h 5376282"/>
              <a:gd name="connsiteX52" fmla="*/ 4863211 w 8114427"/>
              <a:gd name="connsiteY52" fmla="*/ 1514983 h 5376282"/>
              <a:gd name="connsiteX53" fmla="*/ 4887117 w 8114427"/>
              <a:gd name="connsiteY53" fmla="*/ 1544866 h 5376282"/>
              <a:gd name="connsiteX54" fmla="*/ 4911023 w 8114427"/>
              <a:gd name="connsiteY54" fmla="*/ 1580724 h 5376282"/>
              <a:gd name="connsiteX55" fmla="*/ 4922976 w 8114427"/>
              <a:gd name="connsiteY55" fmla="*/ 1610607 h 5376282"/>
              <a:gd name="connsiteX56" fmla="*/ 4899070 w 8114427"/>
              <a:gd name="connsiteY56" fmla="*/ 1664395 h 5376282"/>
              <a:gd name="connsiteX57" fmla="*/ 4922976 w 8114427"/>
              <a:gd name="connsiteY57" fmla="*/ 1712207 h 5376282"/>
              <a:gd name="connsiteX58" fmla="*/ 4934929 w 8114427"/>
              <a:gd name="connsiteY58" fmla="*/ 1742089 h 5376282"/>
              <a:gd name="connsiteX59" fmla="*/ 4952858 w 8114427"/>
              <a:gd name="connsiteY59" fmla="*/ 1783924 h 5376282"/>
              <a:gd name="connsiteX60" fmla="*/ 4964811 w 8114427"/>
              <a:gd name="connsiteY60" fmla="*/ 1801854 h 5376282"/>
              <a:gd name="connsiteX61" fmla="*/ 4964811 w 8114427"/>
              <a:gd name="connsiteY61" fmla="*/ 1831736 h 5376282"/>
              <a:gd name="connsiteX62" fmla="*/ 5012623 w 8114427"/>
              <a:gd name="connsiteY62" fmla="*/ 1891501 h 5376282"/>
              <a:gd name="connsiteX63" fmla="*/ 5042505 w 8114427"/>
              <a:gd name="connsiteY63" fmla="*/ 1909430 h 5376282"/>
              <a:gd name="connsiteX64" fmla="*/ 5048481 w 8114427"/>
              <a:gd name="connsiteY64" fmla="*/ 1903454 h 5376282"/>
              <a:gd name="connsiteX65" fmla="*/ 5090317 w 8114427"/>
              <a:gd name="connsiteY65" fmla="*/ 1921383 h 5376282"/>
              <a:gd name="connsiteX66" fmla="*/ 5144105 w 8114427"/>
              <a:gd name="connsiteY66" fmla="*/ 1969195 h 5376282"/>
              <a:gd name="connsiteX67" fmla="*/ 5185940 w 8114427"/>
              <a:gd name="connsiteY67" fmla="*/ 2005054 h 5376282"/>
              <a:gd name="connsiteX68" fmla="*/ 5221799 w 8114427"/>
              <a:gd name="connsiteY68" fmla="*/ 2017007 h 5376282"/>
              <a:gd name="connsiteX69" fmla="*/ 5275587 w 8114427"/>
              <a:gd name="connsiteY69" fmla="*/ 2028960 h 5376282"/>
              <a:gd name="connsiteX70" fmla="*/ 5275587 w 8114427"/>
              <a:gd name="connsiteY70" fmla="*/ 2052866 h 5376282"/>
              <a:gd name="connsiteX71" fmla="*/ 5323399 w 8114427"/>
              <a:gd name="connsiteY71" fmla="*/ 2082748 h 5376282"/>
              <a:gd name="connsiteX72" fmla="*/ 5359258 w 8114427"/>
              <a:gd name="connsiteY72" fmla="*/ 2088724 h 5376282"/>
              <a:gd name="connsiteX73" fmla="*/ 5401093 w 8114427"/>
              <a:gd name="connsiteY73" fmla="*/ 2124583 h 5376282"/>
              <a:gd name="connsiteX74" fmla="*/ 5430976 w 8114427"/>
              <a:gd name="connsiteY74" fmla="*/ 2142513 h 5376282"/>
              <a:gd name="connsiteX75" fmla="*/ 5442929 w 8114427"/>
              <a:gd name="connsiteY75" fmla="*/ 2148489 h 5376282"/>
              <a:gd name="connsiteX76" fmla="*/ 5466834 w 8114427"/>
              <a:gd name="connsiteY76" fmla="*/ 2154466 h 5376282"/>
              <a:gd name="connsiteX77" fmla="*/ 5526599 w 8114427"/>
              <a:gd name="connsiteY77" fmla="*/ 2178372 h 5376282"/>
              <a:gd name="connsiteX78" fmla="*/ 5550505 w 8114427"/>
              <a:gd name="connsiteY78" fmla="*/ 2154466 h 5376282"/>
              <a:gd name="connsiteX79" fmla="*/ 5574411 w 8114427"/>
              <a:gd name="connsiteY79" fmla="*/ 2130560 h 5376282"/>
              <a:gd name="connsiteX80" fmla="*/ 5604293 w 8114427"/>
              <a:gd name="connsiteY80" fmla="*/ 2088724 h 5376282"/>
              <a:gd name="connsiteX81" fmla="*/ 5646129 w 8114427"/>
              <a:gd name="connsiteY81" fmla="*/ 2064819 h 5376282"/>
              <a:gd name="connsiteX82" fmla="*/ 5634176 w 8114427"/>
              <a:gd name="connsiteY82" fmla="*/ 2046889 h 5376282"/>
              <a:gd name="connsiteX83" fmla="*/ 5634176 w 8114427"/>
              <a:gd name="connsiteY83" fmla="*/ 2011030 h 5376282"/>
              <a:gd name="connsiteX84" fmla="*/ 5670034 w 8114427"/>
              <a:gd name="connsiteY84" fmla="*/ 1975172 h 5376282"/>
              <a:gd name="connsiteX85" fmla="*/ 5670034 w 8114427"/>
              <a:gd name="connsiteY85" fmla="*/ 1957242 h 5376282"/>
              <a:gd name="connsiteX86" fmla="*/ 5735776 w 8114427"/>
              <a:gd name="connsiteY86" fmla="*/ 1819783 h 5376282"/>
              <a:gd name="connsiteX87" fmla="*/ 5753705 w 8114427"/>
              <a:gd name="connsiteY87" fmla="*/ 1813807 h 5376282"/>
              <a:gd name="connsiteX88" fmla="*/ 5843352 w 8114427"/>
              <a:gd name="connsiteY88" fmla="*/ 1795877 h 5376282"/>
              <a:gd name="connsiteX89" fmla="*/ 5855305 w 8114427"/>
              <a:gd name="connsiteY89" fmla="*/ 1795877 h 5376282"/>
              <a:gd name="connsiteX90" fmla="*/ 5879210 w 8114427"/>
              <a:gd name="connsiteY90" fmla="*/ 1765996 h 5376282"/>
              <a:gd name="connsiteX91" fmla="*/ 6070456 w 8114427"/>
              <a:gd name="connsiteY91" fmla="*/ 1789901 h 5376282"/>
              <a:gd name="connsiteX92" fmla="*/ 6219869 w 8114427"/>
              <a:gd name="connsiteY92" fmla="*/ 1807830 h 5376282"/>
              <a:gd name="connsiteX93" fmla="*/ 6291586 w 8114427"/>
              <a:gd name="connsiteY93" fmla="*/ 1849666 h 5376282"/>
              <a:gd name="connsiteX94" fmla="*/ 6327444 w 8114427"/>
              <a:gd name="connsiteY94" fmla="*/ 1897477 h 5376282"/>
              <a:gd name="connsiteX95" fmla="*/ 6333421 w 8114427"/>
              <a:gd name="connsiteY95" fmla="*/ 1939313 h 5376282"/>
              <a:gd name="connsiteX96" fmla="*/ 6423067 w 8114427"/>
              <a:gd name="connsiteY96" fmla="*/ 1951266 h 5376282"/>
              <a:gd name="connsiteX97" fmla="*/ 6452950 w 8114427"/>
              <a:gd name="connsiteY97" fmla="*/ 2017007 h 5376282"/>
              <a:gd name="connsiteX98" fmla="*/ 6512713 w 8114427"/>
              <a:gd name="connsiteY98" fmla="*/ 2046889 h 5376282"/>
              <a:gd name="connsiteX99" fmla="*/ 6584431 w 8114427"/>
              <a:gd name="connsiteY99" fmla="*/ 2118606 h 5376282"/>
              <a:gd name="connsiteX100" fmla="*/ 6620289 w 8114427"/>
              <a:gd name="connsiteY100" fmla="*/ 2256065 h 5376282"/>
              <a:gd name="connsiteX101" fmla="*/ 6703960 w 8114427"/>
              <a:gd name="connsiteY101" fmla="*/ 2381572 h 5376282"/>
              <a:gd name="connsiteX102" fmla="*/ 6745795 w 8114427"/>
              <a:gd name="connsiteY102" fmla="*/ 2501101 h 5376282"/>
              <a:gd name="connsiteX103" fmla="*/ 6829465 w 8114427"/>
              <a:gd name="connsiteY103" fmla="*/ 2560866 h 5376282"/>
              <a:gd name="connsiteX104" fmla="*/ 6889229 w 8114427"/>
              <a:gd name="connsiteY104" fmla="*/ 2650512 h 5376282"/>
              <a:gd name="connsiteX105" fmla="*/ 6948993 w 8114427"/>
              <a:gd name="connsiteY105" fmla="*/ 2758089 h 5376282"/>
              <a:gd name="connsiteX106" fmla="*/ 6996805 w 8114427"/>
              <a:gd name="connsiteY106" fmla="*/ 2805900 h 5376282"/>
              <a:gd name="connsiteX107" fmla="*/ 7068521 w 8114427"/>
              <a:gd name="connsiteY107" fmla="*/ 2829806 h 5376282"/>
              <a:gd name="connsiteX108" fmla="*/ 7080473 w 8114427"/>
              <a:gd name="connsiteY108" fmla="*/ 2907501 h 5376282"/>
              <a:gd name="connsiteX109" fmla="*/ 7086450 w 8114427"/>
              <a:gd name="connsiteY109" fmla="*/ 2979218 h 5376282"/>
              <a:gd name="connsiteX110" fmla="*/ 7104378 w 8114427"/>
              <a:gd name="connsiteY110" fmla="*/ 3080819 h 5376282"/>
              <a:gd name="connsiteX111" fmla="*/ 7146214 w 8114427"/>
              <a:gd name="connsiteY111" fmla="*/ 3182419 h 5376282"/>
              <a:gd name="connsiteX112" fmla="*/ 7176095 w 8114427"/>
              <a:gd name="connsiteY112" fmla="*/ 3194372 h 5376282"/>
              <a:gd name="connsiteX113" fmla="*/ 7200002 w 8114427"/>
              <a:gd name="connsiteY113" fmla="*/ 3260112 h 5376282"/>
              <a:gd name="connsiteX114" fmla="*/ 7277694 w 8114427"/>
              <a:gd name="connsiteY114" fmla="*/ 3361711 h 5376282"/>
              <a:gd name="connsiteX115" fmla="*/ 7385271 w 8114427"/>
              <a:gd name="connsiteY115" fmla="*/ 3391593 h 5376282"/>
              <a:gd name="connsiteX116" fmla="*/ 7451012 w 8114427"/>
              <a:gd name="connsiteY116" fmla="*/ 3445381 h 5376282"/>
              <a:gd name="connsiteX117" fmla="*/ 7558588 w 8114427"/>
              <a:gd name="connsiteY117" fmla="*/ 3451357 h 5376282"/>
              <a:gd name="connsiteX118" fmla="*/ 7630305 w 8114427"/>
              <a:gd name="connsiteY118" fmla="*/ 3517097 h 5376282"/>
              <a:gd name="connsiteX119" fmla="*/ 7702023 w 8114427"/>
              <a:gd name="connsiteY119" fmla="*/ 3546980 h 5376282"/>
              <a:gd name="connsiteX120" fmla="*/ 7857410 w 8114427"/>
              <a:gd name="connsiteY120" fmla="*/ 3535026 h 5376282"/>
              <a:gd name="connsiteX121" fmla="*/ 7970962 w 8114427"/>
              <a:gd name="connsiteY121" fmla="*/ 3588814 h 5376282"/>
              <a:gd name="connsiteX122" fmla="*/ 8012796 w 8114427"/>
              <a:gd name="connsiteY122" fmla="*/ 3612720 h 5376282"/>
              <a:gd name="connsiteX123" fmla="*/ 8090490 w 8114427"/>
              <a:gd name="connsiteY123" fmla="*/ 3564909 h 5376282"/>
              <a:gd name="connsiteX124" fmla="*/ 8108418 w 8114427"/>
              <a:gd name="connsiteY124" fmla="*/ 3558932 h 5376282"/>
              <a:gd name="connsiteX125" fmla="*/ 8114394 w 8114427"/>
              <a:gd name="connsiteY125" fmla="*/ 3720296 h 5376282"/>
              <a:gd name="connsiteX126" fmla="*/ 8030724 w 8114427"/>
              <a:gd name="connsiteY126" fmla="*/ 3893614 h 5376282"/>
              <a:gd name="connsiteX127" fmla="*/ 7970960 w 8114427"/>
              <a:gd name="connsiteY127" fmla="*/ 4054978 h 5376282"/>
              <a:gd name="connsiteX128" fmla="*/ 7929124 w 8114427"/>
              <a:gd name="connsiteY128" fmla="*/ 4365754 h 5376282"/>
              <a:gd name="connsiteX129" fmla="*/ 7911195 w 8114427"/>
              <a:gd name="connsiteY129" fmla="*/ 4568954 h 5376282"/>
              <a:gd name="connsiteX130" fmla="*/ 7917171 w 8114427"/>
              <a:gd name="connsiteY130" fmla="*/ 4736295 h 5376282"/>
              <a:gd name="connsiteX131" fmla="*/ 7917171 w 8114427"/>
              <a:gd name="connsiteY131" fmla="*/ 4867777 h 5376282"/>
              <a:gd name="connsiteX132" fmla="*/ 7929124 w 8114427"/>
              <a:gd name="connsiteY132" fmla="*/ 5029141 h 5376282"/>
              <a:gd name="connsiteX133" fmla="*/ 7893266 w 8114427"/>
              <a:gd name="connsiteY133" fmla="*/ 5166599 h 5376282"/>
              <a:gd name="connsiteX134" fmla="*/ 7905219 w 8114427"/>
              <a:gd name="connsiteY134" fmla="*/ 5280152 h 5376282"/>
              <a:gd name="connsiteX135" fmla="*/ 7935101 w 8114427"/>
              <a:gd name="connsiteY135" fmla="*/ 5369799 h 5376282"/>
              <a:gd name="connsiteX136" fmla="*/ 7911195 w 8114427"/>
              <a:gd name="connsiteY136" fmla="*/ 5369798 h 5376282"/>
              <a:gd name="connsiteX137" fmla="*/ 7815571 w 8114427"/>
              <a:gd name="connsiteY137" fmla="*/ 5327962 h 5376282"/>
              <a:gd name="connsiteX138" fmla="*/ 7725924 w 8114427"/>
              <a:gd name="connsiteY138" fmla="*/ 5286127 h 5376282"/>
              <a:gd name="connsiteX139" fmla="*/ 7678113 w 8114427"/>
              <a:gd name="connsiteY139" fmla="*/ 5292104 h 5376282"/>
              <a:gd name="connsiteX140" fmla="*/ 7546631 w 8114427"/>
              <a:gd name="connsiteY140" fmla="*/ 5298081 h 5376282"/>
              <a:gd name="connsiteX141" fmla="*/ 7474913 w 8114427"/>
              <a:gd name="connsiteY141" fmla="*/ 5310034 h 5376282"/>
              <a:gd name="connsiteX142" fmla="*/ 7445031 w 8114427"/>
              <a:gd name="connsiteY142" fmla="*/ 5339916 h 5376282"/>
              <a:gd name="connsiteX143" fmla="*/ 7259760 w 8114427"/>
              <a:gd name="connsiteY143" fmla="*/ 5298080 h 5376282"/>
              <a:gd name="connsiteX144" fmla="*/ 7214129 w 8114427"/>
              <a:gd name="connsiteY144" fmla="*/ 5192855 h 5376282"/>
              <a:gd name="connsiteX145" fmla="*/ 7179460 w 8114427"/>
              <a:gd name="connsiteY145" fmla="*/ 5214524 h 5376282"/>
              <a:gd name="connsiteX146" fmla="*/ 7144791 w 8114427"/>
              <a:gd name="connsiteY146" fmla="*/ 5179854 h 5376282"/>
              <a:gd name="connsiteX147" fmla="*/ 7127456 w 8114427"/>
              <a:gd name="connsiteY147" fmla="*/ 5218856 h 5376282"/>
              <a:gd name="connsiteX148" fmla="*/ 6915107 w 8114427"/>
              <a:gd name="connsiteY148" fmla="*/ 5145184 h 5376282"/>
              <a:gd name="connsiteX149" fmla="*/ 6893439 w 8114427"/>
              <a:gd name="connsiteY149" fmla="*/ 5097514 h 5376282"/>
              <a:gd name="connsiteX150" fmla="*/ 6941109 w 8114427"/>
              <a:gd name="connsiteY150" fmla="*/ 5054178 h 5376282"/>
              <a:gd name="connsiteX151" fmla="*/ 6906440 w 8114427"/>
              <a:gd name="connsiteY151" fmla="*/ 4976172 h 5376282"/>
              <a:gd name="connsiteX152" fmla="*/ 6863104 w 8114427"/>
              <a:gd name="connsiteY152" fmla="*/ 4980506 h 5376282"/>
              <a:gd name="connsiteX153" fmla="*/ 6880438 w 8114427"/>
              <a:gd name="connsiteY153" fmla="*/ 4928502 h 5376282"/>
              <a:gd name="connsiteX154" fmla="*/ 6780764 w 8114427"/>
              <a:gd name="connsiteY154" fmla="*/ 4928502 h 5376282"/>
              <a:gd name="connsiteX155" fmla="*/ 6750429 w 8114427"/>
              <a:gd name="connsiteY155" fmla="*/ 4958837 h 5376282"/>
              <a:gd name="connsiteX156" fmla="*/ 6715759 w 8114427"/>
              <a:gd name="connsiteY156" fmla="*/ 4950170 h 5376282"/>
              <a:gd name="connsiteX157" fmla="*/ 6702758 w 8114427"/>
              <a:gd name="connsiteY157" fmla="*/ 4915501 h 5376282"/>
              <a:gd name="connsiteX158" fmla="*/ 6698424 w 8114427"/>
              <a:gd name="connsiteY158" fmla="*/ 4824495 h 5376282"/>
              <a:gd name="connsiteX159" fmla="*/ 6681090 w 8114427"/>
              <a:gd name="connsiteY159" fmla="*/ 4729155 h 5376282"/>
              <a:gd name="connsiteX160" fmla="*/ 6685423 w 8114427"/>
              <a:gd name="connsiteY160" fmla="*/ 4659816 h 5376282"/>
              <a:gd name="connsiteX161" fmla="*/ 6620418 w 8114427"/>
              <a:gd name="connsiteY161" fmla="*/ 4573142 h 5376282"/>
              <a:gd name="connsiteX162" fmla="*/ 6624753 w 8114427"/>
              <a:gd name="connsiteY162" fmla="*/ 4425798 h 5376282"/>
              <a:gd name="connsiteX163" fmla="*/ 6529412 w 8114427"/>
              <a:gd name="connsiteY163" fmla="*/ 4304457 h 5376282"/>
              <a:gd name="connsiteX164" fmla="*/ 6494743 w 8114427"/>
              <a:gd name="connsiteY164" fmla="*/ 4261120 h 5376282"/>
              <a:gd name="connsiteX165" fmla="*/ 6438406 w 8114427"/>
              <a:gd name="connsiteY165" fmla="*/ 4274121 h 5376282"/>
              <a:gd name="connsiteX166" fmla="*/ 6395069 w 8114427"/>
              <a:gd name="connsiteY166" fmla="*/ 4252453 h 5376282"/>
              <a:gd name="connsiteX167" fmla="*/ 6356067 w 8114427"/>
              <a:gd name="connsiteY167" fmla="*/ 4174447 h 5376282"/>
              <a:gd name="connsiteX168" fmla="*/ 6299729 w 8114427"/>
              <a:gd name="connsiteY168" fmla="*/ 4183114 h 5376282"/>
              <a:gd name="connsiteX169" fmla="*/ 6243391 w 8114427"/>
              <a:gd name="connsiteY169" fmla="*/ 4204783 h 5376282"/>
              <a:gd name="connsiteX170" fmla="*/ 6165385 w 8114427"/>
              <a:gd name="connsiteY170" fmla="*/ 4209116 h 5376282"/>
              <a:gd name="connsiteX171" fmla="*/ 6161052 w 8114427"/>
              <a:gd name="connsiteY171" fmla="*/ 4174447 h 5376282"/>
              <a:gd name="connsiteX172" fmla="*/ 6182721 w 8114427"/>
              <a:gd name="connsiteY172" fmla="*/ 4165779 h 5376282"/>
              <a:gd name="connsiteX173" fmla="*/ 6139384 w 8114427"/>
              <a:gd name="connsiteY173" fmla="*/ 4126776 h 5376282"/>
              <a:gd name="connsiteX174" fmla="*/ 6100381 w 8114427"/>
              <a:gd name="connsiteY174" fmla="*/ 4113776 h 5376282"/>
              <a:gd name="connsiteX175" fmla="*/ 6018041 w 8114427"/>
              <a:gd name="connsiteY175" fmla="*/ 4035770 h 5376282"/>
              <a:gd name="connsiteX176" fmla="*/ 5840362 w 8114427"/>
              <a:gd name="connsiteY176" fmla="*/ 4014102 h 5376282"/>
              <a:gd name="connsiteX177" fmla="*/ 5788357 w 8114427"/>
              <a:gd name="connsiteY177" fmla="*/ 4027103 h 5376282"/>
              <a:gd name="connsiteX178" fmla="*/ 5736354 w 8114427"/>
              <a:gd name="connsiteY178" fmla="*/ 4035771 h 5376282"/>
              <a:gd name="connsiteX179" fmla="*/ 5745022 w 8114427"/>
              <a:gd name="connsiteY179" fmla="*/ 4079107 h 5376282"/>
              <a:gd name="connsiteX180" fmla="*/ 5801360 w 8114427"/>
              <a:gd name="connsiteY180" fmla="*/ 4157112 h 5376282"/>
              <a:gd name="connsiteX181" fmla="*/ 5801359 w 8114427"/>
              <a:gd name="connsiteY181" fmla="*/ 4339126 h 5376282"/>
              <a:gd name="connsiteX182" fmla="*/ 5675683 w 8114427"/>
              <a:gd name="connsiteY182" fmla="*/ 4365128 h 5376282"/>
              <a:gd name="connsiteX183" fmla="*/ 5558675 w 8114427"/>
              <a:gd name="connsiteY183" fmla="*/ 4352126 h 5376282"/>
              <a:gd name="connsiteX184" fmla="*/ 5467668 w 8114427"/>
              <a:gd name="connsiteY184" fmla="*/ 4330458 h 5376282"/>
              <a:gd name="connsiteX185" fmla="*/ 5406997 w 8114427"/>
              <a:gd name="connsiteY185" fmla="*/ 4352127 h 5376282"/>
              <a:gd name="connsiteX186" fmla="*/ 5359327 w 8114427"/>
              <a:gd name="connsiteY186" fmla="*/ 4399797 h 5376282"/>
              <a:gd name="connsiteX187" fmla="*/ 5298656 w 8114427"/>
              <a:gd name="connsiteY187" fmla="*/ 4443134 h 5376282"/>
              <a:gd name="connsiteX188" fmla="*/ 5272654 w 8114427"/>
              <a:gd name="connsiteY188" fmla="*/ 4486469 h 5376282"/>
              <a:gd name="connsiteX189" fmla="*/ 5198982 w 8114427"/>
              <a:gd name="connsiteY189" fmla="*/ 4521139 h 5376282"/>
              <a:gd name="connsiteX190" fmla="*/ 5203315 w 8114427"/>
              <a:gd name="connsiteY190" fmla="*/ 4577477 h 5376282"/>
              <a:gd name="connsiteX191" fmla="*/ 5185981 w 8114427"/>
              <a:gd name="connsiteY191" fmla="*/ 4616479 h 5376282"/>
              <a:gd name="connsiteX192" fmla="*/ 5190315 w 8114427"/>
              <a:gd name="connsiteY192" fmla="*/ 4677150 h 5376282"/>
              <a:gd name="connsiteX193" fmla="*/ 5216316 w 8114427"/>
              <a:gd name="connsiteY193" fmla="*/ 4737821 h 5376282"/>
              <a:gd name="connsiteX194" fmla="*/ 5164312 w 8114427"/>
              <a:gd name="connsiteY194" fmla="*/ 4733488 h 5376282"/>
              <a:gd name="connsiteX195" fmla="*/ 5138311 w 8114427"/>
              <a:gd name="connsiteY195" fmla="*/ 4776824 h 5376282"/>
              <a:gd name="connsiteX196" fmla="*/ 5073306 w 8114427"/>
              <a:gd name="connsiteY196" fmla="*/ 4824494 h 5376282"/>
              <a:gd name="connsiteX197" fmla="*/ 5073306 w 8114427"/>
              <a:gd name="connsiteY197" fmla="*/ 4941503 h 5376282"/>
              <a:gd name="connsiteX198" fmla="*/ 5042970 w 8114427"/>
              <a:gd name="connsiteY198" fmla="*/ 4971838 h 5376282"/>
              <a:gd name="connsiteX199" fmla="*/ 5016969 w 8114427"/>
              <a:gd name="connsiteY199" fmla="*/ 5231857 h 5376282"/>
              <a:gd name="connsiteX200" fmla="*/ 4973633 w 8114427"/>
              <a:gd name="connsiteY200" fmla="*/ 5366201 h 5376282"/>
              <a:gd name="connsiteX201" fmla="*/ 4947631 w 8114427"/>
              <a:gd name="connsiteY201" fmla="*/ 5309863 h 5376282"/>
              <a:gd name="connsiteX202" fmla="*/ 4886959 w 8114427"/>
              <a:gd name="connsiteY202" fmla="*/ 5318530 h 5376282"/>
              <a:gd name="connsiteX203" fmla="*/ 4808953 w 8114427"/>
              <a:gd name="connsiteY203" fmla="*/ 5288195 h 5376282"/>
              <a:gd name="connsiteX204" fmla="*/ 4813287 w 8114427"/>
              <a:gd name="connsiteY204" fmla="*/ 5223190 h 5376282"/>
              <a:gd name="connsiteX205" fmla="*/ 4765617 w 8114427"/>
              <a:gd name="connsiteY205" fmla="*/ 5205855 h 5376282"/>
              <a:gd name="connsiteX206" fmla="*/ 4665944 w 8114427"/>
              <a:gd name="connsiteY206" fmla="*/ 5249192 h 5376282"/>
              <a:gd name="connsiteX207" fmla="*/ 4657276 w 8114427"/>
              <a:gd name="connsiteY207" fmla="*/ 5197189 h 5376282"/>
              <a:gd name="connsiteX208" fmla="*/ 4700612 w 8114427"/>
              <a:gd name="connsiteY208" fmla="*/ 5136518 h 5376282"/>
              <a:gd name="connsiteX209" fmla="*/ 4665943 w 8114427"/>
              <a:gd name="connsiteY209" fmla="*/ 5062846 h 5376282"/>
              <a:gd name="connsiteX210" fmla="*/ 4587937 w 8114427"/>
              <a:gd name="connsiteY210" fmla="*/ 5015175 h 5376282"/>
              <a:gd name="connsiteX211" fmla="*/ 4488263 w 8114427"/>
              <a:gd name="connsiteY211" fmla="*/ 5006508 h 5376282"/>
              <a:gd name="connsiteX212" fmla="*/ 4457927 w 8114427"/>
              <a:gd name="connsiteY212" fmla="*/ 5015175 h 5376282"/>
              <a:gd name="connsiteX213" fmla="*/ 4462261 w 8114427"/>
              <a:gd name="connsiteY213" fmla="*/ 5067178 h 5376282"/>
              <a:gd name="connsiteX214" fmla="*/ 4388589 w 8114427"/>
              <a:gd name="connsiteY214" fmla="*/ 5114849 h 5376282"/>
              <a:gd name="connsiteX215" fmla="*/ 4462261 w 8114427"/>
              <a:gd name="connsiteY215" fmla="*/ 5266528 h 5376282"/>
              <a:gd name="connsiteX216" fmla="*/ 4405924 w 8114427"/>
              <a:gd name="connsiteY216" fmla="*/ 5266528 h 5376282"/>
              <a:gd name="connsiteX217" fmla="*/ 4384256 w 8114427"/>
              <a:gd name="connsiteY217" fmla="*/ 5262193 h 5376282"/>
              <a:gd name="connsiteX218" fmla="*/ 4349588 w 8114427"/>
              <a:gd name="connsiteY218" fmla="*/ 5262193 h 5376282"/>
              <a:gd name="connsiteX219" fmla="*/ 4340919 w 8114427"/>
              <a:gd name="connsiteY219" fmla="*/ 5270860 h 5376282"/>
              <a:gd name="connsiteX220" fmla="*/ 4210910 w 8114427"/>
              <a:gd name="connsiteY220" fmla="*/ 5097514 h 5376282"/>
              <a:gd name="connsiteX221" fmla="*/ 4059232 w 8114427"/>
              <a:gd name="connsiteY221" fmla="*/ 4915502 h 5376282"/>
              <a:gd name="connsiteX222" fmla="*/ 4033230 w 8114427"/>
              <a:gd name="connsiteY222" fmla="*/ 4919835 h 5376282"/>
              <a:gd name="connsiteX223" fmla="*/ 3985560 w 8114427"/>
              <a:gd name="connsiteY223" fmla="*/ 4798492 h 5376282"/>
              <a:gd name="connsiteX224" fmla="*/ 3881553 w 8114427"/>
              <a:gd name="connsiteY224" fmla="*/ 4690151 h 5376282"/>
              <a:gd name="connsiteX225" fmla="*/ 3838216 w 8114427"/>
              <a:gd name="connsiteY225" fmla="*/ 4586143 h 5376282"/>
              <a:gd name="connsiteX226" fmla="*/ 3755877 w 8114427"/>
              <a:gd name="connsiteY226" fmla="*/ 4490803 h 5376282"/>
              <a:gd name="connsiteX227" fmla="*/ 3569530 w 8114427"/>
              <a:gd name="connsiteY227" fmla="*/ 4334792 h 5376282"/>
              <a:gd name="connsiteX228" fmla="*/ 3465522 w 8114427"/>
              <a:gd name="connsiteY228" fmla="*/ 4243785 h 5376282"/>
              <a:gd name="connsiteX229" fmla="*/ 3391850 w 8114427"/>
              <a:gd name="connsiteY229" fmla="*/ 4161446 h 5376282"/>
              <a:gd name="connsiteX230" fmla="*/ 3365848 w 8114427"/>
              <a:gd name="connsiteY230" fmla="*/ 4096441 h 5376282"/>
              <a:gd name="connsiteX231" fmla="*/ 3296510 w 8114427"/>
              <a:gd name="connsiteY231" fmla="*/ 4035770 h 5376282"/>
              <a:gd name="connsiteX232" fmla="*/ 3279175 w 8114427"/>
              <a:gd name="connsiteY232" fmla="*/ 3966432 h 5376282"/>
              <a:gd name="connsiteX233" fmla="*/ 3248839 w 8114427"/>
              <a:gd name="connsiteY233" fmla="*/ 3936096 h 5376282"/>
              <a:gd name="connsiteX234" fmla="*/ 3240172 w 8114427"/>
              <a:gd name="connsiteY234" fmla="*/ 3905760 h 5376282"/>
              <a:gd name="connsiteX235" fmla="*/ 3114497 w 8114427"/>
              <a:gd name="connsiteY235" fmla="*/ 3797419 h 5376282"/>
              <a:gd name="connsiteX236" fmla="*/ 2980153 w 8114427"/>
              <a:gd name="connsiteY236" fmla="*/ 3758416 h 5376282"/>
              <a:gd name="connsiteX237" fmla="*/ 2923815 w 8114427"/>
              <a:gd name="connsiteY237" fmla="*/ 3697746 h 5376282"/>
              <a:gd name="connsiteX238" fmla="*/ 2867480 w 8114427"/>
              <a:gd name="connsiteY238" fmla="*/ 3650075 h 5376282"/>
              <a:gd name="connsiteX239" fmla="*/ 2806810 w 8114427"/>
              <a:gd name="connsiteY239" fmla="*/ 3637074 h 5376282"/>
              <a:gd name="connsiteX240" fmla="*/ 2798142 w 8114427"/>
              <a:gd name="connsiteY240" fmla="*/ 3524399 h 5376282"/>
              <a:gd name="connsiteX241" fmla="*/ 2798143 w 8114427"/>
              <a:gd name="connsiteY241" fmla="*/ 3463728 h 5376282"/>
              <a:gd name="connsiteX242" fmla="*/ 2884816 w 8114427"/>
              <a:gd name="connsiteY242" fmla="*/ 3351053 h 5376282"/>
              <a:gd name="connsiteX243" fmla="*/ 2880504 w 8114427"/>
              <a:gd name="connsiteY243" fmla="*/ 3250100 h 5376282"/>
              <a:gd name="connsiteX244" fmla="*/ 2810649 w 8114427"/>
              <a:gd name="connsiteY244" fmla="*/ 3120674 h 5376282"/>
              <a:gd name="connsiteX245" fmla="*/ 2700063 w 8114427"/>
              <a:gd name="connsiteY245" fmla="*/ 3125524 h 5376282"/>
              <a:gd name="connsiteX0" fmla="*/ 953066 w 8114427"/>
              <a:gd name="connsiteY0" fmla="*/ 2451819 h 5376282"/>
              <a:gd name="connsiteX1" fmla="*/ 884513 w 8114427"/>
              <a:gd name="connsiteY1" fmla="*/ 2326578 h 5376282"/>
              <a:gd name="connsiteX2" fmla="*/ 953093 w 8114427"/>
              <a:gd name="connsiteY2" fmla="*/ 2040828 h 5376282"/>
              <a:gd name="connsiteX3" fmla="*/ 882262 w 8114427"/>
              <a:gd name="connsiteY3" fmla="*/ 1952938 h 5376282"/>
              <a:gd name="connsiteX4" fmla="*/ 819649 w 8114427"/>
              <a:gd name="connsiteY4" fmla="*/ 1842296 h 5376282"/>
              <a:gd name="connsiteX5" fmla="*/ 724892 w 8114427"/>
              <a:gd name="connsiteY5" fmla="*/ 1694990 h 5376282"/>
              <a:gd name="connsiteX6" fmla="*/ 582758 w 8114427"/>
              <a:gd name="connsiteY6" fmla="*/ 1570351 h 5376282"/>
              <a:gd name="connsiteX7" fmla="*/ 490044 w 8114427"/>
              <a:gd name="connsiteY7" fmla="*/ 1461969 h 5376282"/>
              <a:gd name="connsiteX8" fmla="*/ 398787 w 8114427"/>
              <a:gd name="connsiteY8" fmla="*/ 1377494 h 5376282"/>
              <a:gd name="connsiteX9" fmla="*/ 373643 w 8114427"/>
              <a:gd name="connsiteY9" fmla="*/ 1258831 h 5376282"/>
              <a:gd name="connsiteX10" fmla="*/ 379402 w 8114427"/>
              <a:gd name="connsiteY10" fmla="*/ 1151904 h 5376282"/>
              <a:gd name="connsiteX11" fmla="*/ 343327 w 8114427"/>
              <a:gd name="connsiteY11" fmla="*/ 1054238 h 5376282"/>
              <a:gd name="connsiteX12" fmla="*/ 302947 w 8114427"/>
              <a:gd name="connsiteY12" fmla="*/ 996082 h 5376282"/>
              <a:gd name="connsiteX13" fmla="*/ 307902 w 8114427"/>
              <a:gd name="connsiteY13" fmla="*/ 860731 h 5376282"/>
              <a:gd name="connsiteX14" fmla="*/ 218162 w 8114427"/>
              <a:gd name="connsiteY14" fmla="*/ 767429 h 5376282"/>
              <a:gd name="connsiteX15" fmla="*/ 238786 w 8114427"/>
              <a:gd name="connsiteY15" fmla="*/ 673694 h 5376282"/>
              <a:gd name="connsiteX16" fmla="*/ 131859 w 8114427"/>
              <a:gd name="connsiteY16" fmla="*/ 414074 h 5376282"/>
              <a:gd name="connsiteX17" fmla="*/ 179454 w 8114427"/>
              <a:gd name="connsiteY17" fmla="*/ 360503 h 5376282"/>
              <a:gd name="connsiteX18" fmla="*/ 91696 w 8114427"/>
              <a:gd name="connsiteY18" fmla="*/ 241499 h 5376282"/>
              <a:gd name="connsiteX19" fmla="*/ 44535 w 8114427"/>
              <a:gd name="connsiteY19" fmla="*/ 106364 h 5376282"/>
              <a:gd name="connsiteX20" fmla="*/ 73903 w 8114427"/>
              <a:gd name="connsiteY20" fmla="*/ 3029 h 5376282"/>
              <a:gd name="connsiteX21" fmla="*/ 914999 w 8114427"/>
              <a:gd name="connsiteY21" fmla="*/ 32694 h 5376282"/>
              <a:gd name="connsiteX22" fmla="*/ 985387 w 8114427"/>
              <a:gd name="connsiteY22" fmla="*/ 86035 h 5376282"/>
              <a:gd name="connsiteX23" fmla="*/ 1040724 w 8114427"/>
              <a:gd name="connsiteY23" fmla="*/ 212028 h 5376282"/>
              <a:gd name="connsiteX24" fmla="*/ 2217091 w 8114427"/>
              <a:gd name="connsiteY24" fmla="*/ 808490 h 5376282"/>
              <a:gd name="connsiteX25" fmla="*/ 2789562 w 8114427"/>
              <a:gd name="connsiteY25" fmla="*/ 907056 h 5376282"/>
              <a:gd name="connsiteX26" fmla="*/ 3280035 w 8114427"/>
              <a:gd name="connsiteY26" fmla="*/ 953195 h 5376282"/>
              <a:gd name="connsiteX27" fmla="*/ 3494599 w 8114427"/>
              <a:gd name="connsiteY27" fmla="*/ 977101 h 5376282"/>
              <a:gd name="connsiteX28" fmla="*/ 3506552 w 8114427"/>
              <a:gd name="connsiteY28" fmla="*/ 977101 h 5376282"/>
              <a:gd name="connsiteX29" fmla="*/ 3518505 w 8114427"/>
              <a:gd name="connsiteY29" fmla="*/ 779877 h 5376282"/>
              <a:gd name="connsiteX30" fmla="*/ 3518505 w 8114427"/>
              <a:gd name="connsiteY30" fmla="*/ 773901 h 5376282"/>
              <a:gd name="connsiteX31" fmla="*/ 3655964 w 8114427"/>
              <a:gd name="connsiteY31" fmla="*/ 773901 h 5376282"/>
              <a:gd name="connsiteX32" fmla="*/ 4205799 w 8114427"/>
              <a:gd name="connsiteY32" fmla="*/ 821713 h 5376282"/>
              <a:gd name="connsiteX33" fmla="*/ 4241658 w 8114427"/>
              <a:gd name="connsiteY33" fmla="*/ 821713 h 5376282"/>
              <a:gd name="connsiteX34" fmla="*/ 4271540 w 8114427"/>
              <a:gd name="connsiteY34" fmla="*/ 851595 h 5376282"/>
              <a:gd name="connsiteX35" fmla="*/ 4295446 w 8114427"/>
              <a:gd name="connsiteY35" fmla="*/ 905383 h 5376282"/>
              <a:gd name="connsiteX36" fmla="*/ 4301423 w 8114427"/>
              <a:gd name="connsiteY36" fmla="*/ 953195 h 5376282"/>
              <a:gd name="connsiteX37" fmla="*/ 4343258 w 8114427"/>
              <a:gd name="connsiteY37" fmla="*/ 1001007 h 5376282"/>
              <a:gd name="connsiteX38" fmla="*/ 4408999 w 8114427"/>
              <a:gd name="connsiteY38" fmla="*/ 1012960 h 5376282"/>
              <a:gd name="connsiteX39" fmla="*/ 4462787 w 8114427"/>
              <a:gd name="connsiteY39" fmla="*/ 1060772 h 5376282"/>
              <a:gd name="connsiteX40" fmla="*/ 4504623 w 8114427"/>
              <a:gd name="connsiteY40" fmla="*/ 1114560 h 5376282"/>
              <a:gd name="connsiteX41" fmla="*/ 4558411 w 8114427"/>
              <a:gd name="connsiteY41" fmla="*/ 1168348 h 5376282"/>
              <a:gd name="connsiteX42" fmla="*/ 4576340 w 8114427"/>
              <a:gd name="connsiteY42" fmla="*/ 1198230 h 5376282"/>
              <a:gd name="connsiteX43" fmla="*/ 4630129 w 8114427"/>
              <a:gd name="connsiteY43" fmla="*/ 1246042 h 5376282"/>
              <a:gd name="connsiteX44" fmla="*/ 4683917 w 8114427"/>
              <a:gd name="connsiteY44" fmla="*/ 1293854 h 5376282"/>
              <a:gd name="connsiteX45" fmla="*/ 4689893 w 8114427"/>
              <a:gd name="connsiteY45" fmla="*/ 1293854 h 5376282"/>
              <a:gd name="connsiteX46" fmla="*/ 4749658 w 8114427"/>
              <a:gd name="connsiteY46" fmla="*/ 1311783 h 5376282"/>
              <a:gd name="connsiteX47" fmla="*/ 4791493 w 8114427"/>
              <a:gd name="connsiteY47" fmla="*/ 1365572 h 5376282"/>
              <a:gd name="connsiteX48" fmla="*/ 4797470 w 8114427"/>
              <a:gd name="connsiteY48" fmla="*/ 1377524 h 5376282"/>
              <a:gd name="connsiteX49" fmla="*/ 4821376 w 8114427"/>
              <a:gd name="connsiteY49" fmla="*/ 1401430 h 5376282"/>
              <a:gd name="connsiteX50" fmla="*/ 4845281 w 8114427"/>
              <a:gd name="connsiteY50" fmla="*/ 1443266 h 5376282"/>
              <a:gd name="connsiteX51" fmla="*/ 4851258 w 8114427"/>
              <a:gd name="connsiteY51" fmla="*/ 1491077 h 5376282"/>
              <a:gd name="connsiteX52" fmla="*/ 4863211 w 8114427"/>
              <a:gd name="connsiteY52" fmla="*/ 1514983 h 5376282"/>
              <a:gd name="connsiteX53" fmla="*/ 4887117 w 8114427"/>
              <a:gd name="connsiteY53" fmla="*/ 1544866 h 5376282"/>
              <a:gd name="connsiteX54" fmla="*/ 4911023 w 8114427"/>
              <a:gd name="connsiteY54" fmla="*/ 1580724 h 5376282"/>
              <a:gd name="connsiteX55" fmla="*/ 4922976 w 8114427"/>
              <a:gd name="connsiteY55" fmla="*/ 1610607 h 5376282"/>
              <a:gd name="connsiteX56" fmla="*/ 4899070 w 8114427"/>
              <a:gd name="connsiteY56" fmla="*/ 1664395 h 5376282"/>
              <a:gd name="connsiteX57" fmla="*/ 4922976 w 8114427"/>
              <a:gd name="connsiteY57" fmla="*/ 1712207 h 5376282"/>
              <a:gd name="connsiteX58" fmla="*/ 4934929 w 8114427"/>
              <a:gd name="connsiteY58" fmla="*/ 1742089 h 5376282"/>
              <a:gd name="connsiteX59" fmla="*/ 4952858 w 8114427"/>
              <a:gd name="connsiteY59" fmla="*/ 1783924 h 5376282"/>
              <a:gd name="connsiteX60" fmla="*/ 4964811 w 8114427"/>
              <a:gd name="connsiteY60" fmla="*/ 1801854 h 5376282"/>
              <a:gd name="connsiteX61" fmla="*/ 4964811 w 8114427"/>
              <a:gd name="connsiteY61" fmla="*/ 1831736 h 5376282"/>
              <a:gd name="connsiteX62" fmla="*/ 5012623 w 8114427"/>
              <a:gd name="connsiteY62" fmla="*/ 1891501 h 5376282"/>
              <a:gd name="connsiteX63" fmla="*/ 5042505 w 8114427"/>
              <a:gd name="connsiteY63" fmla="*/ 1909430 h 5376282"/>
              <a:gd name="connsiteX64" fmla="*/ 5048481 w 8114427"/>
              <a:gd name="connsiteY64" fmla="*/ 1903454 h 5376282"/>
              <a:gd name="connsiteX65" fmla="*/ 5090317 w 8114427"/>
              <a:gd name="connsiteY65" fmla="*/ 1921383 h 5376282"/>
              <a:gd name="connsiteX66" fmla="*/ 5144105 w 8114427"/>
              <a:gd name="connsiteY66" fmla="*/ 1969195 h 5376282"/>
              <a:gd name="connsiteX67" fmla="*/ 5185940 w 8114427"/>
              <a:gd name="connsiteY67" fmla="*/ 2005054 h 5376282"/>
              <a:gd name="connsiteX68" fmla="*/ 5221799 w 8114427"/>
              <a:gd name="connsiteY68" fmla="*/ 2017007 h 5376282"/>
              <a:gd name="connsiteX69" fmla="*/ 5275587 w 8114427"/>
              <a:gd name="connsiteY69" fmla="*/ 2028960 h 5376282"/>
              <a:gd name="connsiteX70" fmla="*/ 5275587 w 8114427"/>
              <a:gd name="connsiteY70" fmla="*/ 2052866 h 5376282"/>
              <a:gd name="connsiteX71" fmla="*/ 5323399 w 8114427"/>
              <a:gd name="connsiteY71" fmla="*/ 2082748 h 5376282"/>
              <a:gd name="connsiteX72" fmla="*/ 5359258 w 8114427"/>
              <a:gd name="connsiteY72" fmla="*/ 2088724 h 5376282"/>
              <a:gd name="connsiteX73" fmla="*/ 5401093 w 8114427"/>
              <a:gd name="connsiteY73" fmla="*/ 2124583 h 5376282"/>
              <a:gd name="connsiteX74" fmla="*/ 5430976 w 8114427"/>
              <a:gd name="connsiteY74" fmla="*/ 2142513 h 5376282"/>
              <a:gd name="connsiteX75" fmla="*/ 5442929 w 8114427"/>
              <a:gd name="connsiteY75" fmla="*/ 2148489 h 5376282"/>
              <a:gd name="connsiteX76" fmla="*/ 5466834 w 8114427"/>
              <a:gd name="connsiteY76" fmla="*/ 2154466 h 5376282"/>
              <a:gd name="connsiteX77" fmla="*/ 5526599 w 8114427"/>
              <a:gd name="connsiteY77" fmla="*/ 2178372 h 5376282"/>
              <a:gd name="connsiteX78" fmla="*/ 5550505 w 8114427"/>
              <a:gd name="connsiteY78" fmla="*/ 2154466 h 5376282"/>
              <a:gd name="connsiteX79" fmla="*/ 5574411 w 8114427"/>
              <a:gd name="connsiteY79" fmla="*/ 2130560 h 5376282"/>
              <a:gd name="connsiteX80" fmla="*/ 5604293 w 8114427"/>
              <a:gd name="connsiteY80" fmla="*/ 2088724 h 5376282"/>
              <a:gd name="connsiteX81" fmla="*/ 5646129 w 8114427"/>
              <a:gd name="connsiteY81" fmla="*/ 2064819 h 5376282"/>
              <a:gd name="connsiteX82" fmla="*/ 5634176 w 8114427"/>
              <a:gd name="connsiteY82" fmla="*/ 2046889 h 5376282"/>
              <a:gd name="connsiteX83" fmla="*/ 5634176 w 8114427"/>
              <a:gd name="connsiteY83" fmla="*/ 2011030 h 5376282"/>
              <a:gd name="connsiteX84" fmla="*/ 5670034 w 8114427"/>
              <a:gd name="connsiteY84" fmla="*/ 1975172 h 5376282"/>
              <a:gd name="connsiteX85" fmla="*/ 5670034 w 8114427"/>
              <a:gd name="connsiteY85" fmla="*/ 1957242 h 5376282"/>
              <a:gd name="connsiteX86" fmla="*/ 5735776 w 8114427"/>
              <a:gd name="connsiteY86" fmla="*/ 1819783 h 5376282"/>
              <a:gd name="connsiteX87" fmla="*/ 5753705 w 8114427"/>
              <a:gd name="connsiteY87" fmla="*/ 1813807 h 5376282"/>
              <a:gd name="connsiteX88" fmla="*/ 5843352 w 8114427"/>
              <a:gd name="connsiteY88" fmla="*/ 1795877 h 5376282"/>
              <a:gd name="connsiteX89" fmla="*/ 5855305 w 8114427"/>
              <a:gd name="connsiteY89" fmla="*/ 1795877 h 5376282"/>
              <a:gd name="connsiteX90" fmla="*/ 5879210 w 8114427"/>
              <a:gd name="connsiteY90" fmla="*/ 1765996 h 5376282"/>
              <a:gd name="connsiteX91" fmla="*/ 6070456 w 8114427"/>
              <a:gd name="connsiteY91" fmla="*/ 1789901 h 5376282"/>
              <a:gd name="connsiteX92" fmla="*/ 6219869 w 8114427"/>
              <a:gd name="connsiteY92" fmla="*/ 1807830 h 5376282"/>
              <a:gd name="connsiteX93" fmla="*/ 6291586 w 8114427"/>
              <a:gd name="connsiteY93" fmla="*/ 1849666 h 5376282"/>
              <a:gd name="connsiteX94" fmla="*/ 6327444 w 8114427"/>
              <a:gd name="connsiteY94" fmla="*/ 1897477 h 5376282"/>
              <a:gd name="connsiteX95" fmla="*/ 6333421 w 8114427"/>
              <a:gd name="connsiteY95" fmla="*/ 1939313 h 5376282"/>
              <a:gd name="connsiteX96" fmla="*/ 6423067 w 8114427"/>
              <a:gd name="connsiteY96" fmla="*/ 1951266 h 5376282"/>
              <a:gd name="connsiteX97" fmla="*/ 6452950 w 8114427"/>
              <a:gd name="connsiteY97" fmla="*/ 2017007 h 5376282"/>
              <a:gd name="connsiteX98" fmla="*/ 6512713 w 8114427"/>
              <a:gd name="connsiteY98" fmla="*/ 2046889 h 5376282"/>
              <a:gd name="connsiteX99" fmla="*/ 6584431 w 8114427"/>
              <a:gd name="connsiteY99" fmla="*/ 2118606 h 5376282"/>
              <a:gd name="connsiteX100" fmla="*/ 6620289 w 8114427"/>
              <a:gd name="connsiteY100" fmla="*/ 2256065 h 5376282"/>
              <a:gd name="connsiteX101" fmla="*/ 6703960 w 8114427"/>
              <a:gd name="connsiteY101" fmla="*/ 2381572 h 5376282"/>
              <a:gd name="connsiteX102" fmla="*/ 6745795 w 8114427"/>
              <a:gd name="connsiteY102" fmla="*/ 2501101 h 5376282"/>
              <a:gd name="connsiteX103" fmla="*/ 6829465 w 8114427"/>
              <a:gd name="connsiteY103" fmla="*/ 2560866 h 5376282"/>
              <a:gd name="connsiteX104" fmla="*/ 6889229 w 8114427"/>
              <a:gd name="connsiteY104" fmla="*/ 2650512 h 5376282"/>
              <a:gd name="connsiteX105" fmla="*/ 6948993 w 8114427"/>
              <a:gd name="connsiteY105" fmla="*/ 2758089 h 5376282"/>
              <a:gd name="connsiteX106" fmla="*/ 6996805 w 8114427"/>
              <a:gd name="connsiteY106" fmla="*/ 2805900 h 5376282"/>
              <a:gd name="connsiteX107" fmla="*/ 7068521 w 8114427"/>
              <a:gd name="connsiteY107" fmla="*/ 2829806 h 5376282"/>
              <a:gd name="connsiteX108" fmla="*/ 7080473 w 8114427"/>
              <a:gd name="connsiteY108" fmla="*/ 2907501 h 5376282"/>
              <a:gd name="connsiteX109" fmla="*/ 7086450 w 8114427"/>
              <a:gd name="connsiteY109" fmla="*/ 2979218 h 5376282"/>
              <a:gd name="connsiteX110" fmla="*/ 7104378 w 8114427"/>
              <a:gd name="connsiteY110" fmla="*/ 3080819 h 5376282"/>
              <a:gd name="connsiteX111" fmla="*/ 7146214 w 8114427"/>
              <a:gd name="connsiteY111" fmla="*/ 3182419 h 5376282"/>
              <a:gd name="connsiteX112" fmla="*/ 7176095 w 8114427"/>
              <a:gd name="connsiteY112" fmla="*/ 3194372 h 5376282"/>
              <a:gd name="connsiteX113" fmla="*/ 7200002 w 8114427"/>
              <a:gd name="connsiteY113" fmla="*/ 3260112 h 5376282"/>
              <a:gd name="connsiteX114" fmla="*/ 7277694 w 8114427"/>
              <a:gd name="connsiteY114" fmla="*/ 3361711 h 5376282"/>
              <a:gd name="connsiteX115" fmla="*/ 7385271 w 8114427"/>
              <a:gd name="connsiteY115" fmla="*/ 3391593 h 5376282"/>
              <a:gd name="connsiteX116" fmla="*/ 7451012 w 8114427"/>
              <a:gd name="connsiteY116" fmla="*/ 3445381 h 5376282"/>
              <a:gd name="connsiteX117" fmla="*/ 7558588 w 8114427"/>
              <a:gd name="connsiteY117" fmla="*/ 3451357 h 5376282"/>
              <a:gd name="connsiteX118" fmla="*/ 7630305 w 8114427"/>
              <a:gd name="connsiteY118" fmla="*/ 3517097 h 5376282"/>
              <a:gd name="connsiteX119" fmla="*/ 7702023 w 8114427"/>
              <a:gd name="connsiteY119" fmla="*/ 3546980 h 5376282"/>
              <a:gd name="connsiteX120" fmla="*/ 7857410 w 8114427"/>
              <a:gd name="connsiteY120" fmla="*/ 3535026 h 5376282"/>
              <a:gd name="connsiteX121" fmla="*/ 7970962 w 8114427"/>
              <a:gd name="connsiteY121" fmla="*/ 3588814 h 5376282"/>
              <a:gd name="connsiteX122" fmla="*/ 8012796 w 8114427"/>
              <a:gd name="connsiteY122" fmla="*/ 3612720 h 5376282"/>
              <a:gd name="connsiteX123" fmla="*/ 8090490 w 8114427"/>
              <a:gd name="connsiteY123" fmla="*/ 3564909 h 5376282"/>
              <a:gd name="connsiteX124" fmla="*/ 8108418 w 8114427"/>
              <a:gd name="connsiteY124" fmla="*/ 3558932 h 5376282"/>
              <a:gd name="connsiteX125" fmla="*/ 8114394 w 8114427"/>
              <a:gd name="connsiteY125" fmla="*/ 3720296 h 5376282"/>
              <a:gd name="connsiteX126" fmla="*/ 8030724 w 8114427"/>
              <a:gd name="connsiteY126" fmla="*/ 3893614 h 5376282"/>
              <a:gd name="connsiteX127" fmla="*/ 7970960 w 8114427"/>
              <a:gd name="connsiteY127" fmla="*/ 4054978 h 5376282"/>
              <a:gd name="connsiteX128" fmla="*/ 7929124 w 8114427"/>
              <a:gd name="connsiteY128" fmla="*/ 4365754 h 5376282"/>
              <a:gd name="connsiteX129" fmla="*/ 7911195 w 8114427"/>
              <a:gd name="connsiteY129" fmla="*/ 4568954 h 5376282"/>
              <a:gd name="connsiteX130" fmla="*/ 7917171 w 8114427"/>
              <a:gd name="connsiteY130" fmla="*/ 4736295 h 5376282"/>
              <a:gd name="connsiteX131" fmla="*/ 7917171 w 8114427"/>
              <a:gd name="connsiteY131" fmla="*/ 4867777 h 5376282"/>
              <a:gd name="connsiteX132" fmla="*/ 7929124 w 8114427"/>
              <a:gd name="connsiteY132" fmla="*/ 5029141 h 5376282"/>
              <a:gd name="connsiteX133" fmla="*/ 7893266 w 8114427"/>
              <a:gd name="connsiteY133" fmla="*/ 5166599 h 5376282"/>
              <a:gd name="connsiteX134" fmla="*/ 7905219 w 8114427"/>
              <a:gd name="connsiteY134" fmla="*/ 5280152 h 5376282"/>
              <a:gd name="connsiteX135" fmla="*/ 7935101 w 8114427"/>
              <a:gd name="connsiteY135" fmla="*/ 5369799 h 5376282"/>
              <a:gd name="connsiteX136" fmla="*/ 7911195 w 8114427"/>
              <a:gd name="connsiteY136" fmla="*/ 5369798 h 5376282"/>
              <a:gd name="connsiteX137" fmla="*/ 7815571 w 8114427"/>
              <a:gd name="connsiteY137" fmla="*/ 5327962 h 5376282"/>
              <a:gd name="connsiteX138" fmla="*/ 7725924 w 8114427"/>
              <a:gd name="connsiteY138" fmla="*/ 5286127 h 5376282"/>
              <a:gd name="connsiteX139" fmla="*/ 7678113 w 8114427"/>
              <a:gd name="connsiteY139" fmla="*/ 5292104 h 5376282"/>
              <a:gd name="connsiteX140" fmla="*/ 7546631 w 8114427"/>
              <a:gd name="connsiteY140" fmla="*/ 5298081 h 5376282"/>
              <a:gd name="connsiteX141" fmla="*/ 7474913 w 8114427"/>
              <a:gd name="connsiteY141" fmla="*/ 5310034 h 5376282"/>
              <a:gd name="connsiteX142" fmla="*/ 7445031 w 8114427"/>
              <a:gd name="connsiteY142" fmla="*/ 5339916 h 5376282"/>
              <a:gd name="connsiteX143" fmla="*/ 7259760 w 8114427"/>
              <a:gd name="connsiteY143" fmla="*/ 5298080 h 5376282"/>
              <a:gd name="connsiteX144" fmla="*/ 7214129 w 8114427"/>
              <a:gd name="connsiteY144" fmla="*/ 5192855 h 5376282"/>
              <a:gd name="connsiteX145" fmla="*/ 7179460 w 8114427"/>
              <a:gd name="connsiteY145" fmla="*/ 5214524 h 5376282"/>
              <a:gd name="connsiteX146" fmla="*/ 7144791 w 8114427"/>
              <a:gd name="connsiteY146" fmla="*/ 5179854 h 5376282"/>
              <a:gd name="connsiteX147" fmla="*/ 7127456 w 8114427"/>
              <a:gd name="connsiteY147" fmla="*/ 5218856 h 5376282"/>
              <a:gd name="connsiteX148" fmla="*/ 6915107 w 8114427"/>
              <a:gd name="connsiteY148" fmla="*/ 5145184 h 5376282"/>
              <a:gd name="connsiteX149" fmla="*/ 6893439 w 8114427"/>
              <a:gd name="connsiteY149" fmla="*/ 5097514 h 5376282"/>
              <a:gd name="connsiteX150" fmla="*/ 6941109 w 8114427"/>
              <a:gd name="connsiteY150" fmla="*/ 5054178 h 5376282"/>
              <a:gd name="connsiteX151" fmla="*/ 6906440 w 8114427"/>
              <a:gd name="connsiteY151" fmla="*/ 4976172 h 5376282"/>
              <a:gd name="connsiteX152" fmla="*/ 6863104 w 8114427"/>
              <a:gd name="connsiteY152" fmla="*/ 4980506 h 5376282"/>
              <a:gd name="connsiteX153" fmla="*/ 6880438 w 8114427"/>
              <a:gd name="connsiteY153" fmla="*/ 4928502 h 5376282"/>
              <a:gd name="connsiteX154" fmla="*/ 6780764 w 8114427"/>
              <a:gd name="connsiteY154" fmla="*/ 4928502 h 5376282"/>
              <a:gd name="connsiteX155" fmla="*/ 6750429 w 8114427"/>
              <a:gd name="connsiteY155" fmla="*/ 4958837 h 5376282"/>
              <a:gd name="connsiteX156" fmla="*/ 6715759 w 8114427"/>
              <a:gd name="connsiteY156" fmla="*/ 4950170 h 5376282"/>
              <a:gd name="connsiteX157" fmla="*/ 6702758 w 8114427"/>
              <a:gd name="connsiteY157" fmla="*/ 4915501 h 5376282"/>
              <a:gd name="connsiteX158" fmla="*/ 6698424 w 8114427"/>
              <a:gd name="connsiteY158" fmla="*/ 4824495 h 5376282"/>
              <a:gd name="connsiteX159" fmla="*/ 6681090 w 8114427"/>
              <a:gd name="connsiteY159" fmla="*/ 4729155 h 5376282"/>
              <a:gd name="connsiteX160" fmla="*/ 6685423 w 8114427"/>
              <a:gd name="connsiteY160" fmla="*/ 4659816 h 5376282"/>
              <a:gd name="connsiteX161" fmla="*/ 6620418 w 8114427"/>
              <a:gd name="connsiteY161" fmla="*/ 4573142 h 5376282"/>
              <a:gd name="connsiteX162" fmla="*/ 6624753 w 8114427"/>
              <a:gd name="connsiteY162" fmla="*/ 4425798 h 5376282"/>
              <a:gd name="connsiteX163" fmla="*/ 6529412 w 8114427"/>
              <a:gd name="connsiteY163" fmla="*/ 4304457 h 5376282"/>
              <a:gd name="connsiteX164" fmla="*/ 6494743 w 8114427"/>
              <a:gd name="connsiteY164" fmla="*/ 4261120 h 5376282"/>
              <a:gd name="connsiteX165" fmla="*/ 6438406 w 8114427"/>
              <a:gd name="connsiteY165" fmla="*/ 4274121 h 5376282"/>
              <a:gd name="connsiteX166" fmla="*/ 6395069 w 8114427"/>
              <a:gd name="connsiteY166" fmla="*/ 4252453 h 5376282"/>
              <a:gd name="connsiteX167" fmla="*/ 6356067 w 8114427"/>
              <a:gd name="connsiteY167" fmla="*/ 4174447 h 5376282"/>
              <a:gd name="connsiteX168" fmla="*/ 6299729 w 8114427"/>
              <a:gd name="connsiteY168" fmla="*/ 4183114 h 5376282"/>
              <a:gd name="connsiteX169" fmla="*/ 6243391 w 8114427"/>
              <a:gd name="connsiteY169" fmla="*/ 4204783 h 5376282"/>
              <a:gd name="connsiteX170" fmla="*/ 6165385 w 8114427"/>
              <a:gd name="connsiteY170" fmla="*/ 4209116 h 5376282"/>
              <a:gd name="connsiteX171" fmla="*/ 6161052 w 8114427"/>
              <a:gd name="connsiteY171" fmla="*/ 4174447 h 5376282"/>
              <a:gd name="connsiteX172" fmla="*/ 6182721 w 8114427"/>
              <a:gd name="connsiteY172" fmla="*/ 4165779 h 5376282"/>
              <a:gd name="connsiteX173" fmla="*/ 6139384 w 8114427"/>
              <a:gd name="connsiteY173" fmla="*/ 4126776 h 5376282"/>
              <a:gd name="connsiteX174" fmla="*/ 6100381 w 8114427"/>
              <a:gd name="connsiteY174" fmla="*/ 4113776 h 5376282"/>
              <a:gd name="connsiteX175" fmla="*/ 6018041 w 8114427"/>
              <a:gd name="connsiteY175" fmla="*/ 4035770 h 5376282"/>
              <a:gd name="connsiteX176" fmla="*/ 5840362 w 8114427"/>
              <a:gd name="connsiteY176" fmla="*/ 4014102 h 5376282"/>
              <a:gd name="connsiteX177" fmla="*/ 5788357 w 8114427"/>
              <a:gd name="connsiteY177" fmla="*/ 4027103 h 5376282"/>
              <a:gd name="connsiteX178" fmla="*/ 5736354 w 8114427"/>
              <a:gd name="connsiteY178" fmla="*/ 4035771 h 5376282"/>
              <a:gd name="connsiteX179" fmla="*/ 5745022 w 8114427"/>
              <a:gd name="connsiteY179" fmla="*/ 4079107 h 5376282"/>
              <a:gd name="connsiteX180" fmla="*/ 5801360 w 8114427"/>
              <a:gd name="connsiteY180" fmla="*/ 4157112 h 5376282"/>
              <a:gd name="connsiteX181" fmla="*/ 5801359 w 8114427"/>
              <a:gd name="connsiteY181" fmla="*/ 4339126 h 5376282"/>
              <a:gd name="connsiteX182" fmla="*/ 5675683 w 8114427"/>
              <a:gd name="connsiteY182" fmla="*/ 4365128 h 5376282"/>
              <a:gd name="connsiteX183" fmla="*/ 5558675 w 8114427"/>
              <a:gd name="connsiteY183" fmla="*/ 4352126 h 5376282"/>
              <a:gd name="connsiteX184" fmla="*/ 5467668 w 8114427"/>
              <a:gd name="connsiteY184" fmla="*/ 4330458 h 5376282"/>
              <a:gd name="connsiteX185" fmla="*/ 5406997 w 8114427"/>
              <a:gd name="connsiteY185" fmla="*/ 4352127 h 5376282"/>
              <a:gd name="connsiteX186" fmla="*/ 5359327 w 8114427"/>
              <a:gd name="connsiteY186" fmla="*/ 4399797 h 5376282"/>
              <a:gd name="connsiteX187" fmla="*/ 5298656 w 8114427"/>
              <a:gd name="connsiteY187" fmla="*/ 4443134 h 5376282"/>
              <a:gd name="connsiteX188" fmla="*/ 5272654 w 8114427"/>
              <a:gd name="connsiteY188" fmla="*/ 4486469 h 5376282"/>
              <a:gd name="connsiteX189" fmla="*/ 5198982 w 8114427"/>
              <a:gd name="connsiteY189" fmla="*/ 4521139 h 5376282"/>
              <a:gd name="connsiteX190" fmla="*/ 5203315 w 8114427"/>
              <a:gd name="connsiteY190" fmla="*/ 4577477 h 5376282"/>
              <a:gd name="connsiteX191" fmla="*/ 5185981 w 8114427"/>
              <a:gd name="connsiteY191" fmla="*/ 4616479 h 5376282"/>
              <a:gd name="connsiteX192" fmla="*/ 5190315 w 8114427"/>
              <a:gd name="connsiteY192" fmla="*/ 4677150 h 5376282"/>
              <a:gd name="connsiteX193" fmla="*/ 5216316 w 8114427"/>
              <a:gd name="connsiteY193" fmla="*/ 4737821 h 5376282"/>
              <a:gd name="connsiteX194" fmla="*/ 5164312 w 8114427"/>
              <a:gd name="connsiteY194" fmla="*/ 4733488 h 5376282"/>
              <a:gd name="connsiteX195" fmla="*/ 5138311 w 8114427"/>
              <a:gd name="connsiteY195" fmla="*/ 4776824 h 5376282"/>
              <a:gd name="connsiteX196" fmla="*/ 5073306 w 8114427"/>
              <a:gd name="connsiteY196" fmla="*/ 4824494 h 5376282"/>
              <a:gd name="connsiteX197" fmla="*/ 5073306 w 8114427"/>
              <a:gd name="connsiteY197" fmla="*/ 4941503 h 5376282"/>
              <a:gd name="connsiteX198" fmla="*/ 5042970 w 8114427"/>
              <a:gd name="connsiteY198" fmla="*/ 4971838 h 5376282"/>
              <a:gd name="connsiteX199" fmla="*/ 5016969 w 8114427"/>
              <a:gd name="connsiteY199" fmla="*/ 5231857 h 5376282"/>
              <a:gd name="connsiteX200" fmla="*/ 4973633 w 8114427"/>
              <a:gd name="connsiteY200" fmla="*/ 5366201 h 5376282"/>
              <a:gd name="connsiteX201" fmla="*/ 4947631 w 8114427"/>
              <a:gd name="connsiteY201" fmla="*/ 5309863 h 5376282"/>
              <a:gd name="connsiteX202" fmla="*/ 4886959 w 8114427"/>
              <a:gd name="connsiteY202" fmla="*/ 5318530 h 5376282"/>
              <a:gd name="connsiteX203" fmla="*/ 4808953 w 8114427"/>
              <a:gd name="connsiteY203" fmla="*/ 5288195 h 5376282"/>
              <a:gd name="connsiteX204" fmla="*/ 4813287 w 8114427"/>
              <a:gd name="connsiteY204" fmla="*/ 5223190 h 5376282"/>
              <a:gd name="connsiteX205" fmla="*/ 4765617 w 8114427"/>
              <a:gd name="connsiteY205" fmla="*/ 5205855 h 5376282"/>
              <a:gd name="connsiteX206" fmla="*/ 4665944 w 8114427"/>
              <a:gd name="connsiteY206" fmla="*/ 5249192 h 5376282"/>
              <a:gd name="connsiteX207" fmla="*/ 4657276 w 8114427"/>
              <a:gd name="connsiteY207" fmla="*/ 5197189 h 5376282"/>
              <a:gd name="connsiteX208" fmla="*/ 4700612 w 8114427"/>
              <a:gd name="connsiteY208" fmla="*/ 5136518 h 5376282"/>
              <a:gd name="connsiteX209" fmla="*/ 4665943 w 8114427"/>
              <a:gd name="connsiteY209" fmla="*/ 5062846 h 5376282"/>
              <a:gd name="connsiteX210" fmla="*/ 4587937 w 8114427"/>
              <a:gd name="connsiteY210" fmla="*/ 5015175 h 5376282"/>
              <a:gd name="connsiteX211" fmla="*/ 4488263 w 8114427"/>
              <a:gd name="connsiteY211" fmla="*/ 5006508 h 5376282"/>
              <a:gd name="connsiteX212" fmla="*/ 4457927 w 8114427"/>
              <a:gd name="connsiteY212" fmla="*/ 5015175 h 5376282"/>
              <a:gd name="connsiteX213" fmla="*/ 4462261 w 8114427"/>
              <a:gd name="connsiteY213" fmla="*/ 5067178 h 5376282"/>
              <a:gd name="connsiteX214" fmla="*/ 4388589 w 8114427"/>
              <a:gd name="connsiteY214" fmla="*/ 5114849 h 5376282"/>
              <a:gd name="connsiteX215" fmla="*/ 4462261 w 8114427"/>
              <a:gd name="connsiteY215" fmla="*/ 5266528 h 5376282"/>
              <a:gd name="connsiteX216" fmla="*/ 4405924 w 8114427"/>
              <a:gd name="connsiteY216" fmla="*/ 5266528 h 5376282"/>
              <a:gd name="connsiteX217" fmla="*/ 4384256 w 8114427"/>
              <a:gd name="connsiteY217" fmla="*/ 5262193 h 5376282"/>
              <a:gd name="connsiteX218" fmla="*/ 4349588 w 8114427"/>
              <a:gd name="connsiteY218" fmla="*/ 5262193 h 5376282"/>
              <a:gd name="connsiteX219" fmla="*/ 4340919 w 8114427"/>
              <a:gd name="connsiteY219" fmla="*/ 5270860 h 5376282"/>
              <a:gd name="connsiteX220" fmla="*/ 4210910 w 8114427"/>
              <a:gd name="connsiteY220" fmla="*/ 5097514 h 5376282"/>
              <a:gd name="connsiteX221" fmla="*/ 4059232 w 8114427"/>
              <a:gd name="connsiteY221" fmla="*/ 4915502 h 5376282"/>
              <a:gd name="connsiteX222" fmla="*/ 4033230 w 8114427"/>
              <a:gd name="connsiteY222" fmla="*/ 4919835 h 5376282"/>
              <a:gd name="connsiteX223" fmla="*/ 3985560 w 8114427"/>
              <a:gd name="connsiteY223" fmla="*/ 4798492 h 5376282"/>
              <a:gd name="connsiteX224" fmla="*/ 3881553 w 8114427"/>
              <a:gd name="connsiteY224" fmla="*/ 4690151 h 5376282"/>
              <a:gd name="connsiteX225" fmla="*/ 3838216 w 8114427"/>
              <a:gd name="connsiteY225" fmla="*/ 4586143 h 5376282"/>
              <a:gd name="connsiteX226" fmla="*/ 3755877 w 8114427"/>
              <a:gd name="connsiteY226" fmla="*/ 4490803 h 5376282"/>
              <a:gd name="connsiteX227" fmla="*/ 3569530 w 8114427"/>
              <a:gd name="connsiteY227" fmla="*/ 4334792 h 5376282"/>
              <a:gd name="connsiteX228" fmla="*/ 3465522 w 8114427"/>
              <a:gd name="connsiteY228" fmla="*/ 4243785 h 5376282"/>
              <a:gd name="connsiteX229" fmla="*/ 3391850 w 8114427"/>
              <a:gd name="connsiteY229" fmla="*/ 4161446 h 5376282"/>
              <a:gd name="connsiteX230" fmla="*/ 3365848 w 8114427"/>
              <a:gd name="connsiteY230" fmla="*/ 4096441 h 5376282"/>
              <a:gd name="connsiteX231" fmla="*/ 3296510 w 8114427"/>
              <a:gd name="connsiteY231" fmla="*/ 4035770 h 5376282"/>
              <a:gd name="connsiteX232" fmla="*/ 3279175 w 8114427"/>
              <a:gd name="connsiteY232" fmla="*/ 3966432 h 5376282"/>
              <a:gd name="connsiteX233" fmla="*/ 3248839 w 8114427"/>
              <a:gd name="connsiteY233" fmla="*/ 3936096 h 5376282"/>
              <a:gd name="connsiteX234" fmla="*/ 3240172 w 8114427"/>
              <a:gd name="connsiteY234" fmla="*/ 3905760 h 5376282"/>
              <a:gd name="connsiteX235" fmla="*/ 3114497 w 8114427"/>
              <a:gd name="connsiteY235" fmla="*/ 3797419 h 5376282"/>
              <a:gd name="connsiteX236" fmla="*/ 2980153 w 8114427"/>
              <a:gd name="connsiteY236" fmla="*/ 3758416 h 5376282"/>
              <a:gd name="connsiteX237" fmla="*/ 2923815 w 8114427"/>
              <a:gd name="connsiteY237" fmla="*/ 3697746 h 5376282"/>
              <a:gd name="connsiteX238" fmla="*/ 2867480 w 8114427"/>
              <a:gd name="connsiteY238" fmla="*/ 3650075 h 5376282"/>
              <a:gd name="connsiteX239" fmla="*/ 2806810 w 8114427"/>
              <a:gd name="connsiteY239" fmla="*/ 3637074 h 5376282"/>
              <a:gd name="connsiteX240" fmla="*/ 2798142 w 8114427"/>
              <a:gd name="connsiteY240" fmla="*/ 3524399 h 5376282"/>
              <a:gd name="connsiteX241" fmla="*/ 2798143 w 8114427"/>
              <a:gd name="connsiteY241" fmla="*/ 3463728 h 5376282"/>
              <a:gd name="connsiteX242" fmla="*/ 2884816 w 8114427"/>
              <a:gd name="connsiteY242" fmla="*/ 3351053 h 5376282"/>
              <a:gd name="connsiteX243" fmla="*/ 2880504 w 8114427"/>
              <a:gd name="connsiteY243" fmla="*/ 3250100 h 5376282"/>
              <a:gd name="connsiteX244" fmla="*/ 2810649 w 8114427"/>
              <a:gd name="connsiteY244" fmla="*/ 3120674 h 5376282"/>
              <a:gd name="connsiteX245" fmla="*/ 2700063 w 8114427"/>
              <a:gd name="connsiteY245" fmla="*/ 3125524 h 5376282"/>
              <a:gd name="connsiteX0" fmla="*/ 953066 w 8114427"/>
              <a:gd name="connsiteY0" fmla="*/ 2451819 h 5376282"/>
              <a:gd name="connsiteX1" fmla="*/ 956903 w 8114427"/>
              <a:gd name="connsiteY1" fmla="*/ 2444688 h 5376282"/>
              <a:gd name="connsiteX2" fmla="*/ 884513 w 8114427"/>
              <a:gd name="connsiteY2" fmla="*/ 2326578 h 5376282"/>
              <a:gd name="connsiteX3" fmla="*/ 953093 w 8114427"/>
              <a:gd name="connsiteY3" fmla="*/ 2040828 h 5376282"/>
              <a:gd name="connsiteX4" fmla="*/ 882262 w 8114427"/>
              <a:gd name="connsiteY4" fmla="*/ 1952938 h 5376282"/>
              <a:gd name="connsiteX5" fmla="*/ 819649 w 8114427"/>
              <a:gd name="connsiteY5" fmla="*/ 1842296 h 5376282"/>
              <a:gd name="connsiteX6" fmla="*/ 724892 w 8114427"/>
              <a:gd name="connsiteY6" fmla="*/ 1694990 h 5376282"/>
              <a:gd name="connsiteX7" fmla="*/ 582758 w 8114427"/>
              <a:gd name="connsiteY7" fmla="*/ 1570351 h 5376282"/>
              <a:gd name="connsiteX8" fmla="*/ 490044 w 8114427"/>
              <a:gd name="connsiteY8" fmla="*/ 1461969 h 5376282"/>
              <a:gd name="connsiteX9" fmla="*/ 398787 w 8114427"/>
              <a:gd name="connsiteY9" fmla="*/ 1377494 h 5376282"/>
              <a:gd name="connsiteX10" fmla="*/ 373643 w 8114427"/>
              <a:gd name="connsiteY10" fmla="*/ 1258831 h 5376282"/>
              <a:gd name="connsiteX11" fmla="*/ 379402 w 8114427"/>
              <a:gd name="connsiteY11" fmla="*/ 1151904 h 5376282"/>
              <a:gd name="connsiteX12" fmla="*/ 343327 w 8114427"/>
              <a:gd name="connsiteY12" fmla="*/ 1054238 h 5376282"/>
              <a:gd name="connsiteX13" fmla="*/ 302947 w 8114427"/>
              <a:gd name="connsiteY13" fmla="*/ 996082 h 5376282"/>
              <a:gd name="connsiteX14" fmla="*/ 307902 w 8114427"/>
              <a:gd name="connsiteY14" fmla="*/ 860731 h 5376282"/>
              <a:gd name="connsiteX15" fmla="*/ 218162 w 8114427"/>
              <a:gd name="connsiteY15" fmla="*/ 767429 h 5376282"/>
              <a:gd name="connsiteX16" fmla="*/ 238786 w 8114427"/>
              <a:gd name="connsiteY16" fmla="*/ 673694 h 5376282"/>
              <a:gd name="connsiteX17" fmla="*/ 131859 w 8114427"/>
              <a:gd name="connsiteY17" fmla="*/ 414074 h 5376282"/>
              <a:gd name="connsiteX18" fmla="*/ 179454 w 8114427"/>
              <a:gd name="connsiteY18" fmla="*/ 360503 h 5376282"/>
              <a:gd name="connsiteX19" fmla="*/ 91696 w 8114427"/>
              <a:gd name="connsiteY19" fmla="*/ 241499 h 5376282"/>
              <a:gd name="connsiteX20" fmla="*/ 44535 w 8114427"/>
              <a:gd name="connsiteY20" fmla="*/ 106364 h 5376282"/>
              <a:gd name="connsiteX21" fmla="*/ 73903 w 8114427"/>
              <a:gd name="connsiteY21" fmla="*/ 3029 h 5376282"/>
              <a:gd name="connsiteX22" fmla="*/ 914999 w 8114427"/>
              <a:gd name="connsiteY22" fmla="*/ 32694 h 5376282"/>
              <a:gd name="connsiteX23" fmla="*/ 985387 w 8114427"/>
              <a:gd name="connsiteY23" fmla="*/ 86035 h 5376282"/>
              <a:gd name="connsiteX24" fmla="*/ 1040724 w 8114427"/>
              <a:gd name="connsiteY24" fmla="*/ 212028 h 5376282"/>
              <a:gd name="connsiteX25" fmla="*/ 2217091 w 8114427"/>
              <a:gd name="connsiteY25" fmla="*/ 808490 h 5376282"/>
              <a:gd name="connsiteX26" fmla="*/ 2789562 w 8114427"/>
              <a:gd name="connsiteY26" fmla="*/ 907056 h 5376282"/>
              <a:gd name="connsiteX27" fmla="*/ 3280035 w 8114427"/>
              <a:gd name="connsiteY27" fmla="*/ 953195 h 5376282"/>
              <a:gd name="connsiteX28" fmla="*/ 3494599 w 8114427"/>
              <a:gd name="connsiteY28" fmla="*/ 977101 h 5376282"/>
              <a:gd name="connsiteX29" fmla="*/ 3506552 w 8114427"/>
              <a:gd name="connsiteY29" fmla="*/ 977101 h 5376282"/>
              <a:gd name="connsiteX30" fmla="*/ 3518505 w 8114427"/>
              <a:gd name="connsiteY30" fmla="*/ 779877 h 5376282"/>
              <a:gd name="connsiteX31" fmla="*/ 3518505 w 8114427"/>
              <a:gd name="connsiteY31" fmla="*/ 773901 h 5376282"/>
              <a:gd name="connsiteX32" fmla="*/ 3655964 w 8114427"/>
              <a:gd name="connsiteY32" fmla="*/ 773901 h 5376282"/>
              <a:gd name="connsiteX33" fmla="*/ 4205799 w 8114427"/>
              <a:gd name="connsiteY33" fmla="*/ 821713 h 5376282"/>
              <a:gd name="connsiteX34" fmla="*/ 4241658 w 8114427"/>
              <a:gd name="connsiteY34" fmla="*/ 821713 h 5376282"/>
              <a:gd name="connsiteX35" fmla="*/ 4271540 w 8114427"/>
              <a:gd name="connsiteY35" fmla="*/ 851595 h 5376282"/>
              <a:gd name="connsiteX36" fmla="*/ 4295446 w 8114427"/>
              <a:gd name="connsiteY36" fmla="*/ 905383 h 5376282"/>
              <a:gd name="connsiteX37" fmla="*/ 4301423 w 8114427"/>
              <a:gd name="connsiteY37" fmla="*/ 953195 h 5376282"/>
              <a:gd name="connsiteX38" fmla="*/ 4343258 w 8114427"/>
              <a:gd name="connsiteY38" fmla="*/ 1001007 h 5376282"/>
              <a:gd name="connsiteX39" fmla="*/ 4408999 w 8114427"/>
              <a:gd name="connsiteY39" fmla="*/ 1012960 h 5376282"/>
              <a:gd name="connsiteX40" fmla="*/ 4462787 w 8114427"/>
              <a:gd name="connsiteY40" fmla="*/ 1060772 h 5376282"/>
              <a:gd name="connsiteX41" fmla="*/ 4504623 w 8114427"/>
              <a:gd name="connsiteY41" fmla="*/ 1114560 h 5376282"/>
              <a:gd name="connsiteX42" fmla="*/ 4558411 w 8114427"/>
              <a:gd name="connsiteY42" fmla="*/ 1168348 h 5376282"/>
              <a:gd name="connsiteX43" fmla="*/ 4576340 w 8114427"/>
              <a:gd name="connsiteY43" fmla="*/ 1198230 h 5376282"/>
              <a:gd name="connsiteX44" fmla="*/ 4630129 w 8114427"/>
              <a:gd name="connsiteY44" fmla="*/ 1246042 h 5376282"/>
              <a:gd name="connsiteX45" fmla="*/ 4683917 w 8114427"/>
              <a:gd name="connsiteY45" fmla="*/ 1293854 h 5376282"/>
              <a:gd name="connsiteX46" fmla="*/ 4689893 w 8114427"/>
              <a:gd name="connsiteY46" fmla="*/ 1293854 h 5376282"/>
              <a:gd name="connsiteX47" fmla="*/ 4749658 w 8114427"/>
              <a:gd name="connsiteY47" fmla="*/ 1311783 h 5376282"/>
              <a:gd name="connsiteX48" fmla="*/ 4791493 w 8114427"/>
              <a:gd name="connsiteY48" fmla="*/ 1365572 h 5376282"/>
              <a:gd name="connsiteX49" fmla="*/ 4797470 w 8114427"/>
              <a:gd name="connsiteY49" fmla="*/ 1377524 h 5376282"/>
              <a:gd name="connsiteX50" fmla="*/ 4821376 w 8114427"/>
              <a:gd name="connsiteY50" fmla="*/ 1401430 h 5376282"/>
              <a:gd name="connsiteX51" fmla="*/ 4845281 w 8114427"/>
              <a:gd name="connsiteY51" fmla="*/ 1443266 h 5376282"/>
              <a:gd name="connsiteX52" fmla="*/ 4851258 w 8114427"/>
              <a:gd name="connsiteY52" fmla="*/ 1491077 h 5376282"/>
              <a:gd name="connsiteX53" fmla="*/ 4863211 w 8114427"/>
              <a:gd name="connsiteY53" fmla="*/ 1514983 h 5376282"/>
              <a:gd name="connsiteX54" fmla="*/ 4887117 w 8114427"/>
              <a:gd name="connsiteY54" fmla="*/ 1544866 h 5376282"/>
              <a:gd name="connsiteX55" fmla="*/ 4911023 w 8114427"/>
              <a:gd name="connsiteY55" fmla="*/ 1580724 h 5376282"/>
              <a:gd name="connsiteX56" fmla="*/ 4922976 w 8114427"/>
              <a:gd name="connsiteY56" fmla="*/ 1610607 h 5376282"/>
              <a:gd name="connsiteX57" fmla="*/ 4899070 w 8114427"/>
              <a:gd name="connsiteY57" fmla="*/ 1664395 h 5376282"/>
              <a:gd name="connsiteX58" fmla="*/ 4922976 w 8114427"/>
              <a:gd name="connsiteY58" fmla="*/ 1712207 h 5376282"/>
              <a:gd name="connsiteX59" fmla="*/ 4934929 w 8114427"/>
              <a:gd name="connsiteY59" fmla="*/ 1742089 h 5376282"/>
              <a:gd name="connsiteX60" fmla="*/ 4952858 w 8114427"/>
              <a:gd name="connsiteY60" fmla="*/ 1783924 h 5376282"/>
              <a:gd name="connsiteX61" fmla="*/ 4964811 w 8114427"/>
              <a:gd name="connsiteY61" fmla="*/ 1801854 h 5376282"/>
              <a:gd name="connsiteX62" fmla="*/ 4964811 w 8114427"/>
              <a:gd name="connsiteY62" fmla="*/ 1831736 h 5376282"/>
              <a:gd name="connsiteX63" fmla="*/ 5012623 w 8114427"/>
              <a:gd name="connsiteY63" fmla="*/ 1891501 h 5376282"/>
              <a:gd name="connsiteX64" fmla="*/ 5042505 w 8114427"/>
              <a:gd name="connsiteY64" fmla="*/ 1909430 h 5376282"/>
              <a:gd name="connsiteX65" fmla="*/ 5048481 w 8114427"/>
              <a:gd name="connsiteY65" fmla="*/ 1903454 h 5376282"/>
              <a:gd name="connsiteX66" fmla="*/ 5090317 w 8114427"/>
              <a:gd name="connsiteY66" fmla="*/ 1921383 h 5376282"/>
              <a:gd name="connsiteX67" fmla="*/ 5144105 w 8114427"/>
              <a:gd name="connsiteY67" fmla="*/ 1969195 h 5376282"/>
              <a:gd name="connsiteX68" fmla="*/ 5185940 w 8114427"/>
              <a:gd name="connsiteY68" fmla="*/ 2005054 h 5376282"/>
              <a:gd name="connsiteX69" fmla="*/ 5221799 w 8114427"/>
              <a:gd name="connsiteY69" fmla="*/ 2017007 h 5376282"/>
              <a:gd name="connsiteX70" fmla="*/ 5275587 w 8114427"/>
              <a:gd name="connsiteY70" fmla="*/ 2028960 h 5376282"/>
              <a:gd name="connsiteX71" fmla="*/ 5275587 w 8114427"/>
              <a:gd name="connsiteY71" fmla="*/ 2052866 h 5376282"/>
              <a:gd name="connsiteX72" fmla="*/ 5323399 w 8114427"/>
              <a:gd name="connsiteY72" fmla="*/ 2082748 h 5376282"/>
              <a:gd name="connsiteX73" fmla="*/ 5359258 w 8114427"/>
              <a:gd name="connsiteY73" fmla="*/ 2088724 h 5376282"/>
              <a:gd name="connsiteX74" fmla="*/ 5401093 w 8114427"/>
              <a:gd name="connsiteY74" fmla="*/ 2124583 h 5376282"/>
              <a:gd name="connsiteX75" fmla="*/ 5430976 w 8114427"/>
              <a:gd name="connsiteY75" fmla="*/ 2142513 h 5376282"/>
              <a:gd name="connsiteX76" fmla="*/ 5442929 w 8114427"/>
              <a:gd name="connsiteY76" fmla="*/ 2148489 h 5376282"/>
              <a:gd name="connsiteX77" fmla="*/ 5466834 w 8114427"/>
              <a:gd name="connsiteY77" fmla="*/ 2154466 h 5376282"/>
              <a:gd name="connsiteX78" fmla="*/ 5526599 w 8114427"/>
              <a:gd name="connsiteY78" fmla="*/ 2178372 h 5376282"/>
              <a:gd name="connsiteX79" fmla="*/ 5550505 w 8114427"/>
              <a:gd name="connsiteY79" fmla="*/ 2154466 h 5376282"/>
              <a:gd name="connsiteX80" fmla="*/ 5574411 w 8114427"/>
              <a:gd name="connsiteY80" fmla="*/ 2130560 h 5376282"/>
              <a:gd name="connsiteX81" fmla="*/ 5604293 w 8114427"/>
              <a:gd name="connsiteY81" fmla="*/ 2088724 h 5376282"/>
              <a:gd name="connsiteX82" fmla="*/ 5646129 w 8114427"/>
              <a:gd name="connsiteY82" fmla="*/ 2064819 h 5376282"/>
              <a:gd name="connsiteX83" fmla="*/ 5634176 w 8114427"/>
              <a:gd name="connsiteY83" fmla="*/ 2046889 h 5376282"/>
              <a:gd name="connsiteX84" fmla="*/ 5634176 w 8114427"/>
              <a:gd name="connsiteY84" fmla="*/ 2011030 h 5376282"/>
              <a:gd name="connsiteX85" fmla="*/ 5670034 w 8114427"/>
              <a:gd name="connsiteY85" fmla="*/ 1975172 h 5376282"/>
              <a:gd name="connsiteX86" fmla="*/ 5670034 w 8114427"/>
              <a:gd name="connsiteY86" fmla="*/ 1957242 h 5376282"/>
              <a:gd name="connsiteX87" fmla="*/ 5735776 w 8114427"/>
              <a:gd name="connsiteY87" fmla="*/ 1819783 h 5376282"/>
              <a:gd name="connsiteX88" fmla="*/ 5753705 w 8114427"/>
              <a:gd name="connsiteY88" fmla="*/ 1813807 h 5376282"/>
              <a:gd name="connsiteX89" fmla="*/ 5843352 w 8114427"/>
              <a:gd name="connsiteY89" fmla="*/ 1795877 h 5376282"/>
              <a:gd name="connsiteX90" fmla="*/ 5855305 w 8114427"/>
              <a:gd name="connsiteY90" fmla="*/ 1795877 h 5376282"/>
              <a:gd name="connsiteX91" fmla="*/ 5879210 w 8114427"/>
              <a:gd name="connsiteY91" fmla="*/ 1765996 h 5376282"/>
              <a:gd name="connsiteX92" fmla="*/ 6070456 w 8114427"/>
              <a:gd name="connsiteY92" fmla="*/ 1789901 h 5376282"/>
              <a:gd name="connsiteX93" fmla="*/ 6219869 w 8114427"/>
              <a:gd name="connsiteY93" fmla="*/ 1807830 h 5376282"/>
              <a:gd name="connsiteX94" fmla="*/ 6291586 w 8114427"/>
              <a:gd name="connsiteY94" fmla="*/ 1849666 h 5376282"/>
              <a:gd name="connsiteX95" fmla="*/ 6327444 w 8114427"/>
              <a:gd name="connsiteY95" fmla="*/ 1897477 h 5376282"/>
              <a:gd name="connsiteX96" fmla="*/ 6333421 w 8114427"/>
              <a:gd name="connsiteY96" fmla="*/ 1939313 h 5376282"/>
              <a:gd name="connsiteX97" fmla="*/ 6423067 w 8114427"/>
              <a:gd name="connsiteY97" fmla="*/ 1951266 h 5376282"/>
              <a:gd name="connsiteX98" fmla="*/ 6452950 w 8114427"/>
              <a:gd name="connsiteY98" fmla="*/ 2017007 h 5376282"/>
              <a:gd name="connsiteX99" fmla="*/ 6512713 w 8114427"/>
              <a:gd name="connsiteY99" fmla="*/ 2046889 h 5376282"/>
              <a:gd name="connsiteX100" fmla="*/ 6584431 w 8114427"/>
              <a:gd name="connsiteY100" fmla="*/ 2118606 h 5376282"/>
              <a:gd name="connsiteX101" fmla="*/ 6620289 w 8114427"/>
              <a:gd name="connsiteY101" fmla="*/ 2256065 h 5376282"/>
              <a:gd name="connsiteX102" fmla="*/ 6703960 w 8114427"/>
              <a:gd name="connsiteY102" fmla="*/ 2381572 h 5376282"/>
              <a:gd name="connsiteX103" fmla="*/ 6745795 w 8114427"/>
              <a:gd name="connsiteY103" fmla="*/ 2501101 h 5376282"/>
              <a:gd name="connsiteX104" fmla="*/ 6829465 w 8114427"/>
              <a:gd name="connsiteY104" fmla="*/ 2560866 h 5376282"/>
              <a:gd name="connsiteX105" fmla="*/ 6889229 w 8114427"/>
              <a:gd name="connsiteY105" fmla="*/ 2650512 h 5376282"/>
              <a:gd name="connsiteX106" fmla="*/ 6948993 w 8114427"/>
              <a:gd name="connsiteY106" fmla="*/ 2758089 h 5376282"/>
              <a:gd name="connsiteX107" fmla="*/ 6996805 w 8114427"/>
              <a:gd name="connsiteY107" fmla="*/ 2805900 h 5376282"/>
              <a:gd name="connsiteX108" fmla="*/ 7068521 w 8114427"/>
              <a:gd name="connsiteY108" fmla="*/ 2829806 h 5376282"/>
              <a:gd name="connsiteX109" fmla="*/ 7080473 w 8114427"/>
              <a:gd name="connsiteY109" fmla="*/ 2907501 h 5376282"/>
              <a:gd name="connsiteX110" fmla="*/ 7086450 w 8114427"/>
              <a:gd name="connsiteY110" fmla="*/ 2979218 h 5376282"/>
              <a:gd name="connsiteX111" fmla="*/ 7104378 w 8114427"/>
              <a:gd name="connsiteY111" fmla="*/ 3080819 h 5376282"/>
              <a:gd name="connsiteX112" fmla="*/ 7146214 w 8114427"/>
              <a:gd name="connsiteY112" fmla="*/ 3182419 h 5376282"/>
              <a:gd name="connsiteX113" fmla="*/ 7176095 w 8114427"/>
              <a:gd name="connsiteY113" fmla="*/ 3194372 h 5376282"/>
              <a:gd name="connsiteX114" fmla="*/ 7200002 w 8114427"/>
              <a:gd name="connsiteY114" fmla="*/ 3260112 h 5376282"/>
              <a:gd name="connsiteX115" fmla="*/ 7277694 w 8114427"/>
              <a:gd name="connsiteY115" fmla="*/ 3361711 h 5376282"/>
              <a:gd name="connsiteX116" fmla="*/ 7385271 w 8114427"/>
              <a:gd name="connsiteY116" fmla="*/ 3391593 h 5376282"/>
              <a:gd name="connsiteX117" fmla="*/ 7451012 w 8114427"/>
              <a:gd name="connsiteY117" fmla="*/ 3445381 h 5376282"/>
              <a:gd name="connsiteX118" fmla="*/ 7558588 w 8114427"/>
              <a:gd name="connsiteY118" fmla="*/ 3451357 h 5376282"/>
              <a:gd name="connsiteX119" fmla="*/ 7630305 w 8114427"/>
              <a:gd name="connsiteY119" fmla="*/ 3517097 h 5376282"/>
              <a:gd name="connsiteX120" fmla="*/ 7702023 w 8114427"/>
              <a:gd name="connsiteY120" fmla="*/ 3546980 h 5376282"/>
              <a:gd name="connsiteX121" fmla="*/ 7857410 w 8114427"/>
              <a:gd name="connsiteY121" fmla="*/ 3535026 h 5376282"/>
              <a:gd name="connsiteX122" fmla="*/ 7970962 w 8114427"/>
              <a:gd name="connsiteY122" fmla="*/ 3588814 h 5376282"/>
              <a:gd name="connsiteX123" fmla="*/ 8012796 w 8114427"/>
              <a:gd name="connsiteY123" fmla="*/ 3612720 h 5376282"/>
              <a:gd name="connsiteX124" fmla="*/ 8090490 w 8114427"/>
              <a:gd name="connsiteY124" fmla="*/ 3564909 h 5376282"/>
              <a:gd name="connsiteX125" fmla="*/ 8108418 w 8114427"/>
              <a:gd name="connsiteY125" fmla="*/ 3558932 h 5376282"/>
              <a:gd name="connsiteX126" fmla="*/ 8114394 w 8114427"/>
              <a:gd name="connsiteY126" fmla="*/ 3720296 h 5376282"/>
              <a:gd name="connsiteX127" fmla="*/ 8030724 w 8114427"/>
              <a:gd name="connsiteY127" fmla="*/ 3893614 h 5376282"/>
              <a:gd name="connsiteX128" fmla="*/ 7970960 w 8114427"/>
              <a:gd name="connsiteY128" fmla="*/ 4054978 h 5376282"/>
              <a:gd name="connsiteX129" fmla="*/ 7929124 w 8114427"/>
              <a:gd name="connsiteY129" fmla="*/ 4365754 h 5376282"/>
              <a:gd name="connsiteX130" fmla="*/ 7911195 w 8114427"/>
              <a:gd name="connsiteY130" fmla="*/ 4568954 h 5376282"/>
              <a:gd name="connsiteX131" fmla="*/ 7917171 w 8114427"/>
              <a:gd name="connsiteY131" fmla="*/ 4736295 h 5376282"/>
              <a:gd name="connsiteX132" fmla="*/ 7917171 w 8114427"/>
              <a:gd name="connsiteY132" fmla="*/ 4867777 h 5376282"/>
              <a:gd name="connsiteX133" fmla="*/ 7929124 w 8114427"/>
              <a:gd name="connsiteY133" fmla="*/ 5029141 h 5376282"/>
              <a:gd name="connsiteX134" fmla="*/ 7893266 w 8114427"/>
              <a:gd name="connsiteY134" fmla="*/ 5166599 h 5376282"/>
              <a:gd name="connsiteX135" fmla="*/ 7905219 w 8114427"/>
              <a:gd name="connsiteY135" fmla="*/ 5280152 h 5376282"/>
              <a:gd name="connsiteX136" fmla="*/ 7935101 w 8114427"/>
              <a:gd name="connsiteY136" fmla="*/ 5369799 h 5376282"/>
              <a:gd name="connsiteX137" fmla="*/ 7911195 w 8114427"/>
              <a:gd name="connsiteY137" fmla="*/ 5369798 h 5376282"/>
              <a:gd name="connsiteX138" fmla="*/ 7815571 w 8114427"/>
              <a:gd name="connsiteY138" fmla="*/ 5327962 h 5376282"/>
              <a:gd name="connsiteX139" fmla="*/ 7725924 w 8114427"/>
              <a:gd name="connsiteY139" fmla="*/ 5286127 h 5376282"/>
              <a:gd name="connsiteX140" fmla="*/ 7678113 w 8114427"/>
              <a:gd name="connsiteY140" fmla="*/ 5292104 h 5376282"/>
              <a:gd name="connsiteX141" fmla="*/ 7546631 w 8114427"/>
              <a:gd name="connsiteY141" fmla="*/ 5298081 h 5376282"/>
              <a:gd name="connsiteX142" fmla="*/ 7474913 w 8114427"/>
              <a:gd name="connsiteY142" fmla="*/ 5310034 h 5376282"/>
              <a:gd name="connsiteX143" fmla="*/ 7445031 w 8114427"/>
              <a:gd name="connsiteY143" fmla="*/ 5339916 h 5376282"/>
              <a:gd name="connsiteX144" fmla="*/ 7259760 w 8114427"/>
              <a:gd name="connsiteY144" fmla="*/ 5298080 h 5376282"/>
              <a:gd name="connsiteX145" fmla="*/ 7214129 w 8114427"/>
              <a:gd name="connsiteY145" fmla="*/ 5192855 h 5376282"/>
              <a:gd name="connsiteX146" fmla="*/ 7179460 w 8114427"/>
              <a:gd name="connsiteY146" fmla="*/ 5214524 h 5376282"/>
              <a:gd name="connsiteX147" fmla="*/ 7144791 w 8114427"/>
              <a:gd name="connsiteY147" fmla="*/ 5179854 h 5376282"/>
              <a:gd name="connsiteX148" fmla="*/ 7127456 w 8114427"/>
              <a:gd name="connsiteY148" fmla="*/ 5218856 h 5376282"/>
              <a:gd name="connsiteX149" fmla="*/ 6915107 w 8114427"/>
              <a:gd name="connsiteY149" fmla="*/ 5145184 h 5376282"/>
              <a:gd name="connsiteX150" fmla="*/ 6893439 w 8114427"/>
              <a:gd name="connsiteY150" fmla="*/ 5097514 h 5376282"/>
              <a:gd name="connsiteX151" fmla="*/ 6941109 w 8114427"/>
              <a:gd name="connsiteY151" fmla="*/ 5054178 h 5376282"/>
              <a:gd name="connsiteX152" fmla="*/ 6906440 w 8114427"/>
              <a:gd name="connsiteY152" fmla="*/ 4976172 h 5376282"/>
              <a:gd name="connsiteX153" fmla="*/ 6863104 w 8114427"/>
              <a:gd name="connsiteY153" fmla="*/ 4980506 h 5376282"/>
              <a:gd name="connsiteX154" fmla="*/ 6880438 w 8114427"/>
              <a:gd name="connsiteY154" fmla="*/ 4928502 h 5376282"/>
              <a:gd name="connsiteX155" fmla="*/ 6780764 w 8114427"/>
              <a:gd name="connsiteY155" fmla="*/ 4928502 h 5376282"/>
              <a:gd name="connsiteX156" fmla="*/ 6750429 w 8114427"/>
              <a:gd name="connsiteY156" fmla="*/ 4958837 h 5376282"/>
              <a:gd name="connsiteX157" fmla="*/ 6715759 w 8114427"/>
              <a:gd name="connsiteY157" fmla="*/ 4950170 h 5376282"/>
              <a:gd name="connsiteX158" fmla="*/ 6702758 w 8114427"/>
              <a:gd name="connsiteY158" fmla="*/ 4915501 h 5376282"/>
              <a:gd name="connsiteX159" fmla="*/ 6698424 w 8114427"/>
              <a:gd name="connsiteY159" fmla="*/ 4824495 h 5376282"/>
              <a:gd name="connsiteX160" fmla="*/ 6681090 w 8114427"/>
              <a:gd name="connsiteY160" fmla="*/ 4729155 h 5376282"/>
              <a:gd name="connsiteX161" fmla="*/ 6685423 w 8114427"/>
              <a:gd name="connsiteY161" fmla="*/ 4659816 h 5376282"/>
              <a:gd name="connsiteX162" fmla="*/ 6620418 w 8114427"/>
              <a:gd name="connsiteY162" fmla="*/ 4573142 h 5376282"/>
              <a:gd name="connsiteX163" fmla="*/ 6624753 w 8114427"/>
              <a:gd name="connsiteY163" fmla="*/ 4425798 h 5376282"/>
              <a:gd name="connsiteX164" fmla="*/ 6529412 w 8114427"/>
              <a:gd name="connsiteY164" fmla="*/ 4304457 h 5376282"/>
              <a:gd name="connsiteX165" fmla="*/ 6494743 w 8114427"/>
              <a:gd name="connsiteY165" fmla="*/ 4261120 h 5376282"/>
              <a:gd name="connsiteX166" fmla="*/ 6438406 w 8114427"/>
              <a:gd name="connsiteY166" fmla="*/ 4274121 h 5376282"/>
              <a:gd name="connsiteX167" fmla="*/ 6395069 w 8114427"/>
              <a:gd name="connsiteY167" fmla="*/ 4252453 h 5376282"/>
              <a:gd name="connsiteX168" fmla="*/ 6356067 w 8114427"/>
              <a:gd name="connsiteY168" fmla="*/ 4174447 h 5376282"/>
              <a:gd name="connsiteX169" fmla="*/ 6299729 w 8114427"/>
              <a:gd name="connsiteY169" fmla="*/ 4183114 h 5376282"/>
              <a:gd name="connsiteX170" fmla="*/ 6243391 w 8114427"/>
              <a:gd name="connsiteY170" fmla="*/ 4204783 h 5376282"/>
              <a:gd name="connsiteX171" fmla="*/ 6165385 w 8114427"/>
              <a:gd name="connsiteY171" fmla="*/ 4209116 h 5376282"/>
              <a:gd name="connsiteX172" fmla="*/ 6161052 w 8114427"/>
              <a:gd name="connsiteY172" fmla="*/ 4174447 h 5376282"/>
              <a:gd name="connsiteX173" fmla="*/ 6182721 w 8114427"/>
              <a:gd name="connsiteY173" fmla="*/ 4165779 h 5376282"/>
              <a:gd name="connsiteX174" fmla="*/ 6139384 w 8114427"/>
              <a:gd name="connsiteY174" fmla="*/ 4126776 h 5376282"/>
              <a:gd name="connsiteX175" fmla="*/ 6100381 w 8114427"/>
              <a:gd name="connsiteY175" fmla="*/ 4113776 h 5376282"/>
              <a:gd name="connsiteX176" fmla="*/ 6018041 w 8114427"/>
              <a:gd name="connsiteY176" fmla="*/ 4035770 h 5376282"/>
              <a:gd name="connsiteX177" fmla="*/ 5840362 w 8114427"/>
              <a:gd name="connsiteY177" fmla="*/ 4014102 h 5376282"/>
              <a:gd name="connsiteX178" fmla="*/ 5788357 w 8114427"/>
              <a:gd name="connsiteY178" fmla="*/ 4027103 h 5376282"/>
              <a:gd name="connsiteX179" fmla="*/ 5736354 w 8114427"/>
              <a:gd name="connsiteY179" fmla="*/ 4035771 h 5376282"/>
              <a:gd name="connsiteX180" fmla="*/ 5745022 w 8114427"/>
              <a:gd name="connsiteY180" fmla="*/ 4079107 h 5376282"/>
              <a:gd name="connsiteX181" fmla="*/ 5801360 w 8114427"/>
              <a:gd name="connsiteY181" fmla="*/ 4157112 h 5376282"/>
              <a:gd name="connsiteX182" fmla="*/ 5801359 w 8114427"/>
              <a:gd name="connsiteY182" fmla="*/ 4339126 h 5376282"/>
              <a:gd name="connsiteX183" fmla="*/ 5675683 w 8114427"/>
              <a:gd name="connsiteY183" fmla="*/ 4365128 h 5376282"/>
              <a:gd name="connsiteX184" fmla="*/ 5558675 w 8114427"/>
              <a:gd name="connsiteY184" fmla="*/ 4352126 h 5376282"/>
              <a:gd name="connsiteX185" fmla="*/ 5467668 w 8114427"/>
              <a:gd name="connsiteY185" fmla="*/ 4330458 h 5376282"/>
              <a:gd name="connsiteX186" fmla="*/ 5406997 w 8114427"/>
              <a:gd name="connsiteY186" fmla="*/ 4352127 h 5376282"/>
              <a:gd name="connsiteX187" fmla="*/ 5359327 w 8114427"/>
              <a:gd name="connsiteY187" fmla="*/ 4399797 h 5376282"/>
              <a:gd name="connsiteX188" fmla="*/ 5298656 w 8114427"/>
              <a:gd name="connsiteY188" fmla="*/ 4443134 h 5376282"/>
              <a:gd name="connsiteX189" fmla="*/ 5272654 w 8114427"/>
              <a:gd name="connsiteY189" fmla="*/ 4486469 h 5376282"/>
              <a:gd name="connsiteX190" fmla="*/ 5198982 w 8114427"/>
              <a:gd name="connsiteY190" fmla="*/ 4521139 h 5376282"/>
              <a:gd name="connsiteX191" fmla="*/ 5203315 w 8114427"/>
              <a:gd name="connsiteY191" fmla="*/ 4577477 h 5376282"/>
              <a:gd name="connsiteX192" fmla="*/ 5185981 w 8114427"/>
              <a:gd name="connsiteY192" fmla="*/ 4616479 h 5376282"/>
              <a:gd name="connsiteX193" fmla="*/ 5190315 w 8114427"/>
              <a:gd name="connsiteY193" fmla="*/ 4677150 h 5376282"/>
              <a:gd name="connsiteX194" fmla="*/ 5216316 w 8114427"/>
              <a:gd name="connsiteY194" fmla="*/ 4737821 h 5376282"/>
              <a:gd name="connsiteX195" fmla="*/ 5164312 w 8114427"/>
              <a:gd name="connsiteY195" fmla="*/ 4733488 h 5376282"/>
              <a:gd name="connsiteX196" fmla="*/ 5138311 w 8114427"/>
              <a:gd name="connsiteY196" fmla="*/ 4776824 h 5376282"/>
              <a:gd name="connsiteX197" fmla="*/ 5073306 w 8114427"/>
              <a:gd name="connsiteY197" fmla="*/ 4824494 h 5376282"/>
              <a:gd name="connsiteX198" fmla="*/ 5073306 w 8114427"/>
              <a:gd name="connsiteY198" fmla="*/ 4941503 h 5376282"/>
              <a:gd name="connsiteX199" fmla="*/ 5042970 w 8114427"/>
              <a:gd name="connsiteY199" fmla="*/ 4971838 h 5376282"/>
              <a:gd name="connsiteX200" fmla="*/ 5016969 w 8114427"/>
              <a:gd name="connsiteY200" fmla="*/ 5231857 h 5376282"/>
              <a:gd name="connsiteX201" fmla="*/ 4973633 w 8114427"/>
              <a:gd name="connsiteY201" fmla="*/ 5366201 h 5376282"/>
              <a:gd name="connsiteX202" fmla="*/ 4947631 w 8114427"/>
              <a:gd name="connsiteY202" fmla="*/ 5309863 h 5376282"/>
              <a:gd name="connsiteX203" fmla="*/ 4886959 w 8114427"/>
              <a:gd name="connsiteY203" fmla="*/ 5318530 h 5376282"/>
              <a:gd name="connsiteX204" fmla="*/ 4808953 w 8114427"/>
              <a:gd name="connsiteY204" fmla="*/ 5288195 h 5376282"/>
              <a:gd name="connsiteX205" fmla="*/ 4813287 w 8114427"/>
              <a:gd name="connsiteY205" fmla="*/ 5223190 h 5376282"/>
              <a:gd name="connsiteX206" fmla="*/ 4765617 w 8114427"/>
              <a:gd name="connsiteY206" fmla="*/ 5205855 h 5376282"/>
              <a:gd name="connsiteX207" fmla="*/ 4665944 w 8114427"/>
              <a:gd name="connsiteY207" fmla="*/ 5249192 h 5376282"/>
              <a:gd name="connsiteX208" fmla="*/ 4657276 w 8114427"/>
              <a:gd name="connsiteY208" fmla="*/ 5197189 h 5376282"/>
              <a:gd name="connsiteX209" fmla="*/ 4700612 w 8114427"/>
              <a:gd name="connsiteY209" fmla="*/ 5136518 h 5376282"/>
              <a:gd name="connsiteX210" fmla="*/ 4665943 w 8114427"/>
              <a:gd name="connsiteY210" fmla="*/ 5062846 h 5376282"/>
              <a:gd name="connsiteX211" fmla="*/ 4587937 w 8114427"/>
              <a:gd name="connsiteY211" fmla="*/ 5015175 h 5376282"/>
              <a:gd name="connsiteX212" fmla="*/ 4488263 w 8114427"/>
              <a:gd name="connsiteY212" fmla="*/ 5006508 h 5376282"/>
              <a:gd name="connsiteX213" fmla="*/ 4457927 w 8114427"/>
              <a:gd name="connsiteY213" fmla="*/ 5015175 h 5376282"/>
              <a:gd name="connsiteX214" fmla="*/ 4462261 w 8114427"/>
              <a:gd name="connsiteY214" fmla="*/ 5067178 h 5376282"/>
              <a:gd name="connsiteX215" fmla="*/ 4388589 w 8114427"/>
              <a:gd name="connsiteY215" fmla="*/ 5114849 h 5376282"/>
              <a:gd name="connsiteX216" fmla="*/ 4462261 w 8114427"/>
              <a:gd name="connsiteY216" fmla="*/ 5266528 h 5376282"/>
              <a:gd name="connsiteX217" fmla="*/ 4405924 w 8114427"/>
              <a:gd name="connsiteY217" fmla="*/ 5266528 h 5376282"/>
              <a:gd name="connsiteX218" fmla="*/ 4384256 w 8114427"/>
              <a:gd name="connsiteY218" fmla="*/ 5262193 h 5376282"/>
              <a:gd name="connsiteX219" fmla="*/ 4349588 w 8114427"/>
              <a:gd name="connsiteY219" fmla="*/ 5262193 h 5376282"/>
              <a:gd name="connsiteX220" fmla="*/ 4340919 w 8114427"/>
              <a:gd name="connsiteY220" fmla="*/ 5270860 h 5376282"/>
              <a:gd name="connsiteX221" fmla="*/ 4210910 w 8114427"/>
              <a:gd name="connsiteY221" fmla="*/ 5097514 h 5376282"/>
              <a:gd name="connsiteX222" fmla="*/ 4059232 w 8114427"/>
              <a:gd name="connsiteY222" fmla="*/ 4915502 h 5376282"/>
              <a:gd name="connsiteX223" fmla="*/ 4033230 w 8114427"/>
              <a:gd name="connsiteY223" fmla="*/ 4919835 h 5376282"/>
              <a:gd name="connsiteX224" fmla="*/ 3985560 w 8114427"/>
              <a:gd name="connsiteY224" fmla="*/ 4798492 h 5376282"/>
              <a:gd name="connsiteX225" fmla="*/ 3881553 w 8114427"/>
              <a:gd name="connsiteY225" fmla="*/ 4690151 h 5376282"/>
              <a:gd name="connsiteX226" fmla="*/ 3838216 w 8114427"/>
              <a:gd name="connsiteY226" fmla="*/ 4586143 h 5376282"/>
              <a:gd name="connsiteX227" fmla="*/ 3755877 w 8114427"/>
              <a:gd name="connsiteY227" fmla="*/ 4490803 h 5376282"/>
              <a:gd name="connsiteX228" fmla="*/ 3569530 w 8114427"/>
              <a:gd name="connsiteY228" fmla="*/ 4334792 h 5376282"/>
              <a:gd name="connsiteX229" fmla="*/ 3465522 w 8114427"/>
              <a:gd name="connsiteY229" fmla="*/ 4243785 h 5376282"/>
              <a:gd name="connsiteX230" fmla="*/ 3391850 w 8114427"/>
              <a:gd name="connsiteY230" fmla="*/ 4161446 h 5376282"/>
              <a:gd name="connsiteX231" fmla="*/ 3365848 w 8114427"/>
              <a:gd name="connsiteY231" fmla="*/ 4096441 h 5376282"/>
              <a:gd name="connsiteX232" fmla="*/ 3296510 w 8114427"/>
              <a:gd name="connsiteY232" fmla="*/ 4035770 h 5376282"/>
              <a:gd name="connsiteX233" fmla="*/ 3279175 w 8114427"/>
              <a:gd name="connsiteY233" fmla="*/ 3966432 h 5376282"/>
              <a:gd name="connsiteX234" fmla="*/ 3248839 w 8114427"/>
              <a:gd name="connsiteY234" fmla="*/ 3936096 h 5376282"/>
              <a:gd name="connsiteX235" fmla="*/ 3240172 w 8114427"/>
              <a:gd name="connsiteY235" fmla="*/ 3905760 h 5376282"/>
              <a:gd name="connsiteX236" fmla="*/ 3114497 w 8114427"/>
              <a:gd name="connsiteY236" fmla="*/ 3797419 h 5376282"/>
              <a:gd name="connsiteX237" fmla="*/ 2980153 w 8114427"/>
              <a:gd name="connsiteY237" fmla="*/ 3758416 h 5376282"/>
              <a:gd name="connsiteX238" fmla="*/ 2923815 w 8114427"/>
              <a:gd name="connsiteY238" fmla="*/ 3697746 h 5376282"/>
              <a:gd name="connsiteX239" fmla="*/ 2867480 w 8114427"/>
              <a:gd name="connsiteY239" fmla="*/ 3650075 h 5376282"/>
              <a:gd name="connsiteX240" fmla="*/ 2806810 w 8114427"/>
              <a:gd name="connsiteY240" fmla="*/ 3637074 h 5376282"/>
              <a:gd name="connsiteX241" fmla="*/ 2798142 w 8114427"/>
              <a:gd name="connsiteY241" fmla="*/ 3524399 h 5376282"/>
              <a:gd name="connsiteX242" fmla="*/ 2798143 w 8114427"/>
              <a:gd name="connsiteY242" fmla="*/ 3463728 h 5376282"/>
              <a:gd name="connsiteX243" fmla="*/ 2884816 w 8114427"/>
              <a:gd name="connsiteY243" fmla="*/ 3351053 h 5376282"/>
              <a:gd name="connsiteX244" fmla="*/ 2880504 w 8114427"/>
              <a:gd name="connsiteY244" fmla="*/ 3250100 h 5376282"/>
              <a:gd name="connsiteX245" fmla="*/ 2810649 w 8114427"/>
              <a:gd name="connsiteY245" fmla="*/ 3120674 h 5376282"/>
              <a:gd name="connsiteX246" fmla="*/ 2700063 w 8114427"/>
              <a:gd name="connsiteY246" fmla="*/ 3125524 h 5376282"/>
              <a:gd name="connsiteX0" fmla="*/ 953066 w 8114427"/>
              <a:gd name="connsiteY0" fmla="*/ 2451819 h 5376282"/>
              <a:gd name="connsiteX1" fmla="*/ 800693 w 8114427"/>
              <a:gd name="connsiteY1" fmla="*/ 2425638 h 5376282"/>
              <a:gd name="connsiteX2" fmla="*/ 884513 w 8114427"/>
              <a:gd name="connsiteY2" fmla="*/ 2326578 h 5376282"/>
              <a:gd name="connsiteX3" fmla="*/ 953093 w 8114427"/>
              <a:gd name="connsiteY3" fmla="*/ 2040828 h 5376282"/>
              <a:gd name="connsiteX4" fmla="*/ 882262 w 8114427"/>
              <a:gd name="connsiteY4" fmla="*/ 1952938 h 5376282"/>
              <a:gd name="connsiteX5" fmla="*/ 819649 w 8114427"/>
              <a:gd name="connsiteY5" fmla="*/ 1842296 h 5376282"/>
              <a:gd name="connsiteX6" fmla="*/ 724892 w 8114427"/>
              <a:gd name="connsiteY6" fmla="*/ 1694990 h 5376282"/>
              <a:gd name="connsiteX7" fmla="*/ 582758 w 8114427"/>
              <a:gd name="connsiteY7" fmla="*/ 1570351 h 5376282"/>
              <a:gd name="connsiteX8" fmla="*/ 490044 w 8114427"/>
              <a:gd name="connsiteY8" fmla="*/ 1461969 h 5376282"/>
              <a:gd name="connsiteX9" fmla="*/ 398787 w 8114427"/>
              <a:gd name="connsiteY9" fmla="*/ 1377494 h 5376282"/>
              <a:gd name="connsiteX10" fmla="*/ 373643 w 8114427"/>
              <a:gd name="connsiteY10" fmla="*/ 1258831 h 5376282"/>
              <a:gd name="connsiteX11" fmla="*/ 379402 w 8114427"/>
              <a:gd name="connsiteY11" fmla="*/ 1151904 h 5376282"/>
              <a:gd name="connsiteX12" fmla="*/ 343327 w 8114427"/>
              <a:gd name="connsiteY12" fmla="*/ 1054238 h 5376282"/>
              <a:gd name="connsiteX13" fmla="*/ 302947 w 8114427"/>
              <a:gd name="connsiteY13" fmla="*/ 996082 h 5376282"/>
              <a:gd name="connsiteX14" fmla="*/ 307902 w 8114427"/>
              <a:gd name="connsiteY14" fmla="*/ 860731 h 5376282"/>
              <a:gd name="connsiteX15" fmla="*/ 218162 w 8114427"/>
              <a:gd name="connsiteY15" fmla="*/ 767429 h 5376282"/>
              <a:gd name="connsiteX16" fmla="*/ 238786 w 8114427"/>
              <a:gd name="connsiteY16" fmla="*/ 673694 h 5376282"/>
              <a:gd name="connsiteX17" fmla="*/ 131859 w 8114427"/>
              <a:gd name="connsiteY17" fmla="*/ 414074 h 5376282"/>
              <a:gd name="connsiteX18" fmla="*/ 179454 w 8114427"/>
              <a:gd name="connsiteY18" fmla="*/ 360503 h 5376282"/>
              <a:gd name="connsiteX19" fmla="*/ 91696 w 8114427"/>
              <a:gd name="connsiteY19" fmla="*/ 241499 h 5376282"/>
              <a:gd name="connsiteX20" fmla="*/ 44535 w 8114427"/>
              <a:gd name="connsiteY20" fmla="*/ 106364 h 5376282"/>
              <a:gd name="connsiteX21" fmla="*/ 73903 w 8114427"/>
              <a:gd name="connsiteY21" fmla="*/ 3029 h 5376282"/>
              <a:gd name="connsiteX22" fmla="*/ 914999 w 8114427"/>
              <a:gd name="connsiteY22" fmla="*/ 32694 h 5376282"/>
              <a:gd name="connsiteX23" fmla="*/ 985387 w 8114427"/>
              <a:gd name="connsiteY23" fmla="*/ 86035 h 5376282"/>
              <a:gd name="connsiteX24" fmla="*/ 1040724 w 8114427"/>
              <a:gd name="connsiteY24" fmla="*/ 212028 h 5376282"/>
              <a:gd name="connsiteX25" fmla="*/ 2217091 w 8114427"/>
              <a:gd name="connsiteY25" fmla="*/ 808490 h 5376282"/>
              <a:gd name="connsiteX26" fmla="*/ 2789562 w 8114427"/>
              <a:gd name="connsiteY26" fmla="*/ 907056 h 5376282"/>
              <a:gd name="connsiteX27" fmla="*/ 3280035 w 8114427"/>
              <a:gd name="connsiteY27" fmla="*/ 953195 h 5376282"/>
              <a:gd name="connsiteX28" fmla="*/ 3494599 w 8114427"/>
              <a:gd name="connsiteY28" fmla="*/ 977101 h 5376282"/>
              <a:gd name="connsiteX29" fmla="*/ 3506552 w 8114427"/>
              <a:gd name="connsiteY29" fmla="*/ 977101 h 5376282"/>
              <a:gd name="connsiteX30" fmla="*/ 3518505 w 8114427"/>
              <a:gd name="connsiteY30" fmla="*/ 779877 h 5376282"/>
              <a:gd name="connsiteX31" fmla="*/ 3518505 w 8114427"/>
              <a:gd name="connsiteY31" fmla="*/ 773901 h 5376282"/>
              <a:gd name="connsiteX32" fmla="*/ 3655964 w 8114427"/>
              <a:gd name="connsiteY32" fmla="*/ 773901 h 5376282"/>
              <a:gd name="connsiteX33" fmla="*/ 4205799 w 8114427"/>
              <a:gd name="connsiteY33" fmla="*/ 821713 h 5376282"/>
              <a:gd name="connsiteX34" fmla="*/ 4241658 w 8114427"/>
              <a:gd name="connsiteY34" fmla="*/ 821713 h 5376282"/>
              <a:gd name="connsiteX35" fmla="*/ 4271540 w 8114427"/>
              <a:gd name="connsiteY35" fmla="*/ 851595 h 5376282"/>
              <a:gd name="connsiteX36" fmla="*/ 4295446 w 8114427"/>
              <a:gd name="connsiteY36" fmla="*/ 905383 h 5376282"/>
              <a:gd name="connsiteX37" fmla="*/ 4301423 w 8114427"/>
              <a:gd name="connsiteY37" fmla="*/ 953195 h 5376282"/>
              <a:gd name="connsiteX38" fmla="*/ 4343258 w 8114427"/>
              <a:gd name="connsiteY38" fmla="*/ 1001007 h 5376282"/>
              <a:gd name="connsiteX39" fmla="*/ 4408999 w 8114427"/>
              <a:gd name="connsiteY39" fmla="*/ 1012960 h 5376282"/>
              <a:gd name="connsiteX40" fmla="*/ 4462787 w 8114427"/>
              <a:gd name="connsiteY40" fmla="*/ 1060772 h 5376282"/>
              <a:gd name="connsiteX41" fmla="*/ 4504623 w 8114427"/>
              <a:gd name="connsiteY41" fmla="*/ 1114560 h 5376282"/>
              <a:gd name="connsiteX42" fmla="*/ 4558411 w 8114427"/>
              <a:gd name="connsiteY42" fmla="*/ 1168348 h 5376282"/>
              <a:gd name="connsiteX43" fmla="*/ 4576340 w 8114427"/>
              <a:gd name="connsiteY43" fmla="*/ 1198230 h 5376282"/>
              <a:gd name="connsiteX44" fmla="*/ 4630129 w 8114427"/>
              <a:gd name="connsiteY44" fmla="*/ 1246042 h 5376282"/>
              <a:gd name="connsiteX45" fmla="*/ 4683917 w 8114427"/>
              <a:gd name="connsiteY45" fmla="*/ 1293854 h 5376282"/>
              <a:gd name="connsiteX46" fmla="*/ 4689893 w 8114427"/>
              <a:gd name="connsiteY46" fmla="*/ 1293854 h 5376282"/>
              <a:gd name="connsiteX47" fmla="*/ 4749658 w 8114427"/>
              <a:gd name="connsiteY47" fmla="*/ 1311783 h 5376282"/>
              <a:gd name="connsiteX48" fmla="*/ 4791493 w 8114427"/>
              <a:gd name="connsiteY48" fmla="*/ 1365572 h 5376282"/>
              <a:gd name="connsiteX49" fmla="*/ 4797470 w 8114427"/>
              <a:gd name="connsiteY49" fmla="*/ 1377524 h 5376282"/>
              <a:gd name="connsiteX50" fmla="*/ 4821376 w 8114427"/>
              <a:gd name="connsiteY50" fmla="*/ 1401430 h 5376282"/>
              <a:gd name="connsiteX51" fmla="*/ 4845281 w 8114427"/>
              <a:gd name="connsiteY51" fmla="*/ 1443266 h 5376282"/>
              <a:gd name="connsiteX52" fmla="*/ 4851258 w 8114427"/>
              <a:gd name="connsiteY52" fmla="*/ 1491077 h 5376282"/>
              <a:gd name="connsiteX53" fmla="*/ 4863211 w 8114427"/>
              <a:gd name="connsiteY53" fmla="*/ 1514983 h 5376282"/>
              <a:gd name="connsiteX54" fmla="*/ 4887117 w 8114427"/>
              <a:gd name="connsiteY54" fmla="*/ 1544866 h 5376282"/>
              <a:gd name="connsiteX55" fmla="*/ 4911023 w 8114427"/>
              <a:gd name="connsiteY55" fmla="*/ 1580724 h 5376282"/>
              <a:gd name="connsiteX56" fmla="*/ 4922976 w 8114427"/>
              <a:gd name="connsiteY56" fmla="*/ 1610607 h 5376282"/>
              <a:gd name="connsiteX57" fmla="*/ 4899070 w 8114427"/>
              <a:gd name="connsiteY57" fmla="*/ 1664395 h 5376282"/>
              <a:gd name="connsiteX58" fmla="*/ 4922976 w 8114427"/>
              <a:gd name="connsiteY58" fmla="*/ 1712207 h 5376282"/>
              <a:gd name="connsiteX59" fmla="*/ 4934929 w 8114427"/>
              <a:gd name="connsiteY59" fmla="*/ 1742089 h 5376282"/>
              <a:gd name="connsiteX60" fmla="*/ 4952858 w 8114427"/>
              <a:gd name="connsiteY60" fmla="*/ 1783924 h 5376282"/>
              <a:gd name="connsiteX61" fmla="*/ 4964811 w 8114427"/>
              <a:gd name="connsiteY61" fmla="*/ 1801854 h 5376282"/>
              <a:gd name="connsiteX62" fmla="*/ 4964811 w 8114427"/>
              <a:gd name="connsiteY62" fmla="*/ 1831736 h 5376282"/>
              <a:gd name="connsiteX63" fmla="*/ 5012623 w 8114427"/>
              <a:gd name="connsiteY63" fmla="*/ 1891501 h 5376282"/>
              <a:gd name="connsiteX64" fmla="*/ 5042505 w 8114427"/>
              <a:gd name="connsiteY64" fmla="*/ 1909430 h 5376282"/>
              <a:gd name="connsiteX65" fmla="*/ 5048481 w 8114427"/>
              <a:gd name="connsiteY65" fmla="*/ 1903454 h 5376282"/>
              <a:gd name="connsiteX66" fmla="*/ 5090317 w 8114427"/>
              <a:gd name="connsiteY66" fmla="*/ 1921383 h 5376282"/>
              <a:gd name="connsiteX67" fmla="*/ 5144105 w 8114427"/>
              <a:gd name="connsiteY67" fmla="*/ 1969195 h 5376282"/>
              <a:gd name="connsiteX68" fmla="*/ 5185940 w 8114427"/>
              <a:gd name="connsiteY68" fmla="*/ 2005054 h 5376282"/>
              <a:gd name="connsiteX69" fmla="*/ 5221799 w 8114427"/>
              <a:gd name="connsiteY69" fmla="*/ 2017007 h 5376282"/>
              <a:gd name="connsiteX70" fmla="*/ 5275587 w 8114427"/>
              <a:gd name="connsiteY70" fmla="*/ 2028960 h 5376282"/>
              <a:gd name="connsiteX71" fmla="*/ 5275587 w 8114427"/>
              <a:gd name="connsiteY71" fmla="*/ 2052866 h 5376282"/>
              <a:gd name="connsiteX72" fmla="*/ 5323399 w 8114427"/>
              <a:gd name="connsiteY72" fmla="*/ 2082748 h 5376282"/>
              <a:gd name="connsiteX73" fmla="*/ 5359258 w 8114427"/>
              <a:gd name="connsiteY73" fmla="*/ 2088724 h 5376282"/>
              <a:gd name="connsiteX74" fmla="*/ 5401093 w 8114427"/>
              <a:gd name="connsiteY74" fmla="*/ 2124583 h 5376282"/>
              <a:gd name="connsiteX75" fmla="*/ 5430976 w 8114427"/>
              <a:gd name="connsiteY75" fmla="*/ 2142513 h 5376282"/>
              <a:gd name="connsiteX76" fmla="*/ 5442929 w 8114427"/>
              <a:gd name="connsiteY76" fmla="*/ 2148489 h 5376282"/>
              <a:gd name="connsiteX77" fmla="*/ 5466834 w 8114427"/>
              <a:gd name="connsiteY77" fmla="*/ 2154466 h 5376282"/>
              <a:gd name="connsiteX78" fmla="*/ 5526599 w 8114427"/>
              <a:gd name="connsiteY78" fmla="*/ 2178372 h 5376282"/>
              <a:gd name="connsiteX79" fmla="*/ 5550505 w 8114427"/>
              <a:gd name="connsiteY79" fmla="*/ 2154466 h 5376282"/>
              <a:gd name="connsiteX80" fmla="*/ 5574411 w 8114427"/>
              <a:gd name="connsiteY80" fmla="*/ 2130560 h 5376282"/>
              <a:gd name="connsiteX81" fmla="*/ 5604293 w 8114427"/>
              <a:gd name="connsiteY81" fmla="*/ 2088724 h 5376282"/>
              <a:gd name="connsiteX82" fmla="*/ 5646129 w 8114427"/>
              <a:gd name="connsiteY82" fmla="*/ 2064819 h 5376282"/>
              <a:gd name="connsiteX83" fmla="*/ 5634176 w 8114427"/>
              <a:gd name="connsiteY83" fmla="*/ 2046889 h 5376282"/>
              <a:gd name="connsiteX84" fmla="*/ 5634176 w 8114427"/>
              <a:gd name="connsiteY84" fmla="*/ 2011030 h 5376282"/>
              <a:gd name="connsiteX85" fmla="*/ 5670034 w 8114427"/>
              <a:gd name="connsiteY85" fmla="*/ 1975172 h 5376282"/>
              <a:gd name="connsiteX86" fmla="*/ 5670034 w 8114427"/>
              <a:gd name="connsiteY86" fmla="*/ 1957242 h 5376282"/>
              <a:gd name="connsiteX87" fmla="*/ 5735776 w 8114427"/>
              <a:gd name="connsiteY87" fmla="*/ 1819783 h 5376282"/>
              <a:gd name="connsiteX88" fmla="*/ 5753705 w 8114427"/>
              <a:gd name="connsiteY88" fmla="*/ 1813807 h 5376282"/>
              <a:gd name="connsiteX89" fmla="*/ 5843352 w 8114427"/>
              <a:gd name="connsiteY89" fmla="*/ 1795877 h 5376282"/>
              <a:gd name="connsiteX90" fmla="*/ 5855305 w 8114427"/>
              <a:gd name="connsiteY90" fmla="*/ 1795877 h 5376282"/>
              <a:gd name="connsiteX91" fmla="*/ 5879210 w 8114427"/>
              <a:gd name="connsiteY91" fmla="*/ 1765996 h 5376282"/>
              <a:gd name="connsiteX92" fmla="*/ 6070456 w 8114427"/>
              <a:gd name="connsiteY92" fmla="*/ 1789901 h 5376282"/>
              <a:gd name="connsiteX93" fmla="*/ 6219869 w 8114427"/>
              <a:gd name="connsiteY93" fmla="*/ 1807830 h 5376282"/>
              <a:gd name="connsiteX94" fmla="*/ 6291586 w 8114427"/>
              <a:gd name="connsiteY94" fmla="*/ 1849666 h 5376282"/>
              <a:gd name="connsiteX95" fmla="*/ 6327444 w 8114427"/>
              <a:gd name="connsiteY95" fmla="*/ 1897477 h 5376282"/>
              <a:gd name="connsiteX96" fmla="*/ 6333421 w 8114427"/>
              <a:gd name="connsiteY96" fmla="*/ 1939313 h 5376282"/>
              <a:gd name="connsiteX97" fmla="*/ 6423067 w 8114427"/>
              <a:gd name="connsiteY97" fmla="*/ 1951266 h 5376282"/>
              <a:gd name="connsiteX98" fmla="*/ 6452950 w 8114427"/>
              <a:gd name="connsiteY98" fmla="*/ 2017007 h 5376282"/>
              <a:gd name="connsiteX99" fmla="*/ 6512713 w 8114427"/>
              <a:gd name="connsiteY99" fmla="*/ 2046889 h 5376282"/>
              <a:gd name="connsiteX100" fmla="*/ 6584431 w 8114427"/>
              <a:gd name="connsiteY100" fmla="*/ 2118606 h 5376282"/>
              <a:gd name="connsiteX101" fmla="*/ 6620289 w 8114427"/>
              <a:gd name="connsiteY101" fmla="*/ 2256065 h 5376282"/>
              <a:gd name="connsiteX102" fmla="*/ 6703960 w 8114427"/>
              <a:gd name="connsiteY102" fmla="*/ 2381572 h 5376282"/>
              <a:gd name="connsiteX103" fmla="*/ 6745795 w 8114427"/>
              <a:gd name="connsiteY103" fmla="*/ 2501101 h 5376282"/>
              <a:gd name="connsiteX104" fmla="*/ 6829465 w 8114427"/>
              <a:gd name="connsiteY104" fmla="*/ 2560866 h 5376282"/>
              <a:gd name="connsiteX105" fmla="*/ 6889229 w 8114427"/>
              <a:gd name="connsiteY105" fmla="*/ 2650512 h 5376282"/>
              <a:gd name="connsiteX106" fmla="*/ 6948993 w 8114427"/>
              <a:gd name="connsiteY106" fmla="*/ 2758089 h 5376282"/>
              <a:gd name="connsiteX107" fmla="*/ 6996805 w 8114427"/>
              <a:gd name="connsiteY107" fmla="*/ 2805900 h 5376282"/>
              <a:gd name="connsiteX108" fmla="*/ 7068521 w 8114427"/>
              <a:gd name="connsiteY108" fmla="*/ 2829806 h 5376282"/>
              <a:gd name="connsiteX109" fmla="*/ 7080473 w 8114427"/>
              <a:gd name="connsiteY109" fmla="*/ 2907501 h 5376282"/>
              <a:gd name="connsiteX110" fmla="*/ 7086450 w 8114427"/>
              <a:gd name="connsiteY110" fmla="*/ 2979218 h 5376282"/>
              <a:gd name="connsiteX111" fmla="*/ 7104378 w 8114427"/>
              <a:gd name="connsiteY111" fmla="*/ 3080819 h 5376282"/>
              <a:gd name="connsiteX112" fmla="*/ 7146214 w 8114427"/>
              <a:gd name="connsiteY112" fmla="*/ 3182419 h 5376282"/>
              <a:gd name="connsiteX113" fmla="*/ 7176095 w 8114427"/>
              <a:gd name="connsiteY113" fmla="*/ 3194372 h 5376282"/>
              <a:gd name="connsiteX114" fmla="*/ 7200002 w 8114427"/>
              <a:gd name="connsiteY114" fmla="*/ 3260112 h 5376282"/>
              <a:gd name="connsiteX115" fmla="*/ 7277694 w 8114427"/>
              <a:gd name="connsiteY115" fmla="*/ 3361711 h 5376282"/>
              <a:gd name="connsiteX116" fmla="*/ 7385271 w 8114427"/>
              <a:gd name="connsiteY116" fmla="*/ 3391593 h 5376282"/>
              <a:gd name="connsiteX117" fmla="*/ 7451012 w 8114427"/>
              <a:gd name="connsiteY117" fmla="*/ 3445381 h 5376282"/>
              <a:gd name="connsiteX118" fmla="*/ 7558588 w 8114427"/>
              <a:gd name="connsiteY118" fmla="*/ 3451357 h 5376282"/>
              <a:gd name="connsiteX119" fmla="*/ 7630305 w 8114427"/>
              <a:gd name="connsiteY119" fmla="*/ 3517097 h 5376282"/>
              <a:gd name="connsiteX120" fmla="*/ 7702023 w 8114427"/>
              <a:gd name="connsiteY120" fmla="*/ 3546980 h 5376282"/>
              <a:gd name="connsiteX121" fmla="*/ 7857410 w 8114427"/>
              <a:gd name="connsiteY121" fmla="*/ 3535026 h 5376282"/>
              <a:gd name="connsiteX122" fmla="*/ 7970962 w 8114427"/>
              <a:gd name="connsiteY122" fmla="*/ 3588814 h 5376282"/>
              <a:gd name="connsiteX123" fmla="*/ 8012796 w 8114427"/>
              <a:gd name="connsiteY123" fmla="*/ 3612720 h 5376282"/>
              <a:gd name="connsiteX124" fmla="*/ 8090490 w 8114427"/>
              <a:gd name="connsiteY124" fmla="*/ 3564909 h 5376282"/>
              <a:gd name="connsiteX125" fmla="*/ 8108418 w 8114427"/>
              <a:gd name="connsiteY125" fmla="*/ 3558932 h 5376282"/>
              <a:gd name="connsiteX126" fmla="*/ 8114394 w 8114427"/>
              <a:gd name="connsiteY126" fmla="*/ 3720296 h 5376282"/>
              <a:gd name="connsiteX127" fmla="*/ 8030724 w 8114427"/>
              <a:gd name="connsiteY127" fmla="*/ 3893614 h 5376282"/>
              <a:gd name="connsiteX128" fmla="*/ 7970960 w 8114427"/>
              <a:gd name="connsiteY128" fmla="*/ 4054978 h 5376282"/>
              <a:gd name="connsiteX129" fmla="*/ 7929124 w 8114427"/>
              <a:gd name="connsiteY129" fmla="*/ 4365754 h 5376282"/>
              <a:gd name="connsiteX130" fmla="*/ 7911195 w 8114427"/>
              <a:gd name="connsiteY130" fmla="*/ 4568954 h 5376282"/>
              <a:gd name="connsiteX131" fmla="*/ 7917171 w 8114427"/>
              <a:gd name="connsiteY131" fmla="*/ 4736295 h 5376282"/>
              <a:gd name="connsiteX132" fmla="*/ 7917171 w 8114427"/>
              <a:gd name="connsiteY132" fmla="*/ 4867777 h 5376282"/>
              <a:gd name="connsiteX133" fmla="*/ 7929124 w 8114427"/>
              <a:gd name="connsiteY133" fmla="*/ 5029141 h 5376282"/>
              <a:gd name="connsiteX134" fmla="*/ 7893266 w 8114427"/>
              <a:gd name="connsiteY134" fmla="*/ 5166599 h 5376282"/>
              <a:gd name="connsiteX135" fmla="*/ 7905219 w 8114427"/>
              <a:gd name="connsiteY135" fmla="*/ 5280152 h 5376282"/>
              <a:gd name="connsiteX136" fmla="*/ 7935101 w 8114427"/>
              <a:gd name="connsiteY136" fmla="*/ 5369799 h 5376282"/>
              <a:gd name="connsiteX137" fmla="*/ 7911195 w 8114427"/>
              <a:gd name="connsiteY137" fmla="*/ 5369798 h 5376282"/>
              <a:gd name="connsiteX138" fmla="*/ 7815571 w 8114427"/>
              <a:gd name="connsiteY138" fmla="*/ 5327962 h 5376282"/>
              <a:gd name="connsiteX139" fmla="*/ 7725924 w 8114427"/>
              <a:gd name="connsiteY139" fmla="*/ 5286127 h 5376282"/>
              <a:gd name="connsiteX140" fmla="*/ 7678113 w 8114427"/>
              <a:gd name="connsiteY140" fmla="*/ 5292104 h 5376282"/>
              <a:gd name="connsiteX141" fmla="*/ 7546631 w 8114427"/>
              <a:gd name="connsiteY141" fmla="*/ 5298081 h 5376282"/>
              <a:gd name="connsiteX142" fmla="*/ 7474913 w 8114427"/>
              <a:gd name="connsiteY142" fmla="*/ 5310034 h 5376282"/>
              <a:gd name="connsiteX143" fmla="*/ 7445031 w 8114427"/>
              <a:gd name="connsiteY143" fmla="*/ 5339916 h 5376282"/>
              <a:gd name="connsiteX144" fmla="*/ 7259760 w 8114427"/>
              <a:gd name="connsiteY144" fmla="*/ 5298080 h 5376282"/>
              <a:gd name="connsiteX145" fmla="*/ 7214129 w 8114427"/>
              <a:gd name="connsiteY145" fmla="*/ 5192855 h 5376282"/>
              <a:gd name="connsiteX146" fmla="*/ 7179460 w 8114427"/>
              <a:gd name="connsiteY146" fmla="*/ 5214524 h 5376282"/>
              <a:gd name="connsiteX147" fmla="*/ 7144791 w 8114427"/>
              <a:gd name="connsiteY147" fmla="*/ 5179854 h 5376282"/>
              <a:gd name="connsiteX148" fmla="*/ 7127456 w 8114427"/>
              <a:gd name="connsiteY148" fmla="*/ 5218856 h 5376282"/>
              <a:gd name="connsiteX149" fmla="*/ 6915107 w 8114427"/>
              <a:gd name="connsiteY149" fmla="*/ 5145184 h 5376282"/>
              <a:gd name="connsiteX150" fmla="*/ 6893439 w 8114427"/>
              <a:gd name="connsiteY150" fmla="*/ 5097514 h 5376282"/>
              <a:gd name="connsiteX151" fmla="*/ 6941109 w 8114427"/>
              <a:gd name="connsiteY151" fmla="*/ 5054178 h 5376282"/>
              <a:gd name="connsiteX152" fmla="*/ 6906440 w 8114427"/>
              <a:gd name="connsiteY152" fmla="*/ 4976172 h 5376282"/>
              <a:gd name="connsiteX153" fmla="*/ 6863104 w 8114427"/>
              <a:gd name="connsiteY153" fmla="*/ 4980506 h 5376282"/>
              <a:gd name="connsiteX154" fmla="*/ 6880438 w 8114427"/>
              <a:gd name="connsiteY154" fmla="*/ 4928502 h 5376282"/>
              <a:gd name="connsiteX155" fmla="*/ 6780764 w 8114427"/>
              <a:gd name="connsiteY155" fmla="*/ 4928502 h 5376282"/>
              <a:gd name="connsiteX156" fmla="*/ 6750429 w 8114427"/>
              <a:gd name="connsiteY156" fmla="*/ 4958837 h 5376282"/>
              <a:gd name="connsiteX157" fmla="*/ 6715759 w 8114427"/>
              <a:gd name="connsiteY157" fmla="*/ 4950170 h 5376282"/>
              <a:gd name="connsiteX158" fmla="*/ 6702758 w 8114427"/>
              <a:gd name="connsiteY158" fmla="*/ 4915501 h 5376282"/>
              <a:gd name="connsiteX159" fmla="*/ 6698424 w 8114427"/>
              <a:gd name="connsiteY159" fmla="*/ 4824495 h 5376282"/>
              <a:gd name="connsiteX160" fmla="*/ 6681090 w 8114427"/>
              <a:gd name="connsiteY160" fmla="*/ 4729155 h 5376282"/>
              <a:gd name="connsiteX161" fmla="*/ 6685423 w 8114427"/>
              <a:gd name="connsiteY161" fmla="*/ 4659816 h 5376282"/>
              <a:gd name="connsiteX162" fmla="*/ 6620418 w 8114427"/>
              <a:gd name="connsiteY162" fmla="*/ 4573142 h 5376282"/>
              <a:gd name="connsiteX163" fmla="*/ 6624753 w 8114427"/>
              <a:gd name="connsiteY163" fmla="*/ 4425798 h 5376282"/>
              <a:gd name="connsiteX164" fmla="*/ 6529412 w 8114427"/>
              <a:gd name="connsiteY164" fmla="*/ 4304457 h 5376282"/>
              <a:gd name="connsiteX165" fmla="*/ 6494743 w 8114427"/>
              <a:gd name="connsiteY165" fmla="*/ 4261120 h 5376282"/>
              <a:gd name="connsiteX166" fmla="*/ 6438406 w 8114427"/>
              <a:gd name="connsiteY166" fmla="*/ 4274121 h 5376282"/>
              <a:gd name="connsiteX167" fmla="*/ 6395069 w 8114427"/>
              <a:gd name="connsiteY167" fmla="*/ 4252453 h 5376282"/>
              <a:gd name="connsiteX168" fmla="*/ 6356067 w 8114427"/>
              <a:gd name="connsiteY168" fmla="*/ 4174447 h 5376282"/>
              <a:gd name="connsiteX169" fmla="*/ 6299729 w 8114427"/>
              <a:gd name="connsiteY169" fmla="*/ 4183114 h 5376282"/>
              <a:gd name="connsiteX170" fmla="*/ 6243391 w 8114427"/>
              <a:gd name="connsiteY170" fmla="*/ 4204783 h 5376282"/>
              <a:gd name="connsiteX171" fmla="*/ 6165385 w 8114427"/>
              <a:gd name="connsiteY171" fmla="*/ 4209116 h 5376282"/>
              <a:gd name="connsiteX172" fmla="*/ 6161052 w 8114427"/>
              <a:gd name="connsiteY172" fmla="*/ 4174447 h 5376282"/>
              <a:gd name="connsiteX173" fmla="*/ 6182721 w 8114427"/>
              <a:gd name="connsiteY173" fmla="*/ 4165779 h 5376282"/>
              <a:gd name="connsiteX174" fmla="*/ 6139384 w 8114427"/>
              <a:gd name="connsiteY174" fmla="*/ 4126776 h 5376282"/>
              <a:gd name="connsiteX175" fmla="*/ 6100381 w 8114427"/>
              <a:gd name="connsiteY175" fmla="*/ 4113776 h 5376282"/>
              <a:gd name="connsiteX176" fmla="*/ 6018041 w 8114427"/>
              <a:gd name="connsiteY176" fmla="*/ 4035770 h 5376282"/>
              <a:gd name="connsiteX177" fmla="*/ 5840362 w 8114427"/>
              <a:gd name="connsiteY177" fmla="*/ 4014102 h 5376282"/>
              <a:gd name="connsiteX178" fmla="*/ 5788357 w 8114427"/>
              <a:gd name="connsiteY178" fmla="*/ 4027103 h 5376282"/>
              <a:gd name="connsiteX179" fmla="*/ 5736354 w 8114427"/>
              <a:gd name="connsiteY179" fmla="*/ 4035771 h 5376282"/>
              <a:gd name="connsiteX180" fmla="*/ 5745022 w 8114427"/>
              <a:gd name="connsiteY180" fmla="*/ 4079107 h 5376282"/>
              <a:gd name="connsiteX181" fmla="*/ 5801360 w 8114427"/>
              <a:gd name="connsiteY181" fmla="*/ 4157112 h 5376282"/>
              <a:gd name="connsiteX182" fmla="*/ 5801359 w 8114427"/>
              <a:gd name="connsiteY182" fmla="*/ 4339126 h 5376282"/>
              <a:gd name="connsiteX183" fmla="*/ 5675683 w 8114427"/>
              <a:gd name="connsiteY183" fmla="*/ 4365128 h 5376282"/>
              <a:gd name="connsiteX184" fmla="*/ 5558675 w 8114427"/>
              <a:gd name="connsiteY184" fmla="*/ 4352126 h 5376282"/>
              <a:gd name="connsiteX185" fmla="*/ 5467668 w 8114427"/>
              <a:gd name="connsiteY185" fmla="*/ 4330458 h 5376282"/>
              <a:gd name="connsiteX186" fmla="*/ 5406997 w 8114427"/>
              <a:gd name="connsiteY186" fmla="*/ 4352127 h 5376282"/>
              <a:gd name="connsiteX187" fmla="*/ 5359327 w 8114427"/>
              <a:gd name="connsiteY187" fmla="*/ 4399797 h 5376282"/>
              <a:gd name="connsiteX188" fmla="*/ 5298656 w 8114427"/>
              <a:gd name="connsiteY188" fmla="*/ 4443134 h 5376282"/>
              <a:gd name="connsiteX189" fmla="*/ 5272654 w 8114427"/>
              <a:gd name="connsiteY189" fmla="*/ 4486469 h 5376282"/>
              <a:gd name="connsiteX190" fmla="*/ 5198982 w 8114427"/>
              <a:gd name="connsiteY190" fmla="*/ 4521139 h 5376282"/>
              <a:gd name="connsiteX191" fmla="*/ 5203315 w 8114427"/>
              <a:gd name="connsiteY191" fmla="*/ 4577477 h 5376282"/>
              <a:gd name="connsiteX192" fmla="*/ 5185981 w 8114427"/>
              <a:gd name="connsiteY192" fmla="*/ 4616479 h 5376282"/>
              <a:gd name="connsiteX193" fmla="*/ 5190315 w 8114427"/>
              <a:gd name="connsiteY193" fmla="*/ 4677150 h 5376282"/>
              <a:gd name="connsiteX194" fmla="*/ 5216316 w 8114427"/>
              <a:gd name="connsiteY194" fmla="*/ 4737821 h 5376282"/>
              <a:gd name="connsiteX195" fmla="*/ 5164312 w 8114427"/>
              <a:gd name="connsiteY195" fmla="*/ 4733488 h 5376282"/>
              <a:gd name="connsiteX196" fmla="*/ 5138311 w 8114427"/>
              <a:gd name="connsiteY196" fmla="*/ 4776824 h 5376282"/>
              <a:gd name="connsiteX197" fmla="*/ 5073306 w 8114427"/>
              <a:gd name="connsiteY197" fmla="*/ 4824494 h 5376282"/>
              <a:gd name="connsiteX198" fmla="*/ 5073306 w 8114427"/>
              <a:gd name="connsiteY198" fmla="*/ 4941503 h 5376282"/>
              <a:gd name="connsiteX199" fmla="*/ 5042970 w 8114427"/>
              <a:gd name="connsiteY199" fmla="*/ 4971838 h 5376282"/>
              <a:gd name="connsiteX200" fmla="*/ 5016969 w 8114427"/>
              <a:gd name="connsiteY200" fmla="*/ 5231857 h 5376282"/>
              <a:gd name="connsiteX201" fmla="*/ 4973633 w 8114427"/>
              <a:gd name="connsiteY201" fmla="*/ 5366201 h 5376282"/>
              <a:gd name="connsiteX202" fmla="*/ 4947631 w 8114427"/>
              <a:gd name="connsiteY202" fmla="*/ 5309863 h 5376282"/>
              <a:gd name="connsiteX203" fmla="*/ 4886959 w 8114427"/>
              <a:gd name="connsiteY203" fmla="*/ 5318530 h 5376282"/>
              <a:gd name="connsiteX204" fmla="*/ 4808953 w 8114427"/>
              <a:gd name="connsiteY204" fmla="*/ 5288195 h 5376282"/>
              <a:gd name="connsiteX205" fmla="*/ 4813287 w 8114427"/>
              <a:gd name="connsiteY205" fmla="*/ 5223190 h 5376282"/>
              <a:gd name="connsiteX206" fmla="*/ 4765617 w 8114427"/>
              <a:gd name="connsiteY206" fmla="*/ 5205855 h 5376282"/>
              <a:gd name="connsiteX207" fmla="*/ 4665944 w 8114427"/>
              <a:gd name="connsiteY207" fmla="*/ 5249192 h 5376282"/>
              <a:gd name="connsiteX208" fmla="*/ 4657276 w 8114427"/>
              <a:gd name="connsiteY208" fmla="*/ 5197189 h 5376282"/>
              <a:gd name="connsiteX209" fmla="*/ 4700612 w 8114427"/>
              <a:gd name="connsiteY209" fmla="*/ 5136518 h 5376282"/>
              <a:gd name="connsiteX210" fmla="*/ 4665943 w 8114427"/>
              <a:gd name="connsiteY210" fmla="*/ 5062846 h 5376282"/>
              <a:gd name="connsiteX211" fmla="*/ 4587937 w 8114427"/>
              <a:gd name="connsiteY211" fmla="*/ 5015175 h 5376282"/>
              <a:gd name="connsiteX212" fmla="*/ 4488263 w 8114427"/>
              <a:gd name="connsiteY212" fmla="*/ 5006508 h 5376282"/>
              <a:gd name="connsiteX213" fmla="*/ 4457927 w 8114427"/>
              <a:gd name="connsiteY213" fmla="*/ 5015175 h 5376282"/>
              <a:gd name="connsiteX214" fmla="*/ 4462261 w 8114427"/>
              <a:gd name="connsiteY214" fmla="*/ 5067178 h 5376282"/>
              <a:gd name="connsiteX215" fmla="*/ 4388589 w 8114427"/>
              <a:gd name="connsiteY215" fmla="*/ 5114849 h 5376282"/>
              <a:gd name="connsiteX216" fmla="*/ 4462261 w 8114427"/>
              <a:gd name="connsiteY216" fmla="*/ 5266528 h 5376282"/>
              <a:gd name="connsiteX217" fmla="*/ 4405924 w 8114427"/>
              <a:gd name="connsiteY217" fmla="*/ 5266528 h 5376282"/>
              <a:gd name="connsiteX218" fmla="*/ 4384256 w 8114427"/>
              <a:gd name="connsiteY218" fmla="*/ 5262193 h 5376282"/>
              <a:gd name="connsiteX219" fmla="*/ 4349588 w 8114427"/>
              <a:gd name="connsiteY219" fmla="*/ 5262193 h 5376282"/>
              <a:gd name="connsiteX220" fmla="*/ 4340919 w 8114427"/>
              <a:gd name="connsiteY220" fmla="*/ 5270860 h 5376282"/>
              <a:gd name="connsiteX221" fmla="*/ 4210910 w 8114427"/>
              <a:gd name="connsiteY221" fmla="*/ 5097514 h 5376282"/>
              <a:gd name="connsiteX222" fmla="*/ 4059232 w 8114427"/>
              <a:gd name="connsiteY222" fmla="*/ 4915502 h 5376282"/>
              <a:gd name="connsiteX223" fmla="*/ 4033230 w 8114427"/>
              <a:gd name="connsiteY223" fmla="*/ 4919835 h 5376282"/>
              <a:gd name="connsiteX224" fmla="*/ 3985560 w 8114427"/>
              <a:gd name="connsiteY224" fmla="*/ 4798492 h 5376282"/>
              <a:gd name="connsiteX225" fmla="*/ 3881553 w 8114427"/>
              <a:gd name="connsiteY225" fmla="*/ 4690151 h 5376282"/>
              <a:gd name="connsiteX226" fmla="*/ 3838216 w 8114427"/>
              <a:gd name="connsiteY226" fmla="*/ 4586143 h 5376282"/>
              <a:gd name="connsiteX227" fmla="*/ 3755877 w 8114427"/>
              <a:gd name="connsiteY227" fmla="*/ 4490803 h 5376282"/>
              <a:gd name="connsiteX228" fmla="*/ 3569530 w 8114427"/>
              <a:gd name="connsiteY228" fmla="*/ 4334792 h 5376282"/>
              <a:gd name="connsiteX229" fmla="*/ 3465522 w 8114427"/>
              <a:gd name="connsiteY229" fmla="*/ 4243785 h 5376282"/>
              <a:gd name="connsiteX230" fmla="*/ 3391850 w 8114427"/>
              <a:gd name="connsiteY230" fmla="*/ 4161446 h 5376282"/>
              <a:gd name="connsiteX231" fmla="*/ 3365848 w 8114427"/>
              <a:gd name="connsiteY231" fmla="*/ 4096441 h 5376282"/>
              <a:gd name="connsiteX232" fmla="*/ 3296510 w 8114427"/>
              <a:gd name="connsiteY232" fmla="*/ 4035770 h 5376282"/>
              <a:gd name="connsiteX233" fmla="*/ 3279175 w 8114427"/>
              <a:gd name="connsiteY233" fmla="*/ 3966432 h 5376282"/>
              <a:gd name="connsiteX234" fmla="*/ 3248839 w 8114427"/>
              <a:gd name="connsiteY234" fmla="*/ 3936096 h 5376282"/>
              <a:gd name="connsiteX235" fmla="*/ 3240172 w 8114427"/>
              <a:gd name="connsiteY235" fmla="*/ 3905760 h 5376282"/>
              <a:gd name="connsiteX236" fmla="*/ 3114497 w 8114427"/>
              <a:gd name="connsiteY236" fmla="*/ 3797419 h 5376282"/>
              <a:gd name="connsiteX237" fmla="*/ 2980153 w 8114427"/>
              <a:gd name="connsiteY237" fmla="*/ 3758416 h 5376282"/>
              <a:gd name="connsiteX238" fmla="*/ 2923815 w 8114427"/>
              <a:gd name="connsiteY238" fmla="*/ 3697746 h 5376282"/>
              <a:gd name="connsiteX239" fmla="*/ 2867480 w 8114427"/>
              <a:gd name="connsiteY239" fmla="*/ 3650075 h 5376282"/>
              <a:gd name="connsiteX240" fmla="*/ 2806810 w 8114427"/>
              <a:gd name="connsiteY240" fmla="*/ 3637074 h 5376282"/>
              <a:gd name="connsiteX241" fmla="*/ 2798142 w 8114427"/>
              <a:gd name="connsiteY241" fmla="*/ 3524399 h 5376282"/>
              <a:gd name="connsiteX242" fmla="*/ 2798143 w 8114427"/>
              <a:gd name="connsiteY242" fmla="*/ 3463728 h 5376282"/>
              <a:gd name="connsiteX243" fmla="*/ 2884816 w 8114427"/>
              <a:gd name="connsiteY243" fmla="*/ 3351053 h 5376282"/>
              <a:gd name="connsiteX244" fmla="*/ 2880504 w 8114427"/>
              <a:gd name="connsiteY244" fmla="*/ 3250100 h 5376282"/>
              <a:gd name="connsiteX245" fmla="*/ 2810649 w 8114427"/>
              <a:gd name="connsiteY245" fmla="*/ 3120674 h 5376282"/>
              <a:gd name="connsiteX246" fmla="*/ 2700063 w 8114427"/>
              <a:gd name="connsiteY246" fmla="*/ 3125524 h 5376282"/>
              <a:gd name="connsiteX0" fmla="*/ 953066 w 8114427"/>
              <a:gd name="connsiteY0" fmla="*/ 2451819 h 5376282"/>
              <a:gd name="connsiteX1" fmla="*/ 922613 w 8114427"/>
              <a:gd name="connsiteY1" fmla="*/ 2406588 h 5376282"/>
              <a:gd name="connsiteX2" fmla="*/ 884513 w 8114427"/>
              <a:gd name="connsiteY2" fmla="*/ 2326578 h 5376282"/>
              <a:gd name="connsiteX3" fmla="*/ 953093 w 8114427"/>
              <a:gd name="connsiteY3" fmla="*/ 2040828 h 5376282"/>
              <a:gd name="connsiteX4" fmla="*/ 882262 w 8114427"/>
              <a:gd name="connsiteY4" fmla="*/ 1952938 h 5376282"/>
              <a:gd name="connsiteX5" fmla="*/ 819649 w 8114427"/>
              <a:gd name="connsiteY5" fmla="*/ 1842296 h 5376282"/>
              <a:gd name="connsiteX6" fmla="*/ 724892 w 8114427"/>
              <a:gd name="connsiteY6" fmla="*/ 1694990 h 5376282"/>
              <a:gd name="connsiteX7" fmla="*/ 582758 w 8114427"/>
              <a:gd name="connsiteY7" fmla="*/ 1570351 h 5376282"/>
              <a:gd name="connsiteX8" fmla="*/ 490044 w 8114427"/>
              <a:gd name="connsiteY8" fmla="*/ 1461969 h 5376282"/>
              <a:gd name="connsiteX9" fmla="*/ 398787 w 8114427"/>
              <a:gd name="connsiteY9" fmla="*/ 1377494 h 5376282"/>
              <a:gd name="connsiteX10" fmla="*/ 373643 w 8114427"/>
              <a:gd name="connsiteY10" fmla="*/ 1258831 h 5376282"/>
              <a:gd name="connsiteX11" fmla="*/ 379402 w 8114427"/>
              <a:gd name="connsiteY11" fmla="*/ 1151904 h 5376282"/>
              <a:gd name="connsiteX12" fmla="*/ 343327 w 8114427"/>
              <a:gd name="connsiteY12" fmla="*/ 1054238 h 5376282"/>
              <a:gd name="connsiteX13" fmla="*/ 302947 w 8114427"/>
              <a:gd name="connsiteY13" fmla="*/ 996082 h 5376282"/>
              <a:gd name="connsiteX14" fmla="*/ 307902 w 8114427"/>
              <a:gd name="connsiteY14" fmla="*/ 860731 h 5376282"/>
              <a:gd name="connsiteX15" fmla="*/ 218162 w 8114427"/>
              <a:gd name="connsiteY15" fmla="*/ 767429 h 5376282"/>
              <a:gd name="connsiteX16" fmla="*/ 238786 w 8114427"/>
              <a:gd name="connsiteY16" fmla="*/ 673694 h 5376282"/>
              <a:gd name="connsiteX17" fmla="*/ 131859 w 8114427"/>
              <a:gd name="connsiteY17" fmla="*/ 414074 h 5376282"/>
              <a:gd name="connsiteX18" fmla="*/ 179454 w 8114427"/>
              <a:gd name="connsiteY18" fmla="*/ 360503 h 5376282"/>
              <a:gd name="connsiteX19" fmla="*/ 91696 w 8114427"/>
              <a:gd name="connsiteY19" fmla="*/ 241499 h 5376282"/>
              <a:gd name="connsiteX20" fmla="*/ 44535 w 8114427"/>
              <a:gd name="connsiteY20" fmla="*/ 106364 h 5376282"/>
              <a:gd name="connsiteX21" fmla="*/ 73903 w 8114427"/>
              <a:gd name="connsiteY21" fmla="*/ 3029 h 5376282"/>
              <a:gd name="connsiteX22" fmla="*/ 914999 w 8114427"/>
              <a:gd name="connsiteY22" fmla="*/ 32694 h 5376282"/>
              <a:gd name="connsiteX23" fmla="*/ 985387 w 8114427"/>
              <a:gd name="connsiteY23" fmla="*/ 86035 h 5376282"/>
              <a:gd name="connsiteX24" fmla="*/ 1040724 w 8114427"/>
              <a:gd name="connsiteY24" fmla="*/ 212028 h 5376282"/>
              <a:gd name="connsiteX25" fmla="*/ 2217091 w 8114427"/>
              <a:gd name="connsiteY25" fmla="*/ 808490 h 5376282"/>
              <a:gd name="connsiteX26" fmla="*/ 2789562 w 8114427"/>
              <a:gd name="connsiteY26" fmla="*/ 907056 h 5376282"/>
              <a:gd name="connsiteX27" fmla="*/ 3280035 w 8114427"/>
              <a:gd name="connsiteY27" fmla="*/ 953195 h 5376282"/>
              <a:gd name="connsiteX28" fmla="*/ 3494599 w 8114427"/>
              <a:gd name="connsiteY28" fmla="*/ 977101 h 5376282"/>
              <a:gd name="connsiteX29" fmla="*/ 3506552 w 8114427"/>
              <a:gd name="connsiteY29" fmla="*/ 977101 h 5376282"/>
              <a:gd name="connsiteX30" fmla="*/ 3518505 w 8114427"/>
              <a:gd name="connsiteY30" fmla="*/ 779877 h 5376282"/>
              <a:gd name="connsiteX31" fmla="*/ 3518505 w 8114427"/>
              <a:gd name="connsiteY31" fmla="*/ 773901 h 5376282"/>
              <a:gd name="connsiteX32" fmla="*/ 3655964 w 8114427"/>
              <a:gd name="connsiteY32" fmla="*/ 773901 h 5376282"/>
              <a:gd name="connsiteX33" fmla="*/ 4205799 w 8114427"/>
              <a:gd name="connsiteY33" fmla="*/ 821713 h 5376282"/>
              <a:gd name="connsiteX34" fmla="*/ 4241658 w 8114427"/>
              <a:gd name="connsiteY34" fmla="*/ 821713 h 5376282"/>
              <a:gd name="connsiteX35" fmla="*/ 4271540 w 8114427"/>
              <a:gd name="connsiteY35" fmla="*/ 851595 h 5376282"/>
              <a:gd name="connsiteX36" fmla="*/ 4295446 w 8114427"/>
              <a:gd name="connsiteY36" fmla="*/ 905383 h 5376282"/>
              <a:gd name="connsiteX37" fmla="*/ 4301423 w 8114427"/>
              <a:gd name="connsiteY37" fmla="*/ 953195 h 5376282"/>
              <a:gd name="connsiteX38" fmla="*/ 4343258 w 8114427"/>
              <a:gd name="connsiteY38" fmla="*/ 1001007 h 5376282"/>
              <a:gd name="connsiteX39" fmla="*/ 4408999 w 8114427"/>
              <a:gd name="connsiteY39" fmla="*/ 1012960 h 5376282"/>
              <a:gd name="connsiteX40" fmla="*/ 4462787 w 8114427"/>
              <a:gd name="connsiteY40" fmla="*/ 1060772 h 5376282"/>
              <a:gd name="connsiteX41" fmla="*/ 4504623 w 8114427"/>
              <a:gd name="connsiteY41" fmla="*/ 1114560 h 5376282"/>
              <a:gd name="connsiteX42" fmla="*/ 4558411 w 8114427"/>
              <a:gd name="connsiteY42" fmla="*/ 1168348 h 5376282"/>
              <a:gd name="connsiteX43" fmla="*/ 4576340 w 8114427"/>
              <a:gd name="connsiteY43" fmla="*/ 1198230 h 5376282"/>
              <a:gd name="connsiteX44" fmla="*/ 4630129 w 8114427"/>
              <a:gd name="connsiteY44" fmla="*/ 1246042 h 5376282"/>
              <a:gd name="connsiteX45" fmla="*/ 4683917 w 8114427"/>
              <a:gd name="connsiteY45" fmla="*/ 1293854 h 5376282"/>
              <a:gd name="connsiteX46" fmla="*/ 4689893 w 8114427"/>
              <a:gd name="connsiteY46" fmla="*/ 1293854 h 5376282"/>
              <a:gd name="connsiteX47" fmla="*/ 4749658 w 8114427"/>
              <a:gd name="connsiteY47" fmla="*/ 1311783 h 5376282"/>
              <a:gd name="connsiteX48" fmla="*/ 4791493 w 8114427"/>
              <a:gd name="connsiteY48" fmla="*/ 1365572 h 5376282"/>
              <a:gd name="connsiteX49" fmla="*/ 4797470 w 8114427"/>
              <a:gd name="connsiteY49" fmla="*/ 1377524 h 5376282"/>
              <a:gd name="connsiteX50" fmla="*/ 4821376 w 8114427"/>
              <a:gd name="connsiteY50" fmla="*/ 1401430 h 5376282"/>
              <a:gd name="connsiteX51" fmla="*/ 4845281 w 8114427"/>
              <a:gd name="connsiteY51" fmla="*/ 1443266 h 5376282"/>
              <a:gd name="connsiteX52" fmla="*/ 4851258 w 8114427"/>
              <a:gd name="connsiteY52" fmla="*/ 1491077 h 5376282"/>
              <a:gd name="connsiteX53" fmla="*/ 4863211 w 8114427"/>
              <a:gd name="connsiteY53" fmla="*/ 1514983 h 5376282"/>
              <a:gd name="connsiteX54" fmla="*/ 4887117 w 8114427"/>
              <a:gd name="connsiteY54" fmla="*/ 1544866 h 5376282"/>
              <a:gd name="connsiteX55" fmla="*/ 4911023 w 8114427"/>
              <a:gd name="connsiteY55" fmla="*/ 1580724 h 5376282"/>
              <a:gd name="connsiteX56" fmla="*/ 4922976 w 8114427"/>
              <a:gd name="connsiteY56" fmla="*/ 1610607 h 5376282"/>
              <a:gd name="connsiteX57" fmla="*/ 4899070 w 8114427"/>
              <a:gd name="connsiteY57" fmla="*/ 1664395 h 5376282"/>
              <a:gd name="connsiteX58" fmla="*/ 4922976 w 8114427"/>
              <a:gd name="connsiteY58" fmla="*/ 1712207 h 5376282"/>
              <a:gd name="connsiteX59" fmla="*/ 4934929 w 8114427"/>
              <a:gd name="connsiteY59" fmla="*/ 1742089 h 5376282"/>
              <a:gd name="connsiteX60" fmla="*/ 4952858 w 8114427"/>
              <a:gd name="connsiteY60" fmla="*/ 1783924 h 5376282"/>
              <a:gd name="connsiteX61" fmla="*/ 4964811 w 8114427"/>
              <a:gd name="connsiteY61" fmla="*/ 1801854 h 5376282"/>
              <a:gd name="connsiteX62" fmla="*/ 4964811 w 8114427"/>
              <a:gd name="connsiteY62" fmla="*/ 1831736 h 5376282"/>
              <a:gd name="connsiteX63" fmla="*/ 5012623 w 8114427"/>
              <a:gd name="connsiteY63" fmla="*/ 1891501 h 5376282"/>
              <a:gd name="connsiteX64" fmla="*/ 5042505 w 8114427"/>
              <a:gd name="connsiteY64" fmla="*/ 1909430 h 5376282"/>
              <a:gd name="connsiteX65" fmla="*/ 5048481 w 8114427"/>
              <a:gd name="connsiteY65" fmla="*/ 1903454 h 5376282"/>
              <a:gd name="connsiteX66" fmla="*/ 5090317 w 8114427"/>
              <a:gd name="connsiteY66" fmla="*/ 1921383 h 5376282"/>
              <a:gd name="connsiteX67" fmla="*/ 5144105 w 8114427"/>
              <a:gd name="connsiteY67" fmla="*/ 1969195 h 5376282"/>
              <a:gd name="connsiteX68" fmla="*/ 5185940 w 8114427"/>
              <a:gd name="connsiteY68" fmla="*/ 2005054 h 5376282"/>
              <a:gd name="connsiteX69" fmla="*/ 5221799 w 8114427"/>
              <a:gd name="connsiteY69" fmla="*/ 2017007 h 5376282"/>
              <a:gd name="connsiteX70" fmla="*/ 5275587 w 8114427"/>
              <a:gd name="connsiteY70" fmla="*/ 2028960 h 5376282"/>
              <a:gd name="connsiteX71" fmla="*/ 5275587 w 8114427"/>
              <a:gd name="connsiteY71" fmla="*/ 2052866 h 5376282"/>
              <a:gd name="connsiteX72" fmla="*/ 5323399 w 8114427"/>
              <a:gd name="connsiteY72" fmla="*/ 2082748 h 5376282"/>
              <a:gd name="connsiteX73" fmla="*/ 5359258 w 8114427"/>
              <a:gd name="connsiteY73" fmla="*/ 2088724 h 5376282"/>
              <a:gd name="connsiteX74" fmla="*/ 5401093 w 8114427"/>
              <a:gd name="connsiteY74" fmla="*/ 2124583 h 5376282"/>
              <a:gd name="connsiteX75" fmla="*/ 5430976 w 8114427"/>
              <a:gd name="connsiteY75" fmla="*/ 2142513 h 5376282"/>
              <a:gd name="connsiteX76" fmla="*/ 5442929 w 8114427"/>
              <a:gd name="connsiteY76" fmla="*/ 2148489 h 5376282"/>
              <a:gd name="connsiteX77" fmla="*/ 5466834 w 8114427"/>
              <a:gd name="connsiteY77" fmla="*/ 2154466 h 5376282"/>
              <a:gd name="connsiteX78" fmla="*/ 5526599 w 8114427"/>
              <a:gd name="connsiteY78" fmla="*/ 2178372 h 5376282"/>
              <a:gd name="connsiteX79" fmla="*/ 5550505 w 8114427"/>
              <a:gd name="connsiteY79" fmla="*/ 2154466 h 5376282"/>
              <a:gd name="connsiteX80" fmla="*/ 5574411 w 8114427"/>
              <a:gd name="connsiteY80" fmla="*/ 2130560 h 5376282"/>
              <a:gd name="connsiteX81" fmla="*/ 5604293 w 8114427"/>
              <a:gd name="connsiteY81" fmla="*/ 2088724 h 5376282"/>
              <a:gd name="connsiteX82" fmla="*/ 5646129 w 8114427"/>
              <a:gd name="connsiteY82" fmla="*/ 2064819 h 5376282"/>
              <a:gd name="connsiteX83" fmla="*/ 5634176 w 8114427"/>
              <a:gd name="connsiteY83" fmla="*/ 2046889 h 5376282"/>
              <a:gd name="connsiteX84" fmla="*/ 5634176 w 8114427"/>
              <a:gd name="connsiteY84" fmla="*/ 2011030 h 5376282"/>
              <a:gd name="connsiteX85" fmla="*/ 5670034 w 8114427"/>
              <a:gd name="connsiteY85" fmla="*/ 1975172 h 5376282"/>
              <a:gd name="connsiteX86" fmla="*/ 5670034 w 8114427"/>
              <a:gd name="connsiteY86" fmla="*/ 1957242 h 5376282"/>
              <a:gd name="connsiteX87" fmla="*/ 5735776 w 8114427"/>
              <a:gd name="connsiteY87" fmla="*/ 1819783 h 5376282"/>
              <a:gd name="connsiteX88" fmla="*/ 5753705 w 8114427"/>
              <a:gd name="connsiteY88" fmla="*/ 1813807 h 5376282"/>
              <a:gd name="connsiteX89" fmla="*/ 5843352 w 8114427"/>
              <a:gd name="connsiteY89" fmla="*/ 1795877 h 5376282"/>
              <a:gd name="connsiteX90" fmla="*/ 5855305 w 8114427"/>
              <a:gd name="connsiteY90" fmla="*/ 1795877 h 5376282"/>
              <a:gd name="connsiteX91" fmla="*/ 5879210 w 8114427"/>
              <a:gd name="connsiteY91" fmla="*/ 1765996 h 5376282"/>
              <a:gd name="connsiteX92" fmla="*/ 6070456 w 8114427"/>
              <a:gd name="connsiteY92" fmla="*/ 1789901 h 5376282"/>
              <a:gd name="connsiteX93" fmla="*/ 6219869 w 8114427"/>
              <a:gd name="connsiteY93" fmla="*/ 1807830 h 5376282"/>
              <a:gd name="connsiteX94" fmla="*/ 6291586 w 8114427"/>
              <a:gd name="connsiteY94" fmla="*/ 1849666 h 5376282"/>
              <a:gd name="connsiteX95" fmla="*/ 6327444 w 8114427"/>
              <a:gd name="connsiteY95" fmla="*/ 1897477 h 5376282"/>
              <a:gd name="connsiteX96" fmla="*/ 6333421 w 8114427"/>
              <a:gd name="connsiteY96" fmla="*/ 1939313 h 5376282"/>
              <a:gd name="connsiteX97" fmla="*/ 6423067 w 8114427"/>
              <a:gd name="connsiteY97" fmla="*/ 1951266 h 5376282"/>
              <a:gd name="connsiteX98" fmla="*/ 6452950 w 8114427"/>
              <a:gd name="connsiteY98" fmla="*/ 2017007 h 5376282"/>
              <a:gd name="connsiteX99" fmla="*/ 6512713 w 8114427"/>
              <a:gd name="connsiteY99" fmla="*/ 2046889 h 5376282"/>
              <a:gd name="connsiteX100" fmla="*/ 6584431 w 8114427"/>
              <a:gd name="connsiteY100" fmla="*/ 2118606 h 5376282"/>
              <a:gd name="connsiteX101" fmla="*/ 6620289 w 8114427"/>
              <a:gd name="connsiteY101" fmla="*/ 2256065 h 5376282"/>
              <a:gd name="connsiteX102" fmla="*/ 6703960 w 8114427"/>
              <a:gd name="connsiteY102" fmla="*/ 2381572 h 5376282"/>
              <a:gd name="connsiteX103" fmla="*/ 6745795 w 8114427"/>
              <a:gd name="connsiteY103" fmla="*/ 2501101 h 5376282"/>
              <a:gd name="connsiteX104" fmla="*/ 6829465 w 8114427"/>
              <a:gd name="connsiteY104" fmla="*/ 2560866 h 5376282"/>
              <a:gd name="connsiteX105" fmla="*/ 6889229 w 8114427"/>
              <a:gd name="connsiteY105" fmla="*/ 2650512 h 5376282"/>
              <a:gd name="connsiteX106" fmla="*/ 6948993 w 8114427"/>
              <a:gd name="connsiteY106" fmla="*/ 2758089 h 5376282"/>
              <a:gd name="connsiteX107" fmla="*/ 6996805 w 8114427"/>
              <a:gd name="connsiteY107" fmla="*/ 2805900 h 5376282"/>
              <a:gd name="connsiteX108" fmla="*/ 7068521 w 8114427"/>
              <a:gd name="connsiteY108" fmla="*/ 2829806 h 5376282"/>
              <a:gd name="connsiteX109" fmla="*/ 7080473 w 8114427"/>
              <a:gd name="connsiteY109" fmla="*/ 2907501 h 5376282"/>
              <a:gd name="connsiteX110" fmla="*/ 7086450 w 8114427"/>
              <a:gd name="connsiteY110" fmla="*/ 2979218 h 5376282"/>
              <a:gd name="connsiteX111" fmla="*/ 7104378 w 8114427"/>
              <a:gd name="connsiteY111" fmla="*/ 3080819 h 5376282"/>
              <a:gd name="connsiteX112" fmla="*/ 7146214 w 8114427"/>
              <a:gd name="connsiteY112" fmla="*/ 3182419 h 5376282"/>
              <a:gd name="connsiteX113" fmla="*/ 7176095 w 8114427"/>
              <a:gd name="connsiteY113" fmla="*/ 3194372 h 5376282"/>
              <a:gd name="connsiteX114" fmla="*/ 7200002 w 8114427"/>
              <a:gd name="connsiteY114" fmla="*/ 3260112 h 5376282"/>
              <a:gd name="connsiteX115" fmla="*/ 7277694 w 8114427"/>
              <a:gd name="connsiteY115" fmla="*/ 3361711 h 5376282"/>
              <a:gd name="connsiteX116" fmla="*/ 7385271 w 8114427"/>
              <a:gd name="connsiteY116" fmla="*/ 3391593 h 5376282"/>
              <a:gd name="connsiteX117" fmla="*/ 7451012 w 8114427"/>
              <a:gd name="connsiteY117" fmla="*/ 3445381 h 5376282"/>
              <a:gd name="connsiteX118" fmla="*/ 7558588 w 8114427"/>
              <a:gd name="connsiteY118" fmla="*/ 3451357 h 5376282"/>
              <a:gd name="connsiteX119" fmla="*/ 7630305 w 8114427"/>
              <a:gd name="connsiteY119" fmla="*/ 3517097 h 5376282"/>
              <a:gd name="connsiteX120" fmla="*/ 7702023 w 8114427"/>
              <a:gd name="connsiteY120" fmla="*/ 3546980 h 5376282"/>
              <a:gd name="connsiteX121" fmla="*/ 7857410 w 8114427"/>
              <a:gd name="connsiteY121" fmla="*/ 3535026 h 5376282"/>
              <a:gd name="connsiteX122" fmla="*/ 7970962 w 8114427"/>
              <a:gd name="connsiteY122" fmla="*/ 3588814 h 5376282"/>
              <a:gd name="connsiteX123" fmla="*/ 8012796 w 8114427"/>
              <a:gd name="connsiteY123" fmla="*/ 3612720 h 5376282"/>
              <a:gd name="connsiteX124" fmla="*/ 8090490 w 8114427"/>
              <a:gd name="connsiteY124" fmla="*/ 3564909 h 5376282"/>
              <a:gd name="connsiteX125" fmla="*/ 8108418 w 8114427"/>
              <a:gd name="connsiteY125" fmla="*/ 3558932 h 5376282"/>
              <a:gd name="connsiteX126" fmla="*/ 8114394 w 8114427"/>
              <a:gd name="connsiteY126" fmla="*/ 3720296 h 5376282"/>
              <a:gd name="connsiteX127" fmla="*/ 8030724 w 8114427"/>
              <a:gd name="connsiteY127" fmla="*/ 3893614 h 5376282"/>
              <a:gd name="connsiteX128" fmla="*/ 7970960 w 8114427"/>
              <a:gd name="connsiteY128" fmla="*/ 4054978 h 5376282"/>
              <a:gd name="connsiteX129" fmla="*/ 7929124 w 8114427"/>
              <a:gd name="connsiteY129" fmla="*/ 4365754 h 5376282"/>
              <a:gd name="connsiteX130" fmla="*/ 7911195 w 8114427"/>
              <a:gd name="connsiteY130" fmla="*/ 4568954 h 5376282"/>
              <a:gd name="connsiteX131" fmla="*/ 7917171 w 8114427"/>
              <a:gd name="connsiteY131" fmla="*/ 4736295 h 5376282"/>
              <a:gd name="connsiteX132" fmla="*/ 7917171 w 8114427"/>
              <a:gd name="connsiteY132" fmla="*/ 4867777 h 5376282"/>
              <a:gd name="connsiteX133" fmla="*/ 7929124 w 8114427"/>
              <a:gd name="connsiteY133" fmla="*/ 5029141 h 5376282"/>
              <a:gd name="connsiteX134" fmla="*/ 7893266 w 8114427"/>
              <a:gd name="connsiteY134" fmla="*/ 5166599 h 5376282"/>
              <a:gd name="connsiteX135" fmla="*/ 7905219 w 8114427"/>
              <a:gd name="connsiteY135" fmla="*/ 5280152 h 5376282"/>
              <a:gd name="connsiteX136" fmla="*/ 7935101 w 8114427"/>
              <a:gd name="connsiteY136" fmla="*/ 5369799 h 5376282"/>
              <a:gd name="connsiteX137" fmla="*/ 7911195 w 8114427"/>
              <a:gd name="connsiteY137" fmla="*/ 5369798 h 5376282"/>
              <a:gd name="connsiteX138" fmla="*/ 7815571 w 8114427"/>
              <a:gd name="connsiteY138" fmla="*/ 5327962 h 5376282"/>
              <a:gd name="connsiteX139" fmla="*/ 7725924 w 8114427"/>
              <a:gd name="connsiteY139" fmla="*/ 5286127 h 5376282"/>
              <a:gd name="connsiteX140" fmla="*/ 7678113 w 8114427"/>
              <a:gd name="connsiteY140" fmla="*/ 5292104 h 5376282"/>
              <a:gd name="connsiteX141" fmla="*/ 7546631 w 8114427"/>
              <a:gd name="connsiteY141" fmla="*/ 5298081 h 5376282"/>
              <a:gd name="connsiteX142" fmla="*/ 7474913 w 8114427"/>
              <a:gd name="connsiteY142" fmla="*/ 5310034 h 5376282"/>
              <a:gd name="connsiteX143" fmla="*/ 7445031 w 8114427"/>
              <a:gd name="connsiteY143" fmla="*/ 5339916 h 5376282"/>
              <a:gd name="connsiteX144" fmla="*/ 7259760 w 8114427"/>
              <a:gd name="connsiteY144" fmla="*/ 5298080 h 5376282"/>
              <a:gd name="connsiteX145" fmla="*/ 7214129 w 8114427"/>
              <a:gd name="connsiteY145" fmla="*/ 5192855 h 5376282"/>
              <a:gd name="connsiteX146" fmla="*/ 7179460 w 8114427"/>
              <a:gd name="connsiteY146" fmla="*/ 5214524 h 5376282"/>
              <a:gd name="connsiteX147" fmla="*/ 7144791 w 8114427"/>
              <a:gd name="connsiteY147" fmla="*/ 5179854 h 5376282"/>
              <a:gd name="connsiteX148" fmla="*/ 7127456 w 8114427"/>
              <a:gd name="connsiteY148" fmla="*/ 5218856 h 5376282"/>
              <a:gd name="connsiteX149" fmla="*/ 6915107 w 8114427"/>
              <a:gd name="connsiteY149" fmla="*/ 5145184 h 5376282"/>
              <a:gd name="connsiteX150" fmla="*/ 6893439 w 8114427"/>
              <a:gd name="connsiteY150" fmla="*/ 5097514 h 5376282"/>
              <a:gd name="connsiteX151" fmla="*/ 6941109 w 8114427"/>
              <a:gd name="connsiteY151" fmla="*/ 5054178 h 5376282"/>
              <a:gd name="connsiteX152" fmla="*/ 6906440 w 8114427"/>
              <a:gd name="connsiteY152" fmla="*/ 4976172 h 5376282"/>
              <a:gd name="connsiteX153" fmla="*/ 6863104 w 8114427"/>
              <a:gd name="connsiteY153" fmla="*/ 4980506 h 5376282"/>
              <a:gd name="connsiteX154" fmla="*/ 6880438 w 8114427"/>
              <a:gd name="connsiteY154" fmla="*/ 4928502 h 5376282"/>
              <a:gd name="connsiteX155" fmla="*/ 6780764 w 8114427"/>
              <a:gd name="connsiteY155" fmla="*/ 4928502 h 5376282"/>
              <a:gd name="connsiteX156" fmla="*/ 6750429 w 8114427"/>
              <a:gd name="connsiteY156" fmla="*/ 4958837 h 5376282"/>
              <a:gd name="connsiteX157" fmla="*/ 6715759 w 8114427"/>
              <a:gd name="connsiteY157" fmla="*/ 4950170 h 5376282"/>
              <a:gd name="connsiteX158" fmla="*/ 6702758 w 8114427"/>
              <a:gd name="connsiteY158" fmla="*/ 4915501 h 5376282"/>
              <a:gd name="connsiteX159" fmla="*/ 6698424 w 8114427"/>
              <a:gd name="connsiteY159" fmla="*/ 4824495 h 5376282"/>
              <a:gd name="connsiteX160" fmla="*/ 6681090 w 8114427"/>
              <a:gd name="connsiteY160" fmla="*/ 4729155 h 5376282"/>
              <a:gd name="connsiteX161" fmla="*/ 6685423 w 8114427"/>
              <a:gd name="connsiteY161" fmla="*/ 4659816 h 5376282"/>
              <a:gd name="connsiteX162" fmla="*/ 6620418 w 8114427"/>
              <a:gd name="connsiteY162" fmla="*/ 4573142 h 5376282"/>
              <a:gd name="connsiteX163" fmla="*/ 6624753 w 8114427"/>
              <a:gd name="connsiteY163" fmla="*/ 4425798 h 5376282"/>
              <a:gd name="connsiteX164" fmla="*/ 6529412 w 8114427"/>
              <a:gd name="connsiteY164" fmla="*/ 4304457 h 5376282"/>
              <a:gd name="connsiteX165" fmla="*/ 6494743 w 8114427"/>
              <a:gd name="connsiteY165" fmla="*/ 4261120 h 5376282"/>
              <a:gd name="connsiteX166" fmla="*/ 6438406 w 8114427"/>
              <a:gd name="connsiteY166" fmla="*/ 4274121 h 5376282"/>
              <a:gd name="connsiteX167" fmla="*/ 6395069 w 8114427"/>
              <a:gd name="connsiteY167" fmla="*/ 4252453 h 5376282"/>
              <a:gd name="connsiteX168" fmla="*/ 6356067 w 8114427"/>
              <a:gd name="connsiteY168" fmla="*/ 4174447 h 5376282"/>
              <a:gd name="connsiteX169" fmla="*/ 6299729 w 8114427"/>
              <a:gd name="connsiteY169" fmla="*/ 4183114 h 5376282"/>
              <a:gd name="connsiteX170" fmla="*/ 6243391 w 8114427"/>
              <a:gd name="connsiteY170" fmla="*/ 4204783 h 5376282"/>
              <a:gd name="connsiteX171" fmla="*/ 6165385 w 8114427"/>
              <a:gd name="connsiteY171" fmla="*/ 4209116 h 5376282"/>
              <a:gd name="connsiteX172" fmla="*/ 6161052 w 8114427"/>
              <a:gd name="connsiteY172" fmla="*/ 4174447 h 5376282"/>
              <a:gd name="connsiteX173" fmla="*/ 6182721 w 8114427"/>
              <a:gd name="connsiteY173" fmla="*/ 4165779 h 5376282"/>
              <a:gd name="connsiteX174" fmla="*/ 6139384 w 8114427"/>
              <a:gd name="connsiteY174" fmla="*/ 4126776 h 5376282"/>
              <a:gd name="connsiteX175" fmla="*/ 6100381 w 8114427"/>
              <a:gd name="connsiteY175" fmla="*/ 4113776 h 5376282"/>
              <a:gd name="connsiteX176" fmla="*/ 6018041 w 8114427"/>
              <a:gd name="connsiteY176" fmla="*/ 4035770 h 5376282"/>
              <a:gd name="connsiteX177" fmla="*/ 5840362 w 8114427"/>
              <a:gd name="connsiteY177" fmla="*/ 4014102 h 5376282"/>
              <a:gd name="connsiteX178" fmla="*/ 5788357 w 8114427"/>
              <a:gd name="connsiteY178" fmla="*/ 4027103 h 5376282"/>
              <a:gd name="connsiteX179" fmla="*/ 5736354 w 8114427"/>
              <a:gd name="connsiteY179" fmla="*/ 4035771 h 5376282"/>
              <a:gd name="connsiteX180" fmla="*/ 5745022 w 8114427"/>
              <a:gd name="connsiteY180" fmla="*/ 4079107 h 5376282"/>
              <a:gd name="connsiteX181" fmla="*/ 5801360 w 8114427"/>
              <a:gd name="connsiteY181" fmla="*/ 4157112 h 5376282"/>
              <a:gd name="connsiteX182" fmla="*/ 5801359 w 8114427"/>
              <a:gd name="connsiteY182" fmla="*/ 4339126 h 5376282"/>
              <a:gd name="connsiteX183" fmla="*/ 5675683 w 8114427"/>
              <a:gd name="connsiteY183" fmla="*/ 4365128 h 5376282"/>
              <a:gd name="connsiteX184" fmla="*/ 5558675 w 8114427"/>
              <a:gd name="connsiteY184" fmla="*/ 4352126 h 5376282"/>
              <a:gd name="connsiteX185" fmla="*/ 5467668 w 8114427"/>
              <a:gd name="connsiteY185" fmla="*/ 4330458 h 5376282"/>
              <a:gd name="connsiteX186" fmla="*/ 5406997 w 8114427"/>
              <a:gd name="connsiteY186" fmla="*/ 4352127 h 5376282"/>
              <a:gd name="connsiteX187" fmla="*/ 5359327 w 8114427"/>
              <a:gd name="connsiteY187" fmla="*/ 4399797 h 5376282"/>
              <a:gd name="connsiteX188" fmla="*/ 5298656 w 8114427"/>
              <a:gd name="connsiteY188" fmla="*/ 4443134 h 5376282"/>
              <a:gd name="connsiteX189" fmla="*/ 5272654 w 8114427"/>
              <a:gd name="connsiteY189" fmla="*/ 4486469 h 5376282"/>
              <a:gd name="connsiteX190" fmla="*/ 5198982 w 8114427"/>
              <a:gd name="connsiteY190" fmla="*/ 4521139 h 5376282"/>
              <a:gd name="connsiteX191" fmla="*/ 5203315 w 8114427"/>
              <a:gd name="connsiteY191" fmla="*/ 4577477 h 5376282"/>
              <a:gd name="connsiteX192" fmla="*/ 5185981 w 8114427"/>
              <a:gd name="connsiteY192" fmla="*/ 4616479 h 5376282"/>
              <a:gd name="connsiteX193" fmla="*/ 5190315 w 8114427"/>
              <a:gd name="connsiteY193" fmla="*/ 4677150 h 5376282"/>
              <a:gd name="connsiteX194" fmla="*/ 5216316 w 8114427"/>
              <a:gd name="connsiteY194" fmla="*/ 4737821 h 5376282"/>
              <a:gd name="connsiteX195" fmla="*/ 5164312 w 8114427"/>
              <a:gd name="connsiteY195" fmla="*/ 4733488 h 5376282"/>
              <a:gd name="connsiteX196" fmla="*/ 5138311 w 8114427"/>
              <a:gd name="connsiteY196" fmla="*/ 4776824 h 5376282"/>
              <a:gd name="connsiteX197" fmla="*/ 5073306 w 8114427"/>
              <a:gd name="connsiteY197" fmla="*/ 4824494 h 5376282"/>
              <a:gd name="connsiteX198" fmla="*/ 5073306 w 8114427"/>
              <a:gd name="connsiteY198" fmla="*/ 4941503 h 5376282"/>
              <a:gd name="connsiteX199" fmla="*/ 5042970 w 8114427"/>
              <a:gd name="connsiteY199" fmla="*/ 4971838 h 5376282"/>
              <a:gd name="connsiteX200" fmla="*/ 5016969 w 8114427"/>
              <a:gd name="connsiteY200" fmla="*/ 5231857 h 5376282"/>
              <a:gd name="connsiteX201" fmla="*/ 4973633 w 8114427"/>
              <a:gd name="connsiteY201" fmla="*/ 5366201 h 5376282"/>
              <a:gd name="connsiteX202" fmla="*/ 4947631 w 8114427"/>
              <a:gd name="connsiteY202" fmla="*/ 5309863 h 5376282"/>
              <a:gd name="connsiteX203" fmla="*/ 4886959 w 8114427"/>
              <a:gd name="connsiteY203" fmla="*/ 5318530 h 5376282"/>
              <a:gd name="connsiteX204" fmla="*/ 4808953 w 8114427"/>
              <a:gd name="connsiteY204" fmla="*/ 5288195 h 5376282"/>
              <a:gd name="connsiteX205" fmla="*/ 4813287 w 8114427"/>
              <a:gd name="connsiteY205" fmla="*/ 5223190 h 5376282"/>
              <a:gd name="connsiteX206" fmla="*/ 4765617 w 8114427"/>
              <a:gd name="connsiteY206" fmla="*/ 5205855 h 5376282"/>
              <a:gd name="connsiteX207" fmla="*/ 4665944 w 8114427"/>
              <a:gd name="connsiteY207" fmla="*/ 5249192 h 5376282"/>
              <a:gd name="connsiteX208" fmla="*/ 4657276 w 8114427"/>
              <a:gd name="connsiteY208" fmla="*/ 5197189 h 5376282"/>
              <a:gd name="connsiteX209" fmla="*/ 4700612 w 8114427"/>
              <a:gd name="connsiteY209" fmla="*/ 5136518 h 5376282"/>
              <a:gd name="connsiteX210" fmla="*/ 4665943 w 8114427"/>
              <a:gd name="connsiteY210" fmla="*/ 5062846 h 5376282"/>
              <a:gd name="connsiteX211" fmla="*/ 4587937 w 8114427"/>
              <a:gd name="connsiteY211" fmla="*/ 5015175 h 5376282"/>
              <a:gd name="connsiteX212" fmla="*/ 4488263 w 8114427"/>
              <a:gd name="connsiteY212" fmla="*/ 5006508 h 5376282"/>
              <a:gd name="connsiteX213" fmla="*/ 4457927 w 8114427"/>
              <a:gd name="connsiteY213" fmla="*/ 5015175 h 5376282"/>
              <a:gd name="connsiteX214" fmla="*/ 4462261 w 8114427"/>
              <a:gd name="connsiteY214" fmla="*/ 5067178 h 5376282"/>
              <a:gd name="connsiteX215" fmla="*/ 4388589 w 8114427"/>
              <a:gd name="connsiteY215" fmla="*/ 5114849 h 5376282"/>
              <a:gd name="connsiteX216" fmla="*/ 4462261 w 8114427"/>
              <a:gd name="connsiteY216" fmla="*/ 5266528 h 5376282"/>
              <a:gd name="connsiteX217" fmla="*/ 4405924 w 8114427"/>
              <a:gd name="connsiteY217" fmla="*/ 5266528 h 5376282"/>
              <a:gd name="connsiteX218" fmla="*/ 4384256 w 8114427"/>
              <a:gd name="connsiteY218" fmla="*/ 5262193 h 5376282"/>
              <a:gd name="connsiteX219" fmla="*/ 4349588 w 8114427"/>
              <a:gd name="connsiteY219" fmla="*/ 5262193 h 5376282"/>
              <a:gd name="connsiteX220" fmla="*/ 4340919 w 8114427"/>
              <a:gd name="connsiteY220" fmla="*/ 5270860 h 5376282"/>
              <a:gd name="connsiteX221" fmla="*/ 4210910 w 8114427"/>
              <a:gd name="connsiteY221" fmla="*/ 5097514 h 5376282"/>
              <a:gd name="connsiteX222" fmla="*/ 4059232 w 8114427"/>
              <a:gd name="connsiteY222" fmla="*/ 4915502 h 5376282"/>
              <a:gd name="connsiteX223" fmla="*/ 4033230 w 8114427"/>
              <a:gd name="connsiteY223" fmla="*/ 4919835 h 5376282"/>
              <a:gd name="connsiteX224" fmla="*/ 3985560 w 8114427"/>
              <a:gd name="connsiteY224" fmla="*/ 4798492 h 5376282"/>
              <a:gd name="connsiteX225" fmla="*/ 3881553 w 8114427"/>
              <a:gd name="connsiteY225" fmla="*/ 4690151 h 5376282"/>
              <a:gd name="connsiteX226" fmla="*/ 3838216 w 8114427"/>
              <a:gd name="connsiteY226" fmla="*/ 4586143 h 5376282"/>
              <a:gd name="connsiteX227" fmla="*/ 3755877 w 8114427"/>
              <a:gd name="connsiteY227" fmla="*/ 4490803 h 5376282"/>
              <a:gd name="connsiteX228" fmla="*/ 3569530 w 8114427"/>
              <a:gd name="connsiteY228" fmla="*/ 4334792 h 5376282"/>
              <a:gd name="connsiteX229" fmla="*/ 3465522 w 8114427"/>
              <a:gd name="connsiteY229" fmla="*/ 4243785 h 5376282"/>
              <a:gd name="connsiteX230" fmla="*/ 3391850 w 8114427"/>
              <a:gd name="connsiteY230" fmla="*/ 4161446 h 5376282"/>
              <a:gd name="connsiteX231" fmla="*/ 3365848 w 8114427"/>
              <a:gd name="connsiteY231" fmla="*/ 4096441 h 5376282"/>
              <a:gd name="connsiteX232" fmla="*/ 3296510 w 8114427"/>
              <a:gd name="connsiteY232" fmla="*/ 4035770 h 5376282"/>
              <a:gd name="connsiteX233" fmla="*/ 3279175 w 8114427"/>
              <a:gd name="connsiteY233" fmla="*/ 3966432 h 5376282"/>
              <a:gd name="connsiteX234" fmla="*/ 3248839 w 8114427"/>
              <a:gd name="connsiteY234" fmla="*/ 3936096 h 5376282"/>
              <a:gd name="connsiteX235" fmla="*/ 3240172 w 8114427"/>
              <a:gd name="connsiteY235" fmla="*/ 3905760 h 5376282"/>
              <a:gd name="connsiteX236" fmla="*/ 3114497 w 8114427"/>
              <a:gd name="connsiteY236" fmla="*/ 3797419 h 5376282"/>
              <a:gd name="connsiteX237" fmla="*/ 2980153 w 8114427"/>
              <a:gd name="connsiteY237" fmla="*/ 3758416 h 5376282"/>
              <a:gd name="connsiteX238" fmla="*/ 2923815 w 8114427"/>
              <a:gd name="connsiteY238" fmla="*/ 3697746 h 5376282"/>
              <a:gd name="connsiteX239" fmla="*/ 2867480 w 8114427"/>
              <a:gd name="connsiteY239" fmla="*/ 3650075 h 5376282"/>
              <a:gd name="connsiteX240" fmla="*/ 2806810 w 8114427"/>
              <a:gd name="connsiteY240" fmla="*/ 3637074 h 5376282"/>
              <a:gd name="connsiteX241" fmla="*/ 2798142 w 8114427"/>
              <a:gd name="connsiteY241" fmla="*/ 3524399 h 5376282"/>
              <a:gd name="connsiteX242" fmla="*/ 2798143 w 8114427"/>
              <a:gd name="connsiteY242" fmla="*/ 3463728 h 5376282"/>
              <a:gd name="connsiteX243" fmla="*/ 2884816 w 8114427"/>
              <a:gd name="connsiteY243" fmla="*/ 3351053 h 5376282"/>
              <a:gd name="connsiteX244" fmla="*/ 2880504 w 8114427"/>
              <a:gd name="connsiteY244" fmla="*/ 3250100 h 5376282"/>
              <a:gd name="connsiteX245" fmla="*/ 2810649 w 8114427"/>
              <a:gd name="connsiteY245" fmla="*/ 3120674 h 5376282"/>
              <a:gd name="connsiteX246" fmla="*/ 2700063 w 8114427"/>
              <a:gd name="connsiteY246" fmla="*/ 3125524 h 5376282"/>
              <a:gd name="connsiteX0" fmla="*/ 2698046 w 8114427"/>
              <a:gd name="connsiteY0" fmla="*/ 3122379 h 5376282"/>
              <a:gd name="connsiteX1" fmla="*/ 922613 w 8114427"/>
              <a:gd name="connsiteY1" fmla="*/ 2406588 h 5376282"/>
              <a:gd name="connsiteX2" fmla="*/ 884513 w 8114427"/>
              <a:gd name="connsiteY2" fmla="*/ 2326578 h 5376282"/>
              <a:gd name="connsiteX3" fmla="*/ 953093 w 8114427"/>
              <a:gd name="connsiteY3" fmla="*/ 2040828 h 5376282"/>
              <a:gd name="connsiteX4" fmla="*/ 882262 w 8114427"/>
              <a:gd name="connsiteY4" fmla="*/ 1952938 h 5376282"/>
              <a:gd name="connsiteX5" fmla="*/ 819649 w 8114427"/>
              <a:gd name="connsiteY5" fmla="*/ 1842296 h 5376282"/>
              <a:gd name="connsiteX6" fmla="*/ 724892 w 8114427"/>
              <a:gd name="connsiteY6" fmla="*/ 1694990 h 5376282"/>
              <a:gd name="connsiteX7" fmla="*/ 582758 w 8114427"/>
              <a:gd name="connsiteY7" fmla="*/ 1570351 h 5376282"/>
              <a:gd name="connsiteX8" fmla="*/ 490044 w 8114427"/>
              <a:gd name="connsiteY8" fmla="*/ 1461969 h 5376282"/>
              <a:gd name="connsiteX9" fmla="*/ 398787 w 8114427"/>
              <a:gd name="connsiteY9" fmla="*/ 1377494 h 5376282"/>
              <a:gd name="connsiteX10" fmla="*/ 373643 w 8114427"/>
              <a:gd name="connsiteY10" fmla="*/ 1258831 h 5376282"/>
              <a:gd name="connsiteX11" fmla="*/ 379402 w 8114427"/>
              <a:gd name="connsiteY11" fmla="*/ 1151904 h 5376282"/>
              <a:gd name="connsiteX12" fmla="*/ 343327 w 8114427"/>
              <a:gd name="connsiteY12" fmla="*/ 1054238 h 5376282"/>
              <a:gd name="connsiteX13" fmla="*/ 302947 w 8114427"/>
              <a:gd name="connsiteY13" fmla="*/ 996082 h 5376282"/>
              <a:gd name="connsiteX14" fmla="*/ 307902 w 8114427"/>
              <a:gd name="connsiteY14" fmla="*/ 860731 h 5376282"/>
              <a:gd name="connsiteX15" fmla="*/ 218162 w 8114427"/>
              <a:gd name="connsiteY15" fmla="*/ 767429 h 5376282"/>
              <a:gd name="connsiteX16" fmla="*/ 238786 w 8114427"/>
              <a:gd name="connsiteY16" fmla="*/ 673694 h 5376282"/>
              <a:gd name="connsiteX17" fmla="*/ 131859 w 8114427"/>
              <a:gd name="connsiteY17" fmla="*/ 414074 h 5376282"/>
              <a:gd name="connsiteX18" fmla="*/ 179454 w 8114427"/>
              <a:gd name="connsiteY18" fmla="*/ 360503 h 5376282"/>
              <a:gd name="connsiteX19" fmla="*/ 91696 w 8114427"/>
              <a:gd name="connsiteY19" fmla="*/ 241499 h 5376282"/>
              <a:gd name="connsiteX20" fmla="*/ 44535 w 8114427"/>
              <a:gd name="connsiteY20" fmla="*/ 106364 h 5376282"/>
              <a:gd name="connsiteX21" fmla="*/ 73903 w 8114427"/>
              <a:gd name="connsiteY21" fmla="*/ 3029 h 5376282"/>
              <a:gd name="connsiteX22" fmla="*/ 914999 w 8114427"/>
              <a:gd name="connsiteY22" fmla="*/ 32694 h 5376282"/>
              <a:gd name="connsiteX23" fmla="*/ 985387 w 8114427"/>
              <a:gd name="connsiteY23" fmla="*/ 86035 h 5376282"/>
              <a:gd name="connsiteX24" fmla="*/ 1040724 w 8114427"/>
              <a:gd name="connsiteY24" fmla="*/ 212028 h 5376282"/>
              <a:gd name="connsiteX25" fmla="*/ 2217091 w 8114427"/>
              <a:gd name="connsiteY25" fmla="*/ 808490 h 5376282"/>
              <a:gd name="connsiteX26" fmla="*/ 2789562 w 8114427"/>
              <a:gd name="connsiteY26" fmla="*/ 907056 h 5376282"/>
              <a:gd name="connsiteX27" fmla="*/ 3280035 w 8114427"/>
              <a:gd name="connsiteY27" fmla="*/ 953195 h 5376282"/>
              <a:gd name="connsiteX28" fmla="*/ 3494599 w 8114427"/>
              <a:gd name="connsiteY28" fmla="*/ 977101 h 5376282"/>
              <a:gd name="connsiteX29" fmla="*/ 3506552 w 8114427"/>
              <a:gd name="connsiteY29" fmla="*/ 977101 h 5376282"/>
              <a:gd name="connsiteX30" fmla="*/ 3518505 w 8114427"/>
              <a:gd name="connsiteY30" fmla="*/ 779877 h 5376282"/>
              <a:gd name="connsiteX31" fmla="*/ 3518505 w 8114427"/>
              <a:gd name="connsiteY31" fmla="*/ 773901 h 5376282"/>
              <a:gd name="connsiteX32" fmla="*/ 3655964 w 8114427"/>
              <a:gd name="connsiteY32" fmla="*/ 773901 h 5376282"/>
              <a:gd name="connsiteX33" fmla="*/ 4205799 w 8114427"/>
              <a:gd name="connsiteY33" fmla="*/ 821713 h 5376282"/>
              <a:gd name="connsiteX34" fmla="*/ 4241658 w 8114427"/>
              <a:gd name="connsiteY34" fmla="*/ 821713 h 5376282"/>
              <a:gd name="connsiteX35" fmla="*/ 4271540 w 8114427"/>
              <a:gd name="connsiteY35" fmla="*/ 851595 h 5376282"/>
              <a:gd name="connsiteX36" fmla="*/ 4295446 w 8114427"/>
              <a:gd name="connsiteY36" fmla="*/ 905383 h 5376282"/>
              <a:gd name="connsiteX37" fmla="*/ 4301423 w 8114427"/>
              <a:gd name="connsiteY37" fmla="*/ 953195 h 5376282"/>
              <a:gd name="connsiteX38" fmla="*/ 4343258 w 8114427"/>
              <a:gd name="connsiteY38" fmla="*/ 1001007 h 5376282"/>
              <a:gd name="connsiteX39" fmla="*/ 4408999 w 8114427"/>
              <a:gd name="connsiteY39" fmla="*/ 1012960 h 5376282"/>
              <a:gd name="connsiteX40" fmla="*/ 4462787 w 8114427"/>
              <a:gd name="connsiteY40" fmla="*/ 1060772 h 5376282"/>
              <a:gd name="connsiteX41" fmla="*/ 4504623 w 8114427"/>
              <a:gd name="connsiteY41" fmla="*/ 1114560 h 5376282"/>
              <a:gd name="connsiteX42" fmla="*/ 4558411 w 8114427"/>
              <a:gd name="connsiteY42" fmla="*/ 1168348 h 5376282"/>
              <a:gd name="connsiteX43" fmla="*/ 4576340 w 8114427"/>
              <a:gd name="connsiteY43" fmla="*/ 1198230 h 5376282"/>
              <a:gd name="connsiteX44" fmla="*/ 4630129 w 8114427"/>
              <a:gd name="connsiteY44" fmla="*/ 1246042 h 5376282"/>
              <a:gd name="connsiteX45" fmla="*/ 4683917 w 8114427"/>
              <a:gd name="connsiteY45" fmla="*/ 1293854 h 5376282"/>
              <a:gd name="connsiteX46" fmla="*/ 4689893 w 8114427"/>
              <a:gd name="connsiteY46" fmla="*/ 1293854 h 5376282"/>
              <a:gd name="connsiteX47" fmla="*/ 4749658 w 8114427"/>
              <a:gd name="connsiteY47" fmla="*/ 1311783 h 5376282"/>
              <a:gd name="connsiteX48" fmla="*/ 4791493 w 8114427"/>
              <a:gd name="connsiteY48" fmla="*/ 1365572 h 5376282"/>
              <a:gd name="connsiteX49" fmla="*/ 4797470 w 8114427"/>
              <a:gd name="connsiteY49" fmla="*/ 1377524 h 5376282"/>
              <a:gd name="connsiteX50" fmla="*/ 4821376 w 8114427"/>
              <a:gd name="connsiteY50" fmla="*/ 1401430 h 5376282"/>
              <a:gd name="connsiteX51" fmla="*/ 4845281 w 8114427"/>
              <a:gd name="connsiteY51" fmla="*/ 1443266 h 5376282"/>
              <a:gd name="connsiteX52" fmla="*/ 4851258 w 8114427"/>
              <a:gd name="connsiteY52" fmla="*/ 1491077 h 5376282"/>
              <a:gd name="connsiteX53" fmla="*/ 4863211 w 8114427"/>
              <a:gd name="connsiteY53" fmla="*/ 1514983 h 5376282"/>
              <a:gd name="connsiteX54" fmla="*/ 4887117 w 8114427"/>
              <a:gd name="connsiteY54" fmla="*/ 1544866 h 5376282"/>
              <a:gd name="connsiteX55" fmla="*/ 4911023 w 8114427"/>
              <a:gd name="connsiteY55" fmla="*/ 1580724 h 5376282"/>
              <a:gd name="connsiteX56" fmla="*/ 4922976 w 8114427"/>
              <a:gd name="connsiteY56" fmla="*/ 1610607 h 5376282"/>
              <a:gd name="connsiteX57" fmla="*/ 4899070 w 8114427"/>
              <a:gd name="connsiteY57" fmla="*/ 1664395 h 5376282"/>
              <a:gd name="connsiteX58" fmla="*/ 4922976 w 8114427"/>
              <a:gd name="connsiteY58" fmla="*/ 1712207 h 5376282"/>
              <a:gd name="connsiteX59" fmla="*/ 4934929 w 8114427"/>
              <a:gd name="connsiteY59" fmla="*/ 1742089 h 5376282"/>
              <a:gd name="connsiteX60" fmla="*/ 4952858 w 8114427"/>
              <a:gd name="connsiteY60" fmla="*/ 1783924 h 5376282"/>
              <a:gd name="connsiteX61" fmla="*/ 4964811 w 8114427"/>
              <a:gd name="connsiteY61" fmla="*/ 1801854 h 5376282"/>
              <a:gd name="connsiteX62" fmla="*/ 4964811 w 8114427"/>
              <a:gd name="connsiteY62" fmla="*/ 1831736 h 5376282"/>
              <a:gd name="connsiteX63" fmla="*/ 5012623 w 8114427"/>
              <a:gd name="connsiteY63" fmla="*/ 1891501 h 5376282"/>
              <a:gd name="connsiteX64" fmla="*/ 5042505 w 8114427"/>
              <a:gd name="connsiteY64" fmla="*/ 1909430 h 5376282"/>
              <a:gd name="connsiteX65" fmla="*/ 5048481 w 8114427"/>
              <a:gd name="connsiteY65" fmla="*/ 1903454 h 5376282"/>
              <a:gd name="connsiteX66" fmla="*/ 5090317 w 8114427"/>
              <a:gd name="connsiteY66" fmla="*/ 1921383 h 5376282"/>
              <a:gd name="connsiteX67" fmla="*/ 5144105 w 8114427"/>
              <a:gd name="connsiteY67" fmla="*/ 1969195 h 5376282"/>
              <a:gd name="connsiteX68" fmla="*/ 5185940 w 8114427"/>
              <a:gd name="connsiteY68" fmla="*/ 2005054 h 5376282"/>
              <a:gd name="connsiteX69" fmla="*/ 5221799 w 8114427"/>
              <a:gd name="connsiteY69" fmla="*/ 2017007 h 5376282"/>
              <a:gd name="connsiteX70" fmla="*/ 5275587 w 8114427"/>
              <a:gd name="connsiteY70" fmla="*/ 2028960 h 5376282"/>
              <a:gd name="connsiteX71" fmla="*/ 5275587 w 8114427"/>
              <a:gd name="connsiteY71" fmla="*/ 2052866 h 5376282"/>
              <a:gd name="connsiteX72" fmla="*/ 5323399 w 8114427"/>
              <a:gd name="connsiteY72" fmla="*/ 2082748 h 5376282"/>
              <a:gd name="connsiteX73" fmla="*/ 5359258 w 8114427"/>
              <a:gd name="connsiteY73" fmla="*/ 2088724 h 5376282"/>
              <a:gd name="connsiteX74" fmla="*/ 5401093 w 8114427"/>
              <a:gd name="connsiteY74" fmla="*/ 2124583 h 5376282"/>
              <a:gd name="connsiteX75" fmla="*/ 5430976 w 8114427"/>
              <a:gd name="connsiteY75" fmla="*/ 2142513 h 5376282"/>
              <a:gd name="connsiteX76" fmla="*/ 5442929 w 8114427"/>
              <a:gd name="connsiteY76" fmla="*/ 2148489 h 5376282"/>
              <a:gd name="connsiteX77" fmla="*/ 5466834 w 8114427"/>
              <a:gd name="connsiteY77" fmla="*/ 2154466 h 5376282"/>
              <a:gd name="connsiteX78" fmla="*/ 5526599 w 8114427"/>
              <a:gd name="connsiteY78" fmla="*/ 2178372 h 5376282"/>
              <a:gd name="connsiteX79" fmla="*/ 5550505 w 8114427"/>
              <a:gd name="connsiteY79" fmla="*/ 2154466 h 5376282"/>
              <a:gd name="connsiteX80" fmla="*/ 5574411 w 8114427"/>
              <a:gd name="connsiteY80" fmla="*/ 2130560 h 5376282"/>
              <a:gd name="connsiteX81" fmla="*/ 5604293 w 8114427"/>
              <a:gd name="connsiteY81" fmla="*/ 2088724 h 5376282"/>
              <a:gd name="connsiteX82" fmla="*/ 5646129 w 8114427"/>
              <a:gd name="connsiteY82" fmla="*/ 2064819 h 5376282"/>
              <a:gd name="connsiteX83" fmla="*/ 5634176 w 8114427"/>
              <a:gd name="connsiteY83" fmla="*/ 2046889 h 5376282"/>
              <a:gd name="connsiteX84" fmla="*/ 5634176 w 8114427"/>
              <a:gd name="connsiteY84" fmla="*/ 2011030 h 5376282"/>
              <a:gd name="connsiteX85" fmla="*/ 5670034 w 8114427"/>
              <a:gd name="connsiteY85" fmla="*/ 1975172 h 5376282"/>
              <a:gd name="connsiteX86" fmla="*/ 5670034 w 8114427"/>
              <a:gd name="connsiteY86" fmla="*/ 1957242 h 5376282"/>
              <a:gd name="connsiteX87" fmla="*/ 5735776 w 8114427"/>
              <a:gd name="connsiteY87" fmla="*/ 1819783 h 5376282"/>
              <a:gd name="connsiteX88" fmla="*/ 5753705 w 8114427"/>
              <a:gd name="connsiteY88" fmla="*/ 1813807 h 5376282"/>
              <a:gd name="connsiteX89" fmla="*/ 5843352 w 8114427"/>
              <a:gd name="connsiteY89" fmla="*/ 1795877 h 5376282"/>
              <a:gd name="connsiteX90" fmla="*/ 5855305 w 8114427"/>
              <a:gd name="connsiteY90" fmla="*/ 1795877 h 5376282"/>
              <a:gd name="connsiteX91" fmla="*/ 5879210 w 8114427"/>
              <a:gd name="connsiteY91" fmla="*/ 1765996 h 5376282"/>
              <a:gd name="connsiteX92" fmla="*/ 6070456 w 8114427"/>
              <a:gd name="connsiteY92" fmla="*/ 1789901 h 5376282"/>
              <a:gd name="connsiteX93" fmla="*/ 6219869 w 8114427"/>
              <a:gd name="connsiteY93" fmla="*/ 1807830 h 5376282"/>
              <a:gd name="connsiteX94" fmla="*/ 6291586 w 8114427"/>
              <a:gd name="connsiteY94" fmla="*/ 1849666 h 5376282"/>
              <a:gd name="connsiteX95" fmla="*/ 6327444 w 8114427"/>
              <a:gd name="connsiteY95" fmla="*/ 1897477 h 5376282"/>
              <a:gd name="connsiteX96" fmla="*/ 6333421 w 8114427"/>
              <a:gd name="connsiteY96" fmla="*/ 1939313 h 5376282"/>
              <a:gd name="connsiteX97" fmla="*/ 6423067 w 8114427"/>
              <a:gd name="connsiteY97" fmla="*/ 1951266 h 5376282"/>
              <a:gd name="connsiteX98" fmla="*/ 6452950 w 8114427"/>
              <a:gd name="connsiteY98" fmla="*/ 2017007 h 5376282"/>
              <a:gd name="connsiteX99" fmla="*/ 6512713 w 8114427"/>
              <a:gd name="connsiteY99" fmla="*/ 2046889 h 5376282"/>
              <a:gd name="connsiteX100" fmla="*/ 6584431 w 8114427"/>
              <a:gd name="connsiteY100" fmla="*/ 2118606 h 5376282"/>
              <a:gd name="connsiteX101" fmla="*/ 6620289 w 8114427"/>
              <a:gd name="connsiteY101" fmla="*/ 2256065 h 5376282"/>
              <a:gd name="connsiteX102" fmla="*/ 6703960 w 8114427"/>
              <a:gd name="connsiteY102" fmla="*/ 2381572 h 5376282"/>
              <a:gd name="connsiteX103" fmla="*/ 6745795 w 8114427"/>
              <a:gd name="connsiteY103" fmla="*/ 2501101 h 5376282"/>
              <a:gd name="connsiteX104" fmla="*/ 6829465 w 8114427"/>
              <a:gd name="connsiteY104" fmla="*/ 2560866 h 5376282"/>
              <a:gd name="connsiteX105" fmla="*/ 6889229 w 8114427"/>
              <a:gd name="connsiteY105" fmla="*/ 2650512 h 5376282"/>
              <a:gd name="connsiteX106" fmla="*/ 6948993 w 8114427"/>
              <a:gd name="connsiteY106" fmla="*/ 2758089 h 5376282"/>
              <a:gd name="connsiteX107" fmla="*/ 6996805 w 8114427"/>
              <a:gd name="connsiteY107" fmla="*/ 2805900 h 5376282"/>
              <a:gd name="connsiteX108" fmla="*/ 7068521 w 8114427"/>
              <a:gd name="connsiteY108" fmla="*/ 2829806 h 5376282"/>
              <a:gd name="connsiteX109" fmla="*/ 7080473 w 8114427"/>
              <a:gd name="connsiteY109" fmla="*/ 2907501 h 5376282"/>
              <a:gd name="connsiteX110" fmla="*/ 7086450 w 8114427"/>
              <a:gd name="connsiteY110" fmla="*/ 2979218 h 5376282"/>
              <a:gd name="connsiteX111" fmla="*/ 7104378 w 8114427"/>
              <a:gd name="connsiteY111" fmla="*/ 3080819 h 5376282"/>
              <a:gd name="connsiteX112" fmla="*/ 7146214 w 8114427"/>
              <a:gd name="connsiteY112" fmla="*/ 3182419 h 5376282"/>
              <a:gd name="connsiteX113" fmla="*/ 7176095 w 8114427"/>
              <a:gd name="connsiteY113" fmla="*/ 3194372 h 5376282"/>
              <a:gd name="connsiteX114" fmla="*/ 7200002 w 8114427"/>
              <a:gd name="connsiteY114" fmla="*/ 3260112 h 5376282"/>
              <a:gd name="connsiteX115" fmla="*/ 7277694 w 8114427"/>
              <a:gd name="connsiteY115" fmla="*/ 3361711 h 5376282"/>
              <a:gd name="connsiteX116" fmla="*/ 7385271 w 8114427"/>
              <a:gd name="connsiteY116" fmla="*/ 3391593 h 5376282"/>
              <a:gd name="connsiteX117" fmla="*/ 7451012 w 8114427"/>
              <a:gd name="connsiteY117" fmla="*/ 3445381 h 5376282"/>
              <a:gd name="connsiteX118" fmla="*/ 7558588 w 8114427"/>
              <a:gd name="connsiteY118" fmla="*/ 3451357 h 5376282"/>
              <a:gd name="connsiteX119" fmla="*/ 7630305 w 8114427"/>
              <a:gd name="connsiteY119" fmla="*/ 3517097 h 5376282"/>
              <a:gd name="connsiteX120" fmla="*/ 7702023 w 8114427"/>
              <a:gd name="connsiteY120" fmla="*/ 3546980 h 5376282"/>
              <a:gd name="connsiteX121" fmla="*/ 7857410 w 8114427"/>
              <a:gd name="connsiteY121" fmla="*/ 3535026 h 5376282"/>
              <a:gd name="connsiteX122" fmla="*/ 7970962 w 8114427"/>
              <a:gd name="connsiteY122" fmla="*/ 3588814 h 5376282"/>
              <a:gd name="connsiteX123" fmla="*/ 8012796 w 8114427"/>
              <a:gd name="connsiteY123" fmla="*/ 3612720 h 5376282"/>
              <a:gd name="connsiteX124" fmla="*/ 8090490 w 8114427"/>
              <a:gd name="connsiteY124" fmla="*/ 3564909 h 5376282"/>
              <a:gd name="connsiteX125" fmla="*/ 8108418 w 8114427"/>
              <a:gd name="connsiteY125" fmla="*/ 3558932 h 5376282"/>
              <a:gd name="connsiteX126" fmla="*/ 8114394 w 8114427"/>
              <a:gd name="connsiteY126" fmla="*/ 3720296 h 5376282"/>
              <a:gd name="connsiteX127" fmla="*/ 8030724 w 8114427"/>
              <a:gd name="connsiteY127" fmla="*/ 3893614 h 5376282"/>
              <a:gd name="connsiteX128" fmla="*/ 7970960 w 8114427"/>
              <a:gd name="connsiteY128" fmla="*/ 4054978 h 5376282"/>
              <a:gd name="connsiteX129" fmla="*/ 7929124 w 8114427"/>
              <a:gd name="connsiteY129" fmla="*/ 4365754 h 5376282"/>
              <a:gd name="connsiteX130" fmla="*/ 7911195 w 8114427"/>
              <a:gd name="connsiteY130" fmla="*/ 4568954 h 5376282"/>
              <a:gd name="connsiteX131" fmla="*/ 7917171 w 8114427"/>
              <a:gd name="connsiteY131" fmla="*/ 4736295 h 5376282"/>
              <a:gd name="connsiteX132" fmla="*/ 7917171 w 8114427"/>
              <a:gd name="connsiteY132" fmla="*/ 4867777 h 5376282"/>
              <a:gd name="connsiteX133" fmla="*/ 7929124 w 8114427"/>
              <a:gd name="connsiteY133" fmla="*/ 5029141 h 5376282"/>
              <a:gd name="connsiteX134" fmla="*/ 7893266 w 8114427"/>
              <a:gd name="connsiteY134" fmla="*/ 5166599 h 5376282"/>
              <a:gd name="connsiteX135" fmla="*/ 7905219 w 8114427"/>
              <a:gd name="connsiteY135" fmla="*/ 5280152 h 5376282"/>
              <a:gd name="connsiteX136" fmla="*/ 7935101 w 8114427"/>
              <a:gd name="connsiteY136" fmla="*/ 5369799 h 5376282"/>
              <a:gd name="connsiteX137" fmla="*/ 7911195 w 8114427"/>
              <a:gd name="connsiteY137" fmla="*/ 5369798 h 5376282"/>
              <a:gd name="connsiteX138" fmla="*/ 7815571 w 8114427"/>
              <a:gd name="connsiteY138" fmla="*/ 5327962 h 5376282"/>
              <a:gd name="connsiteX139" fmla="*/ 7725924 w 8114427"/>
              <a:gd name="connsiteY139" fmla="*/ 5286127 h 5376282"/>
              <a:gd name="connsiteX140" fmla="*/ 7678113 w 8114427"/>
              <a:gd name="connsiteY140" fmla="*/ 5292104 h 5376282"/>
              <a:gd name="connsiteX141" fmla="*/ 7546631 w 8114427"/>
              <a:gd name="connsiteY141" fmla="*/ 5298081 h 5376282"/>
              <a:gd name="connsiteX142" fmla="*/ 7474913 w 8114427"/>
              <a:gd name="connsiteY142" fmla="*/ 5310034 h 5376282"/>
              <a:gd name="connsiteX143" fmla="*/ 7445031 w 8114427"/>
              <a:gd name="connsiteY143" fmla="*/ 5339916 h 5376282"/>
              <a:gd name="connsiteX144" fmla="*/ 7259760 w 8114427"/>
              <a:gd name="connsiteY144" fmla="*/ 5298080 h 5376282"/>
              <a:gd name="connsiteX145" fmla="*/ 7214129 w 8114427"/>
              <a:gd name="connsiteY145" fmla="*/ 5192855 h 5376282"/>
              <a:gd name="connsiteX146" fmla="*/ 7179460 w 8114427"/>
              <a:gd name="connsiteY146" fmla="*/ 5214524 h 5376282"/>
              <a:gd name="connsiteX147" fmla="*/ 7144791 w 8114427"/>
              <a:gd name="connsiteY147" fmla="*/ 5179854 h 5376282"/>
              <a:gd name="connsiteX148" fmla="*/ 7127456 w 8114427"/>
              <a:gd name="connsiteY148" fmla="*/ 5218856 h 5376282"/>
              <a:gd name="connsiteX149" fmla="*/ 6915107 w 8114427"/>
              <a:gd name="connsiteY149" fmla="*/ 5145184 h 5376282"/>
              <a:gd name="connsiteX150" fmla="*/ 6893439 w 8114427"/>
              <a:gd name="connsiteY150" fmla="*/ 5097514 h 5376282"/>
              <a:gd name="connsiteX151" fmla="*/ 6941109 w 8114427"/>
              <a:gd name="connsiteY151" fmla="*/ 5054178 h 5376282"/>
              <a:gd name="connsiteX152" fmla="*/ 6906440 w 8114427"/>
              <a:gd name="connsiteY152" fmla="*/ 4976172 h 5376282"/>
              <a:gd name="connsiteX153" fmla="*/ 6863104 w 8114427"/>
              <a:gd name="connsiteY153" fmla="*/ 4980506 h 5376282"/>
              <a:gd name="connsiteX154" fmla="*/ 6880438 w 8114427"/>
              <a:gd name="connsiteY154" fmla="*/ 4928502 h 5376282"/>
              <a:gd name="connsiteX155" fmla="*/ 6780764 w 8114427"/>
              <a:gd name="connsiteY155" fmla="*/ 4928502 h 5376282"/>
              <a:gd name="connsiteX156" fmla="*/ 6750429 w 8114427"/>
              <a:gd name="connsiteY156" fmla="*/ 4958837 h 5376282"/>
              <a:gd name="connsiteX157" fmla="*/ 6715759 w 8114427"/>
              <a:gd name="connsiteY157" fmla="*/ 4950170 h 5376282"/>
              <a:gd name="connsiteX158" fmla="*/ 6702758 w 8114427"/>
              <a:gd name="connsiteY158" fmla="*/ 4915501 h 5376282"/>
              <a:gd name="connsiteX159" fmla="*/ 6698424 w 8114427"/>
              <a:gd name="connsiteY159" fmla="*/ 4824495 h 5376282"/>
              <a:gd name="connsiteX160" fmla="*/ 6681090 w 8114427"/>
              <a:gd name="connsiteY160" fmla="*/ 4729155 h 5376282"/>
              <a:gd name="connsiteX161" fmla="*/ 6685423 w 8114427"/>
              <a:gd name="connsiteY161" fmla="*/ 4659816 h 5376282"/>
              <a:gd name="connsiteX162" fmla="*/ 6620418 w 8114427"/>
              <a:gd name="connsiteY162" fmla="*/ 4573142 h 5376282"/>
              <a:gd name="connsiteX163" fmla="*/ 6624753 w 8114427"/>
              <a:gd name="connsiteY163" fmla="*/ 4425798 h 5376282"/>
              <a:gd name="connsiteX164" fmla="*/ 6529412 w 8114427"/>
              <a:gd name="connsiteY164" fmla="*/ 4304457 h 5376282"/>
              <a:gd name="connsiteX165" fmla="*/ 6494743 w 8114427"/>
              <a:gd name="connsiteY165" fmla="*/ 4261120 h 5376282"/>
              <a:gd name="connsiteX166" fmla="*/ 6438406 w 8114427"/>
              <a:gd name="connsiteY166" fmla="*/ 4274121 h 5376282"/>
              <a:gd name="connsiteX167" fmla="*/ 6395069 w 8114427"/>
              <a:gd name="connsiteY167" fmla="*/ 4252453 h 5376282"/>
              <a:gd name="connsiteX168" fmla="*/ 6356067 w 8114427"/>
              <a:gd name="connsiteY168" fmla="*/ 4174447 h 5376282"/>
              <a:gd name="connsiteX169" fmla="*/ 6299729 w 8114427"/>
              <a:gd name="connsiteY169" fmla="*/ 4183114 h 5376282"/>
              <a:gd name="connsiteX170" fmla="*/ 6243391 w 8114427"/>
              <a:gd name="connsiteY170" fmla="*/ 4204783 h 5376282"/>
              <a:gd name="connsiteX171" fmla="*/ 6165385 w 8114427"/>
              <a:gd name="connsiteY171" fmla="*/ 4209116 h 5376282"/>
              <a:gd name="connsiteX172" fmla="*/ 6161052 w 8114427"/>
              <a:gd name="connsiteY172" fmla="*/ 4174447 h 5376282"/>
              <a:gd name="connsiteX173" fmla="*/ 6182721 w 8114427"/>
              <a:gd name="connsiteY173" fmla="*/ 4165779 h 5376282"/>
              <a:gd name="connsiteX174" fmla="*/ 6139384 w 8114427"/>
              <a:gd name="connsiteY174" fmla="*/ 4126776 h 5376282"/>
              <a:gd name="connsiteX175" fmla="*/ 6100381 w 8114427"/>
              <a:gd name="connsiteY175" fmla="*/ 4113776 h 5376282"/>
              <a:gd name="connsiteX176" fmla="*/ 6018041 w 8114427"/>
              <a:gd name="connsiteY176" fmla="*/ 4035770 h 5376282"/>
              <a:gd name="connsiteX177" fmla="*/ 5840362 w 8114427"/>
              <a:gd name="connsiteY177" fmla="*/ 4014102 h 5376282"/>
              <a:gd name="connsiteX178" fmla="*/ 5788357 w 8114427"/>
              <a:gd name="connsiteY178" fmla="*/ 4027103 h 5376282"/>
              <a:gd name="connsiteX179" fmla="*/ 5736354 w 8114427"/>
              <a:gd name="connsiteY179" fmla="*/ 4035771 h 5376282"/>
              <a:gd name="connsiteX180" fmla="*/ 5745022 w 8114427"/>
              <a:gd name="connsiteY180" fmla="*/ 4079107 h 5376282"/>
              <a:gd name="connsiteX181" fmla="*/ 5801360 w 8114427"/>
              <a:gd name="connsiteY181" fmla="*/ 4157112 h 5376282"/>
              <a:gd name="connsiteX182" fmla="*/ 5801359 w 8114427"/>
              <a:gd name="connsiteY182" fmla="*/ 4339126 h 5376282"/>
              <a:gd name="connsiteX183" fmla="*/ 5675683 w 8114427"/>
              <a:gd name="connsiteY183" fmla="*/ 4365128 h 5376282"/>
              <a:gd name="connsiteX184" fmla="*/ 5558675 w 8114427"/>
              <a:gd name="connsiteY184" fmla="*/ 4352126 h 5376282"/>
              <a:gd name="connsiteX185" fmla="*/ 5467668 w 8114427"/>
              <a:gd name="connsiteY185" fmla="*/ 4330458 h 5376282"/>
              <a:gd name="connsiteX186" fmla="*/ 5406997 w 8114427"/>
              <a:gd name="connsiteY186" fmla="*/ 4352127 h 5376282"/>
              <a:gd name="connsiteX187" fmla="*/ 5359327 w 8114427"/>
              <a:gd name="connsiteY187" fmla="*/ 4399797 h 5376282"/>
              <a:gd name="connsiteX188" fmla="*/ 5298656 w 8114427"/>
              <a:gd name="connsiteY188" fmla="*/ 4443134 h 5376282"/>
              <a:gd name="connsiteX189" fmla="*/ 5272654 w 8114427"/>
              <a:gd name="connsiteY189" fmla="*/ 4486469 h 5376282"/>
              <a:gd name="connsiteX190" fmla="*/ 5198982 w 8114427"/>
              <a:gd name="connsiteY190" fmla="*/ 4521139 h 5376282"/>
              <a:gd name="connsiteX191" fmla="*/ 5203315 w 8114427"/>
              <a:gd name="connsiteY191" fmla="*/ 4577477 h 5376282"/>
              <a:gd name="connsiteX192" fmla="*/ 5185981 w 8114427"/>
              <a:gd name="connsiteY192" fmla="*/ 4616479 h 5376282"/>
              <a:gd name="connsiteX193" fmla="*/ 5190315 w 8114427"/>
              <a:gd name="connsiteY193" fmla="*/ 4677150 h 5376282"/>
              <a:gd name="connsiteX194" fmla="*/ 5216316 w 8114427"/>
              <a:gd name="connsiteY194" fmla="*/ 4737821 h 5376282"/>
              <a:gd name="connsiteX195" fmla="*/ 5164312 w 8114427"/>
              <a:gd name="connsiteY195" fmla="*/ 4733488 h 5376282"/>
              <a:gd name="connsiteX196" fmla="*/ 5138311 w 8114427"/>
              <a:gd name="connsiteY196" fmla="*/ 4776824 h 5376282"/>
              <a:gd name="connsiteX197" fmla="*/ 5073306 w 8114427"/>
              <a:gd name="connsiteY197" fmla="*/ 4824494 h 5376282"/>
              <a:gd name="connsiteX198" fmla="*/ 5073306 w 8114427"/>
              <a:gd name="connsiteY198" fmla="*/ 4941503 h 5376282"/>
              <a:gd name="connsiteX199" fmla="*/ 5042970 w 8114427"/>
              <a:gd name="connsiteY199" fmla="*/ 4971838 h 5376282"/>
              <a:gd name="connsiteX200" fmla="*/ 5016969 w 8114427"/>
              <a:gd name="connsiteY200" fmla="*/ 5231857 h 5376282"/>
              <a:gd name="connsiteX201" fmla="*/ 4973633 w 8114427"/>
              <a:gd name="connsiteY201" fmla="*/ 5366201 h 5376282"/>
              <a:gd name="connsiteX202" fmla="*/ 4947631 w 8114427"/>
              <a:gd name="connsiteY202" fmla="*/ 5309863 h 5376282"/>
              <a:gd name="connsiteX203" fmla="*/ 4886959 w 8114427"/>
              <a:gd name="connsiteY203" fmla="*/ 5318530 h 5376282"/>
              <a:gd name="connsiteX204" fmla="*/ 4808953 w 8114427"/>
              <a:gd name="connsiteY204" fmla="*/ 5288195 h 5376282"/>
              <a:gd name="connsiteX205" fmla="*/ 4813287 w 8114427"/>
              <a:gd name="connsiteY205" fmla="*/ 5223190 h 5376282"/>
              <a:gd name="connsiteX206" fmla="*/ 4765617 w 8114427"/>
              <a:gd name="connsiteY206" fmla="*/ 5205855 h 5376282"/>
              <a:gd name="connsiteX207" fmla="*/ 4665944 w 8114427"/>
              <a:gd name="connsiteY207" fmla="*/ 5249192 h 5376282"/>
              <a:gd name="connsiteX208" fmla="*/ 4657276 w 8114427"/>
              <a:gd name="connsiteY208" fmla="*/ 5197189 h 5376282"/>
              <a:gd name="connsiteX209" fmla="*/ 4700612 w 8114427"/>
              <a:gd name="connsiteY209" fmla="*/ 5136518 h 5376282"/>
              <a:gd name="connsiteX210" fmla="*/ 4665943 w 8114427"/>
              <a:gd name="connsiteY210" fmla="*/ 5062846 h 5376282"/>
              <a:gd name="connsiteX211" fmla="*/ 4587937 w 8114427"/>
              <a:gd name="connsiteY211" fmla="*/ 5015175 h 5376282"/>
              <a:gd name="connsiteX212" fmla="*/ 4488263 w 8114427"/>
              <a:gd name="connsiteY212" fmla="*/ 5006508 h 5376282"/>
              <a:gd name="connsiteX213" fmla="*/ 4457927 w 8114427"/>
              <a:gd name="connsiteY213" fmla="*/ 5015175 h 5376282"/>
              <a:gd name="connsiteX214" fmla="*/ 4462261 w 8114427"/>
              <a:gd name="connsiteY214" fmla="*/ 5067178 h 5376282"/>
              <a:gd name="connsiteX215" fmla="*/ 4388589 w 8114427"/>
              <a:gd name="connsiteY215" fmla="*/ 5114849 h 5376282"/>
              <a:gd name="connsiteX216" fmla="*/ 4462261 w 8114427"/>
              <a:gd name="connsiteY216" fmla="*/ 5266528 h 5376282"/>
              <a:gd name="connsiteX217" fmla="*/ 4405924 w 8114427"/>
              <a:gd name="connsiteY217" fmla="*/ 5266528 h 5376282"/>
              <a:gd name="connsiteX218" fmla="*/ 4384256 w 8114427"/>
              <a:gd name="connsiteY218" fmla="*/ 5262193 h 5376282"/>
              <a:gd name="connsiteX219" fmla="*/ 4349588 w 8114427"/>
              <a:gd name="connsiteY219" fmla="*/ 5262193 h 5376282"/>
              <a:gd name="connsiteX220" fmla="*/ 4340919 w 8114427"/>
              <a:gd name="connsiteY220" fmla="*/ 5270860 h 5376282"/>
              <a:gd name="connsiteX221" fmla="*/ 4210910 w 8114427"/>
              <a:gd name="connsiteY221" fmla="*/ 5097514 h 5376282"/>
              <a:gd name="connsiteX222" fmla="*/ 4059232 w 8114427"/>
              <a:gd name="connsiteY222" fmla="*/ 4915502 h 5376282"/>
              <a:gd name="connsiteX223" fmla="*/ 4033230 w 8114427"/>
              <a:gd name="connsiteY223" fmla="*/ 4919835 h 5376282"/>
              <a:gd name="connsiteX224" fmla="*/ 3985560 w 8114427"/>
              <a:gd name="connsiteY224" fmla="*/ 4798492 h 5376282"/>
              <a:gd name="connsiteX225" fmla="*/ 3881553 w 8114427"/>
              <a:gd name="connsiteY225" fmla="*/ 4690151 h 5376282"/>
              <a:gd name="connsiteX226" fmla="*/ 3838216 w 8114427"/>
              <a:gd name="connsiteY226" fmla="*/ 4586143 h 5376282"/>
              <a:gd name="connsiteX227" fmla="*/ 3755877 w 8114427"/>
              <a:gd name="connsiteY227" fmla="*/ 4490803 h 5376282"/>
              <a:gd name="connsiteX228" fmla="*/ 3569530 w 8114427"/>
              <a:gd name="connsiteY228" fmla="*/ 4334792 h 5376282"/>
              <a:gd name="connsiteX229" fmla="*/ 3465522 w 8114427"/>
              <a:gd name="connsiteY229" fmla="*/ 4243785 h 5376282"/>
              <a:gd name="connsiteX230" fmla="*/ 3391850 w 8114427"/>
              <a:gd name="connsiteY230" fmla="*/ 4161446 h 5376282"/>
              <a:gd name="connsiteX231" fmla="*/ 3365848 w 8114427"/>
              <a:gd name="connsiteY231" fmla="*/ 4096441 h 5376282"/>
              <a:gd name="connsiteX232" fmla="*/ 3296510 w 8114427"/>
              <a:gd name="connsiteY232" fmla="*/ 4035770 h 5376282"/>
              <a:gd name="connsiteX233" fmla="*/ 3279175 w 8114427"/>
              <a:gd name="connsiteY233" fmla="*/ 3966432 h 5376282"/>
              <a:gd name="connsiteX234" fmla="*/ 3248839 w 8114427"/>
              <a:gd name="connsiteY234" fmla="*/ 3936096 h 5376282"/>
              <a:gd name="connsiteX235" fmla="*/ 3240172 w 8114427"/>
              <a:gd name="connsiteY235" fmla="*/ 3905760 h 5376282"/>
              <a:gd name="connsiteX236" fmla="*/ 3114497 w 8114427"/>
              <a:gd name="connsiteY236" fmla="*/ 3797419 h 5376282"/>
              <a:gd name="connsiteX237" fmla="*/ 2980153 w 8114427"/>
              <a:gd name="connsiteY237" fmla="*/ 3758416 h 5376282"/>
              <a:gd name="connsiteX238" fmla="*/ 2923815 w 8114427"/>
              <a:gd name="connsiteY238" fmla="*/ 3697746 h 5376282"/>
              <a:gd name="connsiteX239" fmla="*/ 2867480 w 8114427"/>
              <a:gd name="connsiteY239" fmla="*/ 3650075 h 5376282"/>
              <a:gd name="connsiteX240" fmla="*/ 2806810 w 8114427"/>
              <a:gd name="connsiteY240" fmla="*/ 3637074 h 5376282"/>
              <a:gd name="connsiteX241" fmla="*/ 2798142 w 8114427"/>
              <a:gd name="connsiteY241" fmla="*/ 3524399 h 5376282"/>
              <a:gd name="connsiteX242" fmla="*/ 2798143 w 8114427"/>
              <a:gd name="connsiteY242" fmla="*/ 3463728 h 5376282"/>
              <a:gd name="connsiteX243" fmla="*/ 2884816 w 8114427"/>
              <a:gd name="connsiteY243" fmla="*/ 3351053 h 5376282"/>
              <a:gd name="connsiteX244" fmla="*/ 2880504 w 8114427"/>
              <a:gd name="connsiteY244" fmla="*/ 3250100 h 5376282"/>
              <a:gd name="connsiteX245" fmla="*/ 2810649 w 8114427"/>
              <a:gd name="connsiteY245" fmla="*/ 3120674 h 5376282"/>
              <a:gd name="connsiteX246" fmla="*/ 2700063 w 8114427"/>
              <a:gd name="connsiteY246" fmla="*/ 3125524 h 5376282"/>
              <a:gd name="connsiteX0" fmla="*/ 2698046 w 8114427"/>
              <a:gd name="connsiteY0" fmla="*/ 3122379 h 5376282"/>
              <a:gd name="connsiteX1" fmla="*/ 922613 w 8114427"/>
              <a:gd name="connsiteY1" fmla="*/ 2406588 h 5376282"/>
              <a:gd name="connsiteX2" fmla="*/ 884513 w 8114427"/>
              <a:gd name="connsiteY2" fmla="*/ 2326578 h 5376282"/>
              <a:gd name="connsiteX3" fmla="*/ 953093 w 8114427"/>
              <a:gd name="connsiteY3" fmla="*/ 2040828 h 5376282"/>
              <a:gd name="connsiteX4" fmla="*/ 882262 w 8114427"/>
              <a:gd name="connsiteY4" fmla="*/ 1952938 h 5376282"/>
              <a:gd name="connsiteX5" fmla="*/ 819649 w 8114427"/>
              <a:gd name="connsiteY5" fmla="*/ 1842296 h 5376282"/>
              <a:gd name="connsiteX6" fmla="*/ 724892 w 8114427"/>
              <a:gd name="connsiteY6" fmla="*/ 1694990 h 5376282"/>
              <a:gd name="connsiteX7" fmla="*/ 582758 w 8114427"/>
              <a:gd name="connsiteY7" fmla="*/ 1570351 h 5376282"/>
              <a:gd name="connsiteX8" fmla="*/ 490044 w 8114427"/>
              <a:gd name="connsiteY8" fmla="*/ 1461969 h 5376282"/>
              <a:gd name="connsiteX9" fmla="*/ 398787 w 8114427"/>
              <a:gd name="connsiteY9" fmla="*/ 1377494 h 5376282"/>
              <a:gd name="connsiteX10" fmla="*/ 373643 w 8114427"/>
              <a:gd name="connsiteY10" fmla="*/ 1258831 h 5376282"/>
              <a:gd name="connsiteX11" fmla="*/ 379402 w 8114427"/>
              <a:gd name="connsiteY11" fmla="*/ 1151904 h 5376282"/>
              <a:gd name="connsiteX12" fmla="*/ 343327 w 8114427"/>
              <a:gd name="connsiteY12" fmla="*/ 1054238 h 5376282"/>
              <a:gd name="connsiteX13" fmla="*/ 302947 w 8114427"/>
              <a:gd name="connsiteY13" fmla="*/ 996082 h 5376282"/>
              <a:gd name="connsiteX14" fmla="*/ 307902 w 8114427"/>
              <a:gd name="connsiteY14" fmla="*/ 860731 h 5376282"/>
              <a:gd name="connsiteX15" fmla="*/ 218162 w 8114427"/>
              <a:gd name="connsiteY15" fmla="*/ 767429 h 5376282"/>
              <a:gd name="connsiteX16" fmla="*/ 238786 w 8114427"/>
              <a:gd name="connsiteY16" fmla="*/ 673694 h 5376282"/>
              <a:gd name="connsiteX17" fmla="*/ 131859 w 8114427"/>
              <a:gd name="connsiteY17" fmla="*/ 414074 h 5376282"/>
              <a:gd name="connsiteX18" fmla="*/ 179454 w 8114427"/>
              <a:gd name="connsiteY18" fmla="*/ 360503 h 5376282"/>
              <a:gd name="connsiteX19" fmla="*/ 91696 w 8114427"/>
              <a:gd name="connsiteY19" fmla="*/ 241499 h 5376282"/>
              <a:gd name="connsiteX20" fmla="*/ 44535 w 8114427"/>
              <a:gd name="connsiteY20" fmla="*/ 106364 h 5376282"/>
              <a:gd name="connsiteX21" fmla="*/ 73903 w 8114427"/>
              <a:gd name="connsiteY21" fmla="*/ 3029 h 5376282"/>
              <a:gd name="connsiteX22" fmla="*/ 914999 w 8114427"/>
              <a:gd name="connsiteY22" fmla="*/ 32694 h 5376282"/>
              <a:gd name="connsiteX23" fmla="*/ 985387 w 8114427"/>
              <a:gd name="connsiteY23" fmla="*/ 86035 h 5376282"/>
              <a:gd name="connsiteX24" fmla="*/ 1040724 w 8114427"/>
              <a:gd name="connsiteY24" fmla="*/ 212028 h 5376282"/>
              <a:gd name="connsiteX25" fmla="*/ 2217091 w 8114427"/>
              <a:gd name="connsiteY25" fmla="*/ 808490 h 5376282"/>
              <a:gd name="connsiteX26" fmla="*/ 2789562 w 8114427"/>
              <a:gd name="connsiteY26" fmla="*/ 907056 h 5376282"/>
              <a:gd name="connsiteX27" fmla="*/ 3280035 w 8114427"/>
              <a:gd name="connsiteY27" fmla="*/ 953195 h 5376282"/>
              <a:gd name="connsiteX28" fmla="*/ 3494599 w 8114427"/>
              <a:gd name="connsiteY28" fmla="*/ 977101 h 5376282"/>
              <a:gd name="connsiteX29" fmla="*/ 3506552 w 8114427"/>
              <a:gd name="connsiteY29" fmla="*/ 977101 h 5376282"/>
              <a:gd name="connsiteX30" fmla="*/ 3518505 w 8114427"/>
              <a:gd name="connsiteY30" fmla="*/ 779877 h 5376282"/>
              <a:gd name="connsiteX31" fmla="*/ 3518505 w 8114427"/>
              <a:gd name="connsiteY31" fmla="*/ 773901 h 5376282"/>
              <a:gd name="connsiteX32" fmla="*/ 3655964 w 8114427"/>
              <a:gd name="connsiteY32" fmla="*/ 773901 h 5376282"/>
              <a:gd name="connsiteX33" fmla="*/ 4205799 w 8114427"/>
              <a:gd name="connsiteY33" fmla="*/ 821713 h 5376282"/>
              <a:gd name="connsiteX34" fmla="*/ 4241658 w 8114427"/>
              <a:gd name="connsiteY34" fmla="*/ 821713 h 5376282"/>
              <a:gd name="connsiteX35" fmla="*/ 4271540 w 8114427"/>
              <a:gd name="connsiteY35" fmla="*/ 851595 h 5376282"/>
              <a:gd name="connsiteX36" fmla="*/ 4295446 w 8114427"/>
              <a:gd name="connsiteY36" fmla="*/ 905383 h 5376282"/>
              <a:gd name="connsiteX37" fmla="*/ 4301423 w 8114427"/>
              <a:gd name="connsiteY37" fmla="*/ 953195 h 5376282"/>
              <a:gd name="connsiteX38" fmla="*/ 4343258 w 8114427"/>
              <a:gd name="connsiteY38" fmla="*/ 1001007 h 5376282"/>
              <a:gd name="connsiteX39" fmla="*/ 4408999 w 8114427"/>
              <a:gd name="connsiteY39" fmla="*/ 1012960 h 5376282"/>
              <a:gd name="connsiteX40" fmla="*/ 4462787 w 8114427"/>
              <a:gd name="connsiteY40" fmla="*/ 1060772 h 5376282"/>
              <a:gd name="connsiteX41" fmla="*/ 4504623 w 8114427"/>
              <a:gd name="connsiteY41" fmla="*/ 1114560 h 5376282"/>
              <a:gd name="connsiteX42" fmla="*/ 4558411 w 8114427"/>
              <a:gd name="connsiteY42" fmla="*/ 1168348 h 5376282"/>
              <a:gd name="connsiteX43" fmla="*/ 4576340 w 8114427"/>
              <a:gd name="connsiteY43" fmla="*/ 1198230 h 5376282"/>
              <a:gd name="connsiteX44" fmla="*/ 4630129 w 8114427"/>
              <a:gd name="connsiteY44" fmla="*/ 1246042 h 5376282"/>
              <a:gd name="connsiteX45" fmla="*/ 4683917 w 8114427"/>
              <a:gd name="connsiteY45" fmla="*/ 1293854 h 5376282"/>
              <a:gd name="connsiteX46" fmla="*/ 4689893 w 8114427"/>
              <a:gd name="connsiteY46" fmla="*/ 1293854 h 5376282"/>
              <a:gd name="connsiteX47" fmla="*/ 4749658 w 8114427"/>
              <a:gd name="connsiteY47" fmla="*/ 1311783 h 5376282"/>
              <a:gd name="connsiteX48" fmla="*/ 4791493 w 8114427"/>
              <a:gd name="connsiteY48" fmla="*/ 1365572 h 5376282"/>
              <a:gd name="connsiteX49" fmla="*/ 4797470 w 8114427"/>
              <a:gd name="connsiteY49" fmla="*/ 1377524 h 5376282"/>
              <a:gd name="connsiteX50" fmla="*/ 4821376 w 8114427"/>
              <a:gd name="connsiteY50" fmla="*/ 1401430 h 5376282"/>
              <a:gd name="connsiteX51" fmla="*/ 4845281 w 8114427"/>
              <a:gd name="connsiteY51" fmla="*/ 1443266 h 5376282"/>
              <a:gd name="connsiteX52" fmla="*/ 4851258 w 8114427"/>
              <a:gd name="connsiteY52" fmla="*/ 1491077 h 5376282"/>
              <a:gd name="connsiteX53" fmla="*/ 4863211 w 8114427"/>
              <a:gd name="connsiteY53" fmla="*/ 1514983 h 5376282"/>
              <a:gd name="connsiteX54" fmla="*/ 4887117 w 8114427"/>
              <a:gd name="connsiteY54" fmla="*/ 1544866 h 5376282"/>
              <a:gd name="connsiteX55" fmla="*/ 4911023 w 8114427"/>
              <a:gd name="connsiteY55" fmla="*/ 1580724 h 5376282"/>
              <a:gd name="connsiteX56" fmla="*/ 4922976 w 8114427"/>
              <a:gd name="connsiteY56" fmla="*/ 1610607 h 5376282"/>
              <a:gd name="connsiteX57" fmla="*/ 4899070 w 8114427"/>
              <a:gd name="connsiteY57" fmla="*/ 1664395 h 5376282"/>
              <a:gd name="connsiteX58" fmla="*/ 4922976 w 8114427"/>
              <a:gd name="connsiteY58" fmla="*/ 1712207 h 5376282"/>
              <a:gd name="connsiteX59" fmla="*/ 4934929 w 8114427"/>
              <a:gd name="connsiteY59" fmla="*/ 1742089 h 5376282"/>
              <a:gd name="connsiteX60" fmla="*/ 4952858 w 8114427"/>
              <a:gd name="connsiteY60" fmla="*/ 1783924 h 5376282"/>
              <a:gd name="connsiteX61" fmla="*/ 4964811 w 8114427"/>
              <a:gd name="connsiteY61" fmla="*/ 1801854 h 5376282"/>
              <a:gd name="connsiteX62" fmla="*/ 4964811 w 8114427"/>
              <a:gd name="connsiteY62" fmla="*/ 1831736 h 5376282"/>
              <a:gd name="connsiteX63" fmla="*/ 5012623 w 8114427"/>
              <a:gd name="connsiteY63" fmla="*/ 1891501 h 5376282"/>
              <a:gd name="connsiteX64" fmla="*/ 5042505 w 8114427"/>
              <a:gd name="connsiteY64" fmla="*/ 1909430 h 5376282"/>
              <a:gd name="connsiteX65" fmla="*/ 5048481 w 8114427"/>
              <a:gd name="connsiteY65" fmla="*/ 1903454 h 5376282"/>
              <a:gd name="connsiteX66" fmla="*/ 5090317 w 8114427"/>
              <a:gd name="connsiteY66" fmla="*/ 1921383 h 5376282"/>
              <a:gd name="connsiteX67" fmla="*/ 5144105 w 8114427"/>
              <a:gd name="connsiteY67" fmla="*/ 1969195 h 5376282"/>
              <a:gd name="connsiteX68" fmla="*/ 5185940 w 8114427"/>
              <a:gd name="connsiteY68" fmla="*/ 2005054 h 5376282"/>
              <a:gd name="connsiteX69" fmla="*/ 5221799 w 8114427"/>
              <a:gd name="connsiteY69" fmla="*/ 2017007 h 5376282"/>
              <a:gd name="connsiteX70" fmla="*/ 5275587 w 8114427"/>
              <a:gd name="connsiteY70" fmla="*/ 2028960 h 5376282"/>
              <a:gd name="connsiteX71" fmla="*/ 5275587 w 8114427"/>
              <a:gd name="connsiteY71" fmla="*/ 2052866 h 5376282"/>
              <a:gd name="connsiteX72" fmla="*/ 5323399 w 8114427"/>
              <a:gd name="connsiteY72" fmla="*/ 2082748 h 5376282"/>
              <a:gd name="connsiteX73" fmla="*/ 5359258 w 8114427"/>
              <a:gd name="connsiteY73" fmla="*/ 2088724 h 5376282"/>
              <a:gd name="connsiteX74" fmla="*/ 5401093 w 8114427"/>
              <a:gd name="connsiteY74" fmla="*/ 2124583 h 5376282"/>
              <a:gd name="connsiteX75" fmla="*/ 5430976 w 8114427"/>
              <a:gd name="connsiteY75" fmla="*/ 2142513 h 5376282"/>
              <a:gd name="connsiteX76" fmla="*/ 5442929 w 8114427"/>
              <a:gd name="connsiteY76" fmla="*/ 2148489 h 5376282"/>
              <a:gd name="connsiteX77" fmla="*/ 5466834 w 8114427"/>
              <a:gd name="connsiteY77" fmla="*/ 2154466 h 5376282"/>
              <a:gd name="connsiteX78" fmla="*/ 5526599 w 8114427"/>
              <a:gd name="connsiteY78" fmla="*/ 2178372 h 5376282"/>
              <a:gd name="connsiteX79" fmla="*/ 5550505 w 8114427"/>
              <a:gd name="connsiteY79" fmla="*/ 2154466 h 5376282"/>
              <a:gd name="connsiteX80" fmla="*/ 5574411 w 8114427"/>
              <a:gd name="connsiteY80" fmla="*/ 2130560 h 5376282"/>
              <a:gd name="connsiteX81" fmla="*/ 5604293 w 8114427"/>
              <a:gd name="connsiteY81" fmla="*/ 2088724 h 5376282"/>
              <a:gd name="connsiteX82" fmla="*/ 5646129 w 8114427"/>
              <a:gd name="connsiteY82" fmla="*/ 2064819 h 5376282"/>
              <a:gd name="connsiteX83" fmla="*/ 5634176 w 8114427"/>
              <a:gd name="connsiteY83" fmla="*/ 2046889 h 5376282"/>
              <a:gd name="connsiteX84" fmla="*/ 5634176 w 8114427"/>
              <a:gd name="connsiteY84" fmla="*/ 2011030 h 5376282"/>
              <a:gd name="connsiteX85" fmla="*/ 5670034 w 8114427"/>
              <a:gd name="connsiteY85" fmla="*/ 1975172 h 5376282"/>
              <a:gd name="connsiteX86" fmla="*/ 5670034 w 8114427"/>
              <a:gd name="connsiteY86" fmla="*/ 1957242 h 5376282"/>
              <a:gd name="connsiteX87" fmla="*/ 5735776 w 8114427"/>
              <a:gd name="connsiteY87" fmla="*/ 1819783 h 5376282"/>
              <a:gd name="connsiteX88" fmla="*/ 5753705 w 8114427"/>
              <a:gd name="connsiteY88" fmla="*/ 1813807 h 5376282"/>
              <a:gd name="connsiteX89" fmla="*/ 5843352 w 8114427"/>
              <a:gd name="connsiteY89" fmla="*/ 1795877 h 5376282"/>
              <a:gd name="connsiteX90" fmla="*/ 5855305 w 8114427"/>
              <a:gd name="connsiteY90" fmla="*/ 1795877 h 5376282"/>
              <a:gd name="connsiteX91" fmla="*/ 5879210 w 8114427"/>
              <a:gd name="connsiteY91" fmla="*/ 1765996 h 5376282"/>
              <a:gd name="connsiteX92" fmla="*/ 6070456 w 8114427"/>
              <a:gd name="connsiteY92" fmla="*/ 1789901 h 5376282"/>
              <a:gd name="connsiteX93" fmla="*/ 6219869 w 8114427"/>
              <a:gd name="connsiteY93" fmla="*/ 1807830 h 5376282"/>
              <a:gd name="connsiteX94" fmla="*/ 6291586 w 8114427"/>
              <a:gd name="connsiteY94" fmla="*/ 1849666 h 5376282"/>
              <a:gd name="connsiteX95" fmla="*/ 6327444 w 8114427"/>
              <a:gd name="connsiteY95" fmla="*/ 1897477 h 5376282"/>
              <a:gd name="connsiteX96" fmla="*/ 6333421 w 8114427"/>
              <a:gd name="connsiteY96" fmla="*/ 1939313 h 5376282"/>
              <a:gd name="connsiteX97" fmla="*/ 6423067 w 8114427"/>
              <a:gd name="connsiteY97" fmla="*/ 1951266 h 5376282"/>
              <a:gd name="connsiteX98" fmla="*/ 6452950 w 8114427"/>
              <a:gd name="connsiteY98" fmla="*/ 2017007 h 5376282"/>
              <a:gd name="connsiteX99" fmla="*/ 6512713 w 8114427"/>
              <a:gd name="connsiteY99" fmla="*/ 2046889 h 5376282"/>
              <a:gd name="connsiteX100" fmla="*/ 6584431 w 8114427"/>
              <a:gd name="connsiteY100" fmla="*/ 2118606 h 5376282"/>
              <a:gd name="connsiteX101" fmla="*/ 6620289 w 8114427"/>
              <a:gd name="connsiteY101" fmla="*/ 2256065 h 5376282"/>
              <a:gd name="connsiteX102" fmla="*/ 6703960 w 8114427"/>
              <a:gd name="connsiteY102" fmla="*/ 2381572 h 5376282"/>
              <a:gd name="connsiteX103" fmla="*/ 6745795 w 8114427"/>
              <a:gd name="connsiteY103" fmla="*/ 2501101 h 5376282"/>
              <a:gd name="connsiteX104" fmla="*/ 6829465 w 8114427"/>
              <a:gd name="connsiteY104" fmla="*/ 2560866 h 5376282"/>
              <a:gd name="connsiteX105" fmla="*/ 6889229 w 8114427"/>
              <a:gd name="connsiteY105" fmla="*/ 2650512 h 5376282"/>
              <a:gd name="connsiteX106" fmla="*/ 6948993 w 8114427"/>
              <a:gd name="connsiteY106" fmla="*/ 2758089 h 5376282"/>
              <a:gd name="connsiteX107" fmla="*/ 6996805 w 8114427"/>
              <a:gd name="connsiteY107" fmla="*/ 2805900 h 5376282"/>
              <a:gd name="connsiteX108" fmla="*/ 7068521 w 8114427"/>
              <a:gd name="connsiteY108" fmla="*/ 2829806 h 5376282"/>
              <a:gd name="connsiteX109" fmla="*/ 7080473 w 8114427"/>
              <a:gd name="connsiteY109" fmla="*/ 2907501 h 5376282"/>
              <a:gd name="connsiteX110" fmla="*/ 7086450 w 8114427"/>
              <a:gd name="connsiteY110" fmla="*/ 2979218 h 5376282"/>
              <a:gd name="connsiteX111" fmla="*/ 7104378 w 8114427"/>
              <a:gd name="connsiteY111" fmla="*/ 3080819 h 5376282"/>
              <a:gd name="connsiteX112" fmla="*/ 7146214 w 8114427"/>
              <a:gd name="connsiteY112" fmla="*/ 3182419 h 5376282"/>
              <a:gd name="connsiteX113" fmla="*/ 7176095 w 8114427"/>
              <a:gd name="connsiteY113" fmla="*/ 3194372 h 5376282"/>
              <a:gd name="connsiteX114" fmla="*/ 7200002 w 8114427"/>
              <a:gd name="connsiteY114" fmla="*/ 3260112 h 5376282"/>
              <a:gd name="connsiteX115" fmla="*/ 7277694 w 8114427"/>
              <a:gd name="connsiteY115" fmla="*/ 3361711 h 5376282"/>
              <a:gd name="connsiteX116" fmla="*/ 7385271 w 8114427"/>
              <a:gd name="connsiteY116" fmla="*/ 3391593 h 5376282"/>
              <a:gd name="connsiteX117" fmla="*/ 7451012 w 8114427"/>
              <a:gd name="connsiteY117" fmla="*/ 3445381 h 5376282"/>
              <a:gd name="connsiteX118" fmla="*/ 7558588 w 8114427"/>
              <a:gd name="connsiteY118" fmla="*/ 3451357 h 5376282"/>
              <a:gd name="connsiteX119" fmla="*/ 7630305 w 8114427"/>
              <a:gd name="connsiteY119" fmla="*/ 3517097 h 5376282"/>
              <a:gd name="connsiteX120" fmla="*/ 7702023 w 8114427"/>
              <a:gd name="connsiteY120" fmla="*/ 3546980 h 5376282"/>
              <a:gd name="connsiteX121" fmla="*/ 7857410 w 8114427"/>
              <a:gd name="connsiteY121" fmla="*/ 3535026 h 5376282"/>
              <a:gd name="connsiteX122" fmla="*/ 7970962 w 8114427"/>
              <a:gd name="connsiteY122" fmla="*/ 3588814 h 5376282"/>
              <a:gd name="connsiteX123" fmla="*/ 8012796 w 8114427"/>
              <a:gd name="connsiteY123" fmla="*/ 3612720 h 5376282"/>
              <a:gd name="connsiteX124" fmla="*/ 8090490 w 8114427"/>
              <a:gd name="connsiteY124" fmla="*/ 3564909 h 5376282"/>
              <a:gd name="connsiteX125" fmla="*/ 8108418 w 8114427"/>
              <a:gd name="connsiteY125" fmla="*/ 3558932 h 5376282"/>
              <a:gd name="connsiteX126" fmla="*/ 8114394 w 8114427"/>
              <a:gd name="connsiteY126" fmla="*/ 3720296 h 5376282"/>
              <a:gd name="connsiteX127" fmla="*/ 8030724 w 8114427"/>
              <a:gd name="connsiteY127" fmla="*/ 3893614 h 5376282"/>
              <a:gd name="connsiteX128" fmla="*/ 7970960 w 8114427"/>
              <a:gd name="connsiteY128" fmla="*/ 4054978 h 5376282"/>
              <a:gd name="connsiteX129" fmla="*/ 7929124 w 8114427"/>
              <a:gd name="connsiteY129" fmla="*/ 4365754 h 5376282"/>
              <a:gd name="connsiteX130" fmla="*/ 7911195 w 8114427"/>
              <a:gd name="connsiteY130" fmla="*/ 4568954 h 5376282"/>
              <a:gd name="connsiteX131" fmla="*/ 7917171 w 8114427"/>
              <a:gd name="connsiteY131" fmla="*/ 4736295 h 5376282"/>
              <a:gd name="connsiteX132" fmla="*/ 7917171 w 8114427"/>
              <a:gd name="connsiteY132" fmla="*/ 4867777 h 5376282"/>
              <a:gd name="connsiteX133" fmla="*/ 7929124 w 8114427"/>
              <a:gd name="connsiteY133" fmla="*/ 5029141 h 5376282"/>
              <a:gd name="connsiteX134" fmla="*/ 7893266 w 8114427"/>
              <a:gd name="connsiteY134" fmla="*/ 5166599 h 5376282"/>
              <a:gd name="connsiteX135" fmla="*/ 7905219 w 8114427"/>
              <a:gd name="connsiteY135" fmla="*/ 5280152 h 5376282"/>
              <a:gd name="connsiteX136" fmla="*/ 7935101 w 8114427"/>
              <a:gd name="connsiteY136" fmla="*/ 5369799 h 5376282"/>
              <a:gd name="connsiteX137" fmla="*/ 7911195 w 8114427"/>
              <a:gd name="connsiteY137" fmla="*/ 5369798 h 5376282"/>
              <a:gd name="connsiteX138" fmla="*/ 7815571 w 8114427"/>
              <a:gd name="connsiteY138" fmla="*/ 5327962 h 5376282"/>
              <a:gd name="connsiteX139" fmla="*/ 7725924 w 8114427"/>
              <a:gd name="connsiteY139" fmla="*/ 5286127 h 5376282"/>
              <a:gd name="connsiteX140" fmla="*/ 7678113 w 8114427"/>
              <a:gd name="connsiteY140" fmla="*/ 5292104 h 5376282"/>
              <a:gd name="connsiteX141" fmla="*/ 7546631 w 8114427"/>
              <a:gd name="connsiteY141" fmla="*/ 5298081 h 5376282"/>
              <a:gd name="connsiteX142" fmla="*/ 7474913 w 8114427"/>
              <a:gd name="connsiteY142" fmla="*/ 5310034 h 5376282"/>
              <a:gd name="connsiteX143" fmla="*/ 7445031 w 8114427"/>
              <a:gd name="connsiteY143" fmla="*/ 5339916 h 5376282"/>
              <a:gd name="connsiteX144" fmla="*/ 7259760 w 8114427"/>
              <a:gd name="connsiteY144" fmla="*/ 5298080 h 5376282"/>
              <a:gd name="connsiteX145" fmla="*/ 7214129 w 8114427"/>
              <a:gd name="connsiteY145" fmla="*/ 5192855 h 5376282"/>
              <a:gd name="connsiteX146" fmla="*/ 7179460 w 8114427"/>
              <a:gd name="connsiteY146" fmla="*/ 5214524 h 5376282"/>
              <a:gd name="connsiteX147" fmla="*/ 7144791 w 8114427"/>
              <a:gd name="connsiteY147" fmla="*/ 5179854 h 5376282"/>
              <a:gd name="connsiteX148" fmla="*/ 7127456 w 8114427"/>
              <a:gd name="connsiteY148" fmla="*/ 5218856 h 5376282"/>
              <a:gd name="connsiteX149" fmla="*/ 6915107 w 8114427"/>
              <a:gd name="connsiteY149" fmla="*/ 5145184 h 5376282"/>
              <a:gd name="connsiteX150" fmla="*/ 6893439 w 8114427"/>
              <a:gd name="connsiteY150" fmla="*/ 5097514 h 5376282"/>
              <a:gd name="connsiteX151" fmla="*/ 6941109 w 8114427"/>
              <a:gd name="connsiteY151" fmla="*/ 5054178 h 5376282"/>
              <a:gd name="connsiteX152" fmla="*/ 6906440 w 8114427"/>
              <a:gd name="connsiteY152" fmla="*/ 4976172 h 5376282"/>
              <a:gd name="connsiteX153" fmla="*/ 6863104 w 8114427"/>
              <a:gd name="connsiteY153" fmla="*/ 4980506 h 5376282"/>
              <a:gd name="connsiteX154" fmla="*/ 6880438 w 8114427"/>
              <a:gd name="connsiteY154" fmla="*/ 4928502 h 5376282"/>
              <a:gd name="connsiteX155" fmla="*/ 6780764 w 8114427"/>
              <a:gd name="connsiteY155" fmla="*/ 4928502 h 5376282"/>
              <a:gd name="connsiteX156" fmla="*/ 6750429 w 8114427"/>
              <a:gd name="connsiteY156" fmla="*/ 4958837 h 5376282"/>
              <a:gd name="connsiteX157" fmla="*/ 6715759 w 8114427"/>
              <a:gd name="connsiteY157" fmla="*/ 4950170 h 5376282"/>
              <a:gd name="connsiteX158" fmla="*/ 6702758 w 8114427"/>
              <a:gd name="connsiteY158" fmla="*/ 4915501 h 5376282"/>
              <a:gd name="connsiteX159" fmla="*/ 6698424 w 8114427"/>
              <a:gd name="connsiteY159" fmla="*/ 4824495 h 5376282"/>
              <a:gd name="connsiteX160" fmla="*/ 6681090 w 8114427"/>
              <a:gd name="connsiteY160" fmla="*/ 4729155 h 5376282"/>
              <a:gd name="connsiteX161" fmla="*/ 6685423 w 8114427"/>
              <a:gd name="connsiteY161" fmla="*/ 4659816 h 5376282"/>
              <a:gd name="connsiteX162" fmla="*/ 6620418 w 8114427"/>
              <a:gd name="connsiteY162" fmla="*/ 4573142 h 5376282"/>
              <a:gd name="connsiteX163" fmla="*/ 6624753 w 8114427"/>
              <a:gd name="connsiteY163" fmla="*/ 4425798 h 5376282"/>
              <a:gd name="connsiteX164" fmla="*/ 6529412 w 8114427"/>
              <a:gd name="connsiteY164" fmla="*/ 4304457 h 5376282"/>
              <a:gd name="connsiteX165" fmla="*/ 6494743 w 8114427"/>
              <a:gd name="connsiteY165" fmla="*/ 4261120 h 5376282"/>
              <a:gd name="connsiteX166" fmla="*/ 6438406 w 8114427"/>
              <a:gd name="connsiteY166" fmla="*/ 4274121 h 5376282"/>
              <a:gd name="connsiteX167" fmla="*/ 6395069 w 8114427"/>
              <a:gd name="connsiteY167" fmla="*/ 4252453 h 5376282"/>
              <a:gd name="connsiteX168" fmla="*/ 6356067 w 8114427"/>
              <a:gd name="connsiteY168" fmla="*/ 4174447 h 5376282"/>
              <a:gd name="connsiteX169" fmla="*/ 6299729 w 8114427"/>
              <a:gd name="connsiteY169" fmla="*/ 4183114 h 5376282"/>
              <a:gd name="connsiteX170" fmla="*/ 6243391 w 8114427"/>
              <a:gd name="connsiteY170" fmla="*/ 4204783 h 5376282"/>
              <a:gd name="connsiteX171" fmla="*/ 6165385 w 8114427"/>
              <a:gd name="connsiteY171" fmla="*/ 4209116 h 5376282"/>
              <a:gd name="connsiteX172" fmla="*/ 6161052 w 8114427"/>
              <a:gd name="connsiteY172" fmla="*/ 4174447 h 5376282"/>
              <a:gd name="connsiteX173" fmla="*/ 6182721 w 8114427"/>
              <a:gd name="connsiteY173" fmla="*/ 4165779 h 5376282"/>
              <a:gd name="connsiteX174" fmla="*/ 6139384 w 8114427"/>
              <a:gd name="connsiteY174" fmla="*/ 4126776 h 5376282"/>
              <a:gd name="connsiteX175" fmla="*/ 6100381 w 8114427"/>
              <a:gd name="connsiteY175" fmla="*/ 4113776 h 5376282"/>
              <a:gd name="connsiteX176" fmla="*/ 6018041 w 8114427"/>
              <a:gd name="connsiteY176" fmla="*/ 4035770 h 5376282"/>
              <a:gd name="connsiteX177" fmla="*/ 5840362 w 8114427"/>
              <a:gd name="connsiteY177" fmla="*/ 4014102 h 5376282"/>
              <a:gd name="connsiteX178" fmla="*/ 5788357 w 8114427"/>
              <a:gd name="connsiteY178" fmla="*/ 4027103 h 5376282"/>
              <a:gd name="connsiteX179" fmla="*/ 5736354 w 8114427"/>
              <a:gd name="connsiteY179" fmla="*/ 4035771 h 5376282"/>
              <a:gd name="connsiteX180" fmla="*/ 5745022 w 8114427"/>
              <a:gd name="connsiteY180" fmla="*/ 4079107 h 5376282"/>
              <a:gd name="connsiteX181" fmla="*/ 5801360 w 8114427"/>
              <a:gd name="connsiteY181" fmla="*/ 4157112 h 5376282"/>
              <a:gd name="connsiteX182" fmla="*/ 5801359 w 8114427"/>
              <a:gd name="connsiteY182" fmla="*/ 4339126 h 5376282"/>
              <a:gd name="connsiteX183" fmla="*/ 5675683 w 8114427"/>
              <a:gd name="connsiteY183" fmla="*/ 4365128 h 5376282"/>
              <a:gd name="connsiteX184" fmla="*/ 5558675 w 8114427"/>
              <a:gd name="connsiteY184" fmla="*/ 4352126 h 5376282"/>
              <a:gd name="connsiteX185" fmla="*/ 5467668 w 8114427"/>
              <a:gd name="connsiteY185" fmla="*/ 4330458 h 5376282"/>
              <a:gd name="connsiteX186" fmla="*/ 5406997 w 8114427"/>
              <a:gd name="connsiteY186" fmla="*/ 4352127 h 5376282"/>
              <a:gd name="connsiteX187" fmla="*/ 5359327 w 8114427"/>
              <a:gd name="connsiteY187" fmla="*/ 4399797 h 5376282"/>
              <a:gd name="connsiteX188" fmla="*/ 5298656 w 8114427"/>
              <a:gd name="connsiteY188" fmla="*/ 4443134 h 5376282"/>
              <a:gd name="connsiteX189" fmla="*/ 5272654 w 8114427"/>
              <a:gd name="connsiteY189" fmla="*/ 4486469 h 5376282"/>
              <a:gd name="connsiteX190" fmla="*/ 5198982 w 8114427"/>
              <a:gd name="connsiteY190" fmla="*/ 4521139 h 5376282"/>
              <a:gd name="connsiteX191" fmla="*/ 5203315 w 8114427"/>
              <a:gd name="connsiteY191" fmla="*/ 4577477 h 5376282"/>
              <a:gd name="connsiteX192" fmla="*/ 5185981 w 8114427"/>
              <a:gd name="connsiteY192" fmla="*/ 4616479 h 5376282"/>
              <a:gd name="connsiteX193" fmla="*/ 5190315 w 8114427"/>
              <a:gd name="connsiteY193" fmla="*/ 4677150 h 5376282"/>
              <a:gd name="connsiteX194" fmla="*/ 5216316 w 8114427"/>
              <a:gd name="connsiteY194" fmla="*/ 4737821 h 5376282"/>
              <a:gd name="connsiteX195" fmla="*/ 5164312 w 8114427"/>
              <a:gd name="connsiteY195" fmla="*/ 4733488 h 5376282"/>
              <a:gd name="connsiteX196" fmla="*/ 5138311 w 8114427"/>
              <a:gd name="connsiteY196" fmla="*/ 4776824 h 5376282"/>
              <a:gd name="connsiteX197" fmla="*/ 5073306 w 8114427"/>
              <a:gd name="connsiteY197" fmla="*/ 4824494 h 5376282"/>
              <a:gd name="connsiteX198" fmla="*/ 5073306 w 8114427"/>
              <a:gd name="connsiteY198" fmla="*/ 4941503 h 5376282"/>
              <a:gd name="connsiteX199" fmla="*/ 5042970 w 8114427"/>
              <a:gd name="connsiteY199" fmla="*/ 4971838 h 5376282"/>
              <a:gd name="connsiteX200" fmla="*/ 5016969 w 8114427"/>
              <a:gd name="connsiteY200" fmla="*/ 5231857 h 5376282"/>
              <a:gd name="connsiteX201" fmla="*/ 4973633 w 8114427"/>
              <a:gd name="connsiteY201" fmla="*/ 5366201 h 5376282"/>
              <a:gd name="connsiteX202" fmla="*/ 4947631 w 8114427"/>
              <a:gd name="connsiteY202" fmla="*/ 5309863 h 5376282"/>
              <a:gd name="connsiteX203" fmla="*/ 4886959 w 8114427"/>
              <a:gd name="connsiteY203" fmla="*/ 5318530 h 5376282"/>
              <a:gd name="connsiteX204" fmla="*/ 4808953 w 8114427"/>
              <a:gd name="connsiteY204" fmla="*/ 5288195 h 5376282"/>
              <a:gd name="connsiteX205" fmla="*/ 4813287 w 8114427"/>
              <a:gd name="connsiteY205" fmla="*/ 5223190 h 5376282"/>
              <a:gd name="connsiteX206" fmla="*/ 4765617 w 8114427"/>
              <a:gd name="connsiteY206" fmla="*/ 5205855 h 5376282"/>
              <a:gd name="connsiteX207" fmla="*/ 4665944 w 8114427"/>
              <a:gd name="connsiteY207" fmla="*/ 5249192 h 5376282"/>
              <a:gd name="connsiteX208" fmla="*/ 4657276 w 8114427"/>
              <a:gd name="connsiteY208" fmla="*/ 5197189 h 5376282"/>
              <a:gd name="connsiteX209" fmla="*/ 4700612 w 8114427"/>
              <a:gd name="connsiteY209" fmla="*/ 5136518 h 5376282"/>
              <a:gd name="connsiteX210" fmla="*/ 4665943 w 8114427"/>
              <a:gd name="connsiteY210" fmla="*/ 5062846 h 5376282"/>
              <a:gd name="connsiteX211" fmla="*/ 4587937 w 8114427"/>
              <a:gd name="connsiteY211" fmla="*/ 5015175 h 5376282"/>
              <a:gd name="connsiteX212" fmla="*/ 4488263 w 8114427"/>
              <a:gd name="connsiteY212" fmla="*/ 5006508 h 5376282"/>
              <a:gd name="connsiteX213" fmla="*/ 4457927 w 8114427"/>
              <a:gd name="connsiteY213" fmla="*/ 5015175 h 5376282"/>
              <a:gd name="connsiteX214" fmla="*/ 4462261 w 8114427"/>
              <a:gd name="connsiteY214" fmla="*/ 5067178 h 5376282"/>
              <a:gd name="connsiteX215" fmla="*/ 4388589 w 8114427"/>
              <a:gd name="connsiteY215" fmla="*/ 5114849 h 5376282"/>
              <a:gd name="connsiteX216" fmla="*/ 4462261 w 8114427"/>
              <a:gd name="connsiteY216" fmla="*/ 5266528 h 5376282"/>
              <a:gd name="connsiteX217" fmla="*/ 4405924 w 8114427"/>
              <a:gd name="connsiteY217" fmla="*/ 5266528 h 5376282"/>
              <a:gd name="connsiteX218" fmla="*/ 4384256 w 8114427"/>
              <a:gd name="connsiteY218" fmla="*/ 5262193 h 5376282"/>
              <a:gd name="connsiteX219" fmla="*/ 4349588 w 8114427"/>
              <a:gd name="connsiteY219" fmla="*/ 5262193 h 5376282"/>
              <a:gd name="connsiteX220" fmla="*/ 4340919 w 8114427"/>
              <a:gd name="connsiteY220" fmla="*/ 5270860 h 5376282"/>
              <a:gd name="connsiteX221" fmla="*/ 4210910 w 8114427"/>
              <a:gd name="connsiteY221" fmla="*/ 5097514 h 5376282"/>
              <a:gd name="connsiteX222" fmla="*/ 4059232 w 8114427"/>
              <a:gd name="connsiteY222" fmla="*/ 4915502 h 5376282"/>
              <a:gd name="connsiteX223" fmla="*/ 4033230 w 8114427"/>
              <a:gd name="connsiteY223" fmla="*/ 4919835 h 5376282"/>
              <a:gd name="connsiteX224" fmla="*/ 3985560 w 8114427"/>
              <a:gd name="connsiteY224" fmla="*/ 4798492 h 5376282"/>
              <a:gd name="connsiteX225" fmla="*/ 3881553 w 8114427"/>
              <a:gd name="connsiteY225" fmla="*/ 4690151 h 5376282"/>
              <a:gd name="connsiteX226" fmla="*/ 3838216 w 8114427"/>
              <a:gd name="connsiteY226" fmla="*/ 4586143 h 5376282"/>
              <a:gd name="connsiteX227" fmla="*/ 3755877 w 8114427"/>
              <a:gd name="connsiteY227" fmla="*/ 4490803 h 5376282"/>
              <a:gd name="connsiteX228" fmla="*/ 3569530 w 8114427"/>
              <a:gd name="connsiteY228" fmla="*/ 4334792 h 5376282"/>
              <a:gd name="connsiteX229" fmla="*/ 3465522 w 8114427"/>
              <a:gd name="connsiteY229" fmla="*/ 4243785 h 5376282"/>
              <a:gd name="connsiteX230" fmla="*/ 3391850 w 8114427"/>
              <a:gd name="connsiteY230" fmla="*/ 4161446 h 5376282"/>
              <a:gd name="connsiteX231" fmla="*/ 3365848 w 8114427"/>
              <a:gd name="connsiteY231" fmla="*/ 4096441 h 5376282"/>
              <a:gd name="connsiteX232" fmla="*/ 3296510 w 8114427"/>
              <a:gd name="connsiteY232" fmla="*/ 4035770 h 5376282"/>
              <a:gd name="connsiteX233" fmla="*/ 3279175 w 8114427"/>
              <a:gd name="connsiteY233" fmla="*/ 3966432 h 5376282"/>
              <a:gd name="connsiteX234" fmla="*/ 3248839 w 8114427"/>
              <a:gd name="connsiteY234" fmla="*/ 3936096 h 5376282"/>
              <a:gd name="connsiteX235" fmla="*/ 3240172 w 8114427"/>
              <a:gd name="connsiteY235" fmla="*/ 3905760 h 5376282"/>
              <a:gd name="connsiteX236" fmla="*/ 3114497 w 8114427"/>
              <a:gd name="connsiteY236" fmla="*/ 3797419 h 5376282"/>
              <a:gd name="connsiteX237" fmla="*/ 2980153 w 8114427"/>
              <a:gd name="connsiteY237" fmla="*/ 3758416 h 5376282"/>
              <a:gd name="connsiteX238" fmla="*/ 2923815 w 8114427"/>
              <a:gd name="connsiteY238" fmla="*/ 3697746 h 5376282"/>
              <a:gd name="connsiteX239" fmla="*/ 2867480 w 8114427"/>
              <a:gd name="connsiteY239" fmla="*/ 3650075 h 5376282"/>
              <a:gd name="connsiteX240" fmla="*/ 2806810 w 8114427"/>
              <a:gd name="connsiteY240" fmla="*/ 3637074 h 5376282"/>
              <a:gd name="connsiteX241" fmla="*/ 2798142 w 8114427"/>
              <a:gd name="connsiteY241" fmla="*/ 3524399 h 5376282"/>
              <a:gd name="connsiteX242" fmla="*/ 2798143 w 8114427"/>
              <a:gd name="connsiteY242" fmla="*/ 3463728 h 5376282"/>
              <a:gd name="connsiteX243" fmla="*/ 2884816 w 8114427"/>
              <a:gd name="connsiteY243" fmla="*/ 3351053 h 5376282"/>
              <a:gd name="connsiteX244" fmla="*/ 2880504 w 8114427"/>
              <a:gd name="connsiteY244" fmla="*/ 3250100 h 5376282"/>
              <a:gd name="connsiteX245" fmla="*/ 2810649 w 8114427"/>
              <a:gd name="connsiteY245" fmla="*/ 3120674 h 5376282"/>
              <a:gd name="connsiteX246" fmla="*/ 2700063 w 8114427"/>
              <a:gd name="connsiteY246" fmla="*/ 3125524 h 5376282"/>
              <a:gd name="connsiteX247" fmla="*/ 2701883 w 8114427"/>
              <a:gd name="connsiteY247" fmla="*/ 3119058 h 5376282"/>
              <a:gd name="connsiteX0" fmla="*/ 2698046 w 8114427"/>
              <a:gd name="connsiteY0" fmla="*/ 3122379 h 5376282"/>
              <a:gd name="connsiteX1" fmla="*/ 922613 w 8114427"/>
              <a:gd name="connsiteY1" fmla="*/ 2406588 h 5376282"/>
              <a:gd name="connsiteX2" fmla="*/ 884513 w 8114427"/>
              <a:gd name="connsiteY2" fmla="*/ 2326578 h 5376282"/>
              <a:gd name="connsiteX3" fmla="*/ 953093 w 8114427"/>
              <a:gd name="connsiteY3" fmla="*/ 2040828 h 5376282"/>
              <a:gd name="connsiteX4" fmla="*/ 882262 w 8114427"/>
              <a:gd name="connsiteY4" fmla="*/ 1952938 h 5376282"/>
              <a:gd name="connsiteX5" fmla="*/ 819649 w 8114427"/>
              <a:gd name="connsiteY5" fmla="*/ 1842296 h 5376282"/>
              <a:gd name="connsiteX6" fmla="*/ 724892 w 8114427"/>
              <a:gd name="connsiteY6" fmla="*/ 1694990 h 5376282"/>
              <a:gd name="connsiteX7" fmla="*/ 582758 w 8114427"/>
              <a:gd name="connsiteY7" fmla="*/ 1570351 h 5376282"/>
              <a:gd name="connsiteX8" fmla="*/ 490044 w 8114427"/>
              <a:gd name="connsiteY8" fmla="*/ 1461969 h 5376282"/>
              <a:gd name="connsiteX9" fmla="*/ 398787 w 8114427"/>
              <a:gd name="connsiteY9" fmla="*/ 1377494 h 5376282"/>
              <a:gd name="connsiteX10" fmla="*/ 373643 w 8114427"/>
              <a:gd name="connsiteY10" fmla="*/ 1258831 h 5376282"/>
              <a:gd name="connsiteX11" fmla="*/ 379402 w 8114427"/>
              <a:gd name="connsiteY11" fmla="*/ 1151904 h 5376282"/>
              <a:gd name="connsiteX12" fmla="*/ 343327 w 8114427"/>
              <a:gd name="connsiteY12" fmla="*/ 1054238 h 5376282"/>
              <a:gd name="connsiteX13" fmla="*/ 302947 w 8114427"/>
              <a:gd name="connsiteY13" fmla="*/ 996082 h 5376282"/>
              <a:gd name="connsiteX14" fmla="*/ 307902 w 8114427"/>
              <a:gd name="connsiteY14" fmla="*/ 860731 h 5376282"/>
              <a:gd name="connsiteX15" fmla="*/ 218162 w 8114427"/>
              <a:gd name="connsiteY15" fmla="*/ 767429 h 5376282"/>
              <a:gd name="connsiteX16" fmla="*/ 238786 w 8114427"/>
              <a:gd name="connsiteY16" fmla="*/ 673694 h 5376282"/>
              <a:gd name="connsiteX17" fmla="*/ 131859 w 8114427"/>
              <a:gd name="connsiteY17" fmla="*/ 414074 h 5376282"/>
              <a:gd name="connsiteX18" fmla="*/ 179454 w 8114427"/>
              <a:gd name="connsiteY18" fmla="*/ 360503 h 5376282"/>
              <a:gd name="connsiteX19" fmla="*/ 91696 w 8114427"/>
              <a:gd name="connsiteY19" fmla="*/ 241499 h 5376282"/>
              <a:gd name="connsiteX20" fmla="*/ 44535 w 8114427"/>
              <a:gd name="connsiteY20" fmla="*/ 106364 h 5376282"/>
              <a:gd name="connsiteX21" fmla="*/ 73903 w 8114427"/>
              <a:gd name="connsiteY21" fmla="*/ 3029 h 5376282"/>
              <a:gd name="connsiteX22" fmla="*/ 914999 w 8114427"/>
              <a:gd name="connsiteY22" fmla="*/ 32694 h 5376282"/>
              <a:gd name="connsiteX23" fmla="*/ 985387 w 8114427"/>
              <a:gd name="connsiteY23" fmla="*/ 86035 h 5376282"/>
              <a:gd name="connsiteX24" fmla="*/ 1040724 w 8114427"/>
              <a:gd name="connsiteY24" fmla="*/ 212028 h 5376282"/>
              <a:gd name="connsiteX25" fmla="*/ 2217091 w 8114427"/>
              <a:gd name="connsiteY25" fmla="*/ 808490 h 5376282"/>
              <a:gd name="connsiteX26" fmla="*/ 2789562 w 8114427"/>
              <a:gd name="connsiteY26" fmla="*/ 907056 h 5376282"/>
              <a:gd name="connsiteX27" fmla="*/ 3280035 w 8114427"/>
              <a:gd name="connsiteY27" fmla="*/ 953195 h 5376282"/>
              <a:gd name="connsiteX28" fmla="*/ 3494599 w 8114427"/>
              <a:gd name="connsiteY28" fmla="*/ 977101 h 5376282"/>
              <a:gd name="connsiteX29" fmla="*/ 3506552 w 8114427"/>
              <a:gd name="connsiteY29" fmla="*/ 977101 h 5376282"/>
              <a:gd name="connsiteX30" fmla="*/ 3518505 w 8114427"/>
              <a:gd name="connsiteY30" fmla="*/ 779877 h 5376282"/>
              <a:gd name="connsiteX31" fmla="*/ 3518505 w 8114427"/>
              <a:gd name="connsiteY31" fmla="*/ 773901 h 5376282"/>
              <a:gd name="connsiteX32" fmla="*/ 3655964 w 8114427"/>
              <a:gd name="connsiteY32" fmla="*/ 773901 h 5376282"/>
              <a:gd name="connsiteX33" fmla="*/ 4205799 w 8114427"/>
              <a:gd name="connsiteY33" fmla="*/ 821713 h 5376282"/>
              <a:gd name="connsiteX34" fmla="*/ 4241658 w 8114427"/>
              <a:gd name="connsiteY34" fmla="*/ 821713 h 5376282"/>
              <a:gd name="connsiteX35" fmla="*/ 4271540 w 8114427"/>
              <a:gd name="connsiteY35" fmla="*/ 851595 h 5376282"/>
              <a:gd name="connsiteX36" fmla="*/ 4295446 w 8114427"/>
              <a:gd name="connsiteY36" fmla="*/ 905383 h 5376282"/>
              <a:gd name="connsiteX37" fmla="*/ 4301423 w 8114427"/>
              <a:gd name="connsiteY37" fmla="*/ 953195 h 5376282"/>
              <a:gd name="connsiteX38" fmla="*/ 4343258 w 8114427"/>
              <a:gd name="connsiteY38" fmla="*/ 1001007 h 5376282"/>
              <a:gd name="connsiteX39" fmla="*/ 4408999 w 8114427"/>
              <a:gd name="connsiteY39" fmla="*/ 1012960 h 5376282"/>
              <a:gd name="connsiteX40" fmla="*/ 4462787 w 8114427"/>
              <a:gd name="connsiteY40" fmla="*/ 1060772 h 5376282"/>
              <a:gd name="connsiteX41" fmla="*/ 4504623 w 8114427"/>
              <a:gd name="connsiteY41" fmla="*/ 1114560 h 5376282"/>
              <a:gd name="connsiteX42" fmla="*/ 4558411 w 8114427"/>
              <a:gd name="connsiteY42" fmla="*/ 1168348 h 5376282"/>
              <a:gd name="connsiteX43" fmla="*/ 4576340 w 8114427"/>
              <a:gd name="connsiteY43" fmla="*/ 1198230 h 5376282"/>
              <a:gd name="connsiteX44" fmla="*/ 4630129 w 8114427"/>
              <a:gd name="connsiteY44" fmla="*/ 1246042 h 5376282"/>
              <a:gd name="connsiteX45" fmla="*/ 4683917 w 8114427"/>
              <a:gd name="connsiteY45" fmla="*/ 1293854 h 5376282"/>
              <a:gd name="connsiteX46" fmla="*/ 4689893 w 8114427"/>
              <a:gd name="connsiteY46" fmla="*/ 1293854 h 5376282"/>
              <a:gd name="connsiteX47" fmla="*/ 4749658 w 8114427"/>
              <a:gd name="connsiteY47" fmla="*/ 1311783 h 5376282"/>
              <a:gd name="connsiteX48" fmla="*/ 4791493 w 8114427"/>
              <a:gd name="connsiteY48" fmla="*/ 1365572 h 5376282"/>
              <a:gd name="connsiteX49" fmla="*/ 4797470 w 8114427"/>
              <a:gd name="connsiteY49" fmla="*/ 1377524 h 5376282"/>
              <a:gd name="connsiteX50" fmla="*/ 4821376 w 8114427"/>
              <a:gd name="connsiteY50" fmla="*/ 1401430 h 5376282"/>
              <a:gd name="connsiteX51" fmla="*/ 4845281 w 8114427"/>
              <a:gd name="connsiteY51" fmla="*/ 1443266 h 5376282"/>
              <a:gd name="connsiteX52" fmla="*/ 4851258 w 8114427"/>
              <a:gd name="connsiteY52" fmla="*/ 1491077 h 5376282"/>
              <a:gd name="connsiteX53" fmla="*/ 4863211 w 8114427"/>
              <a:gd name="connsiteY53" fmla="*/ 1514983 h 5376282"/>
              <a:gd name="connsiteX54" fmla="*/ 4887117 w 8114427"/>
              <a:gd name="connsiteY54" fmla="*/ 1544866 h 5376282"/>
              <a:gd name="connsiteX55" fmla="*/ 4911023 w 8114427"/>
              <a:gd name="connsiteY55" fmla="*/ 1580724 h 5376282"/>
              <a:gd name="connsiteX56" fmla="*/ 4922976 w 8114427"/>
              <a:gd name="connsiteY56" fmla="*/ 1610607 h 5376282"/>
              <a:gd name="connsiteX57" fmla="*/ 4899070 w 8114427"/>
              <a:gd name="connsiteY57" fmla="*/ 1664395 h 5376282"/>
              <a:gd name="connsiteX58" fmla="*/ 4922976 w 8114427"/>
              <a:gd name="connsiteY58" fmla="*/ 1712207 h 5376282"/>
              <a:gd name="connsiteX59" fmla="*/ 4934929 w 8114427"/>
              <a:gd name="connsiteY59" fmla="*/ 1742089 h 5376282"/>
              <a:gd name="connsiteX60" fmla="*/ 4952858 w 8114427"/>
              <a:gd name="connsiteY60" fmla="*/ 1783924 h 5376282"/>
              <a:gd name="connsiteX61" fmla="*/ 4964811 w 8114427"/>
              <a:gd name="connsiteY61" fmla="*/ 1801854 h 5376282"/>
              <a:gd name="connsiteX62" fmla="*/ 4964811 w 8114427"/>
              <a:gd name="connsiteY62" fmla="*/ 1831736 h 5376282"/>
              <a:gd name="connsiteX63" fmla="*/ 5012623 w 8114427"/>
              <a:gd name="connsiteY63" fmla="*/ 1891501 h 5376282"/>
              <a:gd name="connsiteX64" fmla="*/ 5042505 w 8114427"/>
              <a:gd name="connsiteY64" fmla="*/ 1909430 h 5376282"/>
              <a:gd name="connsiteX65" fmla="*/ 5048481 w 8114427"/>
              <a:gd name="connsiteY65" fmla="*/ 1903454 h 5376282"/>
              <a:gd name="connsiteX66" fmla="*/ 5090317 w 8114427"/>
              <a:gd name="connsiteY66" fmla="*/ 1921383 h 5376282"/>
              <a:gd name="connsiteX67" fmla="*/ 5144105 w 8114427"/>
              <a:gd name="connsiteY67" fmla="*/ 1969195 h 5376282"/>
              <a:gd name="connsiteX68" fmla="*/ 5185940 w 8114427"/>
              <a:gd name="connsiteY68" fmla="*/ 2005054 h 5376282"/>
              <a:gd name="connsiteX69" fmla="*/ 5221799 w 8114427"/>
              <a:gd name="connsiteY69" fmla="*/ 2017007 h 5376282"/>
              <a:gd name="connsiteX70" fmla="*/ 5275587 w 8114427"/>
              <a:gd name="connsiteY70" fmla="*/ 2028960 h 5376282"/>
              <a:gd name="connsiteX71" fmla="*/ 5275587 w 8114427"/>
              <a:gd name="connsiteY71" fmla="*/ 2052866 h 5376282"/>
              <a:gd name="connsiteX72" fmla="*/ 5323399 w 8114427"/>
              <a:gd name="connsiteY72" fmla="*/ 2082748 h 5376282"/>
              <a:gd name="connsiteX73" fmla="*/ 5359258 w 8114427"/>
              <a:gd name="connsiteY73" fmla="*/ 2088724 h 5376282"/>
              <a:gd name="connsiteX74" fmla="*/ 5401093 w 8114427"/>
              <a:gd name="connsiteY74" fmla="*/ 2124583 h 5376282"/>
              <a:gd name="connsiteX75" fmla="*/ 5430976 w 8114427"/>
              <a:gd name="connsiteY75" fmla="*/ 2142513 h 5376282"/>
              <a:gd name="connsiteX76" fmla="*/ 5442929 w 8114427"/>
              <a:gd name="connsiteY76" fmla="*/ 2148489 h 5376282"/>
              <a:gd name="connsiteX77" fmla="*/ 5466834 w 8114427"/>
              <a:gd name="connsiteY77" fmla="*/ 2154466 h 5376282"/>
              <a:gd name="connsiteX78" fmla="*/ 5526599 w 8114427"/>
              <a:gd name="connsiteY78" fmla="*/ 2178372 h 5376282"/>
              <a:gd name="connsiteX79" fmla="*/ 5550505 w 8114427"/>
              <a:gd name="connsiteY79" fmla="*/ 2154466 h 5376282"/>
              <a:gd name="connsiteX80" fmla="*/ 5574411 w 8114427"/>
              <a:gd name="connsiteY80" fmla="*/ 2130560 h 5376282"/>
              <a:gd name="connsiteX81" fmla="*/ 5604293 w 8114427"/>
              <a:gd name="connsiteY81" fmla="*/ 2088724 h 5376282"/>
              <a:gd name="connsiteX82" fmla="*/ 5646129 w 8114427"/>
              <a:gd name="connsiteY82" fmla="*/ 2064819 h 5376282"/>
              <a:gd name="connsiteX83" fmla="*/ 5634176 w 8114427"/>
              <a:gd name="connsiteY83" fmla="*/ 2046889 h 5376282"/>
              <a:gd name="connsiteX84" fmla="*/ 5634176 w 8114427"/>
              <a:gd name="connsiteY84" fmla="*/ 2011030 h 5376282"/>
              <a:gd name="connsiteX85" fmla="*/ 5670034 w 8114427"/>
              <a:gd name="connsiteY85" fmla="*/ 1975172 h 5376282"/>
              <a:gd name="connsiteX86" fmla="*/ 5670034 w 8114427"/>
              <a:gd name="connsiteY86" fmla="*/ 1957242 h 5376282"/>
              <a:gd name="connsiteX87" fmla="*/ 5735776 w 8114427"/>
              <a:gd name="connsiteY87" fmla="*/ 1819783 h 5376282"/>
              <a:gd name="connsiteX88" fmla="*/ 5753705 w 8114427"/>
              <a:gd name="connsiteY88" fmla="*/ 1813807 h 5376282"/>
              <a:gd name="connsiteX89" fmla="*/ 5843352 w 8114427"/>
              <a:gd name="connsiteY89" fmla="*/ 1795877 h 5376282"/>
              <a:gd name="connsiteX90" fmla="*/ 5855305 w 8114427"/>
              <a:gd name="connsiteY90" fmla="*/ 1795877 h 5376282"/>
              <a:gd name="connsiteX91" fmla="*/ 5879210 w 8114427"/>
              <a:gd name="connsiteY91" fmla="*/ 1765996 h 5376282"/>
              <a:gd name="connsiteX92" fmla="*/ 6070456 w 8114427"/>
              <a:gd name="connsiteY92" fmla="*/ 1789901 h 5376282"/>
              <a:gd name="connsiteX93" fmla="*/ 6219869 w 8114427"/>
              <a:gd name="connsiteY93" fmla="*/ 1807830 h 5376282"/>
              <a:gd name="connsiteX94" fmla="*/ 6291586 w 8114427"/>
              <a:gd name="connsiteY94" fmla="*/ 1849666 h 5376282"/>
              <a:gd name="connsiteX95" fmla="*/ 6327444 w 8114427"/>
              <a:gd name="connsiteY95" fmla="*/ 1897477 h 5376282"/>
              <a:gd name="connsiteX96" fmla="*/ 6333421 w 8114427"/>
              <a:gd name="connsiteY96" fmla="*/ 1939313 h 5376282"/>
              <a:gd name="connsiteX97" fmla="*/ 6423067 w 8114427"/>
              <a:gd name="connsiteY97" fmla="*/ 1951266 h 5376282"/>
              <a:gd name="connsiteX98" fmla="*/ 6452950 w 8114427"/>
              <a:gd name="connsiteY98" fmla="*/ 2017007 h 5376282"/>
              <a:gd name="connsiteX99" fmla="*/ 6512713 w 8114427"/>
              <a:gd name="connsiteY99" fmla="*/ 2046889 h 5376282"/>
              <a:gd name="connsiteX100" fmla="*/ 6584431 w 8114427"/>
              <a:gd name="connsiteY100" fmla="*/ 2118606 h 5376282"/>
              <a:gd name="connsiteX101" fmla="*/ 6620289 w 8114427"/>
              <a:gd name="connsiteY101" fmla="*/ 2256065 h 5376282"/>
              <a:gd name="connsiteX102" fmla="*/ 6703960 w 8114427"/>
              <a:gd name="connsiteY102" fmla="*/ 2381572 h 5376282"/>
              <a:gd name="connsiteX103" fmla="*/ 6745795 w 8114427"/>
              <a:gd name="connsiteY103" fmla="*/ 2501101 h 5376282"/>
              <a:gd name="connsiteX104" fmla="*/ 6829465 w 8114427"/>
              <a:gd name="connsiteY104" fmla="*/ 2560866 h 5376282"/>
              <a:gd name="connsiteX105" fmla="*/ 6889229 w 8114427"/>
              <a:gd name="connsiteY105" fmla="*/ 2650512 h 5376282"/>
              <a:gd name="connsiteX106" fmla="*/ 6948993 w 8114427"/>
              <a:gd name="connsiteY106" fmla="*/ 2758089 h 5376282"/>
              <a:gd name="connsiteX107" fmla="*/ 6996805 w 8114427"/>
              <a:gd name="connsiteY107" fmla="*/ 2805900 h 5376282"/>
              <a:gd name="connsiteX108" fmla="*/ 7068521 w 8114427"/>
              <a:gd name="connsiteY108" fmla="*/ 2829806 h 5376282"/>
              <a:gd name="connsiteX109" fmla="*/ 7080473 w 8114427"/>
              <a:gd name="connsiteY109" fmla="*/ 2907501 h 5376282"/>
              <a:gd name="connsiteX110" fmla="*/ 7086450 w 8114427"/>
              <a:gd name="connsiteY110" fmla="*/ 2979218 h 5376282"/>
              <a:gd name="connsiteX111" fmla="*/ 7104378 w 8114427"/>
              <a:gd name="connsiteY111" fmla="*/ 3080819 h 5376282"/>
              <a:gd name="connsiteX112" fmla="*/ 7146214 w 8114427"/>
              <a:gd name="connsiteY112" fmla="*/ 3182419 h 5376282"/>
              <a:gd name="connsiteX113" fmla="*/ 7176095 w 8114427"/>
              <a:gd name="connsiteY113" fmla="*/ 3194372 h 5376282"/>
              <a:gd name="connsiteX114" fmla="*/ 7200002 w 8114427"/>
              <a:gd name="connsiteY114" fmla="*/ 3260112 h 5376282"/>
              <a:gd name="connsiteX115" fmla="*/ 7277694 w 8114427"/>
              <a:gd name="connsiteY115" fmla="*/ 3361711 h 5376282"/>
              <a:gd name="connsiteX116" fmla="*/ 7385271 w 8114427"/>
              <a:gd name="connsiteY116" fmla="*/ 3391593 h 5376282"/>
              <a:gd name="connsiteX117" fmla="*/ 7451012 w 8114427"/>
              <a:gd name="connsiteY117" fmla="*/ 3445381 h 5376282"/>
              <a:gd name="connsiteX118" fmla="*/ 7558588 w 8114427"/>
              <a:gd name="connsiteY118" fmla="*/ 3451357 h 5376282"/>
              <a:gd name="connsiteX119" fmla="*/ 7630305 w 8114427"/>
              <a:gd name="connsiteY119" fmla="*/ 3517097 h 5376282"/>
              <a:gd name="connsiteX120" fmla="*/ 7702023 w 8114427"/>
              <a:gd name="connsiteY120" fmla="*/ 3546980 h 5376282"/>
              <a:gd name="connsiteX121" fmla="*/ 7857410 w 8114427"/>
              <a:gd name="connsiteY121" fmla="*/ 3535026 h 5376282"/>
              <a:gd name="connsiteX122" fmla="*/ 7970962 w 8114427"/>
              <a:gd name="connsiteY122" fmla="*/ 3588814 h 5376282"/>
              <a:gd name="connsiteX123" fmla="*/ 8012796 w 8114427"/>
              <a:gd name="connsiteY123" fmla="*/ 3612720 h 5376282"/>
              <a:gd name="connsiteX124" fmla="*/ 8090490 w 8114427"/>
              <a:gd name="connsiteY124" fmla="*/ 3564909 h 5376282"/>
              <a:gd name="connsiteX125" fmla="*/ 8108418 w 8114427"/>
              <a:gd name="connsiteY125" fmla="*/ 3558932 h 5376282"/>
              <a:gd name="connsiteX126" fmla="*/ 8114394 w 8114427"/>
              <a:gd name="connsiteY126" fmla="*/ 3720296 h 5376282"/>
              <a:gd name="connsiteX127" fmla="*/ 8030724 w 8114427"/>
              <a:gd name="connsiteY127" fmla="*/ 3893614 h 5376282"/>
              <a:gd name="connsiteX128" fmla="*/ 7970960 w 8114427"/>
              <a:gd name="connsiteY128" fmla="*/ 4054978 h 5376282"/>
              <a:gd name="connsiteX129" fmla="*/ 7929124 w 8114427"/>
              <a:gd name="connsiteY129" fmla="*/ 4365754 h 5376282"/>
              <a:gd name="connsiteX130" fmla="*/ 7911195 w 8114427"/>
              <a:gd name="connsiteY130" fmla="*/ 4568954 h 5376282"/>
              <a:gd name="connsiteX131" fmla="*/ 7917171 w 8114427"/>
              <a:gd name="connsiteY131" fmla="*/ 4736295 h 5376282"/>
              <a:gd name="connsiteX132" fmla="*/ 7917171 w 8114427"/>
              <a:gd name="connsiteY132" fmla="*/ 4867777 h 5376282"/>
              <a:gd name="connsiteX133" fmla="*/ 7929124 w 8114427"/>
              <a:gd name="connsiteY133" fmla="*/ 5029141 h 5376282"/>
              <a:gd name="connsiteX134" fmla="*/ 7893266 w 8114427"/>
              <a:gd name="connsiteY134" fmla="*/ 5166599 h 5376282"/>
              <a:gd name="connsiteX135" fmla="*/ 7905219 w 8114427"/>
              <a:gd name="connsiteY135" fmla="*/ 5280152 h 5376282"/>
              <a:gd name="connsiteX136" fmla="*/ 7935101 w 8114427"/>
              <a:gd name="connsiteY136" fmla="*/ 5369799 h 5376282"/>
              <a:gd name="connsiteX137" fmla="*/ 7911195 w 8114427"/>
              <a:gd name="connsiteY137" fmla="*/ 5369798 h 5376282"/>
              <a:gd name="connsiteX138" fmla="*/ 7815571 w 8114427"/>
              <a:gd name="connsiteY138" fmla="*/ 5327962 h 5376282"/>
              <a:gd name="connsiteX139" fmla="*/ 7725924 w 8114427"/>
              <a:gd name="connsiteY139" fmla="*/ 5286127 h 5376282"/>
              <a:gd name="connsiteX140" fmla="*/ 7678113 w 8114427"/>
              <a:gd name="connsiteY140" fmla="*/ 5292104 h 5376282"/>
              <a:gd name="connsiteX141" fmla="*/ 7546631 w 8114427"/>
              <a:gd name="connsiteY141" fmla="*/ 5298081 h 5376282"/>
              <a:gd name="connsiteX142" fmla="*/ 7474913 w 8114427"/>
              <a:gd name="connsiteY142" fmla="*/ 5310034 h 5376282"/>
              <a:gd name="connsiteX143" fmla="*/ 7445031 w 8114427"/>
              <a:gd name="connsiteY143" fmla="*/ 5339916 h 5376282"/>
              <a:gd name="connsiteX144" fmla="*/ 7259760 w 8114427"/>
              <a:gd name="connsiteY144" fmla="*/ 5298080 h 5376282"/>
              <a:gd name="connsiteX145" fmla="*/ 7214129 w 8114427"/>
              <a:gd name="connsiteY145" fmla="*/ 5192855 h 5376282"/>
              <a:gd name="connsiteX146" fmla="*/ 7179460 w 8114427"/>
              <a:gd name="connsiteY146" fmla="*/ 5214524 h 5376282"/>
              <a:gd name="connsiteX147" fmla="*/ 7144791 w 8114427"/>
              <a:gd name="connsiteY147" fmla="*/ 5179854 h 5376282"/>
              <a:gd name="connsiteX148" fmla="*/ 7127456 w 8114427"/>
              <a:gd name="connsiteY148" fmla="*/ 5218856 h 5376282"/>
              <a:gd name="connsiteX149" fmla="*/ 6915107 w 8114427"/>
              <a:gd name="connsiteY149" fmla="*/ 5145184 h 5376282"/>
              <a:gd name="connsiteX150" fmla="*/ 6893439 w 8114427"/>
              <a:gd name="connsiteY150" fmla="*/ 5097514 h 5376282"/>
              <a:gd name="connsiteX151" fmla="*/ 6941109 w 8114427"/>
              <a:gd name="connsiteY151" fmla="*/ 5054178 h 5376282"/>
              <a:gd name="connsiteX152" fmla="*/ 6906440 w 8114427"/>
              <a:gd name="connsiteY152" fmla="*/ 4976172 h 5376282"/>
              <a:gd name="connsiteX153" fmla="*/ 6863104 w 8114427"/>
              <a:gd name="connsiteY153" fmla="*/ 4980506 h 5376282"/>
              <a:gd name="connsiteX154" fmla="*/ 6880438 w 8114427"/>
              <a:gd name="connsiteY154" fmla="*/ 4928502 h 5376282"/>
              <a:gd name="connsiteX155" fmla="*/ 6780764 w 8114427"/>
              <a:gd name="connsiteY155" fmla="*/ 4928502 h 5376282"/>
              <a:gd name="connsiteX156" fmla="*/ 6750429 w 8114427"/>
              <a:gd name="connsiteY156" fmla="*/ 4958837 h 5376282"/>
              <a:gd name="connsiteX157" fmla="*/ 6715759 w 8114427"/>
              <a:gd name="connsiteY157" fmla="*/ 4950170 h 5376282"/>
              <a:gd name="connsiteX158" fmla="*/ 6702758 w 8114427"/>
              <a:gd name="connsiteY158" fmla="*/ 4915501 h 5376282"/>
              <a:gd name="connsiteX159" fmla="*/ 6698424 w 8114427"/>
              <a:gd name="connsiteY159" fmla="*/ 4824495 h 5376282"/>
              <a:gd name="connsiteX160" fmla="*/ 6681090 w 8114427"/>
              <a:gd name="connsiteY160" fmla="*/ 4729155 h 5376282"/>
              <a:gd name="connsiteX161" fmla="*/ 6685423 w 8114427"/>
              <a:gd name="connsiteY161" fmla="*/ 4659816 h 5376282"/>
              <a:gd name="connsiteX162" fmla="*/ 6620418 w 8114427"/>
              <a:gd name="connsiteY162" fmla="*/ 4573142 h 5376282"/>
              <a:gd name="connsiteX163" fmla="*/ 6624753 w 8114427"/>
              <a:gd name="connsiteY163" fmla="*/ 4425798 h 5376282"/>
              <a:gd name="connsiteX164" fmla="*/ 6529412 w 8114427"/>
              <a:gd name="connsiteY164" fmla="*/ 4304457 h 5376282"/>
              <a:gd name="connsiteX165" fmla="*/ 6494743 w 8114427"/>
              <a:gd name="connsiteY165" fmla="*/ 4261120 h 5376282"/>
              <a:gd name="connsiteX166" fmla="*/ 6438406 w 8114427"/>
              <a:gd name="connsiteY166" fmla="*/ 4274121 h 5376282"/>
              <a:gd name="connsiteX167" fmla="*/ 6395069 w 8114427"/>
              <a:gd name="connsiteY167" fmla="*/ 4252453 h 5376282"/>
              <a:gd name="connsiteX168" fmla="*/ 6356067 w 8114427"/>
              <a:gd name="connsiteY168" fmla="*/ 4174447 h 5376282"/>
              <a:gd name="connsiteX169" fmla="*/ 6299729 w 8114427"/>
              <a:gd name="connsiteY169" fmla="*/ 4183114 h 5376282"/>
              <a:gd name="connsiteX170" fmla="*/ 6243391 w 8114427"/>
              <a:gd name="connsiteY170" fmla="*/ 4204783 h 5376282"/>
              <a:gd name="connsiteX171" fmla="*/ 6165385 w 8114427"/>
              <a:gd name="connsiteY171" fmla="*/ 4209116 h 5376282"/>
              <a:gd name="connsiteX172" fmla="*/ 6161052 w 8114427"/>
              <a:gd name="connsiteY172" fmla="*/ 4174447 h 5376282"/>
              <a:gd name="connsiteX173" fmla="*/ 6182721 w 8114427"/>
              <a:gd name="connsiteY173" fmla="*/ 4165779 h 5376282"/>
              <a:gd name="connsiteX174" fmla="*/ 6139384 w 8114427"/>
              <a:gd name="connsiteY174" fmla="*/ 4126776 h 5376282"/>
              <a:gd name="connsiteX175" fmla="*/ 6100381 w 8114427"/>
              <a:gd name="connsiteY175" fmla="*/ 4113776 h 5376282"/>
              <a:gd name="connsiteX176" fmla="*/ 6018041 w 8114427"/>
              <a:gd name="connsiteY176" fmla="*/ 4035770 h 5376282"/>
              <a:gd name="connsiteX177" fmla="*/ 5840362 w 8114427"/>
              <a:gd name="connsiteY177" fmla="*/ 4014102 h 5376282"/>
              <a:gd name="connsiteX178" fmla="*/ 5788357 w 8114427"/>
              <a:gd name="connsiteY178" fmla="*/ 4027103 h 5376282"/>
              <a:gd name="connsiteX179" fmla="*/ 5736354 w 8114427"/>
              <a:gd name="connsiteY179" fmla="*/ 4035771 h 5376282"/>
              <a:gd name="connsiteX180" fmla="*/ 5745022 w 8114427"/>
              <a:gd name="connsiteY180" fmla="*/ 4079107 h 5376282"/>
              <a:gd name="connsiteX181" fmla="*/ 5801360 w 8114427"/>
              <a:gd name="connsiteY181" fmla="*/ 4157112 h 5376282"/>
              <a:gd name="connsiteX182" fmla="*/ 5801359 w 8114427"/>
              <a:gd name="connsiteY182" fmla="*/ 4339126 h 5376282"/>
              <a:gd name="connsiteX183" fmla="*/ 5675683 w 8114427"/>
              <a:gd name="connsiteY183" fmla="*/ 4365128 h 5376282"/>
              <a:gd name="connsiteX184" fmla="*/ 5558675 w 8114427"/>
              <a:gd name="connsiteY184" fmla="*/ 4352126 h 5376282"/>
              <a:gd name="connsiteX185" fmla="*/ 5467668 w 8114427"/>
              <a:gd name="connsiteY185" fmla="*/ 4330458 h 5376282"/>
              <a:gd name="connsiteX186" fmla="*/ 5406997 w 8114427"/>
              <a:gd name="connsiteY186" fmla="*/ 4352127 h 5376282"/>
              <a:gd name="connsiteX187" fmla="*/ 5359327 w 8114427"/>
              <a:gd name="connsiteY187" fmla="*/ 4399797 h 5376282"/>
              <a:gd name="connsiteX188" fmla="*/ 5298656 w 8114427"/>
              <a:gd name="connsiteY188" fmla="*/ 4443134 h 5376282"/>
              <a:gd name="connsiteX189" fmla="*/ 5272654 w 8114427"/>
              <a:gd name="connsiteY189" fmla="*/ 4486469 h 5376282"/>
              <a:gd name="connsiteX190" fmla="*/ 5198982 w 8114427"/>
              <a:gd name="connsiteY190" fmla="*/ 4521139 h 5376282"/>
              <a:gd name="connsiteX191" fmla="*/ 5203315 w 8114427"/>
              <a:gd name="connsiteY191" fmla="*/ 4577477 h 5376282"/>
              <a:gd name="connsiteX192" fmla="*/ 5185981 w 8114427"/>
              <a:gd name="connsiteY192" fmla="*/ 4616479 h 5376282"/>
              <a:gd name="connsiteX193" fmla="*/ 5190315 w 8114427"/>
              <a:gd name="connsiteY193" fmla="*/ 4677150 h 5376282"/>
              <a:gd name="connsiteX194" fmla="*/ 5216316 w 8114427"/>
              <a:gd name="connsiteY194" fmla="*/ 4737821 h 5376282"/>
              <a:gd name="connsiteX195" fmla="*/ 5164312 w 8114427"/>
              <a:gd name="connsiteY195" fmla="*/ 4733488 h 5376282"/>
              <a:gd name="connsiteX196" fmla="*/ 5138311 w 8114427"/>
              <a:gd name="connsiteY196" fmla="*/ 4776824 h 5376282"/>
              <a:gd name="connsiteX197" fmla="*/ 5073306 w 8114427"/>
              <a:gd name="connsiteY197" fmla="*/ 4824494 h 5376282"/>
              <a:gd name="connsiteX198" fmla="*/ 5073306 w 8114427"/>
              <a:gd name="connsiteY198" fmla="*/ 4941503 h 5376282"/>
              <a:gd name="connsiteX199" fmla="*/ 5042970 w 8114427"/>
              <a:gd name="connsiteY199" fmla="*/ 4971838 h 5376282"/>
              <a:gd name="connsiteX200" fmla="*/ 5016969 w 8114427"/>
              <a:gd name="connsiteY200" fmla="*/ 5231857 h 5376282"/>
              <a:gd name="connsiteX201" fmla="*/ 4973633 w 8114427"/>
              <a:gd name="connsiteY201" fmla="*/ 5366201 h 5376282"/>
              <a:gd name="connsiteX202" fmla="*/ 4947631 w 8114427"/>
              <a:gd name="connsiteY202" fmla="*/ 5309863 h 5376282"/>
              <a:gd name="connsiteX203" fmla="*/ 4886959 w 8114427"/>
              <a:gd name="connsiteY203" fmla="*/ 5318530 h 5376282"/>
              <a:gd name="connsiteX204" fmla="*/ 4808953 w 8114427"/>
              <a:gd name="connsiteY204" fmla="*/ 5288195 h 5376282"/>
              <a:gd name="connsiteX205" fmla="*/ 4813287 w 8114427"/>
              <a:gd name="connsiteY205" fmla="*/ 5223190 h 5376282"/>
              <a:gd name="connsiteX206" fmla="*/ 4765617 w 8114427"/>
              <a:gd name="connsiteY206" fmla="*/ 5205855 h 5376282"/>
              <a:gd name="connsiteX207" fmla="*/ 4665944 w 8114427"/>
              <a:gd name="connsiteY207" fmla="*/ 5249192 h 5376282"/>
              <a:gd name="connsiteX208" fmla="*/ 4657276 w 8114427"/>
              <a:gd name="connsiteY208" fmla="*/ 5197189 h 5376282"/>
              <a:gd name="connsiteX209" fmla="*/ 4700612 w 8114427"/>
              <a:gd name="connsiteY209" fmla="*/ 5136518 h 5376282"/>
              <a:gd name="connsiteX210" fmla="*/ 4665943 w 8114427"/>
              <a:gd name="connsiteY210" fmla="*/ 5062846 h 5376282"/>
              <a:gd name="connsiteX211" fmla="*/ 4587937 w 8114427"/>
              <a:gd name="connsiteY211" fmla="*/ 5015175 h 5376282"/>
              <a:gd name="connsiteX212" fmla="*/ 4488263 w 8114427"/>
              <a:gd name="connsiteY212" fmla="*/ 5006508 h 5376282"/>
              <a:gd name="connsiteX213" fmla="*/ 4457927 w 8114427"/>
              <a:gd name="connsiteY213" fmla="*/ 5015175 h 5376282"/>
              <a:gd name="connsiteX214" fmla="*/ 4462261 w 8114427"/>
              <a:gd name="connsiteY214" fmla="*/ 5067178 h 5376282"/>
              <a:gd name="connsiteX215" fmla="*/ 4388589 w 8114427"/>
              <a:gd name="connsiteY215" fmla="*/ 5114849 h 5376282"/>
              <a:gd name="connsiteX216" fmla="*/ 4462261 w 8114427"/>
              <a:gd name="connsiteY216" fmla="*/ 5266528 h 5376282"/>
              <a:gd name="connsiteX217" fmla="*/ 4405924 w 8114427"/>
              <a:gd name="connsiteY217" fmla="*/ 5266528 h 5376282"/>
              <a:gd name="connsiteX218" fmla="*/ 4384256 w 8114427"/>
              <a:gd name="connsiteY218" fmla="*/ 5262193 h 5376282"/>
              <a:gd name="connsiteX219" fmla="*/ 4349588 w 8114427"/>
              <a:gd name="connsiteY219" fmla="*/ 5262193 h 5376282"/>
              <a:gd name="connsiteX220" fmla="*/ 4340919 w 8114427"/>
              <a:gd name="connsiteY220" fmla="*/ 5270860 h 5376282"/>
              <a:gd name="connsiteX221" fmla="*/ 4210910 w 8114427"/>
              <a:gd name="connsiteY221" fmla="*/ 5097514 h 5376282"/>
              <a:gd name="connsiteX222" fmla="*/ 4059232 w 8114427"/>
              <a:gd name="connsiteY222" fmla="*/ 4915502 h 5376282"/>
              <a:gd name="connsiteX223" fmla="*/ 4033230 w 8114427"/>
              <a:gd name="connsiteY223" fmla="*/ 4919835 h 5376282"/>
              <a:gd name="connsiteX224" fmla="*/ 3985560 w 8114427"/>
              <a:gd name="connsiteY224" fmla="*/ 4798492 h 5376282"/>
              <a:gd name="connsiteX225" fmla="*/ 3881553 w 8114427"/>
              <a:gd name="connsiteY225" fmla="*/ 4690151 h 5376282"/>
              <a:gd name="connsiteX226" fmla="*/ 3838216 w 8114427"/>
              <a:gd name="connsiteY226" fmla="*/ 4586143 h 5376282"/>
              <a:gd name="connsiteX227" fmla="*/ 3755877 w 8114427"/>
              <a:gd name="connsiteY227" fmla="*/ 4490803 h 5376282"/>
              <a:gd name="connsiteX228" fmla="*/ 3569530 w 8114427"/>
              <a:gd name="connsiteY228" fmla="*/ 4334792 h 5376282"/>
              <a:gd name="connsiteX229" fmla="*/ 3465522 w 8114427"/>
              <a:gd name="connsiteY229" fmla="*/ 4243785 h 5376282"/>
              <a:gd name="connsiteX230" fmla="*/ 3391850 w 8114427"/>
              <a:gd name="connsiteY230" fmla="*/ 4161446 h 5376282"/>
              <a:gd name="connsiteX231" fmla="*/ 3365848 w 8114427"/>
              <a:gd name="connsiteY231" fmla="*/ 4096441 h 5376282"/>
              <a:gd name="connsiteX232" fmla="*/ 3296510 w 8114427"/>
              <a:gd name="connsiteY232" fmla="*/ 4035770 h 5376282"/>
              <a:gd name="connsiteX233" fmla="*/ 3279175 w 8114427"/>
              <a:gd name="connsiteY233" fmla="*/ 3966432 h 5376282"/>
              <a:gd name="connsiteX234" fmla="*/ 3248839 w 8114427"/>
              <a:gd name="connsiteY234" fmla="*/ 3936096 h 5376282"/>
              <a:gd name="connsiteX235" fmla="*/ 3240172 w 8114427"/>
              <a:gd name="connsiteY235" fmla="*/ 3905760 h 5376282"/>
              <a:gd name="connsiteX236" fmla="*/ 3114497 w 8114427"/>
              <a:gd name="connsiteY236" fmla="*/ 3797419 h 5376282"/>
              <a:gd name="connsiteX237" fmla="*/ 2980153 w 8114427"/>
              <a:gd name="connsiteY237" fmla="*/ 3758416 h 5376282"/>
              <a:gd name="connsiteX238" fmla="*/ 2923815 w 8114427"/>
              <a:gd name="connsiteY238" fmla="*/ 3697746 h 5376282"/>
              <a:gd name="connsiteX239" fmla="*/ 2867480 w 8114427"/>
              <a:gd name="connsiteY239" fmla="*/ 3650075 h 5376282"/>
              <a:gd name="connsiteX240" fmla="*/ 2806810 w 8114427"/>
              <a:gd name="connsiteY240" fmla="*/ 3637074 h 5376282"/>
              <a:gd name="connsiteX241" fmla="*/ 2798142 w 8114427"/>
              <a:gd name="connsiteY241" fmla="*/ 3524399 h 5376282"/>
              <a:gd name="connsiteX242" fmla="*/ 2798143 w 8114427"/>
              <a:gd name="connsiteY242" fmla="*/ 3463728 h 5376282"/>
              <a:gd name="connsiteX243" fmla="*/ 2884816 w 8114427"/>
              <a:gd name="connsiteY243" fmla="*/ 3351053 h 5376282"/>
              <a:gd name="connsiteX244" fmla="*/ 2880504 w 8114427"/>
              <a:gd name="connsiteY244" fmla="*/ 3250100 h 5376282"/>
              <a:gd name="connsiteX245" fmla="*/ 2810649 w 8114427"/>
              <a:gd name="connsiteY245" fmla="*/ 3120674 h 5376282"/>
              <a:gd name="connsiteX246" fmla="*/ 2700063 w 8114427"/>
              <a:gd name="connsiteY246" fmla="*/ 3125524 h 5376282"/>
              <a:gd name="connsiteX247" fmla="*/ 1852253 w 8114427"/>
              <a:gd name="connsiteY247" fmla="*/ 3088578 h 5376282"/>
              <a:gd name="connsiteX0" fmla="*/ 2698046 w 8114427"/>
              <a:gd name="connsiteY0" fmla="*/ 3122379 h 5376282"/>
              <a:gd name="connsiteX1" fmla="*/ 922613 w 8114427"/>
              <a:gd name="connsiteY1" fmla="*/ 2406588 h 5376282"/>
              <a:gd name="connsiteX2" fmla="*/ 884513 w 8114427"/>
              <a:gd name="connsiteY2" fmla="*/ 2326578 h 5376282"/>
              <a:gd name="connsiteX3" fmla="*/ 953093 w 8114427"/>
              <a:gd name="connsiteY3" fmla="*/ 2040828 h 5376282"/>
              <a:gd name="connsiteX4" fmla="*/ 882262 w 8114427"/>
              <a:gd name="connsiteY4" fmla="*/ 1952938 h 5376282"/>
              <a:gd name="connsiteX5" fmla="*/ 819649 w 8114427"/>
              <a:gd name="connsiteY5" fmla="*/ 1842296 h 5376282"/>
              <a:gd name="connsiteX6" fmla="*/ 724892 w 8114427"/>
              <a:gd name="connsiteY6" fmla="*/ 1694990 h 5376282"/>
              <a:gd name="connsiteX7" fmla="*/ 582758 w 8114427"/>
              <a:gd name="connsiteY7" fmla="*/ 1570351 h 5376282"/>
              <a:gd name="connsiteX8" fmla="*/ 490044 w 8114427"/>
              <a:gd name="connsiteY8" fmla="*/ 1461969 h 5376282"/>
              <a:gd name="connsiteX9" fmla="*/ 398787 w 8114427"/>
              <a:gd name="connsiteY9" fmla="*/ 1377494 h 5376282"/>
              <a:gd name="connsiteX10" fmla="*/ 373643 w 8114427"/>
              <a:gd name="connsiteY10" fmla="*/ 1258831 h 5376282"/>
              <a:gd name="connsiteX11" fmla="*/ 379402 w 8114427"/>
              <a:gd name="connsiteY11" fmla="*/ 1151904 h 5376282"/>
              <a:gd name="connsiteX12" fmla="*/ 343327 w 8114427"/>
              <a:gd name="connsiteY12" fmla="*/ 1054238 h 5376282"/>
              <a:gd name="connsiteX13" fmla="*/ 302947 w 8114427"/>
              <a:gd name="connsiteY13" fmla="*/ 996082 h 5376282"/>
              <a:gd name="connsiteX14" fmla="*/ 307902 w 8114427"/>
              <a:gd name="connsiteY14" fmla="*/ 860731 h 5376282"/>
              <a:gd name="connsiteX15" fmla="*/ 218162 w 8114427"/>
              <a:gd name="connsiteY15" fmla="*/ 767429 h 5376282"/>
              <a:gd name="connsiteX16" fmla="*/ 238786 w 8114427"/>
              <a:gd name="connsiteY16" fmla="*/ 673694 h 5376282"/>
              <a:gd name="connsiteX17" fmla="*/ 131859 w 8114427"/>
              <a:gd name="connsiteY17" fmla="*/ 414074 h 5376282"/>
              <a:gd name="connsiteX18" fmla="*/ 179454 w 8114427"/>
              <a:gd name="connsiteY18" fmla="*/ 360503 h 5376282"/>
              <a:gd name="connsiteX19" fmla="*/ 91696 w 8114427"/>
              <a:gd name="connsiteY19" fmla="*/ 241499 h 5376282"/>
              <a:gd name="connsiteX20" fmla="*/ 44535 w 8114427"/>
              <a:gd name="connsiteY20" fmla="*/ 106364 h 5376282"/>
              <a:gd name="connsiteX21" fmla="*/ 73903 w 8114427"/>
              <a:gd name="connsiteY21" fmla="*/ 3029 h 5376282"/>
              <a:gd name="connsiteX22" fmla="*/ 914999 w 8114427"/>
              <a:gd name="connsiteY22" fmla="*/ 32694 h 5376282"/>
              <a:gd name="connsiteX23" fmla="*/ 985387 w 8114427"/>
              <a:gd name="connsiteY23" fmla="*/ 86035 h 5376282"/>
              <a:gd name="connsiteX24" fmla="*/ 1040724 w 8114427"/>
              <a:gd name="connsiteY24" fmla="*/ 212028 h 5376282"/>
              <a:gd name="connsiteX25" fmla="*/ 2217091 w 8114427"/>
              <a:gd name="connsiteY25" fmla="*/ 808490 h 5376282"/>
              <a:gd name="connsiteX26" fmla="*/ 2789562 w 8114427"/>
              <a:gd name="connsiteY26" fmla="*/ 907056 h 5376282"/>
              <a:gd name="connsiteX27" fmla="*/ 3280035 w 8114427"/>
              <a:gd name="connsiteY27" fmla="*/ 953195 h 5376282"/>
              <a:gd name="connsiteX28" fmla="*/ 3494599 w 8114427"/>
              <a:gd name="connsiteY28" fmla="*/ 977101 h 5376282"/>
              <a:gd name="connsiteX29" fmla="*/ 3506552 w 8114427"/>
              <a:gd name="connsiteY29" fmla="*/ 977101 h 5376282"/>
              <a:gd name="connsiteX30" fmla="*/ 3518505 w 8114427"/>
              <a:gd name="connsiteY30" fmla="*/ 779877 h 5376282"/>
              <a:gd name="connsiteX31" fmla="*/ 3518505 w 8114427"/>
              <a:gd name="connsiteY31" fmla="*/ 773901 h 5376282"/>
              <a:gd name="connsiteX32" fmla="*/ 3655964 w 8114427"/>
              <a:gd name="connsiteY32" fmla="*/ 773901 h 5376282"/>
              <a:gd name="connsiteX33" fmla="*/ 4205799 w 8114427"/>
              <a:gd name="connsiteY33" fmla="*/ 821713 h 5376282"/>
              <a:gd name="connsiteX34" fmla="*/ 4241658 w 8114427"/>
              <a:gd name="connsiteY34" fmla="*/ 821713 h 5376282"/>
              <a:gd name="connsiteX35" fmla="*/ 4271540 w 8114427"/>
              <a:gd name="connsiteY35" fmla="*/ 851595 h 5376282"/>
              <a:gd name="connsiteX36" fmla="*/ 4295446 w 8114427"/>
              <a:gd name="connsiteY36" fmla="*/ 905383 h 5376282"/>
              <a:gd name="connsiteX37" fmla="*/ 4301423 w 8114427"/>
              <a:gd name="connsiteY37" fmla="*/ 953195 h 5376282"/>
              <a:gd name="connsiteX38" fmla="*/ 4343258 w 8114427"/>
              <a:gd name="connsiteY38" fmla="*/ 1001007 h 5376282"/>
              <a:gd name="connsiteX39" fmla="*/ 4408999 w 8114427"/>
              <a:gd name="connsiteY39" fmla="*/ 1012960 h 5376282"/>
              <a:gd name="connsiteX40" fmla="*/ 4462787 w 8114427"/>
              <a:gd name="connsiteY40" fmla="*/ 1060772 h 5376282"/>
              <a:gd name="connsiteX41" fmla="*/ 4504623 w 8114427"/>
              <a:gd name="connsiteY41" fmla="*/ 1114560 h 5376282"/>
              <a:gd name="connsiteX42" fmla="*/ 4558411 w 8114427"/>
              <a:gd name="connsiteY42" fmla="*/ 1168348 h 5376282"/>
              <a:gd name="connsiteX43" fmla="*/ 4576340 w 8114427"/>
              <a:gd name="connsiteY43" fmla="*/ 1198230 h 5376282"/>
              <a:gd name="connsiteX44" fmla="*/ 4630129 w 8114427"/>
              <a:gd name="connsiteY44" fmla="*/ 1246042 h 5376282"/>
              <a:gd name="connsiteX45" fmla="*/ 4683917 w 8114427"/>
              <a:gd name="connsiteY45" fmla="*/ 1293854 h 5376282"/>
              <a:gd name="connsiteX46" fmla="*/ 4689893 w 8114427"/>
              <a:gd name="connsiteY46" fmla="*/ 1293854 h 5376282"/>
              <a:gd name="connsiteX47" fmla="*/ 4749658 w 8114427"/>
              <a:gd name="connsiteY47" fmla="*/ 1311783 h 5376282"/>
              <a:gd name="connsiteX48" fmla="*/ 4791493 w 8114427"/>
              <a:gd name="connsiteY48" fmla="*/ 1365572 h 5376282"/>
              <a:gd name="connsiteX49" fmla="*/ 4797470 w 8114427"/>
              <a:gd name="connsiteY49" fmla="*/ 1377524 h 5376282"/>
              <a:gd name="connsiteX50" fmla="*/ 4821376 w 8114427"/>
              <a:gd name="connsiteY50" fmla="*/ 1401430 h 5376282"/>
              <a:gd name="connsiteX51" fmla="*/ 4845281 w 8114427"/>
              <a:gd name="connsiteY51" fmla="*/ 1443266 h 5376282"/>
              <a:gd name="connsiteX52" fmla="*/ 4851258 w 8114427"/>
              <a:gd name="connsiteY52" fmla="*/ 1491077 h 5376282"/>
              <a:gd name="connsiteX53" fmla="*/ 4863211 w 8114427"/>
              <a:gd name="connsiteY53" fmla="*/ 1514983 h 5376282"/>
              <a:gd name="connsiteX54" fmla="*/ 4887117 w 8114427"/>
              <a:gd name="connsiteY54" fmla="*/ 1544866 h 5376282"/>
              <a:gd name="connsiteX55" fmla="*/ 4911023 w 8114427"/>
              <a:gd name="connsiteY55" fmla="*/ 1580724 h 5376282"/>
              <a:gd name="connsiteX56" fmla="*/ 4922976 w 8114427"/>
              <a:gd name="connsiteY56" fmla="*/ 1610607 h 5376282"/>
              <a:gd name="connsiteX57" fmla="*/ 4899070 w 8114427"/>
              <a:gd name="connsiteY57" fmla="*/ 1664395 h 5376282"/>
              <a:gd name="connsiteX58" fmla="*/ 4922976 w 8114427"/>
              <a:gd name="connsiteY58" fmla="*/ 1712207 h 5376282"/>
              <a:gd name="connsiteX59" fmla="*/ 4934929 w 8114427"/>
              <a:gd name="connsiteY59" fmla="*/ 1742089 h 5376282"/>
              <a:gd name="connsiteX60" fmla="*/ 4952858 w 8114427"/>
              <a:gd name="connsiteY60" fmla="*/ 1783924 h 5376282"/>
              <a:gd name="connsiteX61" fmla="*/ 4964811 w 8114427"/>
              <a:gd name="connsiteY61" fmla="*/ 1801854 h 5376282"/>
              <a:gd name="connsiteX62" fmla="*/ 4964811 w 8114427"/>
              <a:gd name="connsiteY62" fmla="*/ 1831736 h 5376282"/>
              <a:gd name="connsiteX63" fmla="*/ 5012623 w 8114427"/>
              <a:gd name="connsiteY63" fmla="*/ 1891501 h 5376282"/>
              <a:gd name="connsiteX64" fmla="*/ 5042505 w 8114427"/>
              <a:gd name="connsiteY64" fmla="*/ 1909430 h 5376282"/>
              <a:gd name="connsiteX65" fmla="*/ 5048481 w 8114427"/>
              <a:gd name="connsiteY65" fmla="*/ 1903454 h 5376282"/>
              <a:gd name="connsiteX66" fmla="*/ 5090317 w 8114427"/>
              <a:gd name="connsiteY66" fmla="*/ 1921383 h 5376282"/>
              <a:gd name="connsiteX67" fmla="*/ 5144105 w 8114427"/>
              <a:gd name="connsiteY67" fmla="*/ 1969195 h 5376282"/>
              <a:gd name="connsiteX68" fmla="*/ 5185940 w 8114427"/>
              <a:gd name="connsiteY68" fmla="*/ 2005054 h 5376282"/>
              <a:gd name="connsiteX69" fmla="*/ 5221799 w 8114427"/>
              <a:gd name="connsiteY69" fmla="*/ 2017007 h 5376282"/>
              <a:gd name="connsiteX70" fmla="*/ 5275587 w 8114427"/>
              <a:gd name="connsiteY70" fmla="*/ 2028960 h 5376282"/>
              <a:gd name="connsiteX71" fmla="*/ 5275587 w 8114427"/>
              <a:gd name="connsiteY71" fmla="*/ 2052866 h 5376282"/>
              <a:gd name="connsiteX72" fmla="*/ 5323399 w 8114427"/>
              <a:gd name="connsiteY72" fmla="*/ 2082748 h 5376282"/>
              <a:gd name="connsiteX73" fmla="*/ 5359258 w 8114427"/>
              <a:gd name="connsiteY73" fmla="*/ 2088724 h 5376282"/>
              <a:gd name="connsiteX74" fmla="*/ 5401093 w 8114427"/>
              <a:gd name="connsiteY74" fmla="*/ 2124583 h 5376282"/>
              <a:gd name="connsiteX75" fmla="*/ 5430976 w 8114427"/>
              <a:gd name="connsiteY75" fmla="*/ 2142513 h 5376282"/>
              <a:gd name="connsiteX76" fmla="*/ 5442929 w 8114427"/>
              <a:gd name="connsiteY76" fmla="*/ 2148489 h 5376282"/>
              <a:gd name="connsiteX77" fmla="*/ 5466834 w 8114427"/>
              <a:gd name="connsiteY77" fmla="*/ 2154466 h 5376282"/>
              <a:gd name="connsiteX78" fmla="*/ 5526599 w 8114427"/>
              <a:gd name="connsiteY78" fmla="*/ 2178372 h 5376282"/>
              <a:gd name="connsiteX79" fmla="*/ 5550505 w 8114427"/>
              <a:gd name="connsiteY79" fmla="*/ 2154466 h 5376282"/>
              <a:gd name="connsiteX80" fmla="*/ 5574411 w 8114427"/>
              <a:gd name="connsiteY80" fmla="*/ 2130560 h 5376282"/>
              <a:gd name="connsiteX81" fmla="*/ 5604293 w 8114427"/>
              <a:gd name="connsiteY81" fmla="*/ 2088724 h 5376282"/>
              <a:gd name="connsiteX82" fmla="*/ 5646129 w 8114427"/>
              <a:gd name="connsiteY82" fmla="*/ 2064819 h 5376282"/>
              <a:gd name="connsiteX83" fmla="*/ 5634176 w 8114427"/>
              <a:gd name="connsiteY83" fmla="*/ 2046889 h 5376282"/>
              <a:gd name="connsiteX84" fmla="*/ 5634176 w 8114427"/>
              <a:gd name="connsiteY84" fmla="*/ 2011030 h 5376282"/>
              <a:gd name="connsiteX85" fmla="*/ 5670034 w 8114427"/>
              <a:gd name="connsiteY85" fmla="*/ 1975172 h 5376282"/>
              <a:gd name="connsiteX86" fmla="*/ 5670034 w 8114427"/>
              <a:gd name="connsiteY86" fmla="*/ 1957242 h 5376282"/>
              <a:gd name="connsiteX87" fmla="*/ 5735776 w 8114427"/>
              <a:gd name="connsiteY87" fmla="*/ 1819783 h 5376282"/>
              <a:gd name="connsiteX88" fmla="*/ 5753705 w 8114427"/>
              <a:gd name="connsiteY88" fmla="*/ 1813807 h 5376282"/>
              <a:gd name="connsiteX89" fmla="*/ 5843352 w 8114427"/>
              <a:gd name="connsiteY89" fmla="*/ 1795877 h 5376282"/>
              <a:gd name="connsiteX90" fmla="*/ 5855305 w 8114427"/>
              <a:gd name="connsiteY90" fmla="*/ 1795877 h 5376282"/>
              <a:gd name="connsiteX91" fmla="*/ 5879210 w 8114427"/>
              <a:gd name="connsiteY91" fmla="*/ 1765996 h 5376282"/>
              <a:gd name="connsiteX92" fmla="*/ 6070456 w 8114427"/>
              <a:gd name="connsiteY92" fmla="*/ 1789901 h 5376282"/>
              <a:gd name="connsiteX93" fmla="*/ 6219869 w 8114427"/>
              <a:gd name="connsiteY93" fmla="*/ 1807830 h 5376282"/>
              <a:gd name="connsiteX94" fmla="*/ 6291586 w 8114427"/>
              <a:gd name="connsiteY94" fmla="*/ 1849666 h 5376282"/>
              <a:gd name="connsiteX95" fmla="*/ 6327444 w 8114427"/>
              <a:gd name="connsiteY95" fmla="*/ 1897477 h 5376282"/>
              <a:gd name="connsiteX96" fmla="*/ 6333421 w 8114427"/>
              <a:gd name="connsiteY96" fmla="*/ 1939313 h 5376282"/>
              <a:gd name="connsiteX97" fmla="*/ 6423067 w 8114427"/>
              <a:gd name="connsiteY97" fmla="*/ 1951266 h 5376282"/>
              <a:gd name="connsiteX98" fmla="*/ 6452950 w 8114427"/>
              <a:gd name="connsiteY98" fmla="*/ 2017007 h 5376282"/>
              <a:gd name="connsiteX99" fmla="*/ 6512713 w 8114427"/>
              <a:gd name="connsiteY99" fmla="*/ 2046889 h 5376282"/>
              <a:gd name="connsiteX100" fmla="*/ 6584431 w 8114427"/>
              <a:gd name="connsiteY100" fmla="*/ 2118606 h 5376282"/>
              <a:gd name="connsiteX101" fmla="*/ 6620289 w 8114427"/>
              <a:gd name="connsiteY101" fmla="*/ 2256065 h 5376282"/>
              <a:gd name="connsiteX102" fmla="*/ 6703960 w 8114427"/>
              <a:gd name="connsiteY102" fmla="*/ 2381572 h 5376282"/>
              <a:gd name="connsiteX103" fmla="*/ 6745795 w 8114427"/>
              <a:gd name="connsiteY103" fmla="*/ 2501101 h 5376282"/>
              <a:gd name="connsiteX104" fmla="*/ 6829465 w 8114427"/>
              <a:gd name="connsiteY104" fmla="*/ 2560866 h 5376282"/>
              <a:gd name="connsiteX105" fmla="*/ 6889229 w 8114427"/>
              <a:gd name="connsiteY105" fmla="*/ 2650512 h 5376282"/>
              <a:gd name="connsiteX106" fmla="*/ 6948993 w 8114427"/>
              <a:gd name="connsiteY106" fmla="*/ 2758089 h 5376282"/>
              <a:gd name="connsiteX107" fmla="*/ 6996805 w 8114427"/>
              <a:gd name="connsiteY107" fmla="*/ 2805900 h 5376282"/>
              <a:gd name="connsiteX108" fmla="*/ 7068521 w 8114427"/>
              <a:gd name="connsiteY108" fmla="*/ 2829806 h 5376282"/>
              <a:gd name="connsiteX109" fmla="*/ 7080473 w 8114427"/>
              <a:gd name="connsiteY109" fmla="*/ 2907501 h 5376282"/>
              <a:gd name="connsiteX110" fmla="*/ 7086450 w 8114427"/>
              <a:gd name="connsiteY110" fmla="*/ 2979218 h 5376282"/>
              <a:gd name="connsiteX111" fmla="*/ 7104378 w 8114427"/>
              <a:gd name="connsiteY111" fmla="*/ 3080819 h 5376282"/>
              <a:gd name="connsiteX112" fmla="*/ 7146214 w 8114427"/>
              <a:gd name="connsiteY112" fmla="*/ 3182419 h 5376282"/>
              <a:gd name="connsiteX113" fmla="*/ 7176095 w 8114427"/>
              <a:gd name="connsiteY113" fmla="*/ 3194372 h 5376282"/>
              <a:gd name="connsiteX114" fmla="*/ 7200002 w 8114427"/>
              <a:gd name="connsiteY114" fmla="*/ 3260112 h 5376282"/>
              <a:gd name="connsiteX115" fmla="*/ 7277694 w 8114427"/>
              <a:gd name="connsiteY115" fmla="*/ 3361711 h 5376282"/>
              <a:gd name="connsiteX116" fmla="*/ 7385271 w 8114427"/>
              <a:gd name="connsiteY116" fmla="*/ 3391593 h 5376282"/>
              <a:gd name="connsiteX117" fmla="*/ 7451012 w 8114427"/>
              <a:gd name="connsiteY117" fmla="*/ 3445381 h 5376282"/>
              <a:gd name="connsiteX118" fmla="*/ 7558588 w 8114427"/>
              <a:gd name="connsiteY118" fmla="*/ 3451357 h 5376282"/>
              <a:gd name="connsiteX119" fmla="*/ 7630305 w 8114427"/>
              <a:gd name="connsiteY119" fmla="*/ 3517097 h 5376282"/>
              <a:gd name="connsiteX120" fmla="*/ 7702023 w 8114427"/>
              <a:gd name="connsiteY120" fmla="*/ 3546980 h 5376282"/>
              <a:gd name="connsiteX121" fmla="*/ 7857410 w 8114427"/>
              <a:gd name="connsiteY121" fmla="*/ 3535026 h 5376282"/>
              <a:gd name="connsiteX122" fmla="*/ 7970962 w 8114427"/>
              <a:gd name="connsiteY122" fmla="*/ 3588814 h 5376282"/>
              <a:gd name="connsiteX123" fmla="*/ 8012796 w 8114427"/>
              <a:gd name="connsiteY123" fmla="*/ 3612720 h 5376282"/>
              <a:gd name="connsiteX124" fmla="*/ 8090490 w 8114427"/>
              <a:gd name="connsiteY124" fmla="*/ 3564909 h 5376282"/>
              <a:gd name="connsiteX125" fmla="*/ 8108418 w 8114427"/>
              <a:gd name="connsiteY125" fmla="*/ 3558932 h 5376282"/>
              <a:gd name="connsiteX126" fmla="*/ 8114394 w 8114427"/>
              <a:gd name="connsiteY126" fmla="*/ 3720296 h 5376282"/>
              <a:gd name="connsiteX127" fmla="*/ 8030724 w 8114427"/>
              <a:gd name="connsiteY127" fmla="*/ 3893614 h 5376282"/>
              <a:gd name="connsiteX128" fmla="*/ 7970960 w 8114427"/>
              <a:gd name="connsiteY128" fmla="*/ 4054978 h 5376282"/>
              <a:gd name="connsiteX129" fmla="*/ 7929124 w 8114427"/>
              <a:gd name="connsiteY129" fmla="*/ 4365754 h 5376282"/>
              <a:gd name="connsiteX130" fmla="*/ 7911195 w 8114427"/>
              <a:gd name="connsiteY130" fmla="*/ 4568954 h 5376282"/>
              <a:gd name="connsiteX131" fmla="*/ 7917171 w 8114427"/>
              <a:gd name="connsiteY131" fmla="*/ 4736295 h 5376282"/>
              <a:gd name="connsiteX132" fmla="*/ 7917171 w 8114427"/>
              <a:gd name="connsiteY132" fmla="*/ 4867777 h 5376282"/>
              <a:gd name="connsiteX133" fmla="*/ 7929124 w 8114427"/>
              <a:gd name="connsiteY133" fmla="*/ 5029141 h 5376282"/>
              <a:gd name="connsiteX134" fmla="*/ 7893266 w 8114427"/>
              <a:gd name="connsiteY134" fmla="*/ 5166599 h 5376282"/>
              <a:gd name="connsiteX135" fmla="*/ 7905219 w 8114427"/>
              <a:gd name="connsiteY135" fmla="*/ 5280152 h 5376282"/>
              <a:gd name="connsiteX136" fmla="*/ 7935101 w 8114427"/>
              <a:gd name="connsiteY136" fmla="*/ 5369799 h 5376282"/>
              <a:gd name="connsiteX137" fmla="*/ 7911195 w 8114427"/>
              <a:gd name="connsiteY137" fmla="*/ 5369798 h 5376282"/>
              <a:gd name="connsiteX138" fmla="*/ 7815571 w 8114427"/>
              <a:gd name="connsiteY138" fmla="*/ 5327962 h 5376282"/>
              <a:gd name="connsiteX139" fmla="*/ 7725924 w 8114427"/>
              <a:gd name="connsiteY139" fmla="*/ 5286127 h 5376282"/>
              <a:gd name="connsiteX140" fmla="*/ 7678113 w 8114427"/>
              <a:gd name="connsiteY140" fmla="*/ 5292104 h 5376282"/>
              <a:gd name="connsiteX141" fmla="*/ 7546631 w 8114427"/>
              <a:gd name="connsiteY141" fmla="*/ 5298081 h 5376282"/>
              <a:gd name="connsiteX142" fmla="*/ 7474913 w 8114427"/>
              <a:gd name="connsiteY142" fmla="*/ 5310034 h 5376282"/>
              <a:gd name="connsiteX143" fmla="*/ 7445031 w 8114427"/>
              <a:gd name="connsiteY143" fmla="*/ 5339916 h 5376282"/>
              <a:gd name="connsiteX144" fmla="*/ 7259760 w 8114427"/>
              <a:gd name="connsiteY144" fmla="*/ 5298080 h 5376282"/>
              <a:gd name="connsiteX145" fmla="*/ 7214129 w 8114427"/>
              <a:gd name="connsiteY145" fmla="*/ 5192855 h 5376282"/>
              <a:gd name="connsiteX146" fmla="*/ 7179460 w 8114427"/>
              <a:gd name="connsiteY146" fmla="*/ 5214524 h 5376282"/>
              <a:gd name="connsiteX147" fmla="*/ 7144791 w 8114427"/>
              <a:gd name="connsiteY147" fmla="*/ 5179854 h 5376282"/>
              <a:gd name="connsiteX148" fmla="*/ 7127456 w 8114427"/>
              <a:gd name="connsiteY148" fmla="*/ 5218856 h 5376282"/>
              <a:gd name="connsiteX149" fmla="*/ 6915107 w 8114427"/>
              <a:gd name="connsiteY149" fmla="*/ 5145184 h 5376282"/>
              <a:gd name="connsiteX150" fmla="*/ 6893439 w 8114427"/>
              <a:gd name="connsiteY150" fmla="*/ 5097514 h 5376282"/>
              <a:gd name="connsiteX151" fmla="*/ 6941109 w 8114427"/>
              <a:gd name="connsiteY151" fmla="*/ 5054178 h 5376282"/>
              <a:gd name="connsiteX152" fmla="*/ 6906440 w 8114427"/>
              <a:gd name="connsiteY152" fmla="*/ 4976172 h 5376282"/>
              <a:gd name="connsiteX153" fmla="*/ 6863104 w 8114427"/>
              <a:gd name="connsiteY153" fmla="*/ 4980506 h 5376282"/>
              <a:gd name="connsiteX154" fmla="*/ 6880438 w 8114427"/>
              <a:gd name="connsiteY154" fmla="*/ 4928502 h 5376282"/>
              <a:gd name="connsiteX155" fmla="*/ 6780764 w 8114427"/>
              <a:gd name="connsiteY155" fmla="*/ 4928502 h 5376282"/>
              <a:gd name="connsiteX156" fmla="*/ 6750429 w 8114427"/>
              <a:gd name="connsiteY156" fmla="*/ 4958837 h 5376282"/>
              <a:gd name="connsiteX157" fmla="*/ 6715759 w 8114427"/>
              <a:gd name="connsiteY157" fmla="*/ 4950170 h 5376282"/>
              <a:gd name="connsiteX158" fmla="*/ 6702758 w 8114427"/>
              <a:gd name="connsiteY158" fmla="*/ 4915501 h 5376282"/>
              <a:gd name="connsiteX159" fmla="*/ 6698424 w 8114427"/>
              <a:gd name="connsiteY159" fmla="*/ 4824495 h 5376282"/>
              <a:gd name="connsiteX160" fmla="*/ 6681090 w 8114427"/>
              <a:gd name="connsiteY160" fmla="*/ 4729155 h 5376282"/>
              <a:gd name="connsiteX161" fmla="*/ 6685423 w 8114427"/>
              <a:gd name="connsiteY161" fmla="*/ 4659816 h 5376282"/>
              <a:gd name="connsiteX162" fmla="*/ 6620418 w 8114427"/>
              <a:gd name="connsiteY162" fmla="*/ 4573142 h 5376282"/>
              <a:gd name="connsiteX163" fmla="*/ 6624753 w 8114427"/>
              <a:gd name="connsiteY163" fmla="*/ 4425798 h 5376282"/>
              <a:gd name="connsiteX164" fmla="*/ 6529412 w 8114427"/>
              <a:gd name="connsiteY164" fmla="*/ 4304457 h 5376282"/>
              <a:gd name="connsiteX165" fmla="*/ 6494743 w 8114427"/>
              <a:gd name="connsiteY165" fmla="*/ 4261120 h 5376282"/>
              <a:gd name="connsiteX166" fmla="*/ 6438406 w 8114427"/>
              <a:gd name="connsiteY166" fmla="*/ 4274121 h 5376282"/>
              <a:gd name="connsiteX167" fmla="*/ 6395069 w 8114427"/>
              <a:gd name="connsiteY167" fmla="*/ 4252453 h 5376282"/>
              <a:gd name="connsiteX168" fmla="*/ 6356067 w 8114427"/>
              <a:gd name="connsiteY168" fmla="*/ 4174447 h 5376282"/>
              <a:gd name="connsiteX169" fmla="*/ 6299729 w 8114427"/>
              <a:gd name="connsiteY169" fmla="*/ 4183114 h 5376282"/>
              <a:gd name="connsiteX170" fmla="*/ 6243391 w 8114427"/>
              <a:gd name="connsiteY170" fmla="*/ 4204783 h 5376282"/>
              <a:gd name="connsiteX171" fmla="*/ 6165385 w 8114427"/>
              <a:gd name="connsiteY171" fmla="*/ 4209116 h 5376282"/>
              <a:gd name="connsiteX172" fmla="*/ 6161052 w 8114427"/>
              <a:gd name="connsiteY172" fmla="*/ 4174447 h 5376282"/>
              <a:gd name="connsiteX173" fmla="*/ 6182721 w 8114427"/>
              <a:gd name="connsiteY173" fmla="*/ 4165779 h 5376282"/>
              <a:gd name="connsiteX174" fmla="*/ 6139384 w 8114427"/>
              <a:gd name="connsiteY174" fmla="*/ 4126776 h 5376282"/>
              <a:gd name="connsiteX175" fmla="*/ 6100381 w 8114427"/>
              <a:gd name="connsiteY175" fmla="*/ 4113776 h 5376282"/>
              <a:gd name="connsiteX176" fmla="*/ 6018041 w 8114427"/>
              <a:gd name="connsiteY176" fmla="*/ 4035770 h 5376282"/>
              <a:gd name="connsiteX177" fmla="*/ 5840362 w 8114427"/>
              <a:gd name="connsiteY177" fmla="*/ 4014102 h 5376282"/>
              <a:gd name="connsiteX178" fmla="*/ 5788357 w 8114427"/>
              <a:gd name="connsiteY178" fmla="*/ 4027103 h 5376282"/>
              <a:gd name="connsiteX179" fmla="*/ 5736354 w 8114427"/>
              <a:gd name="connsiteY179" fmla="*/ 4035771 h 5376282"/>
              <a:gd name="connsiteX180" fmla="*/ 5745022 w 8114427"/>
              <a:gd name="connsiteY180" fmla="*/ 4079107 h 5376282"/>
              <a:gd name="connsiteX181" fmla="*/ 5801360 w 8114427"/>
              <a:gd name="connsiteY181" fmla="*/ 4157112 h 5376282"/>
              <a:gd name="connsiteX182" fmla="*/ 5801359 w 8114427"/>
              <a:gd name="connsiteY182" fmla="*/ 4339126 h 5376282"/>
              <a:gd name="connsiteX183" fmla="*/ 5675683 w 8114427"/>
              <a:gd name="connsiteY183" fmla="*/ 4365128 h 5376282"/>
              <a:gd name="connsiteX184" fmla="*/ 5558675 w 8114427"/>
              <a:gd name="connsiteY184" fmla="*/ 4352126 h 5376282"/>
              <a:gd name="connsiteX185" fmla="*/ 5467668 w 8114427"/>
              <a:gd name="connsiteY185" fmla="*/ 4330458 h 5376282"/>
              <a:gd name="connsiteX186" fmla="*/ 5406997 w 8114427"/>
              <a:gd name="connsiteY186" fmla="*/ 4352127 h 5376282"/>
              <a:gd name="connsiteX187" fmla="*/ 5359327 w 8114427"/>
              <a:gd name="connsiteY187" fmla="*/ 4399797 h 5376282"/>
              <a:gd name="connsiteX188" fmla="*/ 5298656 w 8114427"/>
              <a:gd name="connsiteY188" fmla="*/ 4443134 h 5376282"/>
              <a:gd name="connsiteX189" fmla="*/ 5272654 w 8114427"/>
              <a:gd name="connsiteY189" fmla="*/ 4486469 h 5376282"/>
              <a:gd name="connsiteX190" fmla="*/ 5198982 w 8114427"/>
              <a:gd name="connsiteY190" fmla="*/ 4521139 h 5376282"/>
              <a:gd name="connsiteX191" fmla="*/ 5203315 w 8114427"/>
              <a:gd name="connsiteY191" fmla="*/ 4577477 h 5376282"/>
              <a:gd name="connsiteX192" fmla="*/ 5185981 w 8114427"/>
              <a:gd name="connsiteY192" fmla="*/ 4616479 h 5376282"/>
              <a:gd name="connsiteX193" fmla="*/ 5190315 w 8114427"/>
              <a:gd name="connsiteY193" fmla="*/ 4677150 h 5376282"/>
              <a:gd name="connsiteX194" fmla="*/ 5216316 w 8114427"/>
              <a:gd name="connsiteY194" fmla="*/ 4737821 h 5376282"/>
              <a:gd name="connsiteX195" fmla="*/ 5164312 w 8114427"/>
              <a:gd name="connsiteY195" fmla="*/ 4733488 h 5376282"/>
              <a:gd name="connsiteX196" fmla="*/ 5138311 w 8114427"/>
              <a:gd name="connsiteY196" fmla="*/ 4776824 h 5376282"/>
              <a:gd name="connsiteX197" fmla="*/ 5073306 w 8114427"/>
              <a:gd name="connsiteY197" fmla="*/ 4824494 h 5376282"/>
              <a:gd name="connsiteX198" fmla="*/ 5073306 w 8114427"/>
              <a:gd name="connsiteY198" fmla="*/ 4941503 h 5376282"/>
              <a:gd name="connsiteX199" fmla="*/ 5042970 w 8114427"/>
              <a:gd name="connsiteY199" fmla="*/ 4971838 h 5376282"/>
              <a:gd name="connsiteX200" fmla="*/ 5016969 w 8114427"/>
              <a:gd name="connsiteY200" fmla="*/ 5231857 h 5376282"/>
              <a:gd name="connsiteX201" fmla="*/ 4973633 w 8114427"/>
              <a:gd name="connsiteY201" fmla="*/ 5366201 h 5376282"/>
              <a:gd name="connsiteX202" fmla="*/ 4947631 w 8114427"/>
              <a:gd name="connsiteY202" fmla="*/ 5309863 h 5376282"/>
              <a:gd name="connsiteX203" fmla="*/ 4886959 w 8114427"/>
              <a:gd name="connsiteY203" fmla="*/ 5318530 h 5376282"/>
              <a:gd name="connsiteX204" fmla="*/ 4808953 w 8114427"/>
              <a:gd name="connsiteY204" fmla="*/ 5288195 h 5376282"/>
              <a:gd name="connsiteX205" fmla="*/ 4813287 w 8114427"/>
              <a:gd name="connsiteY205" fmla="*/ 5223190 h 5376282"/>
              <a:gd name="connsiteX206" fmla="*/ 4765617 w 8114427"/>
              <a:gd name="connsiteY206" fmla="*/ 5205855 h 5376282"/>
              <a:gd name="connsiteX207" fmla="*/ 4665944 w 8114427"/>
              <a:gd name="connsiteY207" fmla="*/ 5249192 h 5376282"/>
              <a:gd name="connsiteX208" fmla="*/ 4657276 w 8114427"/>
              <a:gd name="connsiteY208" fmla="*/ 5197189 h 5376282"/>
              <a:gd name="connsiteX209" fmla="*/ 4700612 w 8114427"/>
              <a:gd name="connsiteY209" fmla="*/ 5136518 h 5376282"/>
              <a:gd name="connsiteX210" fmla="*/ 4665943 w 8114427"/>
              <a:gd name="connsiteY210" fmla="*/ 5062846 h 5376282"/>
              <a:gd name="connsiteX211" fmla="*/ 4587937 w 8114427"/>
              <a:gd name="connsiteY211" fmla="*/ 5015175 h 5376282"/>
              <a:gd name="connsiteX212" fmla="*/ 4488263 w 8114427"/>
              <a:gd name="connsiteY212" fmla="*/ 5006508 h 5376282"/>
              <a:gd name="connsiteX213" fmla="*/ 4457927 w 8114427"/>
              <a:gd name="connsiteY213" fmla="*/ 5015175 h 5376282"/>
              <a:gd name="connsiteX214" fmla="*/ 4462261 w 8114427"/>
              <a:gd name="connsiteY214" fmla="*/ 5067178 h 5376282"/>
              <a:gd name="connsiteX215" fmla="*/ 4388589 w 8114427"/>
              <a:gd name="connsiteY215" fmla="*/ 5114849 h 5376282"/>
              <a:gd name="connsiteX216" fmla="*/ 4462261 w 8114427"/>
              <a:gd name="connsiteY216" fmla="*/ 5266528 h 5376282"/>
              <a:gd name="connsiteX217" fmla="*/ 4405924 w 8114427"/>
              <a:gd name="connsiteY217" fmla="*/ 5266528 h 5376282"/>
              <a:gd name="connsiteX218" fmla="*/ 4384256 w 8114427"/>
              <a:gd name="connsiteY218" fmla="*/ 5262193 h 5376282"/>
              <a:gd name="connsiteX219" fmla="*/ 4349588 w 8114427"/>
              <a:gd name="connsiteY219" fmla="*/ 5262193 h 5376282"/>
              <a:gd name="connsiteX220" fmla="*/ 4340919 w 8114427"/>
              <a:gd name="connsiteY220" fmla="*/ 5270860 h 5376282"/>
              <a:gd name="connsiteX221" fmla="*/ 4210910 w 8114427"/>
              <a:gd name="connsiteY221" fmla="*/ 5097514 h 5376282"/>
              <a:gd name="connsiteX222" fmla="*/ 4059232 w 8114427"/>
              <a:gd name="connsiteY222" fmla="*/ 4915502 h 5376282"/>
              <a:gd name="connsiteX223" fmla="*/ 4033230 w 8114427"/>
              <a:gd name="connsiteY223" fmla="*/ 4919835 h 5376282"/>
              <a:gd name="connsiteX224" fmla="*/ 3985560 w 8114427"/>
              <a:gd name="connsiteY224" fmla="*/ 4798492 h 5376282"/>
              <a:gd name="connsiteX225" fmla="*/ 3881553 w 8114427"/>
              <a:gd name="connsiteY225" fmla="*/ 4690151 h 5376282"/>
              <a:gd name="connsiteX226" fmla="*/ 3838216 w 8114427"/>
              <a:gd name="connsiteY226" fmla="*/ 4586143 h 5376282"/>
              <a:gd name="connsiteX227" fmla="*/ 3755877 w 8114427"/>
              <a:gd name="connsiteY227" fmla="*/ 4490803 h 5376282"/>
              <a:gd name="connsiteX228" fmla="*/ 3569530 w 8114427"/>
              <a:gd name="connsiteY228" fmla="*/ 4334792 h 5376282"/>
              <a:gd name="connsiteX229" fmla="*/ 3465522 w 8114427"/>
              <a:gd name="connsiteY229" fmla="*/ 4243785 h 5376282"/>
              <a:gd name="connsiteX230" fmla="*/ 3391850 w 8114427"/>
              <a:gd name="connsiteY230" fmla="*/ 4161446 h 5376282"/>
              <a:gd name="connsiteX231" fmla="*/ 3365848 w 8114427"/>
              <a:gd name="connsiteY231" fmla="*/ 4096441 h 5376282"/>
              <a:gd name="connsiteX232" fmla="*/ 3296510 w 8114427"/>
              <a:gd name="connsiteY232" fmla="*/ 4035770 h 5376282"/>
              <a:gd name="connsiteX233" fmla="*/ 3279175 w 8114427"/>
              <a:gd name="connsiteY233" fmla="*/ 3966432 h 5376282"/>
              <a:gd name="connsiteX234" fmla="*/ 3248839 w 8114427"/>
              <a:gd name="connsiteY234" fmla="*/ 3936096 h 5376282"/>
              <a:gd name="connsiteX235" fmla="*/ 3240172 w 8114427"/>
              <a:gd name="connsiteY235" fmla="*/ 3905760 h 5376282"/>
              <a:gd name="connsiteX236" fmla="*/ 3114497 w 8114427"/>
              <a:gd name="connsiteY236" fmla="*/ 3797419 h 5376282"/>
              <a:gd name="connsiteX237" fmla="*/ 2980153 w 8114427"/>
              <a:gd name="connsiteY237" fmla="*/ 3758416 h 5376282"/>
              <a:gd name="connsiteX238" fmla="*/ 2923815 w 8114427"/>
              <a:gd name="connsiteY238" fmla="*/ 3697746 h 5376282"/>
              <a:gd name="connsiteX239" fmla="*/ 2867480 w 8114427"/>
              <a:gd name="connsiteY239" fmla="*/ 3650075 h 5376282"/>
              <a:gd name="connsiteX240" fmla="*/ 2806810 w 8114427"/>
              <a:gd name="connsiteY240" fmla="*/ 3637074 h 5376282"/>
              <a:gd name="connsiteX241" fmla="*/ 2798142 w 8114427"/>
              <a:gd name="connsiteY241" fmla="*/ 3524399 h 5376282"/>
              <a:gd name="connsiteX242" fmla="*/ 2798143 w 8114427"/>
              <a:gd name="connsiteY242" fmla="*/ 3463728 h 5376282"/>
              <a:gd name="connsiteX243" fmla="*/ 2884816 w 8114427"/>
              <a:gd name="connsiteY243" fmla="*/ 3351053 h 5376282"/>
              <a:gd name="connsiteX244" fmla="*/ 2880504 w 8114427"/>
              <a:gd name="connsiteY244" fmla="*/ 3250100 h 5376282"/>
              <a:gd name="connsiteX245" fmla="*/ 2810649 w 8114427"/>
              <a:gd name="connsiteY245" fmla="*/ 3120674 h 5376282"/>
              <a:gd name="connsiteX246" fmla="*/ 2700063 w 8114427"/>
              <a:gd name="connsiteY246" fmla="*/ 3125524 h 5376282"/>
              <a:gd name="connsiteX247" fmla="*/ 2126573 w 8114427"/>
              <a:gd name="connsiteY247" fmla="*/ 3374328 h 5376282"/>
              <a:gd name="connsiteX0" fmla="*/ 2698046 w 8114427"/>
              <a:gd name="connsiteY0" fmla="*/ 3122379 h 5376282"/>
              <a:gd name="connsiteX1" fmla="*/ 922613 w 8114427"/>
              <a:gd name="connsiteY1" fmla="*/ 2406588 h 5376282"/>
              <a:gd name="connsiteX2" fmla="*/ 884513 w 8114427"/>
              <a:gd name="connsiteY2" fmla="*/ 2326578 h 5376282"/>
              <a:gd name="connsiteX3" fmla="*/ 953093 w 8114427"/>
              <a:gd name="connsiteY3" fmla="*/ 2040828 h 5376282"/>
              <a:gd name="connsiteX4" fmla="*/ 882262 w 8114427"/>
              <a:gd name="connsiteY4" fmla="*/ 1952938 h 5376282"/>
              <a:gd name="connsiteX5" fmla="*/ 819649 w 8114427"/>
              <a:gd name="connsiteY5" fmla="*/ 1842296 h 5376282"/>
              <a:gd name="connsiteX6" fmla="*/ 724892 w 8114427"/>
              <a:gd name="connsiteY6" fmla="*/ 1694990 h 5376282"/>
              <a:gd name="connsiteX7" fmla="*/ 582758 w 8114427"/>
              <a:gd name="connsiteY7" fmla="*/ 1570351 h 5376282"/>
              <a:gd name="connsiteX8" fmla="*/ 490044 w 8114427"/>
              <a:gd name="connsiteY8" fmla="*/ 1461969 h 5376282"/>
              <a:gd name="connsiteX9" fmla="*/ 398787 w 8114427"/>
              <a:gd name="connsiteY9" fmla="*/ 1377494 h 5376282"/>
              <a:gd name="connsiteX10" fmla="*/ 373643 w 8114427"/>
              <a:gd name="connsiteY10" fmla="*/ 1258831 h 5376282"/>
              <a:gd name="connsiteX11" fmla="*/ 379402 w 8114427"/>
              <a:gd name="connsiteY11" fmla="*/ 1151904 h 5376282"/>
              <a:gd name="connsiteX12" fmla="*/ 343327 w 8114427"/>
              <a:gd name="connsiteY12" fmla="*/ 1054238 h 5376282"/>
              <a:gd name="connsiteX13" fmla="*/ 302947 w 8114427"/>
              <a:gd name="connsiteY13" fmla="*/ 996082 h 5376282"/>
              <a:gd name="connsiteX14" fmla="*/ 307902 w 8114427"/>
              <a:gd name="connsiteY14" fmla="*/ 860731 h 5376282"/>
              <a:gd name="connsiteX15" fmla="*/ 218162 w 8114427"/>
              <a:gd name="connsiteY15" fmla="*/ 767429 h 5376282"/>
              <a:gd name="connsiteX16" fmla="*/ 238786 w 8114427"/>
              <a:gd name="connsiteY16" fmla="*/ 673694 h 5376282"/>
              <a:gd name="connsiteX17" fmla="*/ 131859 w 8114427"/>
              <a:gd name="connsiteY17" fmla="*/ 414074 h 5376282"/>
              <a:gd name="connsiteX18" fmla="*/ 179454 w 8114427"/>
              <a:gd name="connsiteY18" fmla="*/ 360503 h 5376282"/>
              <a:gd name="connsiteX19" fmla="*/ 91696 w 8114427"/>
              <a:gd name="connsiteY19" fmla="*/ 241499 h 5376282"/>
              <a:gd name="connsiteX20" fmla="*/ 44535 w 8114427"/>
              <a:gd name="connsiteY20" fmla="*/ 106364 h 5376282"/>
              <a:gd name="connsiteX21" fmla="*/ 73903 w 8114427"/>
              <a:gd name="connsiteY21" fmla="*/ 3029 h 5376282"/>
              <a:gd name="connsiteX22" fmla="*/ 914999 w 8114427"/>
              <a:gd name="connsiteY22" fmla="*/ 32694 h 5376282"/>
              <a:gd name="connsiteX23" fmla="*/ 985387 w 8114427"/>
              <a:gd name="connsiteY23" fmla="*/ 86035 h 5376282"/>
              <a:gd name="connsiteX24" fmla="*/ 1040724 w 8114427"/>
              <a:gd name="connsiteY24" fmla="*/ 212028 h 5376282"/>
              <a:gd name="connsiteX25" fmla="*/ 2217091 w 8114427"/>
              <a:gd name="connsiteY25" fmla="*/ 808490 h 5376282"/>
              <a:gd name="connsiteX26" fmla="*/ 2789562 w 8114427"/>
              <a:gd name="connsiteY26" fmla="*/ 907056 h 5376282"/>
              <a:gd name="connsiteX27" fmla="*/ 3280035 w 8114427"/>
              <a:gd name="connsiteY27" fmla="*/ 953195 h 5376282"/>
              <a:gd name="connsiteX28" fmla="*/ 3494599 w 8114427"/>
              <a:gd name="connsiteY28" fmla="*/ 977101 h 5376282"/>
              <a:gd name="connsiteX29" fmla="*/ 3506552 w 8114427"/>
              <a:gd name="connsiteY29" fmla="*/ 977101 h 5376282"/>
              <a:gd name="connsiteX30" fmla="*/ 3518505 w 8114427"/>
              <a:gd name="connsiteY30" fmla="*/ 779877 h 5376282"/>
              <a:gd name="connsiteX31" fmla="*/ 3518505 w 8114427"/>
              <a:gd name="connsiteY31" fmla="*/ 773901 h 5376282"/>
              <a:gd name="connsiteX32" fmla="*/ 3655964 w 8114427"/>
              <a:gd name="connsiteY32" fmla="*/ 773901 h 5376282"/>
              <a:gd name="connsiteX33" fmla="*/ 4205799 w 8114427"/>
              <a:gd name="connsiteY33" fmla="*/ 821713 h 5376282"/>
              <a:gd name="connsiteX34" fmla="*/ 4241658 w 8114427"/>
              <a:gd name="connsiteY34" fmla="*/ 821713 h 5376282"/>
              <a:gd name="connsiteX35" fmla="*/ 4271540 w 8114427"/>
              <a:gd name="connsiteY35" fmla="*/ 851595 h 5376282"/>
              <a:gd name="connsiteX36" fmla="*/ 4295446 w 8114427"/>
              <a:gd name="connsiteY36" fmla="*/ 905383 h 5376282"/>
              <a:gd name="connsiteX37" fmla="*/ 4301423 w 8114427"/>
              <a:gd name="connsiteY37" fmla="*/ 953195 h 5376282"/>
              <a:gd name="connsiteX38" fmla="*/ 4343258 w 8114427"/>
              <a:gd name="connsiteY38" fmla="*/ 1001007 h 5376282"/>
              <a:gd name="connsiteX39" fmla="*/ 4408999 w 8114427"/>
              <a:gd name="connsiteY39" fmla="*/ 1012960 h 5376282"/>
              <a:gd name="connsiteX40" fmla="*/ 4462787 w 8114427"/>
              <a:gd name="connsiteY40" fmla="*/ 1060772 h 5376282"/>
              <a:gd name="connsiteX41" fmla="*/ 4504623 w 8114427"/>
              <a:gd name="connsiteY41" fmla="*/ 1114560 h 5376282"/>
              <a:gd name="connsiteX42" fmla="*/ 4558411 w 8114427"/>
              <a:gd name="connsiteY42" fmla="*/ 1168348 h 5376282"/>
              <a:gd name="connsiteX43" fmla="*/ 4576340 w 8114427"/>
              <a:gd name="connsiteY43" fmla="*/ 1198230 h 5376282"/>
              <a:gd name="connsiteX44" fmla="*/ 4630129 w 8114427"/>
              <a:gd name="connsiteY44" fmla="*/ 1246042 h 5376282"/>
              <a:gd name="connsiteX45" fmla="*/ 4683917 w 8114427"/>
              <a:gd name="connsiteY45" fmla="*/ 1293854 h 5376282"/>
              <a:gd name="connsiteX46" fmla="*/ 4689893 w 8114427"/>
              <a:gd name="connsiteY46" fmla="*/ 1293854 h 5376282"/>
              <a:gd name="connsiteX47" fmla="*/ 4749658 w 8114427"/>
              <a:gd name="connsiteY47" fmla="*/ 1311783 h 5376282"/>
              <a:gd name="connsiteX48" fmla="*/ 4791493 w 8114427"/>
              <a:gd name="connsiteY48" fmla="*/ 1365572 h 5376282"/>
              <a:gd name="connsiteX49" fmla="*/ 4797470 w 8114427"/>
              <a:gd name="connsiteY49" fmla="*/ 1377524 h 5376282"/>
              <a:gd name="connsiteX50" fmla="*/ 4821376 w 8114427"/>
              <a:gd name="connsiteY50" fmla="*/ 1401430 h 5376282"/>
              <a:gd name="connsiteX51" fmla="*/ 4845281 w 8114427"/>
              <a:gd name="connsiteY51" fmla="*/ 1443266 h 5376282"/>
              <a:gd name="connsiteX52" fmla="*/ 4851258 w 8114427"/>
              <a:gd name="connsiteY52" fmla="*/ 1491077 h 5376282"/>
              <a:gd name="connsiteX53" fmla="*/ 4863211 w 8114427"/>
              <a:gd name="connsiteY53" fmla="*/ 1514983 h 5376282"/>
              <a:gd name="connsiteX54" fmla="*/ 4887117 w 8114427"/>
              <a:gd name="connsiteY54" fmla="*/ 1544866 h 5376282"/>
              <a:gd name="connsiteX55" fmla="*/ 4911023 w 8114427"/>
              <a:gd name="connsiteY55" fmla="*/ 1580724 h 5376282"/>
              <a:gd name="connsiteX56" fmla="*/ 4922976 w 8114427"/>
              <a:gd name="connsiteY56" fmla="*/ 1610607 h 5376282"/>
              <a:gd name="connsiteX57" fmla="*/ 4899070 w 8114427"/>
              <a:gd name="connsiteY57" fmla="*/ 1664395 h 5376282"/>
              <a:gd name="connsiteX58" fmla="*/ 4922976 w 8114427"/>
              <a:gd name="connsiteY58" fmla="*/ 1712207 h 5376282"/>
              <a:gd name="connsiteX59" fmla="*/ 4934929 w 8114427"/>
              <a:gd name="connsiteY59" fmla="*/ 1742089 h 5376282"/>
              <a:gd name="connsiteX60" fmla="*/ 4952858 w 8114427"/>
              <a:gd name="connsiteY60" fmla="*/ 1783924 h 5376282"/>
              <a:gd name="connsiteX61" fmla="*/ 4964811 w 8114427"/>
              <a:gd name="connsiteY61" fmla="*/ 1801854 h 5376282"/>
              <a:gd name="connsiteX62" fmla="*/ 4964811 w 8114427"/>
              <a:gd name="connsiteY62" fmla="*/ 1831736 h 5376282"/>
              <a:gd name="connsiteX63" fmla="*/ 5012623 w 8114427"/>
              <a:gd name="connsiteY63" fmla="*/ 1891501 h 5376282"/>
              <a:gd name="connsiteX64" fmla="*/ 5042505 w 8114427"/>
              <a:gd name="connsiteY64" fmla="*/ 1909430 h 5376282"/>
              <a:gd name="connsiteX65" fmla="*/ 5048481 w 8114427"/>
              <a:gd name="connsiteY65" fmla="*/ 1903454 h 5376282"/>
              <a:gd name="connsiteX66" fmla="*/ 5090317 w 8114427"/>
              <a:gd name="connsiteY66" fmla="*/ 1921383 h 5376282"/>
              <a:gd name="connsiteX67" fmla="*/ 5144105 w 8114427"/>
              <a:gd name="connsiteY67" fmla="*/ 1969195 h 5376282"/>
              <a:gd name="connsiteX68" fmla="*/ 5185940 w 8114427"/>
              <a:gd name="connsiteY68" fmla="*/ 2005054 h 5376282"/>
              <a:gd name="connsiteX69" fmla="*/ 5221799 w 8114427"/>
              <a:gd name="connsiteY69" fmla="*/ 2017007 h 5376282"/>
              <a:gd name="connsiteX70" fmla="*/ 5275587 w 8114427"/>
              <a:gd name="connsiteY70" fmla="*/ 2028960 h 5376282"/>
              <a:gd name="connsiteX71" fmla="*/ 5275587 w 8114427"/>
              <a:gd name="connsiteY71" fmla="*/ 2052866 h 5376282"/>
              <a:gd name="connsiteX72" fmla="*/ 5323399 w 8114427"/>
              <a:gd name="connsiteY72" fmla="*/ 2082748 h 5376282"/>
              <a:gd name="connsiteX73" fmla="*/ 5359258 w 8114427"/>
              <a:gd name="connsiteY73" fmla="*/ 2088724 h 5376282"/>
              <a:gd name="connsiteX74" fmla="*/ 5401093 w 8114427"/>
              <a:gd name="connsiteY74" fmla="*/ 2124583 h 5376282"/>
              <a:gd name="connsiteX75" fmla="*/ 5430976 w 8114427"/>
              <a:gd name="connsiteY75" fmla="*/ 2142513 h 5376282"/>
              <a:gd name="connsiteX76" fmla="*/ 5442929 w 8114427"/>
              <a:gd name="connsiteY76" fmla="*/ 2148489 h 5376282"/>
              <a:gd name="connsiteX77" fmla="*/ 5466834 w 8114427"/>
              <a:gd name="connsiteY77" fmla="*/ 2154466 h 5376282"/>
              <a:gd name="connsiteX78" fmla="*/ 5526599 w 8114427"/>
              <a:gd name="connsiteY78" fmla="*/ 2178372 h 5376282"/>
              <a:gd name="connsiteX79" fmla="*/ 5550505 w 8114427"/>
              <a:gd name="connsiteY79" fmla="*/ 2154466 h 5376282"/>
              <a:gd name="connsiteX80" fmla="*/ 5574411 w 8114427"/>
              <a:gd name="connsiteY80" fmla="*/ 2130560 h 5376282"/>
              <a:gd name="connsiteX81" fmla="*/ 5604293 w 8114427"/>
              <a:gd name="connsiteY81" fmla="*/ 2088724 h 5376282"/>
              <a:gd name="connsiteX82" fmla="*/ 5646129 w 8114427"/>
              <a:gd name="connsiteY82" fmla="*/ 2064819 h 5376282"/>
              <a:gd name="connsiteX83" fmla="*/ 5634176 w 8114427"/>
              <a:gd name="connsiteY83" fmla="*/ 2046889 h 5376282"/>
              <a:gd name="connsiteX84" fmla="*/ 5634176 w 8114427"/>
              <a:gd name="connsiteY84" fmla="*/ 2011030 h 5376282"/>
              <a:gd name="connsiteX85" fmla="*/ 5670034 w 8114427"/>
              <a:gd name="connsiteY85" fmla="*/ 1975172 h 5376282"/>
              <a:gd name="connsiteX86" fmla="*/ 5670034 w 8114427"/>
              <a:gd name="connsiteY86" fmla="*/ 1957242 h 5376282"/>
              <a:gd name="connsiteX87" fmla="*/ 5735776 w 8114427"/>
              <a:gd name="connsiteY87" fmla="*/ 1819783 h 5376282"/>
              <a:gd name="connsiteX88" fmla="*/ 5753705 w 8114427"/>
              <a:gd name="connsiteY88" fmla="*/ 1813807 h 5376282"/>
              <a:gd name="connsiteX89" fmla="*/ 5843352 w 8114427"/>
              <a:gd name="connsiteY89" fmla="*/ 1795877 h 5376282"/>
              <a:gd name="connsiteX90" fmla="*/ 5855305 w 8114427"/>
              <a:gd name="connsiteY90" fmla="*/ 1795877 h 5376282"/>
              <a:gd name="connsiteX91" fmla="*/ 5879210 w 8114427"/>
              <a:gd name="connsiteY91" fmla="*/ 1765996 h 5376282"/>
              <a:gd name="connsiteX92" fmla="*/ 6070456 w 8114427"/>
              <a:gd name="connsiteY92" fmla="*/ 1789901 h 5376282"/>
              <a:gd name="connsiteX93" fmla="*/ 6219869 w 8114427"/>
              <a:gd name="connsiteY93" fmla="*/ 1807830 h 5376282"/>
              <a:gd name="connsiteX94" fmla="*/ 6291586 w 8114427"/>
              <a:gd name="connsiteY94" fmla="*/ 1849666 h 5376282"/>
              <a:gd name="connsiteX95" fmla="*/ 6327444 w 8114427"/>
              <a:gd name="connsiteY95" fmla="*/ 1897477 h 5376282"/>
              <a:gd name="connsiteX96" fmla="*/ 6333421 w 8114427"/>
              <a:gd name="connsiteY96" fmla="*/ 1939313 h 5376282"/>
              <a:gd name="connsiteX97" fmla="*/ 6423067 w 8114427"/>
              <a:gd name="connsiteY97" fmla="*/ 1951266 h 5376282"/>
              <a:gd name="connsiteX98" fmla="*/ 6452950 w 8114427"/>
              <a:gd name="connsiteY98" fmla="*/ 2017007 h 5376282"/>
              <a:gd name="connsiteX99" fmla="*/ 6512713 w 8114427"/>
              <a:gd name="connsiteY99" fmla="*/ 2046889 h 5376282"/>
              <a:gd name="connsiteX100" fmla="*/ 6584431 w 8114427"/>
              <a:gd name="connsiteY100" fmla="*/ 2118606 h 5376282"/>
              <a:gd name="connsiteX101" fmla="*/ 6620289 w 8114427"/>
              <a:gd name="connsiteY101" fmla="*/ 2256065 h 5376282"/>
              <a:gd name="connsiteX102" fmla="*/ 6703960 w 8114427"/>
              <a:gd name="connsiteY102" fmla="*/ 2381572 h 5376282"/>
              <a:gd name="connsiteX103" fmla="*/ 6745795 w 8114427"/>
              <a:gd name="connsiteY103" fmla="*/ 2501101 h 5376282"/>
              <a:gd name="connsiteX104" fmla="*/ 6829465 w 8114427"/>
              <a:gd name="connsiteY104" fmla="*/ 2560866 h 5376282"/>
              <a:gd name="connsiteX105" fmla="*/ 6889229 w 8114427"/>
              <a:gd name="connsiteY105" fmla="*/ 2650512 h 5376282"/>
              <a:gd name="connsiteX106" fmla="*/ 6948993 w 8114427"/>
              <a:gd name="connsiteY106" fmla="*/ 2758089 h 5376282"/>
              <a:gd name="connsiteX107" fmla="*/ 6996805 w 8114427"/>
              <a:gd name="connsiteY107" fmla="*/ 2805900 h 5376282"/>
              <a:gd name="connsiteX108" fmla="*/ 7068521 w 8114427"/>
              <a:gd name="connsiteY108" fmla="*/ 2829806 h 5376282"/>
              <a:gd name="connsiteX109" fmla="*/ 7080473 w 8114427"/>
              <a:gd name="connsiteY109" fmla="*/ 2907501 h 5376282"/>
              <a:gd name="connsiteX110" fmla="*/ 7086450 w 8114427"/>
              <a:gd name="connsiteY110" fmla="*/ 2979218 h 5376282"/>
              <a:gd name="connsiteX111" fmla="*/ 7104378 w 8114427"/>
              <a:gd name="connsiteY111" fmla="*/ 3080819 h 5376282"/>
              <a:gd name="connsiteX112" fmla="*/ 7146214 w 8114427"/>
              <a:gd name="connsiteY112" fmla="*/ 3182419 h 5376282"/>
              <a:gd name="connsiteX113" fmla="*/ 7176095 w 8114427"/>
              <a:gd name="connsiteY113" fmla="*/ 3194372 h 5376282"/>
              <a:gd name="connsiteX114" fmla="*/ 7200002 w 8114427"/>
              <a:gd name="connsiteY114" fmla="*/ 3260112 h 5376282"/>
              <a:gd name="connsiteX115" fmla="*/ 7277694 w 8114427"/>
              <a:gd name="connsiteY115" fmla="*/ 3361711 h 5376282"/>
              <a:gd name="connsiteX116" fmla="*/ 7385271 w 8114427"/>
              <a:gd name="connsiteY116" fmla="*/ 3391593 h 5376282"/>
              <a:gd name="connsiteX117" fmla="*/ 7451012 w 8114427"/>
              <a:gd name="connsiteY117" fmla="*/ 3445381 h 5376282"/>
              <a:gd name="connsiteX118" fmla="*/ 7558588 w 8114427"/>
              <a:gd name="connsiteY118" fmla="*/ 3451357 h 5376282"/>
              <a:gd name="connsiteX119" fmla="*/ 7630305 w 8114427"/>
              <a:gd name="connsiteY119" fmla="*/ 3517097 h 5376282"/>
              <a:gd name="connsiteX120" fmla="*/ 7702023 w 8114427"/>
              <a:gd name="connsiteY120" fmla="*/ 3546980 h 5376282"/>
              <a:gd name="connsiteX121" fmla="*/ 7857410 w 8114427"/>
              <a:gd name="connsiteY121" fmla="*/ 3535026 h 5376282"/>
              <a:gd name="connsiteX122" fmla="*/ 7970962 w 8114427"/>
              <a:gd name="connsiteY122" fmla="*/ 3588814 h 5376282"/>
              <a:gd name="connsiteX123" fmla="*/ 8012796 w 8114427"/>
              <a:gd name="connsiteY123" fmla="*/ 3612720 h 5376282"/>
              <a:gd name="connsiteX124" fmla="*/ 8090490 w 8114427"/>
              <a:gd name="connsiteY124" fmla="*/ 3564909 h 5376282"/>
              <a:gd name="connsiteX125" fmla="*/ 8108418 w 8114427"/>
              <a:gd name="connsiteY125" fmla="*/ 3558932 h 5376282"/>
              <a:gd name="connsiteX126" fmla="*/ 8114394 w 8114427"/>
              <a:gd name="connsiteY126" fmla="*/ 3720296 h 5376282"/>
              <a:gd name="connsiteX127" fmla="*/ 8030724 w 8114427"/>
              <a:gd name="connsiteY127" fmla="*/ 3893614 h 5376282"/>
              <a:gd name="connsiteX128" fmla="*/ 7970960 w 8114427"/>
              <a:gd name="connsiteY128" fmla="*/ 4054978 h 5376282"/>
              <a:gd name="connsiteX129" fmla="*/ 7929124 w 8114427"/>
              <a:gd name="connsiteY129" fmla="*/ 4365754 h 5376282"/>
              <a:gd name="connsiteX130" fmla="*/ 7911195 w 8114427"/>
              <a:gd name="connsiteY130" fmla="*/ 4568954 h 5376282"/>
              <a:gd name="connsiteX131" fmla="*/ 7917171 w 8114427"/>
              <a:gd name="connsiteY131" fmla="*/ 4736295 h 5376282"/>
              <a:gd name="connsiteX132" fmla="*/ 7917171 w 8114427"/>
              <a:gd name="connsiteY132" fmla="*/ 4867777 h 5376282"/>
              <a:gd name="connsiteX133" fmla="*/ 7929124 w 8114427"/>
              <a:gd name="connsiteY133" fmla="*/ 5029141 h 5376282"/>
              <a:gd name="connsiteX134" fmla="*/ 7893266 w 8114427"/>
              <a:gd name="connsiteY134" fmla="*/ 5166599 h 5376282"/>
              <a:gd name="connsiteX135" fmla="*/ 7905219 w 8114427"/>
              <a:gd name="connsiteY135" fmla="*/ 5280152 h 5376282"/>
              <a:gd name="connsiteX136" fmla="*/ 7935101 w 8114427"/>
              <a:gd name="connsiteY136" fmla="*/ 5369799 h 5376282"/>
              <a:gd name="connsiteX137" fmla="*/ 7911195 w 8114427"/>
              <a:gd name="connsiteY137" fmla="*/ 5369798 h 5376282"/>
              <a:gd name="connsiteX138" fmla="*/ 7815571 w 8114427"/>
              <a:gd name="connsiteY138" fmla="*/ 5327962 h 5376282"/>
              <a:gd name="connsiteX139" fmla="*/ 7725924 w 8114427"/>
              <a:gd name="connsiteY139" fmla="*/ 5286127 h 5376282"/>
              <a:gd name="connsiteX140" fmla="*/ 7678113 w 8114427"/>
              <a:gd name="connsiteY140" fmla="*/ 5292104 h 5376282"/>
              <a:gd name="connsiteX141" fmla="*/ 7546631 w 8114427"/>
              <a:gd name="connsiteY141" fmla="*/ 5298081 h 5376282"/>
              <a:gd name="connsiteX142" fmla="*/ 7474913 w 8114427"/>
              <a:gd name="connsiteY142" fmla="*/ 5310034 h 5376282"/>
              <a:gd name="connsiteX143" fmla="*/ 7445031 w 8114427"/>
              <a:gd name="connsiteY143" fmla="*/ 5339916 h 5376282"/>
              <a:gd name="connsiteX144" fmla="*/ 7259760 w 8114427"/>
              <a:gd name="connsiteY144" fmla="*/ 5298080 h 5376282"/>
              <a:gd name="connsiteX145" fmla="*/ 7214129 w 8114427"/>
              <a:gd name="connsiteY145" fmla="*/ 5192855 h 5376282"/>
              <a:gd name="connsiteX146" fmla="*/ 7179460 w 8114427"/>
              <a:gd name="connsiteY146" fmla="*/ 5214524 h 5376282"/>
              <a:gd name="connsiteX147" fmla="*/ 7144791 w 8114427"/>
              <a:gd name="connsiteY147" fmla="*/ 5179854 h 5376282"/>
              <a:gd name="connsiteX148" fmla="*/ 7127456 w 8114427"/>
              <a:gd name="connsiteY148" fmla="*/ 5218856 h 5376282"/>
              <a:gd name="connsiteX149" fmla="*/ 6915107 w 8114427"/>
              <a:gd name="connsiteY149" fmla="*/ 5145184 h 5376282"/>
              <a:gd name="connsiteX150" fmla="*/ 6893439 w 8114427"/>
              <a:gd name="connsiteY150" fmla="*/ 5097514 h 5376282"/>
              <a:gd name="connsiteX151" fmla="*/ 6941109 w 8114427"/>
              <a:gd name="connsiteY151" fmla="*/ 5054178 h 5376282"/>
              <a:gd name="connsiteX152" fmla="*/ 6906440 w 8114427"/>
              <a:gd name="connsiteY152" fmla="*/ 4976172 h 5376282"/>
              <a:gd name="connsiteX153" fmla="*/ 6863104 w 8114427"/>
              <a:gd name="connsiteY153" fmla="*/ 4980506 h 5376282"/>
              <a:gd name="connsiteX154" fmla="*/ 6880438 w 8114427"/>
              <a:gd name="connsiteY154" fmla="*/ 4928502 h 5376282"/>
              <a:gd name="connsiteX155" fmla="*/ 6780764 w 8114427"/>
              <a:gd name="connsiteY155" fmla="*/ 4928502 h 5376282"/>
              <a:gd name="connsiteX156" fmla="*/ 6750429 w 8114427"/>
              <a:gd name="connsiteY156" fmla="*/ 4958837 h 5376282"/>
              <a:gd name="connsiteX157" fmla="*/ 6715759 w 8114427"/>
              <a:gd name="connsiteY157" fmla="*/ 4950170 h 5376282"/>
              <a:gd name="connsiteX158" fmla="*/ 6702758 w 8114427"/>
              <a:gd name="connsiteY158" fmla="*/ 4915501 h 5376282"/>
              <a:gd name="connsiteX159" fmla="*/ 6698424 w 8114427"/>
              <a:gd name="connsiteY159" fmla="*/ 4824495 h 5376282"/>
              <a:gd name="connsiteX160" fmla="*/ 6681090 w 8114427"/>
              <a:gd name="connsiteY160" fmla="*/ 4729155 h 5376282"/>
              <a:gd name="connsiteX161" fmla="*/ 6685423 w 8114427"/>
              <a:gd name="connsiteY161" fmla="*/ 4659816 h 5376282"/>
              <a:gd name="connsiteX162" fmla="*/ 6620418 w 8114427"/>
              <a:gd name="connsiteY162" fmla="*/ 4573142 h 5376282"/>
              <a:gd name="connsiteX163" fmla="*/ 6624753 w 8114427"/>
              <a:gd name="connsiteY163" fmla="*/ 4425798 h 5376282"/>
              <a:gd name="connsiteX164" fmla="*/ 6529412 w 8114427"/>
              <a:gd name="connsiteY164" fmla="*/ 4304457 h 5376282"/>
              <a:gd name="connsiteX165" fmla="*/ 6494743 w 8114427"/>
              <a:gd name="connsiteY165" fmla="*/ 4261120 h 5376282"/>
              <a:gd name="connsiteX166" fmla="*/ 6438406 w 8114427"/>
              <a:gd name="connsiteY166" fmla="*/ 4274121 h 5376282"/>
              <a:gd name="connsiteX167" fmla="*/ 6395069 w 8114427"/>
              <a:gd name="connsiteY167" fmla="*/ 4252453 h 5376282"/>
              <a:gd name="connsiteX168" fmla="*/ 6356067 w 8114427"/>
              <a:gd name="connsiteY168" fmla="*/ 4174447 h 5376282"/>
              <a:gd name="connsiteX169" fmla="*/ 6299729 w 8114427"/>
              <a:gd name="connsiteY169" fmla="*/ 4183114 h 5376282"/>
              <a:gd name="connsiteX170" fmla="*/ 6243391 w 8114427"/>
              <a:gd name="connsiteY170" fmla="*/ 4204783 h 5376282"/>
              <a:gd name="connsiteX171" fmla="*/ 6165385 w 8114427"/>
              <a:gd name="connsiteY171" fmla="*/ 4209116 h 5376282"/>
              <a:gd name="connsiteX172" fmla="*/ 6161052 w 8114427"/>
              <a:gd name="connsiteY172" fmla="*/ 4174447 h 5376282"/>
              <a:gd name="connsiteX173" fmla="*/ 6182721 w 8114427"/>
              <a:gd name="connsiteY173" fmla="*/ 4165779 h 5376282"/>
              <a:gd name="connsiteX174" fmla="*/ 6139384 w 8114427"/>
              <a:gd name="connsiteY174" fmla="*/ 4126776 h 5376282"/>
              <a:gd name="connsiteX175" fmla="*/ 6100381 w 8114427"/>
              <a:gd name="connsiteY175" fmla="*/ 4113776 h 5376282"/>
              <a:gd name="connsiteX176" fmla="*/ 6018041 w 8114427"/>
              <a:gd name="connsiteY176" fmla="*/ 4035770 h 5376282"/>
              <a:gd name="connsiteX177" fmla="*/ 5840362 w 8114427"/>
              <a:gd name="connsiteY177" fmla="*/ 4014102 h 5376282"/>
              <a:gd name="connsiteX178" fmla="*/ 5788357 w 8114427"/>
              <a:gd name="connsiteY178" fmla="*/ 4027103 h 5376282"/>
              <a:gd name="connsiteX179" fmla="*/ 5736354 w 8114427"/>
              <a:gd name="connsiteY179" fmla="*/ 4035771 h 5376282"/>
              <a:gd name="connsiteX180" fmla="*/ 5745022 w 8114427"/>
              <a:gd name="connsiteY180" fmla="*/ 4079107 h 5376282"/>
              <a:gd name="connsiteX181" fmla="*/ 5801360 w 8114427"/>
              <a:gd name="connsiteY181" fmla="*/ 4157112 h 5376282"/>
              <a:gd name="connsiteX182" fmla="*/ 5801359 w 8114427"/>
              <a:gd name="connsiteY182" fmla="*/ 4339126 h 5376282"/>
              <a:gd name="connsiteX183" fmla="*/ 5675683 w 8114427"/>
              <a:gd name="connsiteY183" fmla="*/ 4365128 h 5376282"/>
              <a:gd name="connsiteX184" fmla="*/ 5558675 w 8114427"/>
              <a:gd name="connsiteY184" fmla="*/ 4352126 h 5376282"/>
              <a:gd name="connsiteX185" fmla="*/ 5467668 w 8114427"/>
              <a:gd name="connsiteY185" fmla="*/ 4330458 h 5376282"/>
              <a:gd name="connsiteX186" fmla="*/ 5406997 w 8114427"/>
              <a:gd name="connsiteY186" fmla="*/ 4352127 h 5376282"/>
              <a:gd name="connsiteX187" fmla="*/ 5359327 w 8114427"/>
              <a:gd name="connsiteY187" fmla="*/ 4399797 h 5376282"/>
              <a:gd name="connsiteX188" fmla="*/ 5298656 w 8114427"/>
              <a:gd name="connsiteY188" fmla="*/ 4443134 h 5376282"/>
              <a:gd name="connsiteX189" fmla="*/ 5272654 w 8114427"/>
              <a:gd name="connsiteY189" fmla="*/ 4486469 h 5376282"/>
              <a:gd name="connsiteX190" fmla="*/ 5198982 w 8114427"/>
              <a:gd name="connsiteY190" fmla="*/ 4521139 h 5376282"/>
              <a:gd name="connsiteX191" fmla="*/ 5203315 w 8114427"/>
              <a:gd name="connsiteY191" fmla="*/ 4577477 h 5376282"/>
              <a:gd name="connsiteX192" fmla="*/ 5185981 w 8114427"/>
              <a:gd name="connsiteY192" fmla="*/ 4616479 h 5376282"/>
              <a:gd name="connsiteX193" fmla="*/ 5190315 w 8114427"/>
              <a:gd name="connsiteY193" fmla="*/ 4677150 h 5376282"/>
              <a:gd name="connsiteX194" fmla="*/ 5216316 w 8114427"/>
              <a:gd name="connsiteY194" fmla="*/ 4737821 h 5376282"/>
              <a:gd name="connsiteX195" fmla="*/ 5164312 w 8114427"/>
              <a:gd name="connsiteY195" fmla="*/ 4733488 h 5376282"/>
              <a:gd name="connsiteX196" fmla="*/ 5138311 w 8114427"/>
              <a:gd name="connsiteY196" fmla="*/ 4776824 h 5376282"/>
              <a:gd name="connsiteX197" fmla="*/ 5073306 w 8114427"/>
              <a:gd name="connsiteY197" fmla="*/ 4824494 h 5376282"/>
              <a:gd name="connsiteX198" fmla="*/ 5073306 w 8114427"/>
              <a:gd name="connsiteY198" fmla="*/ 4941503 h 5376282"/>
              <a:gd name="connsiteX199" fmla="*/ 5042970 w 8114427"/>
              <a:gd name="connsiteY199" fmla="*/ 4971838 h 5376282"/>
              <a:gd name="connsiteX200" fmla="*/ 5016969 w 8114427"/>
              <a:gd name="connsiteY200" fmla="*/ 5231857 h 5376282"/>
              <a:gd name="connsiteX201" fmla="*/ 4973633 w 8114427"/>
              <a:gd name="connsiteY201" fmla="*/ 5366201 h 5376282"/>
              <a:gd name="connsiteX202" fmla="*/ 4947631 w 8114427"/>
              <a:gd name="connsiteY202" fmla="*/ 5309863 h 5376282"/>
              <a:gd name="connsiteX203" fmla="*/ 4886959 w 8114427"/>
              <a:gd name="connsiteY203" fmla="*/ 5318530 h 5376282"/>
              <a:gd name="connsiteX204" fmla="*/ 4808953 w 8114427"/>
              <a:gd name="connsiteY204" fmla="*/ 5288195 h 5376282"/>
              <a:gd name="connsiteX205" fmla="*/ 4813287 w 8114427"/>
              <a:gd name="connsiteY205" fmla="*/ 5223190 h 5376282"/>
              <a:gd name="connsiteX206" fmla="*/ 4765617 w 8114427"/>
              <a:gd name="connsiteY206" fmla="*/ 5205855 h 5376282"/>
              <a:gd name="connsiteX207" fmla="*/ 4665944 w 8114427"/>
              <a:gd name="connsiteY207" fmla="*/ 5249192 h 5376282"/>
              <a:gd name="connsiteX208" fmla="*/ 4657276 w 8114427"/>
              <a:gd name="connsiteY208" fmla="*/ 5197189 h 5376282"/>
              <a:gd name="connsiteX209" fmla="*/ 4700612 w 8114427"/>
              <a:gd name="connsiteY209" fmla="*/ 5136518 h 5376282"/>
              <a:gd name="connsiteX210" fmla="*/ 4665943 w 8114427"/>
              <a:gd name="connsiteY210" fmla="*/ 5062846 h 5376282"/>
              <a:gd name="connsiteX211" fmla="*/ 4587937 w 8114427"/>
              <a:gd name="connsiteY211" fmla="*/ 5015175 h 5376282"/>
              <a:gd name="connsiteX212" fmla="*/ 4488263 w 8114427"/>
              <a:gd name="connsiteY212" fmla="*/ 5006508 h 5376282"/>
              <a:gd name="connsiteX213" fmla="*/ 4457927 w 8114427"/>
              <a:gd name="connsiteY213" fmla="*/ 5015175 h 5376282"/>
              <a:gd name="connsiteX214" fmla="*/ 4462261 w 8114427"/>
              <a:gd name="connsiteY214" fmla="*/ 5067178 h 5376282"/>
              <a:gd name="connsiteX215" fmla="*/ 4388589 w 8114427"/>
              <a:gd name="connsiteY215" fmla="*/ 5114849 h 5376282"/>
              <a:gd name="connsiteX216" fmla="*/ 4462261 w 8114427"/>
              <a:gd name="connsiteY216" fmla="*/ 5266528 h 5376282"/>
              <a:gd name="connsiteX217" fmla="*/ 4405924 w 8114427"/>
              <a:gd name="connsiteY217" fmla="*/ 5266528 h 5376282"/>
              <a:gd name="connsiteX218" fmla="*/ 4384256 w 8114427"/>
              <a:gd name="connsiteY218" fmla="*/ 5262193 h 5376282"/>
              <a:gd name="connsiteX219" fmla="*/ 4349588 w 8114427"/>
              <a:gd name="connsiteY219" fmla="*/ 5262193 h 5376282"/>
              <a:gd name="connsiteX220" fmla="*/ 4340919 w 8114427"/>
              <a:gd name="connsiteY220" fmla="*/ 5270860 h 5376282"/>
              <a:gd name="connsiteX221" fmla="*/ 4210910 w 8114427"/>
              <a:gd name="connsiteY221" fmla="*/ 5097514 h 5376282"/>
              <a:gd name="connsiteX222" fmla="*/ 4059232 w 8114427"/>
              <a:gd name="connsiteY222" fmla="*/ 4915502 h 5376282"/>
              <a:gd name="connsiteX223" fmla="*/ 4033230 w 8114427"/>
              <a:gd name="connsiteY223" fmla="*/ 4919835 h 5376282"/>
              <a:gd name="connsiteX224" fmla="*/ 3985560 w 8114427"/>
              <a:gd name="connsiteY224" fmla="*/ 4798492 h 5376282"/>
              <a:gd name="connsiteX225" fmla="*/ 3881553 w 8114427"/>
              <a:gd name="connsiteY225" fmla="*/ 4690151 h 5376282"/>
              <a:gd name="connsiteX226" fmla="*/ 3838216 w 8114427"/>
              <a:gd name="connsiteY226" fmla="*/ 4586143 h 5376282"/>
              <a:gd name="connsiteX227" fmla="*/ 3755877 w 8114427"/>
              <a:gd name="connsiteY227" fmla="*/ 4490803 h 5376282"/>
              <a:gd name="connsiteX228" fmla="*/ 3569530 w 8114427"/>
              <a:gd name="connsiteY228" fmla="*/ 4334792 h 5376282"/>
              <a:gd name="connsiteX229" fmla="*/ 3465522 w 8114427"/>
              <a:gd name="connsiteY229" fmla="*/ 4243785 h 5376282"/>
              <a:gd name="connsiteX230" fmla="*/ 3391850 w 8114427"/>
              <a:gd name="connsiteY230" fmla="*/ 4161446 h 5376282"/>
              <a:gd name="connsiteX231" fmla="*/ 3365848 w 8114427"/>
              <a:gd name="connsiteY231" fmla="*/ 4096441 h 5376282"/>
              <a:gd name="connsiteX232" fmla="*/ 3296510 w 8114427"/>
              <a:gd name="connsiteY232" fmla="*/ 4035770 h 5376282"/>
              <a:gd name="connsiteX233" fmla="*/ 3279175 w 8114427"/>
              <a:gd name="connsiteY233" fmla="*/ 3966432 h 5376282"/>
              <a:gd name="connsiteX234" fmla="*/ 3248839 w 8114427"/>
              <a:gd name="connsiteY234" fmla="*/ 3936096 h 5376282"/>
              <a:gd name="connsiteX235" fmla="*/ 3240172 w 8114427"/>
              <a:gd name="connsiteY235" fmla="*/ 3905760 h 5376282"/>
              <a:gd name="connsiteX236" fmla="*/ 3114497 w 8114427"/>
              <a:gd name="connsiteY236" fmla="*/ 3797419 h 5376282"/>
              <a:gd name="connsiteX237" fmla="*/ 2980153 w 8114427"/>
              <a:gd name="connsiteY237" fmla="*/ 3758416 h 5376282"/>
              <a:gd name="connsiteX238" fmla="*/ 2923815 w 8114427"/>
              <a:gd name="connsiteY238" fmla="*/ 3697746 h 5376282"/>
              <a:gd name="connsiteX239" fmla="*/ 2867480 w 8114427"/>
              <a:gd name="connsiteY239" fmla="*/ 3650075 h 5376282"/>
              <a:gd name="connsiteX240" fmla="*/ 2806810 w 8114427"/>
              <a:gd name="connsiteY240" fmla="*/ 3637074 h 5376282"/>
              <a:gd name="connsiteX241" fmla="*/ 2798142 w 8114427"/>
              <a:gd name="connsiteY241" fmla="*/ 3524399 h 5376282"/>
              <a:gd name="connsiteX242" fmla="*/ 2798143 w 8114427"/>
              <a:gd name="connsiteY242" fmla="*/ 3463728 h 5376282"/>
              <a:gd name="connsiteX243" fmla="*/ 2884816 w 8114427"/>
              <a:gd name="connsiteY243" fmla="*/ 3351053 h 5376282"/>
              <a:gd name="connsiteX244" fmla="*/ 2880504 w 8114427"/>
              <a:gd name="connsiteY244" fmla="*/ 3250100 h 5376282"/>
              <a:gd name="connsiteX245" fmla="*/ 2810649 w 8114427"/>
              <a:gd name="connsiteY245" fmla="*/ 3120674 h 5376282"/>
              <a:gd name="connsiteX246" fmla="*/ 2391453 w 8114427"/>
              <a:gd name="connsiteY246" fmla="*/ 3114094 h 5376282"/>
              <a:gd name="connsiteX247" fmla="*/ 2126573 w 8114427"/>
              <a:gd name="connsiteY247" fmla="*/ 3374328 h 5376282"/>
              <a:gd name="connsiteX0" fmla="*/ 2698046 w 8114427"/>
              <a:gd name="connsiteY0" fmla="*/ 3122379 h 5376282"/>
              <a:gd name="connsiteX1" fmla="*/ 2218013 w 8114427"/>
              <a:gd name="connsiteY1" fmla="*/ 2966658 h 5376282"/>
              <a:gd name="connsiteX2" fmla="*/ 922613 w 8114427"/>
              <a:gd name="connsiteY2" fmla="*/ 2406588 h 5376282"/>
              <a:gd name="connsiteX3" fmla="*/ 884513 w 8114427"/>
              <a:gd name="connsiteY3" fmla="*/ 2326578 h 5376282"/>
              <a:gd name="connsiteX4" fmla="*/ 953093 w 8114427"/>
              <a:gd name="connsiteY4" fmla="*/ 2040828 h 5376282"/>
              <a:gd name="connsiteX5" fmla="*/ 882262 w 8114427"/>
              <a:gd name="connsiteY5" fmla="*/ 1952938 h 5376282"/>
              <a:gd name="connsiteX6" fmla="*/ 819649 w 8114427"/>
              <a:gd name="connsiteY6" fmla="*/ 1842296 h 5376282"/>
              <a:gd name="connsiteX7" fmla="*/ 724892 w 8114427"/>
              <a:gd name="connsiteY7" fmla="*/ 1694990 h 5376282"/>
              <a:gd name="connsiteX8" fmla="*/ 582758 w 8114427"/>
              <a:gd name="connsiteY8" fmla="*/ 1570351 h 5376282"/>
              <a:gd name="connsiteX9" fmla="*/ 490044 w 8114427"/>
              <a:gd name="connsiteY9" fmla="*/ 1461969 h 5376282"/>
              <a:gd name="connsiteX10" fmla="*/ 398787 w 8114427"/>
              <a:gd name="connsiteY10" fmla="*/ 1377494 h 5376282"/>
              <a:gd name="connsiteX11" fmla="*/ 373643 w 8114427"/>
              <a:gd name="connsiteY11" fmla="*/ 1258831 h 5376282"/>
              <a:gd name="connsiteX12" fmla="*/ 379402 w 8114427"/>
              <a:gd name="connsiteY12" fmla="*/ 1151904 h 5376282"/>
              <a:gd name="connsiteX13" fmla="*/ 343327 w 8114427"/>
              <a:gd name="connsiteY13" fmla="*/ 1054238 h 5376282"/>
              <a:gd name="connsiteX14" fmla="*/ 302947 w 8114427"/>
              <a:gd name="connsiteY14" fmla="*/ 996082 h 5376282"/>
              <a:gd name="connsiteX15" fmla="*/ 307902 w 8114427"/>
              <a:gd name="connsiteY15" fmla="*/ 860731 h 5376282"/>
              <a:gd name="connsiteX16" fmla="*/ 218162 w 8114427"/>
              <a:gd name="connsiteY16" fmla="*/ 767429 h 5376282"/>
              <a:gd name="connsiteX17" fmla="*/ 238786 w 8114427"/>
              <a:gd name="connsiteY17" fmla="*/ 673694 h 5376282"/>
              <a:gd name="connsiteX18" fmla="*/ 131859 w 8114427"/>
              <a:gd name="connsiteY18" fmla="*/ 414074 h 5376282"/>
              <a:gd name="connsiteX19" fmla="*/ 179454 w 8114427"/>
              <a:gd name="connsiteY19" fmla="*/ 360503 h 5376282"/>
              <a:gd name="connsiteX20" fmla="*/ 91696 w 8114427"/>
              <a:gd name="connsiteY20" fmla="*/ 241499 h 5376282"/>
              <a:gd name="connsiteX21" fmla="*/ 44535 w 8114427"/>
              <a:gd name="connsiteY21" fmla="*/ 106364 h 5376282"/>
              <a:gd name="connsiteX22" fmla="*/ 73903 w 8114427"/>
              <a:gd name="connsiteY22" fmla="*/ 3029 h 5376282"/>
              <a:gd name="connsiteX23" fmla="*/ 914999 w 8114427"/>
              <a:gd name="connsiteY23" fmla="*/ 32694 h 5376282"/>
              <a:gd name="connsiteX24" fmla="*/ 985387 w 8114427"/>
              <a:gd name="connsiteY24" fmla="*/ 86035 h 5376282"/>
              <a:gd name="connsiteX25" fmla="*/ 1040724 w 8114427"/>
              <a:gd name="connsiteY25" fmla="*/ 212028 h 5376282"/>
              <a:gd name="connsiteX26" fmla="*/ 2217091 w 8114427"/>
              <a:gd name="connsiteY26" fmla="*/ 808490 h 5376282"/>
              <a:gd name="connsiteX27" fmla="*/ 2789562 w 8114427"/>
              <a:gd name="connsiteY27" fmla="*/ 907056 h 5376282"/>
              <a:gd name="connsiteX28" fmla="*/ 3280035 w 8114427"/>
              <a:gd name="connsiteY28" fmla="*/ 953195 h 5376282"/>
              <a:gd name="connsiteX29" fmla="*/ 3494599 w 8114427"/>
              <a:gd name="connsiteY29" fmla="*/ 977101 h 5376282"/>
              <a:gd name="connsiteX30" fmla="*/ 3506552 w 8114427"/>
              <a:gd name="connsiteY30" fmla="*/ 977101 h 5376282"/>
              <a:gd name="connsiteX31" fmla="*/ 3518505 w 8114427"/>
              <a:gd name="connsiteY31" fmla="*/ 779877 h 5376282"/>
              <a:gd name="connsiteX32" fmla="*/ 3518505 w 8114427"/>
              <a:gd name="connsiteY32" fmla="*/ 773901 h 5376282"/>
              <a:gd name="connsiteX33" fmla="*/ 3655964 w 8114427"/>
              <a:gd name="connsiteY33" fmla="*/ 773901 h 5376282"/>
              <a:gd name="connsiteX34" fmla="*/ 4205799 w 8114427"/>
              <a:gd name="connsiteY34" fmla="*/ 821713 h 5376282"/>
              <a:gd name="connsiteX35" fmla="*/ 4241658 w 8114427"/>
              <a:gd name="connsiteY35" fmla="*/ 821713 h 5376282"/>
              <a:gd name="connsiteX36" fmla="*/ 4271540 w 8114427"/>
              <a:gd name="connsiteY36" fmla="*/ 851595 h 5376282"/>
              <a:gd name="connsiteX37" fmla="*/ 4295446 w 8114427"/>
              <a:gd name="connsiteY37" fmla="*/ 905383 h 5376282"/>
              <a:gd name="connsiteX38" fmla="*/ 4301423 w 8114427"/>
              <a:gd name="connsiteY38" fmla="*/ 953195 h 5376282"/>
              <a:gd name="connsiteX39" fmla="*/ 4343258 w 8114427"/>
              <a:gd name="connsiteY39" fmla="*/ 1001007 h 5376282"/>
              <a:gd name="connsiteX40" fmla="*/ 4408999 w 8114427"/>
              <a:gd name="connsiteY40" fmla="*/ 1012960 h 5376282"/>
              <a:gd name="connsiteX41" fmla="*/ 4462787 w 8114427"/>
              <a:gd name="connsiteY41" fmla="*/ 1060772 h 5376282"/>
              <a:gd name="connsiteX42" fmla="*/ 4504623 w 8114427"/>
              <a:gd name="connsiteY42" fmla="*/ 1114560 h 5376282"/>
              <a:gd name="connsiteX43" fmla="*/ 4558411 w 8114427"/>
              <a:gd name="connsiteY43" fmla="*/ 1168348 h 5376282"/>
              <a:gd name="connsiteX44" fmla="*/ 4576340 w 8114427"/>
              <a:gd name="connsiteY44" fmla="*/ 1198230 h 5376282"/>
              <a:gd name="connsiteX45" fmla="*/ 4630129 w 8114427"/>
              <a:gd name="connsiteY45" fmla="*/ 1246042 h 5376282"/>
              <a:gd name="connsiteX46" fmla="*/ 4683917 w 8114427"/>
              <a:gd name="connsiteY46" fmla="*/ 1293854 h 5376282"/>
              <a:gd name="connsiteX47" fmla="*/ 4689893 w 8114427"/>
              <a:gd name="connsiteY47" fmla="*/ 1293854 h 5376282"/>
              <a:gd name="connsiteX48" fmla="*/ 4749658 w 8114427"/>
              <a:gd name="connsiteY48" fmla="*/ 1311783 h 5376282"/>
              <a:gd name="connsiteX49" fmla="*/ 4791493 w 8114427"/>
              <a:gd name="connsiteY49" fmla="*/ 1365572 h 5376282"/>
              <a:gd name="connsiteX50" fmla="*/ 4797470 w 8114427"/>
              <a:gd name="connsiteY50" fmla="*/ 1377524 h 5376282"/>
              <a:gd name="connsiteX51" fmla="*/ 4821376 w 8114427"/>
              <a:gd name="connsiteY51" fmla="*/ 1401430 h 5376282"/>
              <a:gd name="connsiteX52" fmla="*/ 4845281 w 8114427"/>
              <a:gd name="connsiteY52" fmla="*/ 1443266 h 5376282"/>
              <a:gd name="connsiteX53" fmla="*/ 4851258 w 8114427"/>
              <a:gd name="connsiteY53" fmla="*/ 1491077 h 5376282"/>
              <a:gd name="connsiteX54" fmla="*/ 4863211 w 8114427"/>
              <a:gd name="connsiteY54" fmla="*/ 1514983 h 5376282"/>
              <a:gd name="connsiteX55" fmla="*/ 4887117 w 8114427"/>
              <a:gd name="connsiteY55" fmla="*/ 1544866 h 5376282"/>
              <a:gd name="connsiteX56" fmla="*/ 4911023 w 8114427"/>
              <a:gd name="connsiteY56" fmla="*/ 1580724 h 5376282"/>
              <a:gd name="connsiteX57" fmla="*/ 4922976 w 8114427"/>
              <a:gd name="connsiteY57" fmla="*/ 1610607 h 5376282"/>
              <a:gd name="connsiteX58" fmla="*/ 4899070 w 8114427"/>
              <a:gd name="connsiteY58" fmla="*/ 1664395 h 5376282"/>
              <a:gd name="connsiteX59" fmla="*/ 4922976 w 8114427"/>
              <a:gd name="connsiteY59" fmla="*/ 1712207 h 5376282"/>
              <a:gd name="connsiteX60" fmla="*/ 4934929 w 8114427"/>
              <a:gd name="connsiteY60" fmla="*/ 1742089 h 5376282"/>
              <a:gd name="connsiteX61" fmla="*/ 4952858 w 8114427"/>
              <a:gd name="connsiteY61" fmla="*/ 1783924 h 5376282"/>
              <a:gd name="connsiteX62" fmla="*/ 4964811 w 8114427"/>
              <a:gd name="connsiteY62" fmla="*/ 1801854 h 5376282"/>
              <a:gd name="connsiteX63" fmla="*/ 4964811 w 8114427"/>
              <a:gd name="connsiteY63" fmla="*/ 1831736 h 5376282"/>
              <a:gd name="connsiteX64" fmla="*/ 5012623 w 8114427"/>
              <a:gd name="connsiteY64" fmla="*/ 1891501 h 5376282"/>
              <a:gd name="connsiteX65" fmla="*/ 5042505 w 8114427"/>
              <a:gd name="connsiteY65" fmla="*/ 1909430 h 5376282"/>
              <a:gd name="connsiteX66" fmla="*/ 5048481 w 8114427"/>
              <a:gd name="connsiteY66" fmla="*/ 1903454 h 5376282"/>
              <a:gd name="connsiteX67" fmla="*/ 5090317 w 8114427"/>
              <a:gd name="connsiteY67" fmla="*/ 1921383 h 5376282"/>
              <a:gd name="connsiteX68" fmla="*/ 5144105 w 8114427"/>
              <a:gd name="connsiteY68" fmla="*/ 1969195 h 5376282"/>
              <a:gd name="connsiteX69" fmla="*/ 5185940 w 8114427"/>
              <a:gd name="connsiteY69" fmla="*/ 2005054 h 5376282"/>
              <a:gd name="connsiteX70" fmla="*/ 5221799 w 8114427"/>
              <a:gd name="connsiteY70" fmla="*/ 2017007 h 5376282"/>
              <a:gd name="connsiteX71" fmla="*/ 5275587 w 8114427"/>
              <a:gd name="connsiteY71" fmla="*/ 2028960 h 5376282"/>
              <a:gd name="connsiteX72" fmla="*/ 5275587 w 8114427"/>
              <a:gd name="connsiteY72" fmla="*/ 2052866 h 5376282"/>
              <a:gd name="connsiteX73" fmla="*/ 5323399 w 8114427"/>
              <a:gd name="connsiteY73" fmla="*/ 2082748 h 5376282"/>
              <a:gd name="connsiteX74" fmla="*/ 5359258 w 8114427"/>
              <a:gd name="connsiteY74" fmla="*/ 2088724 h 5376282"/>
              <a:gd name="connsiteX75" fmla="*/ 5401093 w 8114427"/>
              <a:gd name="connsiteY75" fmla="*/ 2124583 h 5376282"/>
              <a:gd name="connsiteX76" fmla="*/ 5430976 w 8114427"/>
              <a:gd name="connsiteY76" fmla="*/ 2142513 h 5376282"/>
              <a:gd name="connsiteX77" fmla="*/ 5442929 w 8114427"/>
              <a:gd name="connsiteY77" fmla="*/ 2148489 h 5376282"/>
              <a:gd name="connsiteX78" fmla="*/ 5466834 w 8114427"/>
              <a:gd name="connsiteY78" fmla="*/ 2154466 h 5376282"/>
              <a:gd name="connsiteX79" fmla="*/ 5526599 w 8114427"/>
              <a:gd name="connsiteY79" fmla="*/ 2178372 h 5376282"/>
              <a:gd name="connsiteX80" fmla="*/ 5550505 w 8114427"/>
              <a:gd name="connsiteY80" fmla="*/ 2154466 h 5376282"/>
              <a:gd name="connsiteX81" fmla="*/ 5574411 w 8114427"/>
              <a:gd name="connsiteY81" fmla="*/ 2130560 h 5376282"/>
              <a:gd name="connsiteX82" fmla="*/ 5604293 w 8114427"/>
              <a:gd name="connsiteY82" fmla="*/ 2088724 h 5376282"/>
              <a:gd name="connsiteX83" fmla="*/ 5646129 w 8114427"/>
              <a:gd name="connsiteY83" fmla="*/ 2064819 h 5376282"/>
              <a:gd name="connsiteX84" fmla="*/ 5634176 w 8114427"/>
              <a:gd name="connsiteY84" fmla="*/ 2046889 h 5376282"/>
              <a:gd name="connsiteX85" fmla="*/ 5634176 w 8114427"/>
              <a:gd name="connsiteY85" fmla="*/ 2011030 h 5376282"/>
              <a:gd name="connsiteX86" fmla="*/ 5670034 w 8114427"/>
              <a:gd name="connsiteY86" fmla="*/ 1975172 h 5376282"/>
              <a:gd name="connsiteX87" fmla="*/ 5670034 w 8114427"/>
              <a:gd name="connsiteY87" fmla="*/ 1957242 h 5376282"/>
              <a:gd name="connsiteX88" fmla="*/ 5735776 w 8114427"/>
              <a:gd name="connsiteY88" fmla="*/ 1819783 h 5376282"/>
              <a:gd name="connsiteX89" fmla="*/ 5753705 w 8114427"/>
              <a:gd name="connsiteY89" fmla="*/ 1813807 h 5376282"/>
              <a:gd name="connsiteX90" fmla="*/ 5843352 w 8114427"/>
              <a:gd name="connsiteY90" fmla="*/ 1795877 h 5376282"/>
              <a:gd name="connsiteX91" fmla="*/ 5855305 w 8114427"/>
              <a:gd name="connsiteY91" fmla="*/ 1795877 h 5376282"/>
              <a:gd name="connsiteX92" fmla="*/ 5879210 w 8114427"/>
              <a:gd name="connsiteY92" fmla="*/ 1765996 h 5376282"/>
              <a:gd name="connsiteX93" fmla="*/ 6070456 w 8114427"/>
              <a:gd name="connsiteY93" fmla="*/ 1789901 h 5376282"/>
              <a:gd name="connsiteX94" fmla="*/ 6219869 w 8114427"/>
              <a:gd name="connsiteY94" fmla="*/ 1807830 h 5376282"/>
              <a:gd name="connsiteX95" fmla="*/ 6291586 w 8114427"/>
              <a:gd name="connsiteY95" fmla="*/ 1849666 h 5376282"/>
              <a:gd name="connsiteX96" fmla="*/ 6327444 w 8114427"/>
              <a:gd name="connsiteY96" fmla="*/ 1897477 h 5376282"/>
              <a:gd name="connsiteX97" fmla="*/ 6333421 w 8114427"/>
              <a:gd name="connsiteY97" fmla="*/ 1939313 h 5376282"/>
              <a:gd name="connsiteX98" fmla="*/ 6423067 w 8114427"/>
              <a:gd name="connsiteY98" fmla="*/ 1951266 h 5376282"/>
              <a:gd name="connsiteX99" fmla="*/ 6452950 w 8114427"/>
              <a:gd name="connsiteY99" fmla="*/ 2017007 h 5376282"/>
              <a:gd name="connsiteX100" fmla="*/ 6512713 w 8114427"/>
              <a:gd name="connsiteY100" fmla="*/ 2046889 h 5376282"/>
              <a:gd name="connsiteX101" fmla="*/ 6584431 w 8114427"/>
              <a:gd name="connsiteY101" fmla="*/ 2118606 h 5376282"/>
              <a:gd name="connsiteX102" fmla="*/ 6620289 w 8114427"/>
              <a:gd name="connsiteY102" fmla="*/ 2256065 h 5376282"/>
              <a:gd name="connsiteX103" fmla="*/ 6703960 w 8114427"/>
              <a:gd name="connsiteY103" fmla="*/ 2381572 h 5376282"/>
              <a:gd name="connsiteX104" fmla="*/ 6745795 w 8114427"/>
              <a:gd name="connsiteY104" fmla="*/ 2501101 h 5376282"/>
              <a:gd name="connsiteX105" fmla="*/ 6829465 w 8114427"/>
              <a:gd name="connsiteY105" fmla="*/ 2560866 h 5376282"/>
              <a:gd name="connsiteX106" fmla="*/ 6889229 w 8114427"/>
              <a:gd name="connsiteY106" fmla="*/ 2650512 h 5376282"/>
              <a:gd name="connsiteX107" fmla="*/ 6948993 w 8114427"/>
              <a:gd name="connsiteY107" fmla="*/ 2758089 h 5376282"/>
              <a:gd name="connsiteX108" fmla="*/ 6996805 w 8114427"/>
              <a:gd name="connsiteY108" fmla="*/ 2805900 h 5376282"/>
              <a:gd name="connsiteX109" fmla="*/ 7068521 w 8114427"/>
              <a:gd name="connsiteY109" fmla="*/ 2829806 h 5376282"/>
              <a:gd name="connsiteX110" fmla="*/ 7080473 w 8114427"/>
              <a:gd name="connsiteY110" fmla="*/ 2907501 h 5376282"/>
              <a:gd name="connsiteX111" fmla="*/ 7086450 w 8114427"/>
              <a:gd name="connsiteY111" fmla="*/ 2979218 h 5376282"/>
              <a:gd name="connsiteX112" fmla="*/ 7104378 w 8114427"/>
              <a:gd name="connsiteY112" fmla="*/ 3080819 h 5376282"/>
              <a:gd name="connsiteX113" fmla="*/ 7146214 w 8114427"/>
              <a:gd name="connsiteY113" fmla="*/ 3182419 h 5376282"/>
              <a:gd name="connsiteX114" fmla="*/ 7176095 w 8114427"/>
              <a:gd name="connsiteY114" fmla="*/ 3194372 h 5376282"/>
              <a:gd name="connsiteX115" fmla="*/ 7200002 w 8114427"/>
              <a:gd name="connsiteY115" fmla="*/ 3260112 h 5376282"/>
              <a:gd name="connsiteX116" fmla="*/ 7277694 w 8114427"/>
              <a:gd name="connsiteY116" fmla="*/ 3361711 h 5376282"/>
              <a:gd name="connsiteX117" fmla="*/ 7385271 w 8114427"/>
              <a:gd name="connsiteY117" fmla="*/ 3391593 h 5376282"/>
              <a:gd name="connsiteX118" fmla="*/ 7451012 w 8114427"/>
              <a:gd name="connsiteY118" fmla="*/ 3445381 h 5376282"/>
              <a:gd name="connsiteX119" fmla="*/ 7558588 w 8114427"/>
              <a:gd name="connsiteY119" fmla="*/ 3451357 h 5376282"/>
              <a:gd name="connsiteX120" fmla="*/ 7630305 w 8114427"/>
              <a:gd name="connsiteY120" fmla="*/ 3517097 h 5376282"/>
              <a:gd name="connsiteX121" fmla="*/ 7702023 w 8114427"/>
              <a:gd name="connsiteY121" fmla="*/ 3546980 h 5376282"/>
              <a:gd name="connsiteX122" fmla="*/ 7857410 w 8114427"/>
              <a:gd name="connsiteY122" fmla="*/ 3535026 h 5376282"/>
              <a:gd name="connsiteX123" fmla="*/ 7970962 w 8114427"/>
              <a:gd name="connsiteY123" fmla="*/ 3588814 h 5376282"/>
              <a:gd name="connsiteX124" fmla="*/ 8012796 w 8114427"/>
              <a:gd name="connsiteY124" fmla="*/ 3612720 h 5376282"/>
              <a:gd name="connsiteX125" fmla="*/ 8090490 w 8114427"/>
              <a:gd name="connsiteY125" fmla="*/ 3564909 h 5376282"/>
              <a:gd name="connsiteX126" fmla="*/ 8108418 w 8114427"/>
              <a:gd name="connsiteY126" fmla="*/ 3558932 h 5376282"/>
              <a:gd name="connsiteX127" fmla="*/ 8114394 w 8114427"/>
              <a:gd name="connsiteY127" fmla="*/ 3720296 h 5376282"/>
              <a:gd name="connsiteX128" fmla="*/ 8030724 w 8114427"/>
              <a:gd name="connsiteY128" fmla="*/ 3893614 h 5376282"/>
              <a:gd name="connsiteX129" fmla="*/ 7970960 w 8114427"/>
              <a:gd name="connsiteY129" fmla="*/ 4054978 h 5376282"/>
              <a:gd name="connsiteX130" fmla="*/ 7929124 w 8114427"/>
              <a:gd name="connsiteY130" fmla="*/ 4365754 h 5376282"/>
              <a:gd name="connsiteX131" fmla="*/ 7911195 w 8114427"/>
              <a:gd name="connsiteY131" fmla="*/ 4568954 h 5376282"/>
              <a:gd name="connsiteX132" fmla="*/ 7917171 w 8114427"/>
              <a:gd name="connsiteY132" fmla="*/ 4736295 h 5376282"/>
              <a:gd name="connsiteX133" fmla="*/ 7917171 w 8114427"/>
              <a:gd name="connsiteY133" fmla="*/ 4867777 h 5376282"/>
              <a:gd name="connsiteX134" fmla="*/ 7929124 w 8114427"/>
              <a:gd name="connsiteY134" fmla="*/ 5029141 h 5376282"/>
              <a:gd name="connsiteX135" fmla="*/ 7893266 w 8114427"/>
              <a:gd name="connsiteY135" fmla="*/ 5166599 h 5376282"/>
              <a:gd name="connsiteX136" fmla="*/ 7905219 w 8114427"/>
              <a:gd name="connsiteY136" fmla="*/ 5280152 h 5376282"/>
              <a:gd name="connsiteX137" fmla="*/ 7935101 w 8114427"/>
              <a:gd name="connsiteY137" fmla="*/ 5369799 h 5376282"/>
              <a:gd name="connsiteX138" fmla="*/ 7911195 w 8114427"/>
              <a:gd name="connsiteY138" fmla="*/ 5369798 h 5376282"/>
              <a:gd name="connsiteX139" fmla="*/ 7815571 w 8114427"/>
              <a:gd name="connsiteY139" fmla="*/ 5327962 h 5376282"/>
              <a:gd name="connsiteX140" fmla="*/ 7725924 w 8114427"/>
              <a:gd name="connsiteY140" fmla="*/ 5286127 h 5376282"/>
              <a:gd name="connsiteX141" fmla="*/ 7678113 w 8114427"/>
              <a:gd name="connsiteY141" fmla="*/ 5292104 h 5376282"/>
              <a:gd name="connsiteX142" fmla="*/ 7546631 w 8114427"/>
              <a:gd name="connsiteY142" fmla="*/ 5298081 h 5376282"/>
              <a:gd name="connsiteX143" fmla="*/ 7474913 w 8114427"/>
              <a:gd name="connsiteY143" fmla="*/ 5310034 h 5376282"/>
              <a:gd name="connsiteX144" fmla="*/ 7445031 w 8114427"/>
              <a:gd name="connsiteY144" fmla="*/ 5339916 h 5376282"/>
              <a:gd name="connsiteX145" fmla="*/ 7259760 w 8114427"/>
              <a:gd name="connsiteY145" fmla="*/ 5298080 h 5376282"/>
              <a:gd name="connsiteX146" fmla="*/ 7214129 w 8114427"/>
              <a:gd name="connsiteY146" fmla="*/ 5192855 h 5376282"/>
              <a:gd name="connsiteX147" fmla="*/ 7179460 w 8114427"/>
              <a:gd name="connsiteY147" fmla="*/ 5214524 h 5376282"/>
              <a:gd name="connsiteX148" fmla="*/ 7144791 w 8114427"/>
              <a:gd name="connsiteY148" fmla="*/ 5179854 h 5376282"/>
              <a:gd name="connsiteX149" fmla="*/ 7127456 w 8114427"/>
              <a:gd name="connsiteY149" fmla="*/ 5218856 h 5376282"/>
              <a:gd name="connsiteX150" fmla="*/ 6915107 w 8114427"/>
              <a:gd name="connsiteY150" fmla="*/ 5145184 h 5376282"/>
              <a:gd name="connsiteX151" fmla="*/ 6893439 w 8114427"/>
              <a:gd name="connsiteY151" fmla="*/ 5097514 h 5376282"/>
              <a:gd name="connsiteX152" fmla="*/ 6941109 w 8114427"/>
              <a:gd name="connsiteY152" fmla="*/ 5054178 h 5376282"/>
              <a:gd name="connsiteX153" fmla="*/ 6906440 w 8114427"/>
              <a:gd name="connsiteY153" fmla="*/ 4976172 h 5376282"/>
              <a:gd name="connsiteX154" fmla="*/ 6863104 w 8114427"/>
              <a:gd name="connsiteY154" fmla="*/ 4980506 h 5376282"/>
              <a:gd name="connsiteX155" fmla="*/ 6880438 w 8114427"/>
              <a:gd name="connsiteY155" fmla="*/ 4928502 h 5376282"/>
              <a:gd name="connsiteX156" fmla="*/ 6780764 w 8114427"/>
              <a:gd name="connsiteY156" fmla="*/ 4928502 h 5376282"/>
              <a:gd name="connsiteX157" fmla="*/ 6750429 w 8114427"/>
              <a:gd name="connsiteY157" fmla="*/ 4958837 h 5376282"/>
              <a:gd name="connsiteX158" fmla="*/ 6715759 w 8114427"/>
              <a:gd name="connsiteY158" fmla="*/ 4950170 h 5376282"/>
              <a:gd name="connsiteX159" fmla="*/ 6702758 w 8114427"/>
              <a:gd name="connsiteY159" fmla="*/ 4915501 h 5376282"/>
              <a:gd name="connsiteX160" fmla="*/ 6698424 w 8114427"/>
              <a:gd name="connsiteY160" fmla="*/ 4824495 h 5376282"/>
              <a:gd name="connsiteX161" fmla="*/ 6681090 w 8114427"/>
              <a:gd name="connsiteY161" fmla="*/ 4729155 h 5376282"/>
              <a:gd name="connsiteX162" fmla="*/ 6685423 w 8114427"/>
              <a:gd name="connsiteY162" fmla="*/ 4659816 h 5376282"/>
              <a:gd name="connsiteX163" fmla="*/ 6620418 w 8114427"/>
              <a:gd name="connsiteY163" fmla="*/ 4573142 h 5376282"/>
              <a:gd name="connsiteX164" fmla="*/ 6624753 w 8114427"/>
              <a:gd name="connsiteY164" fmla="*/ 4425798 h 5376282"/>
              <a:gd name="connsiteX165" fmla="*/ 6529412 w 8114427"/>
              <a:gd name="connsiteY165" fmla="*/ 4304457 h 5376282"/>
              <a:gd name="connsiteX166" fmla="*/ 6494743 w 8114427"/>
              <a:gd name="connsiteY166" fmla="*/ 4261120 h 5376282"/>
              <a:gd name="connsiteX167" fmla="*/ 6438406 w 8114427"/>
              <a:gd name="connsiteY167" fmla="*/ 4274121 h 5376282"/>
              <a:gd name="connsiteX168" fmla="*/ 6395069 w 8114427"/>
              <a:gd name="connsiteY168" fmla="*/ 4252453 h 5376282"/>
              <a:gd name="connsiteX169" fmla="*/ 6356067 w 8114427"/>
              <a:gd name="connsiteY169" fmla="*/ 4174447 h 5376282"/>
              <a:gd name="connsiteX170" fmla="*/ 6299729 w 8114427"/>
              <a:gd name="connsiteY170" fmla="*/ 4183114 h 5376282"/>
              <a:gd name="connsiteX171" fmla="*/ 6243391 w 8114427"/>
              <a:gd name="connsiteY171" fmla="*/ 4204783 h 5376282"/>
              <a:gd name="connsiteX172" fmla="*/ 6165385 w 8114427"/>
              <a:gd name="connsiteY172" fmla="*/ 4209116 h 5376282"/>
              <a:gd name="connsiteX173" fmla="*/ 6161052 w 8114427"/>
              <a:gd name="connsiteY173" fmla="*/ 4174447 h 5376282"/>
              <a:gd name="connsiteX174" fmla="*/ 6182721 w 8114427"/>
              <a:gd name="connsiteY174" fmla="*/ 4165779 h 5376282"/>
              <a:gd name="connsiteX175" fmla="*/ 6139384 w 8114427"/>
              <a:gd name="connsiteY175" fmla="*/ 4126776 h 5376282"/>
              <a:gd name="connsiteX176" fmla="*/ 6100381 w 8114427"/>
              <a:gd name="connsiteY176" fmla="*/ 4113776 h 5376282"/>
              <a:gd name="connsiteX177" fmla="*/ 6018041 w 8114427"/>
              <a:gd name="connsiteY177" fmla="*/ 4035770 h 5376282"/>
              <a:gd name="connsiteX178" fmla="*/ 5840362 w 8114427"/>
              <a:gd name="connsiteY178" fmla="*/ 4014102 h 5376282"/>
              <a:gd name="connsiteX179" fmla="*/ 5788357 w 8114427"/>
              <a:gd name="connsiteY179" fmla="*/ 4027103 h 5376282"/>
              <a:gd name="connsiteX180" fmla="*/ 5736354 w 8114427"/>
              <a:gd name="connsiteY180" fmla="*/ 4035771 h 5376282"/>
              <a:gd name="connsiteX181" fmla="*/ 5745022 w 8114427"/>
              <a:gd name="connsiteY181" fmla="*/ 4079107 h 5376282"/>
              <a:gd name="connsiteX182" fmla="*/ 5801360 w 8114427"/>
              <a:gd name="connsiteY182" fmla="*/ 4157112 h 5376282"/>
              <a:gd name="connsiteX183" fmla="*/ 5801359 w 8114427"/>
              <a:gd name="connsiteY183" fmla="*/ 4339126 h 5376282"/>
              <a:gd name="connsiteX184" fmla="*/ 5675683 w 8114427"/>
              <a:gd name="connsiteY184" fmla="*/ 4365128 h 5376282"/>
              <a:gd name="connsiteX185" fmla="*/ 5558675 w 8114427"/>
              <a:gd name="connsiteY185" fmla="*/ 4352126 h 5376282"/>
              <a:gd name="connsiteX186" fmla="*/ 5467668 w 8114427"/>
              <a:gd name="connsiteY186" fmla="*/ 4330458 h 5376282"/>
              <a:gd name="connsiteX187" fmla="*/ 5406997 w 8114427"/>
              <a:gd name="connsiteY187" fmla="*/ 4352127 h 5376282"/>
              <a:gd name="connsiteX188" fmla="*/ 5359327 w 8114427"/>
              <a:gd name="connsiteY188" fmla="*/ 4399797 h 5376282"/>
              <a:gd name="connsiteX189" fmla="*/ 5298656 w 8114427"/>
              <a:gd name="connsiteY189" fmla="*/ 4443134 h 5376282"/>
              <a:gd name="connsiteX190" fmla="*/ 5272654 w 8114427"/>
              <a:gd name="connsiteY190" fmla="*/ 4486469 h 5376282"/>
              <a:gd name="connsiteX191" fmla="*/ 5198982 w 8114427"/>
              <a:gd name="connsiteY191" fmla="*/ 4521139 h 5376282"/>
              <a:gd name="connsiteX192" fmla="*/ 5203315 w 8114427"/>
              <a:gd name="connsiteY192" fmla="*/ 4577477 h 5376282"/>
              <a:gd name="connsiteX193" fmla="*/ 5185981 w 8114427"/>
              <a:gd name="connsiteY193" fmla="*/ 4616479 h 5376282"/>
              <a:gd name="connsiteX194" fmla="*/ 5190315 w 8114427"/>
              <a:gd name="connsiteY194" fmla="*/ 4677150 h 5376282"/>
              <a:gd name="connsiteX195" fmla="*/ 5216316 w 8114427"/>
              <a:gd name="connsiteY195" fmla="*/ 4737821 h 5376282"/>
              <a:gd name="connsiteX196" fmla="*/ 5164312 w 8114427"/>
              <a:gd name="connsiteY196" fmla="*/ 4733488 h 5376282"/>
              <a:gd name="connsiteX197" fmla="*/ 5138311 w 8114427"/>
              <a:gd name="connsiteY197" fmla="*/ 4776824 h 5376282"/>
              <a:gd name="connsiteX198" fmla="*/ 5073306 w 8114427"/>
              <a:gd name="connsiteY198" fmla="*/ 4824494 h 5376282"/>
              <a:gd name="connsiteX199" fmla="*/ 5073306 w 8114427"/>
              <a:gd name="connsiteY199" fmla="*/ 4941503 h 5376282"/>
              <a:gd name="connsiteX200" fmla="*/ 5042970 w 8114427"/>
              <a:gd name="connsiteY200" fmla="*/ 4971838 h 5376282"/>
              <a:gd name="connsiteX201" fmla="*/ 5016969 w 8114427"/>
              <a:gd name="connsiteY201" fmla="*/ 5231857 h 5376282"/>
              <a:gd name="connsiteX202" fmla="*/ 4973633 w 8114427"/>
              <a:gd name="connsiteY202" fmla="*/ 5366201 h 5376282"/>
              <a:gd name="connsiteX203" fmla="*/ 4947631 w 8114427"/>
              <a:gd name="connsiteY203" fmla="*/ 5309863 h 5376282"/>
              <a:gd name="connsiteX204" fmla="*/ 4886959 w 8114427"/>
              <a:gd name="connsiteY204" fmla="*/ 5318530 h 5376282"/>
              <a:gd name="connsiteX205" fmla="*/ 4808953 w 8114427"/>
              <a:gd name="connsiteY205" fmla="*/ 5288195 h 5376282"/>
              <a:gd name="connsiteX206" fmla="*/ 4813287 w 8114427"/>
              <a:gd name="connsiteY206" fmla="*/ 5223190 h 5376282"/>
              <a:gd name="connsiteX207" fmla="*/ 4765617 w 8114427"/>
              <a:gd name="connsiteY207" fmla="*/ 5205855 h 5376282"/>
              <a:gd name="connsiteX208" fmla="*/ 4665944 w 8114427"/>
              <a:gd name="connsiteY208" fmla="*/ 5249192 h 5376282"/>
              <a:gd name="connsiteX209" fmla="*/ 4657276 w 8114427"/>
              <a:gd name="connsiteY209" fmla="*/ 5197189 h 5376282"/>
              <a:gd name="connsiteX210" fmla="*/ 4700612 w 8114427"/>
              <a:gd name="connsiteY210" fmla="*/ 5136518 h 5376282"/>
              <a:gd name="connsiteX211" fmla="*/ 4665943 w 8114427"/>
              <a:gd name="connsiteY211" fmla="*/ 5062846 h 5376282"/>
              <a:gd name="connsiteX212" fmla="*/ 4587937 w 8114427"/>
              <a:gd name="connsiteY212" fmla="*/ 5015175 h 5376282"/>
              <a:gd name="connsiteX213" fmla="*/ 4488263 w 8114427"/>
              <a:gd name="connsiteY213" fmla="*/ 5006508 h 5376282"/>
              <a:gd name="connsiteX214" fmla="*/ 4457927 w 8114427"/>
              <a:gd name="connsiteY214" fmla="*/ 5015175 h 5376282"/>
              <a:gd name="connsiteX215" fmla="*/ 4462261 w 8114427"/>
              <a:gd name="connsiteY215" fmla="*/ 5067178 h 5376282"/>
              <a:gd name="connsiteX216" fmla="*/ 4388589 w 8114427"/>
              <a:gd name="connsiteY216" fmla="*/ 5114849 h 5376282"/>
              <a:gd name="connsiteX217" fmla="*/ 4462261 w 8114427"/>
              <a:gd name="connsiteY217" fmla="*/ 5266528 h 5376282"/>
              <a:gd name="connsiteX218" fmla="*/ 4405924 w 8114427"/>
              <a:gd name="connsiteY218" fmla="*/ 5266528 h 5376282"/>
              <a:gd name="connsiteX219" fmla="*/ 4384256 w 8114427"/>
              <a:gd name="connsiteY219" fmla="*/ 5262193 h 5376282"/>
              <a:gd name="connsiteX220" fmla="*/ 4349588 w 8114427"/>
              <a:gd name="connsiteY220" fmla="*/ 5262193 h 5376282"/>
              <a:gd name="connsiteX221" fmla="*/ 4340919 w 8114427"/>
              <a:gd name="connsiteY221" fmla="*/ 5270860 h 5376282"/>
              <a:gd name="connsiteX222" fmla="*/ 4210910 w 8114427"/>
              <a:gd name="connsiteY222" fmla="*/ 5097514 h 5376282"/>
              <a:gd name="connsiteX223" fmla="*/ 4059232 w 8114427"/>
              <a:gd name="connsiteY223" fmla="*/ 4915502 h 5376282"/>
              <a:gd name="connsiteX224" fmla="*/ 4033230 w 8114427"/>
              <a:gd name="connsiteY224" fmla="*/ 4919835 h 5376282"/>
              <a:gd name="connsiteX225" fmla="*/ 3985560 w 8114427"/>
              <a:gd name="connsiteY225" fmla="*/ 4798492 h 5376282"/>
              <a:gd name="connsiteX226" fmla="*/ 3881553 w 8114427"/>
              <a:gd name="connsiteY226" fmla="*/ 4690151 h 5376282"/>
              <a:gd name="connsiteX227" fmla="*/ 3838216 w 8114427"/>
              <a:gd name="connsiteY227" fmla="*/ 4586143 h 5376282"/>
              <a:gd name="connsiteX228" fmla="*/ 3755877 w 8114427"/>
              <a:gd name="connsiteY228" fmla="*/ 4490803 h 5376282"/>
              <a:gd name="connsiteX229" fmla="*/ 3569530 w 8114427"/>
              <a:gd name="connsiteY229" fmla="*/ 4334792 h 5376282"/>
              <a:gd name="connsiteX230" fmla="*/ 3465522 w 8114427"/>
              <a:gd name="connsiteY230" fmla="*/ 4243785 h 5376282"/>
              <a:gd name="connsiteX231" fmla="*/ 3391850 w 8114427"/>
              <a:gd name="connsiteY231" fmla="*/ 4161446 h 5376282"/>
              <a:gd name="connsiteX232" fmla="*/ 3365848 w 8114427"/>
              <a:gd name="connsiteY232" fmla="*/ 4096441 h 5376282"/>
              <a:gd name="connsiteX233" fmla="*/ 3296510 w 8114427"/>
              <a:gd name="connsiteY233" fmla="*/ 4035770 h 5376282"/>
              <a:gd name="connsiteX234" fmla="*/ 3279175 w 8114427"/>
              <a:gd name="connsiteY234" fmla="*/ 3966432 h 5376282"/>
              <a:gd name="connsiteX235" fmla="*/ 3248839 w 8114427"/>
              <a:gd name="connsiteY235" fmla="*/ 3936096 h 5376282"/>
              <a:gd name="connsiteX236" fmla="*/ 3240172 w 8114427"/>
              <a:gd name="connsiteY236" fmla="*/ 3905760 h 5376282"/>
              <a:gd name="connsiteX237" fmla="*/ 3114497 w 8114427"/>
              <a:gd name="connsiteY237" fmla="*/ 3797419 h 5376282"/>
              <a:gd name="connsiteX238" fmla="*/ 2980153 w 8114427"/>
              <a:gd name="connsiteY238" fmla="*/ 3758416 h 5376282"/>
              <a:gd name="connsiteX239" fmla="*/ 2923815 w 8114427"/>
              <a:gd name="connsiteY239" fmla="*/ 3697746 h 5376282"/>
              <a:gd name="connsiteX240" fmla="*/ 2867480 w 8114427"/>
              <a:gd name="connsiteY240" fmla="*/ 3650075 h 5376282"/>
              <a:gd name="connsiteX241" fmla="*/ 2806810 w 8114427"/>
              <a:gd name="connsiteY241" fmla="*/ 3637074 h 5376282"/>
              <a:gd name="connsiteX242" fmla="*/ 2798142 w 8114427"/>
              <a:gd name="connsiteY242" fmla="*/ 3524399 h 5376282"/>
              <a:gd name="connsiteX243" fmla="*/ 2798143 w 8114427"/>
              <a:gd name="connsiteY243" fmla="*/ 3463728 h 5376282"/>
              <a:gd name="connsiteX244" fmla="*/ 2884816 w 8114427"/>
              <a:gd name="connsiteY244" fmla="*/ 3351053 h 5376282"/>
              <a:gd name="connsiteX245" fmla="*/ 2880504 w 8114427"/>
              <a:gd name="connsiteY245" fmla="*/ 3250100 h 5376282"/>
              <a:gd name="connsiteX246" fmla="*/ 2810649 w 8114427"/>
              <a:gd name="connsiteY246" fmla="*/ 3120674 h 5376282"/>
              <a:gd name="connsiteX247" fmla="*/ 2391453 w 8114427"/>
              <a:gd name="connsiteY247" fmla="*/ 3114094 h 5376282"/>
              <a:gd name="connsiteX248" fmla="*/ 2126573 w 8114427"/>
              <a:gd name="connsiteY248" fmla="*/ 3374328 h 5376282"/>
              <a:gd name="connsiteX0" fmla="*/ 2698046 w 8114427"/>
              <a:gd name="connsiteY0" fmla="*/ 3122379 h 5376282"/>
              <a:gd name="connsiteX1" fmla="*/ 2218013 w 8114427"/>
              <a:gd name="connsiteY1" fmla="*/ 2966658 h 5376282"/>
              <a:gd name="connsiteX2" fmla="*/ 922613 w 8114427"/>
              <a:gd name="connsiteY2" fmla="*/ 2406588 h 5376282"/>
              <a:gd name="connsiteX3" fmla="*/ 884513 w 8114427"/>
              <a:gd name="connsiteY3" fmla="*/ 2326578 h 5376282"/>
              <a:gd name="connsiteX4" fmla="*/ 953093 w 8114427"/>
              <a:gd name="connsiteY4" fmla="*/ 2040828 h 5376282"/>
              <a:gd name="connsiteX5" fmla="*/ 882262 w 8114427"/>
              <a:gd name="connsiteY5" fmla="*/ 1952938 h 5376282"/>
              <a:gd name="connsiteX6" fmla="*/ 819649 w 8114427"/>
              <a:gd name="connsiteY6" fmla="*/ 1842296 h 5376282"/>
              <a:gd name="connsiteX7" fmla="*/ 724892 w 8114427"/>
              <a:gd name="connsiteY7" fmla="*/ 1694990 h 5376282"/>
              <a:gd name="connsiteX8" fmla="*/ 582758 w 8114427"/>
              <a:gd name="connsiteY8" fmla="*/ 1570351 h 5376282"/>
              <a:gd name="connsiteX9" fmla="*/ 490044 w 8114427"/>
              <a:gd name="connsiteY9" fmla="*/ 1461969 h 5376282"/>
              <a:gd name="connsiteX10" fmla="*/ 398787 w 8114427"/>
              <a:gd name="connsiteY10" fmla="*/ 1377494 h 5376282"/>
              <a:gd name="connsiteX11" fmla="*/ 373643 w 8114427"/>
              <a:gd name="connsiteY11" fmla="*/ 1258831 h 5376282"/>
              <a:gd name="connsiteX12" fmla="*/ 379402 w 8114427"/>
              <a:gd name="connsiteY12" fmla="*/ 1151904 h 5376282"/>
              <a:gd name="connsiteX13" fmla="*/ 343327 w 8114427"/>
              <a:gd name="connsiteY13" fmla="*/ 1054238 h 5376282"/>
              <a:gd name="connsiteX14" fmla="*/ 302947 w 8114427"/>
              <a:gd name="connsiteY14" fmla="*/ 996082 h 5376282"/>
              <a:gd name="connsiteX15" fmla="*/ 307902 w 8114427"/>
              <a:gd name="connsiteY15" fmla="*/ 860731 h 5376282"/>
              <a:gd name="connsiteX16" fmla="*/ 218162 w 8114427"/>
              <a:gd name="connsiteY16" fmla="*/ 767429 h 5376282"/>
              <a:gd name="connsiteX17" fmla="*/ 238786 w 8114427"/>
              <a:gd name="connsiteY17" fmla="*/ 673694 h 5376282"/>
              <a:gd name="connsiteX18" fmla="*/ 131859 w 8114427"/>
              <a:gd name="connsiteY18" fmla="*/ 414074 h 5376282"/>
              <a:gd name="connsiteX19" fmla="*/ 179454 w 8114427"/>
              <a:gd name="connsiteY19" fmla="*/ 360503 h 5376282"/>
              <a:gd name="connsiteX20" fmla="*/ 91696 w 8114427"/>
              <a:gd name="connsiteY20" fmla="*/ 241499 h 5376282"/>
              <a:gd name="connsiteX21" fmla="*/ 44535 w 8114427"/>
              <a:gd name="connsiteY21" fmla="*/ 106364 h 5376282"/>
              <a:gd name="connsiteX22" fmla="*/ 73903 w 8114427"/>
              <a:gd name="connsiteY22" fmla="*/ 3029 h 5376282"/>
              <a:gd name="connsiteX23" fmla="*/ 914999 w 8114427"/>
              <a:gd name="connsiteY23" fmla="*/ 32694 h 5376282"/>
              <a:gd name="connsiteX24" fmla="*/ 985387 w 8114427"/>
              <a:gd name="connsiteY24" fmla="*/ 86035 h 5376282"/>
              <a:gd name="connsiteX25" fmla="*/ 1040724 w 8114427"/>
              <a:gd name="connsiteY25" fmla="*/ 212028 h 5376282"/>
              <a:gd name="connsiteX26" fmla="*/ 2217091 w 8114427"/>
              <a:gd name="connsiteY26" fmla="*/ 808490 h 5376282"/>
              <a:gd name="connsiteX27" fmla="*/ 2789562 w 8114427"/>
              <a:gd name="connsiteY27" fmla="*/ 907056 h 5376282"/>
              <a:gd name="connsiteX28" fmla="*/ 3280035 w 8114427"/>
              <a:gd name="connsiteY28" fmla="*/ 953195 h 5376282"/>
              <a:gd name="connsiteX29" fmla="*/ 3494599 w 8114427"/>
              <a:gd name="connsiteY29" fmla="*/ 977101 h 5376282"/>
              <a:gd name="connsiteX30" fmla="*/ 3506552 w 8114427"/>
              <a:gd name="connsiteY30" fmla="*/ 977101 h 5376282"/>
              <a:gd name="connsiteX31" fmla="*/ 3518505 w 8114427"/>
              <a:gd name="connsiteY31" fmla="*/ 779877 h 5376282"/>
              <a:gd name="connsiteX32" fmla="*/ 3518505 w 8114427"/>
              <a:gd name="connsiteY32" fmla="*/ 773901 h 5376282"/>
              <a:gd name="connsiteX33" fmla="*/ 3655964 w 8114427"/>
              <a:gd name="connsiteY33" fmla="*/ 773901 h 5376282"/>
              <a:gd name="connsiteX34" fmla="*/ 4205799 w 8114427"/>
              <a:gd name="connsiteY34" fmla="*/ 821713 h 5376282"/>
              <a:gd name="connsiteX35" fmla="*/ 4241658 w 8114427"/>
              <a:gd name="connsiteY35" fmla="*/ 821713 h 5376282"/>
              <a:gd name="connsiteX36" fmla="*/ 4271540 w 8114427"/>
              <a:gd name="connsiteY36" fmla="*/ 851595 h 5376282"/>
              <a:gd name="connsiteX37" fmla="*/ 4295446 w 8114427"/>
              <a:gd name="connsiteY37" fmla="*/ 905383 h 5376282"/>
              <a:gd name="connsiteX38" fmla="*/ 4301423 w 8114427"/>
              <a:gd name="connsiteY38" fmla="*/ 953195 h 5376282"/>
              <a:gd name="connsiteX39" fmla="*/ 4343258 w 8114427"/>
              <a:gd name="connsiteY39" fmla="*/ 1001007 h 5376282"/>
              <a:gd name="connsiteX40" fmla="*/ 4408999 w 8114427"/>
              <a:gd name="connsiteY40" fmla="*/ 1012960 h 5376282"/>
              <a:gd name="connsiteX41" fmla="*/ 4462787 w 8114427"/>
              <a:gd name="connsiteY41" fmla="*/ 1060772 h 5376282"/>
              <a:gd name="connsiteX42" fmla="*/ 4504623 w 8114427"/>
              <a:gd name="connsiteY42" fmla="*/ 1114560 h 5376282"/>
              <a:gd name="connsiteX43" fmla="*/ 4558411 w 8114427"/>
              <a:gd name="connsiteY43" fmla="*/ 1168348 h 5376282"/>
              <a:gd name="connsiteX44" fmla="*/ 4576340 w 8114427"/>
              <a:gd name="connsiteY44" fmla="*/ 1198230 h 5376282"/>
              <a:gd name="connsiteX45" fmla="*/ 4630129 w 8114427"/>
              <a:gd name="connsiteY45" fmla="*/ 1246042 h 5376282"/>
              <a:gd name="connsiteX46" fmla="*/ 4683917 w 8114427"/>
              <a:gd name="connsiteY46" fmla="*/ 1293854 h 5376282"/>
              <a:gd name="connsiteX47" fmla="*/ 4689893 w 8114427"/>
              <a:gd name="connsiteY47" fmla="*/ 1293854 h 5376282"/>
              <a:gd name="connsiteX48" fmla="*/ 4749658 w 8114427"/>
              <a:gd name="connsiteY48" fmla="*/ 1311783 h 5376282"/>
              <a:gd name="connsiteX49" fmla="*/ 4791493 w 8114427"/>
              <a:gd name="connsiteY49" fmla="*/ 1365572 h 5376282"/>
              <a:gd name="connsiteX50" fmla="*/ 4797470 w 8114427"/>
              <a:gd name="connsiteY50" fmla="*/ 1377524 h 5376282"/>
              <a:gd name="connsiteX51" fmla="*/ 4821376 w 8114427"/>
              <a:gd name="connsiteY51" fmla="*/ 1401430 h 5376282"/>
              <a:gd name="connsiteX52" fmla="*/ 4845281 w 8114427"/>
              <a:gd name="connsiteY52" fmla="*/ 1443266 h 5376282"/>
              <a:gd name="connsiteX53" fmla="*/ 4851258 w 8114427"/>
              <a:gd name="connsiteY53" fmla="*/ 1491077 h 5376282"/>
              <a:gd name="connsiteX54" fmla="*/ 4863211 w 8114427"/>
              <a:gd name="connsiteY54" fmla="*/ 1514983 h 5376282"/>
              <a:gd name="connsiteX55" fmla="*/ 4887117 w 8114427"/>
              <a:gd name="connsiteY55" fmla="*/ 1544866 h 5376282"/>
              <a:gd name="connsiteX56" fmla="*/ 4911023 w 8114427"/>
              <a:gd name="connsiteY56" fmla="*/ 1580724 h 5376282"/>
              <a:gd name="connsiteX57" fmla="*/ 4922976 w 8114427"/>
              <a:gd name="connsiteY57" fmla="*/ 1610607 h 5376282"/>
              <a:gd name="connsiteX58" fmla="*/ 4899070 w 8114427"/>
              <a:gd name="connsiteY58" fmla="*/ 1664395 h 5376282"/>
              <a:gd name="connsiteX59" fmla="*/ 4922976 w 8114427"/>
              <a:gd name="connsiteY59" fmla="*/ 1712207 h 5376282"/>
              <a:gd name="connsiteX60" fmla="*/ 4934929 w 8114427"/>
              <a:gd name="connsiteY60" fmla="*/ 1742089 h 5376282"/>
              <a:gd name="connsiteX61" fmla="*/ 4952858 w 8114427"/>
              <a:gd name="connsiteY61" fmla="*/ 1783924 h 5376282"/>
              <a:gd name="connsiteX62" fmla="*/ 4964811 w 8114427"/>
              <a:gd name="connsiteY62" fmla="*/ 1801854 h 5376282"/>
              <a:gd name="connsiteX63" fmla="*/ 4964811 w 8114427"/>
              <a:gd name="connsiteY63" fmla="*/ 1831736 h 5376282"/>
              <a:gd name="connsiteX64" fmla="*/ 5012623 w 8114427"/>
              <a:gd name="connsiteY64" fmla="*/ 1891501 h 5376282"/>
              <a:gd name="connsiteX65" fmla="*/ 5042505 w 8114427"/>
              <a:gd name="connsiteY65" fmla="*/ 1909430 h 5376282"/>
              <a:gd name="connsiteX66" fmla="*/ 5048481 w 8114427"/>
              <a:gd name="connsiteY66" fmla="*/ 1903454 h 5376282"/>
              <a:gd name="connsiteX67" fmla="*/ 5090317 w 8114427"/>
              <a:gd name="connsiteY67" fmla="*/ 1921383 h 5376282"/>
              <a:gd name="connsiteX68" fmla="*/ 5144105 w 8114427"/>
              <a:gd name="connsiteY68" fmla="*/ 1969195 h 5376282"/>
              <a:gd name="connsiteX69" fmla="*/ 5185940 w 8114427"/>
              <a:gd name="connsiteY69" fmla="*/ 2005054 h 5376282"/>
              <a:gd name="connsiteX70" fmla="*/ 5221799 w 8114427"/>
              <a:gd name="connsiteY70" fmla="*/ 2017007 h 5376282"/>
              <a:gd name="connsiteX71" fmla="*/ 5275587 w 8114427"/>
              <a:gd name="connsiteY71" fmla="*/ 2028960 h 5376282"/>
              <a:gd name="connsiteX72" fmla="*/ 5275587 w 8114427"/>
              <a:gd name="connsiteY72" fmla="*/ 2052866 h 5376282"/>
              <a:gd name="connsiteX73" fmla="*/ 5323399 w 8114427"/>
              <a:gd name="connsiteY73" fmla="*/ 2082748 h 5376282"/>
              <a:gd name="connsiteX74" fmla="*/ 5359258 w 8114427"/>
              <a:gd name="connsiteY74" fmla="*/ 2088724 h 5376282"/>
              <a:gd name="connsiteX75" fmla="*/ 5401093 w 8114427"/>
              <a:gd name="connsiteY75" fmla="*/ 2124583 h 5376282"/>
              <a:gd name="connsiteX76" fmla="*/ 5430976 w 8114427"/>
              <a:gd name="connsiteY76" fmla="*/ 2142513 h 5376282"/>
              <a:gd name="connsiteX77" fmla="*/ 5442929 w 8114427"/>
              <a:gd name="connsiteY77" fmla="*/ 2148489 h 5376282"/>
              <a:gd name="connsiteX78" fmla="*/ 5466834 w 8114427"/>
              <a:gd name="connsiteY78" fmla="*/ 2154466 h 5376282"/>
              <a:gd name="connsiteX79" fmla="*/ 5526599 w 8114427"/>
              <a:gd name="connsiteY79" fmla="*/ 2178372 h 5376282"/>
              <a:gd name="connsiteX80" fmla="*/ 5550505 w 8114427"/>
              <a:gd name="connsiteY80" fmla="*/ 2154466 h 5376282"/>
              <a:gd name="connsiteX81" fmla="*/ 5574411 w 8114427"/>
              <a:gd name="connsiteY81" fmla="*/ 2130560 h 5376282"/>
              <a:gd name="connsiteX82" fmla="*/ 5604293 w 8114427"/>
              <a:gd name="connsiteY82" fmla="*/ 2088724 h 5376282"/>
              <a:gd name="connsiteX83" fmla="*/ 5646129 w 8114427"/>
              <a:gd name="connsiteY83" fmla="*/ 2064819 h 5376282"/>
              <a:gd name="connsiteX84" fmla="*/ 5634176 w 8114427"/>
              <a:gd name="connsiteY84" fmla="*/ 2046889 h 5376282"/>
              <a:gd name="connsiteX85" fmla="*/ 5634176 w 8114427"/>
              <a:gd name="connsiteY85" fmla="*/ 2011030 h 5376282"/>
              <a:gd name="connsiteX86" fmla="*/ 5670034 w 8114427"/>
              <a:gd name="connsiteY86" fmla="*/ 1975172 h 5376282"/>
              <a:gd name="connsiteX87" fmla="*/ 5670034 w 8114427"/>
              <a:gd name="connsiteY87" fmla="*/ 1957242 h 5376282"/>
              <a:gd name="connsiteX88" fmla="*/ 5735776 w 8114427"/>
              <a:gd name="connsiteY88" fmla="*/ 1819783 h 5376282"/>
              <a:gd name="connsiteX89" fmla="*/ 5753705 w 8114427"/>
              <a:gd name="connsiteY89" fmla="*/ 1813807 h 5376282"/>
              <a:gd name="connsiteX90" fmla="*/ 5843352 w 8114427"/>
              <a:gd name="connsiteY90" fmla="*/ 1795877 h 5376282"/>
              <a:gd name="connsiteX91" fmla="*/ 5855305 w 8114427"/>
              <a:gd name="connsiteY91" fmla="*/ 1795877 h 5376282"/>
              <a:gd name="connsiteX92" fmla="*/ 5879210 w 8114427"/>
              <a:gd name="connsiteY92" fmla="*/ 1765996 h 5376282"/>
              <a:gd name="connsiteX93" fmla="*/ 6070456 w 8114427"/>
              <a:gd name="connsiteY93" fmla="*/ 1789901 h 5376282"/>
              <a:gd name="connsiteX94" fmla="*/ 6219869 w 8114427"/>
              <a:gd name="connsiteY94" fmla="*/ 1807830 h 5376282"/>
              <a:gd name="connsiteX95" fmla="*/ 6291586 w 8114427"/>
              <a:gd name="connsiteY95" fmla="*/ 1849666 h 5376282"/>
              <a:gd name="connsiteX96" fmla="*/ 6327444 w 8114427"/>
              <a:gd name="connsiteY96" fmla="*/ 1897477 h 5376282"/>
              <a:gd name="connsiteX97" fmla="*/ 6333421 w 8114427"/>
              <a:gd name="connsiteY97" fmla="*/ 1939313 h 5376282"/>
              <a:gd name="connsiteX98" fmla="*/ 6423067 w 8114427"/>
              <a:gd name="connsiteY98" fmla="*/ 1951266 h 5376282"/>
              <a:gd name="connsiteX99" fmla="*/ 6452950 w 8114427"/>
              <a:gd name="connsiteY99" fmla="*/ 2017007 h 5376282"/>
              <a:gd name="connsiteX100" fmla="*/ 6512713 w 8114427"/>
              <a:gd name="connsiteY100" fmla="*/ 2046889 h 5376282"/>
              <a:gd name="connsiteX101" fmla="*/ 6584431 w 8114427"/>
              <a:gd name="connsiteY101" fmla="*/ 2118606 h 5376282"/>
              <a:gd name="connsiteX102" fmla="*/ 6620289 w 8114427"/>
              <a:gd name="connsiteY102" fmla="*/ 2256065 h 5376282"/>
              <a:gd name="connsiteX103" fmla="*/ 6703960 w 8114427"/>
              <a:gd name="connsiteY103" fmla="*/ 2381572 h 5376282"/>
              <a:gd name="connsiteX104" fmla="*/ 6745795 w 8114427"/>
              <a:gd name="connsiteY104" fmla="*/ 2501101 h 5376282"/>
              <a:gd name="connsiteX105" fmla="*/ 6829465 w 8114427"/>
              <a:gd name="connsiteY105" fmla="*/ 2560866 h 5376282"/>
              <a:gd name="connsiteX106" fmla="*/ 6889229 w 8114427"/>
              <a:gd name="connsiteY106" fmla="*/ 2650512 h 5376282"/>
              <a:gd name="connsiteX107" fmla="*/ 6948993 w 8114427"/>
              <a:gd name="connsiteY107" fmla="*/ 2758089 h 5376282"/>
              <a:gd name="connsiteX108" fmla="*/ 6996805 w 8114427"/>
              <a:gd name="connsiteY108" fmla="*/ 2805900 h 5376282"/>
              <a:gd name="connsiteX109" fmla="*/ 7068521 w 8114427"/>
              <a:gd name="connsiteY109" fmla="*/ 2829806 h 5376282"/>
              <a:gd name="connsiteX110" fmla="*/ 7080473 w 8114427"/>
              <a:gd name="connsiteY110" fmla="*/ 2907501 h 5376282"/>
              <a:gd name="connsiteX111" fmla="*/ 7086450 w 8114427"/>
              <a:gd name="connsiteY111" fmla="*/ 2979218 h 5376282"/>
              <a:gd name="connsiteX112" fmla="*/ 7104378 w 8114427"/>
              <a:gd name="connsiteY112" fmla="*/ 3080819 h 5376282"/>
              <a:gd name="connsiteX113" fmla="*/ 7146214 w 8114427"/>
              <a:gd name="connsiteY113" fmla="*/ 3182419 h 5376282"/>
              <a:gd name="connsiteX114" fmla="*/ 7176095 w 8114427"/>
              <a:gd name="connsiteY114" fmla="*/ 3194372 h 5376282"/>
              <a:gd name="connsiteX115" fmla="*/ 7200002 w 8114427"/>
              <a:gd name="connsiteY115" fmla="*/ 3260112 h 5376282"/>
              <a:gd name="connsiteX116" fmla="*/ 7277694 w 8114427"/>
              <a:gd name="connsiteY116" fmla="*/ 3361711 h 5376282"/>
              <a:gd name="connsiteX117" fmla="*/ 7385271 w 8114427"/>
              <a:gd name="connsiteY117" fmla="*/ 3391593 h 5376282"/>
              <a:gd name="connsiteX118" fmla="*/ 7451012 w 8114427"/>
              <a:gd name="connsiteY118" fmla="*/ 3445381 h 5376282"/>
              <a:gd name="connsiteX119" fmla="*/ 7558588 w 8114427"/>
              <a:gd name="connsiteY119" fmla="*/ 3451357 h 5376282"/>
              <a:gd name="connsiteX120" fmla="*/ 7630305 w 8114427"/>
              <a:gd name="connsiteY120" fmla="*/ 3517097 h 5376282"/>
              <a:gd name="connsiteX121" fmla="*/ 7702023 w 8114427"/>
              <a:gd name="connsiteY121" fmla="*/ 3546980 h 5376282"/>
              <a:gd name="connsiteX122" fmla="*/ 7857410 w 8114427"/>
              <a:gd name="connsiteY122" fmla="*/ 3535026 h 5376282"/>
              <a:gd name="connsiteX123" fmla="*/ 7970962 w 8114427"/>
              <a:gd name="connsiteY123" fmla="*/ 3588814 h 5376282"/>
              <a:gd name="connsiteX124" fmla="*/ 8012796 w 8114427"/>
              <a:gd name="connsiteY124" fmla="*/ 3612720 h 5376282"/>
              <a:gd name="connsiteX125" fmla="*/ 8090490 w 8114427"/>
              <a:gd name="connsiteY125" fmla="*/ 3564909 h 5376282"/>
              <a:gd name="connsiteX126" fmla="*/ 8108418 w 8114427"/>
              <a:gd name="connsiteY126" fmla="*/ 3558932 h 5376282"/>
              <a:gd name="connsiteX127" fmla="*/ 8114394 w 8114427"/>
              <a:gd name="connsiteY127" fmla="*/ 3720296 h 5376282"/>
              <a:gd name="connsiteX128" fmla="*/ 8030724 w 8114427"/>
              <a:gd name="connsiteY128" fmla="*/ 3893614 h 5376282"/>
              <a:gd name="connsiteX129" fmla="*/ 7970960 w 8114427"/>
              <a:gd name="connsiteY129" fmla="*/ 4054978 h 5376282"/>
              <a:gd name="connsiteX130" fmla="*/ 7929124 w 8114427"/>
              <a:gd name="connsiteY130" fmla="*/ 4365754 h 5376282"/>
              <a:gd name="connsiteX131" fmla="*/ 7911195 w 8114427"/>
              <a:gd name="connsiteY131" fmla="*/ 4568954 h 5376282"/>
              <a:gd name="connsiteX132" fmla="*/ 7917171 w 8114427"/>
              <a:gd name="connsiteY132" fmla="*/ 4736295 h 5376282"/>
              <a:gd name="connsiteX133" fmla="*/ 7917171 w 8114427"/>
              <a:gd name="connsiteY133" fmla="*/ 4867777 h 5376282"/>
              <a:gd name="connsiteX134" fmla="*/ 7929124 w 8114427"/>
              <a:gd name="connsiteY134" fmla="*/ 5029141 h 5376282"/>
              <a:gd name="connsiteX135" fmla="*/ 7893266 w 8114427"/>
              <a:gd name="connsiteY135" fmla="*/ 5166599 h 5376282"/>
              <a:gd name="connsiteX136" fmla="*/ 7905219 w 8114427"/>
              <a:gd name="connsiteY136" fmla="*/ 5280152 h 5376282"/>
              <a:gd name="connsiteX137" fmla="*/ 7935101 w 8114427"/>
              <a:gd name="connsiteY137" fmla="*/ 5369799 h 5376282"/>
              <a:gd name="connsiteX138" fmla="*/ 7911195 w 8114427"/>
              <a:gd name="connsiteY138" fmla="*/ 5369798 h 5376282"/>
              <a:gd name="connsiteX139" fmla="*/ 7815571 w 8114427"/>
              <a:gd name="connsiteY139" fmla="*/ 5327962 h 5376282"/>
              <a:gd name="connsiteX140" fmla="*/ 7725924 w 8114427"/>
              <a:gd name="connsiteY140" fmla="*/ 5286127 h 5376282"/>
              <a:gd name="connsiteX141" fmla="*/ 7678113 w 8114427"/>
              <a:gd name="connsiteY141" fmla="*/ 5292104 h 5376282"/>
              <a:gd name="connsiteX142" fmla="*/ 7546631 w 8114427"/>
              <a:gd name="connsiteY142" fmla="*/ 5298081 h 5376282"/>
              <a:gd name="connsiteX143" fmla="*/ 7474913 w 8114427"/>
              <a:gd name="connsiteY143" fmla="*/ 5310034 h 5376282"/>
              <a:gd name="connsiteX144" fmla="*/ 7445031 w 8114427"/>
              <a:gd name="connsiteY144" fmla="*/ 5339916 h 5376282"/>
              <a:gd name="connsiteX145" fmla="*/ 7259760 w 8114427"/>
              <a:gd name="connsiteY145" fmla="*/ 5298080 h 5376282"/>
              <a:gd name="connsiteX146" fmla="*/ 7214129 w 8114427"/>
              <a:gd name="connsiteY146" fmla="*/ 5192855 h 5376282"/>
              <a:gd name="connsiteX147" fmla="*/ 7179460 w 8114427"/>
              <a:gd name="connsiteY147" fmla="*/ 5214524 h 5376282"/>
              <a:gd name="connsiteX148" fmla="*/ 7144791 w 8114427"/>
              <a:gd name="connsiteY148" fmla="*/ 5179854 h 5376282"/>
              <a:gd name="connsiteX149" fmla="*/ 7127456 w 8114427"/>
              <a:gd name="connsiteY149" fmla="*/ 5218856 h 5376282"/>
              <a:gd name="connsiteX150" fmla="*/ 6915107 w 8114427"/>
              <a:gd name="connsiteY150" fmla="*/ 5145184 h 5376282"/>
              <a:gd name="connsiteX151" fmla="*/ 6893439 w 8114427"/>
              <a:gd name="connsiteY151" fmla="*/ 5097514 h 5376282"/>
              <a:gd name="connsiteX152" fmla="*/ 6941109 w 8114427"/>
              <a:gd name="connsiteY152" fmla="*/ 5054178 h 5376282"/>
              <a:gd name="connsiteX153" fmla="*/ 6906440 w 8114427"/>
              <a:gd name="connsiteY153" fmla="*/ 4976172 h 5376282"/>
              <a:gd name="connsiteX154" fmla="*/ 6863104 w 8114427"/>
              <a:gd name="connsiteY154" fmla="*/ 4980506 h 5376282"/>
              <a:gd name="connsiteX155" fmla="*/ 6880438 w 8114427"/>
              <a:gd name="connsiteY155" fmla="*/ 4928502 h 5376282"/>
              <a:gd name="connsiteX156" fmla="*/ 6780764 w 8114427"/>
              <a:gd name="connsiteY156" fmla="*/ 4928502 h 5376282"/>
              <a:gd name="connsiteX157" fmla="*/ 6750429 w 8114427"/>
              <a:gd name="connsiteY157" fmla="*/ 4958837 h 5376282"/>
              <a:gd name="connsiteX158" fmla="*/ 6715759 w 8114427"/>
              <a:gd name="connsiteY158" fmla="*/ 4950170 h 5376282"/>
              <a:gd name="connsiteX159" fmla="*/ 6702758 w 8114427"/>
              <a:gd name="connsiteY159" fmla="*/ 4915501 h 5376282"/>
              <a:gd name="connsiteX160" fmla="*/ 6698424 w 8114427"/>
              <a:gd name="connsiteY160" fmla="*/ 4824495 h 5376282"/>
              <a:gd name="connsiteX161" fmla="*/ 6681090 w 8114427"/>
              <a:gd name="connsiteY161" fmla="*/ 4729155 h 5376282"/>
              <a:gd name="connsiteX162" fmla="*/ 6685423 w 8114427"/>
              <a:gd name="connsiteY162" fmla="*/ 4659816 h 5376282"/>
              <a:gd name="connsiteX163" fmla="*/ 6620418 w 8114427"/>
              <a:gd name="connsiteY163" fmla="*/ 4573142 h 5376282"/>
              <a:gd name="connsiteX164" fmla="*/ 6624753 w 8114427"/>
              <a:gd name="connsiteY164" fmla="*/ 4425798 h 5376282"/>
              <a:gd name="connsiteX165" fmla="*/ 6529412 w 8114427"/>
              <a:gd name="connsiteY165" fmla="*/ 4304457 h 5376282"/>
              <a:gd name="connsiteX166" fmla="*/ 6494743 w 8114427"/>
              <a:gd name="connsiteY166" fmla="*/ 4261120 h 5376282"/>
              <a:gd name="connsiteX167" fmla="*/ 6438406 w 8114427"/>
              <a:gd name="connsiteY167" fmla="*/ 4274121 h 5376282"/>
              <a:gd name="connsiteX168" fmla="*/ 6395069 w 8114427"/>
              <a:gd name="connsiteY168" fmla="*/ 4252453 h 5376282"/>
              <a:gd name="connsiteX169" fmla="*/ 6356067 w 8114427"/>
              <a:gd name="connsiteY169" fmla="*/ 4174447 h 5376282"/>
              <a:gd name="connsiteX170" fmla="*/ 6299729 w 8114427"/>
              <a:gd name="connsiteY170" fmla="*/ 4183114 h 5376282"/>
              <a:gd name="connsiteX171" fmla="*/ 6243391 w 8114427"/>
              <a:gd name="connsiteY171" fmla="*/ 4204783 h 5376282"/>
              <a:gd name="connsiteX172" fmla="*/ 6165385 w 8114427"/>
              <a:gd name="connsiteY172" fmla="*/ 4209116 h 5376282"/>
              <a:gd name="connsiteX173" fmla="*/ 6161052 w 8114427"/>
              <a:gd name="connsiteY173" fmla="*/ 4174447 h 5376282"/>
              <a:gd name="connsiteX174" fmla="*/ 6182721 w 8114427"/>
              <a:gd name="connsiteY174" fmla="*/ 4165779 h 5376282"/>
              <a:gd name="connsiteX175" fmla="*/ 6139384 w 8114427"/>
              <a:gd name="connsiteY175" fmla="*/ 4126776 h 5376282"/>
              <a:gd name="connsiteX176" fmla="*/ 6100381 w 8114427"/>
              <a:gd name="connsiteY176" fmla="*/ 4113776 h 5376282"/>
              <a:gd name="connsiteX177" fmla="*/ 6018041 w 8114427"/>
              <a:gd name="connsiteY177" fmla="*/ 4035770 h 5376282"/>
              <a:gd name="connsiteX178" fmla="*/ 5840362 w 8114427"/>
              <a:gd name="connsiteY178" fmla="*/ 4014102 h 5376282"/>
              <a:gd name="connsiteX179" fmla="*/ 5788357 w 8114427"/>
              <a:gd name="connsiteY179" fmla="*/ 4027103 h 5376282"/>
              <a:gd name="connsiteX180" fmla="*/ 5736354 w 8114427"/>
              <a:gd name="connsiteY180" fmla="*/ 4035771 h 5376282"/>
              <a:gd name="connsiteX181" fmla="*/ 5745022 w 8114427"/>
              <a:gd name="connsiteY181" fmla="*/ 4079107 h 5376282"/>
              <a:gd name="connsiteX182" fmla="*/ 5801360 w 8114427"/>
              <a:gd name="connsiteY182" fmla="*/ 4157112 h 5376282"/>
              <a:gd name="connsiteX183" fmla="*/ 5801359 w 8114427"/>
              <a:gd name="connsiteY183" fmla="*/ 4339126 h 5376282"/>
              <a:gd name="connsiteX184" fmla="*/ 5675683 w 8114427"/>
              <a:gd name="connsiteY184" fmla="*/ 4365128 h 5376282"/>
              <a:gd name="connsiteX185" fmla="*/ 5558675 w 8114427"/>
              <a:gd name="connsiteY185" fmla="*/ 4352126 h 5376282"/>
              <a:gd name="connsiteX186" fmla="*/ 5467668 w 8114427"/>
              <a:gd name="connsiteY186" fmla="*/ 4330458 h 5376282"/>
              <a:gd name="connsiteX187" fmla="*/ 5406997 w 8114427"/>
              <a:gd name="connsiteY187" fmla="*/ 4352127 h 5376282"/>
              <a:gd name="connsiteX188" fmla="*/ 5359327 w 8114427"/>
              <a:gd name="connsiteY188" fmla="*/ 4399797 h 5376282"/>
              <a:gd name="connsiteX189" fmla="*/ 5298656 w 8114427"/>
              <a:gd name="connsiteY189" fmla="*/ 4443134 h 5376282"/>
              <a:gd name="connsiteX190" fmla="*/ 5272654 w 8114427"/>
              <a:gd name="connsiteY190" fmla="*/ 4486469 h 5376282"/>
              <a:gd name="connsiteX191" fmla="*/ 5198982 w 8114427"/>
              <a:gd name="connsiteY191" fmla="*/ 4521139 h 5376282"/>
              <a:gd name="connsiteX192" fmla="*/ 5203315 w 8114427"/>
              <a:gd name="connsiteY192" fmla="*/ 4577477 h 5376282"/>
              <a:gd name="connsiteX193" fmla="*/ 5185981 w 8114427"/>
              <a:gd name="connsiteY193" fmla="*/ 4616479 h 5376282"/>
              <a:gd name="connsiteX194" fmla="*/ 5190315 w 8114427"/>
              <a:gd name="connsiteY194" fmla="*/ 4677150 h 5376282"/>
              <a:gd name="connsiteX195" fmla="*/ 5216316 w 8114427"/>
              <a:gd name="connsiteY195" fmla="*/ 4737821 h 5376282"/>
              <a:gd name="connsiteX196" fmla="*/ 5164312 w 8114427"/>
              <a:gd name="connsiteY196" fmla="*/ 4733488 h 5376282"/>
              <a:gd name="connsiteX197" fmla="*/ 5138311 w 8114427"/>
              <a:gd name="connsiteY197" fmla="*/ 4776824 h 5376282"/>
              <a:gd name="connsiteX198" fmla="*/ 5073306 w 8114427"/>
              <a:gd name="connsiteY198" fmla="*/ 4824494 h 5376282"/>
              <a:gd name="connsiteX199" fmla="*/ 5073306 w 8114427"/>
              <a:gd name="connsiteY199" fmla="*/ 4941503 h 5376282"/>
              <a:gd name="connsiteX200" fmla="*/ 5042970 w 8114427"/>
              <a:gd name="connsiteY200" fmla="*/ 4971838 h 5376282"/>
              <a:gd name="connsiteX201" fmla="*/ 5016969 w 8114427"/>
              <a:gd name="connsiteY201" fmla="*/ 5231857 h 5376282"/>
              <a:gd name="connsiteX202" fmla="*/ 4973633 w 8114427"/>
              <a:gd name="connsiteY202" fmla="*/ 5366201 h 5376282"/>
              <a:gd name="connsiteX203" fmla="*/ 4947631 w 8114427"/>
              <a:gd name="connsiteY203" fmla="*/ 5309863 h 5376282"/>
              <a:gd name="connsiteX204" fmla="*/ 4886959 w 8114427"/>
              <a:gd name="connsiteY204" fmla="*/ 5318530 h 5376282"/>
              <a:gd name="connsiteX205" fmla="*/ 4808953 w 8114427"/>
              <a:gd name="connsiteY205" fmla="*/ 5288195 h 5376282"/>
              <a:gd name="connsiteX206" fmla="*/ 4813287 w 8114427"/>
              <a:gd name="connsiteY206" fmla="*/ 5223190 h 5376282"/>
              <a:gd name="connsiteX207" fmla="*/ 4765617 w 8114427"/>
              <a:gd name="connsiteY207" fmla="*/ 5205855 h 5376282"/>
              <a:gd name="connsiteX208" fmla="*/ 4665944 w 8114427"/>
              <a:gd name="connsiteY208" fmla="*/ 5249192 h 5376282"/>
              <a:gd name="connsiteX209" fmla="*/ 4657276 w 8114427"/>
              <a:gd name="connsiteY209" fmla="*/ 5197189 h 5376282"/>
              <a:gd name="connsiteX210" fmla="*/ 4700612 w 8114427"/>
              <a:gd name="connsiteY210" fmla="*/ 5136518 h 5376282"/>
              <a:gd name="connsiteX211" fmla="*/ 4665943 w 8114427"/>
              <a:gd name="connsiteY211" fmla="*/ 5062846 h 5376282"/>
              <a:gd name="connsiteX212" fmla="*/ 4587937 w 8114427"/>
              <a:gd name="connsiteY212" fmla="*/ 5015175 h 5376282"/>
              <a:gd name="connsiteX213" fmla="*/ 4488263 w 8114427"/>
              <a:gd name="connsiteY213" fmla="*/ 5006508 h 5376282"/>
              <a:gd name="connsiteX214" fmla="*/ 4457927 w 8114427"/>
              <a:gd name="connsiteY214" fmla="*/ 5015175 h 5376282"/>
              <a:gd name="connsiteX215" fmla="*/ 4462261 w 8114427"/>
              <a:gd name="connsiteY215" fmla="*/ 5067178 h 5376282"/>
              <a:gd name="connsiteX216" fmla="*/ 4388589 w 8114427"/>
              <a:gd name="connsiteY216" fmla="*/ 5114849 h 5376282"/>
              <a:gd name="connsiteX217" fmla="*/ 4462261 w 8114427"/>
              <a:gd name="connsiteY217" fmla="*/ 5266528 h 5376282"/>
              <a:gd name="connsiteX218" fmla="*/ 4405924 w 8114427"/>
              <a:gd name="connsiteY218" fmla="*/ 5266528 h 5376282"/>
              <a:gd name="connsiteX219" fmla="*/ 4384256 w 8114427"/>
              <a:gd name="connsiteY219" fmla="*/ 5262193 h 5376282"/>
              <a:gd name="connsiteX220" fmla="*/ 4349588 w 8114427"/>
              <a:gd name="connsiteY220" fmla="*/ 5262193 h 5376282"/>
              <a:gd name="connsiteX221" fmla="*/ 4340919 w 8114427"/>
              <a:gd name="connsiteY221" fmla="*/ 5270860 h 5376282"/>
              <a:gd name="connsiteX222" fmla="*/ 4210910 w 8114427"/>
              <a:gd name="connsiteY222" fmla="*/ 5097514 h 5376282"/>
              <a:gd name="connsiteX223" fmla="*/ 4059232 w 8114427"/>
              <a:gd name="connsiteY223" fmla="*/ 4915502 h 5376282"/>
              <a:gd name="connsiteX224" fmla="*/ 4033230 w 8114427"/>
              <a:gd name="connsiteY224" fmla="*/ 4919835 h 5376282"/>
              <a:gd name="connsiteX225" fmla="*/ 3985560 w 8114427"/>
              <a:gd name="connsiteY225" fmla="*/ 4798492 h 5376282"/>
              <a:gd name="connsiteX226" fmla="*/ 3881553 w 8114427"/>
              <a:gd name="connsiteY226" fmla="*/ 4690151 h 5376282"/>
              <a:gd name="connsiteX227" fmla="*/ 3838216 w 8114427"/>
              <a:gd name="connsiteY227" fmla="*/ 4586143 h 5376282"/>
              <a:gd name="connsiteX228" fmla="*/ 3755877 w 8114427"/>
              <a:gd name="connsiteY228" fmla="*/ 4490803 h 5376282"/>
              <a:gd name="connsiteX229" fmla="*/ 3569530 w 8114427"/>
              <a:gd name="connsiteY229" fmla="*/ 4334792 h 5376282"/>
              <a:gd name="connsiteX230" fmla="*/ 3465522 w 8114427"/>
              <a:gd name="connsiteY230" fmla="*/ 4243785 h 5376282"/>
              <a:gd name="connsiteX231" fmla="*/ 3391850 w 8114427"/>
              <a:gd name="connsiteY231" fmla="*/ 4161446 h 5376282"/>
              <a:gd name="connsiteX232" fmla="*/ 3365848 w 8114427"/>
              <a:gd name="connsiteY232" fmla="*/ 4096441 h 5376282"/>
              <a:gd name="connsiteX233" fmla="*/ 3296510 w 8114427"/>
              <a:gd name="connsiteY233" fmla="*/ 4035770 h 5376282"/>
              <a:gd name="connsiteX234" fmla="*/ 3279175 w 8114427"/>
              <a:gd name="connsiteY234" fmla="*/ 3966432 h 5376282"/>
              <a:gd name="connsiteX235" fmla="*/ 3248839 w 8114427"/>
              <a:gd name="connsiteY235" fmla="*/ 3936096 h 5376282"/>
              <a:gd name="connsiteX236" fmla="*/ 3240172 w 8114427"/>
              <a:gd name="connsiteY236" fmla="*/ 3905760 h 5376282"/>
              <a:gd name="connsiteX237" fmla="*/ 3114497 w 8114427"/>
              <a:gd name="connsiteY237" fmla="*/ 3797419 h 5376282"/>
              <a:gd name="connsiteX238" fmla="*/ 2980153 w 8114427"/>
              <a:gd name="connsiteY238" fmla="*/ 3758416 h 5376282"/>
              <a:gd name="connsiteX239" fmla="*/ 2923815 w 8114427"/>
              <a:gd name="connsiteY239" fmla="*/ 3697746 h 5376282"/>
              <a:gd name="connsiteX240" fmla="*/ 2867480 w 8114427"/>
              <a:gd name="connsiteY240" fmla="*/ 3650075 h 5376282"/>
              <a:gd name="connsiteX241" fmla="*/ 2806810 w 8114427"/>
              <a:gd name="connsiteY241" fmla="*/ 3637074 h 5376282"/>
              <a:gd name="connsiteX242" fmla="*/ 2798142 w 8114427"/>
              <a:gd name="connsiteY242" fmla="*/ 3524399 h 5376282"/>
              <a:gd name="connsiteX243" fmla="*/ 2798143 w 8114427"/>
              <a:gd name="connsiteY243" fmla="*/ 3463728 h 5376282"/>
              <a:gd name="connsiteX244" fmla="*/ 2884816 w 8114427"/>
              <a:gd name="connsiteY244" fmla="*/ 3351053 h 5376282"/>
              <a:gd name="connsiteX245" fmla="*/ 2880504 w 8114427"/>
              <a:gd name="connsiteY245" fmla="*/ 3250100 h 5376282"/>
              <a:gd name="connsiteX246" fmla="*/ 2810649 w 8114427"/>
              <a:gd name="connsiteY246" fmla="*/ 3120674 h 5376282"/>
              <a:gd name="connsiteX247" fmla="*/ 2391453 w 8114427"/>
              <a:gd name="connsiteY247" fmla="*/ 3114094 h 5376282"/>
              <a:gd name="connsiteX248" fmla="*/ 2126573 w 8114427"/>
              <a:gd name="connsiteY248" fmla="*/ 3374328 h 5376282"/>
              <a:gd name="connsiteX0" fmla="*/ 2621846 w 8114427"/>
              <a:gd name="connsiteY0" fmla="*/ 2870919 h 5376282"/>
              <a:gd name="connsiteX1" fmla="*/ 2218013 w 8114427"/>
              <a:gd name="connsiteY1" fmla="*/ 2966658 h 5376282"/>
              <a:gd name="connsiteX2" fmla="*/ 922613 w 8114427"/>
              <a:gd name="connsiteY2" fmla="*/ 2406588 h 5376282"/>
              <a:gd name="connsiteX3" fmla="*/ 884513 w 8114427"/>
              <a:gd name="connsiteY3" fmla="*/ 2326578 h 5376282"/>
              <a:gd name="connsiteX4" fmla="*/ 953093 w 8114427"/>
              <a:gd name="connsiteY4" fmla="*/ 2040828 h 5376282"/>
              <a:gd name="connsiteX5" fmla="*/ 882262 w 8114427"/>
              <a:gd name="connsiteY5" fmla="*/ 1952938 h 5376282"/>
              <a:gd name="connsiteX6" fmla="*/ 819649 w 8114427"/>
              <a:gd name="connsiteY6" fmla="*/ 1842296 h 5376282"/>
              <a:gd name="connsiteX7" fmla="*/ 724892 w 8114427"/>
              <a:gd name="connsiteY7" fmla="*/ 1694990 h 5376282"/>
              <a:gd name="connsiteX8" fmla="*/ 582758 w 8114427"/>
              <a:gd name="connsiteY8" fmla="*/ 1570351 h 5376282"/>
              <a:gd name="connsiteX9" fmla="*/ 490044 w 8114427"/>
              <a:gd name="connsiteY9" fmla="*/ 1461969 h 5376282"/>
              <a:gd name="connsiteX10" fmla="*/ 398787 w 8114427"/>
              <a:gd name="connsiteY10" fmla="*/ 1377494 h 5376282"/>
              <a:gd name="connsiteX11" fmla="*/ 373643 w 8114427"/>
              <a:gd name="connsiteY11" fmla="*/ 1258831 h 5376282"/>
              <a:gd name="connsiteX12" fmla="*/ 379402 w 8114427"/>
              <a:gd name="connsiteY12" fmla="*/ 1151904 h 5376282"/>
              <a:gd name="connsiteX13" fmla="*/ 343327 w 8114427"/>
              <a:gd name="connsiteY13" fmla="*/ 1054238 h 5376282"/>
              <a:gd name="connsiteX14" fmla="*/ 302947 w 8114427"/>
              <a:gd name="connsiteY14" fmla="*/ 996082 h 5376282"/>
              <a:gd name="connsiteX15" fmla="*/ 307902 w 8114427"/>
              <a:gd name="connsiteY15" fmla="*/ 860731 h 5376282"/>
              <a:gd name="connsiteX16" fmla="*/ 218162 w 8114427"/>
              <a:gd name="connsiteY16" fmla="*/ 767429 h 5376282"/>
              <a:gd name="connsiteX17" fmla="*/ 238786 w 8114427"/>
              <a:gd name="connsiteY17" fmla="*/ 673694 h 5376282"/>
              <a:gd name="connsiteX18" fmla="*/ 131859 w 8114427"/>
              <a:gd name="connsiteY18" fmla="*/ 414074 h 5376282"/>
              <a:gd name="connsiteX19" fmla="*/ 179454 w 8114427"/>
              <a:gd name="connsiteY19" fmla="*/ 360503 h 5376282"/>
              <a:gd name="connsiteX20" fmla="*/ 91696 w 8114427"/>
              <a:gd name="connsiteY20" fmla="*/ 241499 h 5376282"/>
              <a:gd name="connsiteX21" fmla="*/ 44535 w 8114427"/>
              <a:gd name="connsiteY21" fmla="*/ 106364 h 5376282"/>
              <a:gd name="connsiteX22" fmla="*/ 73903 w 8114427"/>
              <a:gd name="connsiteY22" fmla="*/ 3029 h 5376282"/>
              <a:gd name="connsiteX23" fmla="*/ 914999 w 8114427"/>
              <a:gd name="connsiteY23" fmla="*/ 32694 h 5376282"/>
              <a:gd name="connsiteX24" fmla="*/ 985387 w 8114427"/>
              <a:gd name="connsiteY24" fmla="*/ 86035 h 5376282"/>
              <a:gd name="connsiteX25" fmla="*/ 1040724 w 8114427"/>
              <a:gd name="connsiteY25" fmla="*/ 212028 h 5376282"/>
              <a:gd name="connsiteX26" fmla="*/ 2217091 w 8114427"/>
              <a:gd name="connsiteY26" fmla="*/ 808490 h 5376282"/>
              <a:gd name="connsiteX27" fmla="*/ 2789562 w 8114427"/>
              <a:gd name="connsiteY27" fmla="*/ 907056 h 5376282"/>
              <a:gd name="connsiteX28" fmla="*/ 3280035 w 8114427"/>
              <a:gd name="connsiteY28" fmla="*/ 953195 h 5376282"/>
              <a:gd name="connsiteX29" fmla="*/ 3494599 w 8114427"/>
              <a:gd name="connsiteY29" fmla="*/ 977101 h 5376282"/>
              <a:gd name="connsiteX30" fmla="*/ 3506552 w 8114427"/>
              <a:gd name="connsiteY30" fmla="*/ 977101 h 5376282"/>
              <a:gd name="connsiteX31" fmla="*/ 3518505 w 8114427"/>
              <a:gd name="connsiteY31" fmla="*/ 779877 h 5376282"/>
              <a:gd name="connsiteX32" fmla="*/ 3518505 w 8114427"/>
              <a:gd name="connsiteY32" fmla="*/ 773901 h 5376282"/>
              <a:gd name="connsiteX33" fmla="*/ 3655964 w 8114427"/>
              <a:gd name="connsiteY33" fmla="*/ 773901 h 5376282"/>
              <a:gd name="connsiteX34" fmla="*/ 4205799 w 8114427"/>
              <a:gd name="connsiteY34" fmla="*/ 821713 h 5376282"/>
              <a:gd name="connsiteX35" fmla="*/ 4241658 w 8114427"/>
              <a:gd name="connsiteY35" fmla="*/ 821713 h 5376282"/>
              <a:gd name="connsiteX36" fmla="*/ 4271540 w 8114427"/>
              <a:gd name="connsiteY36" fmla="*/ 851595 h 5376282"/>
              <a:gd name="connsiteX37" fmla="*/ 4295446 w 8114427"/>
              <a:gd name="connsiteY37" fmla="*/ 905383 h 5376282"/>
              <a:gd name="connsiteX38" fmla="*/ 4301423 w 8114427"/>
              <a:gd name="connsiteY38" fmla="*/ 953195 h 5376282"/>
              <a:gd name="connsiteX39" fmla="*/ 4343258 w 8114427"/>
              <a:gd name="connsiteY39" fmla="*/ 1001007 h 5376282"/>
              <a:gd name="connsiteX40" fmla="*/ 4408999 w 8114427"/>
              <a:gd name="connsiteY40" fmla="*/ 1012960 h 5376282"/>
              <a:gd name="connsiteX41" fmla="*/ 4462787 w 8114427"/>
              <a:gd name="connsiteY41" fmla="*/ 1060772 h 5376282"/>
              <a:gd name="connsiteX42" fmla="*/ 4504623 w 8114427"/>
              <a:gd name="connsiteY42" fmla="*/ 1114560 h 5376282"/>
              <a:gd name="connsiteX43" fmla="*/ 4558411 w 8114427"/>
              <a:gd name="connsiteY43" fmla="*/ 1168348 h 5376282"/>
              <a:gd name="connsiteX44" fmla="*/ 4576340 w 8114427"/>
              <a:gd name="connsiteY44" fmla="*/ 1198230 h 5376282"/>
              <a:gd name="connsiteX45" fmla="*/ 4630129 w 8114427"/>
              <a:gd name="connsiteY45" fmla="*/ 1246042 h 5376282"/>
              <a:gd name="connsiteX46" fmla="*/ 4683917 w 8114427"/>
              <a:gd name="connsiteY46" fmla="*/ 1293854 h 5376282"/>
              <a:gd name="connsiteX47" fmla="*/ 4689893 w 8114427"/>
              <a:gd name="connsiteY47" fmla="*/ 1293854 h 5376282"/>
              <a:gd name="connsiteX48" fmla="*/ 4749658 w 8114427"/>
              <a:gd name="connsiteY48" fmla="*/ 1311783 h 5376282"/>
              <a:gd name="connsiteX49" fmla="*/ 4791493 w 8114427"/>
              <a:gd name="connsiteY49" fmla="*/ 1365572 h 5376282"/>
              <a:gd name="connsiteX50" fmla="*/ 4797470 w 8114427"/>
              <a:gd name="connsiteY50" fmla="*/ 1377524 h 5376282"/>
              <a:gd name="connsiteX51" fmla="*/ 4821376 w 8114427"/>
              <a:gd name="connsiteY51" fmla="*/ 1401430 h 5376282"/>
              <a:gd name="connsiteX52" fmla="*/ 4845281 w 8114427"/>
              <a:gd name="connsiteY52" fmla="*/ 1443266 h 5376282"/>
              <a:gd name="connsiteX53" fmla="*/ 4851258 w 8114427"/>
              <a:gd name="connsiteY53" fmla="*/ 1491077 h 5376282"/>
              <a:gd name="connsiteX54" fmla="*/ 4863211 w 8114427"/>
              <a:gd name="connsiteY54" fmla="*/ 1514983 h 5376282"/>
              <a:gd name="connsiteX55" fmla="*/ 4887117 w 8114427"/>
              <a:gd name="connsiteY55" fmla="*/ 1544866 h 5376282"/>
              <a:gd name="connsiteX56" fmla="*/ 4911023 w 8114427"/>
              <a:gd name="connsiteY56" fmla="*/ 1580724 h 5376282"/>
              <a:gd name="connsiteX57" fmla="*/ 4922976 w 8114427"/>
              <a:gd name="connsiteY57" fmla="*/ 1610607 h 5376282"/>
              <a:gd name="connsiteX58" fmla="*/ 4899070 w 8114427"/>
              <a:gd name="connsiteY58" fmla="*/ 1664395 h 5376282"/>
              <a:gd name="connsiteX59" fmla="*/ 4922976 w 8114427"/>
              <a:gd name="connsiteY59" fmla="*/ 1712207 h 5376282"/>
              <a:gd name="connsiteX60" fmla="*/ 4934929 w 8114427"/>
              <a:gd name="connsiteY60" fmla="*/ 1742089 h 5376282"/>
              <a:gd name="connsiteX61" fmla="*/ 4952858 w 8114427"/>
              <a:gd name="connsiteY61" fmla="*/ 1783924 h 5376282"/>
              <a:gd name="connsiteX62" fmla="*/ 4964811 w 8114427"/>
              <a:gd name="connsiteY62" fmla="*/ 1801854 h 5376282"/>
              <a:gd name="connsiteX63" fmla="*/ 4964811 w 8114427"/>
              <a:gd name="connsiteY63" fmla="*/ 1831736 h 5376282"/>
              <a:gd name="connsiteX64" fmla="*/ 5012623 w 8114427"/>
              <a:gd name="connsiteY64" fmla="*/ 1891501 h 5376282"/>
              <a:gd name="connsiteX65" fmla="*/ 5042505 w 8114427"/>
              <a:gd name="connsiteY65" fmla="*/ 1909430 h 5376282"/>
              <a:gd name="connsiteX66" fmla="*/ 5048481 w 8114427"/>
              <a:gd name="connsiteY66" fmla="*/ 1903454 h 5376282"/>
              <a:gd name="connsiteX67" fmla="*/ 5090317 w 8114427"/>
              <a:gd name="connsiteY67" fmla="*/ 1921383 h 5376282"/>
              <a:gd name="connsiteX68" fmla="*/ 5144105 w 8114427"/>
              <a:gd name="connsiteY68" fmla="*/ 1969195 h 5376282"/>
              <a:gd name="connsiteX69" fmla="*/ 5185940 w 8114427"/>
              <a:gd name="connsiteY69" fmla="*/ 2005054 h 5376282"/>
              <a:gd name="connsiteX70" fmla="*/ 5221799 w 8114427"/>
              <a:gd name="connsiteY70" fmla="*/ 2017007 h 5376282"/>
              <a:gd name="connsiteX71" fmla="*/ 5275587 w 8114427"/>
              <a:gd name="connsiteY71" fmla="*/ 2028960 h 5376282"/>
              <a:gd name="connsiteX72" fmla="*/ 5275587 w 8114427"/>
              <a:gd name="connsiteY72" fmla="*/ 2052866 h 5376282"/>
              <a:gd name="connsiteX73" fmla="*/ 5323399 w 8114427"/>
              <a:gd name="connsiteY73" fmla="*/ 2082748 h 5376282"/>
              <a:gd name="connsiteX74" fmla="*/ 5359258 w 8114427"/>
              <a:gd name="connsiteY74" fmla="*/ 2088724 h 5376282"/>
              <a:gd name="connsiteX75" fmla="*/ 5401093 w 8114427"/>
              <a:gd name="connsiteY75" fmla="*/ 2124583 h 5376282"/>
              <a:gd name="connsiteX76" fmla="*/ 5430976 w 8114427"/>
              <a:gd name="connsiteY76" fmla="*/ 2142513 h 5376282"/>
              <a:gd name="connsiteX77" fmla="*/ 5442929 w 8114427"/>
              <a:gd name="connsiteY77" fmla="*/ 2148489 h 5376282"/>
              <a:gd name="connsiteX78" fmla="*/ 5466834 w 8114427"/>
              <a:gd name="connsiteY78" fmla="*/ 2154466 h 5376282"/>
              <a:gd name="connsiteX79" fmla="*/ 5526599 w 8114427"/>
              <a:gd name="connsiteY79" fmla="*/ 2178372 h 5376282"/>
              <a:gd name="connsiteX80" fmla="*/ 5550505 w 8114427"/>
              <a:gd name="connsiteY80" fmla="*/ 2154466 h 5376282"/>
              <a:gd name="connsiteX81" fmla="*/ 5574411 w 8114427"/>
              <a:gd name="connsiteY81" fmla="*/ 2130560 h 5376282"/>
              <a:gd name="connsiteX82" fmla="*/ 5604293 w 8114427"/>
              <a:gd name="connsiteY82" fmla="*/ 2088724 h 5376282"/>
              <a:gd name="connsiteX83" fmla="*/ 5646129 w 8114427"/>
              <a:gd name="connsiteY83" fmla="*/ 2064819 h 5376282"/>
              <a:gd name="connsiteX84" fmla="*/ 5634176 w 8114427"/>
              <a:gd name="connsiteY84" fmla="*/ 2046889 h 5376282"/>
              <a:gd name="connsiteX85" fmla="*/ 5634176 w 8114427"/>
              <a:gd name="connsiteY85" fmla="*/ 2011030 h 5376282"/>
              <a:gd name="connsiteX86" fmla="*/ 5670034 w 8114427"/>
              <a:gd name="connsiteY86" fmla="*/ 1975172 h 5376282"/>
              <a:gd name="connsiteX87" fmla="*/ 5670034 w 8114427"/>
              <a:gd name="connsiteY87" fmla="*/ 1957242 h 5376282"/>
              <a:gd name="connsiteX88" fmla="*/ 5735776 w 8114427"/>
              <a:gd name="connsiteY88" fmla="*/ 1819783 h 5376282"/>
              <a:gd name="connsiteX89" fmla="*/ 5753705 w 8114427"/>
              <a:gd name="connsiteY89" fmla="*/ 1813807 h 5376282"/>
              <a:gd name="connsiteX90" fmla="*/ 5843352 w 8114427"/>
              <a:gd name="connsiteY90" fmla="*/ 1795877 h 5376282"/>
              <a:gd name="connsiteX91" fmla="*/ 5855305 w 8114427"/>
              <a:gd name="connsiteY91" fmla="*/ 1795877 h 5376282"/>
              <a:gd name="connsiteX92" fmla="*/ 5879210 w 8114427"/>
              <a:gd name="connsiteY92" fmla="*/ 1765996 h 5376282"/>
              <a:gd name="connsiteX93" fmla="*/ 6070456 w 8114427"/>
              <a:gd name="connsiteY93" fmla="*/ 1789901 h 5376282"/>
              <a:gd name="connsiteX94" fmla="*/ 6219869 w 8114427"/>
              <a:gd name="connsiteY94" fmla="*/ 1807830 h 5376282"/>
              <a:gd name="connsiteX95" fmla="*/ 6291586 w 8114427"/>
              <a:gd name="connsiteY95" fmla="*/ 1849666 h 5376282"/>
              <a:gd name="connsiteX96" fmla="*/ 6327444 w 8114427"/>
              <a:gd name="connsiteY96" fmla="*/ 1897477 h 5376282"/>
              <a:gd name="connsiteX97" fmla="*/ 6333421 w 8114427"/>
              <a:gd name="connsiteY97" fmla="*/ 1939313 h 5376282"/>
              <a:gd name="connsiteX98" fmla="*/ 6423067 w 8114427"/>
              <a:gd name="connsiteY98" fmla="*/ 1951266 h 5376282"/>
              <a:gd name="connsiteX99" fmla="*/ 6452950 w 8114427"/>
              <a:gd name="connsiteY99" fmla="*/ 2017007 h 5376282"/>
              <a:gd name="connsiteX100" fmla="*/ 6512713 w 8114427"/>
              <a:gd name="connsiteY100" fmla="*/ 2046889 h 5376282"/>
              <a:gd name="connsiteX101" fmla="*/ 6584431 w 8114427"/>
              <a:gd name="connsiteY101" fmla="*/ 2118606 h 5376282"/>
              <a:gd name="connsiteX102" fmla="*/ 6620289 w 8114427"/>
              <a:gd name="connsiteY102" fmla="*/ 2256065 h 5376282"/>
              <a:gd name="connsiteX103" fmla="*/ 6703960 w 8114427"/>
              <a:gd name="connsiteY103" fmla="*/ 2381572 h 5376282"/>
              <a:gd name="connsiteX104" fmla="*/ 6745795 w 8114427"/>
              <a:gd name="connsiteY104" fmla="*/ 2501101 h 5376282"/>
              <a:gd name="connsiteX105" fmla="*/ 6829465 w 8114427"/>
              <a:gd name="connsiteY105" fmla="*/ 2560866 h 5376282"/>
              <a:gd name="connsiteX106" fmla="*/ 6889229 w 8114427"/>
              <a:gd name="connsiteY106" fmla="*/ 2650512 h 5376282"/>
              <a:gd name="connsiteX107" fmla="*/ 6948993 w 8114427"/>
              <a:gd name="connsiteY107" fmla="*/ 2758089 h 5376282"/>
              <a:gd name="connsiteX108" fmla="*/ 6996805 w 8114427"/>
              <a:gd name="connsiteY108" fmla="*/ 2805900 h 5376282"/>
              <a:gd name="connsiteX109" fmla="*/ 7068521 w 8114427"/>
              <a:gd name="connsiteY109" fmla="*/ 2829806 h 5376282"/>
              <a:gd name="connsiteX110" fmla="*/ 7080473 w 8114427"/>
              <a:gd name="connsiteY110" fmla="*/ 2907501 h 5376282"/>
              <a:gd name="connsiteX111" fmla="*/ 7086450 w 8114427"/>
              <a:gd name="connsiteY111" fmla="*/ 2979218 h 5376282"/>
              <a:gd name="connsiteX112" fmla="*/ 7104378 w 8114427"/>
              <a:gd name="connsiteY112" fmla="*/ 3080819 h 5376282"/>
              <a:gd name="connsiteX113" fmla="*/ 7146214 w 8114427"/>
              <a:gd name="connsiteY113" fmla="*/ 3182419 h 5376282"/>
              <a:gd name="connsiteX114" fmla="*/ 7176095 w 8114427"/>
              <a:gd name="connsiteY114" fmla="*/ 3194372 h 5376282"/>
              <a:gd name="connsiteX115" fmla="*/ 7200002 w 8114427"/>
              <a:gd name="connsiteY115" fmla="*/ 3260112 h 5376282"/>
              <a:gd name="connsiteX116" fmla="*/ 7277694 w 8114427"/>
              <a:gd name="connsiteY116" fmla="*/ 3361711 h 5376282"/>
              <a:gd name="connsiteX117" fmla="*/ 7385271 w 8114427"/>
              <a:gd name="connsiteY117" fmla="*/ 3391593 h 5376282"/>
              <a:gd name="connsiteX118" fmla="*/ 7451012 w 8114427"/>
              <a:gd name="connsiteY118" fmla="*/ 3445381 h 5376282"/>
              <a:gd name="connsiteX119" fmla="*/ 7558588 w 8114427"/>
              <a:gd name="connsiteY119" fmla="*/ 3451357 h 5376282"/>
              <a:gd name="connsiteX120" fmla="*/ 7630305 w 8114427"/>
              <a:gd name="connsiteY120" fmla="*/ 3517097 h 5376282"/>
              <a:gd name="connsiteX121" fmla="*/ 7702023 w 8114427"/>
              <a:gd name="connsiteY121" fmla="*/ 3546980 h 5376282"/>
              <a:gd name="connsiteX122" fmla="*/ 7857410 w 8114427"/>
              <a:gd name="connsiteY122" fmla="*/ 3535026 h 5376282"/>
              <a:gd name="connsiteX123" fmla="*/ 7970962 w 8114427"/>
              <a:gd name="connsiteY123" fmla="*/ 3588814 h 5376282"/>
              <a:gd name="connsiteX124" fmla="*/ 8012796 w 8114427"/>
              <a:gd name="connsiteY124" fmla="*/ 3612720 h 5376282"/>
              <a:gd name="connsiteX125" fmla="*/ 8090490 w 8114427"/>
              <a:gd name="connsiteY125" fmla="*/ 3564909 h 5376282"/>
              <a:gd name="connsiteX126" fmla="*/ 8108418 w 8114427"/>
              <a:gd name="connsiteY126" fmla="*/ 3558932 h 5376282"/>
              <a:gd name="connsiteX127" fmla="*/ 8114394 w 8114427"/>
              <a:gd name="connsiteY127" fmla="*/ 3720296 h 5376282"/>
              <a:gd name="connsiteX128" fmla="*/ 8030724 w 8114427"/>
              <a:gd name="connsiteY128" fmla="*/ 3893614 h 5376282"/>
              <a:gd name="connsiteX129" fmla="*/ 7970960 w 8114427"/>
              <a:gd name="connsiteY129" fmla="*/ 4054978 h 5376282"/>
              <a:gd name="connsiteX130" fmla="*/ 7929124 w 8114427"/>
              <a:gd name="connsiteY130" fmla="*/ 4365754 h 5376282"/>
              <a:gd name="connsiteX131" fmla="*/ 7911195 w 8114427"/>
              <a:gd name="connsiteY131" fmla="*/ 4568954 h 5376282"/>
              <a:gd name="connsiteX132" fmla="*/ 7917171 w 8114427"/>
              <a:gd name="connsiteY132" fmla="*/ 4736295 h 5376282"/>
              <a:gd name="connsiteX133" fmla="*/ 7917171 w 8114427"/>
              <a:gd name="connsiteY133" fmla="*/ 4867777 h 5376282"/>
              <a:gd name="connsiteX134" fmla="*/ 7929124 w 8114427"/>
              <a:gd name="connsiteY134" fmla="*/ 5029141 h 5376282"/>
              <a:gd name="connsiteX135" fmla="*/ 7893266 w 8114427"/>
              <a:gd name="connsiteY135" fmla="*/ 5166599 h 5376282"/>
              <a:gd name="connsiteX136" fmla="*/ 7905219 w 8114427"/>
              <a:gd name="connsiteY136" fmla="*/ 5280152 h 5376282"/>
              <a:gd name="connsiteX137" fmla="*/ 7935101 w 8114427"/>
              <a:gd name="connsiteY137" fmla="*/ 5369799 h 5376282"/>
              <a:gd name="connsiteX138" fmla="*/ 7911195 w 8114427"/>
              <a:gd name="connsiteY138" fmla="*/ 5369798 h 5376282"/>
              <a:gd name="connsiteX139" fmla="*/ 7815571 w 8114427"/>
              <a:gd name="connsiteY139" fmla="*/ 5327962 h 5376282"/>
              <a:gd name="connsiteX140" fmla="*/ 7725924 w 8114427"/>
              <a:gd name="connsiteY140" fmla="*/ 5286127 h 5376282"/>
              <a:gd name="connsiteX141" fmla="*/ 7678113 w 8114427"/>
              <a:gd name="connsiteY141" fmla="*/ 5292104 h 5376282"/>
              <a:gd name="connsiteX142" fmla="*/ 7546631 w 8114427"/>
              <a:gd name="connsiteY142" fmla="*/ 5298081 h 5376282"/>
              <a:gd name="connsiteX143" fmla="*/ 7474913 w 8114427"/>
              <a:gd name="connsiteY143" fmla="*/ 5310034 h 5376282"/>
              <a:gd name="connsiteX144" fmla="*/ 7445031 w 8114427"/>
              <a:gd name="connsiteY144" fmla="*/ 5339916 h 5376282"/>
              <a:gd name="connsiteX145" fmla="*/ 7259760 w 8114427"/>
              <a:gd name="connsiteY145" fmla="*/ 5298080 h 5376282"/>
              <a:gd name="connsiteX146" fmla="*/ 7214129 w 8114427"/>
              <a:gd name="connsiteY146" fmla="*/ 5192855 h 5376282"/>
              <a:gd name="connsiteX147" fmla="*/ 7179460 w 8114427"/>
              <a:gd name="connsiteY147" fmla="*/ 5214524 h 5376282"/>
              <a:gd name="connsiteX148" fmla="*/ 7144791 w 8114427"/>
              <a:gd name="connsiteY148" fmla="*/ 5179854 h 5376282"/>
              <a:gd name="connsiteX149" fmla="*/ 7127456 w 8114427"/>
              <a:gd name="connsiteY149" fmla="*/ 5218856 h 5376282"/>
              <a:gd name="connsiteX150" fmla="*/ 6915107 w 8114427"/>
              <a:gd name="connsiteY150" fmla="*/ 5145184 h 5376282"/>
              <a:gd name="connsiteX151" fmla="*/ 6893439 w 8114427"/>
              <a:gd name="connsiteY151" fmla="*/ 5097514 h 5376282"/>
              <a:gd name="connsiteX152" fmla="*/ 6941109 w 8114427"/>
              <a:gd name="connsiteY152" fmla="*/ 5054178 h 5376282"/>
              <a:gd name="connsiteX153" fmla="*/ 6906440 w 8114427"/>
              <a:gd name="connsiteY153" fmla="*/ 4976172 h 5376282"/>
              <a:gd name="connsiteX154" fmla="*/ 6863104 w 8114427"/>
              <a:gd name="connsiteY154" fmla="*/ 4980506 h 5376282"/>
              <a:gd name="connsiteX155" fmla="*/ 6880438 w 8114427"/>
              <a:gd name="connsiteY155" fmla="*/ 4928502 h 5376282"/>
              <a:gd name="connsiteX156" fmla="*/ 6780764 w 8114427"/>
              <a:gd name="connsiteY156" fmla="*/ 4928502 h 5376282"/>
              <a:gd name="connsiteX157" fmla="*/ 6750429 w 8114427"/>
              <a:gd name="connsiteY157" fmla="*/ 4958837 h 5376282"/>
              <a:gd name="connsiteX158" fmla="*/ 6715759 w 8114427"/>
              <a:gd name="connsiteY158" fmla="*/ 4950170 h 5376282"/>
              <a:gd name="connsiteX159" fmla="*/ 6702758 w 8114427"/>
              <a:gd name="connsiteY159" fmla="*/ 4915501 h 5376282"/>
              <a:gd name="connsiteX160" fmla="*/ 6698424 w 8114427"/>
              <a:gd name="connsiteY160" fmla="*/ 4824495 h 5376282"/>
              <a:gd name="connsiteX161" fmla="*/ 6681090 w 8114427"/>
              <a:gd name="connsiteY161" fmla="*/ 4729155 h 5376282"/>
              <a:gd name="connsiteX162" fmla="*/ 6685423 w 8114427"/>
              <a:gd name="connsiteY162" fmla="*/ 4659816 h 5376282"/>
              <a:gd name="connsiteX163" fmla="*/ 6620418 w 8114427"/>
              <a:gd name="connsiteY163" fmla="*/ 4573142 h 5376282"/>
              <a:gd name="connsiteX164" fmla="*/ 6624753 w 8114427"/>
              <a:gd name="connsiteY164" fmla="*/ 4425798 h 5376282"/>
              <a:gd name="connsiteX165" fmla="*/ 6529412 w 8114427"/>
              <a:gd name="connsiteY165" fmla="*/ 4304457 h 5376282"/>
              <a:gd name="connsiteX166" fmla="*/ 6494743 w 8114427"/>
              <a:gd name="connsiteY166" fmla="*/ 4261120 h 5376282"/>
              <a:gd name="connsiteX167" fmla="*/ 6438406 w 8114427"/>
              <a:gd name="connsiteY167" fmla="*/ 4274121 h 5376282"/>
              <a:gd name="connsiteX168" fmla="*/ 6395069 w 8114427"/>
              <a:gd name="connsiteY168" fmla="*/ 4252453 h 5376282"/>
              <a:gd name="connsiteX169" fmla="*/ 6356067 w 8114427"/>
              <a:gd name="connsiteY169" fmla="*/ 4174447 h 5376282"/>
              <a:gd name="connsiteX170" fmla="*/ 6299729 w 8114427"/>
              <a:gd name="connsiteY170" fmla="*/ 4183114 h 5376282"/>
              <a:gd name="connsiteX171" fmla="*/ 6243391 w 8114427"/>
              <a:gd name="connsiteY171" fmla="*/ 4204783 h 5376282"/>
              <a:gd name="connsiteX172" fmla="*/ 6165385 w 8114427"/>
              <a:gd name="connsiteY172" fmla="*/ 4209116 h 5376282"/>
              <a:gd name="connsiteX173" fmla="*/ 6161052 w 8114427"/>
              <a:gd name="connsiteY173" fmla="*/ 4174447 h 5376282"/>
              <a:gd name="connsiteX174" fmla="*/ 6182721 w 8114427"/>
              <a:gd name="connsiteY174" fmla="*/ 4165779 h 5376282"/>
              <a:gd name="connsiteX175" fmla="*/ 6139384 w 8114427"/>
              <a:gd name="connsiteY175" fmla="*/ 4126776 h 5376282"/>
              <a:gd name="connsiteX176" fmla="*/ 6100381 w 8114427"/>
              <a:gd name="connsiteY176" fmla="*/ 4113776 h 5376282"/>
              <a:gd name="connsiteX177" fmla="*/ 6018041 w 8114427"/>
              <a:gd name="connsiteY177" fmla="*/ 4035770 h 5376282"/>
              <a:gd name="connsiteX178" fmla="*/ 5840362 w 8114427"/>
              <a:gd name="connsiteY178" fmla="*/ 4014102 h 5376282"/>
              <a:gd name="connsiteX179" fmla="*/ 5788357 w 8114427"/>
              <a:gd name="connsiteY179" fmla="*/ 4027103 h 5376282"/>
              <a:gd name="connsiteX180" fmla="*/ 5736354 w 8114427"/>
              <a:gd name="connsiteY180" fmla="*/ 4035771 h 5376282"/>
              <a:gd name="connsiteX181" fmla="*/ 5745022 w 8114427"/>
              <a:gd name="connsiteY181" fmla="*/ 4079107 h 5376282"/>
              <a:gd name="connsiteX182" fmla="*/ 5801360 w 8114427"/>
              <a:gd name="connsiteY182" fmla="*/ 4157112 h 5376282"/>
              <a:gd name="connsiteX183" fmla="*/ 5801359 w 8114427"/>
              <a:gd name="connsiteY183" fmla="*/ 4339126 h 5376282"/>
              <a:gd name="connsiteX184" fmla="*/ 5675683 w 8114427"/>
              <a:gd name="connsiteY184" fmla="*/ 4365128 h 5376282"/>
              <a:gd name="connsiteX185" fmla="*/ 5558675 w 8114427"/>
              <a:gd name="connsiteY185" fmla="*/ 4352126 h 5376282"/>
              <a:gd name="connsiteX186" fmla="*/ 5467668 w 8114427"/>
              <a:gd name="connsiteY186" fmla="*/ 4330458 h 5376282"/>
              <a:gd name="connsiteX187" fmla="*/ 5406997 w 8114427"/>
              <a:gd name="connsiteY187" fmla="*/ 4352127 h 5376282"/>
              <a:gd name="connsiteX188" fmla="*/ 5359327 w 8114427"/>
              <a:gd name="connsiteY188" fmla="*/ 4399797 h 5376282"/>
              <a:gd name="connsiteX189" fmla="*/ 5298656 w 8114427"/>
              <a:gd name="connsiteY189" fmla="*/ 4443134 h 5376282"/>
              <a:gd name="connsiteX190" fmla="*/ 5272654 w 8114427"/>
              <a:gd name="connsiteY190" fmla="*/ 4486469 h 5376282"/>
              <a:gd name="connsiteX191" fmla="*/ 5198982 w 8114427"/>
              <a:gd name="connsiteY191" fmla="*/ 4521139 h 5376282"/>
              <a:gd name="connsiteX192" fmla="*/ 5203315 w 8114427"/>
              <a:gd name="connsiteY192" fmla="*/ 4577477 h 5376282"/>
              <a:gd name="connsiteX193" fmla="*/ 5185981 w 8114427"/>
              <a:gd name="connsiteY193" fmla="*/ 4616479 h 5376282"/>
              <a:gd name="connsiteX194" fmla="*/ 5190315 w 8114427"/>
              <a:gd name="connsiteY194" fmla="*/ 4677150 h 5376282"/>
              <a:gd name="connsiteX195" fmla="*/ 5216316 w 8114427"/>
              <a:gd name="connsiteY195" fmla="*/ 4737821 h 5376282"/>
              <a:gd name="connsiteX196" fmla="*/ 5164312 w 8114427"/>
              <a:gd name="connsiteY196" fmla="*/ 4733488 h 5376282"/>
              <a:gd name="connsiteX197" fmla="*/ 5138311 w 8114427"/>
              <a:gd name="connsiteY197" fmla="*/ 4776824 h 5376282"/>
              <a:gd name="connsiteX198" fmla="*/ 5073306 w 8114427"/>
              <a:gd name="connsiteY198" fmla="*/ 4824494 h 5376282"/>
              <a:gd name="connsiteX199" fmla="*/ 5073306 w 8114427"/>
              <a:gd name="connsiteY199" fmla="*/ 4941503 h 5376282"/>
              <a:gd name="connsiteX200" fmla="*/ 5042970 w 8114427"/>
              <a:gd name="connsiteY200" fmla="*/ 4971838 h 5376282"/>
              <a:gd name="connsiteX201" fmla="*/ 5016969 w 8114427"/>
              <a:gd name="connsiteY201" fmla="*/ 5231857 h 5376282"/>
              <a:gd name="connsiteX202" fmla="*/ 4973633 w 8114427"/>
              <a:gd name="connsiteY202" fmla="*/ 5366201 h 5376282"/>
              <a:gd name="connsiteX203" fmla="*/ 4947631 w 8114427"/>
              <a:gd name="connsiteY203" fmla="*/ 5309863 h 5376282"/>
              <a:gd name="connsiteX204" fmla="*/ 4886959 w 8114427"/>
              <a:gd name="connsiteY204" fmla="*/ 5318530 h 5376282"/>
              <a:gd name="connsiteX205" fmla="*/ 4808953 w 8114427"/>
              <a:gd name="connsiteY205" fmla="*/ 5288195 h 5376282"/>
              <a:gd name="connsiteX206" fmla="*/ 4813287 w 8114427"/>
              <a:gd name="connsiteY206" fmla="*/ 5223190 h 5376282"/>
              <a:gd name="connsiteX207" fmla="*/ 4765617 w 8114427"/>
              <a:gd name="connsiteY207" fmla="*/ 5205855 h 5376282"/>
              <a:gd name="connsiteX208" fmla="*/ 4665944 w 8114427"/>
              <a:gd name="connsiteY208" fmla="*/ 5249192 h 5376282"/>
              <a:gd name="connsiteX209" fmla="*/ 4657276 w 8114427"/>
              <a:gd name="connsiteY209" fmla="*/ 5197189 h 5376282"/>
              <a:gd name="connsiteX210" fmla="*/ 4700612 w 8114427"/>
              <a:gd name="connsiteY210" fmla="*/ 5136518 h 5376282"/>
              <a:gd name="connsiteX211" fmla="*/ 4665943 w 8114427"/>
              <a:gd name="connsiteY211" fmla="*/ 5062846 h 5376282"/>
              <a:gd name="connsiteX212" fmla="*/ 4587937 w 8114427"/>
              <a:gd name="connsiteY212" fmla="*/ 5015175 h 5376282"/>
              <a:gd name="connsiteX213" fmla="*/ 4488263 w 8114427"/>
              <a:gd name="connsiteY213" fmla="*/ 5006508 h 5376282"/>
              <a:gd name="connsiteX214" fmla="*/ 4457927 w 8114427"/>
              <a:gd name="connsiteY214" fmla="*/ 5015175 h 5376282"/>
              <a:gd name="connsiteX215" fmla="*/ 4462261 w 8114427"/>
              <a:gd name="connsiteY215" fmla="*/ 5067178 h 5376282"/>
              <a:gd name="connsiteX216" fmla="*/ 4388589 w 8114427"/>
              <a:gd name="connsiteY216" fmla="*/ 5114849 h 5376282"/>
              <a:gd name="connsiteX217" fmla="*/ 4462261 w 8114427"/>
              <a:gd name="connsiteY217" fmla="*/ 5266528 h 5376282"/>
              <a:gd name="connsiteX218" fmla="*/ 4405924 w 8114427"/>
              <a:gd name="connsiteY218" fmla="*/ 5266528 h 5376282"/>
              <a:gd name="connsiteX219" fmla="*/ 4384256 w 8114427"/>
              <a:gd name="connsiteY219" fmla="*/ 5262193 h 5376282"/>
              <a:gd name="connsiteX220" fmla="*/ 4349588 w 8114427"/>
              <a:gd name="connsiteY220" fmla="*/ 5262193 h 5376282"/>
              <a:gd name="connsiteX221" fmla="*/ 4340919 w 8114427"/>
              <a:gd name="connsiteY221" fmla="*/ 5270860 h 5376282"/>
              <a:gd name="connsiteX222" fmla="*/ 4210910 w 8114427"/>
              <a:gd name="connsiteY222" fmla="*/ 5097514 h 5376282"/>
              <a:gd name="connsiteX223" fmla="*/ 4059232 w 8114427"/>
              <a:gd name="connsiteY223" fmla="*/ 4915502 h 5376282"/>
              <a:gd name="connsiteX224" fmla="*/ 4033230 w 8114427"/>
              <a:gd name="connsiteY224" fmla="*/ 4919835 h 5376282"/>
              <a:gd name="connsiteX225" fmla="*/ 3985560 w 8114427"/>
              <a:gd name="connsiteY225" fmla="*/ 4798492 h 5376282"/>
              <a:gd name="connsiteX226" fmla="*/ 3881553 w 8114427"/>
              <a:gd name="connsiteY226" fmla="*/ 4690151 h 5376282"/>
              <a:gd name="connsiteX227" fmla="*/ 3838216 w 8114427"/>
              <a:gd name="connsiteY227" fmla="*/ 4586143 h 5376282"/>
              <a:gd name="connsiteX228" fmla="*/ 3755877 w 8114427"/>
              <a:gd name="connsiteY228" fmla="*/ 4490803 h 5376282"/>
              <a:gd name="connsiteX229" fmla="*/ 3569530 w 8114427"/>
              <a:gd name="connsiteY229" fmla="*/ 4334792 h 5376282"/>
              <a:gd name="connsiteX230" fmla="*/ 3465522 w 8114427"/>
              <a:gd name="connsiteY230" fmla="*/ 4243785 h 5376282"/>
              <a:gd name="connsiteX231" fmla="*/ 3391850 w 8114427"/>
              <a:gd name="connsiteY231" fmla="*/ 4161446 h 5376282"/>
              <a:gd name="connsiteX232" fmla="*/ 3365848 w 8114427"/>
              <a:gd name="connsiteY232" fmla="*/ 4096441 h 5376282"/>
              <a:gd name="connsiteX233" fmla="*/ 3296510 w 8114427"/>
              <a:gd name="connsiteY233" fmla="*/ 4035770 h 5376282"/>
              <a:gd name="connsiteX234" fmla="*/ 3279175 w 8114427"/>
              <a:gd name="connsiteY234" fmla="*/ 3966432 h 5376282"/>
              <a:gd name="connsiteX235" fmla="*/ 3248839 w 8114427"/>
              <a:gd name="connsiteY235" fmla="*/ 3936096 h 5376282"/>
              <a:gd name="connsiteX236" fmla="*/ 3240172 w 8114427"/>
              <a:gd name="connsiteY236" fmla="*/ 3905760 h 5376282"/>
              <a:gd name="connsiteX237" fmla="*/ 3114497 w 8114427"/>
              <a:gd name="connsiteY237" fmla="*/ 3797419 h 5376282"/>
              <a:gd name="connsiteX238" fmla="*/ 2980153 w 8114427"/>
              <a:gd name="connsiteY238" fmla="*/ 3758416 h 5376282"/>
              <a:gd name="connsiteX239" fmla="*/ 2923815 w 8114427"/>
              <a:gd name="connsiteY239" fmla="*/ 3697746 h 5376282"/>
              <a:gd name="connsiteX240" fmla="*/ 2867480 w 8114427"/>
              <a:gd name="connsiteY240" fmla="*/ 3650075 h 5376282"/>
              <a:gd name="connsiteX241" fmla="*/ 2806810 w 8114427"/>
              <a:gd name="connsiteY241" fmla="*/ 3637074 h 5376282"/>
              <a:gd name="connsiteX242" fmla="*/ 2798142 w 8114427"/>
              <a:gd name="connsiteY242" fmla="*/ 3524399 h 5376282"/>
              <a:gd name="connsiteX243" fmla="*/ 2798143 w 8114427"/>
              <a:gd name="connsiteY243" fmla="*/ 3463728 h 5376282"/>
              <a:gd name="connsiteX244" fmla="*/ 2884816 w 8114427"/>
              <a:gd name="connsiteY244" fmla="*/ 3351053 h 5376282"/>
              <a:gd name="connsiteX245" fmla="*/ 2880504 w 8114427"/>
              <a:gd name="connsiteY245" fmla="*/ 3250100 h 5376282"/>
              <a:gd name="connsiteX246" fmla="*/ 2810649 w 8114427"/>
              <a:gd name="connsiteY246" fmla="*/ 3120674 h 5376282"/>
              <a:gd name="connsiteX247" fmla="*/ 2391453 w 8114427"/>
              <a:gd name="connsiteY247" fmla="*/ 3114094 h 5376282"/>
              <a:gd name="connsiteX248" fmla="*/ 2126573 w 8114427"/>
              <a:gd name="connsiteY248" fmla="*/ 3374328 h 5376282"/>
              <a:gd name="connsiteX0" fmla="*/ 2621846 w 8114427"/>
              <a:gd name="connsiteY0" fmla="*/ 2870919 h 5376282"/>
              <a:gd name="connsiteX1" fmla="*/ 2218013 w 8114427"/>
              <a:gd name="connsiteY1" fmla="*/ 2966658 h 5376282"/>
              <a:gd name="connsiteX2" fmla="*/ 922613 w 8114427"/>
              <a:gd name="connsiteY2" fmla="*/ 2406588 h 5376282"/>
              <a:gd name="connsiteX3" fmla="*/ 884513 w 8114427"/>
              <a:gd name="connsiteY3" fmla="*/ 2326578 h 5376282"/>
              <a:gd name="connsiteX4" fmla="*/ 953093 w 8114427"/>
              <a:gd name="connsiteY4" fmla="*/ 2040828 h 5376282"/>
              <a:gd name="connsiteX5" fmla="*/ 882262 w 8114427"/>
              <a:gd name="connsiteY5" fmla="*/ 1952938 h 5376282"/>
              <a:gd name="connsiteX6" fmla="*/ 819649 w 8114427"/>
              <a:gd name="connsiteY6" fmla="*/ 1842296 h 5376282"/>
              <a:gd name="connsiteX7" fmla="*/ 724892 w 8114427"/>
              <a:gd name="connsiteY7" fmla="*/ 1694990 h 5376282"/>
              <a:gd name="connsiteX8" fmla="*/ 582758 w 8114427"/>
              <a:gd name="connsiteY8" fmla="*/ 1570351 h 5376282"/>
              <a:gd name="connsiteX9" fmla="*/ 490044 w 8114427"/>
              <a:gd name="connsiteY9" fmla="*/ 1461969 h 5376282"/>
              <a:gd name="connsiteX10" fmla="*/ 398787 w 8114427"/>
              <a:gd name="connsiteY10" fmla="*/ 1377494 h 5376282"/>
              <a:gd name="connsiteX11" fmla="*/ 373643 w 8114427"/>
              <a:gd name="connsiteY11" fmla="*/ 1258831 h 5376282"/>
              <a:gd name="connsiteX12" fmla="*/ 379402 w 8114427"/>
              <a:gd name="connsiteY12" fmla="*/ 1151904 h 5376282"/>
              <a:gd name="connsiteX13" fmla="*/ 343327 w 8114427"/>
              <a:gd name="connsiteY13" fmla="*/ 1054238 h 5376282"/>
              <a:gd name="connsiteX14" fmla="*/ 302947 w 8114427"/>
              <a:gd name="connsiteY14" fmla="*/ 996082 h 5376282"/>
              <a:gd name="connsiteX15" fmla="*/ 307902 w 8114427"/>
              <a:gd name="connsiteY15" fmla="*/ 860731 h 5376282"/>
              <a:gd name="connsiteX16" fmla="*/ 218162 w 8114427"/>
              <a:gd name="connsiteY16" fmla="*/ 767429 h 5376282"/>
              <a:gd name="connsiteX17" fmla="*/ 238786 w 8114427"/>
              <a:gd name="connsiteY17" fmla="*/ 673694 h 5376282"/>
              <a:gd name="connsiteX18" fmla="*/ 131859 w 8114427"/>
              <a:gd name="connsiteY18" fmla="*/ 414074 h 5376282"/>
              <a:gd name="connsiteX19" fmla="*/ 179454 w 8114427"/>
              <a:gd name="connsiteY19" fmla="*/ 360503 h 5376282"/>
              <a:gd name="connsiteX20" fmla="*/ 91696 w 8114427"/>
              <a:gd name="connsiteY20" fmla="*/ 241499 h 5376282"/>
              <a:gd name="connsiteX21" fmla="*/ 44535 w 8114427"/>
              <a:gd name="connsiteY21" fmla="*/ 106364 h 5376282"/>
              <a:gd name="connsiteX22" fmla="*/ 73903 w 8114427"/>
              <a:gd name="connsiteY22" fmla="*/ 3029 h 5376282"/>
              <a:gd name="connsiteX23" fmla="*/ 914999 w 8114427"/>
              <a:gd name="connsiteY23" fmla="*/ 32694 h 5376282"/>
              <a:gd name="connsiteX24" fmla="*/ 985387 w 8114427"/>
              <a:gd name="connsiteY24" fmla="*/ 86035 h 5376282"/>
              <a:gd name="connsiteX25" fmla="*/ 1040724 w 8114427"/>
              <a:gd name="connsiteY25" fmla="*/ 212028 h 5376282"/>
              <a:gd name="connsiteX26" fmla="*/ 2217091 w 8114427"/>
              <a:gd name="connsiteY26" fmla="*/ 808490 h 5376282"/>
              <a:gd name="connsiteX27" fmla="*/ 2789562 w 8114427"/>
              <a:gd name="connsiteY27" fmla="*/ 907056 h 5376282"/>
              <a:gd name="connsiteX28" fmla="*/ 3280035 w 8114427"/>
              <a:gd name="connsiteY28" fmla="*/ 953195 h 5376282"/>
              <a:gd name="connsiteX29" fmla="*/ 3494599 w 8114427"/>
              <a:gd name="connsiteY29" fmla="*/ 977101 h 5376282"/>
              <a:gd name="connsiteX30" fmla="*/ 3506552 w 8114427"/>
              <a:gd name="connsiteY30" fmla="*/ 977101 h 5376282"/>
              <a:gd name="connsiteX31" fmla="*/ 3518505 w 8114427"/>
              <a:gd name="connsiteY31" fmla="*/ 779877 h 5376282"/>
              <a:gd name="connsiteX32" fmla="*/ 3518505 w 8114427"/>
              <a:gd name="connsiteY32" fmla="*/ 773901 h 5376282"/>
              <a:gd name="connsiteX33" fmla="*/ 3655964 w 8114427"/>
              <a:gd name="connsiteY33" fmla="*/ 773901 h 5376282"/>
              <a:gd name="connsiteX34" fmla="*/ 4205799 w 8114427"/>
              <a:gd name="connsiteY34" fmla="*/ 821713 h 5376282"/>
              <a:gd name="connsiteX35" fmla="*/ 4241658 w 8114427"/>
              <a:gd name="connsiteY35" fmla="*/ 821713 h 5376282"/>
              <a:gd name="connsiteX36" fmla="*/ 4271540 w 8114427"/>
              <a:gd name="connsiteY36" fmla="*/ 851595 h 5376282"/>
              <a:gd name="connsiteX37" fmla="*/ 4295446 w 8114427"/>
              <a:gd name="connsiteY37" fmla="*/ 905383 h 5376282"/>
              <a:gd name="connsiteX38" fmla="*/ 4301423 w 8114427"/>
              <a:gd name="connsiteY38" fmla="*/ 953195 h 5376282"/>
              <a:gd name="connsiteX39" fmla="*/ 4343258 w 8114427"/>
              <a:gd name="connsiteY39" fmla="*/ 1001007 h 5376282"/>
              <a:gd name="connsiteX40" fmla="*/ 4408999 w 8114427"/>
              <a:gd name="connsiteY40" fmla="*/ 1012960 h 5376282"/>
              <a:gd name="connsiteX41" fmla="*/ 4462787 w 8114427"/>
              <a:gd name="connsiteY41" fmla="*/ 1060772 h 5376282"/>
              <a:gd name="connsiteX42" fmla="*/ 4504623 w 8114427"/>
              <a:gd name="connsiteY42" fmla="*/ 1114560 h 5376282"/>
              <a:gd name="connsiteX43" fmla="*/ 4558411 w 8114427"/>
              <a:gd name="connsiteY43" fmla="*/ 1168348 h 5376282"/>
              <a:gd name="connsiteX44" fmla="*/ 4576340 w 8114427"/>
              <a:gd name="connsiteY44" fmla="*/ 1198230 h 5376282"/>
              <a:gd name="connsiteX45" fmla="*/ 4630129 w 8114427"/>
              <a:gd name="connsiteY45" fmla="*/ 1246042 h 5376282"/>
              <a:gd name="connsiteX46" fmla="*/ 4683917 w 8114427"/>
              <a:gd name="connsiteY46" fmla="*/ 1293854 h 5376282"/>
              <a:gd name="connsiteX47" fmla="*/ 4689893 w 8114427"/>
              <a:gd name="connsiteY47" fmla="*/ 1293854 h 5376282"/>
              <a:gd name="connsiteX48" fmla="*/ 4749658 w 8114427"/>
              <a:gd name="connsiteY48" fmla="*/ 1311783 h 5376282"/>
              <a:gd name="connsiteX49" fmla="*/ 4791493 w 8114427"/>
              <a:gd name="connsiteY49" fmla="*/ 1365572 h 5376282"/>
              <a:gd name="connsiteX50" fmla="*/ 4797470 w 8114427"/>
              <a:gd name="connsiteY50" fmla="*/ 1377524 h 5376282"/>
              <a:gd name="connsiteX51" fmla="*/ 4821376 w 8114427"/>
              <a:gd name="connsiteY51" fmla="*/ 1401430 h 5376282"/>
              <a:gd name="connsiteX52" fmla="*/ 4845281 w 8114427"/>
              <a:gd name="connsiteY52" fmla="*/ 1443266 h 5376282"/>
              <a:gd name="connsiteX53" fmla="*/ 4851258 w 8114427"/>
              <a:gd name="connsiteY53" fmla="*/ 1491077 h 5376282"/>
              <a:gd name="connsiteX54" fmla="*/ 4863211 w 8114427"/>
              <a:gd name="connsiteY54" fmla="*/ 1514983 h 5376282"/>
              <a:gd name="connsiteX55" fmla="*/ 4887117 w 8114427"/>
              <a:gd name="connsiteY55" fmla="*/ 1544866 h 5376282"/>
              <a:gd name="connsiteX56" fmla="*/ 4911023 w 8114427"/>
              <a:gd name="connsiteY56" fmla="*/ 1580724 h 5376282"/>
              <a:gd name="connsiteX57" fmla="*/ 4922976 w 8114427"/>
              <a:gd name="connsiteY57" fmla="*/ 1610607 h 5376282"/>
              <a:gd name="connsiteX58" fmla="*/ 4899070 w 8114427"/>
              <a:gd name="connsiteY58" fmla="*/ 1664395 h 5376282"/>
              <a:gd name="connsiteX59" fmla="*/ 4922976 w 8114427"/>
              <a:gd name="connsiteY59" fmla="*/ 1712207 h 5376282"/>
              <a:gd name="connsiteX60" fmla="*/ 4934929 w 8114427"/>
              <a:gd name="connsiteY60" fmla="*/ 1742089 h 5376282"/>
              <a:gd name="connsiteX61" fmla="*/ 4952858 w 8114427"/>
              <a:gd name="connsiteY61" fmla="*/ 1783924 h 5376282"/>
              <a:gd name="connsiteX62" fmla="*/ 4964811 w 8114427"/>
              <a:gd name="connsiteY62" fmla="*/ 1801854 h 5376282"/>
              <a:gd name="connsiteX63" fmla="*/ 4964811 w 8114427"/>
              <a:gd name="connsiteY63" fmla="*/ 1831736 h 5376282"/>
              <a:gd name="connsiteX64" fmla="*/ 5012623 w 8114427"/>
              <a:gd name="connsiteY64" fmla="*/ 1891501 h 5376282"/>
              <a:gd name="connsiteX65" fmla="*/ 5042505 w 8114427"/>
              <a:gd name="connsiteY65" fmla="*/ 1909430 h 5376282"/>
              <a:gd name="connsiteX66" fmla="*/ 5048481 w 8114427"/>
              <a:gd name="connsiteY66" fmla="*/ 1903454 h 5376282"/>
              <a:gd name="connsiteX67" fmla="*/ 5090317 w 8114427"/>
              <a:gd name="connsiteY67" fmla="*/ 1921383 h 5376282"/>
              <a:gd name="connsiteX68" fmla="*/ 5144105 w 8114427"/>
              <a:gd name="connsiteY68" fmla="*/ 1969195 h 5376282"/>
              <a:gd name="connsiteX69" fmla="*/ 5185940 w 8114427"/>
              <a:gd name="connsiteY69" fmla="*/ 2005054 h 5376282"/>
              <a:gd name="connsiteX70" fmla="*/ 5221799 w 8114427"/>
              <a:gd name="connsiteY70" fmla="*/ 2017007 h 5376282"/>
              <a:gd name="connsiteX71" fmla="*/ 5275587 w 8114427"/>
              <a:gd name="connsiteY71" fmla="*/ 2028960 h 5376282"/>
              <a:gd name="connsiteX72" fmla="*/ 5275587 w 8114427"/>
              <a:gd name="connsiteY72" fmla="*/ 2052866 h 5376282"/>
              <a:gd name="connsiteX73" fmla="*/ 5323399 w 8114427"/>
              <a:gd name="connsiteY73" fmla="*/ 2082748 h 5376282"/>
              <a:gd name="connsiteX74" fmla="*/ 5359258 w 8114427"/>
              <a:gd name="connsiteY74" fmla="*/ 2088724 h 5376282"/>
              <a:gd name="connsiteX75" fmla="*/ 5401093 w 8114427"/>
              <a:gd name="connsiteY75" fmla="*/ 2124583 h 5376282"/>
              <a:gd name="connsiteX76" fmla="*/ 5430976 w 8114427"/>
              <a:gd name="connsiteY76" fmla="*/ 2142513 h 5376282"/>
              <a:gd name="connsiteX77" fmla="*/ 5442929 w 8114427"/>
              <a:gd name="connsiteY77" fmla="*/ 2148489 h 5376282"/>
              <a:gd name="connsiteX78" fmla="*/ 5466834 w 8114427"/>
              <a:gd name="connsiteY78" fmla="*/ 2154466 h 5376282"/>
              <a:gd name="connsiteX79" fmla="*/ 5526599 w 8114427"/>
              <a:gd name="connsiteY79" fmla="*/ 2178372 h 5376282"/>
              <a:gd name="connsiteX80" fmla="*/ 5550505 w 8114427"/>
              <a:gd name="connsiteY80" fmla="*/ 2154466 h 5376282"/>
              <a:gd name="connsiteX81" fmla="*/ 5574411 w 8114427"/>
              <a:gd name="connsiteY81" fmla="*/ 2130560 h 5376282"/>
              <a:gd name="connsiteX82" fmla="*/ 5604293 w 8114427"/>
              <a:gd name="connsiteY82" fmla="*/ 2088724 h 5376282"/>
              <a:gd name="connsiteX83" fmla="*/ 5646129 w 8114427"/>
              <a:gd name="connsiteY83" fmla="*/ 2064819 h 5376282"/>
              <a:gd name="connsiteX84" fmla="*/ 5634176 w 8114427"/>
              <a:gd name="connsiteY84" fmla="*/ 2046889 h 5376282"/>
              <a:gd name="connsiteX85" fmla="*/ 5634176 w 8114427"/>
              <a:gd name="connsiteY85" fmla="*/ 2011030 h 5376282"/>
              <a:gd name="connsiteX86" fmla="*/ 5670034 w 8114427"/>
              <a:gd name="connsiteY86" fmla="*/ 1975172 h 5376282"/>
              <a:gd name="connsiteX87" fmla="*/ 5670034 w 8114427"/>
              <a:gd name="connsiteY87" fmla="*/ 1957242 h 5376282"/>
              <a:gd name="connsiteX88" fmla="*/ 5735776 w 8114427"/>
              <a:gd name="connsiteY88" fmla="*/ 1819783 h 5376282"/>
              <a:gd name="connsiteX89" fmla="*/ 5753705 w 8114427"/>
              <a:gd name="connsiteY89" fmla="*/ 1813807 h 5376282"/>
              <a:gd name="connsiteX90" fmla="*/ 5843352 w 8114427"/>
              <a:gd name="connsiteY90" fmla="*/ 1795877 h 5376282"/>
              <a:gd name="connsiteX91" fmla="*/ 5855305 w 8114427"/>
              <a:gd name="connsiteY91" fmla="*/ 1795877 h 5376282"/>
              <a:gd name="connsiteX92" fmla="*/ 5879210 w 8114427"/>
              <a:gd name="connsiteY92" fmla="*/ 1765996 h 5376282"/>
              <a:gd name="connsiteX93" fmla="*/ 6070456 w 8114427"/>
              <a:gd name="connsiteY93" fmla="*/ 1789901 h 5376282"/>
              <a:gd name="connsiteX94" fmla="*/ 6219869 w 8114427"/>
              <a:gd name="connsiteY94" fmla="*/ 1807830 h 5376282"/>
              <a:gd name="connsiteX95" fmla="*/ 6291586 w 8114427"/>
              <a:gd name="connsiteY95" fmla="*/ 1849666 h 5376282"/>
              <a:gd name="connsiteX96" fmla="*/ 6327444 w 8114427"/>
              <a:gd name="connsiteY96" fmla="*/ 1897477 h 5376282"/>
              <a:gd name="connsiteX97" fmla="*/ 6333421 w 8114427"/>
              <a:gd name="connsiteY97" fmla="*/ 1939313 h 5376282"/>
              <a:gd name="connsiteX98" fmla="*/ 6423067 w 8114427"/>
              <a:gd name="connsiteY98" fmla="*/ 1951266 h 5376282"/>
              <a:gd name="connsiteX99" fmla="*/ 6452950 w 8114427"/>
              <a:gd name="connsiteY99" fmla="*/ 2017007 h 5376282"/>
              <a:gd name="connsiteX100" fmla="*/ 6512713 w 8114427"/>
              <a:gd name="connsiteY100" fmla="*/ 2046889 h 5376282"/>
              <a:gd name="connsiteX101" fmla="*/ 6584431 w 8114427"/>
              <a:gd name="connsiteY101" fmla="*/ 2118606 h 5376282"/>
              <a:gd name="connsiteX102" fmla="*/ 6620289 w 8114427"/>
              <a:gd name="connsiteY102" fmla="*/ 2256065 h 5376282"/>
              <a:gd name="connsiteX103" fmla="*/ 6703960 w 8114427"/>
              <a:gd name="connsiteY103" fmla="*/ 2381572 h 5376282"/>
              <a:gd name="connsiteX104" fmla="*/ 6745795 w 8114427"/>
              <a:gd name="connsiteY104" fmla="*/ 2501101 h 5376282"/>
              <a:gd name="connsiteX105" fmla="*/ 6829465 w 8114427"/>
              <a:gd name="connsiteY105" fmla="*/ 2560866 h 5376282"/>
              <a:gd name="connsiteX106" fmla="*/ 6889229 w 8114427"/>
              <a:gd name="connsiteY106" fmla="*/ 2650512 h 5376282"/>
              <a:gd name="connsiteX107" fmla="*/ 6948993 w 8114427"/>
              <a:gd name="connsiteY107" fmla="*/ 2758089 h 5376282"/>
              <a:gd name="connsiteX108" fmla="*/ 6996805 w 8114427"/>
              <a:gd name="connsiteY108" fmla="*/ 2805900 h 5376282"/>
              <a:gd name="connsiteX109" fmla="*/ 7068521 w 8114427"/>
              <a:gd name="connsiteY109" fmla="*/ 2829806 h 5376282"/>
              <a:gd name="connsiteX110" fmla="*/ 7080473 w 8114427"/>
              <a:gd name="connsiteY110" fmla="*/ 2907501 h 5376282"/>
              <a:gd name="connsiteX111" fmla="*/ 7086450 w 8114427"/>
              <a:gd name="connsiteY111" fmla="*/ 2979218 h 5376282"/>
              <a:gd name="connsiteX112" fmla="*/ 7104378 w 8114427"/>
              <a:gd name="connsiteY112" fmla="*/ 3080819 h 5376282"/>
              <a:gd name="connsiteX113" fmla="*/ 7146214 w 8114427"/>
              <a:gd name="connsiteY113" fmla="*/ 3182419 h 5376282"/>
              <a:gd name="connsiteX114" fmla="*/ 7176095 w 8114427"/>
              <a:gd name="connsiteY114" fmla="*/ 3194372 h 5376282"/>
              <a:gd name="connsiteX115" fmla="*/ 7200002 w 8114427"/>
              <a:gd name="connsiteY115" fmla="*/ 3260112 h 5376282"/>
              <a:gd name="connsiteX116" fmla="*/ 7277694 w 8114427"/>
              <a:gd name="connsiteY116" fmla="*/ 3361711 h 5376282"/>
              <a:gd name="connsiteX117" fmla="*/ 7385271 w 8114427"/>
              <a:gd name="connsiteY117" fmla="*/ 3391593 h 5376282"/>
              <a:gd name="connsiteX118" fmla="*/ 7451012 w 8114427"/>
              <a:gd name="connsiteY118" fmla="*/ 3445381 h 5376282"/>
              <a:gd name="connsiteX119" fmla="*/ 7558588 w 8114427"/>
              <a:gd name="connsiteY119" fmla="*/ 3451357 h 5376282"/>
              <a:gd name="connsiteX120" fmla="*/ 7630305 w 8114427"/>
              <a:gd name="connsiteY120" fmla="*/ 3517097 h 5376282"/>
              <a:gd name="connsiteX121" fmla="*/ 7702023 w 8114427"/>
              <a:gd name="connsiteY121" fmla="*/ 3546980 h 5376282"/>
              <a:gd name="connsiteX122" fmla="*/ 7857410 w 8114427"/>
              <a:gd name="connsiteY122" fmla="*/ 3535026 h 5376282"/>
              <a:gd name="connsiteX123" fmla="*/ 7970962 w 8114427"/>
              <a:gd name="connsiteY123" fmla="*/ 3588814 h 5376282"/>
              <a:gd name="connsiteX124" fmla="*/ 8012796 w 8114427"/>
              <a:gd name="connsiteY124" fmla="*/ 3612720 h 5376282"/>
              <a:gd name="connsiteX125" fmla="*/ 8090490 w 8114427"/>
              <a:gd name="connsiteY125" fmla="*/ 3564909 h 5376282"/>
              <a:gd name="connsiteX126" fmla="*/ 8108418 w 8114427"/>
              <a:gd name="connsiteY126" fmla="*/ 3558932 h 5376282"/>
              <a:gd name="connsiteX127" fmla="*/ 8114394 w 8114427"/>
              <a:gd name="connsiteY127" fmla="*/ 3720296 h 5376282"/>
              <a:gd name="connsiteX128" fmla="*/ 8030724 w 8114427"/>
              <a:gd name="connsiteY128" fmla="*/ 3893614 h 5376282"/>
              <a:gd name="connsiteX129" fmla="*/ 7970960 w 8114427"/>
              <a:gd name="connsiteY129" fmla="*/ 4054978 h 5376282"/>
              <a:gd name="connsiteX130" fmla="*/ 7929124 w 8114427"/>
              <a:gd name="connsiteY130" fmla="*/ 4365754 h 5376282"/>
              <a:gd name="connsiteX131" fmla="*/ 7911195 w 8114427"/>
              <a:gd name="connsiteY131" fmla="*/ 4568954 h 5376282"/>
              <a:gd name="connsiteX132" fmla="*/ 7917171 w 8114427"/>
              <a:gd name="connsiteY132" fmla="*/ 4736295 h 5376282"/>
              <a:gd name="connsiteX133" fmla="*/ 7917171 w 8114427"/>
              <a:gd name="connsiteY133" fmla="*/ 4867777 h 5376282"/>
              <a:gd name="connsiteX134" fmla="*/ 7929124 w 8114427"/>
              <a:gd name="connsiteY134" fmla="*/ 5029141 h 5376282"/>
              <a:gd name="connsiteX135" fmla="*/ 7893266 w 8114427"/>
              <a:gd name="connsiteY135" fmla="*/ 5166599 h 5376282"/>
              <a:gd name="connsiteX136" fmla="*/ 7905219 w 8114427"/>
              <a:gd name="connsiteY136" fmla="*/ 5280152 h 5376282"/>
              <a:gd name="connsiteX137" fmla="*/ 7935101 w 8114427"/>
              <a:gd name="connsiteY137" fmla="*/ 5369799 h 5376282"/>
              <a:gd name="connsiteX138" fmla="*/ 7911195 w 8114427"/>
              <a:gd name="connsiteY138" fmla="*/ 5369798 h 5376282"/>
              <a:gd name="connsiteX139" fmla="*/ 7815571 w 8114427"/>
              <a:gd name="connsiteY139" fmla="*/ 5327962 h 5376282"/>
              <a:gd name="connsiteX140" fmla="*/ 7725924 w 8114427"/>
              <a:gd name="connsiteY140" fmla="*/ 5286127 h 5376282"/>
              <a:gd name="connsiteX141" fmla="*/ 7678113 w 8114427"/>
              <a:gd name="connsiteY141" fmla="*/ 5292104 h 5376282"/>
              <a:gd name="connsiteX142" fmla="*/ 7546631 w 8114427"/>
              <a:gd name="connsiteY142" fmla="*/ 5298081 h 5376282"/>
              <a:gd name="connsiteX143" fmla="*/ 7474913 w 8114427"/>
              <a:gd name="connsiteY143" fmla="*/ 5310034 h 5376282"/>
              <a:gd name="connsiteX144" fmla="*/ 7445031 w 8114427"/>
              <a:gd name="connsiteY144" fmla="*/ 5339916 h 5376282"/>
              <a:gd name="connsiteX145" fmla="*/ 7259760 w 8114427"/>
              <a:gd name="connsiteY145" fmla="*/ 5298080 h 5376282"/>
              <a:gd name="connsiteX146" fmla="*/ 7214129 w 8114427"/>
              <a:gd name="connsiteY146" fmla="*/ 5192855 h 5376282"/>
              <a:gd name="connsiteX147" fmla="*/ 7179460 w 8114427"/>
              <a:gd name="connsiteY147" fmla="*/ 5214524 h 5376282"/>
              <a:gd name="connsiteX148" fmla="*/ 7144791 w 8114427"/>
              <a:gd name="connsiteY148" fmla="*/ 5179854 h 5376282"/>
              <a:gd name="connsiteX149" fmla="*/ 7127456 w 8114427"/>
              <a:gd name="connsiteY149" fmla="*/ 5218856 h 5376282"/>
              <a:gd name="connsiteX150" fmla="*/ 6915107 w 8114427"/>
              <a:gd name="connsiteY150" fmla="*/ 5145184 h 5376282"/>
              <a:gd name="connsiteX151" fmla="*/ 6893439 w 8114427"/>
              <a:gd name="connsiteY151" fmla="*/ 5097514 h 5376282"/>
              <a:gd name="connsiteX152" fmla="*/ 6941109 w 8114427"/>
              <a:gd name="connsiteY152" fmla="*/ 5054178 h 5376282"/>
              <a:gd name="connsiteX153" fmla="*/ 6906440 w 8114427"/>
              <a:gd name="connsiteY153" fmla="*/ 4976172 h 5376282"/>
              <a:gd name="connsiteX154" fmla="*/ 6863104 w 8114427"/>
              <a:gd name="connsiteY154" fmla="*/ 4980506 h 5376282"/>
              <a:gd name="connsiteX155" fmla="*/ 6880438 w 8114427"/>
              <a:gd name="connsiteY155" fmla="*/ 4928502 h 5376282"/>
              <a:gd name="connsiteX156" fmla="*/ 6780764 w 8114427"/>
              <a:gd name="connsiteY156" fmla="*/ 4928502 h 5376282"/>
              <a:gd name="connsiteX157" fmla="*/ 6750429 w 8114427"/>
              <a:gd name="connsiteY157" fmla="*/ 4958837 h 5376282"/>
              <a:gd name="connsiteX158" fmla="*/ 6715759 w 8114427"/>
              <a:gd name="connsiteY158" fmla="*/ 4950170 h 5376282"/>
              <a:gd name="connsiteX159" fmla="*/ 6702758 w 8114427"/>
              <a:gd name="connsiteY159" fmla="*/ 4915501 h 5376282"/>
              <a:gd name="connsiteX160" fmla="*/ 6698424 w 8114427"/>
              <a:gd name="connsiteY160" fmla="*/ 4824495 h 5376282"/>
              <a:gd name="connsiteX161" fmla="*/ 6681090 w 8114427"/>
              <a:gd name="connsiteY161" fmla="*/ 4729155 h 5376282"/>
              <a:gd name="connsiteX162" fmla="*/ 6685423 w 8114427"/>
              <a:gd name="connsiteY162" fmla="*/ 4659816 h 5376282"/>
              <a:gd name="connsiteX163" fmla="*/ 6620418 w 8114427"/>
              <a:gd name="connsiteY163" fmla="*/ 4573142 h 5376282"/>
              <a:gd name="connsiteX164" fmla="*/ 6624753 w 8114427"/>
              <a:gd name="connsiteY164" fmla="*/ 4425798 h 5376282"/>
              <a:gd name="connsiteX165" fmla="*/ 6529412 w 8114427"/>
              <a:gd name="connsiteY165" fmla="*/ 4304457 h 5376282"/>
              <a:gd name="connsiteX166" fmla="*/ 6494743 w 8114427"/>
              <a:gd name="connsiteY166" fmla="*/ 4261120 h 5376282"/>
              <a:gd name="connsiteX167" fmla="*/ 6438406 w 8114427"/>
              <a:gd name="connsiteY167" fmla="*/ 4274121 h 5376282"/>
              <a:gd name="connsiteX168" fmla="*/ 6395069 w 8114427"/>
              <a:gd name="connsiteY168" fmla="*/ 4252453 h 5376282"/>
              <a:gd name="connsiteX169" fmla="*/ 6356067 w 8114427"/>
              <a:gd name="connsiteY169" fmla="*/ 4174447 h 5376282"/>
              <a:gd name="connsiteX170" fmla="*/ 6299729 w 8114427"/>
              <a:gd name="connsiteY170" fmla="*/ 4183114 h 5376282"/>
              <a:gd name="connsiteX171" fmla="*/ 6243391 w 8114427"/>
              <a:gd name="connsiteY171" fmla="*/ 4204783 h 5376282"/>
              <a:gd name="connsiteX172" fmla="*/ 6165385 w 8114427"/>
              <a:gd name="connsiteY172" fmla="*/ 4209116 h 5376282"/>
              <a:gd name="connsiteX173" fmla="*/ 6161052 w 8114427"/>
              <a:gd name="connsiteY173" fmla="*/ 4174447 h 5376282"/>
              <a:gd name="connsiteX174" fmla="*/ 6182721 w 8114427"/>
              <a:gd name="connsiteY174" fmla="*/ 4165779 h 5376282"/>
              <a:gd name="connsiteX175" fmla="*/ 6139384 w 8114427"/>
              <a:gd name="connsiteY175" fmla="*/ 4126776 h 5376282"/>
              <a:gd name="connsiteX176" fmla="*/ 6100381 w 8114427"/>
              <a:gd name="connsiteY176" fmla="*/ 4113776 h 5376282"/>
              <a:gd name="connsiteX177" fmla="*/ 6018041 w 8114427"/>
              <a:gd name="connsiteY177" fmla="*/ 4035770 h 5376282"/>
              <a:gd name="connsiteX178" fmla="*/ 5840362 w 8114427"/>
              <a:gd name="connsiteY178" fmla="*/ 4014102 h 5376282"/>
              <a:gd name="connsiteX179" fmla="*/ 5788357 w 8114427"/>
              <a:gd name="connsiteY179" fmla="*/ 4027103 h 5376282"/>
              <a:gd name="connsiteX180" fmla="*/ 5736354 w 8114427"/>
              <a:gd name="connsiteY180" fmla="*/ 4035771 h 5376282"/>
              <a:gd name="connsiteX181" fmla="*/ 5745022 w 8114427"/>
              <a:gd name="connsiteY181" fmla="*/ 4079107 h 5376282"/>
              <a:gd name="connsiteX182" fmla="*/ 5801360 w 8114427"/>
              <a:gd name="connsiteY182" fmla="*/ 4157112 h 5376282"/>
              <a:gd name="connsiteX183" fmla="*/ 5801359 w 8114427"/>
              <a:gd name="connsiteY183" fmla="*/ 4339126 h 5376282"/>
              <a:gd name="connsiteX184" fmla="*/ 5675683 w 8114427"/>
              <a:gd name="connsiteY184" fmla="*/ 4365128 h 5376282"/>
              <a:gd name="connsiteX185" fmla="*/ 5558675 w 8114427"/>
              <a:gd name="connsiteY185" fmla="*/ 4352126 h 5376282"/>
              <a:gd name="connsiteX186" fmla="*/ 5467668 w 8114427"/>
              <a:gd name="connsiteY186" fmla="*/ 4330458 h 5376282"/>
              <a:gd name="connsiteX187" fmla="*/ 5406997 w 8114427"/>
              <a:gd name="connsiteY187" fmla="*/ 4352127 h 5376282"/>
              <a:gd name="connsiteX188" fmla="*/ 5359327 w 8114427"/>
              <a:gd name="connsiteY188" fmla="*/ 4399797 h 5376282"/>
              <a:gd name="connsiteX189" fmla="*/ 5298656 w 8114427"/>
              <a:gd name="connsiteY189" fmla="*/ 4443134 h 5376282"/>
              <a:gd name="connsiteX190" fmla="*/ 5272654 w 8114427"/>
              <a:gd name="connsiteY190" fmla="*/ 4486469 h 5376282"/>
              <a:gd name="connsiteX191" fmla="*/ 5198982 w 8114427"/>
              <a:gd name="connsiteY191" fmla="*/ 4521139 h 5376282"/>
              <a:gd name="connsiteX192" fmla="*/ 5203315 w 8114427"/>
              <a:gd name="connsiteY192" fmla="*/ 4577477 h 5376282"/>
              <a:gd name="connsiteX193" fmla="*/ 5185981 w 8114427"/>
              <a:gd name="connsiteY193" fmla="*/ 4616479 h 5376282"/>
              <a:gd name="connsiteX194" fmla="*/ 5190315 w 8114427"/>
              <a:gd name="connsiteY194" fmla="*/ 4677150 h 5376282"/>
              <a:gd name="connsiteX195" fmla="*/ 5216316 w 8114427"/>
              <a:gd name="connsiteY195" fmla="*/ 4737821 h 5376282"/>
              <a:gd name="connsiteX196" fmla="*/ 5164312 w 8114427"/>
              <a:gd name="connsiteY196" fmla="*/ 4733488 h 5376282"/>
              <a:gd name="connsiteX197" fmla="*/ 5138311 w 8114427"/>
              <a:gd name="connsiteY197" fmla="*/ 4776824 h 5376282"/>
              <a:gd name="connsiteX198" fmla="*/ 5073306 w 8114427"/>
              <a:gd name="connsiteY198" fmla="*/ 4824494 h 5376282"/>
              <a:gd name="connsiteX199" fmla="*/ 5073306 w 8114427"/>
              <a:gd name="connsiteY199" fmla="*/ 4941503 h 5376282"/>
              <a:gd name="connsiteX200" fmla="*/ 5042970 w 8114427"/>
              <a:gd name="connsiteY200" fmla="*/ 4971838 h 5376282"/>
              <a:gd name="connsiteX201" fmla="*/ 5016969 w 8114427"/>
              <a:gd name="connsiteY201" fmla="*/ 5231857 h 5376282"/>
              <a:gd name="connsiteX202" fmla="*/ 4973633 w 8114427"/>
              <a:gd name="connsiteY202" fmla="*/ 5366201 h 5376282"/>
              <a:gd name="connsiteX203" fmla="*/ 4947631 w 8114427"/>
              <a:gd name="connsiteY203" fmla="*/ 5309863 h 5376282"/>
              <a:gd name="connsiteX204" fmla="*/ 4886959 w 8114427"/>
              <a:gd name="connsiteY204" fmla="*/ 5318530 h 5376282"/>
              <a:gd name="connsiteX205" fmla="*/ 4808953 w 8114427"/>
              <a:gd name="connsiteY205" fmla="*/ 5288195 h 5376282"/>
              <a:gd name="connsiteX206" fmla="*/ 4813287 w 8114427"/>
              <a:gd name="connsiteY206" fmla="*/ 5223190 h 5376282"/>
              <a:gd name="connsiteX207" fmla="*/ 4765617 w 8114427"/>
              <a:gd name="connsiteY207" fmla="*/ 5205855 h 5376282"/>
              <a:gd name="connsiteX208" fmla="*/ 4665944 w 8114427"/>
              <a:gd name="connsiteY208" fmla="*/ 5249192 h 5376282"/>
              <a:gd name="connsiteX209" fmla="*/ 4657276 w 8114427"/>
              <a:gd name="connsiteY209" fmla="*/ 5197189 h 5376282"/>
              <a:gd name="connsiteX210" fmla="*/ 4700612 w 8114427"/>
              <a:gd name="connsiteY210" fmla="*/ 5136518 h 5376282"/>
              <a:gd name="connsiteX211" fmla="*/ 4665943 w 8114427"/>
              <a:gd name="connsiteY211" fmla="*/ 5062846 h 5376282"/>
              <a:gd name="connsiteX212" fmla="*/ 4587937 w 8114427"/>
              <a:gd name="connsiteY212" fmla="*/ 5015175 h 5376282"/>
              <a:gd name="connsiteX213" fmla="*/ 4488263 w 8114427"/>
              <a:gd name="connsiteY213" fmla="*/ 5006508 h 5376282"/>
              <a:gd name="connsiteX214" fmla="*/ 4457927 w 8114427"/>
              <a:gd name="connsiteY214" fmla="*/ 5015175 h 5376282"/>
              <a:gd name="connsiteX215" fmla="*/ 4462261 w 8114427"/>
              <a:gd name="connsiteY215" fmla="*/ 5067178 h 5376282"/>
              <a:gd name="connsiteX216" fmla="*/ 4388589 w 8114427"/>
              <a:gd name="connsiteY216" fmla="*/ 5114849 h 5376282"/>
              <a:gd name="connsiteX217" fmla="*/ 4462261 w 8114427"/>
              <a:gd name="connsiteY217" fmla="*/ 5266528 h 5376282"/>
              <a:gd name="connsiteX218" fmla="*/ 4405924 w 8114427"/>
              <a:gd name="connsiteY218" fmla="*/ 5266528 h 5376282"/>
              <a:gd name="connsiteX219" fmla="*/ 4384256 w 8114427"/>
              <a:gd name="connsiteY219" fmla="*/ 5262193 h 5376282"/>
              <a:gd name="connsiteX220" fmla="*/ 4349588 w 8114427"/>
              <a:gd name="connsiteY220" fmla="*/ 5262193 h 5376282"/>
              <a:gd name="connsiteX221" fmla="*/ 4340919 w 8114427"/>
              <a:gd name="connsiteY221" fmla="*/ 5270860 h 5376282"/>
              <a:gd name="connsiteX222" fmla="*/ 4210910 w 8114427"/>
              <a:gd name="connsiteY222" fmla="*/ 5097514 h 5376282"/>
              <a:gd name="connsiteX223" fmla="*/ 4059232 w 8114427"/>
              <a:gd name="connsiteY223" fmla="*/ 4915502 h 5376282"/>
              <a:gd name="connsiteX224" fmla="*/ 4033230 w 8114427"/>
              <a:gd name="connsiteY224" fmla="*/ 4919835 h 5376282"/>
              <a:gd name="connsiteX225" fmla="*/ 3985560 w 8114427"/>
              <a:gd name="connsiteY225" fmla="*/ 4798492 h 5376282"/>
              <a:gd name="connsiteX226" fmla="*/ 3881553 w 8114427"/>
              <a:gd name="connsiteY226" fmla="*/ 4690151 h 5376282"/>
              <a:gd name="connsiteX227" fmla="*/ 3838216 w 8114427"/>
              <a:gd name="connsiteY227" fmla="*/ 4586143 h 5376282"/>
              <a:gd name="connsiteX228" fmla="*/ 3755877 w 8114427"/>
              <a:gd name="connsiteY228" fmla="*/ 4490803 h 5376282"/>
              <a:gd name="connsiteX229" fmla="*/ 3569530 w 8114427"/>
              <a:gd name="connsiteY229" fmla="*/ 4334792 h 5376282"/>
              <a:gd name="connsiteX230" fmla="*/ 3465522 w 8114427"/>
              <a:gd name="connsiteY230" fmla="*/ 4243785 h 5376282"/>
              <a:gd name="connsiteX231" fmla="*/ 3391850 w 8114427"/>
              <a:gd name="connsiteY231" fmla="*/ 4161446 h 5376282"/>
              <a:gd name="connsiteX232" fmla="*/ 3365848 w 8114427"/>
              <a:gd name="connsiteY232" fmla="*/ 4096441 h 5376282"/>
              <a:gd name="connsiteX233" fmla="*/ 3296510 w 8114427"/>
              <a:gd name="connsiteY233" fmla="*/ 4035770 h 5376282"/>
              <a:gd name="connsiteX234" fmla="*/ 3279175 w 8114427"/>
              <a:gd name="connsiteY234" fmla="*/ 3966432 h 5376282"/>
              <a:gd name="connsiteX235" fmla="*/ 3248839 w 8114427"/>
              <a:gd name="connsiteY235" fmla="*/ 3936096 h 5376282"/>
              <a:gd name="connsiteX236" fmla="*/ 3240172 w 8114427"/>
              <a:gd name="connsiteY236" fmla="*/ 3905760 h 5376282"/>
              <a:gd name="connsiteX237" fmla="*/ 3114497 w 8114427"/>
              <a:gd name="connsiteY237" fmla="*/ 3797419 h 5376282"/>
              <a:gd name="connsiteX238" fmla="*/ 2980153 w 8114427"/>
              <a:gd name="connsiteY238" fmla="*/ 3758416 h 5376282"/>
              <a:gd name="connsiteX239" fmla="*/ 2923815 w 8114427"/>
              <a:gd name="connsiteY239" fmla="*/ 3697746 h 5376282"/>
              <a:gd name="connsiteX240" fmla="*/ 2867480 w 8114427"/>
              <a:gd name="connsiteY240" fmla="*/ 3650075 h 5376282"/>
              <a:gd name="connsiteX241" fmla="*/ 2806810 w 8114427"/>
              <a:gd name="connsiteY241" fmla="*/ 3637074 h 5376282"/>
              <a:gd name="connsiteX242" fmla="*/ 2798142 w 8114427"/>
              <a:gd name="connsiteY242" fmla="*/ 3524399 h 5376282"/>
              <a:gd name="connsiteX243" fmla="*/ 2798143 w 8114427"/>
              <a:gd name="connsiteY243" fmla="*/ 3463728 h 5376282"/>
              <a:gd name="connsiteX244" fmla="*/ 2884816 w 8114427"/>
              <a:gd name="connsiteY244" fmla="*/ 3351053 h 5376282"/>
              <a:gd name="connsiteX245" fmla="*/ 2880504 w 8114427"/>
              <a:gd name="connsiteY245" fmla="*/ 3250100 h 5376282"/>
              <a:gd name="connsiteX246" fmla="*/ 2810649 w 8114427"/>
              <a:gd name="connsiteY246" fmla="*/ 3120674 h 5376282"/>
              <a:gd name="connsiteX247" fmla="*/ 2719113 w 8114427"/>
              <a:gd name="connsiteY247" fmla="*/ 3110284 h 5376282"/>
              <a:gd name="connsiteX248" fmla="*/ 2126573 w 8114427"/>
              <a:gd name="connsiteY248" fmla="*/ 3374328 h 5376282"/>
              <a:gd name="connsiteX0" fmla="*/ 2621846 w 8114427"/>
              <a:gd name="connsiteY0" fmla="*/ 2870919 h 5376282"/>
              <a:gd name="connsiteX1" fmla="*/ 2218013 w 8114427"/>
              <a:gd name="connsiteY1" fmla="*/ 2966658 h 5376282"/>
              <a:gd name="connsiteX2" fmla="*/ 922613 w 8114427"/>
              <a:gd name="connsiteY2" fmla="*/ 2406588 h 5376282"/>
              <a:gd name="connsiteX3" fmla="*/ 884513 w 8114427"/>
              <a:gd name="connsiteY3" fmla="*/ 2326578 h 5376282"/>
              <a:gd name="connsiteX4" fmla="*/ 953093 w 8114427"/>
              <a:gd name="connsiteY4" fmla="*/ 2040828 h 5376282"/>
              <a:gd name="connsiteX5" fmla="*/ 882262 w 8114427"/>
              <a:gd name="connsiteY5" fmla="*/ 1952938 h 5376282"/>
              <a:gd name="connsiteX6" fmla="*/ 819649 w 8114427"/>
              <a:gd name="connsiteY6" fmla="*/ 1842296 h 5376282"/>
              <a:gd name="connsiteX7" fmla="*/ 724892 w 8114427"/>
              <a:gd name="connsiteY7" fmla="*/ 1694990 h 5376282"/>
              <a:gd name="connsiteX8" fmla="*/ 582758 w 8114427"/>
              <a:gd name="connsiteY8" fmla="*/ 1570351 h 5376282"/>
              <a:gd name="connsiteX9" fmla="*/ 490044 w 8114427"/>
              <a:gd name="connsiteY9" fmla="*/ 1461969 h 5376282"/>
              <a:gd name="connsiteX10" fmla="*/ 398787 w 8114427"/>
              <a:gd name="connsiteY10" fmla="*/ 1377494 h 5376282"/>
              <a:gd name="connsiteX11" fmla="*/ 373643 w 8114427"/>
              <a:gd name="connsiteY11" fmla="*/ 1258831 h 5376282"/>
              <a:gd name="connsiteX12" fmla="*/ 379402 w 8114427"/>
              <a:gd name="connsiteY12" fmla="*/ 1151904 h 5376282"/>
              <a:gd name="connsiteX13" fmla="*/ 343327 w 8114427"/>
              <a:gd name="connsiteY13" fmla="*/ 1054238 h 5376282"/>
              <a:gd name="connsiteX14" fmla="*/ 302947 w 8114427"/>
              <a:gd name="connsiteY14" fmla="*/ 996082 h 5376282"/>
              <a:gd name="connsiteX15" fmla="*/ 307902 w 8114427"/>
              <a:gd name="connsiteY15" fmla="*/ 860731 h 5376282"/>
              <a:gd name="connsiteX16" fmla="*/ 218162 w 8114427"/>
              <a:gd name="connsiteY16" fmla="*/ 767429 h 5376282"/>
              <a:gd name="connsiteX17" fmla="*/ 238786 w 8114427"/>
              <a:gd name="connsiteY17" fmla="*/ 673694 h 5376282"/>
              <a:gd name="connsiteX18" fmla="*/ 131859 w 8114427"/>
              <a:gd name="connsiteY18" fmla="*/ 414074 h 5376282"/>
              <a:gd name="connsiteX19" fmla="*/ 179454 w 8114427"/>
              <a:gd name="connsiteY19" fmla="*/ 360503 h 5376282"/>
              <a:gd name="connsiteX20" fmla="*/ 91696 w 8114427"/>
              <a:gd name="connsiteY20" fmla="*/ 241499 h 5376282"/>
              <a:gd name="connsiteX21" fmla="*/ 44535 w 8114427"/>
              <a:gd name="connsiteY21" fmla="*/ 106364 h 5376282"/>
              <a:gd name="connsiteX22" fmla="*/ 73903 w 8114427"/>
              <a:gd name="connsiteY22" fmla="*/ 3029 h 5376282"/>
              <a:gd name="connsiteX23" fmla="*/ 914999 w 8114427"/>
              <a:gd name="connsiteY23" fmla="*/ 32694 h 5376282"/>
              <a:gd name="connsiteX24" fmla="*/ 985387 w 8114427"/>
              <a:gd name="connsiteY24" fmla="*/ 86035 h 5376282"/>
              <a:gd name="connsiteX25" fmla="*/ 1040724 w 8114427"/>
              <a:gd name="connsiteY25" fmla="*/ 212028 h 5376282"/>
              <a:gd name="connsiteX26" fmla="*/ 2217091 w 8114427"/>
              <a:gd name="connsiteY26" fmla="*/ 808490 h 5376282"/>
              <a:gd name="connsiteX27" fmla="*/ 2789562 w 8114427"/>
              <a:gd name="connsiteY27" fmla="*/ 907056 h 5376282"/>
              <a:gd name="connsiteX28" fmla="*/ 3280035 w 8114427"/>
              <a:gd name="connsiteY28" fmla="*/ 953195 h 5376282"/>
              <a:gd name="connsiteX29" fmla="*/ 3494599 w 8114427"/>
              <a:gd name="connsiteY29" fmla="*/ 977101 h 5376282"/>
              <a:gd name="connsiteX30" fmla="*/ 3506552 w 8114427"/>
              <a:gd name="connsiteY30" fmla="*/ 977101 h 5376282"/>
              <a:gd name="connsiteX31" fmla="*/ 3518505 w 8114427"/>
              <a:gd name="connsiteY31" fmla="*/ 779877 h 5376282"/>
              <a:gd name="connsiteX32" fmla="*/ 3518505 w 8114427"/>
              <a:gd name="connsiteY32" fmla="*/ 773901 h 5376282"/>
              <a:gd name="connsiteX33" fmla="*/ 3655964 w 8114427"/>
              <a:gd name="connsiteY33" fmla="*/ 773901 h 5376282"/>
              <a:gd name="connsiteX34" fmla="*/ 4205799 w 8114427"/>
              <a:gd name="connsiteY34" fmla="*/ 821713 h 5376282"/>
              <a:gd name="connsiteX35" fmla="*/ 4241658 w 8114427"/>
              <a:gd name="connsiteY35" fmla="*/ 821713 h 5376282"/>
              <a:gd name="connsiteX36" fmla="*/ 4271540 w 8114427"/>
              <a:gd name="connsiteY36" fmla="*/ 851595 h 5376282"/>
              <a:gd name="connsiteX37" fmla="*/ 4295446 w 8114427"/>
              <a:gd name="connsiteY37" fmla="*/ 905383 h 5376282"/>
              <a:gd name="connsiteX38" fmla="*/ 4301423 w 8114427"/>
              <a:gd name="connsiteY38" fmla="*/ 953195 h 5376282"/>
              <a:gd name="connsiteX39" fmla="*/ 4343258 w 8114427"/>
              <a:gd name="connsiteY39" fmla="*/ 1001007 h 5376282"/>
              <a:gd name="connsiteX40" fmla="*/ 4408999 w 8114427"/>
              <a:gd name="connsiteY40" fmla="*/ 1012960 h 5376282"/>
              <a:gd name="connsiteX41" fmla="*/ 4462787 w 8114427"/>
              <a:gd name="connsiteY41" fmla="*/ 1060772 h 5376282"/>
              <a:gd name="connsiteX42" fmla="*/ 4504623 w 8114427"/>
              <a:gd name="connsiteY42" fmla="*/ 1114560 h 5376282"/>
              <a:gd name="connsiteX43" fmla="*/ 4558411 w 8114427"/>
              <a:gd name="connsiteY43" fmla="*/ 1168348 h 5376282"/>
              <a:gd name="connsiteX44" fmla="*/ 4576340 w 8114427"/>
              <a:gd name="connsiteY44" fmla="*/ 1198230 h 5376282"/>
              <a:gd name="connsiteX45" fmla="*/ 4630129 w 8114427"/>
              <a:gd name="connsiteY45" fmla="*/ 1246042 h 5376282"/>
              <a:gd name="connsiteX46" fmla="*/ 4683917 w 8114427"/>
              <a:gd name="connsiteY46" fmla="*/ 1293854 h 5376282"/>
              <a:gd name="connsiteX47" fmla="*/ 4689893 w 8114427"/>
              <a:gd name="connsiteY47" fmla="*/ 1293854 h 5376282"/>
              <a:gd name="connsiteX48" fmla="*/ 4749658 w 8114427"/>
              <a:gd name="connsiteY48" fmla="*/ 1311783 h 5376282"/>
              <a:gd name="connsiteX49" fmla="*/ 4791493 w 8114427"/>
              <a:gd name="connsiteY49" fmla="*/ 1365572 h 5376282"/>
              <a:gd name="connsiteX50" fmla="*/ 4797470 w 8114427"/>
              <a:gd name="connsiteY50" fmla="*/ 1377524 h 5376282"/>
              <a:gd name="connsiteX51" fmla="*/ 4821376 w 8114427"/>
              <a:gd name="connsiteY51" fmla="*/ 1401430 h 5376282"/>
              <a:gd name="connsiteX52" fmla="*/ 4845281 w 8114427"/>
              <a:gd name="connsiteY52" fmla="*/ 1443266 h 5376282"/>
              <a:gd name="connsiteX53" fmla="*/ 4851258 w 8114427"/>
              <a:gd name="connsiteY53" fmla="*/ 1491077 h 5376282"/>
              <a:gd name="connsiteX54" fmla="*/ 4863211 w 8114427"/>
              <a:gd name="connsiteY54" fmla="*/ 1514983 h 5376282"/>
              <a:gd name="connsiteX55" fmla="*/ 4887117 w 8114427"/>
              <a:gd name="connsiteY55" fmla="*/ 1544866 h 5376282"/>
              <a:gd name="connsiteX56" fmla="*/ 4911023 w 8114427"/>
              <a:gd name="connsiteY56" fmla="*/ 1580724 h 5376282"/>
              <a:gd name="connsiteX57" fmla="*/ 4922976 w 8114427"/>
              <a:gd name="connsiteY57" fmla="*/ 1610607 h 5376282"/>
              <a:gd name="connsiteX58" fmla="*/ 4899070 w 8114427"/>
              <a:gd name="connsiteY58" fmla="*/ 1664395 h 5376282"/>
              <a:gd name="connsiteX59" fmla="*/ 4922976 w 8114427"/>
              <a:gd name="connsiteY59" fmla="*/ 1712207 h 5376282"/>
              <a:gd name="connsiteX60" fmla="*/ 4934929 w 8114427"/>
              <a:gd name="connsiteY60" fmla="*/ 1742089 h 5376282"/>
              <a:gd name="connsiteX61" fmla="*/ 4952858 w 8114427"/>
              <a:gd name="connsiteY61" fmla="*/ 1783924 h 5376282"/>
              <a:gd name="connsiteX62" fmla="*/ 4964811 w 8114427"/>
              <a:gd name="connsiteY62" fmla="*/ 1801854 h 5376282"/>
              <a:gd name="connsiteX63" fmla="*/ 4964811 w 8114427"/>
              <a:gd name="connsiteY63" fmla="*/ 1831736 h 5376282"/>
              <a:gd name="connsiteX64" fmla="*/ 5012623 w 8114427"/>
              <a:gd name="connsiteY64" fmla="*/ 1891501 h 5376282"/>
              <a:gd name="connsiteX65" fmla="*/ 5042505 w 8114427"/>
              <a:gd name="connsiteY65" fmla="*/ 1909430 h 5376282"/>
              <a:gd name="connsiteX66" fmla="*/ 5048481 w 8114427"/>
              <a:gd name="connsiteY66" fmla="*/ 1903454 h 5376282"/>
              <a:gd name="connsiteX67" fmla="*/ 5090317 w 8114427"/>
              <a:gd name="connsiteY67" fmla="*/ 1921383 h 5376282"/>
              <a:gd name="connsiteX68" fmla="*/ 5144105 w 8114427"/>
              <a:gd name="connsiteY68" fmla="*/ 1969195 h 5376282"/>
              <a:gd name="connsiteX69" fmla="*/ 5185940 w 8114427"/>
              <a:gd name="connsiteY69" fmla="*/ 2005054 h 5376282"/>
              <a:gd name="connsiteX70" fmla="*/ 5221799 w 8114427"/>
              <a:gd name="connsiteY70" fmla="*/ 2017007 h 5376282"/>
              <a:gd name="connsiteX71" fmla="*/ 5275587 w 8114427"/>
              <a:gd name="connsiteY71" fmla="*/ 2028960 h 5376282"/>
              <a:gd name="connsiteX72" fmla="*/ 5275587 w 8114427"/>
              <a:gd name="connsiteY72" fmla="*/ 2052866 h 5376282"/>
              <a:gd name="connsiteX73" fmla="*/ 5323399 w 8114427"/>
              <a:gd name="connsiteY73" fmla="*/ 2082748 h 5376282"/>
              <a:gd name="connsiteX74" fmla="*/ 5359258 w 8114427"/>
              <a:gd name="connsiteY74" fmla="*/ 2088724 h 5376282"/>
              <a:gd name="connsiteX75" fmla="*/ 5401093 w 8114427"/>
              <a:gd name="connsiteY75" fmla="*/ 2124583 h 5376282"/>
              <a:gd name="connsiteX76" fmla="*/ 5430976 w 8114427"/>
              <a:gd name="connsiteY76" fmla="*/ 2142513 h 5376282"/>
              <a:gd name="connsiteX77" fmla="*/ 5442929 w 8114427"/>
              <a:gd name="connsiteY77" fmla="*/ 2148489 h 5376282"/>
              <a:gd name="connsiteX78" fmla="*/ 5466834 w 8114427"/>
              <a:gd name="connsiteY78" fmla="*/ 2154466 h 5376282"/>
              <a:gd name="connsiteX79" fmla="*/ 5526599 w 8114427"/>
              <a:gd name="connsiteY79" fmla="*/ 2178372 h 5376282"/>
              <a:gd name="connsiteX80" fmla="*/ 5550505 w 8114427"/>
              <a:gd name="connsiteY80" fmla="*/ 2154466 h 5376282"/>
              <a:gd name="connsiteX81" fmla="*/ 5574411 w 8114427"/>
              <a:gd name="connsiteY81" fmla="*/ 2130560 h 5376282"/>
              <a:gd name="connsiteX82" fmla="*/ 5604293 w 8114427"/>
              <a:gd name="connsiteY82" fmla="*/ 2088724 h 5376282"/>
              <a:gd name="connsiteX83" fmla="*/ 5646129 w 8114427"/>
              <a:gd name="connsiteY83" fmla="*/ 2064819 h 5376282"/>
              <a:gd name="connsiteX84" fmla="*/ 5634176 w 8114427"/>
              <a:gd name="connsiteY84" fmla="*/ 2046889 h 5376282"/>
              <a:gd name="connsiteX85" fmla="*/ 5634176 w 8114427"/>
              <a:gd name="connsiteY85" fmla="*/ 2011030 h 5376282"/>
              <a:gd name="connsiteX86" fmla="*/ 5670034 w 8114427"/>
              <a:gd name="connsiteY86" fmla="*/ 1975172 h 5376282"/>
              <a:gd name="connsiteX87" fmla="*/ 5670034 w 8114427"/>
              <a:gd name="connsiteY87" fmla="*/ 1957242 h 5376282"/>
              <a:gd name="connsiteX88" fmla="*/ 5735776 w 8114427"/>
              <a:gd name="connsiteY88" fmla="*/ 1819783 h 5376282"/>
              <a:gd name="connsiteX89" fmla="*/ 5753705 w 8114427"/>
              <a:gd name="connsiteY89" fmla="*/ 1813807 h 5376282"/>
              <a:gd name="connsiteX90" fmla="*/ 5843352 w 8114427"/>
              <a:gd name="connsiteY90" fmla="*/ 1795877 h 5376282"/>
              <a:gd name="connsiteX91" fmla="*/ 5855305 w 8114427"/>
              <a:gd name="connsiteY91" fmla="*/ 1795877 h 5376282"/>
              <a:gd name="connsiteX92" fmla="*/ 5879210 w 8114427"/>
              <a:gd name="connsiteY92" fmla="*/ 1765996 h 5376282"/>
              <a:gd name="connsiteX93" fmla="*/ 6070456 w 8114427"/>
              <a:gd name="connsiteY93" fmla="*/ 1789901 h 5376282"/>
              <a:gd name="connsiteX94" fmla="*/ 6219869 w 8114427"/>
              <a:gd name="connsiteY94" fmla="*/ 1807830 h 5376282"/>
              <a:gd name="connsiteX95" fmla="*/ 6291586 w 8114427"/>
              <a:gd name="connsiteY95" fmla="*/ 1849666 h 5376282"/>
              <a:gd name="connsiteX96" fmla="*/ 6327444 w 8114427"/>
              <a:gd name="connsiteY96" fmla="*/ 1897477 h 5376282"/>
              <a:gd name="connsiteX97" fmla="*/ 6333421 w 8114427"/>
              <a:gd name="connsiteY97" fmla="*/ 1939313 h 5376282"/>
              <a:gd name="connsiteX98" fmla="*/ 6423067 w 8114427"/>
              <a:gd name="connsiteY98" fmla="*/ 1951266 h 5376282"/>
              <a:gd name="connsiteX99" fmla="*/ 6452950 w 8114427"/>
              <a:gd name="connsiteY99" fmla="*/ 2017007 h 5376282"/>
              <a:gd name="connsiteX100" fmla="*/ 6512713 w 8114427"/>
              <a:gd name="connsiteY100" fmla="*/ 2046889 h 5376282"/>
              <a:gd name="connsiteX101" fmla="*/ 6584431 w 8114427"/>
              <a:gd name="connsiteY101" fmla="*/ 2118606 h 5376282"/>
              <a:gd name="connsiteX102" fmla="*/ 6620289 w 8114427"/>
              <a:gd name="connsiteY102" fmla="*/ 2256065 h 5376282"/>
              <a:gd name="connsiteX103" fmla="*/ 6703960 w 8114427"/>
              <a:gd name="connsiteY103" fmla="*/ 2381572 h 5376282"/>
              <a:gd name="connsiteX104" fmla="*/ 6745795 w 8114427"/>
              <a:gd name="connsiteY104" fmla="*/ 2501101 h 5376282"/>
              <a:gd name="connsiteX105" fmla="*/ 6829465 w 8114427"/>
              <a:gd name="connsiteY105" fmla="*/ 2560866 h 5376282"/>
              <a:gd name="connsiteX106" fmla="*/ 6889229 w 8114427"/>
              <a:gd name="connsiteY106" fmla="*/ 2650512 h 5376282"/>
              <a:gd name="connsiteX107" fmla="*/ 6948993 w 8114427"/>
              <a:gd name="connsiteY107" fmla="*/ 2758089 h 5376282"/>
              <a:gd name="connsiteX108" fmla="*/ 6996805 w 8114427"/>
              <a:gd name="connsiteY108" fmla="*/ 2805900 h 5376282"/>
              <a:gd name="connsiteX109" fmla="*/ 7068521 w 8114427"/>
              <a:gd name="connsiteY109" fmla="*/ 2829806 h 5376282"/>
              <a:gd name="connsiteX110" fmla="*/ 7080473 w 8114427"/>
              <a:gd name="connsiteY110" fmla="*/ 2907501 h 5376282"/>
              <a:gd name="connsiteX111" fmla="*/ 7086450 w 8114427"/>
              <a:gd name="connsiteY111" fmla="*/ 2979218 h 5376282"/>
              <a:gd name="connsiteX112" fmla="*/ 7104378 w 8114427"/>
              <a:gd name="connsiteY112" fmla="*/ 3080819 h 5376282"/>
              <a:gd name="connsiteX113" fmla="*/ 7146214 w 8114427"/>
              <a:gd name="connsiteY113" fmla="*/ 3182419 h 5376282"/>
              <a:gd name="connsiteX114" fmla="*/ 7176095 w 8114427"/>
              <a:gd name="connsiteY114" fmla="*/ 3194372 h 5376282"/>
              <a:gd name="connsiteX115" fmla="*/ 7200002 w 8114427"/>
              <a:gd name="connsiteY115" fmla="*/ 3260112 h 5376282"/>
              <a:gd name="connsiteX116" fmla="*/ 7277694 w 8114427"/>
              <a:gd name="connsiteY116" fmla="*/ 3361711 h 5376282"/>
              <a:gd name="connsiteX117" fmla="*/ 7385271 w 8114427"/>
              <a:gd name="connsiteY117" fmla="*/ 3391593 h 5376282"/>
              <a:gd name="connsiteX118" fmla="*/ 7451012 w 8114427"/>
              <a:gd name="connsiteY118" fmla="*/ 3445381 h 5376282"/>
              <a:gd name="connsiteX119" fmla="*/ 7558588 w 8114427"/>
              <a:gd name="connsiteY119" fmla="*/ 3451357 h 5376282"/>
              <a:gd name="connsiteX120" fmla="*/ 7630305 w 8114427"/>
              <a:gd name="connsiteY120" fmla="*/ 3517097 h 5376282"/>
              <a:gd name="connsiteX121" fmla="*/ 7702023 w 8114427"/>
              <a:gd name="connsiteY121" fmla="*/ 3546980 h 5376282"/>
              <a:gd name="connsiteX122" fmla="*/ 7857410 w 8114427"/>
              <a:gd name="connsiteY122" fmla="*/ 3535026 h 5376282"/>
              <a:gd name="connsiteX123" fmla="*/ 7970962 w 8114427"/>
              <a:gd name="connsiteY123" fmla="*/ 3588814 h 5376282"/>
              <a:gd name="connsiteX124" fmla="*/ 8012796 w 8114427"/>
              <a:gd name="connsiteY124" fmla="*/ 3612720 h 5376282"/>
              <a:gd name="connsiteX125" fmla="*/ 8090490 w 8114427"/>
              <a:gd name="connsiteY125" fmla="*/ 3564909 h 5376282"/>
              <a:gd name="connsiteX126" fmla="*/ 8108418 w 8114427"/>
              <a:gd name="connsiteY126" fmla="*/ 3558932 h 5376282"/>
              <a:gd name="connsiteX127" fmla="*/ 8114394 w 8114427"/>
              <a:gd name="connsiteY127" fmla="*/ 3720296 h 5376282"/>
              <a:gd name="connsiteX128" fmla="*/ 8030724 w 8114427"/>
              <a:gd name="connsiteY128" fmla="*/ 3893614 h 5376282"/>
              <a:gd name="connsiteX129" fmla="*/ 7970960 w 8114427"/>
              <a:gd name="connsiteY129" fmla="*/ 4054978 h 5376282"/>
              <a:gd name="connsiteX130" fmla="*/ 7929124 w 8114427"/>
              <a:gd name="connsiteY130" fmla="*/ 4365754 h 5376282"/>
              <a:gd name="connsiteX131" fmla="*/ 7911195 w 8114427"/>
              <a:gd name="connsiteY131" fmla="*/ 4568954 h 5376282"/>
              <a:gd name="connsiteX132" fmla="*/ 7917171 w 8114427"/>
              <a:gd name="connsiteY132" fmla="*/ 4736295 h 5376282"/>
              <a:gd name="connsiteX133" fmla="*/ 7917171 w 8114427"/>
              <a:gd name="connsiteY133" fmla="*/ 4867777 h 5376282"/>
              <a:gd name="connsiteX134" fmla="*/ 7929124 w 8114427"/>
              <a:gd name="connsiteY134" fmla="*/ 5029141 h 5376282"/>
              <a:gd name="connsiteX135" fmla="*/ 7893266 w 8114427"/>
              <a:gd name="connsiteY135" fmla="*/ 5166599 h 5376282"/>
              <a:gd name="connsiteX136" fmla="*/ 7905219 w 8114427"/>
              <a:gd name="connsiteY136" fmla="*/ 5280152 h 5376282"/>
              <a:gd name="connsiteX137" fmla="*/ 7935101 w 8114427"/>
              <a:gd name="connsiteY137" fmla="*/ 5369799 h 5376282"/>
              <a:gd name="connsiteX138" fmla="*/ 7911195 w 8114427"/>
              <a:gd name="connsiteY138" fmla="*/ 5369798 h 5376282"/>
              <a:gd name="connsiteX139" fmla="*/ 7815571 w 8114427"/>
              <a:gd name="connsiteY139" fmla="*/ 5327962 h 5376282"/>
              <a:gd name="connsiteX140" fmla="*/ 7725924 w 8114427"/>
              <a:gd name="connsiteY140" fmla="*/ 5286127 h 5376282"/>
              <a:gd name="connsiteX141" fmla="*/ 7678113 w 8114427"/>
              <a:gd name="connsiteY141" fmla="*/ 5292104 h 5376282"/>
              <a:gd name="connsiteX142" fmla="*/ 7546631 w 8114427"/>
              <a:gd name="connsiteY142" fmla="*/ 5298081 h 5376282"/>
              <a:gd name="connsiteX143" fmla="*/ 7474913 w 8114427"/>
              <a:gd name="connsiteY143" fmla="*/ 5310034 h 5376282"/>
              <a:gd name="connsiteX144" fmla="*/ 7445031 w 8114427"/>
              <a:gd name="connsiteY144" fmla="*/ 5339916 h 5376282"/>
              <a:gd name="connsiteX145" fmla="*/ 7259760 w 8114427"/>
              <a:gd name="connsiteY145" fmla="*/ 5298080 h 5376282"/>
              <a:gd name="connsiteX146" fmla="*/ 7214129 w 8114427"/>
              <a:gd name="connsiteY146" fmla="*/ 5192855 h 5376282"/>
              <a:gd name="connsiteX147" fmla="*/ 7179460 w 8114427"/>
              <a:gd name="connsiteY147" fmla="*/ 5214524 h 5376282"/>
              <a:gd name="connsiteX148" fmla="*/ 7144791 w 8114427"/>
              <a:gd name="connsiteY148" fmla="*/ 5179854 h 5376282"/>
              <a:gd name="connsiteX149" fmla="*/ 7127456 w 8114427"/>
              <a:gd name="connsiteY149" fmla="*/ 5218856 h 5376282"/>
              <a:gd name="connsiteX150" fmla="*/ 6915107 w 8114427"/>
              <a:gd name="connsiteY150" fmla="*/ 5145184 h 5376282"/>
              <a:gd name="connsiteX151" fmla="*/ 6893439 w 8114427"/>
              <a:gd name="connsiteY151" fmla="*/ 5097514 h 5376282"/>
              <a:gd name="connsiteX152" fmla="*/ 6941109 w 8114427"/>
              <a:gd name="connsiteY152" fmla="*/ 5054178 h 5376282"/>
              <a:gd name="connsiteX153" fmla="*/ 6906440 w 8114427"/>
              <a:gd name="connsiteY153" fmla="*/ 4976172 h 5376282"/>
              <a:gd name="connsiteX154" fmla="*/ 6863104 w 8114427"/>
              <a:gd name="connsiteY154" fmla="*/ 4980506 h 5376282"/>
              <a:gd name="connsiteX155" fmla="*/ 6880438 w 8114427"/>
              <a:gd name="connsiteY155" fmla="*/ 4928502 h 5376282"/>
              <a:gd name="connsiteX156" fmla="*/ 6780764 w 8114427"/>
              <a:gd name="connsiteY156" fmla="*/ 4928502 h 5376282"/>
              <a:gd name="connsiteX157" fmla="*/ 6750429 w 8114427"/>
              <a:gd name="connsiteY157" fmla="*/ 4958837 h 5376282"/>
              <a:gd name="connsiteX158" fmla="*/ 6715759 w 8114427"/>
              <a:gd name="connsiteY158" fmla="*/ 4950170 h 5376282"/>
              <a:gd name="connsiteX159" fmla="*/ 6702758 w 8114427"/>
              <a:gd name="connsiteY159" fmla="*/ 4915501 h 5376282"/>
              <a:gd name="connsiteX160" fmla="*/ 6698424 w 8114427"/>
              <a:gd name="connsiteY160" fmla="*/ 4824495 h 5376282"/>
              <a:gd name="connsiteX161" fmla="*/ 6681090 w 8114427"/>
              <a:gd name="connsiteY161" fmla="*/ 4729155 h 5376282"/>
              <a:gd name="connsiteX162" fmla="*/ 6685423 w 8114427"/>
              <a:gd name="connsiteY162" fmla="*/ 4659816 h 5376282"/>
              <a:gd name="connsiteX163" fmla="*/ 6620418 w 8114427"/>
              <a:gd name="connsiteY163" fmla="*/ 4573142 h 5376282"/>
              <a:gd name="connsiteX164" fmla="*/ 6624753 w 8114427"/>
              <a:gd name="connsiteY164" fmla="*/ 4425798 h 5376282"/>
              <a:gd name="connsiteX165" fmla="*/ 6529412 w 8114427"/>
              <a:gd name="connsiteY165" fmla="*/ 4304457 h 5376282"/>
              <a:gd name="connsiteX166" fmla="*/ 6494743 w 8114427"/>
              <a:gd name="connsiteY166" fmla="*/ 4261120 h 5376282"/>
              <a:gd name="connsiteX167" fmla="*/ 6438406 w 8114427"/>
              <a:gd name="connsiteY167" fmla="*/ 4274121 h 5376282"/>
              <a:gd name="connsiteX168" fmla="*/ 6395069 w 8114427"/>
              <a:gd name="connsiteY168" fmla="*/ 4252453 h 5376282"/>
              <a:gd name="connsiteX169" fmla="*/ 6356067 w 8114427"/>
              <a:gd name="connsiteY169" fmla="*/ 4174447 h 5376282"/>
              <a:gd name="connsiteX170" fmla="*/ 6299729 w 8114427"/>
              <a:gd name="connsiteY170" fmla="*/ 4183114 h 5376282"/>
              <a:gd name="connsiteX171" fmla="*/ 6243391 w 8114427"/>
              <a:gd name="connsiteY171" fmla="*/ 4204783 h 5376282"/>
              <a:gd name="connsiteX172" fmla="*/ 6165385 w 8114427"/>
              <a:gd name="connsiteY172" fmla="*/ 4209116 h 5376282"/>
              <a:gd name="connsiteX173" fmla="*/ 6161052 w 8114427"/>
              <a:gd name="connsiteY173" fmla="*/ 4174447 h 5376282"/>
              <a:gd name="connsiteX174" fmla="*/ 6182721 w 8114427"/>
              <a:gd name="connsiteY174" fmla="*/ 4165779 h 5376282"/>
              <a:gd name="connsiteX175" fmla="*/ 6139384 w 8114427"/>
              <a:gd name="connsiteY175" fmla="*/ 4126776 h 5376282"/>
              <a:gd name="connsiteX176" fmla="*/ 6100381 w 8114427"/>
              <a:gd name="connsiteY176" fmla="*/ 4113776 h 5376282"/>
              <a:gd name="connsiteX177" fmla="*/ 6018041 w 8114427"/>
              <a:gd name="connsiteY177" fmla="*/ 4035770 h 5376282"/>
              <a:gd name="connsiteX178" fmla="*/ 5840362 w 8114427"/>
              <a:gd name="connsiteY178" fmla="*/ 4014102 h 5376282"/>
              <a:gd name="connsiteX179" fmla="*/ 5788357 w 8114427"/>
              <a:gd name="connsiteY179" fmla="*/ 4027103 h 5376282"/>
              <a:gd name="connsiteX180" fmla="*/ 5736354 w 8114427"/>
              <a:gd name="connsiteY180" fmla="*/ 4035771 h 5376282"/>
              <a:gd name="connsiteX181" fmla="*/ 5745022 w 8114427"/>
              <a:gd name="connsiteY181" fmla="*/ 4079107 h 5376282"/>
              <a:gd name="connsiteX182" fmla="*/ 5801360 w 8114427"/>
              <a:gd name="connsiteY182" fmla="*/ 4157112 h 5376282"/>
              <a:gd name="connsiteX183" fmla="*/ 5801359 w 8114427"/>
              <a:gd name="connsiteY183" fmla="*/ 4339126 h 5376282"/>
              <a:gd name="connsiteX184" fmla="*/ 5675683 w 8114427"/>
              <a:gd name="connsiteY184" fmla="*/ 4365128 h 5376282"/>
              <a:gd name="connsiteX185" fmla="*/ 5558675 w 8114427"/>
              <a:gd name="connsiteY185" fmla="*/ 4352126 h 5376282"/>
              <a:gd name="connsiteX186" fmla="*/ 5467668 w 8114427"/>
              <a:gd name="connsiteY186" fmla="*/ 4330458 h 5376282"/>
              <a:gd name="connsiteX187" fmla="*/ 5406997 w 8114427"/>
              <a:gd name="connsiteY187" fmla="*/ 4352127 h 5376282"/>
              <a:gd name="connsiteX188" fmla="*/ 5359327 w 8114427"/>
              <a:gd name="connsiteY188" fmla="*/ 4399797 h 5376282"/>
              <a:gd name="connsiteX189" fmla="*/ 5298656 w 8114427"/>
              <a:gd name="connsiteY189" fmla="*/ 4443134 h 5376282"/>
              <a:gd name="connsiteX190" fmla="*/ 5272654 w 8114427"/>
              <a:gd name="connsiteY190" fmla="*/ 4486469 h 5376282"/>
              <a:gd name="connsiteX191" fmla="*/ 5198982 w 8114427"/>
              <a:gd name="connsiteY191" fmla="*/ 4521139 h 5376282"/>
              <a:gd name="connsiteX192" fmla="*/ 5203315 w 8114427"/>
              <a:gd name="connsiteY192" fmla="*/ 4577477 h 5376282"/>
              <a:gd name="connsiteX193" fmla="*/ 5185981 w 8114427"/>
              <a:gd name="connsiteY193" fmla="*/ 4616479 h 5376282"/>
              <a:gd name="connsiteX194" fmla="*/ 5190315 w 8114427"/>
              <a:gd name="connsiteY194" fmla="*/ 4677150 h 5376282"/>
              <a:gd name="connsiteX195" fmla="*/ 5216316 w 8114427"/>
              <a:gd name="connsiteY195" fmla="*/ 4737821 h 5376282"/>
              <a:gd name="connsiteX196" fmla="*/ 5164312 w 8114427"/>
              <a:gd name="connsiteY196" fmla="*/ 4733488 h 5376282"/>
              <a:gd name="connsiteX197" fmla="*/ 5138311 w 8114427"/>
              <a:gd name="connsiteY197" fmla="*/ 4776824 h 5376282"/>
              <a:gd name="connsiteX198" fmla="*/ 5073306 w 8114427"/>
              <a:gd name="connsiteY198" fmla="*/ 4824494 h 5376282"/>
              <a:gd name="connsiteX199" fmla="*/ 5073306 w 8114427"/>
              <a:gd name="connsiteY199" fmla="*/ 4941503 h 5376282"/>
              <a:gd name="connsiteX200" fmla="*/ 5042970 w 8114427"/>
              <a:gd name="connsiteY200" fmla="*/ 4971838 h 5376282"/>
              <a:gd name="connsiteX201" fmla="*/ 5016969 w 8114427"/>
              <a:gd name="connsiteY201" fmla="*/ 5231857 h 5376282"/>
              <a:gd name="connsiteX202" fmla="*/ 4973633 w 8114427"/>
              <a:gd name="connsiteY202" fmla="*/ 5366201 h 5376282"/>
              <a:gd name="connsiteX203" fmla="*/ 4947631 w 8114427"/>
              <a:gd name="connsiteY203" fmla="*/ 5309863 h 5376282"/>
              <a:gd name="connsiteX204" fmla="*/ 4886959 w 8114427"/>
              <a:gd name="connsiteY204" fmla="*/ 5318530 h 5376282"/>
              <a:gd name="connsiteX205" fmla="*/ 4808953 w 8114427"/>
              <a:gd name="connsiteY205" fmla="*/ 5288195 h 5376282"/>
              <a:gd name="connsiteX206" fmla="*/ 4813287 w 8114427"/>
              <a:gd name="connsiteY206" fmla="*/ 5223190 h 5376282"/>
              <a:gd name="connsiteX207" fmla="*/ 4765617 w 8114427"/>
              <a:gd name="connsiteY207" fmla="*/ 5205855 h 5376282"/>
              <a:gd name="connsiteX208" fmla="*/ 4665944 w 8114427"/>
              <a:gd name="connsiteY208" fmla="*/ 5249192 h 5376282"/>
              <a:gd name="connsiteX209" fmla="*/ 4657276 w 8114427"/>
              <a:gd name="connsiteY209" fmla="*/ 5197189 h 5376282"/>
              <a:gd name="connsiteX210" fmla="*/ 4700612 w 8114427"/>
              <a:gd name="connsiteY210" fmla="*/ 5136518 h 5376282"/>
              <a:gd name="connsiteX211" fmla="*/ 4665943 w 8114427"/>
              <a:gd name="connsiteY211" fmla="*/ 5062846 h 5376282"/>
              <a:gd name="connsiteX212" fmla="*/ 4587937 w 8114427"/>
              <a:gd name="connsiteY212" fmla="*/ 5015175 h 5376282"/>
              <a:gd name="connsiteX213" fmla="*/ 4488263 w 8114427"/>
              <a:gd name="connsiteY213" fmla="*/ 5006508 h 5376282"/>
              <a:gd name="connsiteX214" fmla="*/ 4457927 w 8114427"/>
              <a:gd name="connsiteY214" fmla="*/ 5015175 h 5376282"/>
              <a:gd name="connsiteX215" fmla="*/ 4462261 w 8114427"/>
              <a:gd name="connsiteY215" fmla="*/ 5067178 h 5376282"/>
              <a:gd name="connsiteX216" fmla="*/ 4388589 w 8114427"/>
              <a:gd name="connsiteY216" fmla="*/ 5114849 h 5376282"/>
              <a:gd name="connsiteX217" fmla="*/ 4462261 w 8114427"/>
              <a:gd name="connsiteY217" fmla="*/ 5266528 h 5376282"/>
              <a:gd name="connsiteX218" fmla="*/ 4405924 w 8114427"/>
              <a:gd name="connsiteY218" fmla="*/ 5266528 h 5376282"/>
              <a:gd name="connsiteX219" fmla="*/ 4384256 w 8114427"/>
              <a:gd name="connsiteY219" fmla="*/ 5262193 h 5376282"/>
              <a:gd name="connsiteX220" fmla="*/ 4349588 w 8114427"/>
              <a:gd name="connsiteY220" fmla="*/ 5262193 h 5376282"/>
              <a:gd name="connsiteX221" fmla="*/ 4340919 w 8114427"/>
              <a:gd name="connsiteY221" fmla="*/ 5270860 h 5376282"/>
              <a:gd name="connsiteX222" fmla="*/ 4210910 w 8114427"/>
              <a:gd name="connsiteY222" fmla="*/ 5097514 h 5376282"/>
              <a:gd name="connsiteX223" fmla="*/ 4059232 w 8114427"/>
              <a:gd name="connsiteY223" fmla="*/ 4915502 h 5376282"/>
              <a:gd name="connsiteX224" fmla="*/ 4033230 w 8114427"/>
              <a:gd name="connsiteY224" fmla="*/ 4919835 h 5376282"/>
              <a:gd name="connsiteX225" fmla="*/ 3985560 w 8114427"/>
              <a:gd name="connsiteY225" fmla="*/ 4798492 h 5376282"/>
              <a:gd name="connsiteX226" fmla="*/ 3881553 w 8114427"/>
              <a:gd name="connsiteY226" fmla="*/ 4690151 h 5376282"/>
              <a:gd name="connsiteX227" fmla="*/ 3838216 w 8114427"/>
              <a:gd name="connsiteY227" fmla="*/ 4586143 h 5376282"/>
              <a:gd name="connsiteX228" fmla="*/ 3755877 w 8114427"/>
              <a:gd name="connsiteY228" fmla="*/ 4490803 h 5376282"/>
              <a:gd name="connsiteX229" fmla="*/ 3569530 w 8114427"/>
              <a:gd name="connsiteY229" fmla="*/ 4334792 h 5376282"/>
              <a:gd name="connsiteX230" fmla="*/ 3465522 w 8114427"/>
              <a:gd name="connsiteY230" fmla="*/ 4243785 h 5376282"/>
              <a:gd name="connsiteX231" fmla="*/ 3391850 w 8114427"/>
              <a:gd name="connsiteY231" fmla="*/ 4161446 h 5376282"/>
              <a:gd name="connsiteX232" fmla="*/ 3365848 w 8114427"/>
              <a:gd name="connsiteY232" fmla="*/ 4096441 h 5376282"/>
              <a:gd name="connsiteX233" fmla="*/ 3296510 w 8114427"/>
              <a:gd name="connsiteY233" fmla="*/ 4035770 h 5376282"/>
              <a:gd name="connsiteX234" fmla="*/ 3279175 w 8114427"/>
              <a:gd name="connsiteY234" fmla="*/ 3966432 h 5376282"/>
              <a:gd name="connsiteX235" fmla="*/ 3248839 w 8114427"/>
              <a:gd name="connsiteY235" fmla="*/ 3936096 h 5376282"/>
              <a:gd name="connsiteX236" fmla="*/ 3240172 w 8114427"/>
              <a:gd name="connsiteY236" fmla="*/ 3905760 h 5376282"/>
              <a:gd name="connsiteX237" fmla="*/ 3114497 w 8114427"/>
              <a:gd name="connsiteY237" fmla="*/ 3797419 h 5376282"/>
              <a:gd name="connsiteX238" fmla="*/ 2980153 w 8114427"/>
              <a:gd name="connsiteY238" fmla="*/ 3758416 h 5376282"/>
              <a:gd name="connsiteX239" fmla="*/ 2923815 w 8114427"/>
              <a:gd name="connsiteY239" fmla="*/ 3697746 h 5376282"/>
              <a:gd name="connsiteX240" fmla="*/ 2867480 w 8114427"/>
              <a:gd name="connsiteY240" fmla="*/ 3650075 h 5376282"/>
              <a:gd name="connsiteX241" fmla="*/ 2806810 w 8114427"/>
              <a:gd name="connsiteY241" fmla="*/ 3637074 h 5376282"/>
              <a:gd name="connsiteX242" fmla="*/ 2798142 w 8114427"/>
              <a:gd name="connsiteY242" fmla="*/ 3524399 h 5376282"/>
              <a:gd name="connsiteX243" fmla="*/ 2798143 w 8114427"/>
              <a:gd name="connsiteY243" fmla="*/ 3463728 h 5376282"/>
              <a:gd name="connsiteX244" fmla="*/ 2884816 w 8114427"/>
              <a:gd name="connsiteY244" fmla="*/ 3351053 h 5376282"/>
              <a:gd name="connsiteX245" fmla="*/ 2880504 w 8114427"/>
              <a:gd name="connsiteY245" fmla="*/ 3250100 h 5376282"/>
              <a:gd name="connsiteX246" fmla="*/ 2810649 w 8114427"/>
              <a:gd name="connsiteY246" fmla="*/ 3120674 h 5376282"/>
              <a:gd name="connsiteX247" fmla="*/ 2719113 w 8114427"/>
              <a:gd name="connsiteY247" fmla="*/ 3110284 h 5376282"/>
              <a:gd name="connsiteX248" fmla="*/ 2659973 w 8114427"/>
              <a:gd name="connsiteY248" fmla="*/ 3080958 h 5376282"/>
              <a:gd name="connsiteX0" fmla="*/ 2031296 w 8114427"/>
              <a:gd name="connsiteY0" fmla="*/ 3476709 h 5376282"/>
              <a:gd name="connsiteX1" fmla="*/ 2218013 w 8114427"/>
              <a:gd name="connsiteY1" fmla="*/ 2966658 h 5376282"/>
              <a:gd name="connsiteX2" fmla="*/ 922613 w 8114427"/>
              <a:gd name="connsiteY2" fmla="*/ 2406588 h 5376282"/>
              <a:gd name="connsiteX3" fmla="*/ 884513 w 8114427"/>
              <a:gd name="connsiteY3" fmla="*/ 2326578 h 5376282"/>
              <a:gd name="connsiteX4" fmla="*/ 953093 w 8114427"/>
              <a:gd name="connsiteY4" fmla="*/ 2040828 h 5376282"/>
              <a:gd name="connsiteX5" fmla="*/ 882262 w 8114427"/>
              <a:gd name="connsiteY5" fmla="*/ 1952938 h 5376282"/>
              <a:gd name="connsiteX6" fmla="*/ 819649 w 8114427"/>
              <a:gd name="connsiteY6" fmla="*/ 1842296 h 5376282"/>
              <a:gd name="connsiteX7" fmla="*/ 724892 w 8114427"/>
              <a:gd name="connsiteY7" fmla="*/ 1694990 h 5376282"/>
              <a:gd name="connsiteX8" fmla="*/ 582758 w 8114427"/>
              <a:gd name="connsiteY8" fmla="*/ 1570351 h 5376282"/>
              <a:gd name="connsiteX9" fmla="*/ 490044 w 8114427"/>
              <a:gd name="connsiteY9" fmla="*/ 1461969 h 5376282"/>
              <a:gd name="connsiteX10" fmla="*/ 398787 w 8114427"/>
              <a:gd name="connsiteY10" fmla="*/ 1377494 h 5376282"/>
              <a:gd name="connsiteX11" fmla="*/ 373643 w 8114427"/>
              <a:gd name="connsiteY11" fmla="*/ 1258831 h 5376282"/>
              <a:gd name="connsiteX12" fmla="*/ 379402 w 8114427"/>
              <a:gd name="connsiteY12" fmla="*/ 1151904 h 5376282"/>
              <a:gd name="connsiteX13" fmla="*/ 343327 w 8114427"/>
              <a:gd name="connsiteY13" fmla="*/ 1054238 h 5376282"/>
              <a:gd name="connsiteX14" fmla="*/ 302947 w 8114427"/>
              <a:gd name="connsiteY14" fmla="*/ 996082 h 5376282"/>
              <a:gd name="connsiteX15" fmla="*/ 307902 w 8114427"/>
              <a:gd name="connsiteY15" fmla="*/ 860731 h 5376282"/>
              <a:gd name="connsiteX16" fmla="*/ 218162 w 8114427"/>
              <a:gd name="connsiteY16" fmla="*/ 767429 h 5376282"/>
              <a:gd name="connsiteX17" fmla="*/ 238786 w 8114427"/>
              <a:gd name="connsiteY17" fmla="*/ 673694 h 5376282"/>
              <a:gd name="connsiteX18" fmla="*/ 131859 w 8114427"/>
              <a:gd name="connsiteY18" fmla="*/ 414074 h 5376282"/>
              <a:gd name="connsiteX19" fmla="*/ 179454 w 8114427"/>
              <a:gd name="connsiteY19" fmla="*/ 360503 h 5376282"/>
              <a:gd name="connsiteX20" fmla="*/ 91696 w 8114427"/>
              <a:gd name="connsiteY20" fmla="*/ 241499 h 5376282"/>
              <a:gd name="connsiteX21" fmla="*/ 44535 w 8114427"/>
              <a:gd name="connsiteY21" fmla="*/ 106364 h 5376282"/>
              <a:gd name="connsiteX22" fmla="*/ 73903 w 8114427"/>
              <a:gd name="connsiteY22" fmla="*/ 3029 h 5376282"/>
              <a:gd name="connsiteX23" fmla="*/ 914999 w 8114427"/>
              <a:gd name="connsiteY23" fmla="*/ 32694 h 5376282"/>
              <a:gd name="connsiteX24" fmla="*/ 985387 w 8114427"/>
              <a:gd name="connsiteY24" fmla="*/ 86035 h 5376282"/>
              <a:gd name="connsiteX25" fmla="*/ 1040724 w 8114427"/>
              <a:gd name="connsiteY25" fmla="*/ 212028 h 5376282"/>
              <a:gd name="connsiteX26" fmla="*/ 2217091 w 8114427"/>
              <a:gd name="connsiteY26" fmla="*/ 808490 h 5376282"/>
              <a:gd name="connsiteX27" fmla="*/ 2789562 w 8114427"/>
              <a:gd name="connsiteY27" fmla="*/ 907056 h 5376282"/>
              <a:gd name="connsiteX28" fmla="*/ 3280035 w 8114427"/>
              <a:gd name="connsiteY28" fmla="*/ 953195 h 5376282"/>
              <a:gd name="connsiteX29" fmla="*/ 3494599 w 8114427"/>
              <a:gd name="connsiteY29" fmla="*/ 977101 h 5376282"/>
              <a:gd name="connsiteX30" fmla="*/ 3506552 w 8114427"/>
              <a:gd name="connsiteY30" fmla="*/ 977101 h 5376282"/>
              <a:gd name="connsiteX31" fmla="*/ 3518505 w 8114427"/>
              <a:gd name="connsiteY31" fmla="*/ 779877 h 5376282"/>
              <a:gd name="connsiteX32" fmla="*/ 3518505 w 8114427"/>
              <a:gd name="connsiteY32" fmla="*/ 773901 h 5376282"/>
              <a:gd name="connsiteX33" fmla="*/ 3655964 w 8114427"/>
              <a:gd name="connsiteY33" fmla="*/ 773901 h 5376282"/>
              <a:gd name="connsiteX34" fmla="*/ 4205799 w 8114427"/>
              <a:gd name="connsiteY34" fmla="*/ 821713 h 5376282"/>
              <a:gd name="connsiteX35" fmla="*/ 4241658 w 8114427"/>
              <a:gd name="connsiteY35" fmla="*/ 821713 h 5376282"/>
              <a:gd name="connsiteX36" fmla="*/ 4271540 w 8114427"/>
              <a:gd name="connsiteY36" fmla="*/ 851595 h 5376282"/>
              <a:gd name="connsiteX37" fmla="*/ 4295446 w 8114427"/>
              <a:gd name="connsiteY37" fmla="*/ 905383 h 5376282"/>
              <a:gd name="connsiteX38" fmla="*/ 4301423 w 8114427"/>
              <a:gd name="connsiteY38" fmla="*/ 953195 h 5376282"/>
              <a:gd name="connsiteX39" fmla="*/ 4343258 w 8114427"/>
              <a:gd name="connsiteY39" fmla="*/ 1001007 h 5376282"/>
              <a:gd name="connsiteX40" fmla="*/ 4408999 w 8114427"/>
              <a:gd name="connsiteY40" fmla="*/ 1012960 h 5376282"/>
              <a:gd name="connsiteX41" fmla="*/ 4462787 w 8114427"/>
              <a:gd name="connsiteY41" fmla="*/ 1060772 h 5376282"/>
              <a:gd name="connsiteX42" fmla="*/ 4504623 w 8114427"/>
              <a:gd name="connsiteY42" fmla="*/ 1114560 h 5376282"/>
              <a:gd name="connsiteX43" fmla="*/ 4558411 w 8114427"/>
              <a:gd name="connsiteY43" fmla="*/ 1168348 h 5376282"/>
              <a:gd name="connsiteX44" fmla="*/ 4576340 w 8114427"/>
              <a:gd name="connsiteY44" fmla="*/ 1198230 h 5376282"/>
              <a:gd name="connsiteX45" fmla="*/ 4630129 w 8114427"/>
              <a:gd name="connsiteY45" fmla="*/ 1246042 h 5376282"/>
              <a:gd name="connsiteX46" fmla="*/ 4683917 w 8114427"/>
              <a:gd name="connsiteY46" fmla="*/ 1293854 h 5376282"/>
              <a:gd name="connsiteX47" fmla="*/ 4689893 w 8114427"/>
              <a:gd name="connsiteY47" fmla="*/ 1293854 h 5376282"/>
              <a:gd name="connsiteX48" fmla="*/ 4749658 w 8114427"/>
              <a:gd name="connsiteY48" fmla="*/ 1311783 h 5376282"/>
              <a:gd name="connsiteX49" fmla="*/ 4791493 w 8114427"/>
              <a:gd name="connsiteY49" fmla="*/ 1365572 h 5376282"/>
              <a:gd name="connsiteX50" fmla="*/ 4797470 w 8114427"/>
              <a:gd name="connsiteY50" fmla="*/ 1377524 h 5376282"/>
              <a:gd name="connsiteX51" fmla="*/ 4821376 w 8114427"/>
              <a:gd name="connsiteY51" fmla="*/ 1401430 h 5376282"/>
              <a:gd name="connsiteX52" fmla="*/ 4845281 w 8114427"/>
              <a:gd name="connsiteY52" fmla="*/ 1443266 h 5376282"/>
              <a:gd name="connsiteX53" fmla="*/ 4851258 w 8114427"/>
              <a:gd name="connsiteY53" fmla="*/ 1491077 h 5376282"/>
              <a:gd name="connsiteX54" fmla="*/ 4863211 w 8114427"/>
              <a:gd name="connsiteY54" fmla="*/ 1514983 h 5376282"/>
              <a:gd name="connsiteX55" fmla="*/ 4887117 w 8114427"/>
              <a:gd name="connsiteY55" fmla="*/ 1544866 h 5376282"/>
              <a:gd name="connsiteX56" fmla="*/ 4911023 w 8114427"/>
              <a:gd name="connsiteY56" fmla="*/ 1580724 h 5376282"/>
              <a:gd name="connsiteX57" fmla="*/ 4922976 w 8114427"/>
              <a:gd name="connsiteY57" fmla="*/ 1610607 h 5376282"/>
              <a:gd name="connsiteX58" fmla="*/ 4899070 w 8114427"/>
              <a:gd name="connsiteY58" fmla="*/ 1664395 h 5376282"/>
              <a:gd name="connsiteX59" fmla="*/ 4922976 w 8114427"/>
              <a:gd name="connsiteY59" fmla="*/ 1712207 h 5376282"/>
              <a:gd name="connsiteX60" fmla="*/ 4934929 w 8114427"/>
              <a:gd name="connsiteY60" fmla="*/ 1742089 h 5376282"/>
              <a:gd name="connsiteX61" fmla="*/ 4952858 w 8114427"/>
              <a:gd name="connsiteY61" fmla="*/ 1783924 h 5376282"/>
              <a:gd name="connsiteX62" fmla="*/ 4964811 w 8114427"/>
              <a:gd name="connsiteY62" fmla="*/ 1801854 h 5376282"/>
              <a:gd name="connsiteX63" fmla="*/ 4964811 w 8114427"/>
              <a:gd name="connsiteY63" fmla="*/ 1831736 h 5376282"/>
              <a:gd name="connsiteX64" fmla="*/ 5012623 w 8114427"/>
              <a:gd name="connsiteY64" fmla="*/ 1891501 h 5376282"/>
              <a:gd name="connsiteX65" fmla="*/ 5042505 w 8114427"/>
              <a:gd name="connsiteY65" fmla="*/ 1909430 h 5376282"/>
              <a:gd name="connsiteX66" fmla="*/ 5048481 w 8114427"/>
              <a:gd name="connsiteY66" fmla="*/ 1903454 h 5376282"/>
              <a:gd name="connsiteX67" fmla="*/ 5090317 w 8114427"/>
              <a:gd name="connsiteY67" fmla="*/ 1921383 h 5376282"/>
              <a:gd name="connsiteX68" fmla="*/ 5144105 w 8114427"/>
              <a:gd name="connsiteY68" fmla="*/ 1969195 h 5376282"/>
              <a:gd name="connsiteX69" fmla="*/ 5185940 w 8114427"/>
              <a:gd name="connsiteY69" fmla="*/ 2005054 h 5376282"/>
              <a:gd name="connsiteX70" fmla="*/ 5221799 w 8114427"/>
              <a:gd name="connsiteY70" fmla="*/ 2017007 h 5376282"/>
              <a:gd name="connsiteX71" fmla="*/ 5275587 w 8114427"/>
              <a:gd name="connsiteY71" fmla="*/ 2028960 h 5376282"/>
              <a:gd name="connsiteX72" fmla="*/ 5275587 w 8114427"/>
              <a:gd name="connsiteY72" fmla="*/ 2052866 h 5376282"/>
              <a:gd name="connsiteX73" fmla="*/ 5323399 w 8114427"/>
              <a:gd name="connsiteY73" fmla="*/ 2082748 h 5376282"/>
              <a:gd name="connsiteX74" fmla="*/ 5359258 w 8114427"/>
              <a:gd name="connsiteY74" fmla="*/ 2088724 h 5376282"/>
              <a:gd name="connsiteX75" fmla="*/ 5401093 w 8114427"/>
              <a:gd name="connsiteY75" fmla="*/ 2124583 h 5376282"/>
              <a:gd name="connsiteX76" fmla="*/ 5430976 w 8114427"/>
              <a:gd name="connsiteY76" fmla="*/ 2142513 h 5376282"/>
              <a:gd name="connsiteX77" fmla="*/ 5442929 w 8114427"/>
              <a:gd name="connsiteY77" fmla="*/ 2148489 h 5376282"/>
              <a:gd name="connsiteX78" fmla="*/ 5466834 w 8114427"/>
              <a:gd name="connsiteY78" fmla="*/ 2154466 h 5376282"/>
              <a:gd name="connsiteX79" fmla="*/ 5526599 w 8114427"/>
              <a:gd name="connsiteY79" fmla="*/ 2178372 h 5376282"/>
              <a:gd name="connsiteX80" fmla="*/ 5550505 w 8114427"/>
              <a:gd name="connsiteY80" fmla="*/ 2154466 h 5376282"/>
              <a:gd name="connsiteX81" fmla="*/ 5574411 w 8114427"/>
              <a:gd name="connsiteY81" fmla="*/ 2130560 h 5376282"/>
              <a:gd name="connsiteX82" fmla="*/ 5604293 w 8114427"/>
              <a:gd name="connsiteY82" fmla="*/ 2088724 h 5376282"/>
              <a:gd name="connsiteX83" fmla="*/ 5646129 w 8114427"/>
              <a:gd name="connsiteY83" fmla="*/ 2064819 h 5376282"/>
              <a:gd name="connsiteX84" fmla="*/ 5634176 w 8114427"/>
              <a:gd name="connsiteY84" fmla="*/ 2046889 h 5376282"/>
              <a:gd name="connsiteX85" fmla="*/ 5634176 w 8114427"/>
              <a:gd name="connsiteY85" fmla="*/ 2011030 h 5376282"/>
              <a:gd name="connsiteX86" fmla="*/ 5670034 w 8114427"/>
              <a:gd name="connsiteY86" fmla="*/ 1975172 h 5376282"/>
              <a:gd name="connsiteX87" fmla="*/ 5670034 w 8114427"/>
              <a:gd name="connsiteY87" fmla="*/ 1957242 h 5376282"/>
              <a:gd name="connsiteX88" fmla="*/ 5735776 w 8114427"/>
              <a:gd name="connsiteY88" fmla="*/ 1819783 h 5376282"/>
              <a:gd name="connsiteX89" fmla="*/ 5753705 w 8114427"/>
              <a:gd name="connsiteY89" fmla="*/ 1813807 h 5376282"/>
              <a:gd name="connsiteX90" fmla="*/ 5843352 w 8114427"/>
              <a:gd name="connsiteY90" fmla="*/ 1795877 h 5376282"/>
              <a:gd name="connsiteX91" fmla="*/ 5855305 w 8114427"/>
              <a:gd name="connsiteY91" fmla="*/ 1795877 h 5376282"/>
              <a:gd name="connsiteX92" fmla="*/ 5879210 w 8114427"/>
              <a:gd name="connsiteY92" fmla="*/ 1765996 h 5376282"/>
              <a:gd name="connsiteX93" fmla="*/ 6070456 w 8114427"/>
              <a:gd name="connsiteY93" fmla="*/ 1789901 h 5376282"/>
              <a:gd name="connsiteX94" fmla="*/ 6219869 w 8114427"/>
              <a:gd name="connsiteY94" fmla="*/ 1807830 h 5376282"/>
              <a:gd name="connsiteX95" fmla="*/ 6291586 w 8114427"/>
              <a:gd name="connsiteY95" fmla="*/ 1849666 h 5376282"/>
              <a:gd name="connsiteX96" fmla="*/ 6327444 w 8114427"/>
              <a:gd name="connsiteY96" fmla="*/ 1897477 h 5376282"/>
              <a:gd name="connsiteX97" fmla="*/ 6333421 w 8114427"/>
              <a:gd name="connsiteY97" fmla="*/ 1939313 h 5376282"/>
              <a:gd name="connsiteX98" fmla="*/ 6423067 w 8114427"/>
              <a:gd name="connsiteY98" fmla="*/ 1951266 h 5376282"/>
              <a:gd name="connsiteX99" fmla="*/ 6452950 w 8114427"/>
              <a:gd name="connsiteY99" fmla="*/ 2017007 h 5376282"/>
              <a:gd name="connsiteX100" fmla="*/ 6512713 w 8114427"/>
              <a:gd name="connsiteY100" fmla="*/ 2046889 h 5376282"/>
              <a:gd name="connsiteX101" fmla="*/ 6584431 w 8114427"/>
              <a:gd name="connsiteY101" fmla="*/ 2118606 h 5376282"/>
              <a:gd name="connsiteX102" fmla="*/ 6620289 w 8114427"/>
              <a:gd name="connsiteY102" fmla="*/ 2256065 h 5376282"/>
              <a:gd name="connsiteX103" fmla="*/ 6703960 w 8114427"/>
              <a:gd name="connsiteY103" fmla="*/ 2381572 h 5376282"/>
              <a:gd name="connsiteX104" fmla="*/ 6745795 w 8114427"/>
              <a:gd name="connsiteY104" fmla="*/ 2501101 h 5376282"/>
              <a:gd name="connsiteX105" fmla="*/ 6829465 w 8114427"/>
              <a:gd name="connsiteY105" fmla="*/ 2560866 h 5376282"/>
              <a:gd name="connsiteX106" fmla="*/ 6889229 w 8114427"/>
              <a:gd name="connsiteY106" fmla="*/ 2650512 h 5376282"/>
              <a:gd name="connsiteX107" fmla="*/ 6948993 w 8114427"/>
              <a:gd name="connsiteY107" fmla="*/ 2758089 h 5376282"/>
              <a:gd name="connsiteX108" fmla="*/ 6996805 w 8114427"/>
              <a:gd name="connsiteY108" fmla="*/ 2805900 h 5376282"/>
              <a:gd name="connsiteX109" fmla="*/ 7068521 w 8114427"/>
              <a:gd name="connsiteY109" fmla="*/ 2829806 h 5376282"/>
              <a:gd name="connsiteX110" fmla="*/ 7080473 w 8114427"/>
              <a:gd name="connsiteY110" fmla="*/ 2907501 h 5376282"/>
              <a:gd name="connsiteX111" fmla="*/ 7086450 w 8114427"/>
              <a:gd name="connsiteY111" fmla="*/ 2979218 h 5376282"/>
              <a:gd name="connsiteX112" fmla="*/ 7104378 w 8114427"/>
              <a:gd name="connsiteY112" fmla="*/ 3080819 h 5376282"/>
              <a:gd name="connsiteX113" fmla="*/ 7146214 w 8114427"/>
              <a:gd name="connsiteY113" fmla="*/ 3182419 h 5376282"/>
              <a:gd name="connsiteX114" fmla="*/ 7176095 w 8114427"/>
              <a:gd name="connsiteY114" fmla="*/ 3194372 h 5376282"/>
              <a:gd name="connsiteX115" fmla="*/ 7200002 w 8114427"/>
              <a:gd name="connsiteY115" fmla="*/ 3260112 h 5376282"/>
              <a:gd name="connsiteX116" fmla="*/ 7277694 w 8114427"/>
              <a:gd name="connsiteY116" fmla="*/ 3361711 h 5376282"/>
              <a:gd name="connsiteX117" fmla="*/ 7385271 w 8114427"/>
              <a:gd name="connsiteY117" fmla="*/ 3391593 h 5376282"/>
              <a:gd name="connsiteX118" fmla="*/ 7451012 w 8114427"/>
              <a:gd name="connsiteY118" fmla="*/ 3445381 h 5376282"/>
              <a:gd name="connsiteX119" fmla="*/ 7558588 w 8114427"/>
              <a:gd name="connsiteY119" fmla="*/ 3451357 h 5376282"/>
              <a:gd name="connsiteX120" fmla="*/ 7630305 w 8114427"/>
              <a:gd name="connsiteY120" fmla="*/ 3517097 h 5376282"/>
              <a:gd name="connsiteX121" fmla="*/ 7702023 w 8114427"/>
              <a:gd name="connsiteY121" fmla="*/ 3546980 h 5376282"/>
              <a:gd name="connsiteX122" fmla="*/ 7857410 w 8114427"/>
              <a:gd name="connsiteY122" fmla="*/ 3535026 h 5376282"/>
              <a:gd name="connsiteX123" fmla="*/ 7970962 w 8114427"/>
              <a:gd name="connsiteY123" fmla="*/ 3588814 h 5376282"/>
              <a:gd name="connsiteX124" fmla="*/ 8012796 w 8114427"/>
              <a:gd name="connsiteY124" fmla="*/ 3612720 h 5376282"/>
              <a:gd name="connsiteX125" fmla="*/ 8090490 w 8114427"/>
              <a:gd name="connsiteY125" fmla="*/ 3564909 h 5376282"/>
              <a:gd name="connsiteX126" fmla="*/ 8108418 w 8114427"/>
              <a:gd name="connsiteY126" fmla="*/ 3558932 h 5376282"/>
              <a:gd name="connsiteX127" fmla="*/ 8114394 w 8114427"/>
              <a:gd name="connsiteY127" fmla="*/ 3720296 h 5376282"/>
              <a:gd name="connsiteX128" fmla="*/ 8030724 w 8114427"/>
              <a:gd name="connsiteY128" fmla="*/ 3893614 h 5376282"/>
              <a:gd name="connsiteX129" fmla="*/ 7970960 w 8114427"/>
              <a:gd name="connsiteY129" fmla="*/ 4054978 h 5376282"/>
              <a:gd name="connsiteX130" fmla="*/ 7929124 w 8114427"/>
              <a:gd name="connsiteY130" fmla="*/ 4365754 h 5376282"/>
              <a:gd name="connsiteX131" fmla="*/ 7911195 w 8114427"/>
              <a:gd name="connsiteY131" fmla="*/ 4568954 h 5376282"/>
              <a:gd name="connsiteX132" fmla="*/ 7917171 w 8114427"/>
              <a:gd name="connsiteY132" fmla="*/ 4736295 h 5376282"/>
              <a:gd name="connsiteX133" fmla="*/ 7917171 w 8114427"/>
              <a:gd name="connsiteY133" fmla="*/ 4867777 h 5376282"/>
              <a:gd name="connsiteX134" fmla="*/ 7929124 w 8114427"/>
              <a:gd name="connsiteY134" fmla="*/ 5029141 h 5376282"/>
              <a:gd name="connsiteX135" fmla="*/ 7893266 w 8114427"/>
              <a:gd name="connsiteY135" fmla="*/ 5166599 h 5376282"/>
              <a:gd name="connsiteX136" fmla="*/ 7905219 w 8114427"/>
              <a:gd name="connsiteY136" fmla="*/ 5280152 h 5376282"/>
              <a:gd name="connsiteX137" fmla="*/ 7935101 w 8114427"/>
              <a:gd name="connsiteY137" fmla="*/ 5369799 h 5376282"/>
              <a:gd name="connsiteX138" fmla="*/ 7911195 w 8114427"/>
              <a:gd name="connsiteY138" fmla="*/ 5369798 h 5376282"/>
              <a:gd name="connsiteX139" fmla="*/ 7815571 w 8114427"/>
              <a:gd name="connsiteY139" fmla="*/ 5327962 h 5376282"/>
              <a:gd name="connsiteX140" fmla="*/ 7725924 w 8114427"/>
              <a:gd name="connsiteY140" fmla="*/ 5286127 h 5376282"/>
              <a:gd name="connsiteX141" fmla="*/ 7678113 w 8114427"/>
              <a:gd name="connsiteY141" fmla="*/ 5292104 h 5376282"/>
              <a:gd name="connsiteX142" fmla="*/ 7546631 w 8114427"/>
              <a:gd name="connsiteY142" fmla="*/ 5298081 h 5376282"/>
              <a:gd name="connsiteX143" fmla="*/ 7474913 w 8114427"/>
              <a:gd name="connsiteY143" fmla="*/ 5310034 h 5376282"/>
              <a:gd name="connsiteX144" fmla="*/ 7445031 w 8114427"/>
              <a:gd name="connsiteY144" fmla="*/ 5339916 h 5376282"/>
              <a:gd name="connsiteX145" fmla="*/ 7259760 w 8114427"/>
              <a:gd name="connsiteY145" fmla="*/ 5298080 h 5376282"/>
              <a:gd name="connsiteX146" fmla="*/ 7214129 w 8114427"/>
              <a:gd name="connsiteY146" fmla="*/ 5192855 h 5376282"/>
              <a:gd name="connsiteX147" fmla="*/ 7179460 w 8114427"/>
              <a:gd name="connsiteY147" fmla="*/ 5214524 h 5376282"/>
              <a:gd name="connsiteX148" fmla="*/ 7144791 w 8114427"/>
              <a:gd name="connsiteY148" fmla="*/ 5179854 h 5376282"/>
              <a:gd name="connsiteX149" fmla="*/ 7127456 w 8114427"/>
              <a:gd name="connsiteY149" fmla="*/ 5218856 h 5376282"/>
              <a:gd name="connsiteX150" fmla="*/ 6915107 w 8114427"/>
              <a:gd name="connsiteY150" fmla="*/ 5145184 h 5376282"/>
              <a:gd name="connsiteX151" fmla="*/ 6893439 w 8114427"/>
              <a:gd name="connsiteY151" fmla="*/ 5097514 h 5376282"/>
              <a:gd name="connsiteX152" fmla="*/ 6941109 w 8114427"/>
              <a:gd name="connsiteY152" fmla="*/ 5054178 h 5376282"/>
              <a:gd name="connsiteX153" fmla="*/ 6906440 w 8114427"/>
              <a:gd name="connsiteY153" fmla="*/ 4976172 h 5376282"/>
              <a:gd name="connsiteX154" fmla="*/ 6863104 w 8114427"/>
              <a:gd name="connsiteY154" fmla="*/ 4980506 h 5376282"/>
              <a:gd name="connsiteX155" fmla="*/ 6880438 w 8114427"/>
              <a:gd name="connsiteY155" fmla="*/ 4928502 h 5376282"/>
              <a:gd name="connsiteX156" fmla="*/ 6780764 w 8114427"/>
              <a:gd name="connsiteY156" fmla="*/ 4928502 h 5376282"/>
              <a:gd name="connsiteX157" fmla="*/ 6750429 w 8114427"/>
              <a:gd name="connsiteY157" fmla="*/ 4958837 h 5376282"/>
              <a:gd name="connsiteX158" fmla="*/ 6715759 w 8114427"/>
              <a:gd name="connsiteY158" fmla="*/ 4950170 h 5376282"/>
              <a:gd name="connsiteX159" fmla="*/ 6702758 w 8114427"/>
              <a:gd name="connsiteY159" fmla="*/ 4915501 h 5376282"/>
              <a:gd name="connsiteX160" fmla="*/ 6698424 w 8114427"/>
              <a:gd name="connsiteY160" fmla="*/ 4824495 h 5376282"/>
              <a:gd name="connsiteX161" fmla="*/ 6681090 w 8114427"/>
              <a:gd name="connsiteY161" fmla="*/ 4729155 h 5376282"/>
              <a:gd name="connsiteX162" fmla="*/ 6685423 w 8114427"/>
              <a:gd name="connsiteY162" fmla="*/ 4659816 h 5376282"/>
              <a:gd name="connsiteX163" fmla="*/ 6620418 w 8114427"/>
              <a:gd name="connsiteY163" fmla="*/ 4573142 h 5376282"/>
              <a:gd name="connsiteX164" fmla="*/ 6624753 w 8114427"/>
              <a:gd name="connsiteY164" fmla="*/ 4425798 h 5376282"/>
              <a:gd name="connsiteX165" fmla="*/ 6529412 w 8114427"/>
              <a:gd name="connsiteY165" fmla="*/ 4304457 h 5376282"/>
              <a:gd name="connsiteX166" fmla="*/ 6494743 w 8114427"/>
              <a:gd name="connsiteY166" fmla="*/ 4261120 h 5376282"/>
              <a:gd name="connsiteX167" fmla="*/ 6438406 w 8114427"/>
              <a:gd name="connsiteY167" fmla="*/ 4274121 h 5376282"/>
              <a:gd name="connsiteX168" fmla="*/ 6395069 w 8114427"/>
              <a:gd name="connsiteY168" fmla="*/ 4252453 h 5376282"/>
              <a:gd name="connsiteX169" fmla="*/ 6356067 w 8114427"/>
              <a:gd name="connsiteY169" fmla="*/ 4174447 h 5376282"/>
              <a:gd name="connsiteX170" fmla="*/ 6299729 w 8114427"/>
              <a:gd name="connsiteY170" fmla="*/ 4183114 h 5376282"/>
              <a:gd name="connsiteX171" fmla="*/ 6243391 w 8114427"/>
              <a:gd name="connsiteY171" fmla="*/ 4204783 h 5376282"/>
              <a:gd name="connsiteX172" fmla="*/ 6165385 w 8114427"/>
              <a:gd name="connsiteY172" fmla="*/ 4209116 h 5376282"/>
              <a:gd name="connsiteX173" fmla="*/ 6161052 w 8114427"/>
              <a:gd name="connsiteY173" fmla="*/ 4174447 h 5376282"/>
              <a:gd name="connsiteX174" fmla="*/ 6182721 w 8114427"/>
              <a:gd name="connsiteY174" fmla="*/ 4165779 h 5376282"/>
              <a:gd name="connsiteX175" fmla="*/ 6139384 w 8114427"/>
              <a:gd name="connsiteY175" fmla="*/ 4126776 h 5376282"/>
              <a:gd name="connsiteX176" fmla="*/ 6100381 w 8114427"/>
              <a:gd name="connsiteY176" fmla="*/ 4113776 h 5376282"/>
              <a:gd name="connsiteX177" fmla="*/ 6018041 w 8114427"/>
              <a:gd name="connsiteY177" fmla="*/ 4035770 h 5376282"/>
              <a:gd name="connsiteX178" fmla="*/ 5840362 w 8114427"/>
              <a:gd name="connsiteY178" fmla="*/ 4014102 h 5376282"/>
              <a:gd name="connsiteX179" fmla="*/ 5788357 w 8114427"/>
              <a:gd name="connsiteY179" fmla="*/ 4027103 h 5376282"/>
              <a:gd name="connsiteX180" fmla="*/ 5736354 w 8114427"/>
              <a:gd name="connsiteY180" fmla="*/ 4035771 h 5376282"/>
              <a:gd name="connsiteX181" fmla="*/ 5745022 w 8114427"/>
              <a:gd name="connsiteY181" fmla="*/ 4079107 h 5376282"/>
              <a:gd name="connsiteX182" fmla="*/ 5801360 w 8114427"/>
              <a:gd name="connsiteY182" fmla="*/ 4157112 h 5376282"/>
              <a:gd name="connsiteX183" fmla="*/ 5801359 w 8114427"/>
              <a:gd name="connsiteY183" fmla="*/ 4339126 h 5376282"/>
              <a:gd name="connsiteX184" fmla="*/ 5675683 w 8114427"/>
              <a:gd name="connsiteY184" fmla="*/ 4365128 h 5376282"/>
              <a:gd name="connsiteX185" fmla="*/ 5558675 w 8114427"/>
              <a:gd name="connsiteY185" fmla="*/ 4352126 h 5376282"/>
              <a:gd name="connsiteX186" fmla="*/ 5467668 w 8114427"/>
              <a:gd name="connsiteY186" fmla="*/ 4330458 h 5376282"/>
              <a:gd name="connsiteX187" fmla="*/ 5406997 w 8114427"/>
              <a:gd name="connsiteY187" fmla="*/ 4352127 h 5376282"/>
              <a:gd name="connsiteX188" fmla="*/ 5359327 w 8114427"/>
              <a:gd name="connsiteY188" fmla="*/ 4399797 h 5376282"/>
              <a:gd name="connsiteX189" fmla="*/ 5298656 w 8114427"/>
              <a:gd name="connsiteY189" fmla="*/ 4443134 h 5376282"/>
              <a:gd name="connsiteX190" fmla="*/ 5272654 w 8114427"/>
              <a:gd name="connsiteY190" fmla="*/ 4486469 h 5376282"/>
              <a:gd name="connsiteX191" fmla="*/ 5198982 w 8114427"/>
              <a:gd name="connsiteY191" fmla="*/ 4521139 h 5376282"/>
              <a:gd name="connsiteX192" fmla="*/ 5203315 w 8114427"/>
              <a:gd name="connsiteY192" fmla="*/ 4577477 h 5376282"/>
              <a:gd name="connsiteX193" fmla="*/ 5185981 w 8114427"/>
              <a:gd name="connsiteY193" fmla="*/ 4616479 h 5376282"/>
              <a:gd name="connsiteX194" fmla="*/ 5190315 w 8114427"/>
              <a:gd name="connsiteY194" fmla="*/ 4677150 h 5376282"/>
              <a:gd name="connsiteX195" fmla="*/ 5216316 w 8114427"/>
              <a:gd name="connsiteY195" fmla="*/ 4737821 h 5376282"/>
              <a:gd name="connsiteX196" fmla="*/ 5164312 w 8114427"/>
              <a:gd name="connsiteY196" fmla="*/ 4733488 h 5376282"/>
              <a:gd name="connsiteX197" fmla="*/ 5138311 w 8114427"/>
              <a:gd name="connsiteY197" fmla="*/ 4776824 h 5376282"/>
              <a:gd name="connsiteX198" fmla="*/ 5073306 w 8114427"/>
              <a:gd name="connsiteY198" fmla="*/ 4824494 h 5376282"/>
              <a:gd name="connsiteX199" fmla="*/ 5073306 w 8114427"/>
              <a:gd name="connsiteY199" fmla="*/ 4941503 h 5376282"/>
              <a:gd name="connsiteX200" fmla="*/ 5042970 w 8114427"/>
              <a:gd name="connsiteY200" fmla="*/ 4971838 h 5376282"/>
              <a:gd name="connsiteX201" fmla="*/ 5016969 w 8114427"/>
              <a:gd name="connsiteY201" fmla="*/ 5231857 h 5376282"/>
              <a:gd name="connsiteX202" fmla="*/ 4973633 w 8114427"/>
              <a:gd name="connsiteY202" fmla="*/ 5366201 h 5376282"/>
              <a:gd name="connsiteX203" fmla="*/ 4947631 w 8114427"/>
              <a:gd name="connsiteY203" fmla="*/ 5309863 h 5376282"/>
              <a:gd name="connsiteX204" fmla="*/ 4886959 w 8114427"/>
              <a:gd name="connsiteY204" fmla="*/ 5318530 h 5376282"/>
              <a:gd name="connsiteX205" fmla="*/ 4808953 w 8114427"/>
              <a:gd name="connsiteY205" fmla="*/ 5288195 h 5376282"/>
              <a:gd name="connsiteX206" fmla="*/ 4813287 w 8114427"/>
              <a:gd name="connsiteY206" fmla="*/ 5223190 h 5376282"/>
              <a:gd name="connsiteX207" fmla="*/ 4765617 w 8114427"/>
              <a:gd name="connsiteY207" fmla="*/ 5205855 h 5376282"/>
              <a:gd name="connsiteX208" fmla="*/ 4665944 w 8114427"/>
              <a:gd name="connsiteY208" fmla="*/ 5249192 h 5376282"/>
              <a:gd name="connsiteX209" fmla="*/ 4657276 w 8114427"/>
              <a:gd name="connsiteY209" fmla="*/ 5197189 h 5376282"/>
              <a:gd name="connsiteX210" fmla="*/ 4700612 w 8114427"/>
              <a:gd name="connsiteY210" fmla="*/ 5136518 h 5376282"/>
              <a:gd name="connsiteX211" fmla="*/ 4665943 w 8114427"/>
              <a:gd name="connsiteY211" fmla="*/ 5062846 h 5376282"/>
              <a:gd name="connsiteX212" fmla="*/ 4587937 w 8114427"/>
              <a:gd name="connsiteY212" fmla="*/ 5015175 h 5376282"/>
              <a:gd name="connsiteX213" fmla="*/ 4488263 w 8114427"/>
              <a:gd name="connsiteY213" fmla="*/ 5006508 h 5376282"/>
              <a:gd name="connsiteX214" fmla="*/ 4457927 w 8114427"/>
              <a:gd name="connsiteY214" fmla="*/ 5015175 h 5376282"/>
              <a:gd name="connsiteX215" fmla="*/ 4462261 w 8114427"/>
              <a:gd name="connsiteY215" fmla="*/ 5067178 h 5376282"/>
              <a:gd name="connsiteX216" fmla="*/ 4388589 w 8114427"/>
              <a:gd name="connsiteY216" fmla="*/ 5114849 h 5376282"/>
              <a:gd name="connsiteX217" fmla="*/ 4462261 w 8114427"/>
              <a:gd name="connsiteY217" fmla="*/ 5266528 h 5376282"/>
              <a:gd name="connsiteX218" fmla="*/ 4405924 w 8114427"/>
              <a:gd name="connsiteY218" fmla="*/ 5266528 h 5376282"/>
              <a:gd name="connsiteX219" fmla="*/ 4384256 w 8114427"/>
              <a:gd name="connsiteY219" fmla="*/ 5262193 h 5376282"/>
              <a:gd name="connsiteX220" fmla="*/ 4349588 w 8114427"/>
              <a:gd name="connsiteY220" fmla="*/ 5262193 h 5376282"/>
              <a:gd name="connsiteX221" fmla="*/ 4340919 w 8114427"/>
              <a:gd name="connsiteY221" fmla="*/ 5270860 h 5376282"/>
              <a:gd name="connsiteX222" fmla="*/ 4210910 w 8114427"/>
              <a:gd name="connsiteY222" fmla="*/ 5097514 h 5376282"/>
              <a:gd name="connsiteX223" fmla="*/ 4059232 w 8114427"/>
              <a:gd name="connsiteY223" fmla="*/ 4915502 h 5376282"/>
              <a:gd name="connsiteX224" fmla="*/ 4033230 w 8114427"/>
              <a:gd name="connsiteY224" fmla="*/ 4919835 h 5376282"/>
              <a:gd name="connsiteX225" fmla="*/ 3985560 w 8114427"/>
              <a:gd name="connsiteY225" fmla="*/ 4798492 h 5376282"/>
              <a:gd name="connsiteX226" fmla="*/ 3881553 w 8114427"/>
              <a:gd name="connsiteY226" fmla="*/ 4690151 h 5376282"/>
              <a:gd name="connsiteX227" fmla="*/ 3838216 w 8114427"/>
              <a:gd name="connsiteY227" fmla="*/ 4586143 h 5376282"/>
              <a:gd name="connsiteX228" fmla="*/ 3755877 w 8114427"/>
              <a:gd name="connsiteY228" fmla="*/ 4490803 h 5376282"/>
              <a:gd name="connsiteX229" fmla="*/ 3569530 w 8114427"/>
              <a:gd name="connsiteY229" fmla="*/ 4334792 h 5376282"/>
              <a:gd name="connsiteX230" fmla="*/ 3465522 w 8114427"/>
              <a:gd name="connsiteY230" fmla="*/ 4243785 h 5376282"/>
              <a:gd name="connsiteX231" fmla="*/ 3391850 w 8114427"/>
              <a:gd name="connsiteY231" fmla="*/ 4161446 h 5376282"/>
              <a:gd name="connsiteX232" fmla="*/ 3365848 w 8114427"/>
              <a:gd name="connsiteY232" fmla="*/ 4096441 h 5376282"/>
              <a:gd name="connsiteX233" fmla="*/ 3296510 w 8114427"/>
              <a:gd name="connsiteY233" fmla="*/ 4035770 h 5376282"/>
              <a:gd name="connsiteX234" fmla="*/ 3279175 w 8114427"/>
              <a:gd name="connsiteY234" fmla="*/ 3966432 h 5376282"/>
              <a:gd name="connsiteX235" fmla="*/ 3248839 w 8114427"/>
              <a:gd name="connsiteY235" fmla="*/ 3936096 h 5376282"/>
              <a:gd name="connsiteX236" fmla="*/ 3240172 w 8114427"/>
              <a:gd name="connsiteY236" fmla="*/ 3905760 h 5376282"/>
              <a:gd name="connsiteX237" fmla="*/ 3114497 w 8114427"/>
              <a:gd name="connsiteY237" fmla="*/ 3797419 h 5376282"/>
              <a:gd name="connsiteX238" fmla="*/ 2980153 w 8114427"/>
              <a:gd name="connsiteY238" fmla="*/ 3758416 h 5376282"/>
              <a:gd name="connsiteX239" fmla="*/ 2923815 w 8114427"/>
              <a:gd name="connsiteY239" fmla="*/ 3697746 h 5376282"/>
              <a:gd name="connsiteX240" fmla="*/ 2867480 w 8114427"/>
              <a:gd name="connsiteY240" fmla="*/ 3650075 h 5376282"/>
              <a:gd name="connsiteX241" fmla="*/ 2806810 w 8114427"/>
              <a:gd name="connsiteY241" fmla="*/ 3637074 h 5376282"/>
              <a:gd name="connsiteX242" fmla="*/ 2798142 w 8114427"/>
              <a:gd name="connsiteY242" fmla="*/ 3524399 h 5376282"/>
              <a:gd name="connsiteX243" fmla="*/ 2798143 w 8114427"/>
              <a:gd name="connsiteY243" fmla="*/ 3463728 h 5376282"/>
              <a:gd name="connsiteX244" fmla="*/ 2884816 w 8114427"/>
              <a:gd name="connsiteY244" fmla="*/ 3351053 h 5376282"/>
              <a:gd name="connsiteX245" fmla="*/ 2880504 w 8114427"/>
              <a:gd name="connsiteY245" fmla="*/ 3250100 h 5376282"/>
              <a:gd name="connsiteX246" fmla="*/ 2810649 w 8114427"/>
              <a:gd name="connsiteY246" fmla="*/ 3120674 h 5376282"/>
              <a:gd name="connsiteX247" fmla="*/ 2719113 w 8114427"/>
              <a:gd name="connsiteY247" fmla="*/ 3110284 h 5376282"/>
              <a:gd name="connsiteX248" fmla="*/ 2659973 w 8114427"/>
              <a:gd name="connsiteY248" fmla="*/ 3080958 h 5376282"/>
              <a:gd name="connsiteX0" fmla="*/ 2031296 w 8114427"/>
              <a:gd name="connsiteY0" fmla="*/ 3476709 h 5376282"/>
              <a:gd name="connsiteX1" fmla="*/ 2218013 w 8114427"/>
              <a:gd name="connsiteY1" fmla="*/ 2966658 h 5376282"/>
              <a:gd name="connsiteX2" fmla="*/ 2218013 w 8114427"/>
              <a:gd name="connsiteY2" fmla="*/ 2970468 h 5376282"/>
              <a:gd name="connsiteX3" fmla="*/ 922613 w 8114427"/>
              <a:gd name="connsiteY3" fmla="*/ 2406588 h 5376282"/>
              <a:gd name="connsiteX4" fmla="*/ 884513 w 8114427"/>
              <a:gd name="connsiteY4" fmla="*/ 232657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2031296 w 8114427"/>
              <a:gd name="connsiteY0" fmla="*/ 3476709 h 5376282"/>
              <a:gd name="connsiteX1" fmla="*/ 2218013 w 8114427"/>
              <a:gd name="connsiteY1" fmla="*/ 2966658 h 5376282"/>
              <a:gd name="connsiteX2" fmla="*/ 2286593 w 8114427"/>
              <a:gd name="connsiteY2" fmla="*/ 3111438 h 5376282"/>
              <a:gd name="connsiteX3" fmla="*/ 922613 w 8114427"/>
              <a:gd name="connsiteY3" fmla="*/ 2406588 h 5376282"/>
              <a:gd name="connsiteX4" fmla="*/ 884513 w 8114427"/>
              <a:gd name="connsiteY4" fmla="*/ 232657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2031296 w 8114427"/>
              <a:gd name="connsiteY0" fmla="*/ 3476709 h 5376282"/>
              <a:gd name="connsiteX1" fmla="*/ 2218013 w 8114427"/>
              <a:gd name="connsiteY1" fmla="*/ 2966658 h 5376282"/>
              <a:gd name="connsiteX2" fmla="*/ 983573 w 8114427"/>
              <a:gd name="connsiteY2" fmla="*/ 2471358 h 5376282"/>
              <a:gd name="connsiteX3" fmla="*/ 922613 w 8114427"/>
              <a:gd name="connsiteY3" fmla="*/ 2406588 h 5376282"/>
              <a:gd name="connsiteX4" fmla="*/ 884513 w 8114427"/>
              <a:gd name="connsiteY4" fmla="*/ 232657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2031296 w 8114427"/>
              <a:gd name="connsiteY0" fmla="*/ 3476709 h 5376282"/>
              <a:gd name="connsiteX1" fmla="*/ 2218013 w 8114427"/>
              <a:gd name="connsiteY1" fmla="*/ 2966658 h 5376282"/>
              <a:gd name="connsiteX2" fmla="*/ 983573 w 8114427"/>
              <a:gd name="connsiteY2" fmla="*/ 2471358 h 5376282"/>
              <a:gd name="connsiteX3" fmla="*/ 922613 w 8114427"/>
              <a:gd name="connsiteY3" fmla="*/ 2406588 h 5376282"/>
              <a:gd name="connsiteX4" fmla="*/ 888323 w 8114427"/>
              <a:gd name="connsiteY4" fmla="*/ 231514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2031296 w 8114427"/>
              <a:gd name="connsiteY0" fmla="*/ 3476709 h 5376282"/>
              <a:gd name="connsiteX1" fmla="*/ 2218013 w 8114427"/>
              <a:gd name="connsiteY1" fmla="*/ 2966658 h 5376282"/>
              <a:gd name="connsiteX2" fmla="*/ 983573 w 8114427"/>
              <a:gd name="connsiteY2" fmla="*/ 2471358 h 5376282"/>
              <a:gd name="connsiteX3" fmla="*/ 922613 w 8114427"/>
              <a:gd name="connsiteY3" fmla="*/ 2406588 h 5376282"/>
              <a:gd name="connsiteX4" fmla="*/ 888323 w 8114427"/>
              <a:gd name="connsiteY4" fmla="*/ 231514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2031296 w 8114427"/>
              <a:gd name="connsiteY0" fmla="*/ 3476709 h 5376282"/>
              <a:gd name="connsiteX1" fmla="*/ 2218013 w 8114427"/>
              <a:gd name="connsiteY1" fmla="*/ 2966658 h 5376282"/>
              <a:gd name="connsiteX2" fmla="*/ 1021673 w 8114427"/>
              <a:gd name="connsiteY2" fmla="*/ 2452308 h 5376282"/>
              <a:gd name="connsiteX3" fmla="*/ 922613 w 8114427"/>
              <a:gd name="connsiteY3" fmla="*/ 2406588 h 5376282"/>
              <a:gd name="connsiteX4" fmla="*/ 888323 w 8114427"/>
              <a:gd name="connsiteY4" fmla="*/ 231514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2031296 w 8114427"/>
              <a:gd name="connsiteY0" fmla="*/ 3476709 h 5376282"/>
              <a:gd name="connsiteX1" fmla="*/ 2218013 w 8114427"/>
              <a:gd name="connsiteY1" fmla="*/ 2966658 h 5376282"/>
              <a:gd name="connsiteX2" fmla="*/ 1082633 w 8114427"/>
              <a:gd name="connsiteY2" fmla="*/ 2311338 h 5376282"/>
              <a:gd name="connsiteX3" fmla="*/ 922613 w 8114427"/>
              <a:gd name="connsiteY3" fmla="*/ 2406588 h 5376282"/>
              <a:gd name="connsiteX4" fmla="*/ 888323 w 8114427"/>
              <a:gd name="connsiteY4" fmla="*/ 231514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2031296 w 8114427"/>
              <a:gd name="connsiteY0" fmla="*/ 3476709 h 5376282"/>
              <a:gd name="connsiteX1" fmla="*/ 2218013 w 8114427"/>
              <a:gd name="connsiteY1" fmla="*/ 2966658 h 5376282"/>
              <a:gd name="connsiteX2" fmla="*/ 1082633 w 8114427"/>
              <a:gd name="connsiteY2" fmla="*/ 2311338 h 5376282"/>
              <a:gd name="connsiteX3" fmla="*/ 1059773 w 8114427"/>
              <a:gd name="connsiteY3" fmla="*/ 2246568 h 5376282"/>
              <a:gd name="connsiteX4" fmla="*/ 888323 w 8114427"/>
              <a:gd name="connsiteY4" fmla="*/ 231514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2031296 w 8114427"/>
              <a:gd name="connsiteY0" fmla="*/ 3476709 h 5376282"/>
              <a:gd name="connsiteX1" fmla="*/ 2218013 w 8114427"/>
              <a:gd name="connsiteY1" fmla="*/ 2966658 h 5376282"/>
              <a:gd name="connsiteX2" fmla="*/ 1082633 w 8114427"/>
              <a:gd name="connsiteY2" fmla="*/ 2311338 h 5376282"/>
              <a:gd name="connsiteX3" fmla="*/ 1059773 w 8114427"/>
              <a:gd name="connsiteY3" fmla="*/ 2246568 h 5376282"/>
              <a:gd name="connsiteX4" fmla="*/ 922613 w 8114427"/>
              <a:gd name="connsiteY4" fmla="*/ 226561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2031296 w 8114427"/>
              <a:gd name="connsiteY0" fmla="*/ 3476709 h 5376282"/>
              <a:gd name="connsiteX1" fmla="*/ 2218013 w 8114427"/>
              <a:gd name="connsiteY1" fmla="*/ 2966658 h 5376282"/>
              <a:gd name="connsiteX2" fmla="*/ 1082633 w 8114427"/>
              <a:gd name="connsiteY2" fmla="*/ 2311338 h 5376282"/>
              <a:gd name="connsiteX3" fmla="*/ 1059773 w 8114427"/>
              <a:gd name="connsiteY3" fmla="*/ 2246568 h 5376282"/>
              <a:gd name="connsiteX4" fmla="*/ 869273 w 8114427"/>
              <a:gd name="connsiteY4" fmla="*/ 229228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2031296 w 8114427"/>
              <a:gd name="connsiteY0" fmla="*/ 3476709 h 5376282"/>
              <a:gd name="connsiteX1" fmla="*/ 2218013 w 8114427"/>
              <a:gd name="connsiteY1" fmla="*/ 2966658 h 5376282"/>
              <a:gd name="connsiteX2" fmla="*/ 1082633 w 8114427"/>
              <a:gd name="connsiteY2" fmla="*/ 2311338 h 5376282"/>
              <a:gd name="connsiteX3" fmla="*/ 1059773 w 8114427"/>
              <a:gd name="connsiteY3" fmla="*/ 2246568 h 5376282"/>
              <a:gd name="connsiteX4" fmla="*/ 869273 w 8114427"/>
              <a:gd name="connsiteY4" fmla="*/ 229228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2031296 w 8114427"/>
              <a:gd name="connsiteY0" fmla="*/ 3476709 h 5376282"/>
              <a:gd name="connsiteX1" fmla="*/ 2218013 w 8114427"/>
              <a:gd name="connsiteY1" fmla="*/ 2966658 h 5376282"/>
              <a:gd name="connsiteX2" fmla="*/ 1082633 w 8114427"/>
              <a:gd name="connsiteY2" fmla="*/ 2311338 h 5376282"/>
              <a:gd name="connsiteX3" fmla="*/ 895943 w 8114427"/>
              <a:gd name="connsiteY3" fmla="*/ 2318958 h 5376282"/>
              <a:gd name="connsiteX4" fmla="*/ 869273 w 8114427"/>
              <a:gd name="connsiteY4" fmla="*/ 229228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2031296 w 8114427"/>
              <a:gd name="connsiteY0" fmla="*/ 3476709 h 5376282"/>
              <a:gd name="connsiteX1" fmla="*/ 2218013 w 8114427"/>
              <a:gd name="connsiteY1" fmla="*/ 2966658 h 5376282"/>
              <a:gd name="connsiteX2" fmla="*/ 895943 w 8114427"/>
              <a:gd name="connsiteY2" fmla="*/ 2368488 h 5376282"/>
              <a:gd name="connsiteX3" fmla="*/ 895943 w 8114427"/>
              <a:gd name="connsiteY3" fmla="*/ 2318958 h 5376282"/>
              <a:gd name="connsiteX4" fmla="*/ 869273 w 8114427"/>
              <a:gd name="connsiteY4" fmla="*/ 229228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2031296 w 8114427"/>
              <a:gd name="connsiteY0" fmla="*/ 3476709 h 5376282"/>
              <a:gd name="connsiteX1" fmla="*/ 937853 w 8114427"/>
              <a:gd name="connsiteY1" fmla="*/ 2421828 h 5376282"/>
              <a:gd name="connsiteX2" fmla="*/ 895943 w 8114427"/>
              <a:gd name="connsiteY2" fmla="*/ 2368488 h 5376282"/>
              <a:gd name="connsiteX3" fmla="*/ 895943 w 8114427"/>
              <a:gd name="connsiteY3" fmla="*/ 2318958 h 5376282"/>
              <a:gd name="connsiteX4" fmla="*/ 869273 w 8114427"/>
              <a:gd name="connsiteY4" fmla="*/ 229228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1345496 w 8114427"/>
              <a:gd name="connsiteY0" fmla="*/ 2703279 h 5376282"/>
              <a:gd name="connsiteX1" fmla="*/ 937853 w 8114427"/>
              <a:gd name="connsiteY1" fmla="*/ 2421828 h 5376282"/>
              <a:gd name="connsiteX2" fmla="*/ 895943 w 8114427"/>
              <a:gd name="connsiteY2" fmla="*/ 2368488 h 5376282"/>
              <a:gd name="connsiteX3" fmla="*/ 895943 w 8114427"/>
              <a:gd name="connsiteY3" fmla="*/ 2318958 h 5376282"/>
              <a:gd name="connsiteX4" fmla="*/ 869273 w 8114427"/>
              <a:gd name="connsiteY4" fmla="*/ 229228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1345496 w 8114427"/>
              <a:gd name="connsiteY0" fmla="*/ 2703279 h 5376282"/>
              <a:gd name="connsiteX1" fmla="*/ 937853 w 8114427"/>
              <a:gd name="connsiteY1" fmla="*/ 2421828 h 5376282"/>
              <a:gd name="connsiteX2" fmla="*/ 895943 w 8114427"/>
              <a:gd name="connsiteY2" fmla="*/ 2368488 h 5376282"/>
              <a:gd name="connsiteX3" fmla="*/ 895943 w 8114427"/>
              <a:gd name="connsiteY3" fmla="*/ 2318958 h 5376282"/>
              <a:gd name="connsiteX4" fmla="*/ 869273 w 8114427"/>
              <a:gd name="connsiteY4" fmla="*/ 229228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1345496 w 8114427"/>
              <a:gd name="connsiteY0" fmla="*/ 2703279 h 5376282"/>
              <a:gd name="connsiteX1" fmla="*/ 902135 w 8114427"/>
              <a:gd name="connsiteY1" fmla="*/ 2462309 h 5376282"/>
              <a:gd name="connsiteX2" fmla="*/ 895943 w 8114427"/>
              <a:gd name="connsiteY2" fmla="*/ 2368488 h 5376282"/>
              <a:gd name="connsiteX3" fmla="*/ 895943 w 8114427"/>
              <a:gd name="connsiteY3" fmla="*/ 2318958 h 5376282"/>
              <a:gd name="connsiteX4" fmla="*/ 869273 w 8114427"/>
              <a:gd name="connsiteY4" fmla="*/ 229228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1345496 w 8114427"/>
              <a:gd name="connsiteY0" fmla="*/ 2703279 h 5376282"/>
              <a:gd name="connsiteX1" fmla="*/ 902135 w 8114427"/>
              <a:gd name="connsiteY1" fmla="*/ 2462309 h 5376282"/>
              <a:gd name="connsiteX2" fmla="*/ 979286 w 8114427"/>
              <a:gd name="connsiteY2" fmla="*/ 2406588 h 5376282"/>
              <a:gd name="connsiteX3" fmla="*/ 895943 w 8114427"/>
              <a:gd name="connsiteY3" fmla="*/ 2318958 h 5376282"/>
              <a:gd name="connsiteX4" fmla="*/ 869273 w 8114427"/>
              <a:gd name="connsiteY4" fmla="*/ 229228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1345496 w 8114427"/>
              <a:gd name="connsiteY0" fmla="*/ 2703279 h 5376282"/>
              <a:gd name="connsiteX1" fmla="*/ 902135 w 8114427"/>
              <a:gd name="connsiteY1" fmla="*/ 2462309 h 5376282"/>
              <a:gd name="connsiteX2" fmla="*/ 979286 w 8114427"/>
              <a:gd name="connsiteY2" fmla="*/ 2406588 h 5376282"/>
              <a:gd name="connsiteX3" fmla="*/ 895943 w 8114427"/>
              <a:gd name="connsiteY3" fmla="*/ 2383251 h 5376282"/>
              <a:gd name="connsiteX4" fmla="*/ 869273 w 8114427"/>
              <a:gd name="connsiteY4" fmla="*/ 2292288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1345496 w 8114427"/>
              <a:gd name="connsiteY0" fmla="*/ 2703279 h 5376282"/>
              <a:gd name="connsiteX1" fmla="*/ 902135 w 8114427"/>
              <a:gd name="connsiteY1" fmla="*/ 2462309 h 5376282"/>
              <a:gd name="connsiteX2" fmla="*/ 979286 w 8114427"/>
              <a:gd name="connsiteY2" fmla="*/ 2406588 h 5376282"/>
              <a:gd name="connsiteX3" fmla="*/ 895943 w 8114427"/>
              <a:gd name="connsiteY3" fmla="*/ 2383251 h 5376282"/>
              <a:gd name="connsiteX4" fmla="*/ 897848 w 8114427"/>
              <a:gd name="connsiteY4" fmla="*/ 2294669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1345496 w 8114427"/>
              <a:gd name="connsiteY0" fmla="*/ 2703279 h 5376282"/>
              <a:gd name="connsiteX1" fmla="*/ 902135 w 8114427"/>
              <a:gd name="connsiteY1" fmla="*/ 2462309 h 5376282"/>
              <a:gd name="connsiteX2" fmla="*/ 979286 w 8114427"/>
              <a:gd name="connsiteY2" fmla="*/ 2406588 h 5376282"/>
              <a:gd name="connsiteX3" fmla="*/ 895943 w 8114427"/>
              <a:gd name="connsiteY3" fmla="*/ 2383251 h 5376282"/>
              <a:gd name="connsiteX4" fmla="*/ 897848 w 8114427"/>
              <a:gd name="connsiteY4" fmla="*/ 2294669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1345496 w 8114427"/>
              <a:gd name="connsiteY0" fmla="*/ 2703279 h 5376282"/>
              <a:gd name="connsiteX1" fmla="*/ 902135 w 8114427"/>
              <a:gd name="connsiteY1" fmla="*/ 2462309 h 5376282"/>
              <a:gd name="connsiteX2" fmla="*/ 979286 w 8114427"/>
              <a:gd name="connsiteY2" fmla="*/ 2406588 h 5376282"/>
              <a:gd name="connsiteX3" fmla="*/ 895943 w 8114427"/>
              <a:gd name="connsiteY3" fmla="*/ 2383251 h 5376282"/>
              <a:gd name="connsiteX4" fmla="*/ 897848 w 8114427"/>
              <a:gd name="connsiteY4" fmla="*/ 2294669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1345496 w 8114427"/>
              <a:gd name="connsiteY0" fmla="*/ 2703279 h 5376282"/>
              <a:gd name="connsiteX1" fmla="*/ 902135 w 8114427"/>
              <a:gd name="connsiteY1" fmla="*/ 2462309 h 5376282"/>
              <a:gd name="connsiteX2" fmla="*/ 979286 w 8114427"/>
              <a:gd name="connsiteY2" fmla="*/ 2406588 h 5376282"/>
              <a:gd name="connsiteX3" fmla="*/ 895943 w 8114427"/>
              <a:gd name="connsiteY3" fmla="*/ 2383251 h 5376282"/>
              <a:gd name="connsiteX4" fmla="*/ 897848 w 8114427"/>
              <a:gd name="connsiteY4" fmla="*/ 2294669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1345496 w 8114427"/>
              <a:gd name="connsiteY0" fmla="*/ 2703279 h 5376282"/>
              <a:gd name="connsiteX1" fmla="*/ 925948 w 8114427"/>
              <a:gd name="connsiteY1" fmla="*/ 2457546 h 5376282"/>
              <a:gd name="connsiteX2" fmla="*/ 979286 w 8114427"/>
              <a:gd name="connsiteY2" fmla="*/ 2406588 h 5376282"/>
              <a:gd name="connsiteX3" fmla="*/ 895943 w 8114427"/>
              <a:gd name="connsiteY3" fmla="*/ 2383251 h 5376282"/>
              <a:gd name="connsiteX4" fmla="*/ 897848 w 8114427"/>
              <a:gd name="connsiteY4" fmla="*/ 2294669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869246 w 8114427"/>
              <a:gd name="connsiteY0" fmla="*/ 2443722 h 5376282"/>
              <a:gd name="connsiteX1" fmla="*/ 925948 w 8114427"/>
              <a:gd name="connsiteY1" fmla="*/ 2457546 h 5376282"/>
              <a:gd name="connsiteX2" fmla="*/ 979286 w 8114427"/>
              <a:gd name="connsiteY2" fmla="*/ 2406588 h 5376282"/>
              <a:gd name="connsiteX3" fmla="*/ 895943 w 8114427"/>
              <a:gd name="connsiteY3" fmla="*/ 2383251 h 5376282"/>
              <a:gd name="connsiteX4" fmla="*/ 897848 w 8114427"/>
              <a:gd name="connsiteY4" fmla="*/ 2294669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869246 w 8114427"/>
              <a:gd name="connsiteY0" fmla="*/ 2443722 h 5376282"/>
              <a:gd name="connsiteX1" fmla="*/ 925948 w 8114427"/>
              <a:gd name="connsiteY1" fmla="*/ 2457546 h 5376282"/>
              <a:gd name="connsiteX2" fmla="*/ 979286 w 8114427"/>
              <a:gd name="connsiteY2" fmla="*/ 2406588 h 5376282"/>
              <a:gd name="connsiteX3" fmla="*/ 895943 w 8114427"/>
              <a:gd name="connsiteY3" fmla="*/ 2383251 h 5376282"/>
              <a:gd name="connsiteX4" fmla="*/ 897848 w 8114427"/>
              <a:gd name="connsiteY4" fmla="*/ 2294669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835909 w 8114427"/>
              <a:gd name="connsiteY0" fmla="*/ 2379428 h 5376282"/>
              <a:gd name="connsiteX1" fmla="*/ 925948 w 8114427"/>
              <a:gd name="connsiteY1" fmla="*/ 2457546 h 5376282"/>
              <a:gd name="connsiteX2" fmla="*/ 979286 w 8114427"/>
              <a:gd name="connsiteY2" fmla="*/ 2406588 h 5376282"/>
              <a:gd name="connsiteX3" fmla="*/ 895943 w 8114427"/>
              <a:gd name="connsiteY3" fmla="*/ 2383251 h 5376282"/>
              <a:gd name="connsiteX4" fmla="*/ 897848 w 8114427"/>
              <a:gd name="connsiteY4" fmla="*/ 2294669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835909 w 8114427"/>
              <a:gd name="connsiteY0" fmla="*/ 2379428 h 5376282"/>
              <a:gd name="connsiteX1" fmla="*/ 925948 w 8114427"/>
              <a:gd name="connsiteY1" fmla="*/ 2457546 h 5376282"/>
              <a:gd name="connsiteX2" fmla="*/ 979286 w 8114427"/>
              <a:gd name="connsiteY2" fmla="*/ 2406588 h 5376282"/>
              <a:gd name="connsiteX3" fmla="*/ 895943 w 8114427"/>
              <a:gd name="connsiteY3" fmla="*/ 2383251 h 5376282"/>
              <a:gd name="connsiteX4" fmla="*/ 897848 w 8114427"/>
              <a:gd name="connsiteY4" fmla="*/ 2294669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835909 w 8114427"/>
              <a:gd name="connsiteY0" fmla="*/ 2379428 h 5376282"/>
              <a:gd name="connsiteX1" fmla="*/ 933092 w 8114427"/>
              <a:gd name="connsiteY1" fmla="*/ 2462308 h 5376282"/>
              <a:gd name="connsiteX2" fmla="*/ 979286 w 8114427"/>
              <a:gd name="connsiteY2" fmla="*/ 2406588 h 5376282"/>
              <a:gd name="connsiteX3" fmla="*/ 895943 w 8114427"/>
              <a:gd name="connsiteY3" fmla="*/ 2383251 h 5376282"/>
              <a:gd name="connsiteX4" fmla="*/ 897848 w 8114427"/>
              <a:gd name="connsiteY4" fmla="*/ 2294669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835909 w 8114427"/>
              <a:gd name="connsiteY0" fmla="*/ 2379428 h 5376282"/>
              <a:gd name="connsiteX1" fmla="*/ 933092 w 8114427"/>
              <a:gd name="connsiteY1" fmla="*/ 2462308 h 5376282"/>
              <a:gd name="connsiteX2" fmla="*/ 979286 w 8114427"/>
              <a:gd name="connsiteY2" fmla="*/ 2406588 h 5376282"/>
              <a:gd name="connsiteX3" fmla="*/ 895943 w 8114427"/>
              <a:gd name="connsiteY3" fmla="*/ 2383251 h 5376282"/>
              <a:gd name="connsiteX4" fmla="*/ 897848 w 8114427"/>
              <a:gd name="connsiteY4" fmla="*/ 2294669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833528 w 8114427"/>
              <a:gd name="connsiteY0" fmla="*/ 2343709 h 5376282"/>
              <a:gd name="connsiteX1" fmla="*/ 933092 w 8114427"/>
              <a:gd name="connsiteY1" fmla="*/ 2462308 h 5376282"/>
              <a:gd name="connsiteX2" fmla="*/ 979286 w 8114427"/>
              <a:gd name="connsiteY2" fmla="*/ 2406588 h 5376282"/>
              <a:gd name="connsiteX3" fmla="*/ 895943 w 8114427"/>
              <a:gd name="connsiteY3" fmla="*/ 2383251 h 5376282"/>
              <a:gd name="connsiteX4" fmla="*/ 897848 w 8114427"/>
              <a:gd name="connsiteY4" fmla="*/ 2294669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833528 w 8114427"/>
              <a:gd name="connsiteY0" fmla="*/ 2343709 h 5376282"/>
              <a:gd name="connsiteX1" fmla="*/ 933092 w 8114427"/>
              <a:gd name="connsiteY1" fmla="*/ 2462308 h 5376282"/>
              <a:gd name="connsiteX2" fmla="*/ 979286 w 8114427"/>
              <a:gd name="connsiteY2" fmla="*/ 2406588 h 5376282"/>
              <a:gd name="connsiteX3" fmla="*/ 895943 w 8114427"/>
              <a:gd name="connsiteY3" fmla="*/ 2383251 h 5376282"/>
              <a:gd name="connsiteX4" fmla="*/ 897848 w 8114427"/>
              <a:gd name="connsiteY4" fmla="*/ 2294669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826384 w 8114427"/>
              <a:gd name="connsiteY0" fmla="*/ 2338947 h 5376282"/>
              <a:gd name="connsiteX1" fmla="*/ 933092 w 8114427"/>
              <a:gd name="connsiteY1" fmla="*/ 2462308 h 5376282"/>
              <a:gd name="connsiteX2" fmla="*/ 979286 w 8114427"/>
              <a:gd name="connsiteY2" fmla="*/ 2406588 h 5376282"/>
              <a:gd name="connsiteX3" fmla="*/ 895943 w 8114427"/>
              <a:gd name="connsiteY3" fmla="*/ 2383251 h 5376282"/>
              <a:gd name="connsiteX4" fmla="*/ 897848 w 8114427"/>
              <a:gd name="connsiteY4" fmla="*/ 2294669 h 5376282"/>
              <a:gd name="connsiteX5" fmla="*/ 953093 w 8114427"/>
              <a:gd name="connsiteY5" fmla="*/ 2040828 h 5376282"/>
              <a:gd name="connsiteX6" fmla="*/ 882262 w 8114427"/>
              <a:gd name="connsiteY6" fmla="*/ 1952938 h 5376282"/>
              <a:gd name="connsiteX7" fmla="*/ 819649 w 8114427"/>
              <a:gd name="connsiteY7" fmla="*/ 1842296 h 5376282"/>
              <a:gd name="connsiteX8" fmla="*/ 724892 w 8114427"/>
              <a:gd name="connsiteY8" fmla="*/ 1694990 h 5376282"/>
              <a:gd name="connsiteX9" fmla="*/ 582758 w 8114427"/>
              <a:gd name="connsiteY9" fmla="*/ 1570351 h 5376282"/>
              <a:gd name="connsiteX10" fmla="*/ 490044 w 8114427"/>
              <a:gd name="connsiteY10" fmla="*/ 1461969 h 5376282"/>
              <a:gd name="connsiteX11" fmla="*/ 398787 w 8114427"/>
              <a:gd name="connsiteY11" fmla="*/ 1377494 h 5376282"/>
              <a:gd name="connsiteX12" fmla="*/ 373643 w 8114427"/>
              <a:gd name="connsiteY12" fmla="*/ 1258831 h 5376282"/>
              <a:gd name="connsiteX13" fmla="*/ 379402 w 8114427"/>
              <a:gd name="connsiteY13" fmla="*/ 1151904 h 5376282"/>
              <a:gd name="connsiteX14" fmla="*/ 343327 w 8114427"/>
              <a:gd name="connsiteY14" fmla="*/ 1054238 h 5376282"/>
              <a:gd name="connsiteX15" fmla="*/ 302947 w 8114427"/>
              <a:gd name="connsiteY15" fmla="*/ 996082 h 5376282"/>
              <a:gd name="connsiteX16" fmla="*/ 307902 w 8114427"/>
              <a:gd name="connsiteY16" fmla="*/ 860731 h 5376282"/>
              <a:gd name="connsiteX17" fmla="*/ 218162 w 8114427"/>
              <a:gd name="connsiteY17" fmla="*/ 767429 h 5376282"/>
              <a:gd name="connsiteX18" fmla="*/ 238786 w 8114427"/>
              <a:gd name="connsiteY18" fmla="*/ 673694 h 5376282"/>
              <a:gd name="connsiteX19" fmla="*/ 131859 w 8114427"/>
              <a:gd name="connsiteY19" fmla="*/ 414074 h 5376282"/>
              <a:gd name="connsiteX20" fmla="*/ 179454 w 8114427"/>
              <a:gd name="connsiteY20" fmla="*/ 360503 h 5376282"/>
              <a:gd name="connsiteX21" fmla="*/ 91696 w 8114427"/>
              <a:gd name="connsiteY21" fmla="*/ 241499 h 5376282"/>
              <a:gd name="connsiteX22" fmla="*/ 44535 w 8114427"/>
              <a:gd name="connsiteY22" fmla="*/ 106364 h 5376282"/>
              <a:gd name="connsiteX23" fmla="*/ 73903 w 8114427"/>
              <a:gd name="connsiteY23" fmla="*/ 3029 h 5376282"/>
              <a:gd name="connsiteX24" fmla="*/ 914999 w 8114427"/>
              <a:gd name="connsiteY24" fmla="*/ 32694 h 5376282"/>
              <a:gd name="connsiteX25" fmla="*/ 985387 w 8114427"/>
              <a:gd name="connsiteY25" fmla="*/ 86035 h 5376282"/>
              <a:gd name="connsiteX26" fmla="*/ 1040724 w 8114427"/>
              <a:gd name="connsiteY26" fmla="*/ 212028 h 5376282"/>
              <a:gd name="connsiteX27" fmla="*/ 2217091 w 8114427"/>
              <a:gd name="connsiteY27" fmla="*/ 808490 h 5376282"/>
              <a:gd name="connsiteX28" fmla="*/ 2789562 w 8114427"/>
              <a:gd name="connsiteY28" fmla="*/ 907056 h 5376282"/>
              <a:gd name="connsiteX29" fmla="*/ 3280035 w 8114427"/>
              <a:gd name="connsiteY29" fmla="*/ 953195 h 5376282"/>
              <a:gd name="connsiteX30" fmla="*/ 3494599 w 8114427"/>
              <a:gd name="connsiteY30" fmla="*/ 977101 h 5376282"/>
              <a:gd name="connsiteX31" fmla="*/ 3506552 w 8114427"/>
              <a:gd name="connsiteY31" fmla="*/ 977101 h 5376282"/>
              <a:gd name="connsiteX32" fmla="*/ 3518505 w 8114427"/>
              <a:gd name="connsiteY32" fmla="*/ 779877 h 5376282"/>
              <a:gd name="connsiteX33" fmla="*/ 3518505 w 8114427"/>
              <a:gd name="connsiteY33" fmla="*/ 773901 h 5376282"/>
              <a:gd name="connsiteX34" fmla="*/ 3655964 w 8114427"/>
              <a:gd name="connsiteY34" fmla="*/ 773901 h 5376282"/>
              <a:gd name="connsiteX35" fmla="*/ 4205799 w 8114427"/>
              <a:gd name="connsiteY35" fmla="*/ 821713 h 5376282"/>
              <a:gd name="connsiteX36" fmla="*/ 4241658 w 8114427"/>
              <a:gd name="connsiteY36" fmla="*/ 821713 h 5376282"/>
              <a:gd name="connsiteX37" fmla="*/ 4271540 w 8114427"/>
              <a:gd name="connsiteY37" fmla="*/ 851595 h 5376282"/>
              <a:gd name="connsiteX38" fmla="*/ 4295446 w 8114427"/>
              <a:gd name="connsiteY38" fmla="*/ 905383 h 5376282"/>
              <a:gd name="connsiteX39" fmla="*/ 4301423 w 8114427"/>
              <a:gd name="connsiteY39" fmla="*/ 953195 h 5376282"/>
              <a:gd name="connsiteX40" fmla="*/ 4343258 w 8114427"/>
              <a:gd name="connsiteY40" fmla="*/ 1001007 h 5376282"/>
              <a:gd name="connsiteX41" fmla="*/ 4408999 w 8114427"/>
              <a:gd name="connsiteY41" fmla="*/ 1012960 h 5376282"/>
              <a:gd name="connsiteX42" fmla="*/ 4462787 w 8114427"/>
              <a:gd name="connsiteY42" fmla="*/ 1060772 h 5376282"/>
              <a:gd name="connsiteX43" fmla="*/ 4504623 w 8114427"/>
              <a:gd name="connsiteY43" fmla="*/ 1114560 h 5376282"/>
              <a:gd name="connsiteX44" fmla="*/ 4558411 w 8114427"/>
              <a:gd name="connsiteY44" fmla="*/ 1168348 h 5376282"/>
              <a:gd name="connsiteX45" fmla="*/ 4576340 w 8114427"/>
              <a:gd name="connsiteY45" fmla="*/ 1198230 h 5376282"/>
              <a:gd name="connsiteX46" fmla="*/ 4630129 w 8114427"/>
              <a:gd name="connsiteY46" fmla="*/ 1246042 h 5376282"/>
              <a:gd name="connsiteX47" fmla="*/ 4683917 w 8114427"/>
              <a:gd name="connsiteY47" fmla="*/ 1293854 h 5376282"/>
              <a:gd name="connsiteX48" fmla="*/ 4689893 w 8114427"/>
              <a:gd name="connsiteY48" fmla="*/ 1293854 h 5376282"/>
              <a:gd name="connsiteX49" fmla="*/ 4749658 w 8114427"/>
              <a:gd name="connsiteY49" fmla="*/ 1311783 h 5376282"/>
              <a:gd name="connsiteX50" fmla="*/ 4791493 w 8114427"/>
              <a:gd name="connsiteY50" fmla="*/ 1365572 h 5376282"/>
              <a:gd name="connsiteX51" fmla="*/ 4797470 w 8114427"/>
              <a:gd name="connsiteY51" fmla="*/ 1377524 h 5376282"/>
              <a:gd name="connsiteX52" fmla="*/ 4821376 w 8114427"/>
              <a:gd name="connsiteY52" fmla="*/ 1401430 h 5376282"/>
              <a:gd name="connsiteX53" fmla="*/ 4845281 w 8114427"/>
              <a:gd name="connsiteY53" fmla="*/ 1443266 h 5376282"/>
              <a:gd name="connsiteX54" fmla="*/ 4851258 w 8114427"/>
              <a:gd name="connsiteY54" fmla="*/ 1491077 h 5376282"/>
              <a:gd name="connsiteX55" fmla="*/ 4863211 w 8114427"/>
              <a:gd name="connsiteY55" fmla="*/ 1514983 h 5376282"/>
              <a:gd name="connsiteX56" fmla="*/ 4887117 w 8114427"/>
              <a:gd name="connsiteY56" fmla="*/ 1544866 h 5376282"/>
              <a:gd name="connsiteX57" fmla="*/ 4911023 w 8114427"/>
              <a:gd name="connsiteY57" fmla="*/ 1580724 h 5376282"/>
              <a:gd name="connsiteX58" fmla="*/ 4922976 w 8114427"/>
              <a:gd name="connsiteY58" fmla="*/ 1610607 h 5376282"/>
              <a:gd name="connsiteX59" fmla="*/ 4899070 w 8114427"/>
              <a:gd name="connsiteY59" fmla="*/ 1664395 h 5376282"/>
              <a:gd name="connsiteX60" fmla="*/ 4922976 w 8114427"/>
              <a:gd name="connsiteY60" fmla="*/ 1712207 h 5376282"/>
              <a:gd name="connsiteX61" fmla="*/ 4934929 w 8114427"/>
              <a:gd name="connsiteY61" fmla="*/ 1742089 h 5376282"/>
              <a:gd name="connsiteX62" fmla="*/ 4952858 w 8114427"/>
              <a:gd name="connsiteY62" fmla="*/ 1783924 h 5376282"/>
              <a:gd name="connsiteX63" fmla="*/ 4964811 w 8114427"/>
              <a:gd name="connsiteY63" fmla="*/ 1801854 h 5376282"/>
              <a:gd name="connsiteX64" fmla="*/ 4964811 w 8114427"/>
              <a:gd name="connsiteY64" fmla="*/ 1831736 h 5376282"/>
              <a:gd name="connsiteX65" fmla="*/ 5012623 w 8114427"/>
              <a:gd name="connsiteY65" fmla="*/ 1891501 h 5376282"/>
              <a:gd name="connsiteX66" fmla="*/ 5042505 w 8114427"/>
              <a:gd name="connsiteY66" fmla="*/ 1909430 h 5376282"/>
              <a:gd name="connsiteX67" fmla="*/ 5048481 w 8114427"/>
              <a:gd name="connsiteY67" fmla="*/ 1903454 h 5376282"/>
              <a:gd name="connsiteX68" fmla="*/ 5090317 w 8114427"/>
              <a:gd name="connsiteY68" fmla="*/ 1921383 h 5376282"/>
              <a:gd name="connsiteX69" fmla="*/ 5144105 w 8114427"/>
              <a:gd name="connsiteY69" fmla="*/ 1969195 h 5376282"/>
              <a:gd name="connsiteX70" fmla="*/ 5185940 w 8114427"/>
              <a:gd name="connsiteY70" fmla="*/ 2005054 h 5376282"/>
              <a:gd name="connsiteX71" fmla="*/ 5221799 w 8114427"/>
              <a:gd name="connsiteY71" fmla="*/ 2017007 h 5376282"/>
              <a:gd name="connsiteX72" fmla="*/ 5275587 w 8114427"/>
              <a:gd name="connsiteY72" fmla="*/ 2028960 h 5376282"/>
              <a:gd name="connsiteX73" fmla="*/ 5275587 w 8114427"/>
              <a:gd name="connsiteY73" fmla="*/ 2052866 h 5376282"/>
              <a:gd name="connsiteX74" fmla="*/ 5323399 w 8114427"/>
              <a:gd name="connsiteY74" fmla="*/ 2082748 h 5376282"/>
              <a:gd name="connsiteX75" fmla="*/ 5359258 w 8114427"/>
              <a:gd name="connsiteY75" fmla="*/ 2088724 h 5376282"/>
              <a:gd name="connsiteX76" fmla="*/ 5401093 w 8114427"/>
              <a:gd name="connsiteY76" fmla="*/ 2124583 h 5376282"/>
              <a:gd name="connsiteX77" fmla="*/ 5430976 w 8114427"/>
              <a:gd name="connsiteY77" fmla="*/ 2142513 h 5376282"/>
              <a:gd name="connsiteX78" fmla="*/ 5442929 w 8114427"/>
              <a:gd name="connsiteY78" fmla="*/ 2148489 h 5376282"/>
              <a:gd name="connsiteX79" fmla="*/ 5466834 w 8114427"/>
              <a:gd name="connsiteY79" fmla="*/ 2154466 h 5376282"/>
              <a:gd name="connsiteX80" fmla="*/ 5526599 w 8114427"/>
              <a:gd name="connsiteY80" fmla="*/ 2178372 h 5376282"/>
              <a:gd name="connsiteX81" fmla="*/ 5550505 w 8114427"/>
              <a:gd name="connsiteY81" fmla="*/ 2154466 h 5376282"/>
              <a:gd name="connsiteX82" fmla="*/ 5574411 w 8114427"/>
              <a:gd name="connsiteY82" fmla="*/ 2130560 h 5376282"/>
              <a:gd name="connsiteX83" fmla="*/ 5604293 w 8114427"/>
              <a:gd name="connsiteY83" fmla="*/ 2088724 h 5376282"/>
              <a:gd name="connsiteX84" fmla="*/ 5646129 w 8114427"/>
              <a:gd name="connsiteY84" fmla="*/ 2064819 h 5376282"/>
              <a:gd name="connsiteX85" fmla="*/ 5634176 w 8114427"/>
              <a:gd name="connsiteY85" fmla="*/ 2046889 h 5376282"/>
              <a:gd name="connsiteX86" fmla="*/ 5634176 w 8114427"/>
              <a:gd name="connsiteY86" fmla="*/ 2011030 h 5376282"/>
              <a:gd name="connsiteX87" fmla="*/ 5670034 w 8114427"/>
              <a:gd name="connsiteY87" fmla="*/ 1975172 h 5376282"/>
              <a:gd name="connsiteX88" fmla="*/ 5670034 w 8114427"/>
              <a:gd name="connsiteY88" fmla="*/ 1957242 h 5376282"/>
              <a:gd name="connsiteX89" fmla="*/ 5735776 w 8114427"/>
              <a:gd name="connsiteY89" fmla="*/ 1819783 h 5376282"/>
              <a:gd name="connsiteX90" fmla="*/ 5753705 w 8114427"/>
              <a:gd name="connsiteY90" fmla="*/ 1813807 h 5376282"/>
              <a:gd name="connsiteX91" fmla="*/ 5843352 w 8114427"/>
              <a:gd name="connsiteY91" fmla="*/ 1795877 h 5376282"/>
              <a:gd name="connsiteX92" fmla="*/ 5855305 w 8114427"/>
              <a:gd name="connsiteY92" fmla="*/ 1795877 h 5376282"/>
              <a:gd name="connsiteX93" fmla="*/ 5879210 w 8114427"/>
              <a:gd name="connsiteY93" fmla="*/ 1765996 h 5376282"/>
              <a:gd name="connsiteX94" fmla="*/ 6070456 w 8114427"/>
              <a:gd name="connsiteY94" fmla="*/ 1789901 h 5376282"/>
              <a:gd name="connsiteX95" fmla="*/ 6219869 w 8114427"/>
              <a:gd name="connsiteY95" fmla="*/ 1807830 h 5376282"/>
              <a:gd name="connsiteX96" fmla="*/ 6291586 w 8114427"/>
              <a:gd name="connsiteY96" fmla="*/ 1849666 h 5376282"/>
              <a:gd name="connsiteX97" fmla="*/ 6327444 w 8114427"/>
              <a:gd name="connsiteY97" fmla="*/ 1897477 h 5376282"/>
              <a:gd name="connsiteX98" fmla="*/ 6333421 w 8114427"/>
              <a:gd name="connsiteY98" fmla="*/ 1939313 h 5376282"/>
              <a:gd name="connsiteX99" fmla="*/ 6423067 w 8114427"/>
              <a:gd name="connsiteY99" fmla="*/ 1951266 h 5376282"/>
              <a:gd name="connsiteX100" fmla="*/ 6452950 w 8114427"/>
              <a:gd name="connsiteY100" fmla="*/ 2017007 h 5376282"/>
              <a:gd name="connsiteX101" fmla="*/ 6512713 w 8114427"/>
              <a:gd name="connsiteY101" fmla="*/ 2046889 h 5376282"/>
              <a:gd name="connsiteX102" fmla="*/ 6584431 w 8114427"/>
              <a:gd name="connsiteY102" fmla="*/ 2118606 h 5376282"/>
              <a:gd name="connsiteX103" fmla="*/ 6620289 w 8114427"/>
              <a:gd name="connsiteY103" fmla="*/ 2256065 h 5376282"/>
              <a:gd name="connsiteX104" fmla="*/ 6703960 w 8114427"/>
              <a:gd name="connsiteY104" fmla="*/ 2381572 h 5376282"/>
              <a:gd name="connsiteX105" fmla="*/ 6745795 w 8114427"/>
              <a:gd name="connsiteY105" fmla="*/ 2501101 h 5376282"/>
              <a:gd name="connsiteX106" fmla="*/ 6829465 w 8114427"/>
              <a:gd name="connsiteY106" fmla="*/ 2560866 h 5376282"/>
              <a:gd name="connsiteX107" fmla="*/ 6889229 w 8114427"/>
              <a:gd name="connsiteY107" fmla="*/ 2650512 h 5376282"/>
              <a:gd name="connsiteX108" fmla="*/ 6948993 w 8114427"/>
              <a:gd name="connsiteY108" fmla="*/ 2758089 h 5376282"/>
              <a:gd name="connsiteX109" fmla="*/ 6996805 w 8114427"/>
              <a:gd name="connsiteY109" fmla="*/ 2805900 h 5376282"/>
              <a:gd name="connsiteX110" fmla="*/ 7068521 w 8114427"/>
              <a:gd name="connsiteY110" fmla="*/ 2829806 h 5376282"/>
              <a:gd name="connsiteX111" fmla="*/ 7080473 w 8114427"/>
              <a:gd name="connsiteY111" fmla="*/ 2907501 h 5376282"/>
              <a:gd name="connsiteX112" fmla="*/ 7086450 w 8114427"/>
              <a:gd name="connsiteY112" fmla="*/ 2979218 h 5376282"/>
              <a:gd name="connsiteX113" fmla="*/ 7104378 w 8114427"/>
              <a:gd name="connsiteY113" fmla="*/ 3080819 h 5376282"/>
              <a:gd name="connsiteX114" fmla="*/ 7146214 w 8114427"/>
              <a:gd name="connsiteY114" fmla="*/ 3182419 h 5376282"/>
              <a:gd name="connsiteX115" fmla="*/ 7176095 w 8114427"/>
              <a:gd name="connsiteY115" fmla="*/ 3194372 h 5376282"/>
              <a:gd name="connsiteX116" fmla="*/ 7200002 w 8114427"/>
              <a:gd name="connsiteY116" fmla="*/ 3260112 h 5376282"/>
              <a:gd name="connsiteX117" fmla="*/ 7277694 w 8114427"/>
              <a:gd name="connsiteY117" fmla="*/ 3361711 h 5376282"/>
              <a:gd name="connsiteX118" fmla="*/ 7385271 w 8114427"/>
              <a:gd name="connsiteY118" fmla="*/ 3391593 h 5376282"/>
              <a:gd name="connsiteX119" fmla="*/ 7451012 w 8114427"/>
              <a:gd name="connsiteY119" fmla="*/ 3445381 h 5376282"/>
              <a:gd name="connsiteX120" fmla="*/ 7558588 w 8114427"/>
              <a:gd name="connsiteY120" fmla="*/ 3451357 h 5376282"/>
              <a:gd name="connsiteX121" fmla="*/ 7630305 w 8114427"/>
              <a:gd name="connsiteY121" fmla="*/ 3517097 h 5376282"/>
              <a:gd name="connsiteX122" fmla="*/ 7702023 w 8114427"/>
              <a:gd name="connsiteY122" fmla="*/ 3546980 h 5376282"/>
              <a:gd name="connsiteX123" fmla="*/ 7857410 w 8114427"/>
              <a:gd name="connsiteY123" fmla="*/ 3535026 h 5376282"/>
              <a:gd name="connsiteX124" fmla="*/ 7970962 w 8114427"/>
              <a:gd name="connsiteY124" fmla="*/ 3588814 h 5376282"/>
              <a:gd name="connsiteX125" fmla="*/ 8012796 w 8114427"/>
              <a:gd name="connsiteY125" fmla="*/ 3612720 h 5376282"/>
              <a:gd name="connsiteX126" fmla="*/ 8090490 w 8114427"/>
              <a:gd name="connsiteY126" fmla="*/ 3564909 h 5376282"/>
              <a:gd name="connsiteX127" fmla="*/ 8108418 w 8114427"/>
              <a:gd name="connsiteY127" fmla="*/ 3558932 h 5376282"/>
              <a:gd name="connsiteX128" fmla="*/ 8114394 w 8114427"/>
              <a:gd name="connsiteY128" fmla="*/ 3720296 h 5376282"/>
              <a:gd name="connsiteX129" fmla="*/ 8030724 w 8114427"/>
              <a:gd name="connsiteY129" fmla="*/ 3893614 h 5376282"/>
              <a:gd name="connsiteX130" fmla="*/ 7970960 w 8114427"/>
              <a:gd name="connsiteY130" fmla="*/ 4054978 h 5376282"/>
              <a:gd name="connsiteX131" fmla="*/ 7929124 w 8114427"/>
              <a:gd name="connsiteY131" fmla="*/ 4365754 h 5376282"/>
              <a:gd name="connsiteX132" fmla="*/ 7911195 w 8114427"/>
              <a:gd name="connsiteY132" fmla="*/ 4568954 h 5376282"/>
              <a:gd name="connsiteX133" fmla="*/ 7917171 w 8114427"/>
              <a:gd name="connsiteY133" fmla="*/ 4736295 h 5376282"/>
              <a:gd name="connsiteX134" fmla="*/ 7917171 w 8114427"/>
              <a:gd name="connsiteY134" fmla="*/ 4867777 h 5376282"/>
              <a:gd name="connsiteX135" fmla="*/ 7929124 w 8114427"/>
              <a:gd name="connsiteY135" fmla="*/ 5029141 h 5376282"/>
              <a:gd name="connsiteX136" fmla="*/ 7893266 w 8114427"/>
              <a:gd name="connsiteY136" fmla="*/ 5166599 h 5376282"/>
              <a:gd name="connsiteX137" fmla="*/ 7905219 w 8114427"/>
              <a:gd name="connsiteY137" fmla="*/ 5280152 h 5376282"/>
              <a:gd name="connsiteX138" fmla="*/ 7935101 w 8114427"/>
              <a:gd name="connsiteY138" fmla="*/ 5369799 h 5376282"/>
              <a:gd name="connsiteX139" fmla="*/ 7911195 w 8114427"/>
              <a:gd name="connsiteY139" fmla="*/ 5369798 h 5376282"/>
              <a:gd name="connsiteX140" fmla="*/ 7815571 w 8114427"/>
              <a:gd name="connsiteY140" fmla="*/ 5327962 h 5376282"/>
              <a:gd name="connsiteX141" fmla="*/ 7725924 w 8114427"/>
              <a:gd name="connsiteY141" fmla="*/ 5286127 h 5376282"/>
              <a:gd name="connsiteX142" fmla="*/ 7678113 w 8114427"/>
              <a:gd name="connsiteY142" fmla="*/ 5292104 h 5376282"/>
              <a:gd name="connsiteX143" fmla="*/ 7546631 w 8114427"/>
              <a:gd name="connsiteY143" fmla="*/ 5298081 h 5376282"/>
              <a:gd name="connsiteX144" fmla="*/ 7474913 w 8114427"/>
              <a:gd name="connsiteY144" fmla="*/ 5310034 h 5376282"/>
              <a:gd name="connsiteX145" fmla="*/ 7445031 w 8114427"/>
              <a:gd name="connsiteY145" fmla="*/ 5339916 h 5376282"/>
              <a:gd name="connsiteX146" fmla="*/ 7259760 w 8114427"/>
              <a:gd name="connsiteY146" fmla="*/ 5298080 h 5376282"/>
              <a:gd name="connsiteX147" fmla="*/ 7214129 w 8114427"/>
              <a:gd name="connsiteY147" fmla="*/ 5192855 h 5376282"/>
              <a:gd name="connsiteX148" fmla="*/ 7179460 w 8114427"/>
              <a:gd name="connsiteY148" fmla="*/ 5214524 h 5376282"/>
              <a:gd name="connsiteX149" fmla="*/ 7144791 w 8114427"/>
              <a:gd name="connsiteY149" fmla="*/ 5179854 h 5376282"/>
              <a:gd name="connsiteX150" fmla="*/ 7127456 w 8114427"/>
              <a:gd name="connsiteY150" fmla="*/ 5218856 h 5376282"/>
              <a:gd name="connsiteX151" fmla="*/ 6915107 w 8114427"/>
              <a:gd name="connsiteY151" fmla="*/ 5145184 h 5376282"/>
              <a:gd name="connsiteX152" fmla="*/ 6893439 w 8114427"/>
              <a:gd name="connsiteY152" fmla="*/ 5097514 h 5376282"/>
              <a:gd name="connsiteX153" fmla="*/ 6941109 w 8114427"/>
              <a:gd name="connsiteY153" fmla="*/ 5054178 h 5376282"/>
              <a:gd name="connsiteX154" fmla="*/ 6906440 w 8114427"/>
              <a:gd name="connsiteY154" fmla="*/ 4976172 h 5376282"/>
              <a:gd name="connsiteX155" fmla="*/ 6863104 w 8114427"/>
              <a:gd name="connsiteY155" fmla="*/ 4980506 h 5376282"/>
              <a:gd name="connsiteX156" fmla="*/ 6880438 w 8114427"/>
              <a:gd name="connsiteY156" fmla="*/ 4928502 h 5376282"/>
              <a:gd name="connsiteX157" fmla="*/ 6780764 w 8114427"/>
              <a:gd name="connsiteY157" fmla="*/ 4928502 h 5376282"/>
              <a:gd name="connsiteX158" fmla="*/ 6750429 w 8114427"/>
              <a:gd name="connsiteY158" fmla="*/ 4958837 h 5376282"/>
              <a:gd name="connsiteX159" fmla="*/ 6715759 w 8114427"/>
              <a:gd name="connsiteY159" fmla="*/ 4950170 h 5376282"/>
              <a:gd name="connsiteX160" fmla="*/ 6702758 w 8114427"/>
              <a:gd name="connsiteY160" fmla="*/ 4915501 h 5376282"/>
              <a:gd name="connsiteX161" fmla="*/ 6698424 w 8114427"/>
              <a:gd name="connsiteY161" fmla="*/ 4824495 h 5376282"/>
              <a:gd name="connsiteX162" fmla="*/ 6681090 w 8114427"/>
              <a:gd name="connsiteY162" fmla="*/ 4729155 h 5376282"/>
              <a:gd name="connsiteX163" fmla="*/ 6685423 w 8114427"/>
              <a:gd name="connsiteY163" fmla="*/ 4659816 h 5376282"/>
              <a:gd name="connsiteX164" fmla="*/ 6620418 w 8114427"/>
              <a:gd name="connsiteY164" fmla="*/ 4573142 h 5376282"/>
              <a:gd name="connsiteX165" fmla="*/ 6624753 w 8114427"/>
              <a:gd name="connsiteY165" fmla="*/ 4425798 h 5376282"/>
              <a:gd name="connsiteX166" fmla="*/ 6529412 w 8114427"/>
              <a:gd name="connsiteY166" fmla="*/ 4304457 h 5376282"/>
              <a:gd name="connsiteX167" fmla="*/ 6494743 w 8114427"/>
              <a:gd name="connsiteY167" fmla="*/ 4261120 h 5376282"/>
              <a:gd name="connsiteX168" fmla="*/ 6438406 w 8114427"/>
              <a:gd name="connsiteY168" fmla="*/ 4274121 h 5376282"/>
              <a:gd name="connsiteX169" fmla="*/ 6395069 w 8114427"/>
              <a:gd name="connsiteY169" fmla="*/ 4252453 h 5376282"/>
              <a:gd name="connsiteX170" fmla="*/ 6356067 w 8114427"/>
              <a:gd name="connsiteY170" fmla="*/ 4174447 h 5376282"/>
              <a:gd name="connsiteX171" fmla="*/ 6299729 w 8114427"/>
              <a:gd name="connsiteY171" fmla="*/ 4183114 h 5376282"/>
              <a:gd name="connsiteX172" fmla="*/ 6243391 w 8114427"/>
              <a:gd name="connsiteY172" fmla="*/ 4204783 h 5376282"/>
              <a:gd name="connsiteX173" fmla="*/ 6165385 w 8114427"/>
              <a:gd name="connsiteY173" fmla="*/ 4209116 h 5376282"/>
              <a:gd name="connsiteX174" fmla="*/ 6161052 w 8114427"/>
              <a:gd name="connsiteY174" fmla="*/ 4174447 h 5376282"/>
              <a:gd name="connsiteX175" fmla="*/ 6182721 w 8114427"/>
              <a:gd name="connsiteY175" fmla="*/ 4165779 h 5376282"/>
              <a:gd name="connsiteX176" fmla="*/ 6139384 w 8114427"/>
              <a:gd name="connsiteY176" fmla="*/ 4126776 h 5376282"/>
              <a:gd name="connsiteX177" fmla="*/ 6100381 w 8114427"/>
              <a:gd name="connsiteY177" fmla="*/ 4113776 h 5376282"/>
              <a:gd name="connsiteX178" fmla="*/ 6018041 w 8114427"/>
              <a:gd name="connsiteY178" fmla="*/ 4035770 h 5376282"/>
              <a:gd name="connsiteX179" fmla="*/ 5840362 w 8114427"/>
              <a:gd name="connsiteY179" fmla="*/ 4014102 h 5376282"/>
              <a:gd name="connsiteX180" fmla="*/ 5788357 w 8114427"/>
              <a:gd name="connsiteY180" fmla="*/ 4027103 h 5376282"/>
              <a:gd name="connsiteX181" fmla="*/ 5736354 w 8114427"/>
              <a:gd name="connsiteY181" fmla="*/ 4035771 h 5376282"/>
              <a:gd name="connsiteX182" fmla="*/ 5745022 w 8114427"/>
              <a:gd name="connsiteY182" fmla="*/ 4079107 h 5376282"/>
              <a:gd name="connsiteX183" fmla="*/ 5801360 w 8114427"/>
              <a:gd name="connsiteY183" fmla="*/ 4157112 h 5376282"/>
              <a:gd name="connsiteX184" fmla="*/ 5801359 w 8114427"/>
              <a:gd name="connsiteY184" fmla="*/ 4339126 h 5376282"/>
              <a:gd name="connsiteX185" fmla="*/ 5675683 w 8114427"/>
              <a:gd name="connsiteY185" fmla="*/ 4365128 h 5376282"/>
              <a:gd name="connsiteX186" fmla="*/ 5558675 w 8114427"/>
              <a:gd name="connsiteY186" fmla="*/ 4352126 h 5376282"/>
              <a:gd name="connsiteX187" fmla="*/ 5467668 w 8114427"/>
              <a:gd name="connsiteY187" fmla="*/ 4330458 h 5376282"/>
              <a:gd name="connsiteX188" fmla="*/ 5406997 w 8114427"/>
              <a:gd name="connsiteY188" fmla="*/ 4352127 h 5376282"/>
              <a:gd name="connsiteX189" fmla="*/ 5359327 w 8114427"/>
              <a:gd name="connsiteY189" fmla="*/ 4399797 h 5376282"/>
              <a:gd name="connsiteX190" fmla="*/ 5298656 w 8114427"/>
              <a:gd name="connsiteY190" fmla="*/ 4443134 h 5376282"/>
              <a:gd name="connsiteX191" fmla="*/ 5272654 w 8114427"/>
              <a:gd name="connsiteY191" fmla="*/ 4486469 h 5376282"/>
              <a:gd name="connsiteX192" fmla="*/ 5198982 w 8114427"/>
              <a:gd name="connsiteY192" fmla="*/ 4521139 h 5376282"/>
              <a:gd name="connsiteX193" fmla="*/ 5203315 w 8114427"/>
              <a:gd name="connsiteY193" fmla="*/ 4577477 h 5376282"/>
              <a:gd name="connsiteX194" fmla="*/ 5185981 w 8114427"/>
              <a:gd name="connsiteY194" fmla="*/ 4616479 h 5376282"/>
              <a:gd name="connsiteX195" fmla="*/ 5190315 w 8114427"/>
              <a:gd name="connsiteY195" fmla="*/ 4677150 h 5376282"/>
              <a:gd name="connsiteX196" fmla="*/ 5216316 w 8114427"/>
              <a:gd name="connsiteY196" fmla="*/ 4737821 h 5376282"/>
              <a:gd name="connsiteX197" fmla="*/ 5164312 w 8114427"/>
              <a:gd name="connsiteY197" fmla="*/ 4733488 h 5376282"/>
              <a:gd name="connsiteX198" fmla="*/ 5138311 w 8114427"/>
              <a:gd name="connsiteY198" fmla="*/ 4776824 h 5376282"/>
              <a:gd name="connsiteX199" fmla="*/ 5073306 w 8114427"/>
              <a:gd name="connsiteY199" fmla="*/ 4824494 h 5376282"/>
              <a:gd name="connsiteX200" fmla="*/ 5073306 w 8114427"/>
              <a:gd name="connsiteY200" fmla="*/ 4941503 h 5376282"/>
              <a:gd name="connsiteX201" fmla="*/ 5042970 w 8114427"/>
              <a:gd name="connsiteY201" fmla="*/ 4971838 h 5376282"/>
              <a:gd name="connsiteX202" fmla="*/ 5016969 w 8114427"/>
              <a:gd name="connsiteY202" fmla="*/ 5231857 h 5376282"/>
              <a:gd name="connsiteX203" fmla="*/ 4973633 w 8114427"/>
              <a:gd name="connsiteY203" fmla="*/ 5366201 h 5376282"/>
              <a:gd name="connsiteX204" fmla="*/ 4947631 w 8114427"/>
              <a:gd name="connsiteY204" fmla="*/ 5309863 h 5376282"/>
              <a:gd name="connsiteX205" fmla="*/ 4886959 w 8114427"/>
              <a:gd name="connsiteY205" fmla="*/ 5318530 h 5376282"/>
              <a:gd name="connsiteX206" fmla="*/ 4808953 w 8114427"/>
              <a:gd name="connsiteY206" fmla="*/ 5288195 h 5376282"/>
              <a:gd name="connsiteX207" fmla="*/ 4813287 w 8114427"/>
              <a:gd name="connsiteY207" fmla="*/ 5223190 h 5376282"/>
              <a:gd name="connsiteX208" fmla="*/ 4765617 w 8114427"/>
              <a:gd name="connsiteY208" fmla="*/ 5205855 h 5376282"/>
              <a:gd name="connsiteX209" fmla="*/ 4665944 w 8114427"/>
              <a:gd name="connsiteY209" fmla="*/ 5249192 h 5376282"/>
              <a:gd name="connsiteX210" fmla="*/ 4657276 w 8114427"/>
              <a:gd name="connsiteY210" fmla="*/ 5197189 h 5376282"/>
              <a:gd name="connsiteX211" fmla="*/ 4700612 w 8114427"/>
              <a:gd name="connsiteY211" fmla="*/ 5136518 h 5376282"/>
              <a:gd name="connsiteX212" fmla="*/ 4665943 w 8114427"/>
              <a:gd name="connsiteY212" fmla="*/ 5062846 h 5376282"/>
              <a:gd name="connsiteX213" fmla="*/ 4587937 w 8114427"/>
              <a:gd name="connsiteY213" fmla="*/ 5015175 h 5376282"/>
              <a:gd name="connsiteX214" fmla="*/ 4488263 w 8114427"/>
              <a:gd name="connsiteY214" fmla="*/ 5006508 h 5376282"/>
              <a:gd name="connsiteX215" fmla="*/ 4457927 w 8114427"/>
              <a:gd name="connsiteY215" fmla="*/ 5015175 h 5376282"/>
              <a:gd name="connsiteX216" fmla="*/ 4462261 w 8114427"/>
              <a:gd name="connsiteY216" fmla="*/ 5067178 h 5376282"/>
              <a:gd name="connsiteX217" fmla="*/ 4388589 w 8114427"/>
              <a:gd name="connsiteY217" fmla="*/ 5114849 h 5376282"/>
              <a:gd name="connsiteX218" fmla="*/ 4462261 w 8114427"/>
              <a:gd name="connsiteY218" fmla="*/ 5266528 h 5376282"/>
              <a:gd name="connsiteX219" fmla="*/ 4405924 w 8114427"/>
              <a:gd name="connsiteY219" fmla="*/ 5266528 h 5376282"/>
              <a:gd name="connsiteX220" fmla="*/ 4384256 w 8114427"/>
              <a:gd name="connsiteY220" fmla="*/ 5262193 h 5376282"/>
              <a:gd name="connsiteX221" fmla="*/ 4349588 w 8114427"/>
              <a:gd name="connsiteY221" fmla="*/ 5262193 h 5376282"/>
              <a:gd name="connsiteX222" fmla="*/ 4340919 w 8114427"/>
              <a:gd name="connsiteY222" fmla="*/ 5270860 h 5376282"/>
              <a:gd name="connsiteX223" fmla="*/ 4210910 w 8114427"/>
              <a:gd name="connsiteY223" fmla="*/ 5097514 h 5376282"/>
              <a:gd name="connsiteX224" fmla="*/ 4059232 w 8114427"/>
              <a:gd name="connsiteY224" fmla="*/ 4915502 h 5376282"/>
              <a:gd name="connsiteX225" fmla="*/ 4033230 w 8114427"/>
              <a:gd name="connsiteY225" fmla="*/ 4919835 h 5376282"/>
              <a:gd name="connsiteX226" fmla="*/ 3985560 w 8114427"/>
              <a:gd name="connsiteY226" fmla="*/ 4798492 h 5376282"/>
              <a:gd name="connsiteX227" fmla="*/ 3881553 w 8114427"/>
              <a:gd name="connsiteY227" fmla="*/ 4690151 h 5376282"/>
              <a:gd name="connsiteX228" fmla="*/ 3838216 w 8114427"/>
              <a:gd name="connsiteY228" fmla="*/ 4586143 h 5376282"/>
              <a:gd name="connsiteX229" fmla="*/ 3755877 w 8114427"/>
              <a:gd name="connsiteY229" fmla="*/ 4490803 h 5376282"/>
              <a:gd name="connsiteX230" fmla="*/ 3569530 w 8114427"/>
              <a:gd name="connsiteY230" fmla="*/ 4334792 h 5376282"/>
              <a:gd name="connsiteX231" fmla="*/ 3465522 w 8114427"/>
              <a:gd name="connsiteY231" fmla="*/ 4243785 h 5376282"/>
              <a:gd name="connsiteX232" fmla="*/ 3391850 w 8114427"/>
              <a:gd name="connsiteY232" fmla="*/ 4161446 h 5376282"/>
              <a:gd name="connsiteX233" fmla="*/ 3365848 w 8114427"/>
              <a:gd name="connsiteY233" fmla="*/ 4096441 h 5376282"/>
              <a:gd name="connsiteX234" fmla="*/ 3296510 w 8114427"/>
              <a:gd name="connsiteY234" fmla="*/ 4035770 h 5376282"/>
              <a:gd name="connsiteX235" fmla="*/ 3279175 w 8114427"/>
              <a:gd name="connsiteY235" fmla="*/ 3966432 h 5376282"/>
              <a:gd name="connsiteX236" fmla="*/ 3248839 w 8114427"/>
              <a:gd name="connsiteY236" fmla="*/ 3936096 h 5376282"/>
              <a:gd name="connsiteX237" fmla="*/ 3240172 w 8114427"/>
              <a:gd name="connsiteY237" fmla="*/ 3905760 h 5376282"/>
              <a:gd name="connsiteX238" fmla="*/ 3114497 w 8114427"/>
              <a:gd name="connsiteY238" fmla="*/ 3797419 h 5376282"/>
              <a:gd name="connsiteX239" fmla="*/ 2980153 w 8114427"/>
              <a:gd name="connsiteY239" fmla="*/ 3758416 h 5376282"/>
              <a:gd name="connsiteX240" fmla="*/ 2923815 w 8114427"/>
              <a:gd name="connsiteY240" fmla="*/ 3697746 h 5376282"/>
              <a:gd name="connsiteX241" fmla="*/ 2867480 w 8114427"/>
              <a:gd name="connsiteY241" fmla="*/ 3650075 h 5376282"/>
              <a:gd name="connsiteX242" fmla="*/ 2806810 w 8114427"/>
              <a:gd name="connsiteY242" fmla="*/ 3637074 h 5376282"/>
              <a:gd name="connsiteX243" fmla="*/ 2798142 w 8114427"/>
              <a:gd name="connsiteY243" fmla="*/ 3524399 h 5376282"/>
              <a:gd name="connsiteX244" fmla="*/ 2798143 w 8114427"/>
              <a:gd name="connsiteY244" fmla="*/ 3463728 h 5376282"/>
              <a:gd name="connsiteX245" fmla="*/ 2884816 w 8114427"/>
              <a:gd name="connsiteY245" fmla="*/ 3351053 h 5376282"/>
              <a:gd name="connsiteX246" fmla="*/ 2880504 w 8114427"/>
              <a:gd name="connsiteY246" fmla="*/ 3250100 h 5376282"/>
              <a:gd name="connsiteX247" fmla="*/ 2810649 w 8114427"/>
              <a:gd name="connsiteY247" fmla="*/ 3120674 h 5376282"/>
              <a:gd name="connsiteX248" fmla="*/ 2719113 w 8114427"/>
              <a:gd name="connsiteY248" fmla="*/ 3110284 h 5376282"/>
              <a:gd name="connsiteX249" fmla="*/ 2659973 w 8114427"/>
              <a:gd name="connsiteY249" fmla="*/ 3080958 h 5376282"/>
              <a:gd name="connsiteX0" fmla="*/ 826384 w 8114427"/>
              <a:gd name="connsiteY0" fmla="*/ 2338947 h 5376282"/>
              <a:gd name="connsiteX1" fmla="*/ 822124 w 8114427"/>
              <a:gd name="connsiteY1" fmla="*/ 2339913 h 5376282"/>
              <a:gd name="connsiteX2" fmla="*/ 933092 w 8114427"/>
              <a:gd name="connsiteY2" fmla="*/ 2462308 h 5376282"/>
              <a:gd name="connsiteX3" fmla="*/ 979286 w 8114427"/>
              <a:gd name="connsiteY3" fmla="*/ 2406588 h 5376282"/>
              <a:gd name="connsiteX4" fmla="*/ 895943 w 8114427"/>
              <a:gd name="connsiteY4" fmla="*/ 2383251 h 5376282"/>
              <a:gd name="connsiteX5" fmla="*/ 897848 w 8114427"/>
              <a:gd name="connsiteY5" fmla="*/ 2294669 h 5376282"/>
              <a:gd name="connsiteX6" fmla="*/ 953093 w 8114427"/>
              <a:gd name="connsiteY6" fmla="*/ 2040828 h 5376282"/>
              <a:gd name="connsiteX7" fmla="*/ 882262 w 8114427"/>
              <a:gd name="connsiteY7" fmla="*/ 1952938 h 5376282"/>
              <a:gd name="connsiteX8" fmla="*/ 819649 w 8114427"/>
              <a:gd name="connsiteY8" fmla="*/ 1842296 h 5376282"/>
              <a:gd name="connsiteX9" fmla="*/ 724892 w 8114427"/>
              <a:gd name="connsiteY9" fmla="*/ 1694990 h 5376282"/>
              <a:gd name="connsiteX10" fmla="*/ 582758 w 8114427"/>
              <a:gd name="connsiteY10" fmla="*/ 1570351 h 5376282"/>
              <a:gd name="connsiteX11" fmla="*/ 490044 w 8114427"/>
              <a:gd name="connsiteY11" fmla="*/ 1461969 h 5376282"/>
              <a:gd name="connsiteX12" fmla="*/ 398787 w 8114427"/>
              <a:gd name="connsiteY12" fmla="*/ 1377494 h 5376282"/>
              <a:gd name="connsiteX13" fmla="*/ 373643 w 8114427"/>
              <a:gd name="connsiteY13" fmla="*/ 1258831 h 5376282"/>
              <a:gd name="connsiteX14" fmla="*/ 379402 w 8114427"/>
              <a:gd name="connsiteY14" fmla="*/ 1151904 h 5376282"/>
              <a:gd name="connsiteX15" fmla="*/ 343327 w 8114427"/>
              <a:gd name="connsiteY15" fmla="*/ 1054238 h 5376282"/>
              <a:gd name="connsiteX16" fmla="*/ 302947 w 8114427"/>
              <a:gd name="connsiteY16" fmla="*/ 996082 h 5376282"/>
              <a:gd name="connsiteX17" fmla="*/ 307902 w 8114427"/>
              <a:gd name="connsiteY17" fmla="*/ 860731 h 5376282"/>
              <a:gd name="connsiteX18" fmla="*/ 218162 w 8114427"/>
              <a:gd name="connsiteY18" fmla="*/ 767429 h 5376282"/>
              <a:gd name="connsiteX19" fmla="*/ 238786 w 8114427"/>
              <a:gd name="connsiteY19" fmla="*/ 673694 h 5376282"/>
              <a:gd name="connsiteX20" fmla="*/ 131859 w 8114427"/>
              <a:gd name="connsiteY20" fmla="*/ 414074 h 5376282"/>
              <a:gd name="connsiteX21" fmla="*/ 179454 w 8114427"/>
              <a:gd name="connsiteY21" fmla="*/ 360503 h 5376282"/>
              <a:gd name="connsiteX22" fmla="*/ 91696 w 8114427"/>
              <a:gd name="connsiteY22" fmla="*/ 241499 h 5376282"/>
              <a:gd name="connsiteX23" fmla="*/ 44535 w 8114427"/>
              <a:gd name="connsiteY23" fmla="*/ 106364 h 5376282"/>
              <a:gd name="connsiteX24" fmla="*/ 73903 w 8114427"/>
              <a:gd name="connsiteY24" fmla="*/ 3029 h 5376282"/>
              <a:gd name="connsiteX25" fmla="*/ 914999 w 8114427"/>
              <a:gd name="connsiteY25" fmla="*/ 32694 h 5376282"/>
              <a:gd name="connsiteX26" fmla="*/ 985387 w 8114427"/>
              <a:gd name="connsiteY26" fmla="*/ 86035 h 5376282"/>
              <a:gd name="connsiteX27" fmla="*/ 1040724 w 8114427"/>
              <a:gd name="connsiteY27" fmla="*/ 212028 h 5376282"/>
              <a:gd name="connsiteX28" fmla="*/ 2217091 w 8114427"/>
              <a:gd name="connsiteY28" fmla="*/ 808490 h 5376282"/>
              <a:gd name="connsiteX29" fmla="*/ 2789562 w 8114427"/>
              <a:gd name="connsiteY29" fmla="*/ 907056 h 5376282"/>
              <a:gd name="connsiteX30" fmla="*/ 3280035 w 8114427"/>
              <a:gd name="connsiteY30" fmla="*/ 953195 h 5376282"/>
              <a:gd name="connsiteX31" fmla="*/ 3494599 w 8114427"/>
              <a:gd name="connsiteY31" fmla="*/ 977101 h 5376282"/>
              <a:gd name="connsiteX32" fmla="*/ 3506552 w 8114427"/>
              <a:gd name="connsiteY32" fmla="*/ 977101 h 5376282"/>
              <a:gd name="connsiteX33" fmla="*/ 3518505 w 8114427"/>
              <a:gd name="connsiteY33" fmla="*/ 779877 h 5376282"/>
              <a:gd name="connsiteX34" fmla="*/ 3518505 w 8114427"/>
              <a:gd name="connsiteY34" fmla="*/ 773901 h 5376282"/>
              <a:gd name="connsiteX35" fmla="*/ 3655964 w 8114427"/>
              <a:gd name="connsiteY35" fmla="*/ 773901 h 5376282"/>
              <a:gd name="connsiteX36" fmla="*/ 4205799 w 8114427"/>
              <a:gd name="connsiteY36" fmla="*/ 821713 h 5376282"/>
              <a:gd name="connsiteX37" fmla="*/ 4241658 w 8114427"/>
              <a:gd name="connsiteY37" fmla="*/ 821713 h 5376282"/>
              <a:gd name="connsiteX38" fmla="*/ 4271540 w 8114427"/>
              <a:gd name="connsiteY38" fmla="*/ 851595 h 5376282"/>
              <a:gd name="connsiteX39" fmla="*/ 4295446 w 8114427"/>
              <a:gd name="connsiteY39" fmla="*/ 905383 h 5376282"/>
              <a:gd name="connsiteX40" fmla="*/ 4301423 w 8114427"/>
              <a:gd name="connsiteY40" fmla="*/ 953195 h 5376282"/>
              <a:gd name="connsiteX41" fmla="*/ 4343258 w 8114427"/>
              <a:gd name="connsiteY41" fmla="*/ 1001007 h 5376282"/>
              <a:gd name="connsiteX42" fmla="*/ 4408999 w 8114427"/>
              <a:gd name="connsiteY42" fmla="*/ 1012960 h 5376282"/>
              <a:gd name="connsiteX43" fmla="*/ 4462787 w 8114427"/>
              <a:gd name="connsiteY43" fmla="*/ 1060772 h 5376282"/>
              <a:gd name="connsiteX44" fmla="*/ 4504623 w 8114427"/>
              <a:gd name="connsiteY44" fmla="*/ 1114560 h 5376282"/>
              <a:gd name="connsiteX45" fmla="*/ 4558411 w 8114427"/>
              <a:gd name="connsiteY45" fmla="*/ 1168348 h 5376282"/>
              <a:gd name="connsiteX46" fmla="*/ 4576340 w 8114427"/>
              <a:gd name="connsiteY46" fmla="*/ 1198230 h 5376282"/>
              <a:gd name="connsiteX47" fmla="*/ 4630129 w 8114427"/>
              <a:gd name="connsiteY47" fmla="*/ 1246042 h 5376282"/>
              <a:gd name="connsiteX48" fmla="*/ 4683917 w 8114427"/>
              <a:gd name="connsiteY48" fmla="*/ 1293854 h 5376282"/>
              <a:gd name="connsiteX49" fmla="*/ 4689893 w 8114427"/>
              <a:gd name="connsiteY49" fmla="*/ 1293854 h 5376282"/>
              <a:gd name="connsiteX50" fmla="*/ 4749658 w 8114427"/>
              <a:gd name="connsiteY50" fmla="*/ 1311783 h 5376282"/>
              <a:gd name="connsiteX51" fmla="*/ 4791493 w 8114427"/>
              <a:gd name="connsiteY51" fmla="*/ 1365572 h 5376282"/>
              <a:gd name="connsiteX52" fmla="*/ 4797470 w 8114427"/>
              <a:gd name="connsiteY52" fmla="*/ 1377524 h 5376282"/>
              <a:gd name="connsiteX53" fmla="*/ 4821376 w 8114427"/>
              <a:gd name="connsiteY53" fmla="*/ 1401430 h 5376282"/>
              <a:gd name="connsiteX54" fmla="*/ 4845281 w 8114427"/>
              <a:gd name="connsiteY54" fmla="*/ 1443266 h 5376282"/>
              <a:gd name="connsiteX55" fmla="*/ 4851258 w 8114427"/>
              <a:gd name="connsiteY55" fmla="*/ 1491077 h 5376282"/>
              <a:gd name="connsiteX56" fmla="*/ 4863211 w 8114427"/>
              <a:gd name="connsiteY56" fmla="*/ 1514983 h 5376282"/>
              <a:gd name="connsiteX57" fmla="*/ 4887117 w 8114427"/>
              <a:gd name="connsiteY57" fmla="*/ 1544866 h 5376282"/>
              <a:gd name="connsiteX58" fmla="*/ 4911023 w 8114427"/>
              <a:gd name="connsiteY58" fmla="*/ 1580724 h 5376282"/>
              <a:gd name="connsiteX59" fmla="*/ 4922976 w 8114427"/>
              <a:gd name="connsiteY59" fmla="*/ 1610607 h 5376282"/>
              <a:gd name="connsiteX60" fmla="*/ 4899070 w 8114427"/>
              <a:gd name="connsiteY60" fmla="*/ 1664395 h 5376282"/>
              <a:gd name="connsiteX61" fmla="*/ 4922976 w 8114427"/>
              <a:gd name="connsiteY61" fmla="*/ 1712207 h 5376282"/>
              <a:gd name="connsiteX62" fmla="*/ 4934929 w 8114427"/>
              <a:gd name="connsiteY62" fmla="*/ 1742089 h 5376282"/>
              <a:gd name="connsiteX63" fmla="*/ 4952858 w 8114427"/>
              <a:gd name="connsiteY63" fmla="*/ 1783924 h 5376282"/>
              <a:gd name="connsiteX64" fmla="*/ 4964811 w 8114427"/>
              <a:gd name="connsiteY64" fmla="*/ 1801854 h 5376282"/>
              <a:gd name="connsiteX65" fmla="*/ 4964811 w 8114427"/>
              <a:gd name="connsiteY65" fmla="*/ 1831736 h 5376282"/>
              <a:gd name="connsiteX66" fmla="*/ 5012623 w 8114427"/>
              <a:gd name="connsiteY66" fmla="*/ 1891501 h 5376282"/>
              <a:gd name="connsiteX67" fmla="*/ 5042505 w 8114427"/>
              <a:gd name="connsiteY67" fmla="*/ 1909430 h 5376282"/>
              <a:gd name="connsiteX68" fmla="*/ 5048481 w 8114427"/>
              <a:gd name="connsiteY68" fmla="*/ 1903454 h 5376282"/>
              <a:gd name="connsiteX69" fmla="*/ 5090317 w 8114427"/>
              <a:gd name="connsiteY69" fmla="*/ 1921383 h 5376282"/>
              <a:gd name="connsiteX70" fmla="*/ 5144105 w 8114427"/>
              <a:gd name="connsiteY70" fmla="*/ 1969195 h 5376282"/>
              <a:gd name="connsiteX71" fmla="*/ 5185940 w 8114427"/>
              <a:gd name="connsiteY71" fmla="*/ 2005054 h 5376282"/>
              <a:gd name="connsiteX72" fmla="*/ 5221799 w 8114427"/>
              <a:gd name="connsiteY72" fmla="*/ 2017007 h 5376282"/>
              <a:gd name="connsiteX73" fmla="*/ 5275587 w 8114427"/>
              <a:gd name="connsiteY73" fmla="*/ 2028960 h 5376282"/>
              <a:gd name="connsiteX74" fmla="*/ 5275587 w 8114427"/>
              <a:gd name="connsiteY74" fmla="*/ 2052866 h 5376282"/>
              <a:gd name="connsiteX75" fmla="*/ 5323399 w 8114427"/>
              <a:gd name="connsiteY75" fmla="*/ 2082748 h 5376282"/>
              <a:gd name="connsiteX76" fmla="*/ 5359258 w 8114427"/>
              <a:gd name="connsiteY76" fmla="*/ 2088724 h 5376282"/>
              <a:gd name="connsiteX77" fmla="*/ 5401093 w 8114427"/>
              <a:gd name="connsiteY77" fmla="*/ 2124583 h 5376282"/>
              <a:gd name="connsiteX78" fmla="*/ 5430976 w 8114427"/>
              <a:gd name="connsiteY78" fmla="*/ 2142513 h 5376282"/>
              <a:gd name="connsiteX79" fmla="*/ 5442929 w 8114427"/>
              <a:gd name="connsiteY79" fmla="*/ 2148489 h 5376282"/>
              <a:gd name="connsiteX80" fmla="*/ 5466834 w 8114427"/>
              <a:gd name="connsiteY80" fmla="*/ 2154466 h 5376282"/>
              <a:gd name="connsiteX81" fmla="*/ 5526599 w 8114427"/>
              <a:gd name="connsiteY81" fmla="*/ 2178372 h 5376282"/>
              <a:gd name="connsiteX82" fmla="*/ 5550505 w 8114427"/>
              <a:gd name="connsiteY82" fmla="*/ 2154466 h 5376282"/>
              <a:gd name="connsiteX83" fmla="*/ 5574411 w 8114427"/>
              <a:gd name="connsiteY83" fmla="*/ 2130560 h 5376282"/>
              <a:gd name="connsiteX84" fmla="*/ 5604293 w 8114427"/>
              <a:gd name="connsiteY84" fmla="*/ 2088724 h 5376282"/>
              <a:gd name="connsiteX85" fmla="*/ 5646129 w 8114427"/>
              <a:gd name="connsiteY85" fmla="*/ 2064819 h 5376282"/>
              <a:gd name="connsiteX86" fmla="*/ 5634176 w 8114427"/>
              <a:gd name="connsiteY86" fmla="*/ 2046889 h 5376282"/>
              <a:gd name="connsiteX87" fmla="*/ 5634176 w 8114427"/>
              <a:gd name="connsiteY87" fmla="*/ 2011030 h 5376282"/>
              <a:gd name="connsiteX88" fmla="*/ 5670034 w 8114427"/>
              <a:gd name="connsiteY88" fmla="*/ 1975172 h 5376282"/>
              <a:gd name="connsiteX89" fmla="*/ 5670034 w 8114427"/>
              <a:gd name="connsiteY89" fmla="*/ 1957242 h 5376282"/>
              <a:gd name="connsiteX90" fmla="*/ 5735776 w 8114427"/>
              <a:gd name="connsiteY90" fmla="*/ 1819783 h 5376282"/>
              <a:gd name="connsiteX91" fmla="*/ 5753705 w 8114427"/>
              <a:gd name="connsiteY91" fmla="*/ 1813807 h 5376282"/>
              <a:gd name="connsiteX92" fmla="*/ 5843352 w 8114427"/>
              <a:gd name="connsiteY92" fmla="*/ 1795877 h 5376282"/>
              <a:gd name="connsiteX93" fmla="*/ 5855305 w 8114427"/>
              <a:gd name="connsiteY93" fmla="*/ 1795877 h 5376282"/>
              <a:gd name="connsiteX94" fmla="*/ 5879210 w 8114427"/>
              <a:gd name="connsiteY94" fmla="*/ 1765996 h 5376282"/>
              <a:gd name="connsiteX95" fmla="*/ 6070456 w 8114427"/>
              <a:gd name="connsiteY95" fmla="*/ 1789901 h 5376282"/>
              <a:gd name="connsiteX96" fmla="*/ 6219869 w 8114427"/>
              <a:gd name="connsiteY96" fmla="*/ 1807830 h 5376282"/>
              <a:gd name="connsiteX97" fmla="*/ 6291586 w 8114427"/>
              <a:gd name="connsiteY97" fmla="*/ 1849666 h 5376282"/>
              <a:gd name="connsiteX98" fmla="*/ 6327444 w 8114427"/>
              <a:gd name="connsiteY98" fmla="*/ 1897477 h 5376282"/>
              <a:gd name="connsiteX99" fmla="*/ 6333421 w 8114427"/>
              <a:gd name="connsiteY99" fmla="*/ 1939313 h 5376282"/>
              <a:gd name="connsiteX100" fmla="*/ 6423067 w 8114427"/>
              <a:gd name="connsiteY100" fmla="*/ 1951266 h 5376282"/>
              <a:gd name="connsiteX101" fmla="*/ 6452950 w 8114427"/>
              <a:gd name="connsiteY101" fmla="*/ 2017007 h 5376282"/>
              <a:gd name="connsiteX102" fmla="*/ 6512713 w 8114427"/>
              <a:gd name="connsiteY102" fmla="*/ 2046889 h 5376282"/>
              <a:gd name="connsiteX103" fmla="*/ 6584431 w 8114427"/>
              <a:gd name="connsiteY103" fmla="*/ 2118606 h 5376282"/>
              <a:gd name="connsiteX104" fmla="*/ 6620289 w 8114427"/>
              <a:gd name="connsiteY104" fmla="*/ 2256065 h 5376282"/>
              <a:gd name="connsiteX105" fmla="*/ 6703960 w 8114427"/>
              <a:gd name="connsiteY105" fmla="*/ 2381572 h 5376282"/>
              <a:gd name="connsiteX106" fmla="*/ 6745795 w 8114427"/>
              <a:gd name="connsiteY106" fmla="*/ 2501101 h 5376282"/>
              <a:gd name="connsiteX107" fmla="*/ 6829465 w 8114427"/>
              <a:gd name="connsiteY107" fmla="*/ 2560866 h 5376282"/>
              <a:gd name="connsiteX108" fmla="*/ 6889229 w 8114427"/>
              <a:gd name="connsiteY108" fmla="*/ 2650512 h 5376282"/>
              <a:gd name="connsiteX109" fmla="*/ 6948993 w 8114427"/>
              <a:gd name="connsiteY109" fmla="*/ 2758089 h 5376282"/>
              <a:gd name="connsiteX110" fmla="*/ 6996805 w 8114427"/>
              <a:gd name="connsiteY110" fmla="*/ 2805900 h 5376282"/>
              <a:gd name="connsiteX111" fmla="*/ 7068521 w 8114427"/>
              <a:gd name="connsiteY111" fmla="*/ 2829806 h 5376282"/>
              <a:gd name="connsiteX112" fmla="*/ 7080473 w 8114427"/>
              <a:gd name="connsiteY112" fmla="*/ 2907501 h 5376282"/>
              <a:gd name="connsiteX113" fmla="*/ 7086450 w 8114427"/>
              <a:gd name="connsiteY113" fmla="*/ 2979218 h 5376282"/>
              <a:gd name="connsiteX114" fmla="*/ 7104378 w 8114427"/>
              <a:gd name="connsiteY114" fmla="*/ 3080819 h 5376282"/>
              <a:gd name="connsiteX115" fmla="*/ 7146214 w 8114427"/>
              <a:gd name="connsiteY115" fmla="*/ 3182419 h 5376282"/>
              <a:gd name="connsiteX116" fmla="*/ 7176095 w 8114427"/>
              <a:gd name="connsiteY116" fmla="*/ 3194372 h 5376282"/>
              <a:gd name="connsiteX117" fmla="*/ 7200002 w 8114427"/>
              <a:gd name="connsiteY117" fmla="*/ 3260112 h 5376282"/>
              <a:gd name="connsiteX118" fmla="*/ 7277694 w 8114427"/>
              <a:gd name="connsiteY118" fmla="*/ 3361711 h 5376282"/>
              <a:gd name="connsiteX119" fmla="*/ 7385271 w 8114427"/>
              <a:gd name="connsiteY119" fmla="*/ 3391593 h 5376282"/>
              <a:gd name="connsiteX120" fmla="*/ 7451012 w 8114427"/>
              <a:gd name="connsiteY120" fmla="*/ 3445381 h 5376282"/>
              <a:gd name="connsiteX121" fmla="*/ 7558588 w 8114427"/>
              <a:gd name="connsiteY121" fmla="*/ 3451357 h 5376282"/>
              <a:gd name="connsiteX122" fmla="*/ 7630305 w 8114427"/>
              <a:gd name="connsiteY122" fmla="*/ 3517097 h 5376282"/>
              <a:gd name="connsiteX123" fmla="*/ 7702023 w 8114427"/>
              <a:gd name="connsiteY123" fmla="*/ 3546980 h 5376282"/>
              <a:gd name="connsiteX124" fmla="*/ 7857410 w 8114427"/>
              <a:gd name="connsiteY124" fmla="*/ 3535026 h 5376282"/>
              <a:gd name="connsiteX125" fmla="*/ 7970962 w 8114427"/>
              <a:gd name="connsiteY125" fmla="*/ 3588814 h 5376282"/>
              <a:gd name="connsiteX126" fmla="*/ 8012796 w 8114427"/>
              <a:gd name="connsiteY126" fmla="*/ 3612720 h 5376282"/>
              <a:gd name="connsiteX127" fmla="*/ 8090490 w 8114427"/>
              <a:gd name="connsiteY127" fmla="*/ 3564909 h 5376282"/>
              <a:gd name="connsiteX128" fmla="*/ 8108418 w 8114427"/>
              <a:gd name="connsiteY128" fmla="*/ 3558932 h 5376282"/>
              <a:gd name="connsiteX129" fmla="*/ 8114394 w 8114427"/>
              <a:gd name="connsiteY129" fmla="*/ 3720296 h 5376282"/>
              <a:gd name="connsiteX130" fmla="*/ 8030724 w 8114427"/>
              <a:gd name="connsiteY130" fmla="*/ 3893614 h 5376282"/>
              <a:gd name="connsiteX131" fmla="*/ 7970960 w 8114427"/>
              <a:gd name="connsiteY131" fmla="*/ 4054978 h 5376282"/>
              <a:gd name="connsiteX132" fmla="*/ 7929124 w 8114427"/>
              <a:gd name="connsiteY132" fmla="*/ 4365754 h 5376282"/>
              <a:gd name="connsiteX133" fmla="*/ 7911195 w 8114427"/>
              <a:gd name="connsiteY133" fmla="*/ 4568954 h 5376282"/>
              <a:gd name="connsiteX134" fmla="*/ 7917171 w 8114427"/>
              <a:gd name="connsiteY134" fmla="*/ 4736295 h 5376282"/>
              <a:gd name="connsiteX135" fmla="*/ 7917171 w 8114427"/>
              <a:gd name="connsiteY135" fmla="*/ 4867777 h 5376282"/>
              <a:gd name="connsiteX136" fmla="*/ 7929124 w 8114427"/>
              <a:gd name="connsiteY136" fmla="*/ 5029141 h 5376282"/>
              <a:gd name="connsiteX137" fmla="*/ 7893266 w 8114427"/>
              <a:gd name="connsiteY137" fmla="*/ 5166599 h 5376282"/>
              <a:gd name="connsiteX138" fmla="*/ 7905219 w 8114427"/>
              <a:gd name="connsiteY138" fmla="*/ 5280152 h 5376282"/>
              <a:gd name="connsiteX139" fmla="*/ 7935101 w 8114427"/>
              <a:gd name="connsiteY139" fmla="*/ 5369799 h 5376282"/>
              <a:gd name="connsiteX140" fmla="*/ 7911195 w 8114427"/>
              <a:gd name="connsiteY140" fmla="*/ 5369798 h 5376282"/>
              <a:gd name="connsiteX141" fmla="*/ 7815571 w 8114427"/>
              <a:gd name="connsiteY141" fmla="*/ 5327962 h 5376282"/>
              <a:gd name="connsiteX142" fmla="*/ 7725924 w 8114427"/>
              <a:gd name="connsiteY142" fmla="*/ 5286127 h 5376282"/>
              <a:gd name="connsiteX143" fmla="*/ 7678113 w 8114427"/>
              <a:gd name="connsiteY143" fmla="*/ 5292104 h 5376282"/>
              <a:gd name="connsiteX144" fmla="*/ 7546631 w 8114427"/>
              <a:gd name="connsiteY144" fmla="*/ 5298081 h 5376282"/>
              <a:gd name="connsiteX145" fmla="*/ 7474913 w 8114427"/>
              <a:gd name="connsiteY145" fmla="*/ 5310034 h 5376282"/>
              <a:gd name="connsiteX146" fmla="*/ 7445031 w 8114427"/>
              <a:gd name="connsiteY146" fmla="*/ 5339916 h 5376282"/>
              <a:gd name="connsiteX147" fmla="*/ 7259760 w 8114427"/>
              <a:gd name="connsiteY147" fmla="*/ 5298080 h 5376282"/>
              <a:gd name="connsiteX148" fmla="*/ 7214129 w 8114427"/>
              <a:gd name="connsiteY148" fmla="*/ 5192855 h 5376282"/>
              <a:gd name="connsiteX149" fmla="*/ 7179460 w 8114427"/>
              <a:gd name="connsiteY149" fmla="*/ 5214524 h 5376282"/>
              <a:gd name="connsiteX150" fmla="*/ 7144791 w 8114427"/>
              <a:gd name="connsiteY150" fmla="*/ 5179854 h 5376282"/>
              <a:gd name="connsiteX151" fmla="*/ 7127456 w 8114427"/>
              <a:gd name="connsiteY151" fmla="*/ 5218856 h 5376282"/>
              <a:gd name="connsiteX152" fmla="*/ 6915107 w 8114427"/>
              <a:gd name="connsiteY152" fmla="*/ 5145184 h 5376282"/>
              <a:gd name="connsiteX153" fmla="*/ 6893439 w 8114427"/>
              <a:gd name="connsiteY153" fmla="*/ 5097514 h 5376282"/>
              <a:gd name="connsiteX154" fmla="*/ 6941109 w 8114427"/>
              <a:gd name="connsiteY154" fmla="*/ 5054178 h 5376282"/>
              <a:gd name="connsiteX155" fmla="*/ 6906440 w 8114427"/>
              <a:gd name="connsiteY155" fmla="*/ 4976172 h 5376282"/>
              <a:gd name="connsiteX156" fmla="*/ 6863104 w 8114427"/>
              <a:gd name="connsiteY156" fmla="*/ 4980506 h 5376282"/>
              <a:gd name="connsiteX157" fmla="*/ 6880438 w 8114427"/>
              <a:gd name="connsiteY157" fmla="*/ 4928502 h 5376282"/>
              <a:gd name="connsiteX158" fmla="*/ 6780764 w 8114427"/>
              <a:gd name="connsiteY158" fmla="*/ 4928502 h 5376282"/>
              <a:gd name="connsiteX159" fmla="*/ 6750429 w 8114427"/>
              <a:gd name="connsiteY159" fmla="*/ 4958837 h 5376282"/>
              <a:gd name="connsiteX160" fmla="*/ 6715759 w 8114427"/>
              <a:gd name="connsiteY160" fmla="*/ 4950170 h 5376282"/>
              <a:gd name="connsiteX161" fmla="*/ 6702758 w 8114427"/>
              <a:gd name="connsiteY161" fmla="*/ 4915501 h 5376282"/>
              <a:gd name="connsiteX162" fmla="*/ 6698424 w 8114427"/>
              <a:gd name="connsiteY162" fmla="*/ 4824495 h 5376282"/>
              <a:gd name="connsiteX163" fmla="*/ 6681090 w 8114427"/>
              <a:gd name="connsiteY163" fmla="*/ 4729155 h 5376282"/>
              <a:gd name="connsiteX164" fmla="*/ 6685423 w 8114427"/>
              <a:gd name="connsiteY164" fmla="*/ 4659816 h 5376282"/>
              <a:gd name="connsiteX165" fmla="*/ 6620418 w 8114427"/>
              <a:gd name="connsiteY165" fmla="*/ 4573142 h 5376282"/>
              <a:gd name="connsiteX166" fmla="*/ 6624753 w 8114427"/>
              <a:gd name="connsiteY166" fmla="*/ 4425798 h 5376282"/>
              <a:gd name="connsiteX167" fmla="*/ 6529412 w 8114427"/>
              <a:gd name="connsiteY167" fmla="*/ 4304457 h 5376282"/>
              <a:gd name="connsiteX168" fmla="*/ 6494743 w 8114427"/>
              <a:gd name="connsiteY168" fmla="*/ 4261120 h 5376282"/>
              <a:gd name="connsiteX169" fmla="*/ 6438406 w 8114427"/>
              <a:gd name="connsiteY169" fmla="*/ 4274121 h 5376282"/>
              <a:gd name="connsiteX170" fmla="*/ 6395069 w 8114427"/>
              <a:gd name="connsiteY170" fmla="*/ 4252453 h 5376282"/>
              <a:gd name="connsiteX171" fmla="*/ 6356067 w 8114427"/>
              <a:gd name="connsiteY171" fmla="*/ 4174447 h 5376282"/>
              <a:gd name="connsiteX172" fmla="*/ 6299729 w 8114427"/>
              <a:gd name="connsiteY172" fmla="*/ 4183114 h 5376282"/>
              <a:gd name="connsiteX173" fmla="*/ 6243391 w 8114427"/>
              <a:gd name="connsiteY173" fmla="*/ 4204783 h 5376282"/>
              <a:gd name="connsiteX174" fmla="*/ 6165385 w 8114427"/>
              <a:gd name="connsiteY174" fmla="*/ 4209116 h 5376282"/>
              <a:gd name="connsiteX175" fmla="*/ 6161052 w 8114427"/>
              <a:gd name="connsiteY175" fmla="*/ 4174447 h 5376282"/>
              <a:gd name="connsiteX176" fmla="*/ 6182721 w 8114427"/>
              <a:gd name="connsiteY176" fmla="*/ 4165779 h 5376282"/>
              <a:gd name="connsiteX177" fmla="*/ 6139384 w 8114427"/>
              <a:gd name="connsiteY177" fmla="*/ 4126776 h 5376282"/>
              <a:gd name="connsiteX178" fmla="*/ 6100381 w 8114427"/>
              <a:gd name="connsiteY178" fmla="*/ 4113776 h 5376282"/>
              <a:gd name="connsiteX179" fmla="*/ 6018041 w 8114427"/>
              <a:gd name="connsiteY179" fmla="*/ 4035770 h 5376282"/>
              <a:gd name="connsiteX180" fmla="*/ 5840362 w 8114427"/>
              <a:gd name="connsiteY180" fmla="*/ 4014102 h 5376282"/>
              <a:gd name="connsiteX181" fmla="*/ 5788357 w 8114427"/>
              <a:gd name="connsiteY181" fmla="*/ 4027103 h 5376282"/>
              <a:gd name="connsiteX182" fmla="*/ 5736354 w 8114427"/>
              <a:gd name="connsiteY182" fmla="*/ 4035771 h 5376282"/>
              <a:gd name="connsiteX183" fmla="*/ 5745022 w 8114427"/>
              <a:gd name="connsiteY183" fmla="*/ 4079107 h 5376282"/>
              <a:gd name="connsiteX184" fmla="*/ 5801360 w 8114427"/>
              <a:gd name="connsiteY184" fmla="*/ 4157112 h 5376282"/>
              <a:gd name="connsiteX185" fmla="*/ 5801359 w 8114427"/>
              <a:gd name="connsiteY185" fmla="*/ 4339126 h 5376282"/>
              <a:gd name="connsiteX186" fmla="*/ 5675683 w 8114427"/>
              <a:gd name="connsiteY186" fmla="*/ 4365128 h 5376282"/>
              <a:gd name="connsiteX187" fmla="*/ 5558675 w 8114427"/>
              <a:gd name="connsiteY187" fmla="*/ 4352126 h 5376282"/>
              <a:gd name="connsiteX188" fmla="*/ 5467668 w 8114427"/>
              <a:gd name="connsiteY188" fmla="*/ 4330458 h 5376282"/>
              <a:gd name="connsiteX189" fmla="*/ 5406997 w 8114427"/>
              <a:gd name="connsiteY189" fmla="*/ 4352127 h 5376282"/>
              <a:gd name="connsiteX190" fmla="*/ 5359327 w 8114427"/>
              <a:gd name="connsiteY190" fmla="*/ 4399797 h 5376282"/>
              <a:gd name="connsiteX191" fmla="*/ 5298656 w 8114427"/>
              <a:gd name="connsiteY191" fmla="*/ 4443134 h 5376282"/>
              <a:gd name="connsiteX192" fmla="*/ 5272654 w 8114427"/>
              <a:gd name="connsiteY192" fmla="*/ 4486469 h 5376282"/>
              <a:gd name="connsiteX193" fmla="*/ 5198982 w 8114427"/>
              <a:gd name="connsiteY193" fmla="*/ 4521139 h 5376282"/>
              <a:gd name="connsiteX194" fmla="*/ 5203315 w 8114427"/>
              <a:gd name="connsiteY194" fmla="*/ 4577477 h 5376282"/>
              <a:gd name="connsiteX195" fmla="*/ 5185981 w 8114427"/>
              <a:gd name="connsiteY195" fmla="*/ 4616479 h 5376282"/>
              <a:gd name="connsiteX196" fmla="*/ 5190315 w 8114427"/>
              <a:gd name="connsiteY196" fmla="*/ 4677150 h 5376282"/>
              <a:gd name="connsiteX197" fmla="*/ 5216316 w 8114427"/>
              <a:gd name="connsiteY197" fmla="*/ 4737821 h 5376282"/>
              <a:gd name="connsiteX198" fmla="*/ 5164312 w 8114427"/>
              <a:gd name="connsiteY198" fmla="*/ 4733488 h 5376282"/>
              <a:gd name="connsiteX199" fmla="*/ 5138311 w 8114427"/>
              <a:gd name="connsiteY199" fmla="*/ 4776824 h 5376282"/>
              <a:gd name="connsiteX200" fmla="*/ 5073306 w 8114427"/>
              <a:gd name="connsiteY200" fmla="*/ 4824494 h 5376282"/>
              <a:gd name="connsiteX201" fmla="*/ 5073306 w 8114427"/>
              <a:gd name="connsiteY201" fmla="*/ 4941503 h 5376282"/>
              <a:gd name="connsiteX202" fmla="*/ 5042970 w 8114427"/>
              <a:gd name="connsiteY202" fmla="*/ 4971838 h 5376282"/>
              <a:gd name="connsiteX203" fmla="*/ 5016969 w 8114427"/>
              <a:gd name="connsiteY203" fmla="*/ 5231857 h 5376282"/>
              <a:gd name="connsiteX204" fmla="*/ 4973633 w 8114427"/>
              <a:gd name="connsiteY204" fmla="*/ 5366201 h 5376282"/>
              <a:gd name="connsiteX205" fmla="*/ 4947631 w 8114427"/>
              <a:gd name="connsiteY205" fmla="*/ 5309863 h 5376282"/>
              <a:gd name="connsiteX206" fmla="*/ 4886959 w 8114427"/>
              <a:gd name="connsiteY206" fmla="*/ 5318530 h 5376282"/>
              <a:gd name="connsiteX207" fmla="*/ 4808953 w 8114427"/>
              <a:gd name="connsiteY207" fmla="*/ 5288195 h 5376282"/>
              <a:gd name="connsiteX208" fmla="*/ 4813287 w 8114427"/>
              <a:gd name="connsiteY208" fmla="*/ 5223190 h 5376282"/>
              <a:gd name="connsiteX209" fmla="*/ 4765617 w 8114427"/>
              <a:gd name="connsiteY209" fmla="*/ 5205855 h 5376282"/>
              <a:gd name="connsiteX210" fmla="*/ 4665944 w 8114427"/>
              <a:gd name="connsiteY210" fmla="*/ 5249192 h 5376282"/>
              <a:gd name="connsiteX211" fmla="*/ 4657276 w 8114427"/>
              <a:gd name="connsiteY211" fmla="*/ 5197189 h 5376282"/>
              <a:gd name="connsiteX212" fmla="*/ 4700612 w 8114427"/>
              <a:gd name="connsiteY212" fmla="*/ 5136518 h 5376282"/>
              <a:gd name="connsiteX213" fmla="*/ 4665943 w 8114427"/>
              <a:gd name="connsiteY213" fmla="*/ 5062846 h 5376282"/>
              <a:gd name="connsiteX214" fmla="*/ 4587937 w 8114427"/>
              <a:gd name="connsiteY214" fmla="*/ 5015175 h 5376282"/>
              <a:gd name="connsiteX215" fmla="*/ 4488263 w 8114427"/>
              <a:gd name="connsiteY215" fmla="*/ 5006508 h 5376282"/>
              <a:gd name="connsiteX216" fmla="*/ 4457927 w 8114427"/>
              <a:gd name="connsiteY216" fmla="*/ 5015175 h 5376282"/>
              <a:gd name="connsiteX217" fmla="*/ 4462261 w 8114427"/>
              <a:gd name="connsiteY217" fmla="*/ 5067178 h 5376282"/>
              <a:gd name="connsiteX218" fmla="*/ 4388589 w 8114427"/>
              <a:gd name="connsiteY218" fmla="*/ 5114849 h 5376282"/>
              <a:gd name="connsiteX219" fmla="*/ 4462261 w 8114427"/>
              <a:gd name="connsiteY219" fmla="*/ 5266528 h 5376282"/>
              <a:gd name="connsiteX220" fmla="*/ 4405924 w 8114427"/>
              <a:gd name="connsiteY220" fmla="*/ 5266528 h 5376282"/>
              <a:gd name="connsiteX221" fmla="*/ 4384256 w 8114427"/>
              <a:gd name="connsiteY221" fmla="*/ 5262193 h 5376282"/>
              <a:gd name="connsiteX222" fmla="*/ 4349588 w 8114427"/>
              <a:gd name="connsiteY222" fmla="*/ 5262193 h 5376282"/>
              <a:gd name="connsiteX223" fmla="*/ 4340919 w 8114427"/>
              <a:gd name="connsiteY223" fmla="*/ 5270860 h 5376282"/>
              <a:gd name="connsiteX224" fmla="*/ 4210910 w 8114427"/>
              <a:gd name="connsiteY224" fmla="*/ 5097514 h 5376282"/>
              <a:gd name="connsiteX225" fmla="*/ 4059232 w 8114427"/>
              <a:gd name="connsiteY225" fmla="*/ 4915502 h 5376282"/>
              <a:gd name="connsiteX226" fmla="*/ 4033230 w 8114427"/>
              <a:gd name="connsiteY226" fmla="*/ 4919835 h 5376282"/>
              <a:gd name="connsiteX227" fmla="*/ 3985560 w 8114427"/>
              <a:gd name="connsiteY227" fmla="*/ 4798492 h 5376282"/>
              <a:gd name="connsiteX228" fmla="*/ 3881553 w 8114427"/>
              <a:gd name="connsiteY228" fmla="*/ 4690151 h 5376282"/>
              <a:gd name="connsiteX229" fmla="*/ 3838216 w 8114427"/>
              <a:gd name="connsiteY229" fmla="*/ 4586143 h 5376282"/>
              <a:gd name="connsiteX230" fmla="*/ 3755877 w 8114427"/>
              <a:gd name="connsiteY230" fmla="*/ 4490803 h 5376282"/>
              <a:gd name="connsiteX231" fmla="*/ 3569530 w 8114427"/>
              <a:gd name="connsiteY231" fmla="*/ 4334792 h 5376282"/>
              <a:gd name="connsiteX232" fmla="*/ 3465522 w 8114427"/>
              <a:gd name="connsiteY232" fmla="*/ 4243785 h 5376282"/>
              <a:gd name="connsiteX233" fmla="*/ 3391850 w 8114427"/>
              <a:gd name="connsiteY233" fmla="*/ 4161446 h 5376282"/>
              <a:gd name="connsiteX234" fmla="*/ 3365848 w 8114427"/>
              <a:gd name="connsiteY234" fmla="*/ 4096441 h 5376282"/>
              <a:gd name="connsiteX235" fmla="*/ 3296510 w 8114427"/>
              <a:gd name="connsiteY235" fmla="*/ 4035770 h 5376282"/>
              <a:gd name="connsiteX236" fmla="*/ 3279175 w 8114427"/>
              <a:gd name="connsiteY236" fmla="*/ 3966432 h 5376282"/>
              <a:gd name="connsiteX237" fmla="*/ 3248839 w 8114427"/>
              <a:gd name="connsiteY237" fmla="*/ 3936096 h 5376282"/>
              <a:gd name="connsiteX238" fmla="*/ 3240172 w 8114427"/>
              <a:gd name="connsiteY238" fmla="*/ 3905760 h 5376282"/>
              <a:gd name="connsiteX239" fmla="*/ 3114497 w 8114427"/>
              <a:gd name="connsiteY239" fmla="*/ 3797419 h 5376282"/>
              <a:gd name="connsiteX240" fmla="*/ 2980153 w 8114427"/>
              <a:gd name="connsiteY240" fmla="*/ 3758416 h 5376282"/>
              <a:gd name="connsiteX241" fmla="*/ 2923815 w 8114427"/>
              <a:gd name="connsiteY241" fmla="*/ 3697746 h 5376282"/>
              <a:gd name="connsiteX242" fmla="*/ 2867480 w 8114427"/>
              <a:gd name="connsiteY242" fmla="*/ 3650075 h 5376282"/>
              <a:gd name="connsiteX243" fmla="*/ 2806810 w 8114427"/>
              <a:gd name="connsiteY243" fmla="*/ 3637074 h 5376282"/>
              <a:gd name="connsiteX244" fmla="*/ 2798142 w 8114427"/>
              <a:gd name="connsiteY244" fmla="*/ 3524399 h 5376282"/>
              <a:gd name="connsiteX245" fmla="*/ 2798143 w 8114427"/>
              <a:gd name="connsiteY245" fmla="*/ 3463728 h 5376282"/>
              <a:gd name="connsiteX246" fmla="*/ 2884816 w 8114427"/>
              <a:gd name="connsiteY246" fmla="*/ 3351053 h 5376282"/>
              <a:gd name="connsiteX247" fmla="*/ 2880504 w 8114427"/>
              <a:gd name="connsiteY247" fmla="*/ 3250100 h 5376282"/>
              <a:gd name="connsiteX248" fmla="*/ 2810649 w 8114427"/>
              <a:gd name="connsiteY248" fmla="*/ 3120674 h 5376282"/>
              <a:gd name="connsiteX249" fmla="*/ 2719113 w 8114427"/>
              <a:gd name="connsiteY249" fmla="*/ 3110284 h 5376282"/>
              <a:gd name="connsiteX250" fmla="*/ 2659973 w 8114427"/>
              <a:gd name="connsiteY250" fmla="*/ 3080958 h 5376282"/>
              <a:gd name="connsiteX0" fmla="*/ 826384 w 8114427"/>
              <a:gd name="connsiteY0" fmla="*/ 2338947 h 5376282"/>
              <a:gd name="connsiteX1" fmla="*/ 743543 w 8114427"/>
              <a:gd name="connsiteY1" fmla="*/ 2378013 h 5376282"/>
              <a:gd name="connsiteX2" fmla="*/ 933092 w 8114427"/>
              <a:gd name="connsiteY2" fmla="*/ 2462308 h 5376282"/>
              <a:gd name="connsiteX3" fmla="*/ 979286 w 8114427"/>
              <a:gd name="connsiteY3" fmla="*/ 2406588 h 5376282"/>
              <a:gd name="connsiteX4" fmla="*/ 895943 w 8114427"/>
              <a:gd name="connsiteY4" fmla="*/ 2383251 h 5376282"/>
              <a:gd name="connsiteX5" fmla="*/ 897848 w 8114427"/>
              <a:gd name="connsiteY5" fmla="*/ 2294669 h 5376282"/>
              <a:gd name="connsiteX6" fmla="*/ 953093 w 8114427"/>
              <a:gd name="connsiteY6" fmla="*/ 2040828 h 5376282"/>
              <a:gd name="connsiteX7" fmla="*/ 882262 w 8114427"/>
              <a:gd name="connsiteY7" fmla="*/ 1952938 h 5376282"/>
              <a:gd name="connsiteX8" fmla="*/ 819649 w 8114427"/>
              <a:gd name="connsiteY8" fmla="*/ 1842296 h 5376282"/>
              <a:gd name="connsiteX9" fmla="*/ 724892 w 8114427"/>
              <a:gd name="connsiteY9" fmla="*/ 1694990 h 5376282"/>
              <a:gd name="connsiteX10" fmla="*/ 582758 w 8114427"/>
              <a:gd name="connsiteY10" fmla="*/ 1570351 h 5376282"/>
              <a:gd name="connsiteX11" fmla="*/ 490044 w 8114427"/>
              <a:gd name="connsiteY11" fmla="*/ 1461969 h 5376282"/>
              <a:gd name="connsiteX12" fmla="*/ 398787 w 8114427"/>
              <a:gd name="connsiteY12" fmla="*/ 1377494 h 5376282"/>
              <a:gd name="connsiteX13" fmla="*/ 373643 w 8114427"/>
              <a:gd name="connsiteY13" fmla="*/ 1258831 h 5376282"/>
              <a:gd name="connsiteX14" fmla="*/ 379402 w 8114427"/>
              <a:gd name="connsiteY14" fmla="*/ 1151904 h 5376282"/>
              <a:gd name="connsiteX15" fmla="*/ 343327 w 8114427"/>
              <a:gd name="connsiteY15" fmla="*/ 1054238 h 5376282"/>
              <a:gd name="connsiteX16" fmla="*/ 302947 w 8114427"/>
              <a:gd name="connsiteY16" fmla="*/ 996082 h 5376282"/>
              <a:gd name="connsiteX17" fmla="*/ 307902 w 8114427"/>
              <a:gd name="connsiteY17" fmla="*/ 860731 h 5376282"/>
              <a:gd name="connsiteX18" fmla="*/ 218162 w 8114427"/>
              <a:gd name="connsiteY18" fmla="*/ 767429 h 5376282"/>
              <a:gd name="connsiteX19" fmla="*/ 238786 w 8114427"/>
              <a:gd name="connsiteY19" fmla="*/ 673694 h 5376282"/>
              <a:gd name="connsiteX20" fmla="*/ 131859 w 8114427"/>
              <a:gd name="connsiteY20" fmla="*/ 414074 h 5376282"/>
              <a:gd name="connsiteX21" fmla="*/ 179454 w 8114427"/>
              <a:gd name="connsiteY21" fmla="*/ 360503 h 5376282"/>
              <a:gd name="connsiteX22" fmla="*/ 91696 w 8114427"/>
              <a:gd name="connsiteY22" fmla="*/ 241499 h 5376282"/>
              <a:gd name="connsiteX23" fmla="*/ 44535 w 8114427"/>
              <a:gd name="connsiteY23" fmla="*/ 106364 h 5376282"/>
              <a:gd name="connsiteX24" fmla="*/ 73903 w 8114427"/>
              <a:gd name="connsiteY24" fmla="*/ 3029 h 5376282"/>
              <a:gd name="connsiteX25" fmla="*/ 914999 w 8114427"/>
              <a:gd name="connsiteY25" fmla="*/ 32694 h 5376282"/>
              <a:gd name="connsiteX26" fmla="*/ 985387 w 8114427"/>
              <a:gd name="connsiteY26" fmla="*/ 86035 h 5376282"/>
              <a:gd name="connsiteX27" fmla="*/ 1040724 w 8114427"/>
              <a:gd name="connsiteY27" fmla="*/ 212028 h 5376282"/>
              <a:gd name="connsiteX28" fmla="*/ 2217091 w 8114427"/>
              <a:gd name="connsiteY28" fmla="*/ 808490 h 5376282"/>
              <a:gd name="connsiteX29" fmla="*/ 2789562 w 8114427"/>
              <a:gd name="connsiteY29" fmla="*/ 907056 h 5376282"/>
              <a:gd name="connsiteX30" fmla="*/ 3280035 w 8114427"/>
              <a:gd name="connsiteY30" fmla="*/ 953195 h 5376282"/>
              <a:gd name="connsiteX31" fmla="*/ 3494599 w 8114427"/>
              <a:gd name="connsiteY31" fmla="*/ 977101 h 5376282"/>
              <a:gd name="connsiteX32" fmla="*/ 3506552 w 8114427"/>
              <a:gd name="connsiteY32" fmla="*/ 977101 h 5376282"/>
              <a:gd name="connsiteX33" fmla="*/ 3518505 w 8114427"/>
              <a:gd name="connsiteY33" fmla="*/ 779877 h 5376282"/>
              <a:gd name="connsiteX34" fmla="*/ 3518505 w 8114427"/>
              <a:gd name="connsiteY34" fmla="*/ 773901 h 5376282"/>
              <a:gd name="connsiteX35" fmla="*/ 3655964 w 8114427"/>
              <a:gd name="connsiteY35" fmla="*/ 773901 h 5376282"/>
              <a:gd name="connsiteX36" fmla="*/ 4205799 w 8114427"/>
              <a:gd name="connsiteY36" fmla="*/ 821713 h 5376282"/>
              <a:gd name="connsiteX37" fmla="*/ 4241658 w 8114427"/>
              <a:gd name="connsiteY37" fmla="*/ 821713 h 5376282"/>
              <a:gd name="connsiteX38" fmla="*/ 4271540 w 8114427"/>
              <a:gd name="connsiteY38" fmla="*/ 851595 h 5376282"/>
              <a:gd name="connsiteX39" fmla="*/ 4295446 w 8114427"/>
              <a:gd name="connsiteY39" fmla="*/ 905383 h 5376282"/>
              <a:gd name="connsiteX40" fmla="*/ 4301423 w 8114427"/>
              <a:gd name="connsiteY40" fmla="*/ 953195 h 5376282"/>
              <a:gd name="connsiteX41" fmla="*/ 4343258 w 8114427"/>
              <a:gd name="connsiteY41" fmla="*/ 1001007 h 5376282"/>
              <a:gd name="connsiteX42" fmla="*/ 4408999 w 8114427"/>
              <a:gd name="connsiteY42" fmla="*/ 1012960 h 5376282"/>
              <a:gd name="connsiteX43" fmla="*/ 4462787 w 8114427"/>
              <a:gd name="connsiteY43" fmla="*/ 1060772 h 5376282"/>
              <a:gd name="connsiteX44" fmla="*/ 4504623 w 8114427"/>
              <a:gd name="connsiteY44" fmla="*/ 1114560 h 5376282"/>
              <a:gd name="connsiteX45" fmla="*/ 4558411 w 8114427"/>
              <a:gd name="connsiteY45" fmla="*/ 1168348 h 5376282"/>
              <a:gd name="connsiteX46" fmla="*/ 4576340 w 8114427"/>
              <a:gd name="connsiteY46" fmla="*/ 1198230 h 5376282"/>
              <a:gd name="connsiteX47" fmla="*/ 4630129 w 8114427"/>
              <a:gd name="connsiteY47" fmla="*/ 1246042 h 5376282"/>
              <a:gd name="connsiteX48" fmla="*/ 4683917 w 8114427"/>
              <a:gd name="connsiteY48" fmla="*/ 1293854 h 5376282"/>
              <a:gd name="connsiteX49" fmla="*/ 4689893 w 8114427"/>
              <a:gd name="connsiteY49" fmla="*/ 1293854 h 5376282"/>
              <a:gd name="connsiteX50" fmla="*/ 4749658 w 8114427"/>
              <a:gd name="connsiteY50" fmla="*/ 1311783 h 5376282"/>
              <a:gd name="connsiteX51" fmla="*/ 4791493 w 8114427"/>
              <a:gd name="connsiteY51" fmla="*/ 1365572 h 5376282"/>
              <a:gd name="connsiteX52" fmla="*/ 4797470 w 8114427"/>
              <a:gd name="connsiteY52" fmla="*/ 1377524 h 5376282"/>
              <a:gd name="connsiteX53" fmla="*/ 4821376 w 8114427"/>
              <a:gd name="connsiteY53" fmla="*/ 1401430 h 5376282"/>
              <a:gd name="connsiteX54" fmla="*/ 4845281 w 8114427"/>
              <a:gd name="connsiteY54" fmla="*/ 1443266 h 5376282"/>
              <a:gd name="connsiteX55" fmla="*/ 4851258 w 8114427"/>
              <a:gd name="connsiteY55" fmla="*/ 1491077 h 5376282"/>
              <a:gd name="connsiteX56" fmla="*/ 4863211 w 8114427"/>
              <a:gd name="connsiteY56" fmla="*/ 1514983 h 5376282"/>
              <a:gd name="connsiteX57" fmla="*/ 4887117 w 8114427"/>
              <a:gd name="connsiteY57" fmla="*/ 1544866 h 5376282"/>
              <a:gd name="connsiteX58" fmla="*/ 4911023 w 8114427"/>
              <a:gd name="connsiteY58" fmla="*/ 1580724 h 5376282"/>
              <a:gd name="connsiteX59" fmla="*/ 4922976 w 8114427"/>
              <a:gd name="connsiteY59" fmla="*/ 1610607 h 5376282"/>
              <a:gd name="connsiteX60" fmla="*/ 4899070 w 8114427"/>
              <a:gd name="connsiteY60" fmla="*/ 1664395 h 5376282"/>
              <a:gd name="connsiteX61" fmla="*/ 4922976 w 8114427"/>
              <a:gd name="connsiteY61" fmla="*/ 1712207 h 5376282"/>
              <a:gd name="connsiteX62" fmla="*/ 4934929 w 8114427"/>
              <a:gd name="connsiteY62" fmla="*/ 1742089 h 5376282"/>
              <a:gd name="connsiteX63" fmla="*/ 4952858 w 8114427"/>
              <a:gd name="connsiteY63" fmla="*/ 1783924 h 5376282"/>
              <a:gd name="connsiteX64" fmla="*/ 4964811 w 8114427"/>
              <a:gd name="connsiteY64" fmla="*/ 1801854 h 5376282"/>
              <a:gd name="connsiteX65" fmla="*/ 4964811 w 8114427"/>
              <a:gd name="connsiteY65" fmla="*/ 1831736 h 5376282"/>
              <a:gd name="connsiteX66" fmla="*/ 5012623 w 8114427"/>
              <a:gd name="connsiteY66" fmla="*/ 1891501 h 5376282"/>
              <a:gd name="connsiteX67" fmla="*/ 5042505 w 8114427"/>
              <a:gd name="connsiteY67" fmla="*/ 1909430 h 5376282"/>
              <a:gd name="connsiteX68" fmla="*/ 5048481 w 8114427"/>
              <a:gd name="connsiteY68" fmla="*/ 1903454 h 5376282"/>
              <a:gd name="connsiteX69" fmla="*/ 5090317 w 8114427"/>
              <a:gd name="connsiteY69" fmla="*/ 1921383 h 5376282"/>
              <a:gd name="connsiteX70" fmla="*/ 5144105 w 8114427"/>
              <a:gd name="connsiteY70" fmla="*/ 1969195 h 5376282"/>
              <a:gd name="connsiteX71" fmla="*/ 5185940 w 8114427"/>
              <a:gd name="connsiteY71" fmla="*/ 2005054 h 5376282"/>
              <a:gd name="connsiteX72" fmla="*/ 5221799 w 8114427"/>
              <a:gd name="connsiteY72" fmla="*/ 2017007 h 5376282"/>
              <a:gd name="connsiteX73" fmla="*/ 5275587 w 8114427"/>
              <a:gd name="connsiteY73" fmla="*/ 2028960 h 5376282"/>
              <a:gd name="connsiteX74" fmla="*/ 5275587 w 8114427"/>
              <a:gd name="connsiteY74" fmla="*/ 2052866 h 5376282"/>
              <a:gd name="connsiteX75" fmla="*/ 5323399 w 8114427"/>
              <a:gd name="connsiteY75" fmla="*/ 2082748 h 5376282"/>
              <a:gd name="connsiteX76" fmla="*/ 5359258 w 8114427"/>
              <a:gd name="connsiteY76" fmla="*/ 2088724 h 5376282"/>
              <a:gd name="connsiteX77" fmla="*/ 5401093 w 8114427"/>
              <a:gd name="connsiteY77" fmla="*/ 2124583 h 5376282"/>
              <a:gd name="connsiteX78" fmla="*/ 5430976 w 8114427"/>
              <a:gd name="connsiteY78" fmla="*/ 2142513 h 5376282"/>
              <a:gd name="connsiteX79" fmla="*/ 5442929 w 8114427"/>
              <a:gd name="connsiteY79" fmla="*/ 2148489 h 5376282"/>
              <a:gd name="connsiteX80" fmla="*/ 5466834 w 8114427"/>
              <a:gd name="connsiteY80" fmla="*/ 2154466 h 5376282"/>
              <a:gd name="connsiteX81" fmla="*/ 5526599 w 8114427"/>
              <a:gd name="connsiteY81" fmla="*/ 2178372 h 5376282"/>
              <a:gd name="connsiteX82" fmla="*/ 5550505 w 8114427"/>
              <a:gd name="connsiteY82" fmla="*/ 2154466 h 5376282"/>
              <a:gd name="connsiteX83" fmla="*/ 5574411 w 8114427"/>
              <a:gd name="connsiteY83" fmla="*/ 2130560 h 5376282"/>
              <a:gd name="connsiteX84" fmla="*/ 5604293 w 8114427"/>
              <a:gd name="connsiteY84" fmla="*/ 2088724 h 5376282"/>
              <a:gd name="connsiteX85" fmla="*/ 5646129 w 8114427"/>
              <a:gd name="connsiteY85" fmla="*/ 2064819 h 5376282"/>
              <a:gd name="connsiteX86" fmla="*/ 5634176 w 8114427"/>
              <a:gd name="connsiteY86" fmla="*/ 2046889 h 5376282"/>
              <a:gd name="connsiteX87" fmla="*/ 5634176 w 8114427"/>
              <a:gd name="connsiteY87" fmla="*/ 2011030 h 5376282"/>
              <a:gd name="connsiteX88" fmla="*/ 5670034 w 8114427"/>
              <a:gd name="connsiteY88" fmla="*/ 1975172 h 5376282"/>
              <a:gd name="connsiteX89" fmla="*/ 5670034 w 8114427"/>
              <a:gd name="connsiteY89" fmla="*/ 1957242 h 5376282"/>
              <a:gd name="connsiteX90" fmla="*/ 5735776 w 8114427"/>
              <a:gd name="connsiteY90" fmla="*/ 1819783 h 5376282"/>
              <a:gd name="connsiteX91" fmla="*/ 5753705 w 8114427"/>
              <a:gd name="connsiteY91" fmla="*/ 1813807 h 5376282"/>
              <a:gd name="connsiteX92" fmla="*/ 5843352 w 8114427"/>
              <a:gd name="connsiteY92" fmla="*/ 1795877 h 5376282"/>
              <a:gd name="connsiteX93" fmla="*/ 5855305 w 8114427"/>
              <a:gd name="connsiteY93" fmla="*/ 1795877 h 5376282"/>
              <a:gd name="connsiteX94" fmla="*/ 5879210 w 8114427"/>
              <a:gd name="connsiteY94" fmla="*/ 1765996 h 5376282"/>
              <a:gd name="connsiteX95" fmla="*/ 6070456 w 8114427"/>
              <a:gd name="connsiteY95" fmla="*/ 1789901 h 5376282"/>
              <a:gd name="connsiteX96" fmla="*/ 6219869 w 8114427"/>
              <a:gd name="connsiteY96" fmla="*/ 1807830 h 5376282"/>
              <a:gd name="connsiteX97" fmla="*/ 6291586 w 8114427"/>
              <a:gd name="connsiteY97" fmla="*/ 1849666 h 5376282"/>
              <a:gd name="connsiteX98" fmla="*/ 6327444 w 8114427"/>
              <a:gd name="connsiteY98" fmla="*/ 1897477 h 5376282"/>
              <a:gd name="connsiteX99" fmla="*/ 6333421 w 8114427"/>
              <a:gd name="connsiteY99" fmla="*/ 1939313 h 5376282"/>
              <a:gd name="connsiteX100" fmla="*/ 6423067 w 8114427"/>
              <a:gd name="connsiteY100" fmla="*/ 1951266 h 5376282"/>
              <a:gd name="connsiteX101" fmla="*/ 6452950 w 8114427"/>
              <a:gd name="connsiteY101" fmla="*/ 2017007 h 5376282"/>
              <a:gd name="connsiteX102" fmla="*/ 6512713 w 8114427"/>
              <a:gd name="connsiteY102" fmla="*/ 2046889 h 5376282"/>
              <a:gd name="connsiteX103" fmla="*/ 6584431 w 8114427"/>
              <a:gd name="connsiteY103" fmla="*/ 2118606 h 5376282"/>
              <a:gd name="connsiteX104" fmla="*/ 6620289 w 8114427"/>
              <a:gd name="connsiteY104" fmla="*/ 2256065 h 5376282"/>
              <a:gd name="connsiteX105" fmla="*/ 6703960 w 8114427"/>
              <a:gd name="connsiteY105" fmla="*/ 2381572 h 5376282"/>
              <a:gd name="connsiteX106" fmla="*/ 6745795 w 8114427"/>
              <a:gd name="connsiteY106" fmla="*/ 2501101 h 5376282"/>
              <a:gd name="connsiteX107" fmla="*/ 6829465 w 8114427"/>
              <a:gd name="connsiteY107" fmla="*/ 2560866 h 5376282"/>
              <a:gd name="connsiteX108" fmla="*/ 6889229 w 8114427"/>
              <a:gd name="connsiteY108" fmla="*/ 2650512 h 5376282"/>
              <a:gd name="connsiteX109" fmla="*/ 6948993 w 8114427"/>
              <a:gd name="connsiteY109" fmla="*/ 2758089 h 5376282"/>
              <a:gd name="connsiteX110" fmla="*/ 6996805 w 8114427"/>
              <a:gd name="connsiteY110" fmla="*/ 2805900 h 5376282"/>
              <a:gd name="connsiteX111" fmla="*/ 7068521 w 8114427"/>
              <a:gd name="connsiteY111" fmla="*/ 2829806 h 5376282"/>
              <a:gd name="connsiteX112" fmla="*/ 7080473 w 8114427"/>
              <a:gd name="connsiteY112" fmla="*/ 2907501 h 5376282"/>
              <a:gd name="connsiteX113" fmla="*/ 7086450 w 8114427"/>
              <a:gd name="connsiteY113" fmla="*/ 2979218 h 5376282"/>
              <a:gd name="connsiteX114" fmla="*/ 7104378 w 8114427"/>
              <a:gd name="connsiteY114" fmla="*/ 3080819 h 5376282"/>
              <a:gd name="connsiteX115" fmla="*/ 7146214 w 8114427"/>
              <a:gd name="connsiteY115" fmla="*/ 3182419 h 5376282"/>
              <a:gd name="connsiteX116" fmla="*/ 7176095 w 8114427"/>
              <a:gd name="connsiteY116" fmla="*/ 3194372 h 5376282"/>
              <a:gd name="connsiteX117" fmla="*/ 7200002 w 8114427"/>
              <a:gd name="connsiteY117" fmla="*/ 3260112 h 5376282"/>
              <a:gd name="connsiteX118" fmla="*/ 7277694 w 8114427"/>
              <a:gd name="connsiteY118" fmla="*/ 3361711 h 5376282"/>
              <a:gd name="connsiteX119" fmla="*/ 7385271 w 8114427"/>
              <a:gd name="connsiteY119" fmla="*/ 3391593 h 5376282"/>
              <a:gd name="connsiteX120" fmla="*/ 7451012 w 8114427"/>
              <a:gd name="connsiteY120" fmla="*/ 3445381 h 5376282"/>
              <a:gd name="connsiteX121" fmla="*/ 7558588 w 8114427"/>
              <a:gd name="connsiteY121" fmla="*/ 3451357 h 5376282"/>
              <a:gd name="connsiteX122" fmla="*/ 7630305 w 8114427"/>
              <a:gd name="connsiteY122" fmla="*/ 3517097 h 5376282"/>
              <a:gd name="connsiteX123" fmla="*/ 7702023 w 8114427"/>
              <a:gd name="connsiteY123" fmla="*/ 3546980 h 5376282"/>
              <a:gd name="connsiteX124" fmla="*/ 7857410 w 8114427"/>
              <a:gd name="connsiteY124" fmla="*/ 3535026 h 5376282"/>
              <a:gd name="connsiteX125" fmla="*/ 7970962 w 8114427"/>
              <a:gd name="connsiteY125" fmla="*/ 3588814 h 5376282"/>
              <a:gd name="connsiteX126" fmla="*/ 8012796 w 8114427"/>
              <a:gd name="connsiteY126" fmla="*/ 3612720 h 5376282"/>
              <a:gd name="connsiteX127" fmla="*/ 8090490 w 8114427"/>
              <a:gd name="connsiteY127" fmla="*/ 3564909 h 5376282"/>
              <a:gd name="connsiteX128" fmla="*/ 8108418 w 8114427"/>
              <a:gd name="connsiteY128" fmla="*/ 3558932 h 5376282"/>
              <a:gd name="connsiteX129" fmla="*/ 8114394 w 8114427"/>
              <a:gd name="connsiteY129" fmla="*/ 3720296 h 5376282"/>
              <a:gd name="connsiteX130" fmla="*/ 8030724 w 8114427"/>
              <a:gd name="connsiteY130" fmla="*/ 3893614 h 5376282"/>
              <a:gd name="connsiteX131" fmla="*/ 7970960 w 8114427"/>
              <a:gd name="connsiteY131" fmla="*/ 4054978 h 5376282"/>
              <a:gd name="connsiteX132" fmla="*/ 7929124 w 8114427"/>
              <a:gd name="connsiteY132" fmla="*/ 4365754 h 5376282"/>
              <a:gd name="connsiteX133" fmla="*/ 7911195 w 8114427"/>
              <a:gd name="connsiteY133" fmla="*/ 4568954 h 5376282"/>
              <a:gd name="connsiteX134" fmla="*/ 7917171 w 8114427"/>
              <a:gd name="connsiteY134" fmla="*/ 4736295 h 5376282"/>
              <a:gd name="connsiteX135" fmla="*/ 7917171 w 8114427"/>
              <a:gd name="connsiteY135" fmla="*/ 4867777 h 5376282"/>
              <a:gd name="connsiteX136" fmla="*/ 7929124 w 8114427"/>
              <a:gd name="connsiteY136" fmla="*/ 5029141 h 5376282"/>
              <a:gd name="connsiteX137" fmla="*/ 7893266 w 8114427"/>
              <a:gd name="connsiteY137" fmla="*/ 5166599 h 5376282"/>
              <a:gd name="connsiteX138" fmla="*/ 7905219 w 8114427"/>
              <a:gd name="connsiteY138" fmla="*/ 5280152 h 5376282"/>
              <a:gd name="connsiteX139" fmla="*/ 7935101 w 8114427"/>
              <a:gd name="connsiteY139" fmla="*/ 5369799 h 5376282"/>
              <a:gd name="connsiteX140" fmla="*/ 7911195 w 8114427"/>
              <a:gd name="connsiteY140" fmla="*/ 5369798 h 5376282"/>
              <a:gd name="connsiteX141" fmla="*/ 7815571 w 8114427"/>
              <a:gd name="connsiteY141" fmla="*/ 5327962 h 5376282"/>
              <a:gd name="connsiteX142" fmla="*/ 7725924 w 8114427"/>
              <a:gd name="connsiteY142" fmla="*/ 5286127 h 5376282"/>
              <a:gd name="connsiteX143" fmla="*/ 7678113 w 8114427"/>
              <a:gd name="connsiteY143" fmla="*/ 5292104 h 5376282"/>
              <a:gd name="connsiteX144" fmla="*/ 7546631 w 8114427"/>
              <a:gd name="connsiteY144" fmla="*/ 5298081 h 5376282"/>
              <a:gd name="connsiteX145" fmla="*/ 7474913 w 8114427"/>
              <a:gd name="connsiteY145" fmla="*/ 5310034 h 5376282"/>
              <a:gd name="connsiteX146" fmla="*/ 7445031 w 8114427"/>
              <a:gd name="connsiteY146" fmla="*/ 5339916 h 5376282"/>
              <a:gd name="connsiteX147" fmla="*/ 7259760 w 8114427"/>
              <a:gd name="connsiteY147" fmla="*/ 5298080 h 5376282"/>
              <a:gd name="connsiteX148" fmla="*/ 7214129 w 8114427"/>
              <a:gd name="connsiteY148" fmla="*/ 5192855 h 5376282"/>
              <a:gd name="connsiteX149" fmla="*/ 7179460 w 8114427"/>
              <a:gd name="connsiteY149" fmla="*/ 5214524 h 5376282"/>
              <a:gd name="connsiteX150" fmla="*/ 7144791 w 8114427"/>
              <a:gd name="connsiteY150" fmla="*/ 5179854 h 5376282"/>
              <a:gd name="connsiteX151" fmla="*/ 7127456 w 8114427"/>
              <a:gd name="connsiteY151" fmla="*/ 5218856 h 5376282"/>
              <a:gd name="connsiteX152" fmla="*/ 6915107 w 8114427"/>
              <a:gd name="connsiteY152" fmla="*/ 5145184 h 5376282"/>
              <a:gd name="connsiteX153" fmla="*/ 6893439 w 8114427"/>
              <a:gd name="connsiteY153" fmla="*/ 5097514 h 5376282"/>
              <a:gd name="connsiteX154" fmla="*/ 6941109 w 8114427"/>
              <a:gd name="connsiteY154" fmla="*/ 5054178 h 5376282"/>
              <a:gd name="connsiteX155" fmla="*/ 6906440 w 8114427"/>
              <a:gd name="connsiteY155" fmla="*/ 4976172 h 5376282"/>
              <a:gd name="connsiteX156" fmla="*/ 6863104 w 8114427"/>
              <a:gd name="connsiteY156" fmla="*/ 4980506 h 5376282"/>
              <a:gd name="connsiteX157" fmla="*/ 6880438 w 8114427"/>
              <a:gd name="connsiteY157" fmla="*/ 4928502 h 5376282"/>
              <a:gd name="connsiteX158" fmla="*/ 6780764 w 8114427"/>
              <a:gd name="connsiteY158" fmla="*/ 4928502 h 5376282"/>
              <a:gd name="connsiteX159" fmla="*/ 6750429 w 8114427"/>
              <a:gd name="connsiteY159" fmla="*/ 4958837 h 5376282"/>
              <a:gd name="connsiteX160" fmla="*/ 6715759 w 8114427"/>
              <a:gd name="connsiteY160" fmla="*/ 4950170 h 5376282"/>
              <a:gd name="connsiteX161" fmla="*/ 6702758 w 8114427"/>
              <a:gd name="connsiteY161" fmla="*/ 4915501 h 5376282"/>
              <a:gd name="connsiteX162" fmla="*/ 6698424 w 8114427"/>
              <a:gd name="connsiteY162" fmla="*/ 4824495 h 5376282"/>
              <a:gd name="connsiteX163" fmla="*/ 6681090 w 8114427"/>
              <a:gd name="connsiteY163" fmla="*/ 4729155 h 5376282"/>
              <a:gd name="connsiteX164" fmla="*/ 6685423 w 8114427"/>
              <a:gd name="connsiteY164" fmla="*/ 4659816 h 5376282"/>
              <a:gd name="connsiteX165" fmla="*/ 6620418 w 8114427"/>
              <a:gd name="connsiteY165" fmla="*/ 4573142 h 5376282"/>
              <a:gd name="connsiteX166" fmla="*/ 6624753 w 8114427"/>
              <a:gd name="connsiteY166" fmla="*/ 4425798 h 5376282"/>
              <a:gd name="connsiteX167" fmla="*/ 6529412 w 8114427"/>
              <a:gd name="connsiteY167" fmla="*/ 4304457 h 5376282"/>
              <a:gd name="connsiteX168" fmla="*/ 6494743 w 8114427"/>
              <a:gd name="connsiteY168" fmla="*/ 4261120 h 5376282"/>
              <a:gd name="connsiteX169" fmla="*/ 6438406 w 8114427"/>
              <a:gd name="connsiteY169" fmla="*/ 4274121 h 5376282"/>
              <a:gd name="connsiteX170" fmla="*/ 6395069 w 8114427"/>
              <a:gd name="connsiteY170" fmla="*/ 4252453 h 5376282"/>
              <a:gd name="connsiteX171" fmla="*/ 6356067 w 8114427"/>
              <a:gd name="connsiteY171" fmla="*/ 4174447 h 5376282"/>
              <a:gd name="connsiteX172" fmla="*/ 6299729 w 8114427"/>
              <a:gd name="connsiteY172" fmla="*/ 4183114 h 5376282"/>
              <a:gd name="connsiteX173" fmla="*/ 6243391 w 8114427"/>
              <a:gd name="connsiteY173" fmla="*/ 4204783 h 5376282"/>
              <a:gd name="connsiteX174" fmla="*/ 6165385 w 8114427"/>
              <a:gd name="connsiteY174" fmla="*/ 4209116 h 5376282"/>
              <a:gd name="connsiteX175" fmla="*/ 6161052 w 8114427"/>
              <a:gd name="connsiteY175" fmla="*/ 4174447 h 5376282"/>
              <a:gd name="connsiteX176" fmla="*/ 6182721 w 8114427"/>
              <a:gd name="connsiteY176" fmla="*/ 4165779 h 5376282"/>
              <a:gd name="connsiteX177" fmla="*/ 6139384 w 8114427"/>
              <a:gd name="connsiteY177" fmla="*/ 4126776 h 5376282"/>
              <a:gd name="connsiteX178" fmla="*/ 6100381 w 8114427"/>
              <a:gd name="connsiteY178" fmla="*/ 4113776 h 5376282"/>
              <a:gd name="connsiteX179" fmla="*/ 6018041 w 8114427"/>
              <a:gd name="connsiteY179" fmla="*/ 4035770 h 5376282"/>
              <a:gd name="connsiteX180" fmla="*/ 5840362 w 8114427"/>
              <a:gd name="connsiteY180" fmla="*/ 4014102 h 5376282"/>
              <a:gd name="connsiteX181" fmla="*/ 5788357 w 8114427"/>
              <a:gd name="connsiteY181" fmla="*/ 4027103 h 5376282"/>
              <a:gd name="connsiteX182" fmla="*/ 5736354 w 8114427"/>
              <a:gd name="connsiteY182" fmla="*/ 4035771 h 5376282"/>
              <a:gd name="connsiteX183" fmla="*/ 5745022 w 8114427"/>
              <a:gd name="connsiteY183" fmla="*/ 4079107 h 5376282"/>
              <a:gd name="connsiteX184" fmla="*/ 5801360 w 8114427"/>
              <a:gd name="connsiteY184" fmla="*/ 4157112 h 5376282"/>
              <a:gd name="connsiteX185" fmla="*/ 5801359 w 8114427"/>
              <a:gd name="connsiteY185" fmla="*/ 4339126 h 5376282"/>
              <a:gd name="connsiteX186" fmla="*/ 5675683 w 8114427"/>
              <a:gd name="connsiteY186" fmla="*/ 4365128 h 5376282"/>
              <a:gd name="connsiteX187" fmla="*/ 5558675 w 8114427"/>
              <a:gd name="connsiteY187" fmla="*/ 4352126 h 5376282"/>
              <a:gd name="connsiteX188" fmla="*/ 5467668 w 8114427"/>
              <a:gd name="connsiteY188" fmla="*/ 4330458 h 5376282"/>
              <a:gd name="connsiteX189" fmla="*/ 5406997 w 8114427"/>
              <a:gd name="connsiteY189" fmla="*/ 4352127 h 5376282"/>
              <a:gd name="connsiteX190" fmla="*/ 5359327 w 8114427"/>
              <a:gd name="connsiteY190" fmla="*/ 4399797 h 5376282"/>
              <a:gd name="connsiteX191" fmla="*/ 5298656 w 8114427"/>
              <a:gd name="connsiteY191" fmla="*/ 4443134 h 5376282"/>
              <a:gd name="connsiteX192" fmla="*/ 5272654 w 8114427"/>
              <a:gd name="connsiteY192" fmla="*/ 4486469 h 5376282"/>
              <a:gd name="connsiteX193" fmla="*/ 5198982 w 8114427"/>
              <a:gd name="connsiteY193" fmla="*/ 4521139 h 5376282"/>
              <a:gd name="connsiteX194" fmla="*/ 5203315 w 8114427"/>
              <a:gd name="connsiteY194" fmla="*/ 4577477 h 5376282"/>
              <a:gd name="connsiteX195" fmla="*/ 5185981 w 8114427"/>
              <a:gd name="connsiteY195" fmla="*/ 4616479 h 5376282"/>
              <a:gd name="connsiteX196" fmla="*/ 5190315 w 8114427"/>
              <a:gd name="connsiteY196" fmla="*/ 4677150 h 5376282"/>
              <a:gd name="connsiteX197" fmla="*/ 5216316 w 8114427"/>
              <a:gd name="connsiteY197" fmla="*/ 4737821 h 5376282"/>
              <a:gd name="connsiteX198" fmla="*/ 5164312 w 8114427"/>
              <a:gd name="connsiteY198" fmla="*/ 4733488 h 5376282"/>
              <a:gd name="connsiteX199" fmla="*/ 5138311 w 8114427"/>
              <a:gd name="connsiteY199" fmla="*/ 4776824 h 5376282"/>
              <a:gd name="connsiteX200" fmla="*/ 5073306 w 8114427"/>
              <a:gd name="connsiteY200" fmla="*/ 4824494 h 5376282"/>
              <a:gd name="connsiteX201" fmla="*/ 5073306 w 8114427"/>
              <a:gd name="connsiteY201" fmla="*/ 4941503 h 5376282"/>
              <a:gd name="connsiteX202" fmla="*/ 5042970 w 8114427"/>
              <a:gd name="connsiteY202" fmla="*/ 4971838 h 5376282"/>
              <a:gd name="connsiteX203" fmla="*/ 5016969 w 8114427"/>
              <a:gd name="connsiteY203" fmla="*/ 5231857 h 5376282"/>
              <a:gd name="connsiteX204" fmla="*/ 4973633 w 8114427"/>
              <a:gd name="connsiteY204" fmla="*/ 5366201 h 5376282"/>
              <a:gd name="connsiteX205" fmla="*/ 4947631 w 8114427"/>
              <a:gd name="connsiteY205" fmla="*/ 5309863 h 5376282"/>
              <a:gd name="connsiteX206" fmla="*/ 4886959 w 8114427"/>
              <a:gd name="connsiteY206" fmla="*/ 5318530 h 5376282"/>
              <a:gd name="connsiteX207" fmla="*/ 4808953 w 8114427"/>
              <a:gd name="connsiteY207" fmla="*/ 5288195 h 5376282"/>
              <a:gd name="connsiteX208" fmla="*/ 4813287 w 8114427"/>
              <a:gd name="connsiteY208" fmla="*/ 5223190 h 5376282"/>
              <a:gd name="connsiteX209" fmla="*/ 4765617 w 8114427"/>
              <a:gd name="connsiteY209" fmla="*/ 5205855 h 5376282"/>
              <a:gd name="connsiteX210" fmla="*/ 4665944 w 8114427"/>
              <a:gd name="connsiteY210" fmla="*/ 5249192 h 5376282"/>
              <a:gd name="connsiteX211" fmla="*/ 4657276 w 8114427"/>
              <a:gd name="connsiteY211" fmla="*/ 5197189 h 5376282"/>
              <a:gd name="connsiteX212" fmla="*/ 4700612 w 8114427"/>
              <a:gd name="connsiteY212" fmla="*/ 5136518 h 5376282"/>
              <a:gd name="connsiteX213" fmla="*/ 4665943 w 8114427"/>
              <a:gd name="connsiteY213" fmla="*/ 5062846 h 5376282"/>
              <a:gd name="connsiteX214" fmla="*/ 4587937 w 8114427"/>
              <a:gd name="connsiteY214" fmla="*/ 5015175 h 5376282"/>
              <a:gd name="connsiteX215" fmla="*/ 4488263 w 8114427"/>
              <a:gd name="connsiteY215" fmla="*/ 5006508 h 5376282"/>
              <a:gd name="connsiteX216" fmla="*/ 4457927 w 8114427"/>
              <a:gd name="connsiteY216" fmla="*/ 5015175 h 5376282"/>
              <a:gd name="connsiteX217" fmla="*/ 4462261 w 8114427"/>
              <a:gd name="connsiteY217" fmla="*/ 5067178 h 5376282"/>
              <a:gd name="connsiteX218" fmla="*/ 4388589 w 8114427"/>
              <a:gd name="connsiteY218" fmla="*/ 5114849 h 5376282"/>
              <a:gd name="connsiteX219" fmla="*/ 4462261 w 8114427"/>
              <a:gd name="connsiteY219" fmla="*/ 5266528 h 5376282"/>
              <a:gd name="connsiteX220" fmla="*/ 4405924 w 8114427"/>
              <a:gd name="connsiteY220" fmla="*/ 5266528 h 5376282"/>
              <a:gd name="connsiteX221" fmla="*/ 4384256 w 8114427"/>
              <a:gd name="connsiteY221" fmla="*/ 5262193 h 5376282"/>
              <a:gd name="connsiteX222" fmla="*/ 4349588 w 8114427"/>
              <a:gd name="connsiteY222" fmla="*/ 5262193 h 5376282"/>
              <a:gd name="connsiteX223" fmla="*/ 4340919 w 8114427"/>
              <a:gd name="connsiteY223" fmla="*/ 5270860 h 5376282"/>
              <a:gd name="connsiteX224" fmla="*/ 4210910 w 8114427"/>
              <a:gd name="connsiteY224" fmla="*/ 5097514 h 5376282"/>
              <a:gd name="connsiteX225" fmla="*/ 4059232 w 8114427"/>
              <a:gd name="connsiteY225" fmla="*/ 4915502 h 5376282"/>
              <a:gd name="connsiteX226" fmla="*/ 4033230 w 8114427"/>
              <a:gd name="connsiteY226" fmla="*/ 4919835 h 5376282"/>
              <a:gd name="connsiteX227" fmla="*/ 3985560 w 8114427"/>
              <a:gd name="connsiteY227" fmla="*/ 4798492 h 5376282"/>
              <a:gd name="connsiteX228" fmla="*/ 3881553 w 8114427"/>
              <a:gd name="connsiteY228" fmla="*/ 4690151 h 5376282"/>
              <a:gd name="connsiteX229" fmla="*/ 3838216 w 8114427"/>
              <a:gd name="connsiteY229" fmla="*/ 4586143 h 5376282"/>
              <a:gd name="connsiteX230" fmla="*/ 3755877 w 8114427"/>
              <a:gd name="connsiteY230" fmla="*/ 4490803 h 5376282"/>
              <a:gd name="connsiteX231" fmla="*/ 3569530 w 8114427"/>
              <a:gd name="connsiteY231" fmla="*/ 4334792 h 5376282"/>
              <a:gd name="connsiteX232" fmla="*/ 3465522 w 8114427"/>
              <a:gd name="connsiteY232" fmla="*/ 4243785 h 5376282"/>
              <a:gd name="connsiteX233" fmla="*/ 3391850 w 8114427"/>
              <a:gd name="connsiteY233" fmla="*/ 4161446 h 5376282"/>
              <a:gd name="connsiteX234" fmla="*/ 3365848 w 8114427"/>
              <a:gd name="connsiteY234" fmla="*/ 4096441 h 5376282"/>
              <a:gd name="connsiteX235" fmla="*/ 3296510 w 8114427"/>
              <a:gd name="connsiteY235" fmla="*/ 4035770 h 5376282"/>
              <a:gd name="connsiteX236" fmla="*/ 3279175 w 8114427"/>
              <a:gd name="connsiteY236" fmla="*/ 3966432 h 5376282"/>
              <a:gd name="connsiteX237" fmla="*/ 3248839 w 8114427"/>
              <a:gd name="connsiteY237" fmla="*/ 3936096 h 5376282"/>
              <a:gd name="connsiteX238" fmla="*/ 3240172 w 8114427"/>
              <a:gd name="connsiteY238" fmla="*/ 3905760 h 5376282"/>
              <a:gd name="connsiteX239" fmla="*/ 3114497 w 8114427"/>
              <a:gd name="connsiteY239" fmla="*/ 3797419 h 5376282"/>
              <a:gd name="connsiteX240" fmla="*/ 2980153 w 8114427"/>
              <a:gd name="connsiteY240" fmla="*/ 3758416 h 5376282"/>
              <a:gd name="connsiteX241" fmla="*/ 2923815 w 8114427"/>
              <a:gd name="connsiteY241" fmla="*/ 3697746 h 5376282"/>
              <a:gd name="connsiteX242" fmla="*/ 2867480 w 8114427"/>
              <a:gd name="connsiteY242" fmla="*/ 3650075 h 5376282"/>
              <a:gd name="connsiteX243" fmla="*/ 2806810 w 8114427"/>
              <a:gd name="connsiteY243" fmla="*/ 3637074 h 5376282"/>
              <a:gd name="connsiteX244" fmla="*/ 2798142 w 8114427"/>
              <a:gd name="connsiteY244" fmla="*/ 3524399 h 5376282"/>
              <a:gd name="connsiteX245" fmla="*/ 2798143 w 8114427"/>
              <a:gd name="connsiteY245" fmla="*/ 3463728 h 5376282"/>
              <a:gd name="connsiteX246" fmla="*/ 2884816 w 8114427"/>
              <a:gd name="connsiteY246" fmla="*/ 3351053 h 5376282"/>
              <a:gd name="connsiteX247" fmla="*/ 2880504 w 8114427"/>
              <a:gd name="connsiteY247" fmla="*/ 3250100 h 5376282"/>
              <a:gd name="connsiteX248" fmla="*/ 2810649 w 8114427"/>
              <a:gd name="connsiteY248" fmla="*/ 3120674 h 5376282"/>
              <a:gd name="connsiteX249" fmla="*/ 2719113 w 8114427"/>
              <a:gd name="connsiteY249" fmla="*/ 3110284 h 5376282"/>
              <a:gd name="connsiteX250" fmla="*/ 2659973 w 8114427"/>
              <a:gd name="connsiteY250" fmla="*/ 3080958 h 5376282"/>
              <a:gd name="connsiteX0" fmla="*/ 712084 w 8114427"/>
              <a:gd name="connsiteY0" fmla="*/ 2360378 h 5376282"/>
              <a:gd name="connsiteX1" fmla="*/ 743543 w 8114427"/>
              <a:gd name="connsiteY1" fmla="*/ 2378013 h 5376282"/>
              <a:gd name="connsiteX2" fmla="*/ 933092 w 8114427"/>
              <a:gd name="connsiteY2" fmla="*/ 2462308 h 5376282"/>
              <a:gd name="connsiteX3" fmla="*/ 979286 w 8114427"/>
              <a:gd name="connsiteY3" fmla="*/ 2406588 h 5376282"/>
              <a:gd name="connsiteX4" fmla="*/ 895943 w 8114427"/>
              <a:gd name="connsiteY4" fmla="*/ 2383251 h 5376282"/>
              <a:gd name="connsiteX5" fmla="*/ 897848 w 8114427"/>
              <a:gd name="connsiteY5" fmla="*/ 2294669 h 5376282"/>
              <a:gd name="connsiteX6" fmla="*/ 953093 w 8114427"/>
              <a:gd name="connsiteY6" fmla="*/ 2040828 h 5376282"/>
              <a:gd name="connsiteX7" fmla="*/ 882262 w 8114427"/>
              <a:gd name="connsiteY7" fmla="*/ 1952938 h 5376282"/>
              <a:gd name="connsiteX8" fmla="*/ 819649 w 8114427"/>
              <a:gd name="connsiteY8" fmla="*/ 1842296 h 5376282"/>
              <a:gd name="connsiteX9" fmla="*/ 724892 w 8114427"/>
              <a:gd name="connsiteY9" fmla="*/ 1694990 h 5376282"/>
              <a:gd name="connsiteX10" fmla="*/ 582758 w 8114427"/>
              <a:gd name="connsiteY10" fmla="*/ 1570351 h 5376282"/>
              <a:gd name="connsiteX11" fmla="*/ 490044 w 8114427"/>
              <a:gd name="connsiteY11" fmla="*/ 1461969 h 5376282"/>
              <a:gd name="connsiteX12" fmla="*/ 398787 w 8114427"/>
              <a:gd name="connsiteY12" fmla="*/ 1377494 h 5376282"/>
              <a:gd name="connsiteX13" fmla="*/ 373643 w 8114427"/>
              <a:gd name="connsiteY13" fmla="*/ 1258831 h 5376282"/>
              <a:gd name="connsiteX14" fmla="*/ 379402 w 8114427"/>
              <a:gd name="connsiteY14" fmla="*/ 1151904 h 5376282"/>
              <a:gd name="connsiteX15" fmla="*/ 343327 w 8114427"/>
              <a:gd name="connsiteY15" fmla="*/ 1054238 h 5376282"/>
              <a:gd name="connsiteX16" fmla="*/ 302947 w 8114427"/>
              <a:gd name="connsiteY16" fmla="*/ 996082 h 5376282"/>
              <a:gd name="connsiteX17" fmla="*/ 307902 w 8114427"/>
              <a:gd name="connsiteY17" fmla="*/ 860731 h 5376282"/>
              <a:gd name="connsiteX18" fmla="*/ 218162 w 8114427"/>
              <a:gd name="connsiteY18" fmla="*/ 767429 h 5376282"/>
              <a:gd name="connsiteX19" fmla="*/ 238786 w 8114427"/>
              <a:gd name="connsiteY19" fmla="*/ 673694 h 5376282"/>
              <a:gd name="connsiteX20" fmla="*/ 131859 w 8114427"/>
              <a:gd name="connsiteY20" fmla="*/ 414074 h 5376282"/>
              <a:gd name="connsiteX21" fmla="*/ 179454 w 8114427"/>
              <a:gd name="connsiteY21" fmla="*/ 360503 h 5376282"/>
              <a:gd name="connsiteX22" fmla="*/ 91696 w 8114427"/>
              <a:gd name="connsiteY22" fmla="*/ 241499 h 5376282"/>
              <a:gd name="connsiteX23" fmla="*/ 44535 w 8114427"/>
              <a:gd name="connsiteY23" fmla="*/ 106364 h 5376282"/>
              <a:gd name="connsiteX24" fmla="*/ 73903 w 8114427"/>
              <a:gd name="connsiteY24" fmla="*/ 3029 h 5376282"/>
              <a:gd name="connsiteX25" fmla="*/ 914999 w 8114427"/>
              <a:gd name="connsiteY25" fmla="*/ 32694 h 5376282"/>
              <a:gd name="connsiteX26" fmla="*/ 985387 w 8114427"/>
              <a:gd name="connsiteY26" fmla="*/ 86035 h 5376282"/>
              <a:gd name="connsiteX27" fmla="*/ 1040724 w 8114427"/>
              <a:gd name="connsiteY27" fmla="*/ 212028 h 5376282"/>
              <a:gd name="connsiteX28" fmla="*/ 2217091 w 8114427"/>
              <a:gd name="connsiteY28" fmla="*/ 808490 h 5376282"/>
              <a:gd name="connsiteX29" fmla="*/ 2789562 w 8114427"/>
              <a:gd name="connsiteY29" fmla="*/ 907056 h 5376282"/>
              <a:gd name="connsiteX30" fmla="*/ 3280035 w 8114427"/>
              <a:gd name="connsiteY30" fmla="*/ 953195 h 5376282"/>
              <a:gd name="connsiteX31" fmla="*/ 3494599 w 8114427"/>
              <a:gd name="connsiteY31" fmla="*/ 977101 h 5376282"/>
              <a:gd name="connsiteX32" fmla="*/ 3506552 w 8114427"/>
              <a:gd name="connsiteY32" fmla="*/ 977101 h 5376282"/>
              <a:gd name="connsiteX33" fmla="*/ 3518505 w 8114427"/>
              <a:gd name="connsiteY33" fmla="*/ 779877 h 5376282"/>
              <a:gd name="connsiteX34" fmla="*/ 3518505 w 8114427"/>
              <a:gd name="connsiteY34" fmla="*/ 773901 h 5376282"/>
              <a:gd name="connsiteX35" fmla="*/ 3655964 w 8114427"/>
              <a:gd name="connsiteY35" fmla="*/ 773901 h 5376282"/>
              <a:gd name="connsiteX36" fmla="*/ 4205799 w 8114427"/>
              <a:gd name="connsiteY36" fmla="*/ 821713 h 5376282"/>
              <a:gd name="connsiteX37" fmla="*/ 4241658 w 8114427"/>
              <a:gd name="connsiteY37" fmla="*/ 821713 h 5376282"/>
              <a:gd name="connsiteX38" fmla="*/ 4271540 w 8114427"/>
              <a:gd name="connsiteY38" fmla="*/ 851595 h 5376282"/>
              <a:gd name="connsiteX39" fmla="*/ 4295446 w 8114427"/>
              <a:gd name="connsiteY39" fmla="*/ 905383 h 5376282"/>
              <a:gd name="connsiteX40" fmla="*/ 4301423 w 8114427"/>
              <a:gd name="connsiteY40" fmla="*/ 953195 h 5376282"/>
              <a:gd name="connsiteX41" fmla="*/ 4343258 w 8114427"/>
              <a:gd name="connsiteY41" fmla="*/ 1001007 h 5376282"/>
              <a:gd name="connsiteX42" fmla="*/ 4408999 w 8114427"/>
              <a:gd name="connsiteY42" fmla="*/ 1012960 h 5376282"/>
              <a:gd name="connsiteX43" fmla="*/ 4462787 w 8114427"/>
              <a:gd name="connsiteY43" fmla="*/ 1060772 h 5376282"/>
              <a:gd name="connsiteX44" fmla="*/ 4504623 w 8114427"/>
              <a:gd name="connsiteY44" fmla="*/ 1114560 h 5376282"/>
              <a:gd name="connsiteX45" fmla="*/ 4558411 w 8114427"/>
              <a:gd name="connsiteY45" fmla="*/ 1168348 h 5376282"/>
              <a:gd name="connsiteX46" fmla="*/ 4576340 w 8114427"/>
              <a:gd name="connsiteY46" fmla="*/ 1198230 h 5376282"/>
              <a:gd name="connsiteX47" fmla="*/ 4630129 w 8114427"/>
              <a:gd name="connsiteY47" fmla="*/ 1246042 h 5376282"/>
              <a:gd name="connsiteX48" fmla="*/ 4683917 w 8114427"/>
              <a:gd name="connsiteY48" fmla="*/ 1293854 h 5376282"/>
              <a:gd name="connsiteX49" fmla="*/ 4689893 w 8114427"/>
              <a:gd name="connsiteY49" fmla="*/ 1293854 h 5376282"/>
              <a:gd name="connsiteX50" fmla="*/ 4749658 w 8114427"/>
              <a:gd name="connsiteY50" fmla="*/ 1311783 h 5376282"/>
              <a:gd name="connsiteX51" fmla="*/ 4791493 w 8114427"/>
              <a:gd name="connsiteY51" fmla="*/ 1365572 h 5376282"/>
              <a:gd name="connsiteX52" fmla="*/ 4797470 w 8114427"/>
              <a:gd name="connsiteY52" fmla="*/ 1377524 h 5376282"/>
              <a:gd name="connsiteX53" fmla="*/ 4821376 w 8114427"/>
              <a:gd name="connsiteY53" fmla="*/ 1401430 h 5376282"/>
              <a:gd name="connsiteX54" fmla="*/ 4845281 w 8114427"/>
              <a:gd name="connsiteY54" fmla="*/ 1443266 h 5376282"/>
              <a:gd name="connsiteX55" fmla="*/ 4851258 w 8114427"/>
              <a:gd name="connsiteY55" fmla="*/ 1491077 h 5376282"/>
              <a:gd name="connsiteX56" fmla="*/ 4863211 w 8114427"/>
              <a:gd name="connsiteY56" fmla="*/ 1514983 h 5376282"/>
              <a:gd name="connsiteX57" fmla="*/ 4887117 w 8114427"/>
              <a:gd name="connsiteY57" fmla="*/ 1544866 h 5376282"/>
              <a:gd name="connsiteX58" fmla="*/ 4911023 w 8114427"/>
              <a:gd name="connsiteY58" fmla="*/ 1580724 h 5376282"/>
              <a:gd name="connsiteX59" fmla="*/ 4922976 w 8114427"/>
              <a:gd name="connsiteY59" fmla="*/ 1610607 h 5376282"/>
              <a:gd name="connsiteX60" fmla="*/ 4899070 w 8114427"/>
              <a:gd name="connsiteY60" fmla="*/ 1664395 h 5376282"/>
              <a:gd name="connsiteX61" fmla="*/ 4922976 w 8114427"/>
              <a:gd name="connsiteY61" fmla="*/ 1712207 h 5376282"/>
              <a:gd name="connsiteX62" fmla="*/ 4934929 w 8114427"/>
              <a:gd name="connsiteY62" fmla="*/ 1742089 h 5376282"/>
              <a:gd name="connsiteX63" fmla="*/ 4952858 w 8114427"/>
              <a:gd name="connsiteY63" fmla="*/ 1783924 h 5376282"/>
              <a:gd name="connsiteX64" fmla="*/ 4964811 w 8114427"/>
              <a:gd name="connsiteY64" fmla="*/ 1801854 h 5376282"/>
              <a:gd name="connsiteX65" fmla="*/ 4964811 w 8114427"/>
              <a:gd name="connsiteY65" fmla="*/ 1831736 h 5376282"/>
              <a:gd name="connsiteX66" fmla="*/ 5012623 w 8114427"/>
              <a:gd name="connsiteY66" fmla="*/ 1891501 h 5376282"/>
              <a:gd name="connsiteX67" fmla="*/ 5042505 w 8114427"/>
              <a:gd name="connsiteY67" fmla="*/ 1909430 h 5376282"/>
              <a:gd name="connsiteX68" fmla="*/ 5048481 w 8114427"/>
              <a:gd name="connsiteY68" fmla="*/ 1903454 h 5376282"/>
              <a:gd name="connsiteX69" fmla="*/ 5090317 w 8114427"/>
              <a:gd name="connsiteY69" fmla="*/ 1921383 h 5376282"/>
              <a:gd name="connsiteX70" fmla="*/ 5144105 w 8114427"/>
              <a:gd name="connsiteY70" fmla="*/ 1969195 h 5376282"/>
              <a:gd name="connsiteX71" fmla="*/ 5185940 w 8114427"/>
              <a:gd name="connsiteY71" fmla="*/ 2005054 h 5376282"/>
              <a:gd name="connsiteX72" fmla="*/ 5221799 w 8114427"/>
              <a:gd name="connsiteY72" fmla="*/ 2017007 h 5376282"/>
              <a:gd name="connsiteX73" fmla="*/ 5275587 w 8114427"/>
              <a:gd name="connsiteY73" fmla="*/ 2028960 h 5376282"/>
              <a:gd name="connsiteX74" fmla="*/ 5275587 w 8114427"/>
              <a:gd name="connsiteY74" fmla="*/ 2052866 h 5376282"/>
              <a:gd name="connsiteX75" fmla="*/ 5323399 w 8114427"/>
              <a:gd name="connsiteY75" fmla="*/ 2082748 h 5376282"/>
              <a:gd name="connsiteX76" fmla="*/ 5359258 w 8114427"/>
              <a:gd name="connsiteY76" fmla="*/ 2088724 h 5376282"/>
              <a:gd name="connsiteX77" fmla="*/ 5401093 w 8114427"/>
              <a:gd name="connsiteY77" fmla="*/ 2124583 h 5376282"/>
              <a:gd name="connsiteX78" fmla="*/ 5430976 w 8114427"/>
              <a:gd name="connsiteY78" fmla="*/ 2142513 h 5376282"/>
              <a:gd name="connsiteX79" fmla="*/ 5442929 w 8114427"/>
              <a:gd name="connsiteY79" fmla="*/ 2148489 h 5376282"/>
              <a:gd name="connsiteX80" fmla="*/ 5466834 w 8114427"/>
              <a:gd name="connsiteY80" fmla="*/ 2154466 h 5376282"/>
              <a:gd name="connsiteX81" fmla="*/ 5526599 w 8114427"/>
              <a:gd name="connsiteY81" fmla="*/ 2178372 h 5376282"/>
              <a:gd name="connsiteX82" fmla="*/ 5550505 w 8114427"/>
              <a:gd name="connsiteY82" fmla="*/ 2154466 h 5376282"/>
              <a:gd name="connsiteX83" fmla="*/ 5574411 w 8114427"/>
              <a:gd name="connsiteY83" fmla="*/ 2130560 h 5376282"/>
              <a:gd name="connsiteX84" fmla="*/ 5604293 w 8114427"/>
              <a:gd name="connsiteY84" fmla="*/ 2088724 h 5376282"/>
              <a:gd name="connsiteX85" fmla="*/ 5646129 w 8114427"/>
              <a:gd name="connsiteY85" fmla="*/ 2064819 h 5376282"/>
              <a:gd name="connsiteX86" fmla="*/ 5634176 w 8114427"/>
              <a:gd name="connsiteY86" fmla="*/ 2046889 h 5376282"/>
              <a:gd name="connsiteX87" fmla="*/ 5634176 w 8114427"/>
              <a:gd name="connsiteY87" fmla="*/ 2011030 h 5376282"/>
              <a:gd name="connsiteX88" fmla="*/ 5670034 w 8114427"/>
              <a:gd name="connsiteY88" fmla="*/ 1975172 h 5376282"/>
              <a:gd name="connsiteX89" fmla="*/ 5670034 w 8114427"/>
              <a:gd name="connsiteY89" fmla="*/ 1957242 h 5376282"/>
              <a:gd name="connsiteX90" fmla="*/ 5735776 w 8114427"/>
              <a:gd name="connsiteY90" fmla="*/ 1819783 h 5376282"/>
              <a:gd name="connsiteX91" fmla="*/ 5753705 w 8114427"/>
              <a:gd name="connsiteY91" fmla="*/ 1813807 h 5376282"/>
              <a:gd name="connsiteX92" fmla="*/ 5843352 w 8114427"/>
              <a:gd name="connsiteY92" fmla="*/ 1795877 h 5376282"/>
              <a:gd name="connsiteX93" fmla="*/ 5855305 w 8114427"/>
              <a:gd name="connsiteY93" fmla="*/ 1795877 h 5376282"/>
              <a:gd name="connsiteX94" fmla="*/ 5879210 w 8114427"/>
              <a:gd name="connsiteY94" fmla="*/ 1765996 h 5376282"/>
              <a:gd name="connsiteX95" fmla="*/ 6070456 w 8114427"/>
              <a:gd name="connsiteY95" fmla="*/ 1789901 h 5376282"/>
              <a:gd name="connsiteX96" fmla="*/ 6219869 w 8114427"/>
              <a:gd name="connsiteY96" fmla="*/ 1807830 h 5376282"/>
              <a:gd name="connsiteX97" fmla="*/ 6291586 w 8114427"/>
              <a:gd name="connsiteY97" fmla="*/ 1849666 h 5376282"/>
              <a:gd name="connsiteX98" fmla="*/ 6327444 w 8114427"/>
              <a:gd name="connsiteY98" fmla="*/ 1897477 h 5376282"/>
              <a:gd name="connsiteX99" fmla="*/ 6333421 w 8114427"/>
              <a:gd name="connsiteY99" fmla="*/ 1939313 h 5376282"/>
              <a:gd name="connsiteX100" fmla="*/ 6423067 w 8114427"/>
              <a:gd name="connsiteY100" fmla="*/ 1951266 h 5376282"/>
              <a:gd name="connsiteX101" fmla="*/ 6452950 w 8114427"/>
              <a:gd name="connsiteY101" fmla="*/ 2017007 h 5376282"/>
              <a:gd name="connsiteX102" fmla="*/ 6512713 w 8114427"/>
              <a:gd name="connsiteY102" fmla="*/ 2046889 h 5376282"/>
              <a:gd name="connsiteX103" fmla="*/ 6584431 w 8114427"/>
              <a:gd name="connsiteY103" fmla="*/ 2118606 h 5376282"/>
              <a:gd name="connsiteX104" fmla="*/ 6620289 w 8114427"/>
              <a:gd name="connsiteY104" fmla="*/ 2256065 h 5376282"/>
              <a:gd name="connsiteX105" fmla="*/ 6703960 w 8114427"/>
              <a:gd name="connsiteY105" fmla="*/ 2381572 h 5376282"/>
              <a:gd name="connsiteX106" fmla="*/ 6745795 w 8114427"/>
              <a:gd name="connsiteY106" fmla="*/ 2501101 h 5376282"/>
              <a:gd name="connsiteX107" fmla="*/ 6829465 w 8114427"/>
              <a:gd name="connsiteY107" fmla="*/ 2560866 h 5376282"/>
              <a:gd name="connsiteX108" fmla="*/ 6889229 w 8114427"/>
              <a:gd name="connsiteY108" fmla="*/ 2650512 h 5376282"/>
              <a:gd name="connsiteX109" fmla="*/ 6948993 w 8114427"/>
              <a:gd name="connsiteY109" fmla="*/ 2758089 h 5376282"/>
              <a:gd name="connsiteX110" fmla="*/ 6996805 w 8114427"/>
              <a:gd name="connsiteY110" fmla="*/ 2805900 h 5376282"/>
              <a:gd name="connsiteX111" fmla="*/ 7068521 w 8114427"/>
              <a:gd name="connsiteY111" fmla="*/ 2829806 h 5376282"/>
              <a:gd name="connsiteX112" fmla="*/ 7080473 w 8114427"/>
              <a:gd name="connsiteY112" fmla="*/ 2907501 h 5376282"/>
              <a:gd name="connsiteX113" fmla="*/ 7086450 w 8114427"/>
              <a:gd name="connsiteY113" fmla="*/ 2979218 h 5376282"/>
              <a:gd name="connsiteX114" fmla="*/ 7104378 w 8114427"/>
              <a:gd name="connsiteY114" fmla="*/ 3080819 h 5376282"/>
              <a:gd name="connsiteX115" fmla="*/ 7146214 w 8114427"/>
              <a:gd name="connsiteY115" fmla="*/ 3182419 h 5376282"/>
              <a:gd name="connsiteX116" fmla="*/ 7176095 w 8114427"/>
              <a:gd name="connsiteY116" fmla="*/ 3194372 h 5376282"/>
              <a:gd name="connsiteX117" fmla="*/ 7200002 w 8114427"/>
              <a:gd name="connsiteY117" fmla="*/ 3260112 h 5376282"/>
              <a:gd name="connsiteX118" fmla="*/ 7277694 w 8114427"/>
              <a:gd name="connsiteY118" fmla="*/ 3361711 h 5376282"/>
              <a:gd name="connsiteX119" fmla="*/ 7385271 w 8114427"/>
              <a:gd name="connsiteY119" fmla="*/ 3391593 h 5376282"/>
              <a:gd name="connsiteX120" fmla="*/ 7451012 w 8114427"/>
              <a:gd name="connsiteY120" fmla="*/ 3445381 h 5376282"/>
              <a:gd name="connsiteX121" fmla="*/ 7558588 w 8114427"/>
              <a:gd name="connsiteY121" fmla="*/ 3451357 h 5376282"/>
              <a:gd name="connsiteX122" fmla="*/ 7630305 w 8114427"/>
              <a:gd name="connsiteY122" fmla="*/ 3517097 h 5376282"/>
              <a:gd name="connsiteX123" fmla="*/ 7702023 w 8114427"/>
              <a:gd name="connsiteY123" fmla="*/ 3546980 h 5376282"/>
              <a:gd name="connsiteX124" fmla="*/ 7857410 w 8114427"/>
              <a:gd name="connsiteY124" fmla="*/ 3535026 h 5376282"/>
              <a:gd name="connsiteX125" fmla="*/ 7970962 w 8114427"/>
              <a:gd name="connsiteY125" fmla="*/ 3588814 h 5376282"/>
              <a:gd name="connsiteX126" fmla="*/ 8012796 w 8114427"/>
              <a:gd name="connsiteY126" fmla="*/ 3612720 h 5376282"/>
              <a:gd name="connsiteX127" fmla="*/ 8090490 w 8114427"/>
              <a:gd name="connsiteY127" fmla="*/ 3564909 h 5376282"/>
              <a:gd name="connsiteX128" fmla="*/ 8108418 w 8114427"/>
              <a:gd name="connsiteY128" fmla="*/ 3558932 h 5376282"/>
              <a:gd name="connsiteX129" fmla="*/ 8114394 w 8114427"/>
              <a:gd name="connsiteY129" fmla="*/ 3720296 h 5376282"/>
              <a:gd name="connsiteX130" fmla="*/ 8030724 w 8114427"/>
              <a:gd name="connsiteY130" fmla="*/ 3893614 h 5376282"/>
              <a:gd name="connsiteX131" fmla="*/ 7970960 w 8114427"/>
              <a:gd name="connsiteY131" fmla="*/ 4054978 h 5376282"/>
              <a:gd name="connsiteX132" fmla="*/ 7929124 w 8114427"/>
              <a:gd name="connsiteY132" fmla="*/ 4365754 h 5376282"/>
              <a:gd name="connsiteX133" fmla="*/ 7911195 w 8114427"/>
              <a:gd name="connsiteY133" fmla="*/ 4568954 h 5376282"/>
              <a:gd name="connsiteX134" fmla="*/ 7917171 w 8114427"/>
              <a:gd name="connsiteY134" fmla="*/ 4736295 h 5376282"/>
              <a:gd name="connsiteX135" fmla="*/ 7917171 w 8114427"/>
              <a:gd name="connsiteY135" fmla="*/ 4867777 h 5376282"/>
              <a:gd name="connsiteX136" fmla="*/ 7929124 w 8114427"/>
              <a:gd name="connsiteY136" fmla="*/ 5029141 h 5376282"/>
              <a:gd name="connsiteX137" fmla="*/ 7893266 w 8114427"/>
              <a:gd name="connsiteY137" fmla="*/ 5166599 h 5376282"/>
              <a:gd name="connsiteX138" fmla="*/ 7905219 w 8114427"/>
              <a:gd name="connsiteY138" fmla="*/ 5280152 h 5376282"/>
              <a:gd name="connsiteX139" fmla="*/ 7935101 w 8114427"/>
              <a:gd name="connsiteY139" fmla="*/ 5369799 h 5376282"/>
              <a:gd name="connsiteX140" fmla="*/ 7911195 w 8114427"/>
              <a:gd name="connsiteY140" fmla="*/ 5369798 h 5376282"/>
              <a:gd name="connsiteX141" fmla="*/ 7815571 w 8114427"/>
              <a:gd name="connsiteY141" fmla="*/ 5327962 h 5376282"/>
              <a:gd name="connsiteX142" fmla="*/ 7725924 w 8114427"/>
              <a:gd name="connsiteY142" fmla="*/ 5286127 h 5376282"/>
              <a:gd name="connsiteX143" fmla="*/ 7678113 w 8114427"/>
              <a:gd name="connsiteY143" fmla="*/ 5292104 h 5376282"/>
              <a:gd name="connsiteX144" fmla="*/ 7546631 w 8114427"/>
              <a:gd name="connsiteY144" fmla="*/ 5298081 h 5376282"/>
              <a:gd name="connsiteX145" fmla="*/ 7474913 w 8114427"/>
              <a:gd name="connsiteY145" fmla="*/ 5310034 h 5376282"/>
              <a:gd name="connsiteX146" fmla="*/ 7445031 w 8114427"/>
              <a:gd name="connsiteY146" fmla="*/ 5339916 h 5376282"/>
              <a:gd name="connsiteX147" fmla="*/ 7259760 w 8114427"/>
              <a:gd name="connsiteY147" fmla="*/ 5298080 h 5376282"/>
              <a:gd name="connsiteX148" fmla="*/ 7214129 w 8114427"/>
              <a:gd name="connsiteY148" fmla="*/ 5192855 h 5376282"/>
              <a:gd name="connsiteX149" fmla="*/ 7179460 w 8114427"/>
              <a:gd name="connsiteY149" fmla="*/ 5214524 h 5376282"/>
              <a:gd name="connsiteX150" fmla="*/ 7144791 w 8114427"/>
              <a:gd name="connsiteY150" fmla="*/ 5179854 h 5376282"/>
              <a:gd name="connsiteX151" fmla="*/ 7127456 w 8114427"/>
              <a:gd name="connsiteY151" fmla="*/ 5218856 h 5376282"/>
              <a:gd name="connsiteX152" fmla="*/ 6915107 w 8114427"/>
              <a:gd name="connsiteY152" fmla="*/ 5145184 h 5376282"/>
              <a:gd name="connsiteX153" fmla="*/ 6893439 w 8114427"/>
              <a:gd name="connsiteY153" fmla="*/ 5097514 h 5376282"/>
              <a:gd name="connsiteX154" fmla="*/ 6941109 w 8114427"/>
              <a:gd name="connsiteY154" fmla="*/ 5054178 h 5376282"/>
              <a:gd name="connsiteX155" fmla="*/ 6906440 w 8114427"/>
              <a:gd name="connsiteY155" fmla="*/ 4976172 h 5376282"/>
              <a:gd name="connsiteX156" fmla="*/ 6863104 w 8114427"/>
              <a:gd name="connsiteY156" fmla="*/ 4980506 h 5376282"/>
              <a:gd name="connsiteX157" fmla="*/ 6880438 w 8114427"/>
              <a:gd name="connsiteY157" fmla="*/ 4928502 h 5376282"/>
              <a:gd name="connsiteX158" fmla="*/ 6780764 w 8114427"/>
              <a:gd name="connsiteY158" fmla="*/ 4928502 h 5376282"/>
              <a:gd name="connsiteX159" fmla="*/ 6750429 w 8114427"/>
              <a:gd name="connsiteY159" fmla="*/ 4958837 h 5376282"/>
              <a:gd name="connsiteX160" fmla="*/ 6715759 w 8114427"/>
              <a:gd name="connsiteY160" fmla="*/ 4950170 h 5376282"/>
              <a:gd name="connsiteX161" fmla="*/ 6702758 w 8114427"/>
              <a:gd name="connsiteY161" fmla="*/ 4915501 h 5376282"/>
              <a:gd name="connsiteX162" fmla="*/ 6698424 w 8114427"/>
              <a:gd name="connsiteY162" fmla="*/ 4824495 h 5376282"/>
              <a:gd name="connsiteX163" fmla="*/ 6681090 w 8114427"/>
              <a:gd name="connsiteY163" fmla="*/ 4729155 h 5376282"/>
              <a:gd name="connsiteX164" fmla="*/ 6685423 w 8114427"/>
              <a:gd name="connsiteY164" fmla="*/ 4659816 h 5376282"/>
              <a:gd name="connsiteX165" fmla="*/ 6620418 w 8114427"/>
              <a:gd name="connsiteY165" fmla="*/ 4573142 h 5376282"/>
              <a:gd name="connsiteX166" fmla="*/ 6624753 w 8114427"/>
              <a:gd name="connsiteY166" fmla="*/ 4425798 h 5376282"/>
              <a:gd name="connsiteX167" fmla="*/ 6529412 w 8114427"/>
              <a:gd name="connsiteY167" fmla="*/ 4304457 h 5376282"/>
              <a:gd name="connsiteX168" fmla="*/ 6494743 w 8114427"/>
              <a:gd name="connsiteY168" fmla="*/ 4261120 h 5376282"/>
              <a:gd name="connsiteX169" fmla="*/ 6438406 w 8114427"/>
              <a:gd name="connsiteY169" fmla="*/ 4274121 h 5376282"/>
              <a:gd name="connsiteX170" fmla="*/ 6395069 w 8114427"/>
              <a:gd name="connsiteY170" fmla="*/ 4252453 h 5376282"/>
              <a:gd name="connsiteX171" fmla="*/ 6356067 w 8114427"/>
              <a:gd name="connsiteY171" fmla="*/ 4174447 h 5376282"/>
              <a:gd name="connsiteX172" fmla="*/ 6299729 w 8114427"/>
              <a:gd name="connsiteY172" fmla="*/ 4183114 h 5376282"/>
              <a:gd name="connsiteX173" fmla="*/ 6243391 w 8114427"/>
              <a:gd name="connsiteY173" fmla="*/ 4204783 h 5376282"/>
              <a:gd name="connsiteX174" fmla="*/ 6165385 w 8114427"/>
              <a:gd name="connsiteY174" fmla="*/ 4209116 h 5376282"/>
              <a:gd name="connsiteX175" fmla="*/ 6161052 w 8114427"/>
              <a:gd name="connsiteY175" fmla="*/ 4174447 h 5376282"/>
              <a:gd name="connsiteX176" fmla="*/ 6182721 w 8114427"/>
              <a:gd name="connsiteY176" fmla="*/ 4165779 h 5376282"/>
              <a:gd name="connsiteX177" fmla="*/ 6139384 w 8114427"/>
              <a:gd name="connsiteY177" fmla="*/ 4126776 h 5376282"/>
              <a:gd name="connsiteX178" fmla="*/ 6100381 w 8114427"/>
              <a:gd name="connsiteY178" fmla="*/ 4113776 h 5376282"/>
              <a:gd name="connsiteX179" fmla="*/ 6018041 w 8114427"/>
              <a:gd name="connsiteY179" fmla="*/ 4035770 h 5376282"/>
              <a:gd name="connsiteX180" fmla="*/ 5840362 w 8114427"/>
              <a:gd name="connsiteY180" fmla="*/ 4014102 h 5376282"/>
              <a:gd name="connsiteX181" fmla="*/ 5788357 w 8114427"/>
              <a:gd name="connsiteY181" fmla="*/ 4027103 h 5376282"/>
              <a:gd name="connsiteX182" fmla="*/ 5736354 w 8114427"/>
              <a:gd name="connsiteY182" fmla="*/ 4035771 h 5376282"/>
              <a:gd name="connsiteX183" fmla="*/ 5745022 w 8114427"/>
              <a:gd name="connsiteY183" fmla="*/ 4079107 h 5376282"/>
              <a:gd name="connsiteX184" fmla="*/ 5801360 w 8114427"/>
              <a:gd name="connsiteY184" fmla="*/ 4157112 h 5376282"/>
              <a:gd name="connsiteX185" fmla="*/ 5801359 w 8114427"/>
              <a:gd name="connsiteY185" fmla="*/ 4339126 h 5376282"/>
              <a:gd name="connsiteX186" fmla="*/ 5675683 w 8114427"/>
              <a:gd name="connsiteY186" fmla="*/ 4365128 h 5376282"/>
              <a:gd name="connsiteX187" fmla="*/ 5558675 w 8114427"/>
              <a:gd name="connsiteY187" fmla="*/ 4352126 h 5376282"/>
              <a:gd name="connsiteX188" fmla="*/ 5467668 w 8114427"/>
              <a:gd name="connsiteY188" fmla="*/ 4330458 h 5376282"/>
              <a:gd name="connsiteX189" fmla="*/ 5406997 w 8114427"/>
              <a:gd name="connsiteY189" fmla="*/ 4352127 h 5376282"/>
              <a:gd name="connsiteX190" fmla="*/ 5359327 w 8114427"/>
              <a:gd name="connsiteY190" fmla="*/ 4399797 h 5376282"/>
              <a:gd name="connsiteX191" fmla="*/ 5298656 w 8114427"/>
              <a:gd name="connsiteY191" fmla="*/ 4443134 h 5376282"/>
              <a:gd name="connsiteX192" fmla="*/ 5272654 w 8114427"/>
              <a:gd name="connsiteY192" fmla="*/ 4486469 h 5376282"/>
              <a:gd name="connsiteX193" fmla="*/ 5198982 w 8114427"/>
              <a:gd name="connsiteY193" fmla="*/ 4521139 h 5376282"/>
              <a:gd name="connsiteX194" fmla="*/ 5203315 w 8114427"/>
              <a:gd name="connsiteY194" fmla="*/ 4577477 h 5376282"/>
              <a:gd name="connsiteX195" fmla="*/ 5185981 w 8114427"/>
              <a:gd name="connsiteY195" fmla="*/ 4616479 h 5376282"/>
              <a:gd name="connsiteX196" fmla="*/ 5190315 w 8114427"/>
              <a:gd name="connsiteY196" fmla="*/ 4677150 h 5376282"/>
              <a:gd name="connsiteX197" fmla="*/ 5216316 w 8114427"/>
              <a:gd name="connsiteY197" fmla="*/ 4737821 h 5376282"/>
              <a:gd name="connsiteX198" fmla="*/ 5164312 w 8114427"/>
              <a:gd name="connsiteY198" fmla="*/ 4733488 h 5376282"/>
              <a:gd name="connsiteX199" fmla="*/ 5138311 w 8114427"/>
              <a:gd name="connsiteY199" fmla="*/ 4776824 h 5376282"/>
              <a:gd name="connsiteX200" fmla="*/ 5073306 w 8114427"/>
              <a:gd name="connsiteY200" fmla="*/ 4824494 h 5376282"/>
              <a:gd name="connsiteX201" fmla="*/ 5073306 w 8114427"/>
              <a:gd name="connsiteY201" fmla="*/ 4941503 h 5376282"/>
              <a:gd name="connsiteX202" fmla="*/ 5042970 w 8114427"/>
              <a:gd name="connsiteY202" fmla="*/ 4971838 h 5376282"/>
              <a:gd name="connsiteX203" fmla="*/ 5016969 w 8114427"/>
              <a:gd name="connsiteY203" fmla="*/ 5231857 h 5376282"/>
              <a:gd name="connsiteX204" fmla="*/ 4973633 w 8114427"/>
              <a:gd name="connsiteY204" fmla="*/ 5366201 h 5376282"/>
              <a:gd name="connsiteX205" fmla="*/ 4947631 w 8114427"/>
              <a:gd name="connsiteY205" fmla="*/ 5309863 h 5376282"/>
              <a:gd name="connsiteX206" fmla="*/ 4886959 w 8114427"/>
              <a:gd name="connsiteY206" fmla="*/ 5318530 h 5376282"/>
              <a:gd name="connsiteX207" fmla="*/ 4808953 w 8114427"/>
              <a:gd name="connsiteY207" fmla="*/ 5288195 h 5376282"/>
              <a:gd name="connsiteX208" fmla="*/ 4813287 w 8114427"/>
              <a:gd name="connsiteY208" fmla="*/ 5223190 h 5376282"/>
              <a:gd name="connsiteX209" fmla="*/ 4765617 w 8114427"/>
              <a:gd name="connsiteY209" fmla="*/ 5205855 h 5376282"/>
              <a:gd name="connsiteX210" fmla="*/ 4665944 w 8114427"/>
              <a:gd name="connsiteY210" fmla="*/ 5249192 h 5376282"/>
              <a:gd name="connsiteX211" fmla="*/ 4657276 w 8114427"/>
              <a:gd name="connsiteY211" fmla="*/ 5197189 h 5376282"/>
              <a:gd name="connsiteX212" fmla="*/ 4700612 w 8114427"/>
              <a:gd name="connsiteY212" fmla="*/ 5136518 h 5376282"/>
              <a:gd name="connsiteX213" fmla="*/ 4665943 w 8114427"/>
              <a:gd name="connsiteY213" fmla="*/ 5062846 h 5376282"/>
              <a:gd name="connsiteX214" fmla="*/ 4587937 w 8114427"/>
              <a:gd name="connsiteY214" fmla="*/ 5015175 h 5376282"/>
              <a:gd name="connsiteX215" fmla="*/ 4488263 w 8114427"/>
              <a:gd name="connsiteY215" fmla="*/ 5006508 h 5376282"/>
              <a:gd name="connsiteX216" fmla="*/ 4457927 w 8114427"/>
              <a:gd name="connsiteY216" fmla="*/ 5015175 h 5376282"/>
              <a:gd name="connsiteX217" fmla="*/ 4462261 w 8114427"/>
              <a:gd name="connsiteY217" fmla="*/ 5067178 h 5376282"/>
              <a:gd name="connsiteX218" fmla="*/ 4388589 w 8114427"/>
              <a:gd name="connsiteY218" fmla="*/ 5114849 h 5376282"/>
              <a:gd name="connsiteX219" fmla="*/ 4462261 w 8114427"/>
              <a:gd name="connsiteY219" fmla="*/ 5266528 h 5376282"/>
              <a:gd name="connsiteX220" fmla="*/ 4405924 w 8114427"/>
              <a:gd name="connsiteY220" fmla="*/ 5266528 h 5376282"/>
              <a:gd name="connsiteX221" fmla="*/ 4384256 w 8114427"/>
              <a:gd name="connsiteY221" fmla="*/ 5262193 h 5376282"/>
              <a:gd name="connsiteX222" fmla="*/ 4349588 w 8114427"/>
              <a:gd name="connsiteY222" fmla="*/ 5262193 h 5376282"/>
              <a:gd name="connsiteX223" fmla="*/ 4340919 w 8114427"/>
              <a:gd name="connsiteY223" fmla="*/ 5270860 h 5376282"/>
              <a:gd name="connsiteX224" fmla="*/ 4210910 w 8114427"/>
              <a:gd name="connsiteY224" fmla="*/ 5097514 h 5376282"/>
              <a:gd name="connsiteX225" fmla="*/ 4059232 w 8114427"/>
              <a:gd name="connsiteY225" fmla="*/ 4915502 h 5376282"/>
              <a:gd name="connsiteX226" fmla="*/ 4033230 w 8114427"/>
              <a:gd name="connsiteY226" fmla="*/ 4919835 h 5376282"/>
              <a:gd name="connsiteX227" fmla="*/ 3985560 w 8114427"/>
              <a:gd name="connsiteY227" fmla="*/ 4798492 h 5376282"/>
              <a:gd name="connsiteX228" fmla="*/ 3881553 w 8114427"/>
              <a:gd name="connsiteY228" fmla="*/ 4690151 h 5376282"/>
              <a:gd name="connsiteX229" fmla="*/ 3838216 w 8114427"/>
              <a:gd name="connsiteY229" fmla="*/ 4586143 h 5376282"/>
              <a:gd name="connsiteX230" fmla="*/ 3755877 w 8114427"/>
              <a:gd name="connsiteY230" fmla="*/ 4490803 h 5376282"/>
              <a:gd name="connsiteX231" fmla="*/ 3569530 w 8114427"/>
              <a:gd name="connsiteY231" fmla="*/ 4334792 h 5376282"/>
              <a:gd name="connsiteX232" fmla="*/ 3465522 w 8114427"/>
              <a:gd name="connsiteY232" fmla="*/ 4243785 h 5376282"/>
              <a:gd name="connsiteX233" fmla="*/ 3391850 w 8114427"/>
              <a:gd name="connsiteY233" fmla="*/ 4161446 h 5376282"/>
              <a:gd name="connsiteX234" fmla="*/ 3365848 w 8114427"/>
              <a:gd name="connsiteY234" fmla="*/ 4096441 h 5376282"/>
              <a:gd name="connsiteX235" fmla="*/ 3296510 w 8114427"/>
              <a:gd name="connsiteY235" fmla="*/ 4035770 h 5376282"/>
              <a:gd name="connsiteX236" fmla="*/ 3279175 w 8114427"/>
              <a:gd name="connsiteY236" fmla="*/ 3966432 h 5376282"/>
              <a:gd name="connsiteX237" fmla="*/ 3248839 w 8114427"/>
              <a:gd name="connsiteY237" fmla="*/ 3936096 h 5376282"/>
              <a:gd name="connsiteX238" fmla="*/ 3240172 w 8114427"/>
              <a:gd name="connsiteY238" fmla="*/ 3905760 h 5376282"/>
              <a:gd name="connsiteX239" fmla="*/ 3114497 w 8114427"/>
              <a:gd name="connsiteY239" fmla="*/ 3797419 h 5376282"/>
              <a:gd name="connsiteX240" fmla="*/ 2980153 w 8114427"/>
              <a:gd name="connsiteY240" fmla="*/ 3758416 h 5376282"/>
              <a:gd name="connsiteX241" fmla="*/ 2923815 w 8114427"/>
              <a:gd name="connsiteY241" fmla="*/ 3697746 h 5376282"/>
              <a:gd name="connsiteX242" fmla="*/ 2867480 w 8114427"/>
              <a:gd name="connsiteY242" fmla="*/ 3650075 h 5376282"/>
              <a:gd name="connsiteX243" fmla="*/ 2806810 w 8114427"/>
              <a:gd name="connsiteY243" fmla="*/ 3637074 h 5376282"/>
              <a:gd name="connsiteX244" fmla="*/ 2798142 w 8114427"/>
              <a:gd name="connsiteY244" fmla="*/ 3524399 h 5376282"/>
              <a:gd name="connsiteX245" fmla="*/ 2798143 w 8114427"/>
              <a:gd name="connsiteY245" fmla="*/ 3463728 h 5376282"/>
              <a:gd name="connsiteX246" fmla="*/ 2884816 w 8114427"/>
              <a:gd name="connsiteY246" fmla="*/ 3351053 h 5376282"/>
              <a:gd name="connsiteX247" fmla="*/ 2880504 w 8114427"/>
              <a:gd name="connsiteY247" fmla="*/ 3250100 h 5376282"/>
              <a:gd name="connsiteX248" fmla="*/ 2810649 w 8114427"/>
              <a:gd name="connsiteY248" fmla="*/ 3120674 h 5376282"/>
              <a:gd name="connsiteX249" fmla="*/ 2719113 w 8114427"/>
              <a:gd name="connsiteY249" fmla="*/ 3110284 h 5376282"/>
              <a:gd name="connsiteX250" fmla="*/ 2659973 w 8114427"/>
              <a:gd name="connsiteY250" fmla="*/ 3080958 h 5376282"/>
              <a:gd name="connsiteX0" fmla="*/ 712084 w 8114427"/>
              <a:gd name="connsiteY0" fmla="*/ 2360378 h 5376282"/>
              <a:gd name="connsiteX1" fmla="*/ 829268 w 8114427"/>
              <a:gd name="connsiteY1" fmla="*/ 2330388 h 5376282"/>
              <a:gd name="connsiteX2" fmla="*/ 933092 w 8114427"/>
              <a:gd name="connsiteY2" fmla="*/ 2462308 h 5376282"/>
              <a:gd name="connsiteX3" fmla="*/ 979286 w 8114427"/>
              <a:gd name="connsiteY3" fmla="*/ 2406588 h 5376282"/>
              <a:gd name="connsiteX4" fmla="*/ 895943 w 8114427"/>
              <a:gd name="connsiteY4" fmla="*/ 2383251 h 5376282"/>
              <a:gd name="connsiteX5" fmla="*/ 897848 w 8114427"/>
              <a:gd name="connsiteY5" fmla="*/ 2294669 h 5376282"/>
              <a:gd name="connsiteX6" fmla="*/ 953093 w 8114427"/>
              <a:gd name="connsiteY6" fmla="*/ 2040828 h 5376282"/>
              <a:gd name="connsiteX7" fmla="*/ 882262 w 8114427"/>
              <a:gd name="connsiteY7" fmla="*/ 1952938 h 5376282"/>
              <a:gd name="connsiteX8" fmla="*/ 819649 w 8114427"/>
              <a:gd name="connsiteY8" fmla="*/ 1842296 h 5376282"/>
              <a:gd name="connsiteX9" fmla="*/ 724892 w 8114427"/>
              <a:gd name="connsiteY9" fmla="*/ 1694990 h 5376282"/>
              <a:gd name="connsiteX10" fmla="*/ 582758 w 8114427"/>
              <a:gd name="connsiteY10" fmla="*/ 1570351 h 5376282"/>
              <a:gd name="connsiteX11" fmla="*/ 490044 w 8114427"/>
              <a:gd name="connsiteY11" fmla="*/ 1461969 h 5376282"/>
              <a:gd name="connsiteX12" fmla="*/ 398787 w 8114427"/>
              <a:gd name="connsiteY12" fmla="*/ 1377494 h 5376282"/>
              <a:gd name="connsiteX13" fmla="*/ 373643 w 8114427"/>
              <a:gd name="connsiteY13" fmla="*/ 1258831 h 5376282"/>
              <a:gd name="connsiteX14" fmla="*/ 379402 w 8114427"/>
              <a:gd name="connsiteY14" fmla="*/ 1151904 h 5376282"/>
              <a:gd name="connsiteX15" fmla="*/ 343327 w 8114427"/>
              <a:gd name="connsiteY15" fmla="*/ 1054238 h 5376282"/>
              <a:gd name="connsiteX16" fmla="*/ 302947 w 8114427"/>
              <a:gd name="connsiteY16" fmla="*/ 996082 h 5376282"/>
              <a:gd name="connsiteX17" fmla="*/ 307902 w 8114427"/>
              <a:gd name="connsiteY17" fmla="*/ 860731 h 5376282"/>
              <a:gd name="connsiteX18" fmla="*/ 218162 w 8114427"/>
              <a:gd name="connsiteY18" fmla="*/ 767429 h 5376282"/>
              <a:gd name="connsiteX19" fmla="*/ 238786 w 8114427"/>
              <a:gd name="connsiteY19" fmla="*/ 673694 h 5376282"/>
              <a:gd name="connsiteX20" fmla="*/ 131859 w 8114427"/>
              <a:gd name="connsiteY20" fmla="*/ 414074 h 5376282"/>
              <a:gd name="connsiteX21" fmla="*/ 179454 w 8114427"/>
              <a:gd name="connsiteY21" fmla="*/ 360503 h 5376282"/>
              <a:gd name="connsiteX22" fmla="*/ 91696 w 8114427"/>
              <a:gd name="connsiteY22" fmla="*/ 241499 h 5376282"/>
              <a:gd name="connsiteX23" fmla="*/ 44535 w 8114427"/>
              <a:gd name="connsiteY23" fmla="*/ 106364 h 5376282"/>
              <a:gd name="connsiteX24" fmla="*/ 73903 w 8114427"/>
              <a:gd name="connsiteY24" fmla="*/ 3029 h 5376282"/>
              <a:gd name="connsiteX25" fmla="*/ 914999 w 8114427"/>
              <a:gd name="connsiteY25" fmla="*/ 32694 h 5376282"/>
              <a:gd name="connsiteX26" fmla="*/ 985387 w 8114427"/>
              <a:gd name="connsiteY26" fmla="*/ 86035 h 5376282"/>
              <a:gd name="connsiteX27" fmla="*/ 1040724 w 8114427"/>
              <a:gd name="connsiteY27" fmla="*/ 212028 h 5376282"/>
              <a:gd name="connsiteX28" fmla="*/ 2217091 w 8114427"/>
              <a:gd name="connsiteY28" fmla="*/ 808490 h 5376282"/>
              <a:gd name="connsiteX29" fmla="*/ 2789562 w 8114427"/>
              <a:gd name="connsiteY29" fmla="*/ 907056 h 5376282"/>
              <a:gd name="connsiteX30" fmla="*/ 3280035 w 8114427"/>
              <a:gd name="connsiteY30" fmla="*/ 953195 h 5376282"/>
              <a:gd name="connsiteX31" fmla="*/ 3494599 w 8114427"/>
              <a:gd name="connsiteY31" fmla="*/ 977101 h 5376282"/>
              <a:gd name="connsiteX32" fmla="*/ 3506552 w 8114427"/>
              <a:gd name="connsiteY32" fmla="*/ 977101 h 5376282"/>
              <a:gd name="connsiteX33" fmla="*/ 3518505 w 8114427"/>
              <a:gd name="connsiteY33" fmla="*/ 779877 h 5376282"/>
              <a:gd name="connsiteX34" fmla="*/ 3518505 w 8114427"/>
              <a:gd name="connsiteY34" fmla="*/ 773901 h 5376282"/>
              <a:gd name="connsiteX35" fmla="*/ 3655964 w 8114427"/>
              <a:gd name="connsiteY35" fmla="*/ 773901 h 5376282"/>
              <a:gd name="connsiteX36" fmla="*/ 4205799 w 8114427"/>
              <a:gd name="connsiteY36" fmla="*/ 821713 h 5376282"/>
              <a:gd name="connsiteX37" fmla="*/ 4241658 w 8114427"/>
              <a:gd name="connsiteY37" fmla="*/ 821713 h 5376282"/>
              <a:gd name="connsiteX38" fmla="*/ 4271540 w 8114427"/>
              <a:gd name="connsiteY38" fmla="*/ 851595 h 5376282"/>
              <a:gd name="connsiteX39" fmla="*/ 4295446 w 8114427"/>
              <a:gd name="connsiteY39" fmla="*/ 905383 h 5376282"/>
              <a:gd name="connsiteX40" fmla="*/ 4301423 w 8114427"/>
              <a:gd name="connsiteY40" fmla="*/ 953195 h 5376282"/>
              <a:gd name="connsiteX41" fmla="*/ 4343258 w 8114427"/>
              <a:gd name="connsiteY41" fmla="*/ 1001007 h 5376282"/>
              <a:gd name="connsiteX42" fmla="*/ 4408999 w 8114427"/>
              <a:gd name="connsiteY42" fmla="*/ 1012960 h 5376282"/>
              <a:gd name="connsiteX43" fmla="*/ 4462787 w 8114427"/>
              <a:gd name="connsiteY43" fmla="*/ 1060772 h 5376282"/>
              <a:gd name="connsiteX44" fmla="*/ 4504623 w 8114427"/>
              <a:gd name="connsiteY44" fmla="*/ 1114560 h 5376282"/>
              <a:gd name="connsiteX45" fmla="*/ 4558411 w 8114427"/>
              <a:gd name="connsiteY45" fmla="*/ 1168348 h 5376282"/>
              <a:gd name="connsiteX46" fmla="*/ 4576340 w 8114427"/>
              <a:gd name="connsiteY46" fmla="*/ 1198230 h 5376282"/>
              <a:gd name="connsiteX47" fmla="*/ 4630129 w 8114427"/>
              <a:gd name="connsiteY47" fmla="*/ 1246042 h 5376282"/>
              <a:gd name="connsiteX48" fmla="*/ 4683917 w 8114427"/>
              <a:gd name="connsiteY48" fmla="*/ 1293854 h 5376282"/>
              <a:gd name="connsiteX49" fmla="*/ 4689893 w 8114427"/>
              <a:gd name="connsiteY49" fmla="*/ 1293854 h 5376282"/>
              <a:gd name="connsiteX50" fmla="*/ 4749658 w 8114427"/>
              <a:gd name="connsiteY50" fmla="*/ 1311783 h 5376282"/>
              <a:gd name="connsiteX51" fmla="*/ 4791493 w 8114427"/>
              <a:gd name="connsiteY51" fmla="*/ 1365572 h 5376282"/>
              <a:gd name="connsiteX52" fmla="*/ 4797470 w 8114427"/>
              <a:gd name="connsiteY52" fmla="*/ 1377524 h 5376282"/>
              <a:gd name="connsiteX53" fmla="*/ 4821376 w 8114427"/>
              <a:gd name="connsiteY53" fmla="*/ 1401430 h 5376282"/>
              <a:gd name="connsiteX54" fmla="*/ 4845281 w 8114427"/>
              <a:gd name="connsiteY54" fmla="*/ 1443266 h 5376282"/>
              <a:gd name="connsiteX55" fmla="*/ 4851258 w 8114427"/>
              <a:gd name="connsiteY55" fmla="*/ 1491077 h 5376282"/>
              <a:gd name="connsiteX56" fmla="*/ 4863211 w 8114427"/>
              <a:gd name="connsiteY56" fmla="*/ 1514983 h 5376282"/>
              <a:gd name="connsiteX57" fmla="*/ 4887117 w 8114427"/>
              <a:gd name="connsiteY57" fmla="*/ 1544866 h 5376282"/>
              <a:gd name="connsiteX58" fmla="*/ 4911023 w 8114427"/>
              <a:gd name="connsiteY58" fmla="*/ 1580724 h 5376282"/>
              <a:gd name="connsiteX59" fmla="*/ 4922976 w 8114427"/>
              <a:gd name="connsiteY59" fmla="*/ 1610607 h 5376282"/>
              <a:gd name="connsiteX60" fmla="*/ 4899070 w 8114427"/>
              <a:gd name="connsiteY60" fmla="*/ 1664395 h 5376282"/>
              <a:gd name="connsiteX61" fmla="*/ 4922976 w 8114427"/>
              <a:gd name="connsiteY61" fmla="*/ 1712207 h 5376282"/>
              <a:gd name="connsiteX62" fmla="*/ 4934929 w 8114427"/>
              <a:gd name="connsiteY62" fmla="*/ 1742089 h 5376282"/>
              <a:gd name="connsiteX63" fmla="*/ 4952858 w 8114427"/>
              <a:gd name="connsiteY63" fmla="*/ 1783924 h 5376282"/>
              <a:gd name="connsiteX64" fmla="*/ 4964811 w 8114427"/>
              <a:gd name="connsiteY64" fmla="*/ 1801854 h 5376282"/>
              <a:gd name="connsiteX65" fmla="*/ 4964811 w 8114427"/>
              <a:gd name="connsiteY65" fmla="*/ 1831736 h 5376282"/>
              <a:gd name="connsiteX66" fmla="*/ 5012623 w 8114427"/>
              <a:gd name="connsiteY66" fmla="*/ 1891501 h 5376282"/>
              <a:gd name="connsiteX67" fmla="*/ 5042505 w 8114427"/>
              <a:gd name="connsiteY67" fmla="*/ 1909430 h 5376282"/>
              <a:gd name="connsiteX68" fmla="*/ 5048481 w 8114427"/>
              <a:gd name="connsiteY68" fmla="*/ 1903454 h 5376282"/>
              <a:gd name="connsiteX69" fmla="*/ 5090317 w 8114427"/>
              <a:gd name="connsiteY69" fmla="*/ 1921383 h 5376282"/>
              <a:gd name="connsiteX70" fmla="*/ 5144105 w 8114427"/>
              <a:gd name="connsiteY70" fmla="*/ 1969195 h 5376282"/>
              <a:gd name="connsiteX71" fmla="*/ 5185940 w 8114427"/>
              <a:gd name="connsiteY71" fmla="*/ 2005054 h 5376282"/>
              <a:gd name="connsiteX72" fmla="*/ 5221799 w 8114427"/>
              <a:gd name="connsiteY72" fmla="*/ 2017007 h 5376282"/>
              <a:gd name="connsiteX73" fmla="*/ 5275587 w 8114427"/>
              <a:gd name="connsiteY73" fmla="*/ 2028960 h 5376282"/>
              <a:gd name="connsiteX74" fmla="*/ 5275587 w 8114427"/>
              <a:gd name="connsiteY74" fmla="*/ 2052866 h 5376282"/>
              <a:gd name="connsiteX75" fmla="*/ 5323399 w 8114427"/>
              <a:gd name="connsiteY75" fmla="*/ 2082748 h 5376282"/>
              <a:gd name="connsiteX76" fmla="*/ 5359258 w 8114427"/>
              <a:gd name="connsiteY76" fmla="*/ 2088724 h 5376282"/>
              <a:gd name="connsiteX77" fmla="*/ 5401093 w 8114427"/>
              <a:gd name="connsiteY77" fmla="*/ 2124583 h 5376282"/>
              <a:gd name="connsiteX78" fmla="*/ 5430976 w 8114427"/>
              <a:gd name="connsiteY78" fmla="*/ 2142513 h 5376282"/>
              <a:gd name="connsiteX79" fmla="*/ 5442929 w 8114427"/>
              <a:gd name="connsiteY79" fmla="*/ 2148489 h 5376282"/>
              <a:gd name="connsiteX80" fmla="*/ 5466834 w 8114427"/>
              <a:gd name="connsiteY80" fmla="*/ 2154466 h 5376282"/>
              <a:gd name="connsiteX81" fmla="*/ 5526599 w 8114427"/>
              <a:gd name="connsiteY81" fmla="*/ 2178372 h 5376282"/>
              <a:gd name="connsiteX82" fmla="*/ 5550505 w 8114427"/>
              <a:gd name="connsiteY82" fmla="*/ 2154466 h 5376282"/>
              <a:gd name="connsiteX83" fmla="*/ 5574411 w 8114427"/>
              <a:gd name="connsiteY83" fmla="*/ 2130560 h 5376282"/>
              <a:gd name="connsiteX84" fmla="*/ 5604293 w 8114427"/>
              <a:gd name="connsiteY84" fmla="*/ 2088724 h 5376282"/>
              <a:gd name="connsiteX85" fmla="*/ 5646129 w 8114427"/>
              <a:gd name="connsiteY85" fmla="*/ 2064819 h 5376282"/>
              <a:gd name="connsiteX86" fmla="*/ 5634176 w 8114427"/>
              <a:gd name="connsiteY86" fmla="*/ 2046889 h 5376282"/>
              <a:gd name="connsiteX87" fmla="*/ 5634176 w 8114427"/>
              <a:gd name="connsiteY87" fmla="*/ 2011030 h 5376282"/>
              <a:gd name="connsiteX88" fmla="*/ 5670034 w 8114427"/>
              <a:gd name="connsiteY88" fmla="*/ 1975172 h 5376282"/>
              <a:gd name="connsiteX89" fmla="*/ 5670034 w 8114427"/>
              <a:gd name="connsiteY89" fmla="*/ 1957242 h 5376282"/>
              <a:gd name="connsiteX90" fmla="*/ 5735776 w 8114427"/>
              <a:gd name="connsiteY90" fmla="*/ 1819783 h 5376282"/>
              <a:gd name="connsiteX91" fmla="*/ 5753705 w 8114427"/>
              <a:gd name="connsiteY91" fmla="*/ 1813807 h 5376282"/>
              <a:gd name="connsiteX92" fmla="*/ 5843352 w 8114427"/>
              <a:gd name="connsiteY92" fmla="*/ 1795877 h 5376282"/>
              <a:gd name="connsiteX93" fmla="*/ 5855305 w 8114427"/>
              <a:gd name="connsiteY93" fmla="*/ 1795877 h 5376282"/>
              <a:gd name="connsiteX94" fmla="*/ 5879210 w 8114427"/>
              <a:gd name="connsiteY94" fmla="*/ 1765996 h 5376282"/>
              <a:gd name="connsiteX95" fmla="*/ 6070456 w 8114427"/>
              <a:gd name="connsiteY95" fmla="*/ 1789901 h 5376282"/>
              <a:gd name="connsiteX96" fmla="*/ 6219869 w 8114427"/>
              <a:gd name="connsiteY96" fmla="*/ 1807830 h 5376282"/>
              <a:gd name="connsiteX97" fmla="*/ 6291586 w 8114427"/>
              <a:gd name="connsiteY97" fmla="*/ 1849666 h 5376282"/>
              <a:gd name="connsiteX98" fmla="*/ 6327444 w 8114427"/>
              <a:gd name="connsiteY98" fmla="*/ 1897477 h 5376282"/>
              <a:gd name="connsiteX99" fmla="*/ 6333421 w 8114427"/>
              <a:gd name="connsiteY99" fmla="*/ 1939313 h 5376282"/>
              <a:gd name="connsiteX100" fmla="*/ 6423067 w 8114427"/>
              <a:gd name="connsiteY100" fmla="*/ 1951266 h 5376282"/>
              <a:gd name="connsiteX101" fmla="*/ 6452950 w 8114427"/>
              <a:gd name="connsiteY101" fmla="*/ 2017007 h 5376282"/>
              <a:gd name="connsiteX102" fmla="*/ 6512713 w 8114427"/>
              <a:gd name="connsiteY102" fmla="*/ 2046889 h 5376282"/>
              <a:gd name="connsiteX103" fmla="*/ 6584431 w 8114427"/>
              <a:gd name="connsiteY103" fmla="*/ 2118606 h 5376282"/>
              <a:gd name="connsiteX104" fmla="*/ 6620289 w 8114427"/>
              <a:gd name="connsiteY104" fmla="*/ 2256065 h 5376282"/>
              <a:gd name="connsiteX105" fmla="*/ 6703960 w 8114427"/>
              <a:gd name="connsiteY105" fmla="*/ 2381572 h 5376282"/>
              <a:gd name="connsiteX106" fmla="*/ 6745795 w 8114427"/>
              <a:gd name="connsiteY106" fmla="*/ 2501101 h 5376282"/>
              <a:gd name="connsiteX107" fmla="*/ 6829465 w 8114427"/>
              <a:gd name="connsiteY107" fmla="*/ 2560866 h 5376282"/>
              <a:gd name="connsiteX108" fmla="*/ 6889229 w 8114427"/>
              <a:gd name="connsiteY108" fmla="*/ 2650512 h 5376282"/>
              <a:gd name="connsiteX109" fmla="*/ 6948993 w 8114427"/>
              <a:gd name="connsiteY109" fmla="*/ 2758089 h 5376282"/>
              <a:gd name="connsiteX110" fmla="*/ 6996805 w 8114427"/>
              <a:gd name="connsiteY110" fmla="*/ 2805900 h 5376282"/>
              <a:gd name="connsiteX111" fmla="*/ 7068521 w 8114427"/>
              <a:gd name="connsiteY111" fmla="*/ 2829806 h 5376282"/>
              <a:gd name="connsiteX112" fmla="*/ 7080473 w 8114427"/>
              <a:gd name="connsiteY112" fmla="*/ 2907501 h 5376282"/>
              <a:gd name="connsiteX113" fmla="*/ 7086450 w 8114427"/>
              <a:gd name="connsiteY113" fmla="*/ 2979218 h 5376282"/>
              <a:gd name="connsiteX114" fmla="*/ 7104378 w 8114427"/>
              <a:gd name="connsiteY114" fmla="*/ 3080819 h 5376282"/>
              <a:gd name="connsiteX115" fmla="*/ 7146214 w 8114427"/>
              <a:gd name="connsiteY115" fmla="*/ 3182419 h 5376282"/>
              <a:gd name="connsiteX116" fmla="*/ 7176095 w 8114427"/>
              <a:gd name="connsiteY116" fmla="*/ 3194372 h 5376282"/>
              <a:gd name="connsiteX117" fmla="*/ 7200002 w 8114427"/>
              <a:gd name="connsiteY117" fmla="*/ 3260112 h 5376282"/>
              <a:gd name="connsiteX118" fmla="*/ 7277694 w 8114427"/>
              <a:gd name="connsiteY118" fmla="*/ 3361711 h 5376282"/>
              <a:gd name="connsiteX119" fmla="*/ 7385271 w 8114427"/>
              <a:gd name="connsiteY119" fmla="*/ 3391593 h 5376282"/>
              <a:gd name="connsiteX120" fmla="*/ 7451012 w 8114427"/>
              <a:gd name="connsiteY120" fmla="*/ 3445381 h 5376282"/>
              <a:gd name="connsiteX121" fmla="*/ 7558588 w 8114427"/>
              <a:gd name="connsiteY121" fmla="*/ 3451357 h 5376282"/>
              <a:gd name="connsiteX122" fmla="*/ 7630305 w 8114427"/>
              <a:gd name="connsiteY122" fmla="*/ 3517097 h 5376282"/>
              <a:gd name="connsiteX123" fmla="*/ 7702023 w 8114427"/>
              <a:gd name="connsiteY123" fmla="*/ 3546980 h 5376282"/>
              <a:gd name="connsiteX124" fmla="*/ 7857410 w 8114427"/>
              <a:gd name="connsiteY124" fmla="*/ 3535026 h 5376282"/>
              <a:gd name="connsiteX125" fmla="*/ 7970962 w 8114427"/>
              <a:gd name="connsiteY125" fmla="*/ 3588814 h 5376282"/>
              <a:gd name="connsiteX126" fmla="*/ 8012796 w 8114427"/>
              <a:gd name="connsiteY126" fmla="*/ 3612720 h 5376282"/>
              <a:gd name="connsiteX127" fmla="*/ 8090490 w 8114427"/>
              <a:gd name="connsiteY127" fmla="*/ 3564909 h 5376282"/>
              <a:gd name="connsiteX128" fmla="*/ 8108418 w 8114427"/>
              <a:gd name="connsiteY128" fmla="*/ 3558932 h 5376282"/>
              <a:gd name="connsiteX129" fmla="*/ 8114394 w 8114427"/>
              <a:gd name="connsiteY129" fmla="*/ 3720296 h 5376282"/>
              <a:gd name="connsiteX130" fmla="*/ 8030724 w 8114427"/>
              <a:gd name="connsiteY130" fmla="*/ 3893614 h 5376282"/>
              <a:gd name="connsiteX131" fmla="*/ 7970960 w 8114427"/>
              <a:gd name="connsiteY131" fmla="*/ 4054978 h 5376282"/>
              <a:gd name="connsiteX132" fmla="*/ 7929124 w 8114427"/>
              <a:gd name="connsiteY132" fmla="*/ 4365754 h 5376282"/>
              <a:gd name="connsiteX133" fmla="*/ 7911195 w 8114427"/>
              <a:gd name="connsiteY133" fmla="*/ 4568954 h 5376282"/>
              <a:gd name="connsiteX134" fmla="*/ 7917171 w 8114427"/>
              <a:gd name="connsiteY134" fmla="*/ 4736295 h 5376282"/>
              <a:gd name="connsiteX135" fmla="*/ 7917171 w 8114427"/>
              <a:gd name="connsiteY135" fmla="*/ 4867777 h 5376282"/>
              <a:gd name="connsiteX136" fmla="*/ 7929124 w 8114427"/>
              <a:gd name="connsiteY136" fmla="*/ 5029141 h 5376282"/>
              <a:gd name="connsiteX137" fmla="*/ 7893266 w 8114427"/>
              <a:gd name="connsiteY137" fmla="*/ 5166599 h 5376282"/>
              <a:gd name="connsiteX138" fmla="*/ 7905219 w 8114427"/>
              <a:gd name="connsiteY138" fmla="*/ 5280152 h 5376282"/>
              <a:gd name="connsiteX139" fmla="*/ 7935101 w 8114427"/>
              <a:gd name="connsiteY139" fmla="*/ 5369799 h 5376282"/>
              <a:gd name="connsiteX140" fmla="*/ 7911195 w 8114427"/>
              <a:gd name="connsiteY140" fmla="*/ 5369798 h 5376282"/>
              <a:gd name="connsiteX141" fmla="*/ 7815571 w 8114427"/>
              <a:gd name="connsiteY141" fmla="*/ 5327962 h 5376282"/>
              <a:gd name="connsiteX142" fmla="*/ 7725924 w 8114427"/>
              <a:gd name="connsiteY142" fmla="*/ 5286127 h 5376282"/>
              <a:gd name="connsiteX143" fmla="*/ 7678113 w 8114427"/>
              <a:gd name="connsiteY143" fmla="*/ 5292104 h 5376282"/>
              <a:gd name="connsiteX144" fmla="*/ 7546631 w 8114427"/>
              <a:gd name="connsiteY144" fmla="*/ 5298081 h 5376282"/>
              <a:gd name="connsiteX145" fmla="*/ 7474913 w 8114427"/>
              <a:gd name="connsiteY145" fmla="*/ 5310034 h 5376282"/>
              <a:gd name="connsiteX146" fmla="*/ 7445031 w 8114427"/>
              <a:gd name="connsiteY146" fmla="*/ 5339916 h 5376282"/>
              <a:gd name="connsiteX147" fmla="*/ 7259760 w 8114427"/>
              <a:gd name="connsiteY147" fmla="*/ 5298080 h 5376282"/>
              <a:gd name="connsiteX148" fmla="*/ 7214129 w 8114427"/>
              <a:gd name="connsiteY148" fmla="*/ 5192855 h 5376282"/>
              <a:gd name="connsiteX149" fmla="*/ 7179460 w 8114427"/>
              <a:gd name="connsiteY149" fmla="*/ 5214524 h 5376282"/>
              <a:gd name="connsiteX150" fmla="*/ 7144791 w 8114427"/>
              <a:gd name="connsiteY150" fmla="*/ 5179854 h 5376282"/>
              <a:gd name="connsiteX151" fmla="*/ 7127456 w 8114427"/>
              <a:gd name="connsiteY151" fmla="*/ 5218856 h 5376282"/>
              <a:gd name="connsiteX152" fmla="*/ 6915107 w 8114427"/>
              <a:gd name="connsiteY152" fmla="*/ 5145184 h 5376282"/>
              <a:gd name="connsiteX153" fmla="*/ 6893439 w 8114427"/>
              <a:gd name="connsiteY153" fmla="*/ 5097514 h 5376282"/>
              <a:gd name="connsiteX154" fmla="*/ 6941109 w 8114427"/>
              <a:gd name="connsiteY154" fmla="*/ 5054178 h 5376282"/>
              <a:gd name="connsiteX155" fmla="*/ 6906440 w 8114427"/>
              <a:gd name="connsiteY155" fmla="*/ 4976172 h 5376282"/>
              <a:gd name="connsiteX156" fmla="*/ 6863104 w 8114427"/>
              <a:gd name="connsiteY156" fmla="*/ 4980506 h 5376282"/>
              <a:gd name="connsiteX157" fmla="*/ 6880438 w 8114427"/>
              <a:gd name="connsiteY157" fmla="*/ 4928502 h 5376282"/>
              <a:gd name="connsiteX158" fmla="*/ 6780764 w 8114427"/>
              <a:gd name="connsiteY158" fmla="*/ 4928502 h 5376282"/>
              <a:gd name="connsiteX159" fmla="*/ 6750429 w 8114427"/>
              <a:gd name="connsiteY159" fmla="*/ 4958837 h 5376282"/>
              <a:gd name="connsiteX160" fmla="*/ 6715759 w 8114427"/>
              <a:gd name="connsiteY160" fmla="*/ 4950170 h 5376282"/>
              <a:gd name="connsiteX161" fmla="*/ 6702758 w 8114427"/>
              <a:gd name="connsiteY161" fmla="*/ 4915501 h 5376282"/>
              <a:gd name="connsiteX162" fmla="*/ 6698424 w 8114427"/>
              <a:gd name="connsiteY162" fmla="*/ 4824495 h 5376282"/>
              <a:gd name="connsiteX163" fmla="*/ 6681090 w 8114427"/>
              <a:gd name="connsiteY163" fmla="*/ 4729155 h 5376282"/>
              <a:gd name="connsiteX164" fmla="*/ 6685423 w 8114427"/>
              <a:gd name="connsiteY164" fmla="*/ 4659816 h 5376282"/>
              <a:gd name="connsiteX165" fmla="*/ 6620418 w 8114427"/>
              <a:gd name="connsiteY165" fmla="*/ 4573142 h 5376282"/>
              <a:gd name="connsiteX166" fmla="*/ 6624753 w 8114427"/>
              <a:gd name="connsiteY166" fmla="*/ 4425798 h 5376282"/>
              <a:gd name="connsiteX167" fmla="*/ 6529412 w 8114427"/>
              <a:gd name="connsiteY167" fmla="*/ 4304457 h 5376282"/>
              <a:gd name="connsiteX168" fmla="*/ 6494743 w 8114427"/>
              <a:gd name="connsiteY168" fmla="*/ 4261120 h 5376282"/>
              <a:gd name="connsiteX169" fmla="*/ 6438406 w 8114427"/>
              <a:gd name="connsiteY169" fmla="*/ 4274121 h 5376282"/>
              <a:gd name="connsiteX170" fmla="*/ 6395069 w 8114427"/>
              <a:gd name="connsiteY170" fmla="*/ 4252453 h 5376282"/>
              <a:gd name="connsiteX171" fmla="*/ 6356067 w 8114427"/>
              <a:gd name="connsiteY171" fmla="*/ 4174447 h 5376282"/>
              <a:gd name="connsiteX172" fmla="*/ 6299729 w 8114427"/>
              <a:gd name="connsiteY172" fmla="*/ 4183114 h 5376282"/>
              <a:gd name="connsiteX173" fmla="*/ 6243391 w 8114427"/>
              <a:gd name="connsiteY173" fmla="*/ 4204783 h 5376282"/>
              <a:gd name="connsiteX174" fmla="*/ 6165385 w 8114427"/>
              <a:gd name="connsiteY174" fmla="*/ 4209116 h 5376282"/>
              <a:gd name="connsiteX175" fmla="*/ 6161052 w 8114427"/>
              <a:gd name="connsiteY175" fmla="*/ 4174447 h 5376282"/>
              <a:gd name="connsiteX176" fmla="*/ 6182721 w 8114427"/>
              <a:gd name="connsiteY176" fmla="*/ 4165779 h 5376282"/>
              <a:gd name="connsiteX177" fmla="*/ 6139384 w 8114427"/>
              <a:gd name="connsiteY177" fmla="*/ 4126776 h 5376282"/>
              <a:gd name="connsiteX178" fmla="*/ 6100381 w 8114427"/>
              <a:gd name="connsiteY178" fmla="*/ 4113776 h 5376282"/>
              <a:gd name="connsiteX179" fmla="*/ 6018041 w 8114427"/>
              <a:gd name="connsiteY179" fmla="*/ 4035770 h 5376282"/>
              <a:gd name="connsiteX180" fmla="*/ 5840362 w 8114427"/>
              <a:gd name="connsiteY180" fmla="*/ 4014102 h 5376282"/>
              <a:gd name="connsiteX181" fmla="*/ 5788357 w 8114427"/>
              <a:gd name="connsiteY181" fmla="*/ 4027103 h 5376282"/>
              <a:gd name="connsiteX182" fmla="*/ 5736354 w 8114427"/>
              <a:gd name="connsiteY182" fmla="*/ 4035771 h 5376282"/>
              <a:gd name="connsiteX183" fmla="*/ 5745022 w 8114427"/>
              <a:gd name="connsiteY183" fmla="*/ 4079107 h 5376282"/>
              <a:gd name="connsiteX184" fmla="*/ 5801360 w 8114427"/>
              <a:gd name="connsiteY184" fmla="*/ 4157112 h 5376282"/>
              <a:gd name="connsiteX185" fmla="*/ 5801359 w 8114427"/>
              <a:gd name="connsiteY185" fmla="*/ 4339126 h 5376282"/>
              <a:gd name="connsiteX186" fmla="*/ 5675683 w 8114427"/>
              <a:gd name="connsiteY186" fmla="*/ 4365128 h 5376282"/>
              <a:gd name="connsiteX187" fmla="*/ 5558675 w 8114427"/>
              <a:gd name="connsiteY187" fmla="*/ 4352126 h 5376282"/>
              <a:gd name="connsiteX188" fmla="*/ 5467668 w 8114427"/>
              <a:gd name="connsiteY188" fmla="*/ 4330458 h 5376282"/>
              <a:gd name="connsiteX189" fmla="*/ 5406997 w 8114427"/>
              <a:gd name="connsiteY189" fmla="*/ 4352127 h 5376282"/>
              <a:gd name="connsiteX190" fmla="*/ 5359327 w 8114427"/>
              <a:gd name="connsiteY190" fmla="*/ 4399797 h 5376282"/>
              <a:gd name="connsiteX191" fmla="*/ 5298656 w 8114427"/>
              <a:gd name="connsiteY191" fmla="*/ 4443134 h 5376282"/>
              <a:gd name="connsiteX192" fmla="*/ 5272654 w 8114427"/>
              <a:gd name="connsiteY192" fmla="*/ 4486469 h 5376282"/>
              <a:gd name="connsiteX193" fmla="*/ 5198982 w 8114427"/>
              <a:gd name="connsiteY193" fmla="*/ 4521139 h 5376282"/>
              <a:gd name="connsiteX194" fmla="*/ 5203315 w 8114427"/>
              <a:gd name="connsiteY194" fmla="*/ 4577477 h 5376282"/>
              <a:gd name="connsiteX195" fmla="*/ 5185981 w 8114427"/>
              <a:gd name="connsiteY195" fmla="*/ 4616479 h 5376282"/>
              <a:gd name="connsiteX196" fmla="*/ 5190315 w 8114427"/>
              <a:gd name="connsiteY196" fmla="*/ 4677150 h 5376282"/>
              <a:gd name="connsiteX197" fmla="*/ 5216316 w 8114427"/>
              <a:gd name="connsiteY197" fmla="*/ 4737821 h 5376282"/>
              <a:gd name="connsiteX198" fmla="*/ 5164312 w 8114427"/>
              <a:gd name="connsiteY198" fmla="*/ 4733488 h 5376282"/>
              <a:gd name="connsiteX199" fmla="*/ 5138311 w 8114427"/>
              <a:gd name="connsiteY199" fmla="*/ 4776824 h 5376282"/>
              <a:gd name="connsiteX200" fmla="*/ 5073306 w 8114427"/>
              <a:gd name="connsiteY200" fmla="*/ 4824494 h 5376282"/>
              <a:gd name="connsiteX201" fmla="*/ 5073306 w 8114427"/>
              <a:gd name="connsiteY201" fmla="*/ 4941503 h 5376282"/>
              <a:gd name="connsiteX202" fmla="*/ 5042970 w 8114427"/>
              <a:gd name="connsiteY202" fmla="*/ 4971838 h 5376282"/>
              <a:gd name="connsiteX203" fmla="*/ 5016969 w 8114427"/>
              <a:gd name="connsiteY203" fmla="*/ 5231857 h 5376282"/>
              <a:gd name="connsiteX204" fmla="*/ 4973633 w 8114427"/>
              <a:gd name="connsiteY204" fmla="*/ 5366201 h 5376282"/>
              <a:gd name="connsiteX205" fmla="*/ 4947631 w 8114427"/>
              <a:gd name="connsiteY205" fmla="*/ 5309863 h 5376282"/>
              <a:gd name="connsiteX206" fmla="*/ 4886959 w 8114427"/>
              <a:gd name="connsiteY206" fmla="*/ 5318530 h 5376282"/>
              <a:gd name="connsiteX207" fmla="*/ 4808953 w 8114427"/>
              <a:gd name="connsiteY207" fmla="*/ 5288195 h 5376282"/>
              <a:gd name="connsiteX208" fmla="*/ 4813287 w 8114427"/>
              <a:gd name="connsiteY208" fmla="*/ 5223190 h 5376282"/>
              <a:gd name="connsiteX209" fmla="*/ 4765617 w 8114427"/>
              <a:gd name="connsiteY209" fmla="*/ 5205855 h 5376282"/>
              <a:gd name="connsiteX210" fmla="*/ 4665944 w 8114427"/>
              <a:gd name="connsiteY210" fmla="*/ 5249192 h 5376282"/>
              <a:gd name="connsiteX211" fmla="*/ 4657276 w 8114427"/>
              <a:gd name="connsiteY211" fmla="*/ 5197189 h 5376282"/>
              <a:gd name="connsiteX212" fmla="*/ 4700612 w 8114427"/>
              <a:gd name="connsiteY212" fmla="*/ 5136518 h 5376282"/>
              <a:gd name="connsiteX213" fmla="*/ 4665943 w 8114427"/>
              <a:gd name="connsiteY213" fmla="*/ 5062846 h 5376282"/>
              <a:gd name="connsiteX214" fmla="*/ 4587937 w 8114427"/>
              <a:gd name="connsiteY214" fmla="*/ 5015175 h 5376282"/>
              <a:gd name="connsiteX215" fmla="*/ 4488263 w 8114427"/>
              <a:gd name="connsiteY215" fmla="*/ 5006508 h 5376282"/>
              <a:gd name="connsiteX216" fmla="*/ 4457927 w 8114427"/>
              <a:gd name="connsiteY216" fmla="*/ 5015175 h 5376282"/>
              <a:gd name="connsiteX217" fmla="*/ 4462261 w 8114427"/>
              <a:gd name="connsiteY217" fmla="*/ 5067178 h 5376282"/>
              <a:gd name="connsiteX218" fmla="*/ 4388589 w 8114427"/>
              <a:gd name="connsiteY218" fmla="*/ 5114849 h 5376282"/>
              <a:gd name="connsiteX219" fmla="*/ 4462261 w 8114427"/>
              <a:gd name="connsiteY219" fmla="*/ 5266528 h 5376282"/>
              <a:gd name="connsiteX220" fmla="*/ 4405924 w 8114427"/>
              <a:gd name="connsiteY220" fmla="*/ 5266528 h 5376282"/>
              <a:gd name="connsiteX221" fmla="*/ 4384256 w 8114427"/>
              <a:gd name="connsiteY221" fmla="*/ 5262193 h 5376282"/>
              <a:gd name="connsiteX222" fmla="*/ 4349588 w 8114427"/>
              <a:gd name="connsiteY222" fmla="*/ 5262193 h 5376282"/>
              <a:gd name="connsiteX223" fmla="*/ 4340919 w 8114427"/>
              <a:gd name="connsiteY223" fmla="*/ 5270860 h 5376282"/>
              <a:gd name="connsiteX224" fmla="*/ 4210910 w 8114427"/>
              <a:gd name="connsiteY224" fmla="*/ 5097514 h 5376282"/>
              <a:gd name="connsiteX225" fmla="*/ 4059232 w 8114427"/>
              <a:gd name="connsiteY225" fmla="*/ 4915502 h 5376282"/>
              <a:gd name="connsiteX226" fmla="*/ 4033230 w 8114427"/>
              <a:gd name="connsiteY226" fmla="*/ 4919835 h 5376282"/>
              <a:gd name="connsiteX227" fmla="*/ 3985560 w 8114427"/>
              <a:gd name="connsiteY227" fmla="*/ 4798492 h 5376282"/>
              <a:gd name="connsiteX228" fmla="*/ 3881553 w 8114427"/>
              <a:gd name="connsiteY228" fmla="*/ 4690151 h 5376282"/>
              <a:gd name="connsiteX229" fmla="*/ 3838216 w 8114427"/>
              <a:gd name="connsiteY229" fmla="*/ 4586143 h 5376282"/>
              <a:gd name="connsiteX230" fmla="*/ 3755877 w 8114427"/>
              <a:gd name="connsiteY230" fmla="*/ 4490803 h 5376282"/>
              <a:gd name="connsiteX231" fmla="*/ 3569530 w 8114427"/>
              <a:gd name="connsiteY231" fmla="*/ 4334792 h 5376282"/>
              <a:gd name="connsiteX232" fmla="*/ 3465522 w 8114427"/>
              <a:gd name="connsiteY232" fmla="*/ 4243785 h 5376282"/>
              <a:gd name="connsiteX233" fmla="*/ 3391850 w 8114427"/>
              <a:gd name="connsiteY233" fmla="*/ 4161446 h 5376282"/>
              <a:gd name="connsiteX234" fmla="*/ 3365848 w 8114427"/>
              <a:gd name="connsiteY234" fmla="*/ 4096441 h 5376282"/>
              <a:gd name="connsiteX235" fmla="*/ 3296510 w 8114427"/>
              <a:gd name="connsiteY235" fmla="*/ 4035770 h 5376282"/>
              <a:gd name="connsiteX236" fmla="*/ 3279175 w 8114427"/>
              <a:gd name="connsiteY236" fmla="*/ 3966432 h 5376282"/>
              <a:gd name="connsiteX237" fmla="*/ 3248839 w 8114427"/>
              <a:gd name="connsiteY237" fmla="*/ 3936096 h 5376282"/>
              <a:gd name="connsiteX238" fmla="*/ 3240172 w 8114427"/>
              <a:gd name="connsiteY238" fmla="*/ 3905760 h 5376282"/>
              <a:gd name="connsiteX239" fmla="*/ 3114497 w 8114427"/>
              <a:gd name="connsiteY239" fmla="*/ 3797419 h 5376282"/>
              <a:gd name="connsiteX240" fmla="*/ 2980153 w 8114427"/>
              <a:gd name="connsiteY240" fmla="*/ 3758416 h 5376282"/>
              <a:gd name="connsiteX241" fmla="*/ 2923815 w 8114427"/>
              <a:gd name="connsiteY241" fmla="*/ 3697746 h 5376282"/>
              <a:gd name="connsiteX242" fmla="*/ 2867480 w 8114427"/>
              <a:gd name="connsiteY242" fmla="*/ 3650075 h 5376282"/>
              <a:gd name="connsiteX243" fmla="*/ 2806810 w 8114427"/>
              <a:gd name="connsiteY243" fmla="*/ 3637074 h 5376282"/>
              <a:gd name="connsiteX244" fmla="*/ 2798142 w 8114427"/>
              <a:gd name="connsiteY244" fmla="*/ 3524399 h 5376282"/>
              <a:gd name="connsiteX245" fmla="*/ 2798143 w 8114427"/>
              <a:gd name="connsiteY245" fmla="*/ 3463728 h 5376282"/>
              <a:gd name="connsiteX246" fmla="*/ 2884816 w 8114427"/>
              <a:gd name="connsiteY246" fmla="*/ 3351053 h 5376282"/>
              <a:gd name="connsiteX247" fmla="*/ 2880504 w 8114427"/>
              <a:gd name="connsiteY247" fmla="*/ 3250100 h 5376282"/>
              <a:gd name="connsiteX248" fmla="*/ 2810649 w 8114427"/>
              <a:gd name="connsiteY248" fmla="*/ 3120674 h 5376282"/>
              <a:gd name="connsiteX249" fmla="*/ 2719113 w 8114427"/>
              <a:gd name="connsiteY249" fmla="*/ 3110284 h 5376282"/>
              <a:gd name="connsiteX250" fmla="*/ 2659973 w 8114427"/>
              <a:gd name="connsiteY250" fmla="*/ 3080958 h 5376282"/>
              <a:gd name="connsiteX0" fmla="*/ 712084 w 8114427"/>
              <a:gd name="connsiteY0" fmla="*/ 2360378 h 5376282"/>
              <a:gd name="connsiteX1" fmla="*/ 829268 w 8114427"/>
              <a:gd name="connsiteY1" fmla="*/ 2330388 h 5376282"/>
              <a:gd name="connsiteX2" fmla="*/ 933092 w 8114427"/>
              <a:gd name="connsiteY2" fmla="*/ 2462308 h 5376282"/>
              <a:gd name="connsiteX3" fmla="*/ 979286 w 8114427"/>
              <a:gd name="connsiteY3" fmla="*/ 2406588 h 5376282"/>
              <a:gd name="connsiteX4" fmla="*/ 895943 w 8114427"/>
              <a:gd name="connsiteY4" fmla="*/ 2383251 h 5376282"/>
              <a:gd name="connsiteX5" fmla="*/ 897848 w 8114427"/>
              <a:gd name="connsiteY5" fmla="*/ 2294669 h 5376282"/>
              <a:gd name="connsiteX6" fmla="*/ 953093 w 8114427"/>
              <a:gd name="connsiteY6" fmla="*/ 2040828 h 5376282"/>
              <a:gd name="connsiteX7" fmla="*/ 882262 w 8114427"/>
              <a:gd name="connsiteY7" fmla="*/ 1952938 h 5376282"/>
              <a:gd name="connsiteX8" fmla="*/ 819649 w 8114427"/>
              <a:gd name="connsiteY8" fmla="*/ 1842296 h 5376282"/>
              <a:gd name="connsiteX9" fmla="*/ 724892 w 8114427"/>
              <a:gd name="connsiteY9" fmla="*/ 1694990 h 5376282"/>
              <a:gd name="connsiteX10" fmla="*/ 582758 w 8114427"/>
              <a:gd name="connsiteY10" fmla="*/ 1570351 h 5376282"/>
              <a:gd name="connsiteX11" fmla="*/ 490044 w 8114427"/>
              <a:gd name="connsiteY11" fmla="*/ 1461969 h 5376282"/>
              <a:gd name="connsiteX12" fmla="*/ 398787 w 8114427"/>
              <a:gd name="connsiteY12" fmla="*/ 1377494 h 5376282"/>
              <a:gd name="connsiteX13" fmla="*/ 373643 w 8114427"/>
              <a:gd name="connsiteY13" fmla="*/ 1258831 h 5376282"/>
              <a:gd name="connsiteX14" fmla="*/ 379402 w 8114427"/>
              <a:gd name="connsiteY14" fmla="*/ 1151904 h 5376282"/>
              <a:gd name="connsiteX15" fmla="*/ 343327 w 8114427"/>
              <a:gd name="connsiteY15" fmla="*/ 1054238 h 5376282"/>
              <a:gd name="connsiteX16" fmla="*/ 302947 w 8114427"/>
              <a:gd name="connsiteY16" fmla="*/ 996082 h 5376282"/>
              <a:gd name="connsiteX17" fmla="*/ 307902 w 8114427"/>
              <a:gd name="connsiteY17" fmla="*/ 860731 h 5376282"/>
              <a:gd name="connsiteX18" fmla="*/ 218162 w 8114427"/>
              <a:gd name="connsiteY18" fmla="*/ 767429 h 5376282"/>
              <a:gd name="connsiteX19" fmla="*/ 238786 w 8114427"/>
              <a:gd name="connsiteY19" fmla="*/ 673694 h 5376282"/>
              <a:gd name="connsiteX20" fmla="*/ 131859 w 8114427"/>
              <a:gd name="connsiteY20" fmla="*/ 414074 h 5376282"/>
              <a:gd name="connsiteX21" fmla="*/ 179454 w 8114427"/>
              <a:gd name="connsiteY21" fmla="*/ 360503 h 5376282"/>
              <a:gd name="connsiteX22" fmla="*/ 91696 w 8114427"/>
              <a:gd name="connsiteY22" fmla="*/ 241499 h 5376282"/>
              <a:gd name="connsiteX23" fmla="*/ 44535 w 8114427"/>
              <a:gd name="connsiteY23" fmla="*/ 106364 h 5376282"/>
              <a:gd name="connsiteX24" fmla="*/ 73903 w 8114427"/>
              <a:gd name="connsiteY24" fmla="*/ 3029 h 5376282"/>
              <a:gd name="connsiteX25" fmla="*/ 914999 w 8114427"/>
              <a:gd name="connsiteY25" fmla="*/ 32694 h 5376282"/>
              <a:gd name="connsiteX26" fmla="*/ 985387 w 8114427"/>
              <a:gd name="connsiteY26" fmla="*/ 86035 h 5376282"/>
              <a:gd name="connsiteX27" fmla="*/ 1040724 w 8114427"/>
              <a:gd name="connsiteY27" fmla="*/ 212028 h 5376282"/>
              <a:gd name="connsiteX28" fmla="*/ 2217091 w 8114427"/>
              <a:gd name="connsiteY28" fmla="*/ 808490 h 5376282"/>
              <a:gd name="connsiteX29" fmla="*/ 2789562 w 8114427"/>
              <a:gd name="connsiteY29" fmla="*/ 907056 h 5376282"/>
              <a:gd name="connsiteX30" fmla="*/ 3280035 w 8114427"/>
              <a:gd name="connsiteY30" fmla="*/ 953195 h 5376282"/>
              <a:gd name="connsiteX31" fmla="*/ 3494599 w 8114427"/>
              <a:gd name="connsiteY31" fmla="*/ 977101 h 5376282"/>
              <a:gd name="connsiteX32" fmla="*/ 3506552 w 8114427"/>
              <a:gd name="connsiteY32" fmla="*/ 977101 h 5376282"/>
              <a:gd name="connsiteX33" fmla="*/ 3518505 w 8114427"/>
              <a:gd name="connsiteY33" fmla="*/ 779877 h 5376282"/>
              <a:gd name="connsiteX34" fmla="*/ 3518505 w 8114427"/>
              <a:gd name="connsiteY34" fmla="*/ 773901 h 5376282"/>
              <a:gd name="connsiteX35" fmla="*/ 3655964 w 8114427"/>
              <a:gd name="connsiteY35" fmla="*/ 773901 h 5376282"/>
              <a:gd name="connsiteX36" fmla="*/ 4205799 w 8114427"/>
              <a:gd name="connsiteY36" fmla="*/ 821713 h 5376282"/>
              <a:gd name="connsiteX37" fmla="*/ 4241658 w 8114427"/>
              <a:gd name="connsiteY37" fmla="*/ 821713 h 5376282"/>
              <a:gd name="connsiteX38" fmla="*/ 4271540 w 8114427"/>
              <a:gd name="connsiteY38" fmla="*/ 851595 h 5376282"/>
              <a:gd name="connsiteX39" fmla="*/ 4295446 w 8114427"/>
              <a:gd name="connsiteY39" fmla="*/ 905383 h 5376282"/>
              <a:gd name="connsiteX40" fmla="*/ 4301423 w 8114427"/>
              <a:gd name="connsiteY40" fmla="*/ 953195 h 5376282"/>
              <a:gd name="connsiteX41" fmla="*/ 4343258 w 8114427"/>
              <a:gd name="connsiteY41" fmla="*/ 1001007 h 5376282"/>
              <a:gd name="connsiteX42" fmla="*/ 4408999 w 8114427"/>
              <a:gd name="connsiteY42" fmla="*/ 1012960 h 5376282"/>
              <a:gd name="connsiteX43" fmla="*/ 4462787 w 8114427"/>
              <a:gd name="connsiteY43" fmla="*/ 1060772 h 5376282"/>
              <a:gd name="connsiteX44" fmla="*/ 4504623 w 8114427"/>
              <a:gd name="connsiteY44" fmla="*/ 1114560 h 5376282"/>
              <a:gd name="connsiteX45" fmla="*/ 4558411 w 8114427"/>
              <a:gd name="connsiteY45" fmla="*/ 1168348 h 5376282"/>
              <a:gd name="connsiteX46" fmla="*/ 4576340 w 8114427"/>
              <a:gd name="connsiteY46" fmla="*/ 1198230 h 5376282"/>
              <a:gd name="connsiteX47" fmla="*/ 4630129 w 8114427"/>
              <a:gd name="connsiteY47" fmla="*/ 1246042 h 5376282"/>
              <a:gd name="connsiteX48" fmla="*/ 4683917 w 8114427"/>
              <a:gd name="connsiteY48" fmla="*/ 1293854 h 5376282"/>
              <a:gd name="connsiteX49" fmla="*/ 4689893 w 8114427"/>
              <a:gd name="connsiteY49" fmla="*/ 1293854 h 5376282"/>
              <a:gd name="connsiteX50" fmla="*/ 4749658 w 8114427"/>
              <a:gd name="connsiteY50" fmla="*/ 1311783 h 5376282"/>
              <a:gd name="connsiteX51" fmla="*/ 4791493 w 8114427"/>
              <a:gd name="connsiteY51" fmla="*/ 1365572 h 5376282"/>
              <a:gd name="connsiteX52" fmla="*/ 4797470 w 8114427"/>
              <a:gd name="connsiteY52" fmla="*/ 1377524 h 5376282"/>
              <a:gd name="connsiteX53" fmla="*/ 4821376 w 8114427"/>
              <a:gd name="connsiteY53" fmla="*/ 1401430 h 5376282"/>
              <a:gd name="connsiteX54" fmla="*/ 4845281 w 8114427"/>
              <a:gd name="connsiteY54" fmla="*/ 1443266 h 5376282"/>
              <a:gd name="connsiteX55" fmla="*/ 4851258 w 8114427"/>
              <a:gd name="connsiteY55" fmla="*/ 1491077 h 5376282"/>
              <a:gd name="connsiteX56" fmla="*/ 4863211 w 8114427"/>
              <a:gd name="connsiteY56" fmla="*/ 1514983 h 5376282"/>
              <a:gd name="connsiteX57" fmla="*/ 4887117 w 8114427"/>
              <a:gd name="connsiteY57" fmla="*/ 1544866 h 5376282"/>
              <a:gd name="connsiteX58" fmla="*/ 4911023 w 8114427"/>
              <a:gd name="connsiteY58" fmla="*/ 1580724 h 5376282"/>
              <a:gd name="connsiteX59" fmla="*/ 4922976 w 8114427"/>
              <a:gd name="connsiteY59" fmla="*/ 1610607 h 5376282"/>
              <a:gd name="connsiteX60" fmla="*/ 4899070 w 8114427"/>
              <a:gd name="connsiteY60" fmla="*/ 1664395 h 5376282"/>
              <a:gd name="connsiteX61" fmla="*/ 4922976 w 8114427"/>
              <a:gd name="connsiteY61" fmla="*/ 1712207 h 5376282"/>
              <a:gd name="connsiteX62" fmla="*/ 4934929 w 8114427"/>
              <a:gd name="connsiteY62" fmla="*/ 1742089 h 5376282"/>
              <a:gd name="connsiteX63" fmla="*/ 4952858 w 8114427"/>
              <a:gd name="connsiteY63" fmla="*/ 1783924 h 5376282"/>
              <a:gd name="connsiteX64" fmla="*/ 4964811 w 8114427"/>
              <a:gd name="connsiteY64" fmla="*/ 1801854 h 5376282"/>
              <a:gd name="connsiteX65" fmla="*/ 4964811 w 8114427"/>
              <a:gd name="connsiteY65" fmla="*/ 1831736 h 5376282"/>
              <a:gd name="connsiteX66" fmla="*/ 5012623 w 8114427"/>
              <a:gd name="connsiteY66" fmla="*/ 1891501 h 5376282"/>
              <a:gd name="connsiteX67" fmla="*/ 5042505 w 8114427"/>
              <a:gd name="connsiteY67" fmla="*/ 1909430 h 5376282"/>
              <a:gd name="connsiteX68" fmla="*/ 5048481 w 8114427"/>
              <a:gd name="connsiteY68" fmla="*/ 1903454 h 5376282"/>
              <a:gd name="connsiteX69" fmla="*/ 5090317 w 8114427"/>
              <a:gd name="connsiteY69" fmla="*/ 1921383 h 5376282"/>
              <a:gd name="connsiteX70" fmla="*/ 5144105 w 8114427"/>
              <a:gd name="connsiteY70" fmla="*/ 1969195 h 5376282"/>
              <a:gd name="connsiteX71" fmla="*/ 5185940 w 8114427"/>
              <a:gd name="connsiteY71" fmla="*/ 2005054 h 5376282"/>
              <a:gd name="connsiteX72" fmla="*/ 5221799 w 8114427"/>
              <a:gd name="connsiteY72" fmla="*/ 2017007 h 5376282"/>
              <a:gd name="connsiteX73" fmla="*/ 5275587 w 8114427"/>
              <a:gd name="connsiteY73" fmla="*/ 2028960 h 5376282"/>
              <a:gd name="connsiteX74" fmla="*/ 5275587 w 8114427"/>
              <a:gd name="connsiteY74" fmla="*/ 2052866 h 5376282"/>
              <a:gd name="connsiteX75" fmla="*/ 5323399 w 8114427"/>
              <a:gd name="connsiteY75" fmla="*/ 2082748 h 5376282"/>
              <a:gd name="connsiteX76" fmla="*/ 5359258 w 8114427"/>
              <a:gd name="connsiteY76" fmla="*/ 2088724 h 5376282"/>
              <a:gd name="connsiteX77" fmla="*/ 5401093 w 8114427"/>
              <a:gd name="connsiteY77" fmla="*/ 2124583 h 5376282"/>
              <a:gd name="connsiteX78" fmla="*/ 5430976 w 8114427"/>
              <a:gd name="connsiteY78" fmla="*/ 2142513 h 5376282"/>
              <a:gd name="connsiteX79" fmla="*/ 5442929 w 8114427"/>
              <a:gd name="connsiteY79" fmla="*/ 2148489 h 5376282"/>
              <a:gd name="connsiteX80" fmla="*/ 5466834 w 8114427"/>
              <a:gd name="connsiteY80" fmla="*/ 2154466 h 5376282"/>
              <a:gd name="connsiteX81" fmla="*/ 5526599 w 8114427"/>
              <a:gd name="connsiteY81" fmla="*/ 2178372 h 5376282"/>
              <a:gd name="connsiteX82" fmla="*/ 5550505 w 8114427"/>
              <a:gd name="connsiteY82" fmla="*/ 2154466 h 5376282"/>
              <a:gd name="connsiteX83" fmla="*/ 5574411 w 8114427"/>
              <a:gd name="connsiteY83" fmla="*/ 2130560 h 5376282"/>
              <a:gd name="connsiteX84" fmla="*/ 5604293 w 8114427"/>
              <a:gd name="connsiteY84" fmla="*/ 2088724 h 5376282"/>
              <a:gd name="connsiteX85" fmla="*/ 5646129 w 8114427"/>
              <a:gd name="connsiteY85" fmla="*/ 2064819 h 5376282"/>
              <a:gd name="connsiteX86" fmla="*/ 5634176 w 8114427"/>
              <a:gd name="connsiteY86" fmla="*/ 2046889 h 5376282"/>
              <a:gd name="connsiteX87" fmla="*/ 5634176 w 8114427"/>
              <a:gd name="connsiteY87" fmla="*/ 2011030 h 5376282"/>
              <a:gd name="connsiteX88" fmla="*/ 5670034 w 8114427"/>
              <a:gd name="connsiteY88" fmla="*/ 1975172 h 5376282"/>
              <a:gd name="connsiteX89" fmla="*/ 5670034 w 8114427"/>
              <a:gd name="connsiteY89" fmla="*/ 1957242 h 5376282"/>
              <a:gd name="connsiteX90" fmla="*/ 5735776 w 8114427"/>
              <a:gd name="connsiteY90" fmla="*/ 1819783 h 5376282"/>
              <a:gd name="connsiteX91" fmla="*/ 5753705 w 8114427"/>
              <a:gd name="connsiteY91" fmla="*/ 1813807 h 5376282"/>
              <a:gd name="connsiteX92" fmla="*/ 5843352 w 8114427"/>
              <a:gd name="connsiteY92" fmla="*/ 1795877 h 5376282"/>
              <a:gd name="connsiteX93" fmla="*/ 5855305 w 8114427"/>
              <a:gd name="connsiteY93" fmla="*/ 1795877 h 5376282"/>
              <a:gd name="connsiteX94" fmla="*/ 5879210 w 8114427"/>
              <a:gd name="connsiteY94" fmla="*/ 1765996 h 5376282"/>
              <a:gd name="connsiteX95" fmla="*/ 6070456 w 8114427"/>
              <a:gd name="connsiteY95" fmla="*/ 1789901 h 5376282"/>
              <a:gd name="connsiteX96" fmla="*/ 6219869 w 8114427"/>
              <a:gd name="connsiteY96" fmla="*/ 1807830 h 5376282"/>
              <a:gd name="connsiteX97" fmla="*/ 6291586 w 8114427"/>
              <a:gd name="connsiteY97" fmla="*/ 1849666 h 5376282"/>
              <a:gd name="connsiteX98" fmla="*/ 6327444 w 8114427"/>
              <a:gd name="connsiteY98" fmla="*/ 1897477 h 5376282"/>
              <a:gd name="connsiteX99" fmla="*/ 6333421 w 8114427"/>
              <a:gd name="connsiteY99" fmla="*/ 1939313 h 5376282"/>
              <a:gd name="connsiteX100" fmla="*/ 6423067 w 8114427"/>
              <a:gd name="connsiteY100" fmla="*/ 1951266 h 5376282"/>
              <a:gd name="connsiteX101" fmla="*/ 6452950 w 8114427"/>
              <a:gd name="connsiteY101" fmla="*/ 2017007 h 5376282"/>
              <a:gd name="connsiteX102" fmla="*/ 6512713 w 8114427"/>
              <a:gd name="connsiteY102" fmla="*/ 2046889 h 5376282"/>
              <a:gd name="connsiteX103" fmla="*/ 6584431 w 8114427"/>
              <a:gd name="connsiteY103" fmla="*/ 2118606 h 5376282"/>
              <a:gd name="connsiteX104" fmla="*/ 6620289 w 8114427"/>
              <a:gd name="connsiteY104" fmla="*/ 2256065 h 5376282"/>
              <a:gd name="connsiteX105" fmla="*/ 6703960 w 8114427"/>
              <a:gd name="connsiteY105" fmla="*/ 2381572 h 5376282"/>
              <a:gd name="connsiteX106" fmla="*/ 6745795 w 8114427"/>
              <a:gd name="connsiteY106" fmla="*/ 2501101 h 5376282"/>
              <a:gd name="connsiteX107" fmla="*/ 6829465 w 8114427"/>
              <a:gd name="connsiteY107" fmla="*/ 2560866 h 5376282"/>
              <a:gd name="connsiteX108" fmla="*/ 6889229 w 8114427"/>
              <a:gd name="connsiteY108" fmla="*/ 2650512 h 5376282"/>
              <a:gd name="connsiteX109" fmla="*/ 6948993 w 8114427"/>
              <a:gd name="connsiteY109" fmla="*/ 2758089 h 5376282"/>
              <a:gd name="connsiteX110" fmla="*/ 6996805 w 8114427"/>
              <a:gd name="connsiteY110" fmla="*/ 2805900 h 5376282"/>
              <a:gd name="connsiteX111" fmla="*/ 7068521 w 8114427"/>
              <a:gd name="connsiteY111" fmla="*/ 2829806 h 5376282"/>
              <a:gd name="connsiteX112" fmla="*/ 7080473 w 8114427"/>
              <a:gd name="connsiteY112" fmla="*/ 2907501 h 5376282"/>
              <a:gd name="connsiteX113" fmla="*/ 7086450 w 8114427"/>
              <a:gd name="connsiteY113" fmla="*/ 2979218 h 5376282"/>
              <a:gd name="connsiteX114" fmla="*/ 7104378 w 8114427"/>
              <a:gd name="connsiteY114" fmla="*/ 3080819 h 5376282"/>
              <a:gd name="connsiteX115" fmla="*/ 7146214 w 8114427"/>
              <a:gd name="connsiteY115" fmla="*/ 3182419 h 5376282"/>
              <a:gd name="connsiteX116" fmla="*/ 7176095 w 8114427"/>
              <a:gd name="connsiteY116" fmla="*/ 3194372 h 5376282"/>
              <a:gd name="connsiteX117" fmla="*/ 7200002 w 8114427"/>
              <a:gd name="connsiteY117" fmla="*/ 3260112 h 5376282"/>
              <a:gd name="connsiteX118" fmla="*/ 7277694 w 8114427"/>
              <a:gd name="connsiteY118" fmla="*/ 3361711 h 5376282"/>
              <a:gd name="connsiteX119" fmla="*/ 7385271 w 8114427"/>
              <a:gd name="connsiteY119" fmla="*/ 3391593 h 5376282"/>
              <a:gd name="connsiteX120" fmla="*/ 7451012 w 8114427"/>
              <a:gd name="connsiteY120" fmla="*/ 3445381 h 5376282"/>
              <a:gd name="connsiteX121" fmla="*/ 7558588 w 8114427"/>
              <a:gd name="connsiteY121" fmla="*/ 3451357 h 5376282"/>
              <a:gd name="connsiteX122" fmla="*/ 7630305 w 8114427"/>
              <a:gd name="connsiteY122" fmla="*/ 3517097 h 5376282"/>
              <a:gd name="connsiteX123" fmla="*/ 7702023 w 8114427"/>
              <a:gd name="connsiteY123" fmla="*/ 3546980 h 5376282"/>
              <a:gd name="connsiteX124" fmla="*/ 7857410 w 8114427"/>
              <a:gd name="connsiteY124" fmla="*/ 3535026 h 5376282"/>
              <a:gd name="connsiteX125" fmla="*/ 7970962 w 8114427"/>
              <a:gd name="connsiteY125" fmla="*/ 3588814 h 5376282"/>
              <a:gd name="connsiteX126" fmla="*/ 8012796 w 8114427"/>
              <a:gd name="connsiteY126" fmla="*/ 3612720 h 5376282"/>
              <a:gd name="connsiteX127" fmla="*/ 8090490 w 8114427"/>
              <a:gd name="connsiteY127" fmla="*/ 3564909 h 5376282"/>
              <a:gd name="connsiteX128" fmla="*/ 8108418 w 8114427"/>
              <a:gd name="connsiteY128" fmla="*/ 3558932 h 5376282"/>
              <a:gd name="connsiteX129" fmla="*/ 8114394 w 8114427"/>
              <a:gd name="connsiteY129" fmla="*/ 3720296 h 5376282"/>
              <a:gd name="connsiteX130" fmla="*/ 8030724 w 8114427"/>
              <a:gd name="connsiteY130" fmla="*/ 3893614 h 5376282"/>
              <a:gd name="connsiteX131" fmla="*/ 7970960 w 8114427"/>
              <a:gd name="connsiteY131" fmla="*/ 4054978 h 5376282"/>
              <a:gd name="connsiteX132" fmla="*/ 7929124 w 8114427"/>
              <a:gd name="connsiteY132" fmla="*/ 4365754 h 5376282"/>
              <a:gd name="connsiteX133" fmla="*/ 7911195 w 8114427"/>
              <a:gd name="connsiteY133" fmla="*/ 4568954 h 5376282"/>
              <a:gd name="connsiteX134" fmla="*/ 7917171 w 8114427"/>
              <a:gd name="connsiteY134" fmla="*/ 4736295 h 5376282"/>
              <a:gd name="connsiteX135" fmla="*/ 7917171 w 8114427"/>
              <a:gd name="connsiteY135" fmla="*/ 4867777 h 5376282"/>
              <a:gd name="connsiteX136" fmla="*/ 7929124 w 8114427"/>
              <a:gd name="connsiteY136" fmla="*/ 5029141 h 5376282"/>
              <a:gd name="connsiteX137" fmla="*/ 7893266 w 8114427"/>
              <a:gd name="connsiteY137" fmla="*/ 5166599 h 5376282"/>
              <a:gd name="connsiteX138" fmla="*/ 7905219 w 8114427"/>
              <a:gd name="connsiteY138" fmla="*/ 5280152 h 5376282"/>
              <a:gd name="connsiteX139" fmla="*/ 7935101 w 8114427"/>
              <a:gd name="connsiteY139" fmla="*/ 5369799 h 5376282"/>
              <a:gd name="connsiteX140" fmla="*/ 7911195 w 8114427"/>
              <a:gd name="connsiteY140" fmla="*/ 5369798 h 5376282"/>
              <a:gd name="connsiteX141" fmla="*/ 7815571 w 8114427"/>
              <a:gd name="connsiteY141" fmla="*/ 5327962 h 5376282"/>
              <a:gd name="connsiteX142" fmla="*/ 7725924 w 8114427"/>
              <a:gd name="connsiteY142" fmla="*/ 5286127 h 5376282"/>
              <a:gd name="connsiteX143" fmla="*/ 7678113 w 8114427"/>
              <a:gd name="connsiteY143" fmla="*/ 5292104 h 5376282"/>
              <a:gd name="connsiteX144" fmla="*/ 7546631 w 8114427"/>
              <a:gd name="connsiteY144" fmla="*/ 5298081 h 5376282"/>
              <a:gd name="connsiteX145" fmla="*/ 7474913 w 8114427"/>
              <a:gd name="connsiteY145" fmla="*/ 5310034 h 5376282"/>
              <a:gd name="connsiteX146" fmla="*/ 7445031 w 8114427"/>
              <a:gd name="connsiteY146" fmla="*/ 5339916 h 5376282"/>
              <a:gd name="connsiteX147" fmla="*/ 7259760 w 8114427"/>
              <a:gd name="connsiteY147" fmla="*/ 5298080 h 5376282"/>
              <a:gd name="connsiteX148" fmla="*/ 7214129 w 8114427"/>
              <a:gd name="connsiteY148" fmla="*/ 5192855 h 5376282"/>
              <a:gd name="connsiteX149" fmla="*/ 7179460 w 8114427"/>
              <a:gd name="connsiteY149" fmla="*/ 5214524 h 5376282"/>
              <a:gd name="connsiteX150" fmla="*/ 7144791 w 8114427"/>
              <a:gd name="connsiteY150" fmla="*/ 5179854 h 5376282"/>
              <a:gd name="connsiteX151" fmla="*/ 7127456 w 8114427"/>
              <a:gd name="connsiteY151" fmla="*/ 5218856 h 5376282"/>
              <a:gd name="connsiteX152" fmla="*/ 6915107 w 8114427"/>
              <a:gd name="connsiteY152" fmla="*/ 5145184 h 5376282"/>
              <a:gd name="connsiteX153" fmla="*/ 6893439 w 8114427"/>
              <a:gd name="connsiteY153" fmla="*/ 5097514 h 5376282"/>
              <a:gd name="connsiteX154" fmla="*/ 6941109 w 8114427"/>
              <a:gd name="connsiteY154" fmla="*/ 5054178 h 5376282"/>
              <a:gd name="connsiteX155" fmla="*/ 6906440 w 8114427"/>
              <a:gd name="connsiteY155" fmla="*/ 4976172 h 5376282"/>
              <a:gd name="connsiteX156" fmla="*/ 6863104 w 8114427"/>
              <a:gd name="connsiteY156" fmla="*/ 4980506 h 5376282"/>
              <a:gd name="connsiteX157" fmla="*/ 6880438 w 8114427"/>
              <a:gd name="connsiteY157" fmla="*/ 4928502 h 5376282"/>
              <a:gd name="connsiteX158" fmla="*/ 6780764 w 8114427"/>
              <a:gd name="connsiteY158" fmla="*/ 4928502 h 5376282"/>
              <a:gd name="connsiteX159" fmla="*/ 6750429 w 8114427"/>
              <a:gd name="connsiteY159" fmla="*/ 4958837 h 5376282"/>
              <a:gd name="connsiteX160" fmla="*/ 6715759 w 8114427"/>
              <a:gd name="connsiteY160" fmla="*/ 4950170 h 5376282"/>
              <a:gd name="connsiteX161" fmla="*/ 6702758 w 8114427"/>
              <a:gd name="connsiteY161" fmla="*/ 4915501 h 5376282"/>
              <a:gd name="connsiteX162" fmla="*/ 6698424 w 8114427"/>
              <a:gd name="connsiteY162" fmla="*/ 4824495 h 5376282"/>
              <a:gd name="connsiteX163" fmla="*/ 6681090 w 8114427"/>
              <a:gd name="connsiteY163" fmla="*/ 4729155 h 5376282"/>
              <a:gd name="connsiteX164" fmla="*/ 6685423 w 8114427"/>
              <a:gd name="connsiteY164" fmla="*/ 4659816 h 5376282"/>
              <a:gd name="connsiteX165" fmla="*/ 6620418 w 8114427"/>
              <a:gd name="connsiteY165" fmla="*/ 4573142 h 5376282"/>
              <a:gd name="connsiteX166" fmla="*/ 6624753 w 8114427"/>
              <a:gd name="connsiteY166" fmla="*/ 4425798 h 5376282"/>
              <a:gd name="connsiteX167" fmla="*/ 6529412 w 8114427"/>
              <a:gd name="connsiteY167" fmla="*/ 4304457 h 5376282"/>
              <a:gd name="connsiteX168" fmla="*/ 6494743 w 8114427"/>
              <a:gd name="connsiteY168" fmla="*/ 4261120 h 5376282"/>
              <a:gd name="connsiteX169" fmla="*/ 6438406 w 8114427"/>
              <a:gd name="connsiteY169" fmla="*/ 4274121 h 5376282"/>
              <a:gd name="connsiteX170" fmla="*/ 6395069 w 8114427"/>
              <a:gd name="connsiteY170" fmla="*/ 4252453 h 5376282"/>
              <a:gd name="connsiteX171" fmla="*/ 6356067 w 8114427"/>
              <a:gd name="connsiteY171" fmla="*/ 4174447 h 5376282"/>
              <a:gd name="connsiteX172" fmla="*/ 6299729 w 8114427"/>
              <a:gd name="connsiteY172" fmla="*/ 4183114 h 5376282"/>
              <a:gd name="connsiteX173" fmla="*/ 6243391 w 8114427"/>
              <a:gd name="connsiteY173" fmla="*/ 4204783 h 5376282"/>
              <a:gd name="connsiteX174" fmla="*/ 6165385 w 8114427"/>
              <a:gd name="connsiteY174" fmla="*/ 4209116 h 5376282"/>
              <a:gd name="connsiteX175" fmla="*/ 6161052 w 8114427"/>
              <a:gd name="connsiteY175" fmla="*/ 4174447 h 5376282"/>
              <a:gd name="connsiteX176" fmla="*/ 6182721 w 8114427"/>
              <a:gd name="connsiteY176" fmla="*/ 4165779 h 5376282"/>
              <a:gd name="connsiteX177" fmla="*/ 6139384 w 8114427"/>
              <a:gd name="connsiteY177" fmla="*/ 4126776 h 5376282"/>
              <a:gd name="connsiteX178" fmla="*/ 6100381 w 8114427"/>
              <a:gd name="connsiteY178" fmla="*/ 4113776 h 5376282"/>
              <a:gd name="connsiteX179" fmla="*/ 6018041 w 8114427"/>
              <a:gd name="connsiteY179" fmla="*/ 4035770 h 5376282"/>
              <a:gd name="connsiteX180" fmla="*/ 5840362 w 8114427"/>
              <a:gd name="connsiteY180" fmla="*/ 4014102 h 5376282"/>
              <a:gd name="connsiteX181" fmla="*/ 5788357 w 8114427"/>
              <a:gd name="connsiteY181" fmla="*/ 4027103 h 5376282"/>
              <a:gd name="connsiteX182" fmla="*/ 5736354 w 8114427"/>
              <a:gd name="connsiteY182" fmla="*/ 4035771 h 5376282"/>
              <a:gd name="connsiteX183" fmla="*/ 5745022 w 8114427"/>
              <a:gd name="connsiteY183" fmla="*/ 4079107 h 5376282"/>
              <a:gd name="connsiteX184" fmla="*/ 5801360 w 8114427"/>
              <a:gd name="connsiteY184" fmla="*/ 4157112 h 5376282"/>
              <a:gd name="connsiteX185" fmla="*/ 5801359 w 8114427"/>
              <a:gd name="connsiteY185" fmla="*/ 4339126 h 5376282"/>
              <a:gd name="connsiteX186" fmla="*/ 5675683 w 8114427"/>
              <a:gd name="connsiteY186" fmla="*/ 4365128 h 5376282"/>
              <a:gd name="connsiteX187" fmla="*/ 5558675 w 8114427"/>
              <a:gd name="connsiteY187" fmla="*/ 4352126 h 5376282"/>
              <a:gd name="connsiteX188" fmla="*/ 5467668 w 8114427"/>
              <a:gd name="connsiteY188" fmla="*/ 4330458 h 5376282"/>
              <a:gd name="connsiteX189" fmla="*/ 5406997 w 8114427"/>
              <a:gd name="connsiteY189" fmla="*/ 4352127 h 5376282"/>
              <a:gd name="connsiteX190" fmla="*/ 5359327 w 8114427"/>
              <a:gd name="connsiteY190" fmla="*/ 4399797 h 5376282"/>
              <a:gd name="connsiteX191" fmla="*/ 5298656 w 8114427"/>
              <a:gd name="connsiteY191" fmla="*/ 4443134 h 5376282"/>
              <a:gd name="connsiteX192" fmla="*/ 5272654 w 8114427"/>
              <a:gd name="connsiteY192" fmla="*/ 4486469 h 5376282"/>
              <a:gd name="connsiteX193" fmla="*/ 5198982 w 8114427"/>
              <a:gd name="connsiteY193" fmla="*/ 4521139 h 5376282"/>
              <a:gd name="connsiteX194" fmla="*/ 5203315 w 8114427"/>
              <a:gd name="connsiteY194" fmla="*/ 4577477 h 5376282"/>
              <a:gd name="connsiteX195" fmla="*/ 5185981 w 8114427"/>
              <a:gd name="connsiteY195" fmla="*/ 4616479 h 5376282"/>
              <a:gd name="connsiteX196" fmla="*/ 5190315 w 8114427"/>
              <a:gd name="connsiteY196" fmla="*/ 4677150 h 5376282"/>
              <a:gd name="connsiteX197" fmla="*/ 5216316 w 8114427"/>
              <a:gd name="connsiteY197" fmla="*/ 4737821 h 5376282"/>
              <a:gd name="connsiteX198" fmla="*/ 5164312 w 8114427"/>
              <a:gd name="connsiteY198" fmla="*/ 4733488 h 5376282"/>
              <a:gd name="connsiteX199" fmla="*/ 5138311 w 8114427"/>
              <a:gd name="connsiteY199" fmla="*/ 4776824 h 5376282"/>
              <a:gd name="connsiteX200" fmla="*/ 5073306 w 8114427"/>
              <a:gd name="connsiteY200" fmla="*/ 4824494 h 5376282"/>
              <a:gd name="connsiteX201" fmla="*/ 5073306 w 8114427"/>
              <a:gd name="connsiteY201" fmla="*/ 4941503 h 5376282"/>
              <a:gd name="connsiteX202" fmla="*/ 5042970 w 8114427"/>
              <a:gd name="connsiteY202" fmla="*/ 4971838 h 5376282"/>
              <a:gd name="connsiteX203" fmla="*/ 5016969 w 8114427"/>
              <a:gd name="connsiteY203" fmla="*/ 5231857 h 5376282"/>
              <a:gd name="connsiteX204" fmla="*/ 4973633 w 8114427"/>
              <a:gd name="connsiteY204" fmla="*/ 5366201 h 5376282"/>
              <a:gd name="connsiteX205" fmla="*/ 4947631 w 8114427"/>
              <a:gd name="connsiteY205" fmla="*/ 5309863 h 5376282"/>
              <a:gd name="connsiteX206" fmla="*/ 4886959 w 8114427"/>
              <a:gd name="connsiteY206" fmla="*/ 5318530 h 5376282"/>
              <a:gd name="connsiteX207" fmla="*/ 4808953 w 8114427"/>
              <a:gd name="connsiteY207" fmla="*/ 5288195 h 5376282"/>
              <a:gd name="connsiteX208" fmla="*/ 4813287 w 8114427"/>
              <a:gd name="connsiteY208" fmla="*/ 5223190 h 5376282"/>
              <a:gd name="connsiteX209" fmla="*/ 4765617 w 8114427"/>
              <a:gd name="connsiteY209" fmla="*/ 5205855 h 5376282"/>
              <a:gd name="connsiteX210" fmla="*/ 4665944 w 8114427"/>
              <a:gd name="connsiteY210" fmla="*/ 5249192 h 5376282"/>
              <a:gd name="connsiteX211" fmla="*/ 4657276 w 8114427"/>
              <a:gd name="connsiteY211" fmla="*/ 5197189 h 5376282"/>
              <a:gd name="connsiteX212" fmla="*/ 4700612 w 8114427"/>
              <a:gd name="connsiteY212" fmla="*/ 5136518 h 5376282"/>
              <a:gd name="connsiteX213" fmla="*/ 4665943 w 8114427"/>
              <a:gd name="connsiteY213" fmla="*/ 5062846 h 5376282"/>
              <a:gd name="connsiteX214" fmla="*/ 4587937 w 8114427"/>
              <a:gd name="connsiteY214" fmla="*/ 5015175 h 5376282"/>
              <a:gd name="connsiteX215" fmla="*/ 4488263 w 8114427"/>
              <a:gd name="connsiteY215" fmla="*/ 5006508 h 5376282"/>
              <a:gd name="connsiteX216" fmla="*/ 4457927 w 8114427"/>
              <a:gd name="connsiteY216" fmla="*/ 5015175 h 5376282"/>
              <a:gd name="connsiteX217" fmla="*/ 4462261 w 8114427"/>
              <a:gd name="connsiteY217" fmla="*/ 5067178 h 5376282"/>
              <a:gd name="connsiteX218" fmla="*/ 4388589 w 8114427"/>
              <a:gd name="connsiteY218" fmla="*/ 5114849 h 5376282"/>
              <a:gd name="connsiteX219" fmla="*/ 4462261 w 8114427"/>
              <a:gd name="connsiteY219" fmla="*/ 5266528 h 5376282"/>
              <a:gd name="connsiteX220" fmla="*/ 4405924 w 8114427"/>
              <a:gd name="connsiteY220" fmla="*/ 5266528 h 5376282"/>
              <a:gd name="connsiteX221" fmla="*/ 4384256 w 8114427"/>
              <a:gd name="connsiteY221" fmla="*/ 5262193 h 5376282"/>
              <a:gd name="connsiteX222" fmla="*/ 4349588 w 8114427"/>
              <a:gd name="connsiteY222" fmla="*/ 5262193 h 5376282"/>
              <a:gd name="connsiteX223" fmla="*/ 4340919 w 8114427"/>
              <a:gd name="connsiteY223" fmla="*/ 5270860 h 5376282"/>
              <a:gd name="connsiteX224" fmla="*/ 4210910 w 8114427"/>
              <a:gd name="connsiteY224" fmla="*/ 5097514 h 5376282"/>
              <a:gd name="connsiteX225" fmla="*/ 4059232 w 8114427"/>
              <a:gd name="connsiteY225" fmla="*/ 4915502 h 5376282"/>
              <a:gd name="connsiteX226" fmla="*/ 4033230 w 8114427"/>
              <a:gd name="connsiteY226" fmla="*/ 4919835 h 5376282"/>
              <a:gd name="connsiteX227" fmla="*/ 3985560 w 8114427"/>
              <a:gd name="connsiteY227" fmla="*/ 4798492 h 5376282"/>
              <a:gd name="connsiteX228" fmla="*/ 3881553 w 8114427"/>
              <a:gd name="connsiteY228" fmla="*/ 4690151 h 5376282"/>
              <a:gd name="connsiteX229" fmla="*/ 3838216 w 8114427"/>
              <a:gd name="connsiteY229" fmla="*/ 4586143 h 5376282"/>
              <a:gd name="connsiteX230" fmla="*/ 3755877 w 8114427"/>
              <a:gd name="connsiteY230" fmla="*/ 4490803 h 5376282"/>
              <a:gd name="connsiteX231" fmla="*/ 3569530 w 8114427"/>
              <a:gd name="connsiteY231" fmla="*/ 4334792 h 5376282"/>
              <a:gd name="connsiteX232" fmla="*/ 3465522 w 8114427"/>
              <a:gd name="connsiteY232" fmla="*/ 4243785 h 5376282"/>
              <a:gd name="connsiteX233" fmla="*/ 3391850 w 8114427"/>
              <a:gd name="connsiteY233" fmla="*/ 4161446 h 5376282"/>
              <a:gd name="connsiteX234" fmla="*/ 3365848 w 8114427"/>
              <a:gd name="connsiteY234" fmla="*/ 4096441 h 5376282"/>
              <a:gd name="connsiteX235" fmla="*/ 3296510 w 8114427"/>
              <a:gd name="connsiteY235" fmla="*/ 4035770 h 5376282"/>
              <a:gd name="connsiteX236" fmla="*/ 3279175 w 8114427"/>
              <a:gd name="connsiteY236" fmla="*/ 3966432 h 5376282"/>
              <a:gd name="connsiteX237" fmla="*/ 3248839 w 8114427"/>
              <a:gd name="connsiteY237" fmla="*/ 3936096 h 5376282"/>
              <a:gd name="connsiteX238" fmla="*/ 3240172 w 8114427"/>
              <a:gd name="connsiteY238" fmla="*/ 3905760 h 5376282"/>
              <a:gd name="connsiteX239" fmla="*/ 3114497 w 8114427"/>
              <a:gd name="connsiteY239" fmla="*/ 3797419 h 5376282"/>
              <a:gd name="connsiteX240" fmla="*/ 2980153 w 8114427"/>
              <a:gd name="connsiteY240" fmla="*/ 3758416 h 5376282"/>
              <a:gd name="connsiteX241" fmla="*/ 2923815 w 8114427"/>
              <a:gd name="connsiteY241" fmla="*/ 3697746 h 5376282"/>
              <a:gd name="connsiteX242" fmla="*/ 2867480 w 8114427"/>
              <a:gd name="connsiteY242" fmla="*/ 3650075 h 5376282"/>
              <a:gd name="connsiteX243" fmla="*/ 2806810 w 8114427"/>
              <a:gd name="connsiteY243" fmla="*/ 3637074 h 5376282"/>
              <a:gd name="connsiteX244" fmla="*/ 2798142 w 8114427"/>
              <a:gd name="connsiteY244" fmla="*/ 3524399 h 5376282"/>
              <a:gd name="connsiteX245" fmla="*/ 2798143 w 8114427"/>
              <a:gd name="connsiteY245" fmla="*/ 3463728 h 5376282"/>
              <a:gd name="connsiteX246" fmla="*/ 2884816 w 8114427"/>
              <a:gd name="connsiteY246" fmla="*/ 3351053 h 5376282"/>
              <a:gd name="connsiteX247" fmla="*/ 2880504 w 8114427"/>
              <a:gd name="connsiteY247" fmla="*/ 3250100 h 5376282"/>
              <a:gd name="connsiteX248" fmla="*/ 2810649 w 8114427"/>
              <a:gd name="connsiteY248" fmla="*/ 3120674 h 5376282"/>
              <a:gd name="connsiteX249" fmla="*/ 2719113 w 8114427"/>
              <a:gd name="connsiteY249" fmla="*/ 3110284 h 5376282"/>
              <a:gd name="connsiteX250" fmla="*/ 2659973 w 8114427"/>
              <a:gd name="connsiteY250" fmla="*/ 3080958 h 5376282"/>
              <a:gd name="connsiteX0" fmla="*/ 712084 w 8114427"/>
              <a:gd name="connsiteY0" fmla="*/ 2360378 h 5376282"/>
              <a:gd name="connsiteX1" fmla="*/ 714968 w 8114427"/>
              <a:gd name="connsiteY1" fmla="*/ 2368488 h 5376282"/>
              <a:gd name="connsiteX2" fmla="*/ 829268 w 8114427"/>
              <a:gd name="connsiteY2" fmla="*/ 2330388 h 5376282"/>
              <a:gd name="connsiteX3" fmla="*/ 933092 w 8114427"/>
              <a:gd name="connsiteY3" fmla="*/ 2462308 h 5376282"/>
              <a:gd name="connsiteX4" fmla="*/ 979286 w 8114427"/>
              <a:gd name="connsiteY4" fmla="*/ 2406588 h 5376282"/>
              <a:gd name="connsiteX5" fmla="*/ 895943 w 8114427"/>
              <a:gd name="connsiteY5" fmla="*/ 2383251 h 5376282"/>
              <a:gd name="connsiteX6" fmla="*/ 897848 w 8114427"/>
              <a:gd name="connsiteY6" fmla="*/ 2294669 h 5376282"/>
              <a:gd name="connsiteX7" fmla="*/ 953093 w 8114427"/>
              <a:gd name="connsiteY7" fmla="*/ 2040828 h 5376282"/>
              <a:gd name="connsiteX8" fmla="*/ 882262 w 8114427"/>
              <a:gd name="connsiteY8" fmla="*/ 1952938 h 5376282"/>
              <a:gd name="connsiteX9" fmla="*/ 819649 w 8114427"/>
              <a:gd name="connsiteY9" fmla="*/ 1842296 h 5376282"/>
              <a:gd name="connsiteX10" fmla="*/ 724892 w 8114427"/>
              <a:gd name="connsiteY10" fmla="*/ 1694990 h 5376282"/>
              <a:gd name="connsiteX11" fmla="*/ 582758 w 8114427"/>
              <a:gd name="connsiteY11" fmla="*/ 1570351 h 5376282"/>
              <a:gd name="connsiteX12" fmla="*/ 490044 w 8114427"/>
              <a:gd name="connsiteY12" fmla="*/ 1461969 h 5376282"/>
              <a:gd name="connsiteX13" fmla="*/ 398787 w 8114427"/>
              <a:gd name="connsiteY13" fmla="*/ 1377494 h 5376282"/>
              <a:gd name="connsiteX14" fmla="*/ 373643 w 8114427"/>
              <a:gd name="connsiteY14" fmla="*/ 1258831 h 5376282"/>
              <a:gd name="connsiteX15" fmla="*/ 379402 w 8114427"/>
              <a:gd name="connsiteY15" fmla="*/ 1151904 h 5376282"/>
              <a:gd name="connsiteX16" fmla="*/ 343327 w 8114427"/>
              <a:gd name="connsiteY16" fmla="*/ 1054238 h 5376282"/>
              <a:gd name="connsiteX17" fmla="*/ 302947 w 8114427"/>
              <a:gd name="connsiteY17" fmla="*/ 996082 h 5376282"/>
              <a:gd name="connsiteX18" fmla="*/ 307902 w 8114427"/>
              <a:gd name="connsiteY18" fmla="*/ 860731 h 5376282"/>
              <a:gd name="connsiteX19" fmla="*/ 218162 w 8114427"/>
              <a:gd name="connsiteY19" fmla="*/ 767429 h 5376282"/>
              <a:gd name="connsiteX20" fmla="*/ 238786 w 8114427"/>
              <a:gd name="connsiteY20" fmla="*/ 673694 h 5376282"/>
              <a:gd name="connsiteX21" fmla="*/ 131859 w 8114427"/>
              <a:gd name="connsiteY21" fmla="*/ 414074 h 5376282"/>
              <a:gd name="connsiteX22" fmla="*/ 179454 w 8114427"/>
              <a:gd name="connsiteY22" fmla="*/ 360503 h 5376282"/>
              <a:gd name="connsiteX23" fmla="*/ 91696 w 8114427"/>
              <a:gd name="connsiteY23" fmla="*/ 241499 h 5376282"/>
              <a:gd name="connsiteX24" fmla="*/ 44535 w 8114427"/>
              <a:gd name="connsiteY24" fmla="*/ 106364 h 5376282"/>
              <a:gd name="connsiteX25" fmla="*/ 73903 w 8114427"/>
              <a:gd name="connsiteY25" fmla="*/ 3029 h 5376282"/>
              <a:gd name="connsiteX26" fmla="*/ 914999 w 8114427"/>
              <a:gd name="connsiteY26" fmla="*/ 32694 h 5376282"/>
              <a:gd name="connsiteX27" fmla="*/ 985387 w 8114427"/>
              <a:gd name="connsiteY27" fmla="*/ 86035 h 5376282"/>
              <a:gd name="connsiteX28" fmla="*/ 1040724 w 8114427"/>
              <a:gd name="connsiteY28" fmla="*/ 212028 h 5376282"/>
              <a:gd name="connsiteX29" fmla="*/ 2217091 w 8114427"/>
              <a:gd name="connsiteY29" fmla="*/ 808490 h 5376282"/>
              <a:gd name="connsiteX30" fmla="*/ 2789562 w 8114427"/>
              <a:gd name="connsiteY30" fmla="*/ 907056 h 5376282"/>
              <a:gd name="connsiteX31" fmla="*/ 3280035 w 8114427"/>
              <a:gd name="connsiteY31" fmla="*/ 953195 h 5376282"/>
              <a:gd name="connsiteX32" fmla="*/ 3494599 w 8114427"/>
              <a:gd name="connsiteY32" fmla="*/ 977101 h 5376282"/>
              <a:gd name="connsiteX33" fmla="*/ 3506552 w 8114427"/>
              <a:gd name="connsiteY33" fmla="*/ 977101 h 5376282"/>
              <a:gd name="connsiteX34" fmla="*/ 3518505 w 8114427"/>
              <a:gd name="connsiteY34" fmla="*/ 779877 h 5376282"/>
              <a:gd name="connsiteX35" fmla="*/ 3518505 w 8114427"/>
              <a:gd name="connsiteY35" fmla="*/ 773901 h 5376282"/>
              <a:gd name="connsiteX36" fmla="*/ 3655964 w 8114427"/>
              <a:gd name="connsiteY36" fmla="*/ 773901 h 5376282"/>
              <a:gd name="connsiteX37" fmla="*/ 4205799 w 8114427"/>
              <a:gd name="connsiteY37" fmla="*/ 821713 h 5376282"/>
              <a:gd name="connsiteX38" fmla="*/ 4241658 w 8114427"/>
              <a:gd name="connsiteY38" fmla="*/ 821713 h 5376282"/>
              <a:gd name="connsiteX39" fmla="*/ 4271540 w 8114427"/>
              <a:gd name="connsiteY39" fmla="*/ 851595 h 5376282"/>
              <a:gd name="connsiteX40" fmla="*/ 4295446 w 8114427"/>
              <a:gd name="connsiteY40" fmla="*/ 905383 h 5376282"/>
              <a:gd name="connsiteX41" fmla="*/ 4301423 w 8114427"/>
              <a:gd name="connsiteY41" fmla="*/ 953195 h 5376282"/>
              <a:gd name="connsiteX42" fmla="*/ 4343258 w 8114427"/>
              <a:gd name="connsiteY42" fmla="*/ 1001007 h 5376282"/>
              <a:gd name="connsiteX43" fmla="*/ 4408999 w 8114427"/>
              <a:gd name="connsiteY43" fmla="*/ 1012960 h 5376282"/>
              <a:gd name="connsiteX44" fmla="*/ 4462787 w 8114427"/>
              <a:gd name="connsiteY44" fmla="*/ 1060772 h 5376282"/>
              <a:gd name="connsiteX45" fmla="*/ 4504623 w 8114427"/>
              <a:gd name="connsiteY45" fmla="*/ 1114560 h 5376282"/>
              <a:gd name="connsiteX46" fmla="*/ 4558411 w 8114427"/>
              <a:gd name="connsiteY46" fmla="*/ 1168348 h 5376282"/>
              <a:gd name="connsiteX47" fmla="*/ 4576340 w 8114427"/>
              <a:gd name="connsiteY47" fmla="*/ 1198230 h 5376282"/>
              <a:gd name="connsiteX48" fmla="*/ 4630129 w 8114427"/>
              <a:gd name="connsiteY48" fmla="*/ 1246042 h 5376282"/>
              <a:gd name="connsiteX49" fmla="*/ 4683917 w 8114427"/>
              <a:gd name="connsiteY49" fmla="*/ 1293854 h 5376282"/>
              <a:gd name="connsiteX50" fmla="*/ 4689893 w 8114427"/>
              <a:gd name="connsiteY50" fmla="*/ 1293854 h 5376282"/>
              <a:gd name="connsiteX51" fmla="*/ 4749658 w 8114427"/>
              <a:gd name="connsiteY51" fmla="*/ 1311783 h 5376282"/>
              <a:gd name="connsiteX52" fmla="*/ 4791493 w 8114427"/>
              <a:gd name="connsiteY52" fmla="*/ 1365572 h 5376282"/>
              <a:gd name="connsiteX53" fmla="*/ 4797470 w 8114427"/>
              <a:gd name="connsiteY53" fmla="*/ 1377524 h 5376282"/>
              <a:gd name="connsiteX54" fmla="*/ 4821376 w 8114427"/>
              <a:gd name="connsiteY54" fmla="*/ 1401430 h 5376282"/>
              <a:gd name="connsiteX55" fmla="*/ 4845281 w 8114427"/>
              <a:gd name="connsiteY55" fmla="*/ 1443266 h 5376282"/>
              <a:gd name="connsiteX56" fmla="*/ 4851258 w 8114427"/>
              <a:gd name="connsiteY56" fmla="*/ 1491077 h 5376282"/>
              <a:gd name="connsiteX57" fmla="*/ 4863211 w 8114427"/>
              <a:gd name="connsiteY57" fmla="*/ 1514983 h 5376282"/>
              <a:gd name="connsiteX58" fmla="*/ 4887117 w 8114427"/>
              <a:gd name="connsiteY58" fmla="*/ 1544866 h 5376282"/>
              <a:gd name="connsiteX59" fmla="*/ 4911023 w 8114427"/>
              <a:gd name="connsiteY59" fmla="*/ 1580724 h 5376282"/>
              <a:gd name="connsiteX60" fmla="*/ 4922976 w 8114427"/>
              <a:gd name="connsiteY60" fmla="*/ 1610607 h 5376282"/>
              <a:gd name="connsiteX61" fmla="*/ 4899070 w 8114427"/>
              <a:gd name="connsiteY61" fmla="*/ 1664395 h 5376282"/>
              <a:gd name="connsiteX62" fmla="*/ 4922976 w 8114427"/>
              <a:gd name="connsiteY62" fmla="*/ 1712207 h 5376282"/>
              <a:gd name="connsiteX63" fmla="*/ 4934929 w 8114427"/>
              <a:gd name="connsiteY63" fmla="*/ 1742089 h 5376282"/>
              <a:gd name="connsiteX64" fmla="*/ 4952858 w 8114427"/>
              <a:gd name="connsiteY64" fmla="*/ 1783924 h 5376282"/>
              <a:gd name="connsiteX65" fmla="*/ 4964811 w 8114427"/>
              <a:gd name="connsiteY65" fmla="*/ 1801854 h 5376282"/>
              <a:gd name="connsiteX66" fmla="*/ 4964811 w 8114427"/>
              <a:gd name="connsiteY66" fmla="*/ 1831736 h 5376282"/>
              <a:gd name="connsiteX67" fmla="*/ 5012623 w 8114427"/>
              <a:gd name="connsiteY67" fmla="*/ 1891501 h 5376282"/>
              <a:gd name="connsiteX68" fmla="*/ 5042505 w 8114427"/>
              <a:gd name="connsiteY68" fmla="*/ 1909430 h 5376282"/>
              <a:gd name="connsiteX69" fmla="*/ 5048481 w 8114427"/>
              <a:gd name="connsiteY69" fmla="*/ 1903454 h 5376282"/>
              <a:gd name="connsiteX70" fmla="*/ 5090317 w 8114427"/>
              <a:gd name="connsiteY70" fmla="*/ 1921383 h 5376282"/>
              <a:gd name="connsiteX71" fmla="*/ 5144105 w 8114427"/>
              <a:gd name="connsiteY71" fmla="*/ 1969195 h 5376282"/>
              <a:gd name="connsiteX72" fmla="*/ 5185940 w 8114427"/>
              <a:gd name="connsiteY72" fmla="*/ 2005054 h 5376282"/>
              <a:gd name="connsiteX73" fmla="*/ 5221799 w 8114427"/>
              <a:gd name="connsiteY73" fmla="*/ 2017007 h 5376282"/>
              <a:gd name="connsiteX74" fmla="*/ 5275587 w 8114427"/>
              <a:gd name="connsiteY74" fmla="*/ 2028960 h 5376282"/>
              <a:gd name="connsiteX75" fmla="*/ 5275587 w 8114427"/>
              <a:gd name="connsiteY75" fmla="*/ 2052866 h 5376282"/>
              <a:gd name="connsiteX76" fmla="*/ 5323399 w 8114427"/>
              <a:gd name="connsiteY76" fmla="*/ 2082748 h 5376282"/>
              <a:gd name="connsiteX77" fmla="*/ 5359258 w 8114427"/>
              <a:gd name="connsiteY77" fmla="*/ 2088724 h 5376282"/>
              <a:gd name="connsiteX78" fmla="*/ 5401093 w 8114427"/>
              <a:gd name="connsiteY78" fmla="*/ 2124583 h 5376282"/>
              <a:gd name="connsiteX79" fmla="*/ 5430976 w 8114427"/>
              <a:gd name="connsiteY79" fmla="*/ 2142513 h 5376282"/>
              <a:gd name="connsiteX80" fmla="*/ 5442929 w 8114427"/>
              <a:gd name="connsiteY80" fmla="*/ 2148489 h 5376282"/>
              <a:gd name="connsiteX81" fmla="*/ 5466834 w 8114427"/>
              <a:gd name="connsiteY81" fmla="*/ 2154466 h 5376282"/>
              <a:gd name="connsiteX82" fmla="*/ 5526599 w 8114427"/>
              <a:gd name="connsiteY82" fmla="*/ 2178372 h 5376282"/>
              <a:gd name="connsiteX83" fmla="*/ 5550505 w 8114427"/>
              <a:gd name="connsiteY83" fmla="*/ 2154466 h 5376282"/>
              <a:gd name="connsiteX84" fmla="*/ 5574411 w 8114427"/>
              <a:gd name="connsiteY84" fmla="*/ 2130560 h 5376282"/>
              <a:gd name="connsiteX85" fmla="*/ 5604293 w 8114427"/>
              <a:gd name="connsiteY85" fmla="*/ 2088724 h 5376282"/>
              <a:gd name="connsiteX86" fmla="*/ 5646129 w 8114427"/>
              <a:gd name="connsiteY86" fmla="*/ 2064819 h 5376282"/>
              <a:gd name="connsiteX87" fmla="*/ 5634176 w 8114427"/>
              <a:gd name="connsiteY87" fmla="*/ 2046889 h 5376282"/>
              <a:gd name="connsiteX88" fmla="*/ 5634176 w 8114427"/>
              <a:gd name="connsiteY88" fmla="*/ 2011030 h 5376282"/>
              <a:gd name="connsiteX89" fmla="*/ 5670034 w 8114427"/>
              <a:gd name="connsiteY89" fmla="*/ 1975172 h 5376282"/>
              <a:gd name="connsiteX90" fmla="*/ 5670034 w 8114427"/>
              <a:gd name="connsiteY90" fmla="*/ 1957242 h 5376282"/>
              <a:gd name="connsiteX91" fmla="*/ 5735776 w 8114427"/>
              <a:gd name="connsiteY91" fmla="*/ 1819783 h 5376282"/>
              <a:gd name="connsiteX92" fmla="*/ 5753705 w 8114427"/>
              <a:gd name="connsiteY92" fmla="*/ 1813807 h 5376282"/>
              <a:gd name="connsiteX93" fmla="*/ 5843352 w 8114427"/>
              <a:gd name="connsiteY93" fmla="*/ 1795877 h 5376282"/>
              <a:gd name="connsiteX94" fmla="*/ 5855305 w 8114427"/>
              <a:gd name="connsiteY94" fmla="*/ 1795877 h 5376282"/>
              <a:gd name="connsiteX95" fmla="*/ 5879210 w 8114427"/>
              <a:gd name="connsiteY95" fmla="*/ 1765996 h 5376282"/>
              <a:gd name="connsiteX96" fmla="*/ 6070456 w 8114427"/>
              <a:gd name="connsiteY96" fmla="*/ 1789901 h 5376282"/>
              <a:gd name="connsiteX97" fmla="*/ 6219869 w 8114427"/>
              <a:gd name="connsiteY97" fmla="*/ 1807830 h 5376282"/>
              <a:gd name="connsiteX98" fmla="*/ 6291586 w 8114427"/>
              <a:gd name="connsiteY98" fmla="*/ 1849666 h 5376282"/>
              <a:gd name="connsiteX99" fmla="*/ 6327444 w 8114427"/>
              <a:gd name="connsiteY99" fmla="*/ 1897477 h 5376282"/>
              <a:gd name="connsiteX100" fmla="*/ 6333421 w 8114427"/>
              <a:gd name="connsiteY100" fmla="*/ 1939313 h 5376282"/>
              <a:gd name="connsiteX101" fmla="*/ 6423067 w 8114427"/>
              <a:gd name="connsiteY101" fmla="*/ 1951266 h 5376282"/>
              <a:gd name="connsiteX102" fmla="*/ 6452950 w 8114427"/>
              <a:gd name="connsiteY102" fmla="*/ 2017007 h 5376282"/>
              <a:gd name="connsiteX103" fmla="*/ 6512713 w 8114427"/>
              <a:gd name="connsiteY103" fmla="*/ 2046889 h 5376282"/>
              <a:gd name="connsiteX104" fmla="*/ 6584431 w 8114427"/>
              <a:gd name="connsiteY104" fmla="*/ 2118606 h 5376282"/>
              <a:gd name="connsiteX105" fmla="*/ 6620289 w 8114427"/>
              <a:gd name="connsiteY105" fmla="*/ 2256065 h 5376282"/>
              <a:gd name="connsiteX106" fmla="*/ 6703960 w 8114427"/>
              <a:gd name="connsiteY106" fmla="*/ 2381572 h 5376282"/>
              <a:gd name="connsiteX107" fmla="*/ 6745795 w 8114427"/>
              <a:gd name="connsiteY107" fmla="*/ 2501101 h 5376282"/>
              <a:gd name="connsiteX108" fmla="*/ 6829465 w 8114427"/>
              <a:gd name="connsiteY108" fmla="*/ 2560866 h 5376282"/>
              <a:gd name="connsiteX109" fmla="*/ 6889229 w 8114427"/>
              <a:gd name="connsiteY109" fmla="*/ 2650512 h 5376282"/>
              <a:gd name="connsiteX110" fmla="*/ 6948993 w 8114427"/>
              <a:gd name="connsiteY110" fmla="*/ 2758089 h 5376282"/>
              <a:gd name="connsiteX111" fmla="*/ 6996805 w 8114427"/>
              <a:gd name="connsiteY111" fmla="*/ 2805900 h 5376282"/>
              <a:gd name="connsiteX112" fmla="*/ 7068521 w 8114427"/>
              <a:gd name="connsiteY112" fmla="*/ 2829806 h 5376282"/>
              <a:gd name="connsiteX113" fmla="*/ 7080473 w 8114427"/>
              <a:gd name="connsiteY113" fmla="*/ 2907501 h 5376282"/>
              <a:gd name="connsiteX114" fmla="*/ 7086450 w 8114427"/>
              <a:gd name="connsiteY114" fmla="*/ 2979218 h 5376282"/>
              <a:gd name="connsiteX115" fmla="*/ 7104378 w 8114427"/>
              <a:gd name="connsiteY115" fmla="*/ 3080819 h 5376282"/>
              <a:gd name="connsiteX116" fmla="*/ 7146214 w 8114427"/>
              <a:gd name="connsiteY116" fmla="*/ 3182419 h 5376282"/>
              <a:gd name="connsiteX117" fmla="*/ 7176095 w 8114427"/>
              <a:gd name="connsiteY117" fmla="*/ 3194372 h 5376282"/>
              <a:gd name="connsiteX118" fmla="*/ 7200002 w 8114427"/>
              <a:gd name="connsiteY118" fmla="*/ 3260112 h 5376282"/>
              <a:gd name="connsiteX119" fmla="*/ 7277694 w 8114427"/>
              <a:gd name="connsiteY119" fmla="*/ 3361711 h 5376282"/>
              <a:gd name="connsiteX120" fmla="*/ 7385271 w 8114427"/>
              <a:gd name="connsiteY120" fmla="*/ 3391593 h 5376282"/>
              <a:gd name="connsiteX121" fmla="*/ 7451012 w 8114427"/>
              <a:gd name="connsiteY121" fmla="*/ 3445381 h 5376282"/>
              <a:gd name="connsiteX122" fmla="*/ 7558588 w 8114427"/>
              <a:gd name="connsiteY122" fmla="*/ 3451357 h 5376282"/>
              <a:gd name="connsiteX123" fmla="*/ 7630305 w 8114427"/>
              <a:gd name="connsiteY123" fmla="*/ 3517097 h 5376282"/>
              <a:gd name="connsiteX124" fmla="*/ 7702023 w 8114427"/>
              <a:gd name="connsiteY124" fmla="*/ 3546980 h 5376282"/>
              <a:gd name="connsiteX125" fmla="*/ 7857410 w 8114427"/>
              <a:gd name="connsiteY125" fmla="*/ 3535026 h 5376282"/>
              <a:gd name="connsiteX126" fmla="*/ 7970962 w 8114427"/>
              <a:gd name="connsiteY126" fmla="*/ 3588814 h 5376282"/>
              <a:gd name="connsiteX127" fmla="*/ 8012796 w 8114427"/>
              <a:gd name="connsiteY127" fmla="*/ 3612720 h 5376282"/>
              <a:gd name="connsiteX128" fmla="*/ 8090490 w 8114427"/>
              <a:gd name="connsiteY128" fmla="*/ 3564909 h 5376282"/>
              <a:gd name="connsiteX129" fmla="*/ 8108418 w 8114427"/>
              <a:gd name="connsiteY129" fmla="*/ 3558932 h 5376282"/>
              <a:gd name="connsiteX130" fmla="*/ 8114394 w 8114427"/>
              <a:gd name="connsiteY130" fmla="*/ 3720296 h 5376282"/>
              <a:gd name="connsiteX131" fmla="*/ 8030724 w 8114427"/>
              <a:gd name="connsiteY131" fmla="*/ 3893614 h 5376282"/>
              <a:gd name="connsiteX132" fmla="*/ 7970960 w 8114427"/>
              <a:gd name="connsiteY132" fmla="*/ 4054978 h 5376282"/>
              <a:gd name="connsiteX133" fmla="*/ 7929124 w 8114427"/>
              <a:gd name="connsiteY133" fmla="*/ 4365754 h 5376282"/>
              <a:gd name="connsiteX134" fmla="*/ 7911195 w 8114427"/>
              <a:gd name="connsiteY134" fmla="*/ 4568954 h 5376282"/>
              <a:gd name="connsiteX135" fmla="*/ 7917171 w 8114427"/>
              <a:gd name="connsiteY135" fmla="*/ 4736295 h 5376282"/>
              <a:gd name="connsiteX136" fmla="*/ 7917171 w 8114427"/>
              <a:gd name="connsiteY136" fmla="*/ 4867777 h 5376282"/>
              <a:gd name="connsiteX137" fmla="*/ 7929124 w 8114427"/>
              <a:gd name="connsiteY137" fmla="*/ 5029141 h 5376282"/>
              <a:gd name="connsiteX138" fmla="*/ 7893266 w 8114427"/>
              <a:gd name="connsiteY138" fmla="*/ 5166599 h 5376282"/>
              <a:gd name="connsiteX139" fmla="*/ 7905219 w 8114427"/>
              <a:gd name="connsiteY139" fmla="*/ 5280152 h 5376282"/>
              <a:gd name="connsiteX140" fmla="*/ 7935101 w 8114427"/>
              <a:gd name="connsiteY140" fmla="*/ 5369799 h 5376282"/>
              <a:gd name="connsiteX141" fmla="*/ 7911195 w 8114427"/>
              <a:gd name="connsiteY141" fmla="*/ 5369798 h 5376282"/>
              <a:gd name="connsiteX142" fmla="*/ 7815571 w 8114427"/>
              <a:gd name="connsiteY142" fmla="*/ 5327962 h 5376282"/>
              <a:gd name="connsiteX143" fmla="*/ 7725924 w 8114427"/>
              <a:gd name="connsiteY143" fmla="*/ 5286127 h 5376282"/>
              <a:gd name="connsiteX144" fmla="*/ 7678113 w 8114427"/>
              <a:gd name="connsiteY144" fmla="*/ 5292104 h 5376282"/>
              <a:gd name="connsiteX145" fmla="*/ 7546631 w 8114427"/>
              <a:gd name="connsiteY145" fmla="*/ 5298081 h 5376282"/>
              <a:gd name="connsiteX146" fmla="*/ 7474913 w 8114427"/>
              <a:gd name="connsiteY146" fmla="*/ 5310034 h 5376282"/>
              <a:gd name="connsiteX147" fmla="*/ 7445031 w 8114427"/>
              <a:gd name="connsiteY147" fmla="*/ 5339916 h 5376282"/>
              <a:gd name="connsiteX148" fmla="*/ 7259760 w 8114427"/>
              <a:gd name="connsiteY148" fmla="*/ 5298080 h 5376282"/>
              <a:gd name="connsiteX149" fmla="*/ 7214129 w 8114427"/>
              <a:gd name="connsiteY149" fmla="*/ 5192855 h 5376282"/>
              <a:gd name="connsiteX150" fmla="*/ 7179460 w 8114427"/>
              <a:gd name="connsiteY150" fmla="*/ 5214524 h 5376282"/>
              <a:gd name="connsiteX151" fmla="*/ 7144791 w 8114427"/>
              <a:gd name="connsiteY151" fmla="*/ 5179854 h 5376282"/>
              <a:gd name="connsiteX152" fmla="*/ 7127456 w 8114427"/>
              <a:gd name="connsiteY152" fmla="*/ 5218856 h 5376282"/>
              <a:gd name="connsiteX153" fmla="*/ 6915107 w 8114427"/>
              <a:gd name="connsiteY153" fmla="*/ 5145184 h 5376282"/>
              <a:gd name="connsiteX154" fmla="*/ 6893439 w 8114427"/>
              <a:gd name="connsiteY154" fmla="*/ 5097514 h 5376282"/>
              <a:gd name="connsiteX155" fmla="*/ 6941109 w 8114427"/>
              <a:gd name="connsiteY155" fmla="*/ 5054178 h 5376282"/>
              <a:gd name="connsiteX156" fmla="*/ 6906440 w 8114427"/>
              <a:gd name="connsiteY156" fmla="*/ 4976172 h 5376282"/>
              <a:gd name="connsiteX157" fmla="*/ 6863104 w 8114427"/>
              <a:gd name="connsiteY157" fmla="*/ 4980506 h 5376282"/>
              <a:gd name="connsiteX158" fmla="*/ 6880438 w 8114427"/>
              <a:gd name="connsiteY158" fmla="*/ 4928502 h 5376282"/>
              <a:gd name="connsiteX159" fmla="*/ 6780764 w 8114427"/>
              <a:gd name="connsiteY159" fmla="*/ 4928502 h 5376282"/>
              <a:gd name="connsiteX160" fmla="*/ 6750429 w 8114427"/>
              <a:gd name="connsiteY160" fmla="*/ 4958837 h 5376282"/>
              <a:gd name="connsiteX161" fmla="*/ 6715759 w 8114427"/>
              <a:gd name="connsiteY161" fmla="*/ 4950170 h 5376282"/>
              <a:gd name="connsiteX162" fmla="*/ 6702758 w 8114427"/>
              <a:gd name="connsiteY162" fmla="*/ 4915501 h 5376282"/>
              <a:gd name="connsiteX163" fmla="*/ 6698424 w 8114427"/>
              <a:gd name="connsiteY163" fmla="*/ 4824495 h 5376282"/>
              <a:gd name="connsiteX164" fmla="*/ 6681090 w 8114427"/>
              <a:gd name="connsiteY164" fmla="*/ 4729155 h 5376282"/>
              <a:gd name="connsiteX165" fmla="*/ 6685423 w 8114427"/>
              <a:gd name="connsiteY165" fmla="*/ 4659816 h 5376282"/>
              <a:gd name="connsiteX166" fmla="*/ 6620418 w 8114427"/>
              <a:gd name="connsiteY166" fmla="*/ 4573142 h 5376282"/>
              <a:gd name="connsiteX167" fmla="*/ 6624753 w 8114427"/>
              <a:gd name="connsiteY167" fmla="*/ 4425798 h 5376282"/>
              <a:gd name="connsiteX168" fmla="*/ 6529412 w 8114427"/>
              <a:gd name="connsiteY168" fmla="*/ 4304457 h 5376282"/>
              <a:gd name="connsiteX169" fmla="*/ 6494743 w 8114427"/>
              <a:gd name="connsiteY169" fmla="*/ 4261120 h 5376282"/>
              <a:gd name="connsiteX170" fmla="*/ 6438406 w 8114427"/>
              <a:gd name="connsiteY170" fmla="*/ 4274121 h 5376282"/>
              <a:gd name="connsiteX171" fmla="*/ 6395069 w 8114427"/>
              <a:gd name="connsiteY171" fmla="*/ 4252453 h 5376282"/>
              <a:gd name="connsiteX172" fmla="*/ 6356067 w 8114427"/>
              <a:gd name="connsiteY172" fmla="*/ 4174447 h 5376282"/>
              <a:gd name="connsiteX173" fmla="*/ 6299729 w 8114427"/>
              <a:gd name="connsiteY173" fmla="*/ 4183114 h 5376282"/>
              <a:gd name="connsiteX174" fmla="*/ 6243391 w 8114427"/>
              <a:gd name="connsiteY174" fmla="*/ 4204783 h 5376282"/>
              <a:gd name="connsiteX175" fmla="*/ 6165385 w 8114427"/>
              <a:gd name="connsiteY175" fmla="*/ 4209116 h 5376282"/>
              <a:gd name="connsiteX176" fmla="*/ 6161052 w 8114427"/>
              <a:gd name="connsiteY176" fmla="*/ 4174447 h 5376282"/>
              <a:gd name="connsiteX177" fmla="*/ 6182721 w 8114427"/>
              <a:gd name="connsiteY177" fmla="*/ 4165779 h 5376282"/>
              <a:gd name="connsiteX178" fmla="*/ 6139384 w 8114427"/>
              <a:gd name="connsiteY178" fmla="*/ 4126776 h 5376282"/>
              <a:gd name="connsiteX179" fmla="*/ 6100381 w 8114427"/>
              <a:gd name="connsiteY179" fmla="*/ 4113776 h 5376282"/>
              <a:gd name="connsiteX180" fmla="*/ 6018041 w 8114427"/>
              <a:gd name="connsiteY180" fmla="*/ 4035770 h 5376282"/>
              <a:gd name="connsiteX181" fmla="*/ 5840362 w 8114427"/>
              <a:gd name="connsiteY181" fmla="*/ 4014102 h 5376282"/>
              <a:gd name="connsiteX182" fmla="*/ 5788357 w 8114427"/>
              <a:gd name="connsiteY182" fmla="*/ 4027103 h 5376282"/>
              <a:gd name="connsiteX183" fmla="*/ 5736354 w 8114427"/>
              <a:gd name="connsiteY183" fmla="*/ 4035771 h 5376282"/>
              <a:gd name="connsiteX184" fmla="*/ 5745022 w 8114427"/>
              <a:gd name="connsiteY184" fmla="*/ 4079107 h 5376282"/>
              <a:gd name="connsiteX185" fmla="*/ 5801360 w 8114427"/>
              <a:gd name="connsiteY185" fmla="*/ 4157112 h 5376282"/>
              <a:gd name="connsiteX186" fmla="*/ 5801359 w 8114427"/>
              <a:gd name="connsiteY186" fmla="*/ 4339126 h 5376282"/>
              <a:gd name="connsiteX187" fmla="*/ 5675683 w 8114427"/>
              <a:gd name="connsiteY187" fmla="*/ 4365128 h 5376282"/>
              <a:gd name="connsiteX188" fmla="*/ 5558675 w 8114427"/>
              <a:gd name="connsiteY188" fmla="*/ 4352126 h 5376282"/>
              <a:gd name="connsiteX189" fmla="*/ 5467668 w 8114427"/>
              <a:gd name="connsiteY189" fmla="*/ 4330458 h 5376282"/>
              <a:gd name="connsiteX190" fmla="*/ 5406997 w 8114427"/>
              <a:gd name="connsiteY190" fmla="*/ 4352127 h 5376282"/>
              <a:gd name="connsiteX191" fmla="*/ 5359327 w 8114427"/>
              <a:gd name="connsiteY191" fmla="*/ 4399797 h 5376282"/>
              <a:gd name="connsiteX192" fmla="*/ 5298656 w 8114427"/>
              <a:gd name="connsiteY192" fmla="*/ 4443134 h 5376282"/>
              <a:gd name="connsiteX193" fmla="*/ 5272654 w 8114427"/>
              <a:gd name="connsiteY193" fmla="*/ 4486469 h 5376282"/>
              <a:gd name="connsiteX194" fmla="*/ 5198982 w 8114427"/>
              <a:gd name="connsiteY194" fmla="*/ 4521139 h 5376282"/>
              <a:gd name="connsiteX195" fmla="*/ 5203315 w 8114427"/>
              <a:gd name="connsiteY195" fmla="*/ 4577477 h 5376282"/>
              <a:gd name="connsiteX196" fmla="*/ 5185981 w 8114427"/>
              <a:gd name="connsiteY196" fmla="*/ 4616479 h 5376282"/>
              <a:gd name="connsiteX197" fmla="*/ 5190315 w 8114427"/>
              <a:gd name="connsiteY197" fmla="*/ 4677150 h 5376282"/>
              <a:gd name="connsiteX198" fmla="*/ 5216316 w 8114427"/>
              <a:gd name="connsiteY198" fmla="*/ 4737821 h 5376282"/>
              <a:gd name="connsiteX199" fmla="*/ 5164312 w 8114427"/>
              <a:gd name="connsiteY199" fmla="*/ 4733488 h 5376282"/>
              <a:gd name="connsiteX200" fmla="*/ 5138311 w 8114427"/>
              <a:gd name="connsiteY200" fmla="*/ 4776824 h 5376282"/>
              <a:gd name="connsiteX201" fmla="*/ 5073306 w 8114427"/>
              <a:gd name="connsiteY201" fmla="*/ 4824494 h 5376282"/>
              <a:gd name="connsiteX202" fmla="*/ 5073306 w 8114427"/>
              <a:gd name="connsiteY202" fmla="*/ 4941503 h 5376282"/>
              <a:gd name="connsiteX203" fmla="*/ 5042970 w 8114427"/>
              <a:gd name="connsiteY203" fmla="*/ 4971838 h 5376282"/>
              <a:gd name="connsiteX204" fmla="*/ 5016969 w 8114427"/>
              <a:gd name="connsiteY204" fmla="*/ 5231857 h 5376282"/>
              <a:gd name="connsiteX205" fmla="*/ 4973633 w 8114427"/>
              <a:gd name="connsiteY205" fmla="*/ 5366201 h 5376282"/>
              <a:gd name="connsiteX206" fmla="*/ 4947631 w 8114427"/>
              <a:gd name="connsiteY206" fmla="*/ 5309863 h 5376282"/>
              <a:gd name="connsiteX207" fmla="*/ 4886959 w 8114427"/>
              <a:gd name="connsiteY207" fmla="*/ 5318530 h 5376282"/>
              <a:gd name="connsiteX208" fmla="*/ 4808953 w 8114427"/>
              <a:gd name="connsiteY208" fmla="*/ 5288195 h 5376282"/>
              <a:gd name="connsiteX209" fmla="*/ 4813287 w 8114427"/>
              <a:gd name="connsiteY209" fmla="*/ 5223190 h 5376282"/>
              <a:gd name="connsiteX210" fmla="*/ 4765617 w 8114427"/>
              <a:gd name="connsiteY210" fmla="*/ 5205855 h 5376282"/>
              <a:gd name="connsiteX211" fmla="*/ 4665944 w 8114427"/>
              <a:gd name="connsiteY211" fmla="*/ 5249192 h 5376282"/>
              <a:gd name="connsiteX212" fmla="*/ 4657276 w 8114427"/>
              <a:gd name="connsiteY212" fmla="*/ 5197189 h 5376282"/>
              <a:gd name="connsiteX213" fmla="*/ 4700612 w 8114427"/>
              <a:gd name="connsiteY213" fmla="*/ 5136518 h 5376282"/>
              <a:gd name="connsiteX214" fmla="*/ 4665943 w 8114427"/>
              <a:gd name="connsiteY214" fmla="*/ 5062846 h 5376282"/>
              <a:gd name="connsiteX215" fmla="*/ 4587937 w 8114427"/>
              <a:gd name="connsiteY215" fmla="*/ 5015175 h 5376282"/>
              <a:gd name="connsiteX216" fmla="*/ 4488263 w 8114427"/>
              <a:gd name="connsiteY216" fmla="*/ 5006508 h 5376282"/>
              <a:gd name="connsiteX217" fmla="*/ 4457927 w 8114427"/>
              <a:gd name="connsiteY217" fmla="*/ 5015175 h 5376282"/>
              <a:gd name="connsiteX218" fmla="*/ 4462261 w 8114427"/>
              <a:gd name="connsiteY218" fmla="*/ 5067178 h 5376282"/>
              <a:gd name="connsiteX219" fmla="*/ 4388589 w 8114427"/>
              <a:gd name="connsiteY219" fmla="*/ 5114849 h 5376282"/>
              <a:gd name="connsiteX220" fmla="*/ 4462261 w 8114427"/>
              <a:gd name="connsiteY220" fmla="*/ 5266528 h 5376282"/>
              <a:gd name="connsiteX221" fmla="*/ 4405924 w 8114427"/>
              <a:gd name="connsiteY221" fmla="*/ 5266528 h 5376282"/>
              <a:gd name="connsiteX222" fmla="*/ 4384256 w 8114427"/>
              <a:gd name="connsiteY222" fmla="*/ 5262193 h 5376282"/>
              <a:gd name="connsiteX223" fmla="*/ 4349588 w 8114427"/>
              <a:gd name="connsiteY223" fmla="*/ 5262193 h 5376282"/>
              <a:gd name="connsiteX224" fmla="*/ 4340919 w 8114427"/>
              <a:gd name="connsiteY224" fmla="*/ 5270860 h 5376282"/>
              <a:gd name="connsiteX225" fmla="*/ 4210910 w 8114427"/>
              <a:gd name="connsiteY225" fmla="*/ 5097514 h 5376282"/>
              <a:gd name="connsiteX226" fmla="*/ 4059232 w 8114427"/>
              <a:gd name="connsiteY226" fmla="*/ 4915502 h 5376282"/>
              <a:gd name="connsiteX227" fmla="*/ 4033230 w 8114427"/>
              <a:gd name="connsiteY227" fmla="*/ 4919835 h 5376282"/>
              <a:gd name="connsiteX228" fmla="*/ 3985560 w 8114427"/>
              <a:gd name="connsiteY228" fmla="*/ 4798492 h 5376282"/>
              <a:gd name="connsiteX229" fmla="*/ 3881553 w 8114427"/>
              <a:gd name="connsiteY229" fmla="*/ 4690151 h 5376282"/>
              <a:gd name="connsiteX230" fmla="*/ 3838216 w 8114427"/>
              <a:gd name="connsiteY230" fmla="*/ 4586143 h 5376282"/>
              <a:gd name="connsiteX231" fmla="*/ 3755877 w 8114427"/>
              <a:gd name="connsiteY231" fmla="*/ 4490803 h 5376282"/>
              <a:gd name="connsiteX232" fmla="*/ 3569530 w 8114427"/>
              <a:gd name="connsiteY232" fmla="*/ 4334792 h 5376282"/>
              <a:gd name="connsiteX233" fmla="*/ 3465522 w 8114427"/>
              <a:gd name="connsiteY233" fmla="*/ 4243785 h 5376282"/>
              <a:gd name="connsiteX234" fmla="*/ 3391850 w 8114427"/>
              <a:gd name="connsiteY234" fmla="*/ 4161446 h 5376282"/>
              <a:gd name="connsiteX235" fmla="*/ 3365848 w 8114427"/>
              <a:gd name="connsiteY235" fmla="*/ 4096441 h 5376282"/>
              <a:gd name="connsiteX236" fmla="*/ 3296510 w 8114427"/>
              <a:gd name="connsiteY236" fmla="*/ 4035770 h 5376282"/>
              <a:gd name="connsiteX237" fmla="*/ 3279175 w 8114427"/>
              <a:gd name="connsiteY237" fmla="*/ 3966432 h 5376282"/>
              <a:gd name="connsiteX238" fmla="*/ 3248839 w 8114427"/>
              <a:gd name="connsiteY238" fmla="*/ 3936096 h 5376282"/>
              <a:gd name="connsiteX239" fmla="*/ 3240172 w 8114427"/>
              <a:gd name="connsiteY239" fmla="*/ 3905760 h 5376282"/>
              <a:gd name="connsiteX240" fmla="*/ 3114497 w 8114427"/>
              <a:gd name="connsiteY240" fmla="*/ 3797419 h 5376282"/>
              <a:gd name="connsiteX241" fmla="*/ 2980153 w 8114427"/>
              <a:gd name="connsiteY241" fmla="*/ 3758416 h 5376282"/>
              <a:gd name="connsiteX242" fmla="*/ 2923815 w 8114427"/>
              <a:gd name="connsiteY242" fmla="*/ 3697746 h 5376282"/>
              <a:gd name="connsiteX243" fmla="*/ 2867480 w 8114427"/>
              <a:gd name="connsiteY243" fmla="*/ 3650075 h 5376282"/>
              <a:gd name="connsiteX244" fmla="*/ 2806810 w 8114427"/>
              <a:gd name="connsiteY244" fmla="*/ 3637074 h 5376282"/>
              <a:gd name="connsiteX245" fmla="*/ 2798142 w 8114427"/>
              <a:gd name="connsiteY245" fmla="*/ 3524399 h 5376282"/>
              <a:gd name="connsiteX246" fmla="*/ 2798143 w 8114427"/>
              <a:gd name="connsiteY246" fmla="*/ 3463728 h 5376282"/>
              <a:gd name="connsiteX247" fmla="*/ 2884816 w 8114427"/>
              <a:gd name="connsiteY247" fmla="*/ 3351053 h 5376282"/>
              <a:gd name="connsiteX248" fmla="*/ 2880504 w 8114427"/>
              <a:gd name="connsiteY248" fmla="*/ 3250100 h 5376282"/>
              <a:gd name="connsiteX249" fmla="*/ 2810649 w 8114427"/>
              <a:gd name="connsiteY249" fmla="*/ 3120674 h 5376282"/>
              <a:gd name="connsiteX250" fmla="*/ 2719113 w 8114427"/>
              <a:gd name="connsiteY250" fmla="*/ 3110284 h 5376282"/>
              <a:gd name="connsiteX251" fmla="*/ 2659973 w 8114427"/>
              <a:gd name="connsiteY251" fmla="*/ 3080958 h 5376282"/>
              <a:gd name="connsiteX0" fmla="*/ 712084 w 8114427"/>
              <a:gd name="connsiteY0" fmla="*/ 2360378 h 5376282"/>
              <a:gd name="connsiteX1" fmla="*/ 719731 w 8114427"/>
              <a:gd name="connsiteY1" fmla="*/ 2347057 h 5376282"/>
              <a:gd name="connsiteX2" fmla="*/ 829268 w 8114427"/>
              <a:gd name="connsiteY2" fmla="*/ 2330388 h 5376282"/>
              <a:gd name="connsiteX3" fmla="*/ 933092 w 8114427"/>
              <a:gd name="connsiteY3" fmla="*/ 2462308 h 5376282"/>
              <a:gd name="connsiteX4" fmla="*/ 979286 w 8114427"/>
              <a:gd name="connsiteY4" fmla="*/ 2406588 h 5376282"/>
              <a:gd name="connsiteX5" fmla="*/ 895943 w 8114427"/>
              <a:gd name="connsiteY5" fmla="*/ 2383251 h 5376282"/>
              <a:gd name="connsiteX6" fmla="*/ 897848 w 8114427"/>
              <a:gd name="connsiteY6" fmla="*/ 2294669 h 5376282"/>
              <a:gd name="connsiteX7" fmla="*/ 953093 w 8114427"/>
              <a:gd name="connsiteY7" fmla="*/ 2040828 h 5376282"/>
              <a:gd name="connsiteX8" fmla="*/ 882262 w 8114427"/>
              <a:gd name="connsiteY8" fmla="*/ 1952938 h 5376282"/>
              <a:gd name="connsiteX9" fmla="*/ 819649 w 8114427"/>
              <a:gd name="connsiteY9" fmla="*/ 1842296 h 5376282"/>
              <a:gd name="connsiteX10" fmla="*/ 724892 w 8114427"/>
              <a:gd name="connsiteY10" fmla="*/ 1694990 h 5376282"/>
              <a:gd name="connsiteX11" fmla="*/ 582758 w 8114427"/>
              <a:gd name="connsiteY11" fmla="*/ 1570351 h 5376282"/>
              <a:gd name="connsiteX12" fmla="*/ 490044 w 8114427"/>
              <a:gd name="connsiteY12" fmla="*/ 1461969 h 5376282"/>
              <a:gd name="connsiteX13" fmla="*/ 398787 w 8114427"/>
              <a:gd name="connsiteY13" fmla="*/ 1377494 h 5376282"/>
              <a:gd name="connsiteX14" fmla="*/ 373643 w 8114427"/>
              <a:gd name="connsiteY14" fmla="*/ 1258831 h 5376282"/>
              <a:gd name="connsiteX15" fmla="*/ 379402 w 8114427"/>
              <a:gd name="connsiteY15" fmla="*/ 1151904 h 5376282"/>
              <a:gd name="connsiteX16" fmla="*/ 343327 w 8114427"/>
              <a:gd name="connsiteY16" fmla="*/ 1054238 h 5376282"/>
              <a:gd name="connsiteX17" fmla="*/ 302947 w 8114427"/>
              <a:gd name="connsiteY17" fmla="*/ 996082 h 5376282"/>
              <a:gd name="connsiteX18" fmla="*/ 307902 w 8114427"/>
              <a:gd name="connsiteY18" fmla="*/ 860731 h 5376282"/>
              <a:gd name="connsiteX19" fmla="*/ 218162 w 8114427"/>
              <a:gd name="connsiteY19" fmla="*/ 767429 h 5376282"/>
              <a:gd name="connsiteX20" fmla="*/ 238786 w 8114427"/>
              <a:gd name="connsiteY20" fmla="*/ 673694 h 5376282"/>
              <a:gd name="connsiteX21" fmla="*/ 131859 w 8114427"/>
              <a:gd name="connsiteY21" fmla="*/ 414074 h 5376282"/>
              <a:gd name="connsiteX22" fmla="*/ 179454 w 8114427"/>
              <a:gd name="connsiteY22" fmla="*/ 360503 h 5376282"/>
              <a:gd name="connsiteX23" fmla="*/ 91696 w 8114427"/>
              <a:gd name="connsiteY23" fmla="*/ 241499 h 5376282"/>
              <a:gd name="connsiteX24" fmla="*/ 44535 w 8114427"/>
              <a:gd name="connsiteY24" fmla="*/ 106364 h 5376282"/>
              <a:gd name="connsiteX25" fmla="*/ 73903 w 8114427"/>
              <a:gd name="connsiteY25" fmla="*/ 3029 h 5376282"/>
              <a:gd name="connsiteX26" fmla="*/ 914999 w 8114427"/>
              <a:gd name="connsiteY26" fmla="*/ 32694 h 5376282"/>
              <a:gd name="connsiteX27" fmla="*/ 985387 w 8114427"/>
              <a:gd name="connsiteY27" fmla="*/ 86035 h 5376282"/>
              <a:gd name="connsiteX28" fmla="*/ 1040724 w 8114427"/>
              <a:gd name="connsiteY28" fmla="*/ 212028 h 5376282"/>
              <a:gd name="connsiteX29" fmla="*/ 2217091 w 8114427"/>
              <a:gd name="connsiteY29" fmla="*/ 808490 h 5376282"/>
              <a:gd name="connsiteX30" fmla="*/ 2789562 w 8114427"/>
              <a:gd name="connsiteY30" fmla="*/ 907056 h 5376282"/>
              <a:gd name="connsiteX31" fmla="*/ 3280035 w 8114427"/>
              <a:gd name="connsiteY31" fmla="*/ 953195 h 5376282"/>
              <a:gd name="connsiteX32" fmla="*/ 3494599 w 8114427"/>
              <a:gd name="connsiteY32" fmla="*/ 977101 h 5376282"/>
              <a:gd name="connsiteX33" fmla="*/ 3506552 w 8114427"/>
              <a:gd name="connsiteY33" fmla="*/ 977101 h 5376282"/>
              <a:gd name="connsiteX34" fmla="*/ 3518505 w 8114427"/>
              <a:gd name="connsiteY34" fmla="*/ 779877 h 5376282"/>
              <a:gd name="connsiteX35" fmla="*/ 3518505 w 8114427"/>
              <a:gd name="connsiteY35" fmla="*/ 773901 h 5376282"/>
              <a:gd name="connsiteX36" fmla="*/ 3655964 w 8114427"/>
              <a:gd name="connsiteY36" fmla="*/ 773901 h 5376282"/>
              <a:gd name="connsiteX37" fmla="*/ 4205799 w 8114427"/>
              <a:gd name="connsiteY37" fmla="*/ 821713 h 5376282"/>
              <a:gd name="connsiteX38" fmla="*/ 4241658 w 8114427"/>
              <a:gd name="connsiteY38" fmla="*/ 821713 h 5376282"/>
              <a:gd name="connsiteX39" fmla="*/ 4271540 w 8114427"/>
              <a:gd name="connsiteY39" fmla="*/ 851595 h 5376282"/>
              <a:gd name="connsiteX40" fmla="*/ 4295446 w 8114427"/>
              <a:gd name="connsiteY40" fmla="*/ 905383 h 5376282"/>
              <a:gd name="connsiteX41" fmla="*/ 4301423 w 8114427"/>
              <a:gd name="connsiteY41" fmla="*/ 953195 h 5376282"/>
              <a:gd name="connsiteX42" fmla="*/ 4343258 w 8114427"/>
              <a:gd name="connsiteY42" fmla="*/ 1001007 h 5376282"/>
              <a:gd name="connsiteX43" fmla="*/ 4408999 w 8114427"/>
              <a:gd name="connsiteY43" fmla="*/ 1012960 h 5376282"/>
              <a:gd name="connsiteX44" fmla="*/ 4462787 w 8114427"/>
              <a:gd name="connsiteY44" fmla="*/ 1060772 h 5376282"/>
              <a:gd name="connsiteX45" fmla="*/ 4504623 w 8114427"/>
              <a:gd name="connsiteY45" fmla="*/ 1114560 h 5376282"/>
              <a:gd name="connsiteX46" fmla="*/ 4558411 w 8114427"/>
              <a:gd name="connsiteY46" fmla="*/ 1168348 h 5376282"/>
              <a:gd name="connsiteX47" fmla="*/ 4576340 w 8114427"/>
              <a:gd name="connsiteY47" fmla="*/ 1198230 h 5376282"/>
              <a:gd name="connsiteX48" fmla="*/ 4630129 w 8114427"/>
              <a:gd name="connsiteY48" fmla="*/ 1246042 h 5376282"/>
              <a:gd name="connsiteX49" fmla="*/ 4683917 w 8114427"/>
              <a:gd name="connsiteY49" fmla="*/ 1293854 h 5376282"/>
              <a:gd name="connsiteX50" fmla="*/ 4689893 w 8114427"/>
              <a:gd name="connsiteY50" fmla="*/ 1293854 h 5376282"/>
              <a:gd name="connsiteX51" fmla="*/ 4749658 w 8114427"/>
              <a:gd name="connsiteY51" fmla="*/ 1311783 h 5376282"/>
              <a:gd name="connsiteX52" fmla="*/ 4791493 w 8114427"/>
              <a:gd name="connsiteY52" fmla="*/ 1365572 h 5376282"/>
              <a:gd name="connsiteX53" fmla="*/ 4797470 w 8114427"/>
              <a:gd name="connsiteY53" fmla="*/ 1377524 h 5376282"/>
              <a:gd name="connsiteX54" fmla="*/ 4821376 w 8114427"/>
              <a:gd name="connsiteY54" fmla="*/ 1401430 h 5376282"/>
              <a:gd name="connsiteX55" fmla="*/ 4845281 w 8114427"/>
              <a:gd name="connsiteY55" fmla="*/ 1443266 h 5376282"/>
              <a:gd name="connsiteX56" fmla="*/ 4851258 w 8114427"/>
              <a:gd name="connsiteY56" fmla="*/ 1491077 h 5376282"/>
              <a:gd name="connsiteX57" fmla="*/ 4863211 w 8114427"/>
              <a:gd name="connsiteY57" fmla="*/ 1514983 h 5376282"/>
              <a:gd name="connsiteX58" fmla="*/ 4887117 w 8114427"/>
              <a:gd name="connsiteY58" fmla="*/ 1544866 h 5376282"/>
              <a:gd name="connsiteX59" fmla="*/ 4911023 w 8114427"/>
              <a:gd name="connsiteY59" fmla="*/ 1580724 h 5376282"/>
              <a:gd name="connsiteX60" fmla="*/ 4922976 w 8114427"/>
              <a:gd name="connsiteY60" fmla="*/ 1610607 h 5376282"/>
              <a:gd name="connsiteX61" fmla="*/ 4899070 w 8114427"/>
              <a:gd name="connsiteY61" fmla="*/ 1664395 h 5376282"/>
              <a:gd name="connsiteX62" fmla="*/ 4922976 w 8114427"/>
              <a:gd name="connsiteY62" fmla="*/ 1712207 h 5376282"/>
              <a:gd name="connsiteX63" fmla="*/ 4934929 w 8114427"/>
              <a:gd name="connsiteY63" fmla="*/ 1742089 h 5376282"/>
              <a:gd name="connsiteX64" fmla="*/ 4952858 w 8114427"/>
              <a:gd name="connsiteY64" fmla="*/ 1783924 h 5376282"/>
              <a:gd name="connsiteX65" fmla="*/ 4964811 w 8114427"/>
              <a:gd name="connsiteY65" fmla="*/ 1801854 h 5376282"/>
              <a:gd name="connsiteX66" fmla="*/ 4964811 w 8114427"/>
              <a:gd name="connsiteY66" fmla="*/ 1831736 h 5376282"/>
              <a:gd name="connsiteX67" fmla="*/ 5012623 w 8114427"/>
              <a:gd name="connsiteY67" fmla="*/ 1891501 h 5376282"/>
              <a:gd name="connsiteX68" fmla="*/ 5042505 w 8114427"/>
              <a:gd name="connsiteY68" fmla="*/ 1909430 h 5376282"/>
              <a:gd name="connsiteX69" fmla="*/ 5048481 w 8114427"/>
              <a:gd name="connsiteY69" fmla="*/ 1903454 h 5376282"/>
              <a:gd name="connsiteX70" fmla="*/ 5090317 w 8114427"/>
              <a:gd name="connsiteY70" fmla="*/ 1921383 h 5376282"/>
              <a:gd name="connsiteX71" fmla="*/ 5144105 w 8114427"/>
              <a:gd name="connsiteY71" fmla="*/ 1969195 h 5376282"/>
              <a:gd name="connsiteX72" fmla="*/ 5185940 w 8114427"/>
              <a:gd name="connsiteY72" fmla="*/ 2005054 h 5376282"/>
              <a:gd name="connsiteX73" fmla="*/ 5221799 w 8114427"/>
              <a:gd name="connsiteY73" fmla="*/ 2017007 h 5376282"/>
              <a:gd name="connsiteX74" fmla="*/ 5275587 w 8114427"/>
              <a:gd name="connsiteY74" fmla="*/ 2028960 h 5376282"/>
              <a:gd name="connsiteX75" fmla="*/ 5275587 w 8114427"/>
              <a:gd name="connsiteY75" fmla="*/ 2052866 h 5376282"/>
              <a:gd name="connsiteX76" fmla="*/ 5323399 w 8114427"/>
              <a:gd name="connsiteY76" fmla="*/ 2082748 h 5376282"/>
              <a:gd name="connsiteX77" fmla="*/ 5359258 w 8114427"/>
              <a:gd name="connsiteY77" fmla="*/ 2088724 h 5376282"/>
              <a:gd name="connsiteX78" fmla="*/ 5401093 w 8114427"/>
              <a:gd name="connsiteY78" fmla="*/ 2124583 h 5376282"/>
              <a:gd name="connsiteX79" fmla="*/ 5430976 w 8114427"/>
              <a:gd name="connsiteY79" fmla="*/ 2142513 h 5376282"/>
              <a:gd name="connsiteX80" fmla="*/ 5442929 w 8114427"/>
              <a:gd name="connsiteY80" fmla="*/ 2148489 h 5376282"/>
              <a:gd name="connsiteX81" fmla="*/ 5466834 w 8114427"/>
              <a:gd name="connsiteY81" fmla="*/ 2154466 h 5376282"/>
              <a:gd name="connsiteX82" fmla="*/ 5526599 w 8114427"/>
              <a:gd name="connsiteY82" fmla="*/ 2178372 h 5376282"/>
              <a:gd name="connsiteX83" fmla="*/ 5550505 w 8114427"/>
              <a:gd name="connsiteY83" fmla="*/ 2154466 h 5376282"/>
              <a:gd name="connsiteX84" fmla="*/ 5574411 w 8114427"/>
              <a:gd name="connsiteY84" fmla="*/ 2130560 h 5376282"/>
              <a:gd name="connsiteX85" fmla="*/ 5604293 w 8114427"/>
              <a:gd name="connsiteY85" fmla="*/ 2088724 h 5376282"/>
              <a:gd name="connsiteX86" fmla="*/ 5646129 w 8114427"/>
              <a:gd name="connsiteY86" fmla="*/ 2064819 h 5376282"/>
              <a:gd name="connsiteX87" fmla="*/ 5634176 w 8114427"/>
              <a:gd name="connsiteY87" fmla="*/ 2046889 h 5376282"/>
              <a:gd name="connsiteX88" fmla="*/ 5634176 w 8114427"/>
              <a:gd name="connsiteY88" fmla="*/ 2011030 h 5376282"/>
              <a:gd name="connsiteX89" fmla="*/ 5670034 w 8114427"/>
              <a:gd name="connsiteY89" fmla="*/ 1975172 h 5376282"/>
              <a:gd name="connsiteX90" fmla="*/ 5670034 w 8114427"/>
              <a:gd name="connsiteY90" fmla="*/ 1957242 h 5376282"/>
              <a:gd name="connsiteX91" fmla="*/ 5735776 w 8114427"/>
              <a:gd name="connsiteY91" fmla="*/ 1819783 h 5376282"/>
              <a:gd name="connsiteX92" fmla="*/ 5753705 w 8114427"/>
              <a:gd name="connsiteY92" fmla="*/ 1813807 h 5376282"/>
              <a:gd name="connsiteX93" fmla="*/ 5843352 w 8114427"/>
              <a:gd name="connsiteY93" fmla="*/ 1795877 h 5376282"/>
              <a:gd name="connsiteX94" fmla="*/ 5855305 w 8114427"/>
              <a:gd name="connsiteY94" fmla="*/ 1795877 h 5376282"/>
              <a:gd name="connsiteX95" fmla="*/ 5879210 w 8114427"/>
              <a:gd name="connsiteY95" fmla="*/ 1765996 h 5376282"/>
              <a:gd name="connsiteX96" fmla="*/ 6070456 w 8114427"/>
              <a:gd name="connsiteY96" fmla="*/ 1789901 h 5376282"/>
              <a:gd name="connsiteX97" fmla="*/ 6219869 w 8114427"/>
              <a:gd name="connsiteY97" fmla="*/ 1807830 h 5376282"/>
              <a:gd name="connsiteX98" fmla="*/ 6291586 w 8114427"/>
              <a:gd name="connsiteY98" fmla="*/ 1849666 h 5376282"/>
              <a:gd name="connsiteX99" fmla="*/ 6327444 w 8114427"/>
              <a:gd name="connsiteY99" fmla="*/ 1897477 h 5376282"/>
              <a:gd name="connsiteX100" fmla="*/ 6333421 w 8114427"/>
              <a:gd name="connsiteY100" fmla="*/ 1939313 h 5376282"/>
              <a:gd name="connsiteX101" fmla="*/ 6423067 w 8114427"/>
              <a:gd name="connsiteY101" fmla="*/ 1951266 h 5376282"/>
              <a:gd name="connsiteX102" fmla="*/ 6452950 w 8114427"/>
              <a:gd name="connsiteY102" fmla="*/ 2017007 h 5376282"/>
              <a:gd name="connsiteX103" fmla="*/ 6512713 w 8114427"/>
              <a:gd name="connsiteY103" fmla="*/ 2046889 h 5376282"/>
              <a:gd name="connsiteX104" fmla="*/ 6584431 w 8114427"/>
              <a:gd name="connsiteY104" fmla="*/ 2118606 h 5376282"/>
              <a:gd name="connsiteX105" fmla="*/ 6620289 w 8114427"/>
              <a:gd name="connsiteY105" fmla="*/ 2256065 h 5376282"/>
              <a:gd name="connsiteX106" fmla="*/ 6703960 w 8114427"/>
              <a:gd name="connsiteY106" fmla="*/ 2381572 h 5376282"/>
              <a:gd name="connsiteX107" fmla="*/ 6745795 w 8114427"/>
              <a:gd name="connsiteY107" fmla="*/ 2501101 h 5376282"/>
              <a:gd name="connsiteX108" fmla="*/ 6829465 w 8114427"/>
              <a:gd name="connsiteY108" fmla="*/ 2560866 h 5376282"/>
              <a:gd name="connsiteX109" fmla="*/ 6889229 w 8114427"/>
              <a:gd name="connsiteY109" fmla="*/ 2650512 h 5376282"/>
              <a:gd name="connsiteX110" fmla="*/ 6948993 w 8114427"/>
              <a:gd name="connsiteY110" fmla="*/ 2758089 h 5376282"/>
              <a:gd name="connsiteX111" fmla="*/ 6996805 w 8114427"/>
              <a:gd name="connsiteY111" fmla="*/ 2805900 h 5376282"/>
              <a:gd name="connsiteX112" fmla="*/ 7068521 w 8114427"/>
              <a:gd name="connsiteY112" fmla="*/ 2829806 h 5376282"/>
              <a:gd name="connsiteX113" fmla="*/ 7080473 w 8114427"/>
              <a:gd name="connsiteY113" fmla="*/ 2907501 h 5376282"/>
              <a:gd name="connsiteX114" fmla="*/ 7086450 w 8114427"/>
              <a:gd name="connsiteY114" fmla="*/ 2979218 h 5376282"/>
              <a:gd name="connsiteX115" fmla="*/ 7104378 w 8114427"/>
              <a:gd name="connsiteY115" fmla="*/ 3080819 h 5376282"/>
              <a:gd name="connsiteX116" fmla="*/ 7146214 w 8114427"/>
              <a:gd name="connsiteY116" fmla="*/ 3182419 h 5376282"/>
              <a:gd name="connsiteX117" fmla="*/ 7176095 w 8114427"/>
              <a:gd name="connsiteY117" fmla="*/ 3194372 h 5376282"/>
              <a:gd name="connsiteX118" fmla="*/ 7200002 w 8114427"/>
              <a:gd name="connsiteY118" fmla="*/ 3260112 h 5376282"/>
              <a:gd name="connsiteX119" fmla="*/ 7277694 w 8114427"/>
              <a:gd name="connsiteY119" fmla="*/ 3361711 h 5376282"/>
              <a:gd name="connsiteX120" fmla="*/ 7385271 w 8114427"/>
              <a:gd name="connsiteY120" fmla="*/ 3391593 h 5376282"/>
              <a:gd name="connsiteX121" fmla="*/ 7451012 w 8114427"/>
              <a:gd name="connsiteY121" fmla="*/ 3445381 h 5376282"/>
              <a:gd name="connsiteX122" fmla="*/ 7558588 w 8114427"/>
              <a:gd name="connsiteY122" fmla="*/ 3451357 h 5376282"/>
              <a:gd name="connsiteX123" fmla="*/ 7630305 w 8114427"/>
              <a:gd name="connsiteY123" fmla="*/ 3517097 h 5376282"/>
              <a:gd name="connsiteX124" fmla="*/ 7702023 w 8114427"/>
              <a:gd name="connsiteY124" fmla="*/ 3546980 h 5376282"/>
              <a:gd name="connsiteX125" fmla="*/ 7857410 w 8114427"/>
              <a:gd name="connsiteY125" fmla="*/ 3535026 h 5376282"/>
              <a:gd name="connsiteX126" fmla="*/ 7970962 w 8114427"/>
              <a:gd name="connsiteY126" fmla="*/ 3588814 h 5376282"/>
              <a:gd name="connsiteX127" fmla="*/ 8012796 w 8114427"/>
              <a:gd name="connsiteY127" fmla="*/ 3612720 h 5376282"/>
              <a:gd name="connsiteX128" fmla="*/ 8090490 w 8114427"/>
              <a:gd name="connsiteY128" fmla="*/ 3564909 h 5376282"/>
              <a:gd name="connsiteX129" fmla="*/ 8108418 w 8114427"/>
              <a:gd name="connsiteY129" fmla="*/ 3558932 h 5376282"/>
              <a:gd name="connsiteX130" fmla="*/ 8114394 w 8114427"/>
              <a:gd name="connsiteY130" fmla="*/ 3720296 h 5376282"/>
              <a:gd name="connsiteX131" fmla="*/ 8030724 w 8114427"/>
              <a:gd name="connsiteY131" fmla="*/ 3893614 h 5376282"/>
              <a:gd name="connsiteX132" fmla="*/ 7970960 w 8114427"/>
              <a:gd name="connsiteY132" fmla="*/ 4054978 h 5376282"/>
              <a:gd name="connsiteX133" fmla="*/ 7929124 w 8114427"/>
              <a:gd name="connsiteY133" fmla="*/ 4365754 h 5376282"/>
              <a:gd name="connsiteX134" fmla="*/ 7911195 w 8114427"/>
              <a:gd name="connsiteY134" fmla="*/ 4568954 h 5376282"/>
              <a:gd name="connsiteX135" fmla="*/ 7917171 w 8114427"/>
              <a:gd name="connsiteY135" fmla="*/ 4736295 h 5376282"/>
              <a:gd name="connsiteX136" fmla="*/ 7917171 w 8114427"/>
              <a:gd name="connsiteY136" fmla="*/ 4867777 h 5376282"/>
              <a:gd name="connsiteX137" fmla="*/ 7929124 w 8114427"/>
              <a:gd name="connsiteY137" fmla="*/ 5029141 h 5376282"/>
              <a:gd name="connsiteX138" fmla="*/ 7893266 w 8114427"/>
              <a:gd name="connsiteY138" fmla="*/ 5166599 h 5376282"/>
              <a:gd name="connsiteX139" fmla="*/ 7905219 w 8114427"/>
              <a:gd name="connsiteY139" fmla="*/ 5280152 h 5376282"/>
              <a:gd name="connsiteX140" fmla="*/ 7935101 w 8114427"/>
              <a:gd name="connsiteY140" fmla="*/ 5369799 h 5376282"/>
              <a:gd name="connsiteX141" fmla="*/ 7911195 w 8114427"/>
              <a:gd name="connsiteY141" fmla="*/ 5369798 h 5376282"/>
              <a:gd name="connsiteX142" fmla="*/ 7815571 w 8114427"/>
              <a:gd name="connsiteY142" fmla="*/ 5327962 h 5376282"/>
              <a:gd name="connsiteX143" fmla="*/ 7725924 w 8114427"/>
              <a:gd name="connsiteY143" fmla="*/ 5286127 h 5376282"/>
              <a:gd name="connsiteX144" fmla="*/ 7678113 w 8114427"/>
              <a:gd name="connsiteY144" fmla="*/ 5292104 h 5376282"/>
              <a:gd name="connsiteX145" fmla="*/ 7546631 w 8114427"/>
              <a:gd name="connsiteY145" fmla="*/ 5298081 h 5376282"/>
              <a:gd name="connsiteX146" fmla="*/ 7474913 w 8114427"/>
              <a:gd name="connsiteY146" fmla="*/ 5310034 h 5376282"/>
              <a:gd name="connsiteX147" fmla="*/ 7445031 w 8114427"/>
              <a:gd name="connsiteY147" fmla="*/ 5339916 h 5376282"/>
              <a:gd name="connsiteX148" fmla="*/ 7259760 w 8114427"/>
              <a:gd name="connsiteY148" fmla="*/ 5298080 h 5376282"/>
              <a:gd name="connsiteX149" fmla="*/ 7214129 w 8114427"/>
              <a:gd name="connsiteY149" fmla="*/ 5192855 h 5376282"/>
              <a:gd name="connsiteX150" fmla="*/ 7179460 w 8114427"/>
              <a:gd name="connsiteY150" fmla="*/ 5214524 h 5376282"/>
              <a:gd name="connsiteX151" fmla="*/ 7144791 w 8114427"/>
              <a:gd name="connsiteY151" fmla="*/ 5179854 h 5376282"/>
              <a:gd name="connsiteX152" fmla="*/ 7127456 w 8114427"/>
              <a:gd name="connsiteY152" fmla="*/ 5218856 h 5376282"/>
              <a:gd name="connsiteX153" fmla="*/ 6915107 w 8114427"/>
              <a:gd name="connsiteY153" fmla="*/ 5145184 h 5376282"/>
              <a:gd name="connsiteX154" fmla="*/ 6893439 w 8114427"/>
              <a:gd name="connsiteY154" fmla="*/ 5097514 h 5376282"/>
              <a:gd name="connsiteX155" fmla="*/ 6941109 w 8114427"/>
              <a:gd name="connsiteY155" fmla="*/ 5054178 h 5376282"/>
              <a:gd name="connsiteX156" fmla="*/ 6906440 w 8114427"/>
              <a:gd name="connsiteY156" fmla="*/ 4976172 h 5376282"/>
              <a:gd name="connsiteX157" fmla="*/ 6863104 w 8114427"/>
              <a:gd name="connsiteY157" fmla="*/ 4980506 h 5376282"/>
              <a:gd name="connsiteX158" fmla="*/ 6880438 w 8114427"/>
              <a:gd name="connsiteY158" fmla="*/ 4928502 h 5376282"/>
              <a:gd name="connsiteX159" fmla="*/ 6780764 w 8114427"/>
              <a:gd name="connsiteY159" fmla="*/ 4928502 h 5376282"/>
              <a:gd name="connsiteX160" fmla="*/ 6750429 w 8114427"/>
              <a:gd name="connsiteY160" fmla="*/ 4958837 h 5376282"/>
              <a:gd name="connsiteX161" fmla="*/ 6715759 w 8114427"/>
              <a:gd name="connsiteY161" fmla="*/ 4950170 h 5376282"/>
              <a:gd name="connsiteX162" fmla="*/ 6702758 w 8114427"/>
              <a:gd name="connsiteY162" fmla="*/ 4915501 h 5376282"/>
              <a:gd name="connsiteX163" fmla="*/ 6698424 w 8114427"/>
              <a:gd name="connsiteY163" fmla="*/ 4824495 h 5376282"/>
              <a:gd name="connsiteX164" fmla="*/ 6681090 w 8114427"/>
              <a:gd name="connsiteY164" fmla="*/ 4729155 h 5376282"/>
              <a:gd name="connsiteX165" fmla="*/ 6685423 w 8114427"/>
              <a:gd name="connsiteY165" fmla="*/ 4659816 h 5376282"/>
              <a:gd name="connsiteX166" fmla="*/ 6620418 w 8114427"/>
              <a:gd name="connsiteY166" fmla="*/ 4573142 h 5376282"/>
              <a:gd name="connsiteX167" fmla="*/ 6624753 w 8114427"/>
              <a:gd name="connsiteY167" fmla="*/ 4425798 h 5376282"/>
              <a:gd name="connsiteX168" fmla="*/ 6529412 w 8114427"/>
              <a:gd name="connsiteY168" fmla="*/ 4304457 h 5376282"/>
              <a:gd name="connsiteX169" fmla="*/ 6494743 w 8114427"/>
              <a:gd name="connsiteY169" fmla="*/ 4261120 h 5376282"/>
              <a:gd name="connsiteX170" fmla="*/ 6438406 w 8114427"/>
              <a:gd name="connsiteY170" fmla="*/ 4274121 h 5376282"/>
              <a:gd name="connsiteX171" fmla="*/ 6395069 w 8114427"/>
              <a:gd name="connsiteY171" fmla="*/ 4252453 h 5376282"/>
              <a:gd name="connsiteX172" fmla="*/ 6356067 w 8114427"/>
              <a:gd name="connsiteY172" fmla="*/ 4174447 h 5376282"/>
              <a:gd name="connsiteX173" fmla="*/ 6299729 w 8114427"/>
              <a:gd name="connsiteY173" fmla="*/ 4183114 h 5376282"/>
              <a:gd name="connsiteX174" fmla="*/ 6243391 w 8114427"/>
              <a:gd name="connsiteY174" fmla="*/ 4204783 h 5376282"/>
              <a:gd name="connsiteX175" fmla="*/ 6165385 w 8114427"/>
              <a:gd name="connsiteY175" fmla="*/ 4209116 h 5376282"/>
              <a:gd name="connsiteX176" fmla="*/ 6161052 w 8114427"/>
              <a:gd name="connsiteY176" fmla="*/ 4174447 h 5376282"/>
              <a:gd name="connsiteX177" fmla="*/ 6182721 w 8114427"/>
              <a:gd name="connsiteY177" fmla="*/ 4165779 h 5376282"/>
              <a:gd name="connsiteX178" fmla="*/ 6139384 w 8114427"/>
              <a:gd name="connsiteY178" fmla="*/ 4126776 h 5376282"/>
              <a:gd name="connsiteX179" fmla="*/ 6100381 w 8114427"/>
              <a:gd name="connsiteY179" fmla="*/ 4113776 h 5376282"/>
              <a:gd name="connsiteX180" fmla="*/ 6018041 w 8114427"/>
              <a:gd name="connsiteY180" fmla="*/ 4035770 h 5376282"/>
              <a:gd name="connsiteX181" fmla="*/ 5840362 w 8114427"/>
              <a:gd name="connsiteY181" fmla="*/ 4014102 h 5376282"/>
              <a:gd name="connsiteX182" fmla="*/ 5788357 w 8114427"/>
              <a:gd name="connsiteY182" fmla="*/ 4027103 h 5376282"/>
              <a:gd name="connsiteX183" fmla="*/ 5736354 w 8114427"/>
              <a:gd name="connsiteY183" fmla="*/ 4035771 h 5376282"/>
              <a:gd name="connsiteX184" fmla="*/ 5745022 w 8114427"/>
              <a:gd name="connsiteY184" fmla="*/ 4079107 h 5376282"/>
              <a:gd name="connsiteX185" fmla="*/ 5801360 w 8114427"/>
              <a:gd name="connsiteY185" fmla="*/ 4157112 h 5376282"/>
              <a:gd name="connsiteX186" fmla="*/ 5801359 w 8114427"/>
              <a:gd name="connsiteY186" fmla="*/ 4339126 h 5376282"/>
              <a:gd name="connsiteX187" fmla="*/ 5675683 w 8114427"/>
              <a:gd name="connsiteY187" fmla="*/ 4365128 h 5376282"/>
              <a:gd name="connsiteX188" fmla="*/ 5558675 w 8114427"/>
              <a:gd name="connsiteY188" fmla="*/ 4352126 h 5376282"/>
              <a:gd name="connsiteX189" fmla="*/ 5467668 w 8114427"/>
              <a:gd name="connsiteY189" fmla="*/ 4330458 h 5376282"/>
              <a:gd name="connsiteX190" fmla="*/ 5406997 w 8114427"/>
              <a:gd name="connsiteY190" fmla="*/ 4352127 h 5376282"/>
              <a:gd name="connsiteX191" fmla="*/ 5359327 w 8114427"/>
              <a:gd name="connsiteY191" fmla="*/ 4399797 h 5376282"/>
              <a:gd name="connsiteX192" fmla="*/ 5298656 w 8114427"/>
              <a:gd name="connsiteY192" fmla="*/ 4443134 h 5376282"/>
              <a:gd name="connsiteX193" fmla="*/ 5272654 w 8114427"/>
              <a:gd name="connsiteY193" fmla="*/ 4486469 h 5376282"/>
              <a:gd name="connsiteX194" fmla="*/ 5198982 w 8114427"/>
              <a:gd name="connsiteY194" fmla="*/ 4521139 h 5376282"/>
              <a:gd name="connsiteX195" fmla="*/ 5203315 w 8114427"/>
              <a:gd name="connsiteY195" fmla="*/ 4577477 h 5376282"/>
              <a:gd name="connsiteX196" fmla="*/ 5185981 w 8114427"/>
              <a:gd name="connsiteY196" fmla="*/ 4616479 h 5376282"/>
              <a:gd name="connsiteX197" fmla="*/ 5190315 w 8114427"/>
              <a:gd name="connsiteY197" fmla="*/ 4677150 h 5376282"/>
              <a:gd name="connsiteX198" fmla="*/ 5216316 w 8114427"/>
              <a:gd name="connsiteY198" fmla="*/ 4737821 h 5376282"/>
              <a:gd name="connsiteX199" fmla="*/ 5164312 w 8114427"/>
              <a:gd name="connsiteY199" fmla="*/ 4733488 h 5376282"/>
              <a:gd name="connsiteX200" fmla="*/ 5138311 w 8114427"/>
              <a:gd name="connsiteY200" fmla="*/ 4776824 h 5376282"/>
              <a:gd name="connsiteX201" fmla="*/ 5073306 w 8114427"/>
              <a:gd name="connsiteY201" fmla="*/ 4824494 h 5376282"/>
              <a:gd name="connsiteX202" fmla="*/ 5073306 w 8114427"/>
              <a:gd name="connsiteY202" fmla="*/ 4941503 h 5376282"/>
              <a:gd name="connsiteX203" fmla="*/ 5042970 w 8114427"/>
              <a:gd name="connsiteY203" fmla="*/ 4971838 h 5376282"/>
              <a:gd name="connsiteX204" fmla="*/ 5016969 w 8114427"/>
              <a:gd name="connsiteY204" fmla="*/ 5231857 h 5376282"/>
              <a:gd name="connsiteX205" fmla="*/ 4973633 w 8114427"/>
              <a:gd name="connsiteY205" fmla="*/ 5366201 h 5376282"/>
              <a:gd name="connsiteX206" fmla="*/ 4947631 w 8114427"/>
              <a:gd name="connsiteY206" fmla="*/ 5309863 h 5376282"/>
              <a:gd name="connsiteX207" fmla="*/ 4886959 w 8114427"/>
              <a:gd name="connsiteY207" fmla="*/ 5318530 h 5376282"/>
              <a:gd name="connsiteX208" fmla="*/ 4808953 w 8114427"/>
              <a:gd name="connsiteY208" fmla="*/ 5288195 h 5376282"/>
              <a:gd name="connsiteX209" fmla="*/ 4813287 w 8114427"/>
              <a:gd name="connsiteY209" fmla="*/ 5223190 h 5376282"/>
              <a:gd name="connsiteX210" fmla="*/ 4765617 w 8114427"/>
              <a:gd name="connsiteY210" fmla="*/ 5205855 h 5376282"/>
              <a:gd name="connsiteX211" fmla="*/ 4665944 w 8114427"/>
              <a:gd name="connsiteY211" fmla="*/ 5249192 h 5376282"/>
              <a:gd name="connsiteX212" fmla="*/ 4657276 w 8114427"/>
              <a:gd name="connsiteY212" fmla="*/ 5197189 h 5376282"/>
              <a:gd name="connsiteX213" fmla="*/ 4700612 w 8114427"/>
              <a:gd name="connsiteY213" fmla="*/ 5136518 h 5376282"/>
              <a:gd name="connsiteX214" fmla="*/ 4665943 w 8114427"/>
              <a:gd name="connsiteY214" fmla="*/ 5062846 h 5376282"/>
              <a:gd name="connsiteX215" fmla="*/ 4587937 w 8114427"/>
              <a:gd name="connsiteY215" fmla="*/ 5015175 h 5376282"/>
              <a:gd name="connsiteX216" fmla="*/ 4488263 w 8114427"/>
              <a:gd name="connsiteY216" fmla="*/ 5006508 h 5376282"/>
              <a:gd name="connsiteX217" fmla="*/ 4457927 w 8114427"/>
              <a:gd name="connsiteY217" fmla="*/ 5015175 h 5376282"/>
              <a:gd name="connsiteX218" fmla="*/ 4462261 w 8114427"/>
              <a:gd name="connsiteY218" fmla="*/ 5067178 h 5376282"/>
              <a:gd name="connsiteX219" fmla="*/ 4388589 w 8114427"/>
              <a:gd name="connsiteY219" fmla="*/ 5114849 h 5376282"/>
              <a:gd name="connsiteX220" fmla="*/ 4462261 w 8114427"/>
              <a:gd name="connsiteY220" fmla="*/ 5266528 h 5376282"/>
              <a:gd name="connsiteX221" fmla="*/ 4405924 w 8114427"/>
              <a:gd name="connsiteY221" fmla="*/ 5266528 h 5376282"/>
              <a:gd name="connsiteX222" fmla="*/ 4384256 w 8114427"/>
              <a:gd name="connsiteY222" fmla="*/ 5262193 h 5376282"/>
              <a:gd name="connsiteX223" fmla="*/ 4349588 w 8114427"/>
              <a:gd name="connsiteY223" fmla="*/ 5262193 h 5376282"/>
              <a:gd name="connsiteX224" fmla="*/ 4340919 w 8114427"/>
              <a:gd name="connsiteY224" fmla="*/ 5270860 h 5376282"/>
              <a:gd name="connsiteX225" fmla="*/ 4210910 w 8114427"/>
              <a:gd name="connsiteY225" fmla="*/ 5097514 h 5376282"/>
              <a:gd name="connsiteX226" fmla="*/ 4059232 w 8114427"/>
              <a:gd name="connsiteY226" fmla="*/ 4915502 h 5376282"/>
              <a:gd name="connsiteX227" fmla="*/ 4033230 w 8114427"/>
              <a:gd name="connsiteY227" fmla="*/ 4919835 h 5376282"/>
              <a:gd name="connsiteX228" fmla="*/ 3985560 w 8114427"/>
              <a:gd name="connsiteY228" fmla="*/ 4798492 h 5376282"/>
              <a:gd name="connsiteX229" fmla="*/ 3881553 w 8114427"/>
              <a:gd name="connsiteY229" fmla="*/ 4690151 h 5376282"/>
              <a:gd name="connsiteX230" fmla="*/ 3838216 w 8114427"/>
              <a:gd name="connsiteY230" fmla="*/ 4586143 h 5376282"/>
              <a:gd name="connsiteX231" fmla="*/ 3755877 w 8114427"/>
              <a:gd name="connsiteY231" fmla="*/ 4490803 h 5376282"/>
              <a:gd name="connsiteX232" fmla="*/ 3569530 w 8114427"/>
              <a:gd name="connsiteY232" fmla="*/ 4334792 h 5376282"/>
              <a:gd name="connsiteX233" fmla="*/ 3465522 w 8114427"/>
              <a:gd name="connsiteY233" fmla="*/ 4243785 h 5376282"/>
              <a:gd name="connsiteX234" fmla="*/ 3391850 w 8114427"/>
              <a:gd name="connsiteY234" fmla="*/ 4161446 h 5376282"/>
              <a:gd name="connsiteX235" fmla="*/ 3365848 w 8114427"/>
              <a:gd name="connsiteY235" fmla="*/ 4096441 h 5376282"/>
              <a:gd name="connsiteX236" fmla="*/ 3296510 w 8114427"/>
              <a:gd name="connsiteY236" fmla="*/ 4035770 h 5376282"/>
              <a:gd name="connsiteX237" fmla="*/ 3279175 w 8114427"/>
              <a:gd name="connsiteY237" fmla="*/ 3966432 h 5376282"/>
              <a:gd name="connsiteX238" fmla="*/ 3248839 w 8114427"/>
              <a:gd name="connsiteY238" fmla="*/ 3936096 h 5376282"/>
              <a:gd name="connsiteX239" fmla="*/ 3240172 w 8114427"/>
              <a:gd name="connsiteY239" fmla="*/ 3905760 h 5376282"/>
              <a:gd name="connsiteX240" fmla="*/ 3114497 w 8114427"/>
              <a:gd name="connsiteY240" fmla="*/ 3797419 h 5376282"/>
              <a:gd name="connsiteX241" fmla="*/ 2980153 w 8114427"/>
              <a:gd name="connsiteY241" fmla="*/ 3758416 h 5376282"/>
              <a:gd name="connsiteX242" fmla="*/ 2923815 w 8114427"/>
              <a:gd name="connsiteY242" fmla="*/ 3697746 h 5376282"/>
              <a:gd name="connsiteX243" fmla="*/ 2867480 w 8114427"/>
              <a:gd name="connsiteY243" fmla="*/ 3650075 h 5376282"/>
              <a:gd name="connsiteX244" fmla="*/ 2806810 w 8114427"/>
              <a:gd name="connsiteY244" fmla="*/ 3637074 h 5376282"/>
              <a:gd name="connsiteX245" fmla="*/ 2798142 w 8114427"/>
              <a:gd name="connsiteY245" fmla="*/ 3524399 h 5376282"/>
              <a:gd name="connsiteX246" fmla="*/ 2798143 w 8114427"/>
              <a:gd name="connsiteY246" fmla="*/ 3463728 h 5376282"/>
              <a:gd name="connsiteX247" fmla="*/ 2884816 w 8114427"/>
              <a:gd name="connsiteY247" fmla="*/ 3351053 h 5376282"/>
              <a:gd name="connsiteX248" fmla="*/ 2880504 w 8114427"/>
              <a:gd name="connsiteY248" fmla="*/ 3250100 h 5376282"/>
              <a:gd name="connsiteX249" fmla="*/ 2810649 w 8114427"/>
              <a:gd name="connsiteY249" fmla="*/ 3120674 h 5376282"/>
              <a:gd name="connsiteX250" fmla="*/ 2719113 w 8114427"/>
              <a:gd name="connsiteY250" fmla="*/ 3110284 h 5376282"/>
              <a:gd name="connsiteX251" fmla="*/ 2659973 w 8114427"/>
              <a:gd name="connsiteY251" fmla="*/ 3080958 h 5376282"/>
              <a:gd name="connsiteX0" fmla="*/ 509677 w 8114427"/>
              <a:gd name="connsiteY0" fmla="*/ 2305609 h 5376282"/>
              <a:gd name="connsiteX1" fmla="*/ 719731 w 8114427"/>
              <a:gd name="connsiteY1" fmla="*/ 2347057 h 5376282"/>
              <a:gd name="connsiteX2" fmla="*/ 829268 w 8114427"/>
              <a:gd name="connsiteY2" fmla="*/ 2330388 h 5376282"/>
              <a:gd name="connsiteX3" fmla="*/ 933092 w 8114427"/>
              <a:gd name="connsiteY3" fmla="*/ 2462308 h 5376282"/>
              <a:gd name="connsiteX4" fmla="*/ 979286 w 8114427"/>
              <a:gd name="connsiteY4" fmla="*/ 2406588 h 5376282"/>
              <a:gd name="connsiteX5" fmla="*/ 895943 w 8114427"/>
              <a:gd name="connsiteY5" fmla="*/ 2383251 h 5376282"/>
              <a:gd name="connsiteX6" fmla="*/ 897848 w 8114427"/>
              <a:gd name="connsiteY6" fmla="*/ 2294669 h 5376282"/>
              <a:gd name="connsiteX7" fmla="*/ 953093 w 8114427"/>
              <a:gd name="connsiteY7" fmla="*/ 2040828 h 5376282"/>
              <a:gd name="connsiteX8" fmla="*/ 882262 w 8114427"/>
              <a:gd name="connsiteY8" fmla="*/ 1952938 h 5376282"/>
              <a:gd name="connsiteX9" fmla="*/ 819649 w 8114427"/>
              <a:gd name="connsiteY9" fmla="*/ 1842296 h 5376282"/>
              <a:gd name="connsiteX10" fmla="*/ 724892 w 8114427"/>
              <a:gd name="connsiteY10" fmla="*/ 1694990 h 5376282"/>
              <a:gd name="connsiteX11" fmla="*/ 582758 w 8114427"/>
              <a:gd name="connsiteY11" fmla="*/ 1570351 h 5376282"/>
              <a:gd name="connsiteX12" fmla="*/ 490044 w 8114427"/>
              <a:gd name="connsiteY12" fmla="*/ 1461969 h 5376282"/>
              <a:gd name="connsiteX13" fmla="*/ 398787 w 8114427"/>
              <a:gd name="connsiteY13" fmla="*/ 1377494 h 5376282"/>
              <a:gd name="connsiteX14" fmla="*/ 373643 w 8114427"/>
              <a:gd name="connsiteY14" fmla="*/ 1258831 h 5376282"/>
              <a:gd name="connsiteX15" fmla="*/ 379402 w 8114427"/>
              <a:gd name="connsiteY15" fmla="*/ 1151904 h 5376282"/>
              <a:gd name="connsiteX16" fmla="*/ 343327 w 8114427"/>
              <a:gd name="connsiteY16" fmla="*/ 1054238 h 5376282"/>
              <a:gd name="connsiteX17" fmla="*/ 302947 w 8114427"/>
              <a:gd name="connsiteY17" fmla="*/ 996082 h 5376282"/>
              <a:gd name="connsiteX18" fmla="*/ 307902 w 8114427"/>
              <a:gd name="connsiteY18" fmla="*/ 860731 h 5376282"/>
              <a:gd name="connsiteX19" fmla="*/ 218162 w 8114427"/>
              <a:gd name="connsiteY19" fmla="*/ 767429 h 5376282"/>
              <a:gd name="connsiteX20" fmla="*/ 238786 w 8114427"/>
              <a:gd name="connsiteY20" fmla="*/ 673694 h 5376282"/>
              <a:gd name="connsiteX21" fmla="*/ 131859 w 8114427"/>
              <a:gd name="connsiteY21" fmla="*/ 414074 h 5376282"/>
              <a:gd name="connsiteX22" fmla="*/ 179454 w 8114427"/>
              <a:gd name="connsiteY22" fmla="*/ 360503 h 5376282"/>
              <a:gd name="connsiteX23" fmla="*/ 91696 w 8114427"/>
              <a:gd name="connsiteY23" fmla="*/ 241499 h 5376282"/>
              <a:gd name="connsiteX24" fmla="*/ 44535 w 8114427"/>
              <a:gd name="connsiteY24" fmla="*/ 106364 h 5376282"/>
              <a:gd name="connsiteX25" fmla="*/ 73903 w 8114427"/>
              <a:gd name="connsiteY25" fmla="*/ 3029 h 5376282"/>
              <a:gd name="connsiteX26" fmla="*/ 914999 w 8114427"/>
              <a:gd name="connsiteY26" fmla="*/ 32694 h 5376282"/>
              <a:gd name="connsiteX27" fmla="*/ 985387 w 8114427"/>
              <a:gd name="connsiteY27" fmla="*/ 86035 h 5376282"/>
              <a:gd name="connsiteX28" fmla="*/ 1040724 w 8114427"/>
              <a:gd name="connsiteY28" fmla="*/ 212028 h 5376282"/>
              <a:gd name="connsiteX29" fmla="*/ 2217091 w 8114427"/>
              <a:gd name="connsiteY29" fmla="*/ 808490 h 5376282"/>
              <a:gd name="connsiteX30" fmla="*/ 2789562 w 8114427"/>
              <a:gd name="connsiteY30" fmla="*/ 907056 h 5376282"/>
              <a:gd name="connsiteX31" fmla="*/ 3280035 w 8114427"/>
              <a:gd name="connsiteY31" fmla="*/ 953195 h 5376282"/>
              <a:gd name="connsiteX32" fmla="*/ 3494599 w 8114427"/>
              <a:gd name="connsiteY32" fmla="*/ 977101 h 5376282"/>
              <a:gd name="connsiteX33" fmla="*/ 3506552 w 8114427"/>
              <a:gd name="connsiteY33" fmla="*/ 977101 h 5376282"/>
              <a:gd name="connsiteX34" fmla="*/ 3518505 w 8114427"/>
              <a:gd name="connsiteY34" fmla="*/ 779877 h 5376282"/>
              <a:gd name="connsiteX35" fmla="*/ 3518505 w 8114427"/>
              <a:gd name="connsiteY35" fmla="*/ 773901 h 5376282"/>
              <a:gd name="connsiteX36" fmla="*/ 3655964 w 8114427"/>
              <a:gd name="connsiteY36" fmla="*/ 773901 h 5376282"/>
              <a:gd name="connsiteX37" fmla="*/ 4205799 w 8114427"/>
              <a:gd name="connsiteY37" fmla="*/ 821713 h 5376282"/>
              <a:gd name="connsiteX38" fmla="*/ 4241658 w 8114427"/>
              <a:gd name="connsiteY38" fmla="*/ 821713 h 5376282"/>
              <a:gd name="connsiteX39" fmla="*/ 4271540 w 8114427"/>
              <a:gd name="connsiteY39" fmla="*/ 851595 h 5376282"/>
              <a:gd name="connsiteX40" fmla="*/ 4295446 w 8114427"/>
              <a:gd name="connsiteY40" fmla="*/ 905383 h 5376282"/>
              <a:gd name="connsiteX41" fmla="*/ 4301423 w 8114427"/>
              <a:gd name="connsiteY41" fmla="*/ 953195 h 5376282"/>
              <a:gd name="connsiteX42" fmla="*/ 4343258 w 8114427"/>
              <a:gd name="connsiteY42" fmla="*/ 1001007 h 5376282"/>
              <a:gd name="connsiteX43" fmla="*/ 4408999 w 8114427"/>
              <a:gd name="connsiteY43" fmla="*/ 1012960 h 5376282"/>
              <a:gd name="connsiteX44" fmla="*/ 4462787 w 8114427"/>
              <a:gd name="connsiteY44" fmla="*/ 1060772 h 5376282"/>
              <a:gd name="connsiteX45" fmla="*/ 4504623 w 8114427"/>
              <a:gd name="connsiteY45" fmla="*/ 1114560 h 5376282"/>
              <a:gd name="connsiteX46" fmla="*/ 4558411 w 8114427"/>
              <a:gd name="connsiteY46" fmla="*/ 1168348 h 5376282"/>
              <a:gd name="connsiteX47" fmla="*/ 4576340 w 8114427"/>
              <a:gd name="connsiteY47" fmla="*/ 1198230 h 5376282"/>
              <a:gd name="connsiteX48" fmla="*/ 4630129 w 8114427"/>
              <a:gd name="connsiteY48" fmla="*/ 1246042 h 5376282"/>
              <a:gd name="connsiteX49" fmla="*/ 4683917 w 8114427"/>
              <a:gd name="connsiteY49" fmla="*/ 1293854 h 5376282"/>
              <a:gd name="connsiteX50" fmla="*/ 4689893 w 8114427"/>
              <a:gd name="connsiteY50" fmla="*/ 1293854 h 5376282"/>
              <a:gd name="connsiteX51" fmla="*/ 4749658 w 8114427"/>
              <a:gd name="connsiteY51" fmla="*/ 1311783 h 5376282"/>
              <a:gd name="connsiteX52" fmla="*/ 4791493 w 8114427"/>
              <a:gd name="connsiteY52" fmla="*/ 1365572 h 5376282"/>
              <a:gd name="connsiteX53" fmla="*/ 4797470 w 8114427"/>
              <a:gd name="connsiteY53" fmla="*/ 1377524 h 5376282"/>
              <a:gd name="connsiteX54" fmla="*/ 4821376 w 8114427"/>
              <a:gd name="connsiteY54" fmla="*/ 1401430 h 5376282"/>
              <a:gd name="connsiteX55" fmla="*/ 4845281 w 8114427"/>
              <a:gd name="connsiteY55" fmla="*/ 1443266 h 5376282"/>
              <a:gd name="connsiteX56" fmla="*/ 4851258 w 8114427"/>
              <a:gd name="connsiteY56" fmla="*/ 1491077 h 5376282"/>
              <a:gd name="connsiteX57" fmla="*/ 4863211 w 8114427"/>
              <a:gd name="connsiteY57" fmla="*/ 1514983 h 5376282"/>
              <a:gd name="connsiteX58" fmla="*/ 4887117 w 8114427"/>
              <a:gd name="connsiteY58" fmla="*/ 1544866 h 5376282"/>
              <a:gd name="connsiteX59" fmla="*/ 4911023 w 8114427"/>
              <a:gd name="connsiteY59" fmla="*/ 1580724 h 5376282"/>
              <a:gd name="connsiteX60" fmla="*/ 4922976 w 8114427"/>
              <a:gd name="connsiteY60" fmla="*/ 1610607 h 5376282"/>
              <a:gd name="connsiteX61" fmla="*/ 4899070 w 8114427"/>
              <a:gd name="connsiteY61" fmla="*/ 1664395 h 5376282"/>
              <a:gd name="connsiteX62" fmla="*/ 4922976 w 8114427"/>
              <a:gd name="connsiteY62" fmla="*/ 1712207 h 5376282"/>
              <a:gd name="connsiteX63" fmla="*/ 4934929 w 8114427"/>
              <a:gd name="connsiteY63" fmla="*/ 1742089 h 5376282"/>
              <a:gd name="connsiteX64" fmla="*/ 4952858 w 8114427"/>
              <a:gd name="connsiteY64" fmla="*/ 1783924 h 5376282"/>
              <a:gd name="connsiteX65" fmla="*/ 4964811 w 8114427"/>
              <a:gd name="connsiteY65" fmla="*/ 1801854 h 5376282"/>
              <a:gd name="connsiteX66" fmla="*/ 4964811 w 8114427"/>
              <a:gd name="connsiteY66" fmla="*/ 1831736 h 5376282"/>
              <a:gd name="connsiteX67" fmla="*/ 5012623 w 8114427"/>
              <a:gd name="connsiteY67" fmla="*/ 1891501 h 5376282"/>
              <a:gd name="connsiteX68" fmla="*/ 5042505 w 8114427"/>
              <a:gd name="connsiteY68" fmla="*/ 1909430 h 5376282"/>
              <a:gd name="connsiteX69" fmla="*/ 5048481 w 8114427"/>
              <a:gd name="connsiteY69" fmla="*/ 1903454 h 5376282"/>
              <a:gd name="connsiteX70" fmla="*/ 5090317 w 8114427"/>
              <a:gd name="connsiteY70" fmla="*/ 1921383 h 5376282"/>
              <a:gd name="connsiteX71" fmla="*/ 5144105 w 8114427"/>
              <a:gd name="connsiteY71" fmla="*/ 1969195 h 5376282"/>
              <a:gd name="connsiteX72" fmla="*/ 5185940 w 8114427"/>
              <a:gd name="connsiteY72" fmla="*/ 2005054 h 5376282"/>
              <a:gd name="connsiteX73" fmla="*/ 5221799 w 8114427"/>
              <a:gd name="connsiteY73" fmla="*/ 2017007 h 5376282"/>
              <a:gd name="connsiteX74" fmla="*/ 5275587 w 8114427"/>
              <a:gd name="connsiteY74" fmla="*/ 2028960 h 5376282"/>
              <a:gd name="connsiteX75" fmla="*/ 5275587 w 8114427"/>
              <a:gd name="connsiteY75" fmla="*/ 2052866 h 5376282"/>
              <a:gd name="connsiteX76" fmla="*/ 5323399 w 8114427"/>
              <a:gd name="connsiteY76" fmla="*/ 2082748 h 5376282"/>
              <a:gd name="connsiteX77" fmla="*/ 5359258 w 8114427"/>
              <a:gd name="connsiteY77" fmla="*/ 2088724 h 5376282"/>
              <a:gd name="connsiteX78" fmla="*/ 5401093 w 8114427"/>
              <a:gd name="connsiteY78" fmla="*/ 2124583 h 5376282"/>
              <a:gd name="connsiteX79" fmla="*/ 5430976 w 8114427"/>
              <a:gd name="connsiteY79" fmla="*/ 2142513 h 5376282"/>
              <a:gd name="connsiteX80" fmla="*/ 5442929 w 8114427"/>
              <a:gd name="connsiteY80" fmla="*/ 2148489 h 5376282"/>
              <a:gd name="connsiteX81" fmla="*/ 5466834 w 8114427"/>
              <a:gd name="connsiteY81" fmla="*/ 2154466 h 5376282"/>
              <a:gd name="connsiteX82" fmla="*/ 5526599 w 8114427"/>
              <a:gd name="connsiteY82" fmla="*/ 2178372 h 5376282"/>
              <a:gd name="connsiteX83" fmla="*/ 5550505 w 8114427"/>
              <a:gd name="connsiteY83" fmla="*/ 2154466 h 5376282"/>
              <a:gd name="connsiteX84" fmla="*/ 5574411 w 8114427"/>
              <a:gd name="connsiteY84" fmla="*/ 2130560 h 5376282"/>
              <a:gd name="connsiteX85" fmla="*/ 5604293 w 8114427"/>
              <a:gd name="connsiteY85" fmla="*/ 2088724 h 5376282"/>
              <a:gd name="connsiteX86" fmla="*/ 5646129 w 8114427"/>
              <a:gd name="connsiteY86" fmla="*/ 2064819 h 5376282"/>
              <a:gd name="connsiteX87" fmla="*/ 5634176 w 8114427"/>
              <a:gd name="connsiteY87" fmla="*/ 2046889 h 5376282"/>
              <a:gd name="connsiteX88" fmla="*/ 5634176 w 8114427"/>
              <a:gd name="connsiteY88" fmla="*/ 2011030 h 5376282"/>
              <a:gd name="connsiteX89" fmla="*/ 5670034 w 8114427"/>
              <a:gd name="connsiteY89" fmla="*/ 1975172 h 5376282"/>
              <a:gd name="connsiteX90" fmla="*/ 5670034 w 8114427"/>
              <a:gd name="connsiteY90" fmla="*/ 1957242 h 5376282"/>
              <a:gd name="connsiteX91" fmla="*/ 5735776 w 8114427"/>
              <a:gd name="connsiteY91" fmla="*/ 1819783 h 5376282"/>
              <a:gd name="connsiteX92" fmla="*/ 5753705 w 8114427"/>
              <a:gd name="connsiteY92" fmla="*/ 1813807 h 5376282"/>
              <a:gd name="connsiteX93" fmla="*/ 5843352 w 8114427"/>
              <a:gd name="connsiteY93" fmla="*/ 1795877 h 5376282"/>
              <a:gd name="connsiteX94" fmla="*/ 5855305 w 8114427"/>
              <a:gd name="connsiteY94" fmla="*/ 1795877 h 5376282"/>
              <a:gd name="connsiteX95" fmla="*/ 5879210 w 8114427"/>
              <a:gd name="connsiteY95" fmla="*/ 1765996 h 5376282"/>
              <a:gd name="connsiteX96" fmla="*/ 6070456 w 8114427"/>
              <a:gd name="connsiteY96" fmla="*/ 1789901 h 5376282"/>
              <a:gd name="connsiteX97" fmla="*/ 6219869 w 8114427"/>
              <a:gd name="connsiteY97" fmla="*/ 1807830 h 5376282"/>
              <a:gd name="connsiteX98" fmla="*/ 6291586 w 8114427"/>
              <a:gd name="connsiteY98" fmla="*/ 1849666 h 5376282"/>
              <a:gd name="connsiteX99" fmla="*/ 6327444 w 8114427"/>
              <a:gd name="connsiteY99" fmla="*/ 1897477 h 5376282"/>
              <a:gd name="connsiteX100" fmla="*/ 6333421 w 8114427"/>
              <a:gd name="connsiteY100" fmla="*/ 1939313 h 5376282"/>
              <a:gd name="connsiteX101" fmla="*/ 6423067 w 8114427"/>
              <a:gd name="connsiteY101" fmla="*/ 1951266 h 5376282"/>
              <a:gd name="connsiteX102" fmla="*/ 6452950 w 8114427"/>
              <a:gd name="connsiteY102" fmla="*/ 2017007 h 5376282"/>
              <a:gd name="connsiteX103" fmla="*/ 6512713 w 8114427"/>
              <a:gd name="connsiteY103" fmla="*/ 2046889 h 5376282"/>
              <a:gd name="connsiteX104" fmla="*/ 6584431 w 8114427"/>
              <a:gd name="connsiteY104" fmla="*/ 2118606 h 5376282"/>
              <a:gd name="connsiteX105" fmla="*/ 6620289 w 8114427"/>
              <a:gd name="connsiteY105" fmla="*/ 2256065 h 5376282"/>
              <a:gd name="connsiteX106" fmla="*/ 6703960 w 8114427"/>
              <a:gd name="connsiteY106" fmla="*/ 2381572 h 5376282"/>
              <a:gd name="connsiteX107" fmla="*/ 6745795 w 8114427"/>
              <a:gd name="connsiteY107" fmla="*/ 2501101 h 5376282"/>
              <a:gd name="connsiteX108" fmla="*/ 6829465 w 8114427"/>
              <a:gd name="connsiteY108" fmla="*/ 2560866 h 5376282"/>
              <a:gd name="connsiteX109" fmla="*/ 6889229 w 8114427"/>
              <a:gd name="connsiteY109" fmla="*/ 2650512 h 5376282"/>
              <a:gd name="connsiteX110" fmla="*/ 6948993 w 8114427"/>
              <a:gd name="connsiteY110" fmla="*/ 2758089 h 5376282"/>
              <a:gd name="connsiteX111" fmla="*/ 6996805 w 8114427"/>
              <a:gd name="connsiteY111" fmla="*/ 2805900 h 5376282"/>
              <a:gd name="connsiteX112" fmla="*/ 7068521 w 8114427"/>
              <a:gd name="connsiteY112" fmla="*/ 2829806 h 5376282"/>
              <a:gd name="connsiteX113" fmla="*/ 7080473 w 8114427"/>
              <a:gd name="connsiteY113" fmla="*/ 2907501 h 5376282"/>
              <a:gd name="connsiteX114" fmla="*/ 7086450 w 8114427"/>
              <a:gd name="connsiteY114" fmla="*/ 2979218 h 5376282"/>
              <a:gd name="connsiteX115" fmla="*/ 7104378 w 8114427"/>
              <a:gd name="connsiteY115" fmla="*/ 3080819 h 5376282"/>
              <a:gd name="connsiteX116" fmla="*/ 7146214 w 8114427"/>
              <a:gd name="connsiteY116" fmla="*/ 3182419 h 5376282"/>
              <a:gd name="connsiteX117" fmla="*/ 7176095 w 8114427"/>
              <a:gd name="connsiteY117" fmla="*/ 3194372 h 5376282"/>
              <a:gd name="connsiteX118" fmla="*/ 7200002 w 8114427"/>
              <a:gd name="connsiteY118" fmla="*/ 3260112 h 5376282"/>
              <a:gd name="connsiteX119" fmla="*/ 7277694 w 8114427"/>
              <a:gd name="connsiteY119" fmla="*/ 3361711 h 5376282"/>
              <a:gd name="connsiteX120" fmla="*/ 7385271 w 8114427"/>
              <a:gd name="connsiteY120" fmla="*/ 3391593 h 5376282"/>
              <a:gd name="connsiteX121" fmla="*/ 7451012 w 8114427"/>
              <a:gd name="connsiteY121" fmla="*/ 3445381 h 5376282"/>
              <a:gd name="connsiteX122" fmla="*/ 7558588 w 8114427"/>
              <a:gd name="connsiteY122" fmla="*/ 3451357 h 5376282"/>
              <a:gd name="connsiteX123" fmla="*/ 7630305 w 8114427"/>
              <a:gd name="connsiteY123" fmla="*/ 3517097 h 5376282"/>
              <a:gd name="connsiteX124" fmla="*/ 7702023 w 8114427"/>
              <a:gd name="connsiteY124" fmla="*/ 3546980 h 5376282"/>
              <a:gd name="connsiteX125" fmla="*/ 7857410 w 8114427"/>
              <a:gd name="connsiteY125" fmla="*/ 3535026 h 5376282"/>
              <a:gd name="connsiteX126" fmla="*/ 7970962 w 8114427"/>
              <a:gd name="connsiteY126" fmla="*/ 3588814 h 5376282"/>
              <a:gd name="connsiteX127" fmla="*/ 8012796 w 8114427"/>
              <a:gd name="connsiteY127" fmla="*/ 3612720 h 5376282"/>
              <a:gd name="connsiteX128" fmla="*/ 8090490 w 8114427"/>
              <a:gd name="connsiteY128" fmla="*/ 3564909 h 5376282"/>
              <a:gd name="connsiteX129" fmla="*/ 8108418 w 8114427"/>
              <a:gd name="connsiteY129" fmla="*/ 3558932 h 5376282"/>
              <a:gd name="connsiteX130" fmla="*/ 8114394 w 8114427"/>
              <a:gd name="connsiteY130" fmla="*/ 3720296 h 5376282"/>
              <a:gd name="connsiteX131" fmla="*/ 8030724 w 8114427"/>
              <a:gd name="connsiteY131" fmla="*/ 3893614 h 5376282"/>
              <a:gd name="connsiteX132" fmla="*/ 7970960 w 8114427"/>
              <a:gd name="connsiteY132" fmla="*/ 4054978 h 5376282"/>
              <a:gd name="connsiteX133" fmla="*/ 7929124 w 8114427"/>
              <a:gd name="connsiteY133" fmla="*/ 4365754 h 5376282"/>
              <a:gd name="connsiteX134" fmla="*/ 7911195 w 8114427"/>
              <a:gd name="connsiteY134" fmla="*/ 4568954 h 5376282"/>
              <a:gd name="connsiteX135" fmla="*/ 7917171 w 8114427"/>
              <a:gd name="connsiteY135" fmla="*/ 4736295 h 5376282"/>
              <a:gd name="connsiteX136" fmla="*/ 7917171 w 8114427"/>
              <a:gd name="connsiteY136" fmla="*/ 4867777 h 5376282"/>
              <a:gd name="connsiteX137" fmla="*/ 7929124 w 8114427"/>
              <a:gd name="connsiteY137" fmla="*/ 5029141 h 5376282"/>
              <a:gd name="connsiteX138" fmla="*/ 7893266 w 8114427"/>
              <a:gd name="connsiteY138" fmla="*/ 5166599 h 5376282"/>
              <a:gd name="connsiteX139" fmla="*/ 7905219 w 8114427"/>
              <a:gd name="connsiteY139" fmla="*/ 5280152 h 5376282"/>
              <a:gd name="connsiteX140" fmla="*/ 7935101 w 8114427"/>
              <a:gd name="connsiteY140" fmla="*/ 5369799 h 5376282"/>
              <a:gd name="connsiteX141" fmla="*/ 7911195 w 8114427"/>
              <a:gd name="connsiteY141" fmla="*/ 5369798 h 5376282"/>
              <a:gd name="connsiteX142" fmla="*/ 7815571 w 8114427"/>
              <a:gd name="connsiteY142" fmla="*/ 5327962 h 5376282"/>
              <a:gd name="connsiteX143" fmla="*/ 7725924 w 8114427"/>
              <a:gd name="connsiteY143" fmla="*/ 5286127 h 5376282"/>
              <a:gd name="connsiteX144" fmla="*/ 7678113 w 8114427"/>
              <a:gd name="connsiteY144" fmla="*/ 5292104 h 5376282"/>
              <a:gd name="connsiteX145" fmla="*/ 7546631 w 8114427"/>
              <a:gd name="connsiteY145" fmla="*/ 5298081 h 5376282"/>
              <a:gd name="connsiteX146" fmla="*/ 7474913 w 8114427"/>
              <a:gd name="connsiteY146" fmla="*/ 5310034 h 5376282"/>
              <a:gd name="connsiteX147" fmla="*/ 7445031 w 8114427"/>
              <a:gd name="connsiteY147" fmla="*/ 5339916 h 5376282"/>
              <a:gd name="connsiteX148" fmla="*/ 7259760 w 8114427"/>
              <a:gd name="connsiteY148" fmla="*/ 5298080 h 5376282"/>
              <a:gd name="connsiteX149" fmla="*/ 7214129 w 8114427"/>
              <a:gd name="connsiteY149" fmla="*/ 5192855 h 5376282"/>
              <a:gd name="connsiteX150" fmla="*/ 7179460 w 8114427"/>
              <a:gd name="connsiteY150" fmla="*/ 5214524 h 5376282"/>
              <a:gd name="connsiteX151" fmla="*/ 7144791 w 8114427"/>
              <a:gd name="connsiteY151" fmla="*/ 5179854 h 5376282"/>
              <a:gd name="connsiteX152" fmla="*/ 7127456 w 8114427"/>
              <a:gd name="connsiteY152" fmla="*/ 5218856 h 5376282"/>
              <a:gd name="connsiteX153" fmla="*/ 6915107 w 8114427"/>
              <a:gd name="connsiteY153" fmla="*/ 5145184 h 5376282"/>
              <a:gd name="connsiteX154" fmla="*/ 6893439 w 8114427"/>
              <a:gd name="connsiteY154" fmla="*/ 5097514 h 5376282"/>
              <a:gd name="connsiteX155" fmla="*/ 6941109 w 8114427"/>
              <a:gd name="connsiteY155" fmla="*/ 5054178 h 5376282"/>
              <a:gd name="connsiteX156" fmla="*/ 6906440 w 8114427"/>
              <a:gd name="connsiteY156" fmla="*/ 4976172 h 5376282"/>
              <a:gd name="connsiteX157" fmla="*/ 6863104 w 8114427"/>
              <a:gd name="connsiteY157" fmla="*/ 4980506 h 5376282"/>
              <a:gd name="connsiteX158" fmla="*/ 6880438 w 8114427"/>
              <a:gd name="connsiteY158" fmla="*/ 4928502 h 5376282"/>
              <a:gd name="connsiteX159" fmla="*/ 6780764 w 8114427"/>
              <a:gd name="connsiteY159" fmla="*/ 4928502 h 5376282"/>
              <a:gd name="connsiteX160" fmla="*/ 6750429 w 8114427"/>
              <a:gd name="connsiteY160" fmla="*/ 4958837 h 5376282"/>
              <a:gd name="connsiteX161" fmla="*/ 6715759 w 8114427"/>
              <a:gd name="connsiteY161" fmla="*/ 4950170 h 5376282"/>
              <a:gd name="connsiteX162" fmla="*/ 6702758 w 8114427"/>
              <a:gd name="connsiteY162" fmla="*/ 4915501 h 5376282"/>
              <a:gd name="connsiteX163" fmla="*/ 6698424 w 8114427"/>
              <a:gd name="connsiteY163" fmla="*/ 4824495 h 5376282"/>
              <a:gd name="connsiteX164" fmla="*/ 6681090 w 8114427"/>
              <a:gd name="connsiteY164" fmla="*/ 4729155 h 5376282"/>
              <a:gd name="connsiteX165" fmla="*/ 6685423 w 8114427"/>
              <a:gd name="connsiteY165" fmla="*/ 4659816 h 5376282"/>
              <a:gd name="connsiteX166" fmla="*/ 6620418 w 8114427"/>
              <a:gd name="connsiteY166" fmla="*/ 4573142 h 5376282"/>
              <a:gd name="connsiteX167" fmla="*/ 6624753 w 8114427"/>
              <a:gd name="connsiteY167" fmla="*/ 4425798 h 5376282"/>
              <a:gd name="connsiteX168" fmla="*/ 6529412 w 8114427"/>
              <a:gd name="connsiteY168" fmla="*/ 4304457 h 5376282"/>
              <a:gd name="connsiteX169" fmla="*/ 6494743 w 8114427"/>
              <a:gd name="connsiteY169" fmla="*/ 4261120 h 5376282"/>
              <a:gd name="connsiteX170" fmla="*/ 6438406 w 8114427"/>
              <a:gd name="connsiteY170" fmla="*/ 4274121 h 5376282"/>
              <a:gd name="connsiteX171" fmla="*/ 6395069 w 8114427"/>
              <a:gd name="connsiteY171" fmla="*/ 4252453 h 5376282"/>
              <a:gd name="connsiteX172" fmla="*/ 6356067 w 8114427"/>
              <a:gd name="connsiteY172" fmla="*/ 4174447 h 5376282"/>
              <a:gd name="connsiteX173" fmla="*/ 6299729 w 8114427"/>
              <a:gd name="connsiteY173" fmla="*/ 4183114 h 5376282"/>
              <a:gd name="connsiteX174" fmla="*/ 6243391 w 8114427"/>
              <a:gd name="connsiteY174" fmla="*/ 4204783 h 5376282"/>
              <a:gd name="connsiteX175" fmla="*/ 6165385 w 8114427"/>
              <a:gd name="connsiteY175" fmla="*/ 4209116 h 5376282"/>
              <a:gd name="connsiteX176" fmla="*/ 6161052 w 8114427"/>
              <a:gd name="connsiteY176" fmla="*/ 4174447 h 5376282"/>
              <a:gd name="connsiteX177" fmla="*/ 6182721 w 8114427"/>
              <a:gd name="connsiteY177" fmla="*/ 4165779 h 5376282"/>
              <a:gd name="connsiteX178" fmla="*/ 6139384 w 8114427"/>
              <a:gd name="connsiteY178" fmla="*/ 4126776 h 5376282"/>
              <a:gd name="connsiteX179" fmla="*/ 6100381 w 8114427"/>
              <a:gd name="connsiteY179" fmla="*/ 4113776 h 5376282"/>
              <a:gd name="connsiteX180" fmla="*/ 6018041 w 8114427"/>
              <a:gd name="connsiteY180" fmla="*/ 4035770 h 5376282"/>
              <a:gd name="connsiteX181" fmla="*/ 5840362 w 8114427"/>
              <a:gd name="connsiteY181" fmla="*/ 4014102 h 5376282"/>
              <a:gd name="connsiteX182" fmla="*/ 5788357 w 8114427"/>
              <a:gd name="connsiteY182" fmla="*/ 4027103 h 5376282"/>
              <a:gd name="connsiteX183" fmla="*/ 5736354 w 8114427"/>
              <a:gd name="connsiteY183" fmla="*/ 4035771 h 5376282"/>
              <a:gd name="connsiteX184" fmla="*/ 5745022 w 8114427"/>
              <a:gd name="connsiteY184" fmla="*/ 4079107 h 5376282"/>
              <a:gd name="connsiteX185" fmla="*/ 5801360 w 8114427"/>
              <a:gd name="connsiteY185" fmla="*/ 4157112 h 5376282"/>
              <a:gd name="connsiteX186" fmla="*/ 5801359 w 8114427"/>
              <a:gd name="connsiteY186" fmla="*/ 4339126 h 5376282"/>
              <a:gd name="connsiteX187" fmla="*/ 5675683 w 8114427"/>
              <a:gd name="connsiteY187" fmla="*/ 4365128 h 5376282"/>
              <a:gd name="connsiteX188" fmla="*/ 5558675 w 8114427"/>
              <a:gd name="connsiteY188" fmla="*/ 4352126 h 5376282"/>
              <a:gd name="connsiteX189" fmla="*/ 5467668 w 8114427"/>
              <a:gd name="connsiteY189" fmla="*/ 4330458 h 5376282"/>
              <a:gd name="connsiteX190" fmla="*/ 5406997 w 8114427"/>
              <a:gd name="connsiteY190" fmla="*/ 4352127 h 5376282"/>
              <a:gd name="connsiteX191" fmla="*/ 5359327 w 8114427"/>
              <a:gd name="connsiteY191" fmla="*/ 4399797 h 5376282"/>
              <a:gd name="connsiteX192" fmla="*/ 5298656 w 8114427"/>
              <a:gd name="connsiteY192" fmla="*/ 4443134 h 5376282"/>
              <a:gd name="connsiteX193" fmla="*/ 5272654 w 8114427"/>
              <a:gd name="connsiteY193" fmla="*/ 4486469 h 5376282"/>
              <a:gd name="connsiteX194" fmla="*/ 5198982 w 8114427"/>
              <a:gd name="connsiteY194" fmla="*/ 4521139 h 5376282"/>
              <a:gd name="connsiteX195" fmla="*/ 5203315 w 8114427"/>
              <a:gd name="connsiteY195" fmla="*/ 4577477 h 5376282"/>
              <a:gd name="connsiteX196" fmla="*/ 5185981 w 8114427"/>
              <a:gd name="connsiteY196" fmla="*/ 4616479 h 5376282"/>
              <a:gd name="connsiteX197" fmla="*/ 5190315 w 8114427"/>
              <a:gd name="connsiteY197" fmla="*/ 4677150 h 5376282"/>
              <a:gd name="connsiteX198" fmla="*/ 5216316 w 8114427"/>
              <a:gd name="connsiteY198" fmla="*/ 4737821 h 5376282"/>
              <a:gd name="connsiteX199" fmla="*/ 5164312 w 8114427"/>
              <a:gd name="connsiteY199" fmla="*/ 4733488 h 5376282"/>
              <a:gd name="connsiteX200" fmla="*/ 5138311 w 8114427"/>
              <a:gd name="connsiteY200" fmla="*/ 4776824 h 5376282"/>
              <a:gd name="connsiteX201" fmla="*/ 5073306 w 8114427"/>
              <a:gd name="connsiteY201" fmla="*/ 4824494 h 5376282"/>
              <a:gd name="connsiteX202" fmla="*/ 5073306 w 8114427"/>
              <a:gd name="connsiteY202" fmla="*/ 4941503 h 5376282"/>
              <a:gd name="connsiteX203" fmla="*/ 5042970 w 8114427"/>
              <a:gd name="connsiteY203" fmla="*/ 4971838 h 5376282"/>
              <a:gd name="connsiteX204" fmla="*/ 5016969 w 8114427"/>
              <a:gd name="connsiteY204" fmla="*/ 5231857 h 5376282"/>
              <a:gd name="connsiteX205" fmla="*/ 4973633 w 8114427"/>
              <a:gd name="connsiteY205" fmla="*/ 5366201 h 5376282"/>
              <a:gd name="connsiteX206" fmla="*/ 4947631 w 8114427"/>
              <a:gd name="connsiteY206" fmla="*/ 5309863 h 5376282"/>
              <a:gd name="connsiteX207" fmla="*/ 4886959 w 8114427"/>
              <a:gd name="connsiteY207" fmla="*/ 5318530 h 5376282"/>
              <a:gd name="connsiteX208" fmla="*/ 4808953 w 8114427"/>
              <a:gd name="connsiteY208" fmla="*/ 5288195 h 5376282"/>
              <a:gd name="connsiteX209" fmla="*/ 4813287 w 8114427"/>
              <a:gd name="connsiteY209" fmla="*/ 5223190 h 5376282"/>
              <a:gd name="connsiteX210" fmla="*/ 4765617 w 8114427"/>
              <a:gd name="connsiteY210" fmla="*/ 5205855 h 5376282"/>
              <a:gd name="connsiteX211" fmla="*/ 4665944 w 8114427"/>
              <a:gd name="connsiteY211" fmla="*/ 5249192 h 5376282"/>
              <a:gd name="connsiteX212" fmla="*/ 4657276 w 8114427"/>
              <a:gd name="connsiteY212" fmla="*/ 5197189 h 5376282"/>
              <a:gd name="connsiteX213" fmla="*/ 4700612 w 8114427"/>
              <a:gd name="connsiteY213" fmla="*/ 5136518 h 5376282"/>
              <a:gd name="connsiteX214" fmla="*/ 4665943 w 8114427"/>
              <a:gd name="connsiteY214" fmla="*/ 5062846 h 5376282"/>
              <a:gd name="connsiteX215" fmla="*/ 4587937 w 8114427"/>
              <a:gd name="connsiteY215" fmla="*/ 5015175 h 5376282"/>
              <a:gd name="connsiteX216" fmla="*/ 4488263 w 8114427"/>
              <a:gd name="connsiteY216" fmla="*/ 5006508 h 5376282"/>
              <a:gd name="connsiteX217" fmla="*/ 4457927 w 8114427"/>
              <a:gd name="connsiteY217" fmla="*/ 5015175 h 5376282"/>
              <a:gd name="connsiteX218" fmla="*/ 4462261 w 8114427"/>
              <a:gd name="connsiteY218" fmla="*/ 5067178 h 5376282"/>
              <a:gd name="connsiteX219" fmla="*/ 4388589 w 8114427"/>
              <a:gd name="connsiteY219" fmla="*/ 5114849 h 5376282"/>
              <a:gd name="connsiteX220" fmla="*/ 4462261 w 8114427"/>
              <a:gd name="connsiteY220" fmla="*/ 5266528 h 5376282"/>
              <a:gd name="connsiteX221" fmla="*/ 4405924 w 8114427"/>
              <a:gd name="connsiteY221" fmla="*/ 5266528 h 5376282"/>
              <a:gd name="connsiteX222" fmla="*/ 4384256 w 8114427"/>
              <a:gd name="connsiteY222" fmla="*/ 5262193 h 5376282"/>
              <a:gd name="connsiteX223" fmla="*/ 4349588 w 8114427"/>
              <a:gd name="connsiteY223" fmla="*/ 5262193 h 5376282"/>
              <a:gd name="connsiteX224" fmla="*/ 4340919 w 8114427"/>
              <a:gd name="connsiteY224" fmla="*/ 5270860 h 5376282"/>
              <a:gd name="connsiteX225" fmla="*/ 4210910 w 8114427"/>
              <a:gd name="connsiteY225" fmla="*/ 5097514 h 5376282"/>
              <a:gd name="connsiteX226" fmla="*/ 4059232 w 8114427"/>
              <a:gd name="connsiteY226" fmla="*/ 4915502 h 5376282"/>
              <a:gd name="connsiteX227" fmla="*/ 4033230 w 8114427"/>
              <a:gd name="connsiteY227" fmla="*/ 4919835 h 5376282"/>
              <a:gd name="connsiteX228" fmla="*/ 3985560 w 8114427"/>
              <a:gd name="connsiteY228" fmla="*/ 4798492 h 5376282"/>
              <a:gd name="connsiteX229" fmla="*/ 3881553 w 8114427"/>
              <a:gd name="connsiteY229" fmla="*/ 4690151 h 5376282"/>
              <a:gd name="connsiteX230" fmla="*/ 3838216 w 8114427"/>
              <a:gd name="connsiteY230" fmla="*/ 4586143 h 5376282"/>
              <a:gd name="connsiteX231" fmla="*/ 3755877 w 8114427"/>
              <a:gd name="connsiteY231" fmla="*/ 4490803 h 5376282"/>
              <a:gd name="connsiteX232" fmla="*/ 3569530 w 8114427"/>
              <a:gd name="connsiteY232" fmla="*/ 4334792 h 5376282"/>
              <a:gd name="connsiteX233" fmla="*/ 3465522 w 8114427"/>
              <a:gd name="connsiteY233" fmla="*/ 4243785 h 5376282"/>
              <a:gd name="connsiteX234" fmla="*/ 3391850 w 8114427"/>
              <a:gd name="connsiteY234" fmla="*/ 4161446 h 5376282"/>
              <a:gd name="connsiteX235" fmla="*/ 3365848 w 8114427"/>
              <a:gd name="connsiteY235" fmla="*/ 4096441 h 5376282"/>
              <a:gd name="connsiteX236" fmla="*/ 3296510 w 8114427"/>
              <a:gd name="connsiteY236" fmla="*/ 4035770 h 5376282"/>
              <a:gd name="connsiteX237" fmla="*/ 3279175 w 8114427"/>
              <a:gd name="connsiteY237" fmla="*/ 3966432 h 5376282"/>
              <a:gd name="connsiteX238" fmla="*/ 3248839 w 8114427"/>
              <a:gd name="connsiteY238" fmla="*/ 3936096 h 5376282"/>
              <a:gd name="connsiteX239" fmla="*/ 3240172 w 8114427"/>
              <a:gd name="connsiteY239" fmla="*/ 3905760 h 5376282"/>
              <a:gd name="connsiteX240" fmla="*/ 3114497 w 8114427"/>
              <a:gd name="connsiteY240" fmla="*/ 3797419 h 5376282"/>
              <a:gd name="connsiteX241" fmla="*/ 2980153 w 8114427"/>
              <a:gd name="connsiteY241" fmla="*/ 3758416 h 5376282"/>
              <a:gd name="connsiteX242" fmla="*/ 2923815 w 8114427"/>
              <a:gd name="connsiteY242" fmla="*/ 3697746 h 5376282"/>
              <a:gd name="connsiteX243" fmla="*/ 2867480 w 8114427"/>
              <a:gd name="connsiteY243" fmla="*/ 3650075 h 5376282"/>
              <a:gd name="connsiteX244" fmla="*/ 2806810 w 8114427"/>
              <a:gd name="connsiteY244" fmla="*/ 3637074 h 5376282"/>
              <a:gd name="connsiteX245" fmla="*/ 2798142 w 8114427"/>
              <a:gd name="connsiteY245" fmla="*/ 3524399 h 5376282"/>
              <a:gd name="connsiteX246" fmla="*/ 2798143 w 8114427"/>
              <a:gd name="connsiteY246" fmla="*/ 3463728 h 5376282"/>
              <a:gd name="connsiteX247" fmla="*/ 2884816 w 8114427"/>
              <a:gd name="connsiteY247" fmla="*/ 3351053 h 5376282"/>
              <a:gd name="connsiteX248" fmla="*/ 2880504 w 8114427"/>
              <a:gd name="connsiteY248" fmla="*/ 3250100 h 5376282"/>
              <a:gd name="connsiteX249" fmla="*/ 2810649 w 8114427"/>
              <a:gd name="connsiteY249" fmla="*/ 3120674 h 5376282"/>
              <a:gd name="connsiteX250" fmla="*/ 2719113 w 8114427"/>
              <a:gd name="connsiteY250" fmla="*/ 3110284 h 5376282"/>
              <a:gd name="connsiteX251" fmla="*/ 2659973 w 8114427"/>
              <a:gd name="connsiteY251" fmla="*/ 3080958 h 5376282"/>
              <a:gd name="connsiteX0" fmla="*/ 509677 w 8114427"/>
              <a:gd name="connsiteY0" fmla="*/ 2305609 h 5376282"/>
              <a:gd name="connsiteX1" fmla="*/ 719731 w 8114427"/>
              <a:gd name="connsiteY1" fmla="*/ 2366107 h 5376282"/>
              <a:gd name="connsiteX2" fmla="*/ 829268 w 8114427"/>
              <a:gd name="connsiteY2" fmla="*/ 2330388 h 5376282"/>
              <a:gd name="connsiteX3" fmla="*/ 933092 w 8114427"/>
              <a:gd name="connsiteY3" fmla="*/ 2462308 h 5376282"/>
              <a:gd name="connsiteX4" fmla="*/ 979286 w 8114427"/>
              <a:gd name="connsiteY4" fmla="*/ 2406588 h 5376282"/>
              <a:gd name="connsiteX5" fmla="*/ 895943 w 8114427"/>
              <a:gd name="connsiteY5" fmla="*/ 2383251 h 5376282"/>
              <a:gd name="connsiteX6" fmla="*/ 897848 w 8114427"/>
              <a:gd name="connsiteY6" fmla="*/ 2294669 h 5376282"/>
              <a:gd name="connsiteX7" fmla="*/ 953093 w 8114427"/>
              <a:gd name="connsiteY7" fmla="*/ 2040828 h 5376282"/>
              <a:gd name="connsiteX8" fmla="*/ 882262 w 8114427"/>
              <a:gd name="connsiteY8" fmla="*/ 1952938 h 5376282"/>
              <a:gd name="connsiteX9" fmla="*/ 819649 w 8114427"/>
              <a:gd name="connsiteY9" fmla="*/ 1842296 h 5376282"/>
              <a:gd name="connsiteX10" fmla="*/ 724892 w 8114427"/>
              <a:gd name="connsiteY10" fmla="*/ 1694990 h 5376282"/>
              <a:gd name="connsiteX11" fmla="*/ 582758 w 8114427"/>
              <a:gd name="connsiteY11" fmla="*/ 1570351 h 5376282"/>
              <a:gd name="connsiteX12" fmla="*/ 490044 w 8114427"/>
              <a:gd name="connsiteY12" fmla="*/ 1461969 h 5376282"/>
              <a:gd name="connsiteX13" fmla="*/ 398787 w 8114427"/>
              <a:gd name="connsiteY13" fmla="*/ 1377494 h 5376282"/>
              <a:gd name="connsiteX14" fmla="*/ 373643 w 8114427"/>
              <a:gd name="connsiteY14" fmla="*/ 1258831 h 5376282"/>
              <a:gd name="connsiteX15" fmla="*/ 379402 w 8114427"/>
              <a:gd name="connsiteY15" fmla="*/ 1151904 h 5376282"/>
              <a:gd name="connsiteX16" fmla="*/ 343327 w 8114427"/>
              <a:gd name="connsiteY16" fmla="*/ 1054238 h 5376282"/>
              <a:gd name="connsiteX17" fmla="*/ 302947 w 8114427"/>
              <a:gd name="connsiteY17" fmla="*/ 996082 h 5376282"/>
              <a:gd name="connsiteX18" fmla="*/ 307902 w 8114427"/>
              <a:gd name="connsiteY18" fmla="*/ 860731 h 5376282"/>
              <a:gd name="connsiteX19" fmla="*/ 218162 w 8114427"/>
              <a:gd name="connsiteY19" fmla="*/ 767429 h 5376282"/>
              <a:gd name="connsiteX20" fmla="*/ 238786 w 8114427"/>
              <a:gd name="connsiteY20" fmla="*/ 673694 h 5376282"/>
              <a:gd name="connsiteX21" fmla="*/ 131859 w 8114427"/>
              <a:gd name="connsiteY21" fmla="*/ 414074 h 5376282"/>
              <a:gd name="connsiteX22" fmla="*/ 179454 w 8114427"/>
              <a:gd name="connsiteY22" fmla="*/ 360503 h 5376282"/>
              <a:gd name="connsiteX23" fmla="*/ 91696 w 8114427"/>
              <a:gd name="connsiteY23" fmla="*/ 241499 h 5376282"/>
              <a:gd name="connsiteX24" fmla="*/ 44535 w 8114427"/>
              <a:gd name="connsiteY24" fmla="*/ 106364 h 5376282"/>
              <a:gd name="connsiteX25" fmla="*/ 73903 w 8114427"/>
              <a:gd name="connsiteY25" fmla="*/ 3029 h 5376282"/>
              <a:gd name="connsiteX26" fmla="*/ 914999 w 8114427"/>
              <a:gd name="connsiteY26" fmla="*/ 32694 h 5376282"/>
              <a:gd name="connsiteX27" fmla="*/ 985387 w 8114427"/>
              <a:gd name="connsiteY27" fmla="*/ 86035 h 5376282"/>
              <a:gd name="connsiteX28" fmla="*/ 1040724 w 8114427"/>
              <a:gd name="connsiteY28" fmla="*/ 212028 h 5376282"/>
              <a:gd name="connsiteX29" fmla="*/ 2217091 w 8114427"/>
              <a:gd name="connsiteY29" fmla="*/ 808490 h 5376282"/>
              <a:gd name="connsiteX30" fmla="*/ 2789562 w 8114427"/>
              <a:gd name="connsiteY30" fmla="*/ 907056 h 5376282"/>
              <a:gd name="connsiteX31" fmla="*/ 3280035 w 8114427"/>
              <a:gd name="connsiteY31" fmla="*/ 953195 h 5376282"/>
              <a:gd name="connsiteX32" fmla="*/ 3494599 w 8114427"/>
              <a:gd name="connsiteY32" fmla="*/ 977101 h 5376282"/>
              <a:gd name="connsiteX33" fmla="*/ 3506552 w 8114427"/>
              <a:gd name="connsiteY33" fmla="*/ 977101 h 5376282"/>
              <a:gd name="connsiteX34" fmla="*/ 3518505 w 8114427"/>
              <a:gd name="connsiteY34" fmla="*/ 779877 h 5376282"/>
              <a:gd name="connsiteX35" fmla="*/ 3518505 w 8114427"/>
              <a:gd name="connsiteY35" fmla="*/ 773901 h 5376282"/>
              <a:gd name="connsiteX36" fmla="*/ 3655964 w 8114427"/>
              <a:gd name="connsiteY36" fmla="*/ 773901 h 5376282"/>
              <a:gd name="connsiteX37" fmla="*/ 4205799 w 8114427"/>
              <a:gd name="connsiteY37" fmla="*/ 821713 h 5376282"/>
              <a:gd name="connsiteX38" fmla="*/ 4241658 w 8114427"/>
              <a:gd name="connsiteY38" fmla="*/ 821713 h 5376282"/>
              <a:gd name="connsiteX39" fmla="*/ 4271540 w 8114427"/>
              <a:gd name="connsiteY39" fmla="*/ 851595 h 5376282"/>
              <a:gd name="connsiteX40" fmla="*/ 4295446 w 8114427"/>
              <a:gd name="connsiteY40" fmla="*/ 905383 h 5376282"/>
              <a:gd name="connsiteX41" fmla="*/ 4301423 w 8114427"/>
              <a:gd name="connsiteY41" fmla="*/ 953195 h 5376282"/>
              <a:gd name="connsiteX42" fmla="*/ 4343258 w 8114427"/>
              <a:gd name="connsiteY42" fmla="*/ 1001007 h 5376282"/>
              <a:gd name="connsiteX43" fmla="*/ 4408999 w 8114427"/>
              <a:gd name="connsiteY43" fmla="*/ 1012960 h 5376282"/>
              <a:gd name="connsiteX44" fmla="*/ 4462787 w 8114427"/>
              <a:gd name="connsiteY44" fmla="*/ 1060772 h 5376282"/>
              <a:gd name="connsiteX45" fmla="*/ 4504623 w 8114427"/>
              <a:gd name="connsiteY45" fmla="*/ 1114560 h 5376282"/>
              <a:gd name="connsiteX46" fmla="*/ 4558411 w 8114427"/>
              <a:gd name="connsiteY46" fmla="*/ 1168348 h 5376282"/>
              <a:gd name="connsiteX47" fmla="*/ 4576340 w 8114427"/>
              <a:gd name="connsiteY47" fmla="*/ 1198230 h 5376282"/>
              <a:gd name="connsiteX48" fmla="*/ 4630129 w 8114427"/>
              <a:gd name="connsiteY48" fmla="*/ 1246042 h 5376282"/>
              <a:gd name="connsiteX49" fmla="*/ 4683917 w 8114427"/>
              <a:gd name="connsiteY49" fmla="*/ 1293854 h 5376282"/>
              <a:gd name="connsiteX50" fmla="*/ 4689893 w 8114427"/>
              <a:gd name="connsiteY50" fmla="*/ 1293854 h 5376282"/>
              <a:gd name="connsiteX51" fmla="*/ 4749658 w 8114427"/>
              <a:gd name="connsiteY51" fmla="*/ 1311783 h 5376282"/>
              <a:gd name="connsiteX52" fmla="*/ 4791493 w 8114427"/>
              <a:gd name="connsiteY52" fmla="*/ 1365572 h 5376282"/>
              <a:gd name="connsiteX53" fmla="*/ 4797470 w 8114427"/>
              <a:gd name="connsiteY53" fmla="*/ 1377524 h 5376282"/>
              <a:gd name="connsiteX54" fmla="*/ 4821376 w 8114427"/>
              <a:gd name="connsiteY54" fmla="*/ 1401430 h 5376282"/>
              <a:gd name="connsiteX55" fmla="*/ 4845281 w 8114427"/>
              <a:gd name="connsiteY55" fmla="*/ 1443266 h 5376282"/>
              <a:gd name="connsiteX56" fmla="*/ 4851258 w 8114427"/>
              <a:gd name="connsiteY56" fmla="*/ 1491077 h 5376282"/>
              <a:gd name="connsiteX57" fmla="*/ 4863211 w 8114427"/>
              <a:gd name="connsiteY57" fmla="*/ 1514983 h 5376282"/>
              <a:gd name="connsiteX58" fmla="*/ 4887117 w 8114427"/>
              <a:gd name="connsiteY58" fmla="*/ 1544866 h 5376282"/>
              <a:gd name="connsiteX59" fmla="*/ 4911023 w 8114427"/>
              <a:gd name="connsiteY59" fmla="*/ 1580724 h 5376282"/>
              <a:gd name="connsiteX60" fmla="*/ 4922976 w 8114427"/>
              <a:gd name="connsiteY60" fmla="*/ 1610607 h 5376282"/>
              <a:gd name="connsiteX61" fmla="*/ 4899070 w 8114427"/>
              <a:gd name="connsiteY61" fmla="*/ 1664395 h 5376282"/>
              <a:gd name="connsiteX62" fmla="*/ 4922976 w 8114427"/>
              <a:gd name="connsiteY62" fmla="*/ 1712207 h 5376282"/>
              <a:gd name="connsiteX63" fmla="*/ 4934929 w 8114427"/>
              <a:gd name="connsiteY63" fmla="*/ 1742089 h 5376282"/>
              <a:gd name="connsiteX64" fmla="*/ 4952858 w 8114427"/>
              <a:gd name="connsiteY64" fmla="*/ 1783924 h 5376282"/>
              <a:gd name="connsiteX65" fmla="*/ 4964811 w 8114427"/>
              <a:gd name="connsiteY65" fmla="*/ 1801854 h 5376282"/>
              <a:gd name="connsiteX66" fmla="*/ 4964811 w 8114427"/>
              <a:gd name="connsiteY66" fmla="*/ 1831736 h 5376282"/>
              <a:gd name="connsiteX67" fmla="*/ 5012623 w 8114427"/>
              <a:gd name="connsiteY67" fmla="*/ 1891501 h 5376282"/>
              <a:gd name="connsiteX68" fmla="*/ 5042505 w 8114427"/>
              <a:gd name="connsiteY68" fmla="*/ 1909430 h 5376282"/>
              <a:gd name="connsiteX69" fmla="*/ 5048481 w 8114427"/>
              <a:gd name="connsiteY69" fmla="*/ 1903454 h 5376282"/>
              <a:gd name="connsiteX70" fmla="*/ 5090317 w 8114427"/>
              <a:gd name="connsiteY70" fmla="*/ 1921383 h 5376282"/>
              <a:gd name="connsiteX71" fmla="*/ 5144105 w 8114427"/>
              <a:gd name="connsiteY71" fmla="*/ 1969195 h 5376282"/>
              <a:gd name="connsiteX72" fmla="*/ 5185940 w 8114427"/>
              <a:gd name="connsiteY72" fmla="*/ 2005054 h 5376282"/>
              <a:gd name="connsiteX73" fmla="*/ 5221799 w 8114427"/>
              <a:gd name="connsiteY73" fmla="*/ 2017007 h 5376282"/>
              <a:gd name="connsiteX74" fmla="*/ 5275587 w 8114427"/>
              <a:gd name="connsiteY74" fmla="*/ 2028960 h 5376282"/>
              <a:gd name="connsiteX75" fmla="*/ 5275587 w 8114427"/>
              <a:gd name="connsiteY75" fmla="*/ 2052866 h 5376282"/>
              <a:gd name="connsiteX76" fmla="*/ 5323399 w 8114427"/>
              <a:gd name="connsiteY76" fmla="*/ 2082748 h 5376282"/>
              <a:gd name="connsiteX77" fmla="*/ 5359258 w 8114427"/>
              <a:gd name="connsiteY77" fmla="*/ 2088724 h 5376282"/>
              <a:gd name="connsiteX78" fmla="*/ 5401093 w 8114427"/>
              <a:gd name="connsiteY78" fmla="*/ 2124583 h 5376282"/>
              <a:gd name="connsiteX79" fmla="*/ 5430976 w 8114427"/>
              <a:gd name="connsiteY79" fmla="*/ 2142513 h 5376282"/>
              <a:gd name="connsiteX80" fmla="*/ 5442929 w 8114427"/>
              <a:gd name="connsiteY80" fmla="*/ 2148489 h 5376282"/>
              <a:gd name="connsiteX81" fmla="*/ 5466834 w 8114427"/>
              <a:gd name="connsiteY81" fmla="*/ 2154466 h 5376282"/>
              <a:gd name="connsiteX82" fmla="*/ 5526599 w 8114427"/>
              <a:gd name="connsiteY82" fmla="*/ 2178372 h 5376282"/>
              <a:gd name="connsiteX83" fmla="*/ 5550505 w 8114427"/>
              <a:gd name="connsiteY83" fmla="*/ 2154466 h 5376282"/>
              <a:gd name="connsiteX84" fmla="*/ 5574411 w 8114427"/>
              <a:gd name="connsiteY84" fmla="*/ 2130560 h 5376282"/>
              <a:gd name="connsiteX85" fmla="*/ 5604293 w 8114427"/>
              <a:gd name="connsiteY85" fmla="*/ 2088724 h 5376282"/>
              <a:gd name="connsiteX86" fmla="*/ 5646129 w 8114427"/>
              <a:gd name="connsiteY86" fmla="*/ 2064819 h 5376282"/>
              <a:gd name="connsiteX87" fmla="*/ 5634176 w 8114427"/>
              <a:gd name="connsiteY87" fmla="*/ 2046889 h 5376282"/>
              <a:gd name="connsiteX88" fmla="*/ 5634176 w 8114427"/>
              <a:gd name="connsiteY88" fmla="*/ 2011030 h 5376282"/>
              <a:gd name="connsiteX89" fmla="*/ 5670034 w 8114427"/>
              <a:gd name="connsiteY89" fmla="*/ 1975172 h 5376282"/>
              <a:gd name="connsiteX90" fmla="*/ 5670034 w 8114427"/>
              <a:gd name="connsiteY90" fmla="*/ 1957242 h 5376282"/>
              <a:gd name="connsiteX91" fmla="*/ 5735776 w 8114427"/>
              <a:gd name="connsiteY91" fmla="*/ 1819783 h 5376282"/>
              <a:gd name="connsiteX92" fmla="*/ 5753705 w 8114427"/>
              <a:gd name="connsiteY92" fmla="*/ 1813807 h 5376282"/>
              <a:gd name="connsiteX93" fmla="*/ 5843352 w 8114427"/>
              <a:gd name="connsiteY93" fmla="*/ 1795877 h 5376282"/>
              <a:gd name="connsiteX94" fmla="*/ 5855305 w 8114427"/>
              <a:gd name="connsiteY94" fmla="*/ 1795877 h 5376282"/>
              <a:gd name="connsiteX95" fmla="*/ 5879210 w 8114427"/>
              <a:gd name="connsiteY95" fmla="*/ 1765996 h 5376282"/>
              <a:gd name="connsiteX96" fmla="*/ 6070456 w 8114427"/>
              <a:gd name="connsiteY96" fmla="*/ 1789901 h 5376282"/>
              <a:gd name="connsiteX97" fmla="*/ 6219869 w 8114427"/>
              <a:gd name="connsiteY97" fmla="*/ 1807830 h 5376282"/>
              <a:gd name="connsiteX98" fmla="*/ 6291586 w 8114427"/>
              <a:gd name="connsiteY98" fmla="*/ 1849666 h 5376282"/>
              <a:gd name="connsiteX99" fmla="*/ 6327444 w 8114427"/>
              <a:gd name="connsiteY99" fmla="*/ 1897477 h 5376282"/>
              <a:gd name="connsiteX100" fmla="*/ 6333421 w 8114427"/>
              <a:gd name="connsiteY100" fmla="*/ 1939313 h 5376282"/>
              <a:gd name="connsiteX101" fmla="*/ 6423067 w 8114427"/>
              <a:gd name="connsiteY101" fmla="*/ 1951266 h 5376282"/>
              <a:gd name="connsiteX102" fmla="*/ 6452950 w 8114427"/>
              <a:gd name="connsiteY102" fmla="*/ 2017007 h 5376282"/>
              <a:gd name="connsiteX103" fmla="*/ 6512713 w 8114427"/>
              <a:gd name="connsiteY103" fmla="*/ 2046889 h 5376282"/>
              <a:gd name="connsiteX104" fmla="*/ 6584431 w 8114427"/>
              <a:gd name="connsiteY104" fmla="*/ 2118606 h 5376282"/>
              <a:gd name="connsiteX105" fmla="*/ 6620289 w 8114427"/>
              <a:gd name="connsiteY105" fmla="*/ 2256065 h 5376282"/>
              <a:gd name="connsiteX106" fmla="*/ 6703960 w 8114427"/>
              <a:gd name="connsiteY106" fmla="*/ 2381572 h 5376282"/>
              <a:gd name="connsiteX107" fmla="*/ 6745795 w 8114427"/>
              <a:gd name="connsiteY107" fmla="*/ 2501101 h 5376282"/>
              <a:gd name="connsiteX108" fmla="*/ 6829465 w 8114427"/>
              <a:gd name="connsiteY108" fmla="*/ 2560866 h 5376282"/>
              <a:gd name="connsiteX109" fmla="*/ 6889229 w 8114427"/>
              <a:gd name="connsiteY109" fmla="*/ 2650512 h 5376282"/>
              <a:gd name="connsiteX110" fmla="*/ 6948993 w 8114427"/>
              <a:gd name="connsiteY110" fmla="*/ 2758089 h 5376282"/>
              <a:gd name="connsiteX111" fmla="*/ 6996805 w 8114427"/>
              <a:gd name="connsiteY111" fmla="*/ 2805900 h 5376282"/>
              <a:gd name="connsiteX112" fmla="*/ 7068521 w 8114427"/>
              <a:gd name="connsiteY112" fmla="*/ 2829806 h 5376282"/>
              <a:gd name="connsiteX113" fmla="*/ 7080473 w 8114427"/>
              <a:gd name="connsiteY113" fmla="*/ 2907501 h 5376282"/>
              <a:gd name="connsiteX114" fmla="*/ 7086450 w 8114427"/>
              <a:gd name="connsiteY114" fmla="*/ 2979218 h 5376282"/>
              <a:gd name="connsiteX115" fmla="*/ 7104378 w 8114427"/>
              <a:gd name="connsiteY115" fmla="*/ 3080819 h 5376282"/>
              <a:gd name="connsiteX116" fmla="*/ 7146214 w 8114427"/>
              <a:gd name="connsiteY116" fmla="*/ 3182419 h 5376282"/>
              <a:gd name="connsiteX117" fmla="*/ 7176095 w 8114427"/>
              <a:gd name="connsiteY117" fmla="*/ 3194372 h 5376282"/>
              <a:gd name="connsiteX118" fmla="*/ 7200002 w 8114427"/>
              <a:gd name="connsiteY118" fmla="*/ 3260112 h 5376282"/>
              <a:gd name="connsiteX119" fmla="*/ 7277694 w 8114427"/>
              <a:gd name="connsiteY119" fmla="*/ 3361711 h 5376282"/>
              <a:gd name="connsiteX120" fmla="*/ 7385271 w 8114427"/>
              <a:gd name="connsiteY120" fmla="*/ 3391593 h 5376282"/>
              <a:gd name="connsiteX121" fmla="*/ 7451012 w 8114427"/>
              <a:gd name="connsiteY121" fmla="*/ 3445381 h 5376282"/>
              <a:gd name="connsiteX122" fmla="*/ 7558588 w 8114427"/>
              <a:gd name="connsiteY122" fmla="*/ 3451357 h 5376282"/>
              <a:gd name="connsiteX123" fmla="*/ 7630305 w 8114427"/>
              <a:gd name="connsiteY123" fmla="*/ 3517097 h 5376282"/>
              <a:gd name="connsiteX124" fmla="*/ 7702023 w 8114427"/>
              <a:gd name="connsiteY124" fmla="*/ 3546980 h 5376282"/>
              <a:gd name="connsiteX125" fmla="*/ 7857410 w 8114427"/>
              <a:gd name="connsiteY125" fmla="*/ 3535026 h 5376282"/>
              <a:gd name="connsiteX126" fmla="*/ 7970962 w 8114427"/>
              <a:gd name="connsiteY126" fmla="*/ 3588814 h 5376282"/>
              <a:gd name="connsiteX127" fmla="*/ 8012796 w 8114427"/>
              <a:gd name="connsiteY127" fmla="*/ 3612720 h 5376282"/>
              <a:gd name="connsiteX128" fmla="*/ 8090490 w 8114427"/>
              <a:gd name="connsiteY128" fmla="*/ 3564909 h 5376282"/>
              <a:gd name="connsiteX129" fmla="*/ 8108418 w 8114427"/>
              <a:gd name="connsiteY129" fmla="*/ 3558932 h 5376282"/>
              <a:gd name="connsiteX130" fmla="*/ 8114394 w 8114427"/>
              <a:gd name="connsiteY130" fmla="*/ 3720296 h 5376282"/>
              <a:gd name="connsiteX131" fmla="*/ 8030724 w 8114427"/>
              <a:gd name="connsiteY131" fmla="*/ 3893614 h 5376282"/>
              <a:gd name="connsiteX132" fmla="*/ 7970960 w 8114427"/>
              <a:gd name="connsiteY132" fmla="*/ 4054978 h 5376282"/>
              <a:gd name="connsiteX133" fmla="*/ 7929124 w 8114427"/>
              <a:gd name="connsiteY133" fmla="*/ 4365754 h 5376282"/>
              <a:gd name="connsiteX134" fmla="*/ 7911195 w 8114427"/>
              <a:gd name="connsiteY134" fmla="*/ 4568954 h 5376282"/>
              <a:gd name="connsiteX135" fmla="*/ 7917171 w 8114427"/>
              <a:gd name="connsiteY135" fmla="*/ 4736295 h 5376282"/>
              <a:gd name="connsiteX136" fmla="*/ 7917171 w 8114427"/>
              <a:gd name="connsiteY136" fmla="*/ 4867777 h 5376282"/>
              <a:gd name="connsiteX137" fmla="*/ 7929124 w 8114427"/>
              <a:gd name="connsiteY137" fmla="*/ 5029141 h 5376282"/>
              <a:gd name="connsiteX138" fmla="*/ 7893266 w 8114427"/>
              <a:gd name="connsiteY138" fmla="*/ 5166599 h 5376282"/>
              <a:gd name="connsiteX139" fmla="*/ 7905219 w 8114427"/>
              <a:gd name="connsiteY139" fmla="*/ 5280152 h 5376282"/>
              <a:gd name="connsiteX140" fmla="*/ 7935101 w 8114427"/>
              <a:gd name="connsiteY140" fmla="*/ 5369799 h 5376282"/>
              <a:gd name="connsiteX141" fmla="*/ 7911195 w 8114427"/>
              <a:gd name="connsiteY141" fmla="*/ 5369798 h 5376282"/>
              <a:gd name="connsiteX142" fmla="*/ 7815571 w 8114427"/>
              <a:gd name="connsiteY142" fmla="*/ 5327962 h 5376282"/>
              <a:gd name="connsiteX143" fmla="*/ 7725924 w 8114427"/>
              <a:gd name="connsiteY143" fmla="*/ 5286127 h 5376282"/>
              <a:gd name="connsiteX144" fmla="*/ 7678113 w 8114427"/>
              <a:gd name="connsiteY144" fmla="*/ 5292104 h 5376282"/>
              <a:gd name="connsiteX145" fmla="*/ 7546631 w 8114427"/>
              <a:gd name="connsiteY145" fmla="*/ 5298081 h 5376282"/>
              <a:gd name="connsiteX146" fmla="*/ 7474913 w 8114427"/>
              <a:gd name="connsiteY146" fmla="*/ 5310034 h 5376282"/>
              <a:gd name="connsiteX147" fmla="*/ 7445031 w 8114427"/>
              <a:gd name="connsiteY147" fmla="*/ 5339916 h 5376282"/>
              <a:gd name="connsiteX148" fmla="*/ 7259760 w 8114427"/>
              <a:gd name="connsiteY148" fmla="*/ 5298080 h 5376282"/>
              <a:gd name="connsiteX149" fmla="*/ 7214129 w 8114427"/>
              <a:gd name="connsiteY149" fmla="*/ 5192855 h 5376282"/>
              <a:gd name="connsiteX150" fmla="*/ 7179460 w 8114427"/>
              <a:gd name="connsiteY150" fmla="*/ 5214524 h 5376282"/>
              <a:gd name="connsiteX151" fmla="*/ 7144791 w 8114427"/>
              <a:gd name="connsiteY151" fmla="*/ 5179854 h 5376282"/>
              <a:gd name="connsiteX152" fmla="*/ 7127456 w 8114427"/>
              <a:gd name="connsiteY152" fmla="*/ 5218856 h 5376282"/>
              <a:gd name="connsiteX153" fmla="*/ 6915107 w 8114427"/>
              <a:gd name="connsiteY153" fmla="*/ 5145184 h 5376282"/>
              <a:gd name="connsiteX154" fmla="*/ 6893439 w 8114427"/>
              <a:gd name="connsiteY154" fmla="*/ 5097514 h 5376282"/>
              <a:gd name="connsiteX155" fmla="*/ 6941109 w 8114427"/>
              <a:gd name="connsiteY155" fmla="*/ 5054178 h 5376282"/>
              <a:gd name="connsiteX156" fmla="*/ 6906440 w 8114427"/>
              <a:gd name="connsiteY156" fmla="*/ 4976172 h 5376282"/>
              <a:gd name="connsiteX157" fmla="*/ 6863104 w 8114427"/>
              <a:gd name="connsiteY157" fmla="*/ 4980506 h 5376282"/>
              <a:gd name="connsiteX158" fmla="*/ 6880438 w 8114427"/>
              <a:gd name="connsiteY158" fmla="*/ 4928502 h 5376282"/>
              <a:gd name="connsiteX159" fmla="*/ 6780764 w 8114427"/>
              <a:gd name="connsiteY159" fmla="*/ 4928502 h 5376282"/>
              <a:gd name="connsiteX160" fmla="*/ 6750429 w 8114427"/>
              <a:gd name="connsiteY160" fmla="*/ 4958837 h 5376282"/>
              <a:gd name="connsiteX161" fmla="*/ 6715759 w 8114427"/>
              <a:gd name="connsiteY161" fmla="*/ 4950170 h 5376282"/>
              <a:gd name="connsiteX162" fmla="*/ 6702758 w 8114427"/>
              <a:gd name="connsiteY162" fmla="*/ 4915501 h 5376282"/>
              <a:gd name="connsiteX163" fmla="*/ 6698424 w 8114427"/>
              <a:gd name="connsiteY163" fmla="*/ 4824495 h 5376282"/>
              <a:gd name="connsiteX164" fmla="*/ 6681090 w 8114427"/>
              <a:gd name="connsiteY164" fmla="*/ 4729155 h 5376282"/>
              <a:gd name="connsiteX165" fmla="*/ 6685423 w 8114427"/>
              <a:gd name="connsiteY165" fmla="*/ 4659816 h 5376282"/>
              <a:gd name="connsiteX166" fmla="*/ 6620418 w 8114427"/>
              <a:gd name="connsiteY166" fmla="*/ 4573142 h 5376282"/>
              <a:gd name="connsiteX167" fmla="*/ 6624753 w 8114427"/>
              <a:gd name="connsiteY167" fmla="*/ 4425798 h 5376282"/>
              <a:gd name="connsiteX168" fmla="*/ 6529412 w 8114427"/>
              <a:gd name="connsiteY168" fmla="*/ 4304457 h 5376282"/>
              <a:gd name="connsiteX169" fmla="*/ 6494743 w 8114427"/>
              <a:gd name="connsiteY169" fmla="*/ 4261120 h 5376282"/>
              <a:gd name="connsiteX170" fmla="*/ 6438406 w 8114427"/>
              <a:gd name="connsiteY170" fmla="*/ 4274121 h 5376282"/>
              <a:gd name="connsiteX171" fmla="*/ 6395069 w 8114427"/>
              <a:gd name="connsiteY171" fmla="*/ 4252453 h 5376282"/>
              <a:gd name="connsiteX172" fmla="*/ 6356067 w 8114427"/>
              <a:gd name="connsiteY172" fmla="*/ 4174447 h 5376282"/>
              <a:gd name="connsiteX173" fmla="*/ 6299729 w 8114427"/>
              <a:gd name="connsiteY173" fmla="*/ 4183114 h 5376282"/>
              <a:gd name="connsiteX174" fmla="*/ 6243391 w 8114427"/>
              <a:gd name="connsiteY174" fmla="*/ 4204783 h 5376282"/>
              <a:gd name="connsiteX175" fmla="*/ 6165385 w 8114427"/>
              <a:gd name="connsiteY175" fmla="*/ 4209116 h 5376282"/>
              <a:gd name="connsiteX176" fmla="*/ 6161052 w 8114427"/>
              <a:gd name="connsiteY176" fmla="*/ 4174447 h 5376282"/>
              <a:gd name="connsiteX177" fmla="*/ 6182721 w 8114427"/>
              <a:gd name="connsiteY177" fmla="*/ 4165779 h 5376282"/>
              <a:gd name="connsiteX178" fmla="*/ 6139384 w 8114427"/>
              <a:gd name="connsiteY178" fmla="*/ 4126776 h 5376282"/>
              <a:gd name="connsiteX179" fmla="*/ 6100381 w 8114427"/>
              <a:gd name="connsiteY179" fmla="*/ 4113776 h 5376282"/>
              <a:gd name="connsiteX180" fmla="*/ 6018041 w 8114427"/>
              <a:gd name="connsiteY180" fmla="*/ 4035770 h 5376282"/>
              <a:gd name="connsiteX181" fmla="*/ 5840362 w 8114427"/>
              <a:gd name="connsiteY181" fmla="*/ 4014102 h 5376282"/>
              <a:gd name="connsiteX182" fmla="*/ 5788357 w 8114427"/>
              <a:gd name="connsiteY182" fmla="*/ 4027103 h 5376282"/>
              <a:gd name="connsiteX183" fmla="*/ 5736354 w 8114427"/>
              <a:gd name="connsiteY183" fmla="*/ 4035771 h 5376282"/>
              <a:gd name="connsiteX184" fmla="*/ 5745022 w 8114427"/>
              <a:gd name="connsiteY184" fmla="*/ 4079107 h 5376282"/>
              <a:gd name="connsiteX185" fmla="*/ 5801360 w 8114427"/>
              <a:gd name="connsiteY185" fmla="*/ 4157112 h 5376282"/>
              <a:gd name="connsiteX186" fmla="*/ 5801359 w 8114427"/>
              <a:gd name="connsiteY186" fmla="*/ 4339126 h 5376282"/>
              <a:gd name="connsiteX187" fmla="*/ 5675683 w 8114427"/>
              <a:gd name="connsiteY187" fmla="*/ 4365128 h 5376282"/>
              <a:gd name="connsiteX188" fmla="*/ 5558675 w 8114427"/>
              <a:gd name="connsiteY188" fmla="*/ 4352126 h 5376282"/>
              <a:gd name="connsiteX189" fmla="*/ 5467668 w 8114427"/>
              <a:gd name="connsiteY189" fmla="*/ 4330458 h 5376282"/>
              <a:gd name="connsiteX190" fmla="*/ 5406997 w 8114427"/>
              <a:gd name="connsiteY190" fmla="*/ 4352127 h 5376282"/>
              <a:gd name="connsiteX191" fmla="*/ 5359327 w 8114427"/>
              <a:gd name="connsiteY191" fmla="*/ 4399797 h 5376282"/>
              <a:gd name="connsiteX192" fmla="*/ 5298656 w 8114427"/>
              <a:gd name="connsiteY192" fmla="*/ 4443134 h 5376282"/>
              <a:gd name="connsiteX193" fmla="*/ 5272654 w 8114427"/>
              <a:gd name="connsiteY193" fmla="*/ 4486469 h 5376282"/>
              <a:gd name="connsiteX194" fmla="*/ 5198982 w 8114427"/>
              <a:gd name="connsiteY194" fmla="*/ 4521139 h 5376282"/>
              <a:gd name="connsiteX195" fmla="*/ 5203315 w 8114427"/>
              <a:gd name="connsiteY195" fmla="*/ 4577477 h 5376282"/>
              <a:gd name="connsiteX196" fmla="*/ 5185981 w 8114427"/>
              <a:gd name="connsiteY196" fmla="*/ 4616479 h 5376282"/>
              <a:gd name="connsiteX197" fmla="*/ 5190315 w 8114427"/>
              <a:gd name="connsiteY197" fmla="*/ 4677150 h 5376282"/>
              <a:gd name="connsiteX198" fmla="*/ 5216316 w 8114427"/>
              <a:gd name="connsiteY198" fmla="*/ 4737821 h 5376282"/>
              <a:gd name="connsiteX199" fmla="*/ 5164312 w 8114427"/>
              <a:gd name="connsiteY199" fmla="*/ 4733488 h 5376282"/>
              <a:gd name="connsiteX200" fmla="*/ 5138311 w 8114427"/>
              <a:gd name="connsiteY200" fmla="*/ 4776824 h 5376282"/>
              <a:gd name="connsiteX201" fmla="*/ 5073306 w 8114427"/>
              <a:gd name="connsiteY201" fmla="*/ 4824494 h 5376282"/>
              <a:gd name="connsiteX202" fmla="*/ 5073306 w 8114427"/>
              <a:gd name="connsiteY202" fmla="*/ 4941503 h 5376282"/>
              <a:gd name="connsiteX203" fmla="*/ 5042970 w 8114427"/>
              <a:gd name="connsiteY203" fmla="*/ 4971838 h 5376282"/>
              <a:gd name="connsiteX204" fmla="*/ 5016969 w 8114427"/>
              <a:gd name="connsiteY204" fmla="*/ 5231857 h 5376282"/>
              <a:gd name="connsiteX205" fmla="*/ 4973633 w 8114427"/>
              <a:gd name="connsiteY205" fmla="*/ 5366201 h 5376282"/>
              <a:gd name="connsiteX206" fmla="*/ 4947631 w 8114427"/>
              <a:gd name="connsiteY206" fmla="*/ 5309863 h 5376282"/>
              <a:gd name="connsiteX207" fmla="*/ 4886959 w 8114427"/>
              <a:gd name="connsiteY207" fmla="*/ 5318530 h 5376282"/>
              <a:gd name="connsiteX208" fmla="*/ 4808953 w 8114427"/>
              <a:gd name="connsiteY208" fmla="*/ 5288195 h 5376282"/>
              <a:gd name="connsiteX209" fmla="*/ 4813287 w 8114427"/>
              <a:gd name="connsiteY209" fmla="*/ 5223190 h 5376282"/>
              <a:gd name="connsiteX210" fmla="*/ 4765617 w 8114427"/>
              <a:gd name="connsiteY210" fmla="*/ 5205855 h 5376282"/>
              <a:gd name="connsiteX211" fmla="*/ 4665944 w 8114427"/>
              <a:gd name="connsiteY211" fmla="*/ 5249192 h 5376282"/>
              <a:gd name="connsiteX212" fmla="*/ 4657276 w 8114427"/>
              <a:gd name="connsiteY212" fmla="*/ 5197189 h 5376282"/>
              <a:gd name="connsiteX213" fmla="*/ 4700612 w 8114427"/>
              <a:gd name="connsiteY213" fmla="*/ 5136518 h 5376282"/>
              <a:gd name="connsiteX214" fmla="*/ 4665943 w 8114427"/>
              <a:gd name="connsiteY214" fmla="*/ 5062846 h 5376282"/>
              <a:gd name="connsiteX215" fmla="*/ 4587937 w 8114427"/>
              <a:gd name="connsiteY215" fmla="*/ 5015175 h 5376282"/>
              <a:gd name="connsiteX216" fmla="*/ 4488263 w 8114427"/>
              <a:gd name="connsiteY216" fmla="*/ 5006508 h 5376282"/>
              <a:gd name="connsiteX217" fmla="*/ 4457927 w 8114427"/>
              <a:gd name="connsiteY217" fmla="*/ 5015175 h 5376282"/>
              <a:gd name="connsiteX218" fmla="*/ 4462261 w 8114427"/>
              <a:gd name="connsiteY218" fmla="*/ 5067178 h 5376282"/>
              <a:gd name="connsiteX219" fmla="*/ 4388589 w 8114427"/>
              <a:gd name="connsiteY219" fmla="*/ 5114849 h 5376282"/>
              <a:gd name="connsiteX220" fmla="*/ 4462261 w 8114427"/>
              <a:gd name="connsiteY220" fmla="*/ 5266528 h 5376282"/>
              <a:gd name="connsiteX221" fmla="*/ 4405924 w 8114427"/>
              <a:gd name="connsiteY221" fmla="*/ 5266528 h 5376282"/>
              <a:gd name="connsiteX222" fmla="*/ 4384256 w 8114427"/>
              <a:gd name="connsiteY222" fmla="*/ 5262193 h 5376282"/>
              <a:gd name="connsiteX223" fmla="*/ 4349588 w 8114427"/>
              <a:gd name="connsiteY223" fmla="*/ 5262193 h 5376282"/>
              <a:gd name="connsiteX224" fmla="*/ 4340919 w 8114427"/>
              <a:gd name="connsiteY224" fmla="*/ 5270860 h 5376282"/>
              <a:gd name="connsiteX225" fmla="*/ 4210910 w 8114427"/>
              <a:gd name="connsiteY225" fmla="*/ 5097514 h 5376282"/>
              <a:gd name="connsiteX226" fmla="*/ 4059232 w 8114427"/>
              <a:gd name="connsiteY226" fmla="*/ 4915502 h 5376282"/>
              <a:gd name="connsiteX227" fmla="*/ 4033230 w 8114427"/>
              <a:gd name="connsiteY227" fmla="*/ 4919835 h 5376282"/>
              <a:gd name="connsiteX228" fmla="*/ 3985560 w 8114427"/>
              <a:gd name="connsiteY228" fmla="*/ 4798492 h 5376282"/>
              <a:gd name="connsiteX229" fmla="*/ 3881553 w 8114427"/>
              <a:gd name="connsiteY229" fmla="*/ 4690151 h 5376282"/>
              <a:gd name="connsiteX230" fmla="*/ 3838216 w 8114427"/>
              <a:gd name="connsiteY230" fmla="*/ 4586143 h 5376282"/>
              <a:gd name="connsiteX231" fmla="*/ 3755877 w 8114427"/>
              <a:gd name="connsiteY231" fmla="*/ 4490803 h 5376282"/>
              <a:gd name="connsiteX232" fmla="*/ 3569530 w 8114427"/>
              <a:gd name="connsiteY232" fmla="*/ 4334792 h 5376282"/>
              <a:gd name="connsiteX233" fmla="*/ 3465522 w 8114427"/>
              <a:gd name="connsiteY233" fmla="*/ 4243785 h 5376282"/>
              <a:gd name="connsiteX234" fmla="*/ 3391850 w 8114427"/>
              <a:gd name="connsiteY234" fmla="*/ 4161446 h 5376282"/>
              <a:gd name="connsiteX235" fmla="*/ 3365848 w 8114427"/>
              <a:gd name="connsiteY235" fmla="*/ 4096441 h 5376282"/>
              <a:gd name="connsiteX236" fmla="*/ 3296510 w 8114427"/>
              <a:gd name="connsiteY236" fmla="*/ 4035770 h 5376282"/>
              <a:gd name="connsiteX237" fmla="*/ 3279175 w 8114427"/>
              <a:gd name="connsiteY237" fmla="*/ 3966432 h 5376282"/>
              <a:gd name="connsiteX238" fmla="*/ 3248839 w 8114427"/>
              <a:gd name="connsiteY238" fmla="*/ 3936096 h 5376282"/>
              <a:gd name="connsiteX239" fmla="*/ 3240172 w 8114427"/>
              <a:gd name="connsiteY239" fmla="*/ 3905760 h 5376282"/>
              <a:gd name="connsiteX240" fmla="*/ 3114497 w 8114427"/>
              <a:gd name="connsiteY240" fmla="*/ 3797419 h 5376282"/>
              <a:gd name="connsiteX241" fmla="*/ 2980153 w 8114427"/>
              <a:gd name="connsiteY241" fmla="*/ 3758416 h 5376282"/>
              <a:gd name="connsiteX242" fmla="*/ 2923815 w 8114427"/>
              <a:gd name="connsiteY242" fmla="*/ 3697746 h 5376282"/>
              <a:gd name="connsiteX243" fmla="*/ 2867480 w 8114427"/>
              <a:gd name="connsiteY243" fmla="*/ 3650075 h 5376282"/>
              <a:gd name="connsiteX244" fmla="*/ 2806810 w 8114427"/>
              <a:gd name="connsiteY244" fmla="*/ 3637074 h 5376282"/>
              <a:gd name="connsiteX245" fmla="*/ 2798142 w 8114427"/>
              <a:gd name="connsiteY245" fmla="*/ 3524399 h 5376282"/>
              <a:gd name="connsiteX246" fmla="*/ 2798143 w 8114427"/>
              <a:gd name="connsiteY246" fmla="*/ 3463728 h 5376282"/>
              <a:gd name="connsiteX247" fmla="*/ 2884816 w 8114427"/>
              <a:gd name="connsiteY247" fmla="*/ 3351053 h 5376282"/>
              <a:gd name="connsiteX248" fmla="*/ 2880504 w 8114427"/>
              <a:gd name="connsiteY248" fmla="*/ 3250100 h 5376282"/>
              <a:gd name="connsiteX249" fmla="*/ 2810649 w 8114427"/>
              <a:gd name="connsiteY249" fmla="*/ 3120674 h 5376282"/>
              <a:gd name="connsiteX250" fmla="*/ 2719113 w 8114427"/>
              <a:gd name="connsiteY250" fmla="*/ 3110284 h 5376282"/>
              <a:gd name="connsiteX251" fmla="*/ 2659973 w 8114427"/>
              <a:gd name="connsiteY251" fmla="*/ 3080958 h 5376282"/>
              <a:gd name="connsiteX0" fmla="*/ 509677 w 8114427"/>
              <a:gd name="connsiteY0" fmla="*/ 2305609 h 5376282"/>
              <a:gd name="connsiteX1" fmla="*/ 505418 w 8114427"/>
              <a:gd name="connsiteY1" fmla="*/ 2306576 h 5376282"/>
              <a:gd name="connsiteX2" fmla="*/ 719731 w 8114427"/>
              <a:gd name="connsiteY2" fmla="*/ 2366107 h 5376282"/>
              <a:gd name="connsiteX3" fmla="*/ 829268 w 8114427"/>
              <a:gd name="connsiteY3" fmla="*/ 2330388 h 5376282"/>
              <a:gd name="connsiteX4" fmla="*/ 933092 w 8114427"/>
              <a:gd name="connsiteY4" fmla="*/ 2462308 h 5376282"/>
              <a:gd name="connsiteX5" fmla="*/ 979286 w 8114427"/>
              <a:gd name="connsiteY5" fmla="*/ 2406588 h 5376282"/>
              <a:gd name="connsiteX6" fmla="*/ 895943 w 8114427"/>
              <a:gd name="connsiteY6" fmla="*/ 2383251 h 5376282"/>
              <a:gd name="connsiteX7" fmla="*/ 897848 w 8114427"/>
              <a:gd name="connsiteY7" fmla="*/ 2294669 h 5376282"/>
              <a:gd name="connsiteX8" fmla="*/ 953093 w 8114427"/>
              <a:gd name="connsiteY8" fmla="*/ 2040828 h 5376282"/>
              <a:gd name="connsiteX9" fmla="*/ 882262 w 8114427"/>
              <a:gd name="connsiteY9" fmla="*/ 1952938 h 5376282"/>
              <a:gd name="connsiteX10" fmla="*/ 819649 w 8114427"/>
              <a:gd name="connsiteY10" fmla="*/ 1842296 h 5376282"/>
              <a:gd name="connsiteX11" fmla="*/ 724892 w 8114427"/>
              <a:gd name="connsiteY11" fmla="*/ 1694990 h 5376282"/>
              <a:gd name="connsiteX12" fmla="*/ 582758 w 8114427"/>
              <a:gd name="connsiteY12" fmla="*/ 1570351 h 5376282"/>
              <a:gd name="connsiteX13" fmla="*/ 490044 w 8114427"/>
              <a:gd name="connsiteY13" fmla="*/ 1461969 h 5376282"/>
              <a:gd name="connsiteX14" fmla="*/ 398787 w 8114427"/>
              <a:gd name="connsiteY14" fmla="*/ 1377494 h 5376282"/>
              <a:gd name="connsiteX15" fmla="*/ 373643 w 8114427"/>
              <a:gd name="connsiteY15" fmla="*/ 1258831 h 5376282"/>
              <a:gd name="connsiteX16" fmla="*/ 379402 w 8114427"/>
              <a:gd name="connsiteY16" fmla="*/ 1151904 h 5376282"/>
              <a:gd name="connsiteX17" fmla="*/ 343327 w 8114427"/>
              <a:gd name="connsiteY17" fmla="*/ 1054238 h 5376282"/>
              <a:gd name="connsiteX18" fmla="*/ 302947 w 8114427"/>
              <a:gd name="connsiteY18" fmla="*/ 996082 h 5376282"/>
              <a:gd name="connsiteX19" fmla="*/ 307902 w 8114427"/>
              <a:gd name="connsiteY19" fmla="*/ 860731 h 5376282"/>
              <a:gd name="connsiteX20" fmla="*/ 218162 w 8114427"/>
              <a:gd name="connsiteY20" fmla="*/ 767429 h 5376282"/>
              <a:gd name="connsiteX21" fmla="*/ 238786 w 8114427"/>
              <a:gd name="connsiteY21" fmla="*/ 673694 h 5376282"/>
              <a:gd name="connsiteX22" fmla="*/ 131859 w 8114427"/>
              <a:gd name="connsiteY22" fmla="*/ 414074 h 5376282"/>
              <a:gd name="connsiteX23" fmla="*/ 179454 w 8114427"/>
              <a:gd name="connsiteY23" fmla="*/ 360503 h 5376282"/>
              <a:gd name="connsiteX24" fmla="*/ 91696 w 8114427"/>
              <a:gd name="connsiteY24" fmla="*/ 241499 h 5376282"/>
              <a:gd name="connsiteX25" fmla="*/ 44535 w 8114427"/>
              <a:gd name="connsiteY25" fmla="*/ 106364 h 5376282"/>
              <a:gd name="connsiteX26" fmla="*/ 73903 w 8114427"/>
              <a:gd name="connsiteY26" fmla="*/ 3029 h 5376282"/>
              <a:gd name="connsiteX27" fmla="*/ 914999 w 8114427"/>
              <a:gd name="connsiteY27" fmla="*/ 32694 h 5376282"/>
              <a:gd name="connsiteX28" fmla="*/ 985387 w 8114427"/>
              <a:gd name="connsiteY28" fmla="*/ 86035 h 5376282"/>
              <a:gd name="connsiteX29" fmla="*/ 1040724 w 8114427"/>
              <a:gd name="connsiteY29" fmla="*/ 212028 h 5376282"/>
              <a:gd name="connsiteX30" fmla="*/ 2217091 w 8114427"/>
              <a:gd name="connsiteY30" fmla="*/ 808490 h 5376282"/>
              <a:gd name="connsiteX31" fmla="*/ 2789562 w 8114427"/>
              <a:gd name="connsiteY31" fmla="*/ 907056 h 5376282"/>
              <a:gd name="connsiteX32" fmla="*/ 3280035 w 8114427"/>
              <a:gd name="connsiteY32" fmla="*/ 953195 h 5376282"/>
              <a:gd name="connsiteX33" fmla="*/ 3494599 w 8114427"/>
              <a:gd name="connsiteY33" fmla="*/ 977101 h 5376282"/>
              <a:gd name="connsiteX34" fmla="*/ 3506552 w 8114427"/>
              <a:gd name="connsiteY34" fmla="*/ 977101 h 5376282"/>
              <a:gd name="connsiteX35" fmla="*/ 3518505 w 8114427"/>
              <a:gd name="connsiteY35" fmla="*/ 779877 h 5376282"/>
              <a:gd name="connsiteX36" fmla="*/ 3518505 w 8114427"/>
              <a:gd name="connsiteY36" fmla="*/ 773901 h 5376282"/>
              <a:gd name="connsiteX37" fmla="*/ 3655964 w 8114427"/>
              <a:gd name="connsiteY37" fmla="*/ 773901 h 5376282"/>
              <a:gd name="connsiteX38" fmla="*/ 4205799 w 8114427"/>
              <a:gd name="connsiteY38" fmla="*/ 821713 h 5376282"/>
              <a:gd name="connsiteX39" fmla="*/ 4241658 w 8114427"/>
              <a:gd name="connsiteY39" fmla="*/ 821713 h 5376282"/>
              <a:gd name="connsiteX40" fmla="*/ 4271540 w 8114427"/>
              <a:gd name="connsiteY40" fmla="*/ 851595 h 5376282"/>
              <a:gd name="connsiteX41" fmla="*/ 4295446 w 8114427"/>
              <a:gd name="connsiteY41" fmla="*/ 905383 h 5376282"/>
              <a:gd name="connsiteX42" fmla="*/ 4301423 w 8114427"/>
              <a:gd name="connsiteY42" fmla="*/ 953195 h 5376282"/>
              <a:gd name="connsiteX43" fmla="*/ 4343258 w 8114427"/>
              <a:gd name="connsiteY43" fmla="*/ 1001007 h 5376282"/>
              <a:gd name="connsiteX44" fmla="*/ 4408999 w 8114427"/>
              <a:gd name="connsiteY44" fmla="*/ 1012960 h 5376282"/>
              <a:gd name="connsiteX45" fmla="*/ 4462787 w 8114427"/>
              <a:gd name="connsiteY45" fmla="*/ 1060772 h 5376282"/>
              <a:gd name="connsiteX46" fmla="*/ 4504623 w 8114427"/>
              <a:gd name="connsiteY46" fmla="*/ 1114560 h 5376282"/>
              <a:gd name="connsiteX47" fmla="*/ 4558411 w 8114427"/>
              <a:gd name="connsiteY47" fmla="*/ 1168348 h 5376282"/>
              <a:gd name="connsiteX48" fmla="*/ 4576340 w 8114427"/>
              <a:gd name="connsiteY48" fmla="*/ 1198230 h 5376282"/>
              <a:gd name="connsiteX49" fmla="*/ 4630129 w 8114427"/>
              <a:gd name="connsiteY49" fmla="*/ 1246042 h 5376282"/>
              <a:gd name="connsiteX50" fmla="*/ 4683917 w 8114427"/>
              <a:gd name="connsiteY50" fmla="*/ 1293854 h 5376282"/>
              <a:gd name="connsiteX51" fmla="*/ 4689893 w 8114427"/>
              <a:gd name="connsiteY51" fmla="*/ 1293854 h 5376282"/>
              <a:gd name="connsiteX52" fmla="*/ 4749658 w 8114427"/>
              <a:gd name="connsiteY52" fmla="*/ 1311783 h 5376282"/>
              <a:gd name="connsiteX53" fmla="*/ 4791493 w 8114427"/>
              <a:gd name="connsiteY53" fmla="*/ 1365572 h 5376282"/>
              <a:gd name="connsiteX54" fmla="*/ 4797470 w 8114427"/>
              <a:gd name="connsiteY54" fmla="*/ 1377524 h 5376282"/>
              <a:gd name="connsiteX55" fmla="*/ 4821376 w 8114427"/>
              <a:gd name="connsiteY55" fmla="*/ 1401430 h 5376282"/>
              <a:gd name="connsiteX56" fmla="*/ 4845281 w 8114427"/>
              <a:gd name="connsiteY56" fmla="*/ 1443266 h 5376282"/>
              <a:gd name="connsiteX57" fmla="*/ 4851258 w 8114427"/>
              <a:gd name="connsiteY57" fmla="*/ 1491077 h 5376282"/>
              <a:gd name="connsiteX58" fmla="*/ 4863211 w 8114427"/>
              <a:gd name="connsiteY58" fmla="*/ 1514983 h 5376282"/>
              <a:gd name="connsiteX59" fmla="*/ 4887117 w 8114427"/>
              <a:gd name="connsiteY59" fmla="*/ 1544866 h 5376282"/>
              <a:gd name="connsiteX60" fmla="*/ 4911023 w 8114427"/>
              <a:gd name="connsiteY60" fmla="*/ 1580724 h 5376282"/>
              <a:gd name="connsiteX61" fmla="*/ 4922976 w 8114427"/>
              <a:gd name="connsiteY61" fmla="*/ 1610607 h 5376282"/>
              <a:gd name="connsiteX62" fmla="*/ 4899070 w 8114427"/>
              <a:gd name="connsiteY62" fmla="*/ 1664395 h 5376282"/>
              <a:gd name="connsiteX63" fmla="*/ 4922976 w 8114427"/>
              <a:gd name="connsiteY63" fmla="*/ 1712207 h 5376282"/>
              <a:gd name="connsiteX64" fmla="*/ 4934929 w 8114427"/>
              <a:gd name="connsiteY64" fmla="*/ 1742089 h 5376282"/>
              <a:gd name="connsiteX65" fmla="*/ 4952858 w 8114427"/>
              <a:gd name="connsiteY65" fmla="*/ 1783924 h 5376282"/>
              <a:gd name="connsiteX66" fmla="*/ 4964811 w 8114427"/>
              <a:gd name="connsiteY66" fmla="*/ 1801854 h 5376282"/>
              <a:gd name="connsiteX67" fmla="*/ 4964811 w 8114427"/>
              <a:gd name="connsiteY67" fmla="*/ 1831736 h 5376282"/>
              <a:gd name="connsiteX68" fmla="*/ 5012623 w 8114427"/>
              <a:gd name="connsiteY68" fmla="*/ 1891501 h 5376282"/>
              <a:gd name="connsiteX69" fmla="*/ 5042505 w 8114427"/>
              <a:gd name="connsiteY69" fmla="*/ 1909430 h 5376282"/>
              <a:gd name="connsiteX70" fmla="*/ 5048481 w 8114427"/>
              <a:gd name="connsiteY70" fmla="*/ 1903454 h 5376282"/>
              <a:gd name="connsiteX71" fmla="*/ 5090317 w 8114427"/>
              <a:gd name="connsiteY71" fmla="*/ 1921383 h 5376282"/>
              <a:gd name="connsiteX72" fmla="*/ 5144105 w 8114427"/>
              <a:gd name="connsiteY72" fmla="*/ 1969195 h 5376282"/>
              <a:gd name="connsiteX73" fmla="*/ 5185940 w 8114427"/>
              <a:gd name="connsiteY73" fmla="*/ 2005054 h 5376282"/>
              <a:gd name="connsiteX74" fmla="*/ 5221799 w 8114427"/>
              <a:gd name="connsiteY74" fmla="*/ 2017007 h 5376282"/>
              <a:gd name="connsiteX75" fmla="*/ 5275587 w 8114427"/>
              <a:gd name="connsiteY75" fmla="*/ 2028960 h 5376282"/>
              <a:gd name="connsiteX76" fmla="*/ 5275587 w 8114427"/>
              <a:gd name="connsiteY76" fmla="*/ 2052866 h 5376282"/>
              <a:gd name="connsiteX77" fmla="*/ 5323399 w 8114427"/>
              <a:gd name="connsiteY77" fmla="*/ 2082748 h 5376282"/>
              <a:gd name="connsiteX78" fmla="*/ 5359258 w 8114427"/>
              <a:gd name="connsiteY78" fmla="*/ 2088724 h 5376282"/>
              <a:gd name="connsiteX79" fmla="*/ 5401093 w 8114427"/>
              <a:gd name="connsiteY79" fmla="*/ 2124583 h 5376282"/>
              <a:gd name="connsiteX80" fmla="*/ 5430976 w 8114427"/>
              <a:gd name="connsiteY80" fmla="*/ 2142513 h 5376282"/>
              <a:gd name="connsiteX81" fmla="*/ 5442929 w 8114427"/>
              <a:gd name="connsiteY81" fmla="*/ 2148489 h 5376282"/>
              <a:gd name="connsiteX82" fmla="*/ 5466834 w 8114427"/>
              <a:gd name="connsiteY82" fmla="*/ 2154466 h 5376282"/>
              <a:gd name="connsiteX83" fmla="*/ 5526599 w 8114427"/>
              <a:gd name="connsiteY83" fmla="*/ 2178372 h 5376282"/>
              <a:gd name="connsiteX84" fmla="*/ 5550505 w 8114427"/>
              <a:gd name="connsiteY84" fmla="*/ 2154466 h 5376282"/>
              <a:gd name="connsiteX85" fmla="*/ 5574411 w 8114427"/>
              <a:gd name="connsiteY85" fmla="*/ 2130560 h 5376282"/>
              <a:gd name="connsiteX86" fmla="*/ 5604293 w 8114427"/>
              <a:gd name="connsiteY86" fmla="*/ 2088724 h 5376282"/>
              <a:gd name="connsiteX87" fmla="*/ 5646129 w 8114427"/>
              <a:gd name="connsiteY87" fmla="*/ 2064819 h 5376282"/>
              <a:gd name="connsiteX88" fmla="*/ 5634176 w 8114427"/>
              <a:gd name="connsiteY88" fmla="*/ 2046889 h 5376282"/>
              <a:gd name="connsiteX89" fmla="*/ 5634176 w 8114427"/>
              <a:gd name="connsiteY89" fmla="*/ 2011030 h 5376282"/>
              <a:gd name="connsiteX90" fmla="*/ 5670034 w 8114427"/>
              <a:gd name="connsiteY90" fmla="*/ 1975172 h 5376282"/>
              <a:gd name="connsiteX91" fmla="*/ 5670034 w 8114427"/>
              <a:gd name="connsiteY91" fmla="*/ 1957242 h 5376282"/>
              <a:gd name="connsiteX92" fmla="*/ 5735776 w 8114427"/>
              <a:gd name="connsiteY92" fmla="*/ 1819783 h 5376282"/>
              <a:gd name="connsiteX93" fmla="*/ 5753705 w 8114427"/>
              <a:gd name="connsiteY93" fmla="*/ 1813807 h 5376282"/>
              <a:gd name="connsiteX94" fmla="*/ 5843352 w 8114427"/>
              <a:gd name="connsiteY94" fmla="*/ 1795877 h 5376282"/>
              <a:gd name="connsiteX95" fmla="*/ 5855305 w 8114427"/>
              <a:gd name="connsiteY95" fmla="*/ 1795877 h 5376282"/>
              <a:gd name="connsiteX96" fmla="*/ 5879210 w 8114427"/>
              <a:gd name="connsiteY96" fmla="*/ 1765996 h 5376282"/>
              <a:gd name="connsiteX97" fmla="*/ 6070456 w 8114427"/>
              <a:gd name="connsiteY97" fmla="*/ 1789901 h 5376282"/>
              <a:gd name="connsiteX98" fmla="*/ 6219869 w 8114427"/>
              <a:gd name="connsiteY98" fmla="*/ 1807830 h 5376282"/>
              <a:gd name="connsiteX99" fmla="*/ 6291586 w 8114427"/>
              <a:gd name="connsiteY99" fmla="*/ 1849666 h 5376282"/>
              <a:gd name="connsiteX100" fmla="*/ 6327444 w 8114427"/>
              <a:gd name="connsiteY100" fmla="*/ 1897477 h 5376282"/>
              <a:gd name="connsiteX101" fmla="*/ 6333421 w 8114427"/>
              <a:gd name="connsiteY101" fmla="*/ 1939313 h 5376282"/>
              <a:gd name="connsiteX102" fmla="*/ 6423067 w 8114427"/>
              <a:gd name="connsiteY102" fmla="*/ 1951266 h 5376282"/>
              <a:gd name="connsiteX103" fmla="*/ 6452950 w 8114427"/>
              <a:gd name="connsiteY103" fmla="*/ 2017007 h 5376282"/>
              <a:gd name="connsiteX104" fmla="*/ 6512713 w 8114427"/>
              <a:gd name="connsiteY104" fmla="*/ 2046889 h 5376282"/>
              <a:gd name="connsiteX105" fmla="*/ 6584431 w 8114427"/>
              <a:gd name="connsiteY105" fmla="*/ 2118606 h 5376282"/>
              <a:gd name="connsiteX106" fmla="*/ 6620289 w 8114427"/>
              <a:gd name="connsiteY106" fmla="*/ 2256065 h 5376282"/>
              <a:gd name="connsiteX107" fmla="*/ 6703960 w 8114427"/>
              <a:gd name="connsiteY107" fmla="*/ 2381572 h 5376282"/>
              <a:gd name="connsiteX108" fmla="*/ 6745795 w 8114427"/>
              <a:gd name="connsiteY108" fmla="*/ 2501101 h 5376282"/>
              <a:gd name="connsiteX109" fmla="*/ 6829465 w 8114427"/>
              <a:gd name="connsiteY109" fmla="*/ 2560866 h 5376282"/>
              <a:gd name="connsiteX110" fmla="*/ 6889229 w 8114427"/>
              <a:gd name="connsiteY110" fmla="*/ 2650512 h 5376282"/>
              <a:gd name="connsiteX111" fmla="*/ 6948993 w 8114427"/>
              <a:gd name="connsiteY111" fmla="*/ 2758089 h 5376282"/>
              <a:gd name="connsiteX112" fmla="*/ 6996805 w 8114427"/>
              <a:gd name="connsiteY112" fmla="*/ 2805900 h 5376282"/>
              <a:gd name="connsiteX113" fmla="*/ 7068521 w 8114427"/>
              <a:gd name="connsiteY113" fmla="*/ 2829806 h 5376282"/>
              <a:gd name="connsiteX114" fmla="*/ 7080473 w 8114427"/>
              <a:gd name="connsiteY114" fmla="*/ 2907501 h 5376282"/>
              <a:gd name="connsiteX115" fmla="*/ 7086450 w 8114427"/>
              <a:gd name="connsiteY115" fmla="*/ 2979218 h 5376282"/>
              <a:gd name="connsiteX116" fmla="*/ 7104378 w 8114427"/>
              <a:gd name="connsiteY116" fmla="*/ 3080819 h 5376282"/>
              <a:gd name="connsiteX117" fmla="*/ 7146214 w 8114427"/>
              <a:gd name="connsiteY117" fmla="*/ 3182419 h 5376282"/>
              <a:gd name="connsiteX118" fmla="*/ 7176095 w 8114427"/>
              <a:gd name="connsiteY118" fmla="*/ 3194372 h 5376282"/>
              <a:gd name="connsiteX119" fmla="*/ 7200002 w 8114427"/>
              <a:gd name="connsiteY119" fmla="*/ 3260112 h 5376282"/>
              <a:gd name="connsiteX120" fmla="*/ 7277694 w 8114427"/>
              <a:gd name="connsiteY120" fmla="*/ 3361711 h 5376282"/>
              <a:gd name="connsiteX121" fmla="*/ 7385271 w 8114427"/>
              <a:gd name="connsiteY121" fmla="*/ 3391593 h 5376282"/>
              <a:gd name="connsiteX122" fmla="*/ 7451012 w 8114427"/>
              <a:gd name="connsiteY122" fmla="*/ 3445381 h 5376282"/>
              <a:gd name="connsiteX123" fmla="*/ 7558588 w 8114427"/>
              <a:gd name="connsiteY123" fmla="*/ 3451357 h 5376282"/>
              <a:gd name="connsiteX124" fmla="*/ 7630305 w 8114427"/>
              <a:gd name="connsiteY124" fmla="*/ 3517097 h 5376282"/>
              <a:gd name="connsiteX125" fmla="*/ 7702023 w 8114427"/>
              <a:gd name="connsiteY125" fmla="*/ 3546980 h 5376282"/>
              <a:gd name="connsiteX126" fmla="*/ 7857410 w 8114427"/>
              <a:gd name="connsiteY126" fmla="*/ 3535026 h 5376282"/>
              <a:gd name="connsiteX127" fmla="*/ 7970962 w 8114427"/>
              <a:gd name="connsiteY127" fmla="*/ 3588814 h 5376282"/>
              <a:gd name="connsiteX128" fmla="*/ 8012796 w 8114427"/>
              <a:gd name="connsiteY128" fmla="*/ 3612720 h 5376282"/>
              <a:gd name="connsiteX129" fmla="*/ 8090490 w 8114427"/>
              <a:gd name="connsiteY129" fmla="*/ 3564909 h 5376282"/>
              <a:gd name="connsiteX130" fmla="*/ 8108418 w 8114427"/>
              <a:gd name="connsiteY130" fmla="*/ 3558932 h 5376282"/>
              <a:gd name="connsiteX131" fmla="*/ 8114394 w 8114427"/>
              <a:gd name="connsiteY131" fmla="*/ 3720296 h 5376282"/>
              <a:gd name="connsiteX132" fmla="*/ 8030724 w 8114427"/>
              <a:gd name="connsiteY132" fmla="*/ 3893614 h 5376282"/>
              <a:gd name="connsiteX133" fmla="*/ 7970960 w 8114427"/>
              <a:gd name="connsiteY133" fmla="*/ 4054978 h 5376282"/>
              <a:gd name="connsiteX134" fmla="*/ 7929124 w 8114427"/>
              <a:gd name="connsiteY134" fmla="*/ 4365754 h 5376282"/>
              <a:gd name="connsiteX135" fmla="*/ 7911195 w 8114427"/>
              <a:gd name="connsiteY135" fmla="*/ 4568954 h 5376282"/>
              <a:gd name="connsiteX136" fmla="*/ 7917171 w 8114427"/>
              <a:gd name="connsiteY136" fmla="*/ 4736295 h 5376282"/>
              <a:gd name="connsiteX137" fmla="*/ 7917171 w 8114427"/>
              <a:gd name="connsiteY137" fmla="*/ 4867777 h 5376282"/>
              <a:gd name="connsiteX138" fmla="*/ 7929124 w 8114427"/>
              <a:gd name="connsiteY138" fmla="*/ 5029141 h 5376282"/>
              <a:gd name="connsiteX139" fmla="*/ 7893266 w 8114427"/>
              <a:gd name="connsiteY139" fmla="*/ 5166599 h 5376282"/>
              <a:gd name="connsiteX140" fmla="*/ 7905219 w 8114427"/>
              <a:gd name="connsiteY140" fmla="*/ 5280152 h 5376282"/>
              <a:gd name="connsiteX141" fmla="*/ 7935101 w 8114427"/>
              <a:gd name="connsiteY141" fmla="*/ 5369799 h 5376282"/>
              <a:gd name="connsiteX142" fmla="*/ 7911195 w 8114427"/>
              <a:gd name="connsiteY142" fmla="*/ 5369798 h 5376282"/>
              <a:gd name="connsiteX143" fmla="*/ 7815571 w 8114427"/>
              <a:gd name="connsiteY143" fmla="*/ 5327962 h 5376282"/>
              <a:gd name="connsiteX144" fmla="*/ 7725924 w 8114427"/>
              <a:gd name="connsiteY144" fmla="*/ 5286127 h 5376282"/>
              <a:gd name="connsiteX145" fmla="*/ 7678113 w 8114427"/>
              <a:gd name="connsiteY145" fmla="*/ 5292104 h 5376282"/>
              <a:gd name="connsiteX146" fmla="*/ 7546631 w 8114427"/>
              <a:gd name="connsiteY146" fmla="*/ 5298081 h 5376282"/>
              <a:gd name="connsiteX147" fmla="*/ 7474913 w 8114427"/>
              <a:gd name="connsiteY147" fmla="*/ 5310034 h 5376282"/>
              <a:gd name="connsiteX148" fmla="*/ 7445031 w 8114427"/>
              <a:gd name="connsiteY148" fmla="*/ 5339916 h 5376282"/>
              <a:gd name="connsiteX149" fmla="*/ 7259760 w 8114427"/>
              <a:gd name="connsiteY149" fmla="*/ 5298080 h 5376282"/>
              <a:gd name="connsiteX150" fmla="*/ 7214129 w 8114427"/>
              <a:gd name="connsiteY150" fmla="*/ 5192855 h 5376282"/>
              <a:gd name="connsiteX151" fmla="*/ 7179460 w 8114427"/>
              <a:gd name="connsiteY151" fmla="*/ 5214524 h 5376282"/>
              <a:gd name="connsiteX152" fmla="*/ 7144791 w 8114427"/>
              <a:gd name="connsiteY152" fmla="*/ 5179854 h 5376282"/>
              <a:gd name="connsiteX153" fmla="*/ 7127456 w 8114427"/>
              <a:gd name="connsiteY153" fmla="*/ 5218856 h 5376282"/>
              <a:gd name="connsiteX154" fmla="*/ 6915107 w 8114427"/>
              <a:gd name="connsiteY154" fmla="*/ 5145184 h 5376282"/>
              <a:gd name="connsiteX155" fmla="*/ 6893439 w 8114427"/>
              <a:gd name="connsiteY155" fmla="*/ 5097514 h 5376282"/>
              <a:gd name="connsiteX156" fmla="*/ 6941109 w 8114427"/>
              <a:gd name="connsiteY156" fmla="*/ 5054178 h 5376282"/>
              <a:gd name="connsiteX157" fmla="*/ 6906440 w 8114427"/>
              <a:gd name="connsiteY157" fmla="*/ 4976172 h 5376282"/>
              <a:gd name="connsiteX158" fmla="*/ 6863104 w 8114427"/>
              <a:gd name="connsiteY158" fmla="*/ 4980506 h 5376282"/>
              <a:gd name="connsiteX159" fmla="*/ 6880438 w 8114427"/>
              <a:gd name="connsiteY159" fmla="*/ 4928502 h 5376282"/>
              <a:gd name="connsiteX160" fmla="*/ 6780764 w 8114427"/>
              <a:gd name="connsiteY160" fmla="*/ 4928502 h 5376282"/>
              <a:gd name="connsiteX161" fmla="*/ 6750429 w 8114427"/>
              <a:gd name="connsiteY161" fmla="*/ 4958837 h 5376282"/>
              <a:gd name="connsiteX162" fmla="*/ 6715759 w 8114427"/>
              <a:gd name="connsiteY162" fmla="*/ 4950170 h 5376282"/>
              <a:gd name="connsiteX163" fmla="*/ 6702758 w 8114427"/>
              <a:gd name="connsiteY163" fmla="*/ 4915501 h 5376282"/>
              <a:gd name="connsiteX164" fmla="*/ 6698424 w 8114427"/>
              <a:gd name="connsiteY164" fmla="*/ 4824495 h 5376282"/>
              <a:gd name="connsiteX165" fmla="*/ 6681090 w 8114427"/>
              <a:gd name="connsiteY165" fmla="*/ 4729155 h 5376282"/>
              <a:gd name="connsiteX166" fmla="*/ 6685423 w 8114427"/>
              <a:gd name="connsiteY166" fmla="*/ 4659816 h 5376282"/>
              <a:gd name="connsiteX167" fmla="*/ 6620418 w 8114427"/>
              <a:gd name="connsiteY167" fmla="*/ 4573142 h 5376282"/>
              <a:gd name="connsiteX168" fmla="*/ 6624753 w 8114427"/>
              <a:gd name="connsiteY168" fmla="*/ 4425798 h 5376282"/>
              <a:gd name="connsiteX169" fmla="*/ 6529412 w 8114427"/>
              <a:gd name="connsiteY169" fmla="*/ 4304457 h 5376282"/>
              <a:gd name="connsiteX170" fmla="*/ 6494743 w 8114427"/>
              <a:gd name="connsiteY170" fmla="*/ 4261120 h 5376282"/>
              <a:gd name="connsiteX171" fmla="*/ 6438406 w 8114427"/>
              <a:gd name="connsiteY171" fmla="*/ 4274121 h 5376282"/>
              <a:gd name="connsiteX172" fmla="*/ 6395069 w 8114427"/>
              <a:gd name="connsiteY172" fmla="*/ 4252453 h 5376282"/>
              <a:gd name="connsiteX173" fmla="*/ 6356067 w 8114427"/>
              <a:gd name="connsiteY173" fmla="*/ 4174447 h 5376282"/>
              <a:gd name="connsiteX174" fmla="*/ 6299729 w 8114427"/>
              <a:gd name="connsiteY174" fmla="*/ 4183114 h 5376282"/>
              <a:gd name="connsiteX175" fmla="*/ 6243391 w 8114427"/>
              <a:gd name="connsiteY175" fmla="*/ 4204783 h 5376282"/>
              <a:gd name="connsiteX176" fmla="*/ 6165385 w 8114427"/>
              <a:gd name="connsiteY176" fmla="*/ 4209116 h 5376282"/>
              <a:gd name="connsiteX177" fmla="*/ 6161052 w 8114427"/>
              <a:gd name="connsiteY177" fmla="*/ 4174447 h 5376282"/>
              <a:gd name="connsiteX178" fmla="*/ 6182721 w 8114427"/>
              <a:gd name="connsiteY178" fmla="*/ 4165779 h 5376282"/>
              <a:gd name="connsiteX179" fmla="*/ 6139384 w 8114427"/>
              <a:gd name="connsiteY179" fmla="*/ 4126776 h 5376282"/>
              <a:gd name="connsiteX180" fmla="*/ 6100381 w 8114427"/>
              <a:gd name="connsiteY180" fmla="*/ 4113776 h 5376282"/>
              <a:gd name="connsiteX181" fmla="*/ 6018041 w 8114427"/>
              <a:gd name="connsiteY181" fmla="*/ 4035770 h 5376282"/>
              <a:gd name="connsiteX182" fmla="*/ 5840362 w 8114427"/>
              <a:gd name="connsiteY182" fmla="*/ 4014102 h 5376282"/>
              <a:gd name="connsiteX183" fmla="*/ 5788357 w 8114427"/>
              <a:gd name="connsiteY183" fmla="*/ 4027103 h 5376282"/>
              <a:gd name="connsiteX184" fmla="*/ 5736354 w 8114427"/>
              <a:gd name="connsiteY184" fmla="*/ 4035771 h 5376282"/>
              <a:gd name="connsiteX185" fmla="*/ 5745022 w 8114427"/>
              <a:gd name="connsiteY185" fmla="*/ 4079107 h 5376282"/>
              <a:gd name="connsiteX186" fmla="*/ 5801360 w 8114427"/>
              <a:gd name="connsiteY186" fmla="*/ 4157112 h 5376282"/>
              <a:gd name="connsiteX187" fmla="*/ 5801359 w 8114427"/>
              <a:gd name="connsiteY187" fmla="*/ 4339126 h 5376282"/>
              <a:gd name="connsiteX188" fmla="*/ 5675683 w 8114427"/>
              <a:gd name="connsiteY188" fmla="*/ 4365128 h 5376282"/>
              <a:gd name="connsiteX189" fmla="*/ 5558675 w 8114427"/>
              <a:gd name="connsiteY189" fmla="*/ 4352126 h 5376282"/>
              <a:gd name="connsiteX190" fmla="*/ 5467668 w 8114427"/>
              <a:gd name="connsiteY190" fmla="*/ 4330458 h 5376282"/>
              <a:gd name="connsiteX191" fmla="*/ 5406997 w 8114427"/>
              <a:gd name="connsiteY191" fmla="*/ 4352127 h 5376282"/>
              <a:gd name="connsiteX192" fmla="*/ 5359327 w 8114427"/>
              <a:gd name="connsiteY192" fmla="*/ 4399797 h 5376282"/>
              <a:gd name="connsiteX193" fmla="*/ 5298656 w 8114427"/>
              <a:gd name="connsiteY193" fmla="*/ 4443134 h 5376282"/>
              <a:gd name="connsiteX194" fmla="*/ 5272654 w 8114427"/>
              <a:gd name="connsiteY194" fmla="*/ 4486469 h 5376282"/>
              <a:gd name="connsiteX195" fmla="*/ 5198982 w 8114427"/>
              <a:gd name="connsiteY195" fmla="*/ 4521139 h 5376282"/>
              <a:gd name="connsiteX196" fmla="*/ 5203315 w 8114427"/>
              <a:gd name="connsiteY196" fmla="*/ 4577477 h 5376282"/>
              <a:gd name="connsiteX197" fmla="*/ 5185981 w 8114427"/>
              <a:gd name="connsiteY197" fmla="*/ 4616479 h 5376282"/>
              <a:gd name="connsiteX198" fmla="*/ 5190315 w 8114427"/>
              <a:gd name="connsiteY198" fmla="*/ 4677150 h 5376282"/>
              <a:gd name="connsiteX199" fmla="*/ 5216316 w 8114427"/>
              <a:gd name="connsiteY199" fmla="*/ 4737821 h 5376282"/>
              <a:gd name="connsiteX200" fmla="*/ 5164312 w 8114427"/>
              <a:gd name="connsiteY200" fmla="*/ 4733488 h 5376282"/>
              <a:gd name="connsiteX201" fmla="*/ 5138311 w 8114427"/>
              <a:gd name="connsiteY201" fmla="*/ 4776824 h 5376282"/>
              <a:gd name="connsiteX202" fmla="*/ 5073306 w 8114427"/>
              <a:gd name="connsiteY202" fmla="*/ 4824494 h 5376282"/>
              <a:gd name="connsiteX203" fmla="*/ 5073306 w 8114427"/>
              <a:gd name="connsiteY203" fmla="*/ 4941503 h 5376282"/>
              <a:gd name="connsiteX204" fmla="*/ 5042970 w 8114427"/>
              <a:gd name="connsiteY204" fmla="*/ 4971838 h 5376282"/>
              <a:gd name="connsiteX205" fmla="*/ 5016969 w 8114427"/>
              <a:gd name="connsiteY205" fmla="*/ 5231857 h 5376282"/>
              <a:gd name="connsiteX206" fmla="*/ 4973633 w 8114427"/>
              <a:gd name="connsiteY206" fmla="*/ 5366201 h 5376282"/>
              <a:gd name="connsiteX207" fmla="*/ 4947631 w 8114427"/>
              <a:gd name="connsiteY207" fmla="*/ 5309863 h 5376282"/>
              <a:gd name="connsiteX208" fmla="*/ 4886959 w 8114427"/>
              <a:gd name="connsiteY208" fmla="*/ 5318530 h 5376282"/>
              <a:gd name="connsiteX209" fmla="*/ 4808953 w 8114427"/>
              <a:gd name="connsiteY209" fmla="*/ 5288195 h 5376282"/>
              <a:gd name="connsiteX210" fmla="*/ 4813287 w 8114427"/>
              <a:gd name="connsiteY210" fmla="*/ 5223190 h 5376282"/>
              <a:gd name="connsiteX211" fmla="*/ 4765617 w 8114427"/>
              <a:gd name="connsiteY211" fmla="*/ 5205855 h 5376282"/>
              <a:gd name="connsiteX212" fmla="*/ 4665944 w 8114427"/>
              <a:gd name="connsiteY212" fmla="*/ 5249192 h 5376282"/>
              <a:gd name="connsiteX213" fmla="*/ 4657276 w 8114427"/>
              <a:gd name="connsiteY213" fmla="*/ 5197189 h 5376282"/>
              <a:gd name="connsiteX214" fmla="*/ 4700612 w 8114427"/>
              <a:gd name="connsiteY214" fmla="*/ 5136518 h 5376282"/>
              <a:gd name="connsiteX215" fmla="*/ 4665943 w 8114427"/>
              <a:gd name="connsiteY215" fmla="*/ 5062846 h 5376282"/>
              <a:gd name="connsiteX216" fmla="*/ 4587937 w 8114427"/>
              <a:gd name="connsiteY216" fmla="*/ 5015175 h 5376282"/>
              <a:gd name="connsiteX217" fmla="*/ 4488263 w 8114427"/>
              <a:gd name="connsiteY217" fmla="*/ 5006508 h 5376282"/>
              <a:gd name="connsiteX218" fmla="*/ 4457927 w 8114427"/>
              <a:gd name="connsiteY218" fmla="*/ 5015175 h 5376282"/>
              <a:gd name="connsiteX219" fmla="*/ 4462261 w 8114427"/>
              <a:gd name="connsiteY219" fmla="*/ 5067178 h 5376282"/>
              <a:gd name="connsiteX220" fmla="*/ 4388589 w 8114427"/>
              <a:gd name="connsiteY220" fmla="*/ 5114849 h 5376282"/>
              <a:gd name="connsiteX221" fmla="*/ 4462261 w 8114427"/>
              <a:gd name="connsiteY221" fmla="*/ 5266528 h 5376282"/>
              <a:gd name="connsiteX222" fmla="*/ 4405924 w 8114427"/>
              <a:gd name="connsiteY222" fmla="*/ 5266528 h 5376282"/>
              <a:gd name="connsiteX223" fmla="*/ 4384256 w 8114427"/>
              <a:gd name="connsiteY223" fmla="*/ 5262193 h 5376282"/>
              <a:gd name="connsiteX224" fmla="*/ 4349588 w 8114427"/>
              <a:gd name="connsiteY224" fmla="*/ 5262193 h 5376282"/>
              <a:gd name="connsiteX225" fmla="*/ 4340919 w 8114427"/>
              <a:gd name="connsiteY225" fmla="*/ 5270860 h 5376282"/>
              <a:gd name="connsiteX226" fmla="*/ 4210910 w 8114427"/>
              <a:gd name="connsiteY226" fmla="*/ 5097514 h 5376282"/>
              <a:gd name="connsiteX227" fmla="*/ 4059232 w 8114427"/>
              <a:gd name="connsiteY227" fmla="*/ 4915502 h 5376282"/>
              <a:gd name="connsiteX228" fmla="*/ 4033230 w 8114427"/>
              <a:gd name="connsiteY228" fmla="*/ 4919835 h 5376282"/>
              <a:gd name="connsiteX229" fmla="*/ 3985560 w 8114427"/>
              <a:gd name="connsiteY229" fmla="*/ 4798492 h 5376282"/>
              <a:gd name="connsiteX230" fmla="*/ 3881553 w 8114427"/>
              <a:gd name="connsiteY230" fmla="*/ 4690151 h 5376282"/>
              <a:gd name="connsiteX231" fmla="*/ 3838216 w 8114427"/>
              <a:gd name="connsiteY231" fmla="*/ 4586143 h 5376282"/>
              <a:gd name="connsiteX232" fmla="*/ 3755877 w 8114427"/>
              <a:gd name="connsiteY232" fmla="*/ 4490803 h 5376282"/>
              <a:gd name="connsiteX233" fmla="*/ 3569530 w 8114427"/>
              <a:gd name="connsiteY233" fmla="*/ 4334792 h 5376282"/>
              <a:gd name="connsiteX234" fmla="*/ 3465522 w 8114427"/>
              <a:gd name="connsiteY234" fmla="*/ 4243785 h 5376282"/>
              <a:gd name="connsiteX235" fmla="*/ 3391850 w 8114427"/>
              <a:gd name="connsiteY235" fmla="*/ 4161446 h 5376282"/>
              <a:gd name="connsiteX236" fmla="*/ 3365848 w 8114427"/>
              <a:gd name="connsiteY236" fmla="*/ 4096441 h 5376282"/>
              <a:gd name="connsiteX237" fmla="*/ 3296510 w 8114427"/>
              <a:gd name="connsiteY237" fmla="*/ 4035770 h 5376282"/>
              <a:gd name="connsiteX238" fmla="*/ 3279175 w 8114427"/>
              <a:gd name="connsiteY238" fmla="*/ 3966432 h 5376282"/>
              <a:gd name="connsiteX239" fmla="*/ 3248839 w 8114427"/>
              <a:gd name="connsiteY239" fmla="*/ 3936096 h 5376282"/>
              <a:gd name="connsiteX240" fmla="*/ 3240172 w 8114427"/>
              <a:gd name="connsiteY240" fmla="*/ 3905760 h 5376282"/>
              <a:gd name="connsiteX241" fmla="*/ 3114497 w 8114427"/>
              <a:gd name="connsiteY241" fmla="*/ 3797419 h 5376282"/>
              <a:gd name="connsiteX242" fmla="*/ 2980153 w 8114427"/>
              <a:gd name="connsiteY242" fmla="*/ 3758416 h 5376282"/>
              <a:gd name="connsiteX243" fmla="*/ 2923815 w 8114427"/>
              <a:gd name="connsiteY243" fmla="*/ 3697746 h 5376282"/>
              <a:gd name="connsiteX244" fmla="*/ 2867480 w 8114427"/>
              <a:gd name="connsiteY244" fmla="*/ 3650075 h 5376282"/>
              <a:gd name="connsiteX245" fmla="*/ 2806810 w 8114427"/>
              <a:gd name="connsiteY245" fmla="*/ 3637074 h 5376282"/>
              <a:gd name="connsiteX246" fmla="*/ 2798142 w 8114427"/>
              <a:gd name="connsiteY246" fmla="*/ 3524399 h 5376282"/>
              <a:gd name="connsiteX247" fmla="*/ 2798143 w 8114427"/>
              <a:gd name="connsiteY247" fmla="*/ 3463728 h 5376282"/>
              <a:gd name="connsiteX248" fmla="*/ 2884816 w 8114427"/>
              <a:gd name="connsiteY248" fmla="*/ 3351053 h 5376282"/>
              <a:gd name="connsiteX249" fmla="*/ 2880504 w 8114427"/>
              <a:gd name="connsiteY249" fmla="*/ 3250100 h 5376282"/>
              <a:gd name="connsiteX250" fmla="*/ 2810649 w 8114427"/>
              <a:gd name="connsiteY250" fmla="*/ 3120674 h 5376282"/>
              <a:gd name="connsiteX251" fmla="*/ 2719113 w 8114427"/>
              <a:gd name="connsiteY251" fmla="*/ 3110284 h 5376282"/>
              <a:gd name="connsiteX252" fmla="*/ 2659973 w 8114427"/>
              <a:gd name="connsiteY252" fmla="*/ 3080958 h 5376282"/>
              <a:gd name="connsiteX0" fmla="*/ 509677 w 8114427"/>
              <a:gd name="connsiteY0" fmla="*/ 2305609 h 5376282"/>
              <a:gd name="connsiteX1" fmla="*/ 505418 w 8114427"/>
              <a:gd name="connsiteY1" fmla="*/ 2387539 h 5376282"/>
              <a:gd name="connsiteX2" fmla="*/ 719731 w 8114427"/>
              <a:gd name="connsiteY2" fmla="*/ 2366107 h 5376282"/>
              <a:gd name="connsiteX3" fmla="*/ 829268 w 8114427"/>
              <a:gd name="connsiteY3" fmla="*/ 2330388 h 5376282"/>
              <a:gd name="connsiteX4" fmla="*/ 933092 w 8114427"/>
              <a:gd name="connsiteY4" fmla="*/ 2462308 h 5376282"/>
              <a:gd name="connsiteX5" fmla="*/ 979286 w 8114427"/>
              <a:gd name="connsiteY5" fmla="*/ 2406588 h 5376282"/>
              <a:gd name="connsiteX6" fmla="*/ 895943 w 8114427"/>
              <a:gd name="connsiteY6" fmla="*/ 2383251 h 5376282"/>
              <a:gd name="connsiteX7" fmla="*/ 897848 w 8114427"/>
              <a:gd name="connsiteY7" fmla="*/ 2294669 h 5376282"/>
              <a:gd name="connsiteX8" fmla="*/ 953093 w 8114427"/>
              <a:gd name="connsiteY8" fmla="*/ 2040828 h 5376282"/>
              <a:gd name="connsiteX9" fmla="*/ 882262 w 8114427"/>
              <a:gd name="connsiteY9" fmla="*/ 1952938 h 5376282"/>
              <a:gd name="connsiteX10" fmla="*/ 819649 w 8114427"/>
              <a:gd name="connsiteY10" fmla="*/ 1842296 h 5376282"/>
              <a:gd name="connsiteX11" fmla="*/ 724892 w 8114427"/>
              <a:gd name="connsiteY11" fmla="*/ 1694990 h 5376282"/>
              <a:gd name="connsiteX12" fmla="*/ 582758 w 8114427"/>
              <a:gd name="connsiteY12" fmla="*/ 1570351 h 5376282"/>
              <a:gd name="connsiteX13" fmla="*/ 490044 w 8114427"/>
              <a:gd name="connsiteY13" fmla="*/ 1461969 h 5376282"/>
              <a:gd name="connsiteX14" fmla="*/ 398787 w 8114427"/>
              <a:gd name="connsiteY14" fmla="*/ 1377494 h 5376282"/>
              <a:gd name="connsiteX15" fmla="*/ 373643 w 8114427"/>
              <a:gd name="connsiteY15" fmla="*/ 1258831 h 5376282"/>
              <a:gd name="connsiteX16" fmla="*/ 379402 w 8114427"/>
              <a:gd name="connsiteY16" fmla="*/ 1151904 h 5376282"/>
              <a:gd name="connsiteX17" fmla="*/ 343327 w 8114427"/>
              <a:gd name="connsiteY17" fmla="*/ 1054238 h 5376282"/>
              <a:gd name="connsiteX18" fmla="*/ 302947 w 8114427"/>
              <a:gd name="connsiteY18" fmla="*/ 996082 h 5376282"/>
              <a:gd name="connsiteX19" fmla="*/ 307902 w 8114427"/>
              <a:gd name="connsiteY19" fmla="*/ 860731 h 5376282"/>
              <a:gd name="connsiteX20" fmla="*/ 218162 w 8114427"/>
              <a:gd name="connsiteY20" fmla="*/ 767429 h 5376282"/>
              <a:gd name="connsiteX21" fmla="*/ 238786 w 8114427"/>
              <a:gd name="connsiteY21" fmla="*/ 673694 h 5376282"/>
              <a:gd name="connsiteX22" fmla="*/ 131859 w 8114427"/>
              <a:gd name="connsiteY22" fmla="*/ 414074 h 5376282"/>
              <a:gd name="connsiteX23" fmla="*/ 179454 w 8114427"/>
              <a:gd name="connsiteY23" fmla="*/ 360503 h 5376282"/>
              <a:gd name="connsiteX24" fmla="*/ 91696 w 8114427"/>
              <a:gd name="connsiteY24" fmla="*/ 241499 h 5376282"/>
              <a:gd name="connsiteX25" fmla="*/ 44535 w 8114427"/>
              <a:gd name="connsiteY25" fmla="*/ 106364 h 5376282"/>
              <a:gd name="connsiteX26" fmla="*/ 73903 w 8114427"/>
              <a:gd name="connsiteY26" fmla="*/ 3029 h 5376282"/>
              <a:gd name="connsiteX27" fmla="*/ 914999 w 8114427"/>
              <a:gd name="connsiteY27" fmla="*/ 32694 h 5376282"/>
              <a:gd name="connsiteX28" fmla="*/ 985387 w 8114427"/>
              <a:gd name="connsiteY28" fmla="*/ 86035 h 5376282"/>
              <a:gd name="connsiteX29" fmla="*/ 1040724 w 8114427"/>
              <a:gd name="connsiteY29" fmla="*/ 212028 h 5376282"/>
              <a:gd name="connsiteX30" fmla="*/ 2217091 w 8114427"/>
              <a:gd name="connsiteY30" fmla="*/ 808490 h 5376282"/>
              <a:gd name="connsiteX31" fmla="*/ 2789562 w 8114427"/>
              <a:gd name="connsiteY31" fmla="*/ 907056 h 5376282"/>
              <a:gd name="connsiteX32" fmla="*/ 3280035 w 8114427"/>
              <a:gd name="connsiteY32" fmla="*/ 953195 h 5376282"/>
              <a:gd name="connsiteX33" fmla="*/ 3494599 w 8114427"/>
              <a:gd name="connsiteY33" fmla="*/ 977101 h 5376282"/>
              <a:gd name="connsiteX34" fmla="*/ 3506552 w 8114427"/>
              <a:gd name="connsiteY34" fmla="*/ 977101 h 5376282"/>
              <a:gd name="connsiteX35" fmla="*/ 3518505 w 8114427"/>
              <a:gd name="connsiteY35" fmla="*/ 779877 h 5376282"/>
              <a:gd name="connsiteX36" fmla="*/ 3518505 w 8114427"/>
              <a:gd name="connsiteY36" fmla="*/ 773901 h 5376282"/>
              <a:gd name="connsiteX37" fmla="*/ 3655964 w 8114427"/>
              <a:gd name="connsiteY37" fmla="*/ 773901 h 5376282"/>
              <a:gd name="connsiteX38" fmla="*/ 4205799 w 8114427"/>
              <a:gd name="connsiteY38" fmla="*/ 821713 h 5376282"/>
              <a:gd name="connsiteX39" fmla="*/ 4241658 w 8114427"/>
              <a:gd name="connsiteY39" fmla="*/ 821713 h 5376282"/>
              <a:gd name="connsiteX40" fmla="*/ 4271540 w 8114427"/>
              <a:gd name="connsiteY40" fmla="*/ 851595 h 5376282"/>
              <a:gd name="connsiteX41" fmla="*/ 4295446 w 8114427"/>
              <a:gd name="connsiteY41" fmla="*/ 905383 h 5376282"/>
              <a:gd name="connsiteX42" fmla="*/ 4301423 w 8114427"/>
              <a:gd name="connsiteY42" fmla="*/ 953195 h 5376282"/>
              <a:gd name="connsiteX43" fmla="*/ 4343258 w 8114427"/>
              <a:gd name="connsiteY43" fmla="*/ 1001007 h 5376282"/>
              <a:gd name="connsiteX44" fmla="*/ 4408999 w 8114427"/>
              <a:gd name="connsiteY44" fmla="*/ 1012960 h 5376282"/>
              <a:gd name="connsiteX45" fmla="*/ 4462787 w 8114427"/>
              <a:gd name="connsiteY45" fmla="*/ 1060772 h 5376282"/>
              <a:gd name="connsiteX46" fmla="*/ 4504623 w 8114427"/>
              <a:gd name="connsiteY46" fmla="*/ 1114560 h 5376282"/>
              <a:gd name="connsiteX47" fmla="*/ 4558411 w 8114427"/>
              <a:gd name="connsiteY47" fmla="*/ 1168348 h 5376282"/>
              <a:gd name="connsiteX48" fmla="*/ 4576340 w 8114427"/>
              <a:gd name="connsiteY48" fmla="*/ 1198230 h 5376282"/>
              <a:gd name="connsiteX49" fmla="*/ 4630129 w 8114427"/>
              <a:gd name="connsiteY49" fmla="*/ 1246042 h 5376282"/>
              <a:gd name="connsiteX50" fmla="*/ 4683917 w 8114427"/>
              <a:gd name="connsiteY50" fmla="*/ 1293854 h 5376282"/>
              <a:gd name="connsiteX51" fmla="*/ 4689893 w 8114427"/>
              <a:gd name="connsiteY51" fmla="*/ 1293854 h 5376282"/>
              <a:gd name="connsiteX52" fmla="*/ 4749658 w 8114427"/>
              <a:gd name="connsiteY52" fmla="*/ 1311783 h 5376282"/>
              <a:gd name="connsiteX53" fmla="*/ 4791493 w 8114427"/>
              <a:gd name="connsiteY53" fmla="*/ 1365572 h 5376282"/>
              <a:gd name="connsiteX54" fmla="*/ 4797470 w 8114427"/>
              <a:gd name="connsiteY54" fmla="*/ 1377524 h 5376282"/>
              <a:gd name="connsiteX55" fmla="*/ 4821376 w 8114427"/>
              <a:gd name="connsiteY55" fmla="*/ 1401430 h 5376282"/>
              <a:gd name="connsiteX56" fmla="*/ 4845281 w 8114427"/>
              <a:gd name="connsiteY56" fmla="*/ 1443266 h 5376282"/>
              <a:gd name="connsiteX57" fmla="*/ 4851258 w 8114427"/>
              <a:gd name="connsiteY57" fmla="*/ 1491077 h 5376282"/>
              <a:gd name="connsiteX58" fmla="*/ 4863211 w 8114427"/>
              <a:gd name="connsiteY58" fmla="*/ 1514983 h 5376282"/>
              <a:gd name="connsiteX59" fmla="*/ 4887117 w 8114427"/>
              <a:gd name="connsiteY59" fmla="*/ 1544866 h 5376282"/>
              <a:gd name="connsiteX60" fmla="*/ 4911023 w 8114427"/>
              <a:gd name="connsiteY60" fmla="*/ 1580724 h 5376282"/>
              <a:gd name="connsiteX61" fmla="*/ 4922976 w 8114427"/>
              <a:gd name="connsiteY61" fmla="*/ 1610607 h 5376282"/>
              <a:gd name="connsiteX62" fmla="*/ 4899070 w 8114427"/>
              <a:gd name="connsiteY62" fmla="*/ 1664395 h 5376282"/>
              <a:gd name="connsiteX63" fmla="*/ 4922976 w 8114427"/>
              <a:gd name="connsiteY63" fmla="*/ 1712207 h 5376282"/>
              <a:gd name="connsiteX64" fmla="*/ 4934929 w 8114427"/>
              <a:gd name="connsiteY64" fmla="*/ 1742089 h 5376282"/>
              <a:gd name="connsiteX65" fmla="*/ 4952858 w 8114427"/>
              <a:gd name="connsiteY65" fmla="*/ 1783924 h 5376282"/>
              <a:gd name="connsiteX66" fmla="*/ 4964811 w 8114427"/>
              <a:gd name="connsiteY66" fmla="*/ 1801854 h 5376282"/>
              <a:gd name="connsiteX67" fmla="*/ 4964811 w 8114427"/>
              <a:gd name="connsiteY67" fmla="*/ 1831736 h 5376282"/>
              <a:gd name="connsiteX68" fmla="*/ 5012623 w 8114427"/>
              <a:gd name="connsiteY68" fmla="*/ 1891501 h 5376282"/>
              <a:gd name="connsiteX69" fmla="*/ 5042505 w 8114427"/>
              <a:gd name="connsiteY69" fmla="*/ 1909430 h 5376282"/>
              <a:gd name="connsiteX70" fmla="*/ 5048481 w 8114427"/>
              <a:gd name="connsiteY70" fmla="*/ 1903454 h 5376282"/>
              <a:gd name="connsiteX71" fmla="*/ 5090317 w 8114427"/>
              <a:gd name="connsiteY71" fmla="*/ 1921383 h 5376282"/>
              <a:gd name="connsiteX72" fmla="*/ 5144105 w 8114427"/>
              <a:gd name="connsiteY72" fmla="*/ 1969195 h 5376282"/>
              <a:gd name="connsiteX73" fmla="*/ 5185940 w 8114427"/>
              <a:gd name="connsiteY73" fmla="*/ 2005054 h 5376282"/>
              <a:gd name="connsiteX74" fmla="*/ 5221799 w 8114427"/>
              <a:gd name="connsiteY74" fmla="*/ 2017007 h 5376282"/>
              <a:gd name="connsiteX75" fmla="*/ 5275587 w 8114427"/>
              <a:gd name="connsiteY75" fmla="*/ 2028960 h 5376282"/>
              <a:gd name="connsiteX76" fmla="*/ 5275587 w 8114427"/>
              <a:gd name="connsiteY76" fmla="*/ 2052866 h 5376282"/>
              <a:gd name="connsiteX77" fmla="*/ 5323399 w 8114427"/>
              <a:gd name="connsiteY77" fmla="*/ 2082748 h 5376282"/>
              <a:gd name="connsiteX78" fmla="*/ 5359258 w 8114427"/>
              <a:gd name="connsiteY78" fmla="*/ 2088724 h 5376282"/>
              <a:gd name="connsiteX79" fmla="*/ 5401093 w 8114427"/>
              <a:gd name="connsiteY79" fmla="*/ 2124583 h 5376282"/>
              <a:gd name="connsiteX80" fmla="*/ 5430976 w 8114427"/>
              <a:gd name="connsiteY80" fmla="*/ 2142513 h 5376282"/>
              <a:gd name="connsiteX81" fmla="*/ 5442929 w 8114427"/>
              <a:gd name="connsiteY81" fmla="*/ 2148489 h 5376282"/>
              <a:gd name="connsiteX82" fmla="*/ 5466834 w 8114427"/>
              <a:gd name="connsiteY82" fmla="*/ 2154466 h 5376282"/>
              <a:gd name="connsiteX83" fmla="*/ 5526599 w 8114427"/>
              <a:gd name="connsiteY83" fmla="*/ 2178372 h 5376282"/>
              <a:gd name="connsiteX84" fmla="*/ 5550505 w 8114427"/>
              <a:gd name="connsiteY84" fmla="*/ 2154466 h 5376282"/>
              <a:gd name="connsiteX85" fmla="*/ 5574411 w 8114427"/>
              <a:gd name="connsiteY85" fmla="*/ 2130560 h 5376282"/>
              <a:gd name="connsiteX86" fmla="*/ 5604293 w 8114427"/>
              <a:gd name="connsiteY86" fmla="*/ 2088724 h 5376282"/>
              <a:gd name="connsiteX87" fmla="*/ 5646129 w 8114427"/>
              <a:gd name="connsiteY87" fmla="*/ 2064819 h 5376282"/>
              <a:gd name="connsiteX88" fmla="*/ 5634176 w 8114427"/>
              <a:gd name="connsiteY88" fmla="*/ 2046889 h 5376282"/>
              <a:gd name="connsiteX89" fmla="*/ 5634176 w 8114427"/>
              <a:gd name="connsiteY89" fmla="*/ 2011030 h 5376282"/>
              <a:gd name="connsiteX90" fmla="*/ 5670034 w 8114427"/>
              <a:gd name="connsiteY90" fmla="*/ 1975172 h 5376282"/>
              <a:gd name="connsiteX91" fmla="*/ 5670034 w 8114427"/>
              <a:gd name="connsiteY91" fmla="*/ 1957242 h 5376282"/>
              <a:gd name="connsiteX92" fmla="*/ 5735776 w 8114427"/>
              <a:gd name="connsiteY92" fmla="*/ 1819783 h 5376282"/>
              <a:gd name="connsiteX93" fmla="*/ 5753705 w 8114427"/>
              <a:gd name="connsiteY93" fmla="*/ 1813807 h 5376282"/>
              <a:gd name="connsiteX94" fmla="*/ 5843352 w 8114427"/>
              <a:gd name="connsiteY94" fmla="*/ 1795877 h 5376282"/>
              <a:gd name="connsiteX95" fmla="*/ 5855305 w 8114427"/>
              <a:gd name="connsiteY95" fmla="*/ 1795877 h 5376282"/>
              <a:gd name="connsiteX96" fmla="*/ 5879210 w 8114427"/>
              <a:gd name="connsiteY96" fmla="*/ 1765996 h 5376282"/>
              <a:gd name="connsiteX97" fmla="*/ 6070456 w 8114427"/>
              <a:gd name="connsiteY97" fmla="*/ 1789901 h 5376282"/>
              <a:gd name="connsiteX98" fmla="*/ 6219869 w 8114427"/>
              <a:gd name="connsiteY98" fmla="*/ 1807830 h 5376282"/>
              <a:gd name="connsiteX99" fmla="*/ 6291586 w 8114427"/>
              <a:gd name="connsiteY99" fmla="*/ 1849666 h 5376282"/>
              <a:gd name="connsiteX100" fmla="*/ 6327444 w 8114427"/>
              <a:gd name="connsiteY100" fmla="*/ 1897477 h 5376282"/>
              <a:gd name="connsiteX101" fmla="*/ 6333421 w 8114427"/>
              <a:gd name="connsiteY101" fmla="*/ 1939313 h 5376282"/>
              <a:gd name="connsiteX102" fmla="*/ 6423067 w 8114427"/>
              <a:gd name="connsiteY102" fmla="*/ 1951266 h 5376282"/>
              <a:gd name="connsiteX103" fmla="*/ 6452950 w 8114427"/>
              <a:gd name="connsiteY103" fmla="*/ 2017007 h 5376282"/>
              <a:gd name="connsiteX104" fmla="*/ 6512713 w 8114427"/>
              <a:gd name="connsiteY104" fmla="*/ 2046889 h 5376282"/>
              <a:gd name="connsiteX105" fmla="*/ 6584431 w 8114427"/>
              <a:gd name="connsiteY105" fmla="*/ 2118606 h 5376282"/>
              <a:gd name="connsiteX106" fmla="*/ 6620289 w 8114427"/>
              <a:gd name="connsiteY106" fmla="*/ 2256065 h 5376282"/>
              <a:gd name="connsiteX107" fmla="*/ 6703960 w 8114427"/>
              <a:gd name="connsiteY107" fmla="*/ 2381572 h 5376282"/>
              <a:gd name="connsiteX108" fmla="*/ 6745795 w 8114427"/>
              <a:gd name="connsiteY108" fmla="*/ 2501101 h 5376282"/>
              <a:gd name="connsiteX109" fmla="*/ 6829465 w 8114427"/>
              <a:gd name="connsiteY109" fmla="*/ 2560866 h 5376282"/>
              <a:gd name="connsiteX110" fmla="*/ 6889229 w 8114427"/>
              <a:gd name="connsiteY110" fmla="*/ 2650512 h 5376282"/>
              <a:gd name="connsiteX111" fmla="*/ 6948993 w 8114427"/>
              <a:gd name="connsiteY111" fmla="*/ 2758089 h 5376282"/>
              <a:gd name="connsiteX112" fmla="*/ 6996805 w 8114427"/>
              <a:gd name="connsiteY112" fmla="*/ 2805900 h 5376282"/>
              <a:gd name="connsiteX113" fmla="*/ 7068521 w 8114427"/>
              <a:gd name="connsiteY113" fmla="*/ 2829806 h 5376282"/>
              <a:gd name="connsiteX114" fmla="*/ 7080473 w 8114427"/>
              <a:gd name="connsiteY114" fmla="*/ 2907501 h 5376282"/>
              <a:gd name="connsiteX115" fmla="*/ 7086450 w 8114427"/>
              <a:gd name="connsiteY115" fmla="*/ 2979218 h 5376282"/>
              <a:gd name="connsiteX116" fmla="*/ 7104378 w 8114427"/>
              <a:gd name="connsiteY116" fmla="*/ 3080819 h 5376282"/>
              <a:gd name="connsiteX117" fmla="*/ 7146214 w 8114427"/>
              <a:gd name="connsiteY117" fmla="*/ 3182419 h 5376282"/>
              <a:gd name="connsiteX118" fmla="*/ 7176095 w 8114427"/>
              <a:gd name="connsiteY118" fmla="*/ 3194372 h 5376282"/>
              <a:gd name="connsiteX119" fmla="*/ 7200002 w 8114427"/>
              <a:gd name="connsiteY119" fmla="*/ 3260112 h 5376282"/>
              <a:gd name="connsiteX120" fmla="*/ 7277694 w 8114427"/>
              <a:gd name="connsiteY120" fmla="*/ 3361711 h 5376282"/>
              <a:gd name="connsiteX121" fmla="*/ 7385271 w 8114427"/>
              <a:gd name="connsiteY121" fmla="*/ 3391593 h 5376282"/>
              <a:gd name="connsiteX122" fmla="*/ 7451012 w 8114427"/>
              <a:gd name="connsiteY122" fmla="*/ 3445381 h 5376282"/>
              <a:gd name="connsiteX123" fmla="*/ 7558588 w 8114427"/>
              <a:gd name="connsiteY123" fmla="*/ 3451357 h 5376282"/>
              <a:gd name="connsiteX124" fmla="*/ 7630305 w 8114427"/>
              <a:gd name="connsiteY124" fmla="*/ 3517097 h 5376282"/>
              <a:gd name="connsiteX125" fmla="*/ 7702023 w 8114427"/>
              <a:gd name="connsiteY125" fmla="*/ 3546980 h 5376282"/>
              <a:gd name="connsiteX126" fmla="*/ 7857410 w 8114427"/>
              <a:gd name="connsiteY126" fmla="*/ 3535026 h 5376282"/>
              <a:gd name="connsiteX127" fmla="*/ 7970962 w 8114427"/>
              <a:gd name="connsiteY127" fmla="*/ 3588814 h 5376282"/>
              <a:gd name="connsiteX128" fmla="*/ 8012796 w 8114427"/>
              <a:gd name="connsiteY128" fmla="*/ 3612720 h 5376282"/>
              <a:gd name="connsiteX129" fmla="*/ 8090490 w 8114427"/>
              <a:gd name="connsiteY129" fmla="*/ 3564909 h 5376282"/>
              <a:gd name="connsiteX130" fmla="*/ 8108418 w 8114427"/>
              <a:gd name="connsiteY130" fmla="*/ 3558932 h 5376282"/>
              <a:gd name="connsiteX131" fmla="*/ 8114394 w 8114427"/>
              <a:gd name="connsiteY131" fmla="*/ 3720296 h 5376282"/>
              <a:gd name="connsiteX132" fmla="*/ 8030724 w 8114427"/>
              <a:gd name="connsiteY132" fmla="*/ 3893614 h 5376282"/>
              <a:gd name="connsiteX133" fmla="*/ 7970960 w 8114427"/>
              <a:gd name="connsiteY133" fmla="*/ 4054978 h 5376282"/>
              <a:gd name="connsiteX134" fmla="*/ 7929124 w 8114427"/>
              <a:gd name="connsiteY134" fmla="*/ 4365754 h 5376282"/>
              <a:gd name="connsiteX135" fmla="*/ 7911195 w 8114427"/>
              <a:gd name="connsiteY135" fmla="*/ 4568954 h 5376282"/>
              <a:gd name="connsiteX136" fmla="*/ 7917171 w 8114427"/>
              <a:gd name="connsiteY136" fmla="*/ 4736295 h 5376282"/>
              <a:gd name="connsiteX137" fmla="*/ 7917171 w 8114427"/>
              <a:gd name="connsiteY137" fmla="*/ 4867777 h 5376282"/>
              <a:gd name="connsiteX138" fmla="*/ 7929124 w 8114427"/>
              <a:gd name="connsiteY138" fmla="*/ 5029141 h 5376282"/>
              <a:gd name="connsiteX139" fmla="*/ 7893266 w 8114427"/>
              <a:gd name="connsiteY139" fmla="*/ 5166599 h 5376282"/>
              <a:gd name="connsiteX140" fmla="*/ 7905219 w 8114427"/>
              <a:gd name="connsiteY140" fmla="*/ 5280152 h 5376282"/>
              <a:gd name="connsiteX141" fmla="*/ 7935101 w 8114427"/>
              <a:gd name="connsiteY141" fmla="*/ 5369799 h 5376282"/>
              <a:gd name="connsiteX142" fmla="*/ 7911195 w 8114427"/>
              <a:gd name="connsiteY142" fmla="*/ 5369798 h 5376282"/>
              <a:gd name="connsiteX143" fmla="*/ 7815571 w 8114427"/>
              <a:gd name="connsiteY143" fmla="*/ 5327962 h 5376282"/>
              <a:gd name="connsiteX144" fmla="*/ 7725924 w 8114427"/>
              <a:gd name="connsiteY144" fmla="*/ 5286127 h 5376282"/>
              <a:gd name="connsiteX145" fmla="*/ 7678113 w 8114427"/>
              <a:gd name="connsiteY145" fmla="*/ 5292104 h 5376282"/>
              <a:gd name="connsiteX146" fmla="*/ 7546631 w 8114427"/>
              <a:gd name="connsiteY146" fmla="*/ 5298081 h 5376282"/>
              <a:gd name="connsiteX147" fmla="*/ 7474913 w 8114427"/>
              <a:gd name="connsiteY147" fmla="*/ 5310034 h 5376282"/>
              <a:gd name="connsiteX148" fmla="*/ 7445031 w 8114427"/>
              <a:gd name="connsiteY148" fmla="*/ 5339916 h 5376282"/>
              <a:gd name="connsiteX149" fmla="*/ 7259760 w 8114427"/>
              <a:gd name="connsiteY149" fmla="*/ 5298080 h 5376282"/>
              <a:gd name="connsiteX150" fmla="*/ 7214129 w 8114427"/>
              <a:gd name="connsiteY150" fmla="*/ 5192855 h 5376282"/>
              <a:gd name="connsiteX151" fmla="*/ 7179460 w 8114427"/>
              <a:gd name="connsiteY151" fmla="*/ 5214524 h 5376282"/>
              <a:gd name="connsiteX152" fmla="*/ 7144791 w 8114427"/>
              <a:gd name="connsiteY152" fmla="*/ 5179854 h 5376282"/>
              <a:gd name="connsiteX153" fmla="*/ 7127456 w 8114427"/>
              <a:gd name="connsiteY153" fmla="*/ 5218856 h 5376282"/>
              <a:gd name="connsiteX154" fmla="*/ 6915107 w 8114427"/>
              <a:gd name="connsiteY154" fmla="*/ 5145184 h 5376282"/>
              <a:gd name="connsiteX155" fmla="*/ 6893439 w 8114427"/>
              <a:gd name="connsiteY155" fmla="*/ 5097514 h 5376282"/>
              <a:gd name="connsiteX156" fmla="*/ 6941109 w 8114427"/>
              <a:gd name="connsiteY156" fmla="*/ 5054178 h 5376282"/>
              <a:gd name="connsiteX157" fmla="*/ 6906440 w 8114427"/>
              <a:gd name="connsiteY157" fmla="*/ 4976172 h 5376282"/>
              <a:gd name="connsiteX158" fmla="*/ 6863104 w 8114427"/>
              <a:gd name="connsiteY158" fmla="*/ 4980506 h 5376282"/>
              <a:gd name="connsiteX159" fmla="*/ 6880438 w 8114427"/>
              <a:gd name="connsiteY159" fmla="*/ 4928502 h 5376282"/>
              <a:gd name="connsiteX160" fmla="*/ 6780764 w 8114427"/>
              <a:gd name="connsiteY160" fmla="*/ 4928502 h 5376282"/>
              <a:gd name="connsiteX161" fmla="*/ 6750429 w 8114427"/>
              <a:gd name="connsiteY161" fmla="*/ 4958837 h 5376282"/>
              <a:gd name="connsiteX162" fmla="*/ 6715759 w 8114427"/>
              <a:gd name="connsiteY162" fmla="*/ 4950170 h 5376282"/>
              <a:gd name="connsiteX163" fmla="*/ 6702758 w 8114427"/>
              <a:gd name="connsiteY163" fmla="*/ 4915501 h 5376282"/>
              <a:gd name="connsiteX164" fmla="*/ 6698424 w 8114427"/>
              <a:gd name="connsiteY164" fmla="*/ 4824495 h 5376282"/>
              <a:gd name="connsiteX165" fmla="*/ 6681090 w 8114427"/>
              <a:gd name="connsiteY165" fmla="*/ 4729155 h 5376282"/>
              <a:gd name="connsiteX166" fmla="*/ 6685423 w 8114427"/>
              <a:gd name="connsiteY166" fmla="*/ 4659816 h 5376282"/>
              <a:gd name="connsiteX167" fmla="*/ 6620418 w 8114427"/>
              <a:gd name="connsiteY167" fmla="*/ 4573142 h 5376282"/>
              <a:gd name="connsiteX168" fmla="*/ 6624753 w 8114427"/>
              <a:gd name="connsiteY168" fmla="*/ 4425798 h 5376282"/>
              <a:gd name="connsiteX169" fmla="*/ 6529412 w 8114427"/>
              <a:gd name="connsiteY169" fmla="*/ 4304457 h 5376282"/>
              <a:gd name="connsiteX170" fmla="*/ 6494743 w 8114427"/>
              <a:gd name="connsiteY170" fmla="*/ 4261120 h 5376282"/>
              <a:gd name="connsiteX171" fmla="*/ 6438406 w 8114427"/>
              <a:gd name="connsiteY171" fmla="*/ 4274121 h 5376282"/>
              <a:gd name="connsiteX172" fmla="*/ 6395069 w 8114427"/>
              <a:gd name="connsiteY172" fmla="*/ 4252453 h 5376282"/>
              <a:gd name="connsiteX173" fmla="*/ 6356067 w 8114427"/>
              <a:gd name="connsiteY173" fmla="*/ 4174447 h 5376282"/>
              <a:gd name="connsiteX174" fmla="*/ 6299729 w 8114427"/>
              <a:gd name="connsiteY174" fmla="*/ 4183114 h 5376282"/>
              <a:gd name="connsiteX175" fmla="*/ 6243391 w 8114427"/>
              <a:gd name="connsiteY175" fmla="*/ 4204783 h 5376282"/>
              <a:gd name="connsiteX176" fmla="*/ 6165385 w 8114427"/>
              <a:gd name="connsiteY176" fmla="*/ 4209116 h 5376282"/>
              <a:gd name="connsiteX177" fmla="*/ 6161052 w 8114427"/>
              <a:gd name="connsiteY177" fmla="*/ 4174447 h 5376282"/>
              <a:gd name="connsiteX178" fmla="*/ 6182721 w 8114427"/>
              <a:gd name="connsiteY178" fmla="*/ 4165779 h 5376282"/>
              <a:gd name="connsiteX179" fmla="*/ 6139384 w 8114427"/>
              <a:gd name="connsiteY179" fmla="*/ 4126776 h 5376282"/>
              <a:gd name="connsiteX180" fmla="*/ 6100381 w 8114427"/>
              <a:gd name="connsiteY180" fmla="*/ 4113776 h 5376282"/>
              <a:gd name="connsiteX181" fmla="*/ 6018041 w 8114427"/>
              <a:gd name="connsiteY181" fmla="*/ 4035770 h 5376282"/>
              <a:gd name="connsiteX182" fmla="*/ 5840362 w 8114427"/>
              <a:gd name="connsiteY182" fmla="*/ 4014102 h 5376282"/>
              <a:gd name="connsiteX183" fmla="*/ 5788357 w 8114427"/>
              <a:gd name="connsiteY183" fmla="*/ 4027103 h 5376282"/>
              <a:gd name="connsiteX184" fmla="*/ 5736354 w 8114427"/>
              <a:gd name="connsiteY184" fmla="*/ 4035771 h 5376282"/>
              <a:gd name="connsiteX185" fmla="*/ 5745022 w 8114427"/>
              <a:gd name="connsiteY185" fmla="*/ 4079107 h 5376282"/>
              <a:gd name="connsiteX186" fmla="*/ 5801360 w 8114427"/>
              <a:gd name="connsiteY186" fmla="*/ 4157112 h 5376282"/>
              <a:gd name="connsiteX187" fmla="*/ 5801359 w 8114427"/>
              <a:gd name="connsiteY187" fmla="*/ 4339126 h 5376282"/>
              <a:gd name="connsiteX188" fmla="*/ 5675683 w 8114427"/>
              <a:gd name="connsiteY188" fmla="*/ 4365128 h 5376282"/>
              <a:gd name="connsiteX189" fmla="*/ 5558675 w 8114427"/>
              <a:gd name="connsiteY189" fmla="*/ 4352126 h 5376282"/>
              <a:gd name="connsiteX190" fmla="*/ 5467668 w 8114427"/>
              <a:gd name="connsiteY190" fmla="*/ 4330458 h 5376282"/>
              <a:gd name="connsiteX191" fmla="*/ 5406997 w 8114427"/>
              <a:gd name="connsiteY191" fmla="*/ 4352127 h 5376282"/>
              <a:gd name="connsiteX192" fmla="*/ 5359327 w 8114427"/>
              <a:gd name="connsiteY192" fmla="*/ 4399797 h 5376282"/>
              <a:gd name="connsiteX193" fmla="*/ 5298656 w 8114427"/>
              <a:gd name="connsiteY193" fmla="*/ 4443134 h 5376282"/>
              <a:gd name="connsiteX194" fmla="*/ 5272654 w 8114427"/>
              <a:gd name="connsiteY194" fmla="*/ 4486469 h 5376282"/>
              <a:gd name="connsiteX195" fmla="*/ 5198982 w 8114427"/>
              <a:gd name="connsiteY195" fmla="*/ 4521139 h 5376282"/>
              <a:gd name="connsiteX196" fmla="*/ 5203315 w 8114427"/>
              <a:gd name="connsiteY196" fmla="*/ 4577477 h 5376282"/>
              <a:gd name="connsiteX197" fmla="*/ 5185981 w 8114427"/>
              <a:gd name="connsiteY197" fmla="*/ 4616479 h 5376282"/>
              <a:gd name="connsiteX198" fmla="*/ 5190315 w 8114427"/>
              <a:gd name="connsiteY198" fmla="*/ 4677150 h 5376282"/>
              <a:gd name="connsiteX199" fmla="*/ 5216316 w 8114427"/>
              <a:gd name="connsiteY199" fmla="*/ 4737821 h 5376282"/>
              <a:gd name="connsiteX200" fmla="*/ 5164312 w 8114427"/>
              <a:gd name="connsiteY200" fmla="*/ 4733488 h 5376282"/>
              <a:gd name="connsiteX201" fmla="*/ 5138311 w 8114427"/>
              <a:gd name="connsiteY201" fmla="*/ 4776824 h 5376282"/>
              <a:gd name="connsiteX202" fmla="*/ 5073306 w 8114427"/>
              <a:gd name="connsiteY202" fmla="*/ 4824494 h 5376282"/>
              <a:gd name="connsiteX203" fmla="*/ 5073306 w 8114427"/>
              <a:gd name="connsiteY203" fmla="*/ 4941503 h 5376282"/>
              <a:gd name="connsiteX204" fmla="*/ 5042970 w 8114427"/>
              <a:gd name="connsiteY204" fmla="*/ 4971838 h 5376282"/>
              <a:gd name="connsiteX205" fmla="*/ 5016969 w 8114427"/>
              <a:gd name="connsiteY205" fmla="*/ 5231857 h 5376282"/>
              <a:gd name="connsiteX206" fmla="*/ 4973633 w 8114427"/>
              <a:gd name="connsiteY206" fmla="*/ 5366201 h 5376282"/>
              <a:gd name="connsiteX207" fmla="*/ 4947631 w 8114427"/>
              <a:gd name="connsiteY207" fmla="*/ 5309863 h 5376282"/>
              <a:gd name="connsiteX208" fmla="*/ 4886959 w 8114427"/>
              <a:gd name="connsiteY208" fmla="*/ 5318530 h 5376282"/>
              <a:gd name="connsiteX209" fmla="*/ 4808953 w 8114427"/>
              <a:gd name="connsiteY209" fmla="*/ 5288195 h 5376282"/>
              <a:gd name="connsiteX210" fmla="*/ 4813287 w 8114427"/>
              <a:gd name="connsiteY210" fmla="*/ 5223190 h 5376282"/>
              <a:gd name="connsiteX211" fmla="*/ 4765617 w 8114427"/>
              <a:gd name="connsiteY211" fmla="*/ 5205855 h 5376282"/>
              <a:gd name="connsiteX212" fmla="*/ 4665944 w 8114427"/>
              <a:gd name="connsiteY212" fmla="*/ 5249192 h 5376282"/>
              <a:gd name="connsiteX213" fmla="*/ 4657276 w 8114427"/>
              <a:gd name="connsiteY213" fmla="*/ 5197189 h 5376282"/>
              <a:gd name="connsiteX214" fmla="*/ 4700612 w 8114427"/>
              <a:gd name="connsiteY214" fmla="*/ 5136518 h 5376282"/>
              <a:gd name="connsiteX215" fmla="*/ 4665943 w 8114427"/>
              <a:gd name="connsiteY215" fmla="*/ 5062846 h 5376282"/>
              <a:gd name="connsiteX216" fmla="*/ 4587937 w 8114427"/>
              <a:gd name="connsiteY216" fmla="*/ 5015175 h 5376282"/>
              <a:gd name="connsiteX217" fmla="*/ 4488263 w 8114427"/>
              <a:gd name="connsiteY217" fmla="*/ 5006508 h 5376282"/>
              <a:gd name="connsiteX218" fmla="*/ 4457927 w 8114427"/>
              <a:gd name="connsiteY218" fmla="*/ 5015175 h 5376282"/>
              <a:gd name="connsiteX219" fmla="*/ 4462261 w 8114427"/>
              <a:gd name="connsiteY219" fmla="*/ 5067178 h 5376282"/>
              <a:gd name="connsiteX220" fmla="*/ 4388589 w 8114427"/>
              <a:gd name="connsiteY220" fmla="*/ 5114849 h 5376282"/>
              <a:gd name="connsiteX221" fmla="*/ 4462261 w 8114427"/>
              <a:gd name="connsiteY221" fmla="*/ 5266528 h 5376282"/>
              <a:gd name="connsiteX222" fmla="*/ 4405924 w 8114427"/>
              <a:gd name="connsiteY222" fmla="*/ 5266528 h 5376282"/>
              <a:gd name="connsiteX223" fmla="*/ 4384256 w 8114427"/>
              <a:gd name="connsiteY223" fmla="*/ 5262193 h 5376282"/>
              <a:gd name="connsiteX224" fmla="*/ 4349588 w 8114427"/>
              <a:gd name="connsiteY224" fmla="*/ 5262193 h 5376282"/>
              <a:gd name="connsiteX225" fmla="*/ 4340919 w 8114427"/>
              <a:gd name="connsiteY225" fmla="*/ 5270860 h 5376282"/>
              <a:gd name="connsiteX226" fmla="*/ 4210910 w 8114427"/>
              <a:gd name="connsiteY226" fmla="*/ 5097514 h 5376282"/>
              <a:gd name="connsiteX227" fmla="*/ 4059232 w 8114427"/>
              <a:gd name="connsiteY227" fmla="*/ 4915502 h 5376282"/>
              <a:gd name="connsiteX228" fmla="*/ 4033230 w 8114427"/>
              <a:gd name="connsiteY228" fmla="*/ 4919835 h 5376282"/>
              <a:gd name="connsiteX229" fmla="*/ 3985560 w 8114427"/>
              <a:gd name="connsiteY229" fmla="*/ 4798492 h 5376282"/>
              <a:gd name="connsiteX230" fmla="*/ 3881553 w 8114427"/>
              <a:gd name="connsiteY230" fmla="*/ 4690151 h 5376282"/>
              <a:gd name="connsiteX231" fmla="*/ 3838216 w 8114427"/>
              <a:gd name="connsiteY231" fmla="*/ 4586143 h 5376282"/>
              <a:gd name="connsiteX232" fmla="*/ 3755877 w 8114427"/>
              <a:gd name="connsiteY232" fmla="*/ 4490803 h 5376282"/>
              <a:gd name="connsiteX233" fmla="*/ 3569530 w 8114427"/>
              <a:gd name="connsiteY233" fmla="*/ 4334792 h 5376282"/>
              <a:gd name="connsiteX234" fmla="*/ 3465522 w 8114427"/>
              <a:gd name="connsiteY234" fmla="*/ 4243785 h 5376282"/>
              <a:gd name="connsiteX235" fmla="*/ 3391850 w 8114427"/>
              <a:gd name="connsiteY235" fmla="*/ 4161446 h 5376282"/>
              <a:gd name="connsiteX236" fmla="*/ 3365848 w 8114427"/>
              <a:gd name="connsiteY236" fmla="*/ 4096441 h 5376282"/>
              <a:gd name="connsiteX237" fmla="*/ 3296510 w 8114427"/>
              <a:gd name="connsiteY237" fmla="*/ 4035770 h 5376282"/>
              <a:gd name="connsiteX238" fmla="*/ 3279175 w 8114427"/>
              <a:gd name="connsiteY238" fmla="*/ 3966432 h 5376282"/>
              <a:gd name="connsiteX239" fmla="*/ 3248839 w 8114427"/>
              <a:gd name="connsiteY239" fmla="*/ 3936096 h 5376282"/>
              <a:gd name="connsiteX240" fmla="*/ 3240172 w 8114427"/>
              <a:gd name="connsiteY240" fmla="*/ 3905760 h 5376282"/>
              <a:gd name="connsiteX241" fmla="*/ 3114497 w 8114427"/>
              <a:gd name="connsiteY241" fmla="*/ 3797419 h 5376282"/>
              <a:gd name="connsiteX242" fmla="*/ 2980153 w 8114427"/>
              <a:gd name="connsiteY242" fmla="*/ 3758416 h 5376282"/>
              <a:gd name="connsiteX243" fmla="*/ 2923815 w 8114427"/>
              <a:gd name="connsiteY243" fmla="*/ 3697746 h 5376282"/>
              <a:gd name="connsiteX244" fmla="*/ 2867480 w 8114427"/>
              <a:gd name="connsiteY244" fmla="*/ 3650075 h 5376282"/>
              <a:gd name="connsiteX245" fmla="*/ 2806810 w 8114427"/>
              <a:gd name="connsiteY245" fmla="*/ 3637074 h 5376282"/>
              <a:gd name="connsiteX246" fmla="*/ 2798142 w 8114427"/>
              <a:gd name="connsiteY246" fmla="*/ 3524399 h 5376282"/>
              <a:gd name="connsiteX247" fmla="*/ 2798143 w 8114427"/>
              <a:gd name="connsiteY247" fmla="*/ 3463728 h 5376282"/>
              <a:gd name="connsiteX248" fmla="*/ 2884816 w 8114427"/>
              <a:gd name="connsiteY248" fmla="*/ 3351053 h 5376282"/>
              <a:gd name="connsiteX249" fmla="*/ 2880504 w 8114427"/>
              <a:gd name="connsiteY249" fmla="*/ 3250100 h 5376282"/>
              <a:gd name="connsiteX250" fmla="*/ 2810649 w 8114427"/>
              <a:gd name="connsiteY250" fmla="*/ 3120674 h 5376282"/>
              <a:gd name="connsiteX251" fmla="*/ 2719113 w 8114427"/>
              <a:gd name="connsiteY251" fmla="*/ 3110284 h 5376282"/>
              <a:gd name="connsiteX252" fmla="*/ 2659973 w 8114427"/>
              <a:gd name="connsiteY252" fmla="*/ 3080958 h 5376282"/>
              <a:gd name="connsiteX0" fmla="*/ 509677 w 8114427"/>
              <a:gd name="connsiteY0" fmla="*/ 2305609 h 5376282"/>
              <a:gd name="connsiteX1" fmla="*/ 517325 w 8114427"/>
              <a:gd name="connsiteY1" fmla="*/ 2292289 h 5376282"/>
              <a:gd name="connsiteX2" fmla="*/ 719731 w 8114427"/>
              <a:gd name="connsiteY2" fmla="*/ 2366107 h 5376282"/>
              <a:gd name="connsiteX3" fmla="*/ 829268 w 8114427"/>
              <a:gd name="connsiteY3" fmla="*/ 2330388 h 5376282"/>
              <a:gd name="connsiteX4" fmla="*/ 933092 w 8114427"/>
              <a:gd name="connsiteY4" fmla="*/ 2462308 h 5376282"/>
              <a:gd name="connsiteX5" fmla="*/ 979286 w 8114427"/>
              <a:gd name="connsiteY5" fmla="*/ 2406588 h 5376282"/>
              <a:gd name="connsiteX6" fmla="*/ 895943 w 8114427"/>
              <a:gd name="connsiteY6" fmla="*/ 2383251 h 5376282"/>
              <a:gd name="connsiteX7" fmla="*/ 897848 w 8114427"/>
              <a:gd name="connsiteY7" fmla="*/ 2294669 h 5376282"/>
              <a:gd name="connsiteX8" fmla="*/ 953093 w 8114427"/>
              <a:gd name="connsiteY8" fmla="*/ 2040828 h 5376282"/>
              <a:gd name="connsiteX9" fmla="*/ 882262 w 8114427"/>
              <a:gd name="connsiteY9" fmla="*/ 1952938 h 5376282"/>
              <a:gd name="connsiteX10" fmla="*/ 819649 w 8114427"/>
              <a:gd name="connsiteY10" fmla="*/ 1842296 h 5376282"/>
              <a:gd name="connsiteX11" fmla="*/ 724892 w 8114427"/>
              <a:gd name="connsiteY11" fmla="*/ 1694990 h 5376282"/>
              <a:gd name="connsiteX12" fmla="*/ 582758 w 8114427"/>
              <a:gd name="connsiteY12" fmla="*/ 1570351 h 5376282"/>
              <a:gd name="connsiteX13" fmla="*/ 490044 w 8114427"/>
              <a:gd name="connsiteY13" fmla="*/ 1461969 h 5376282"/>
              <a:gd name="connsiteX14" fmla="*/ 398787 w 8114427"/>
              <a:gd name="connsiteY14" fmla="*/ 1377494 h 5376282"/>
              <a:gd name="connsiteX15" fmla="*/ 373643 w 8114427"/>
              <a:gd name="connsiteY15" fmla="*/ 1258831 h 5376282"/>
              <a:gd name="connsiteX16" fmla="*/ 379402 w 8114427"/>
              <a:gd name="connsiteY16" fmla="*/ 1151904 h 5376282"/>
              <a:gd name="connsiteX17" fmla="*/ 343327 w 8114427"/>
              <a:gd name="connsiteY17" fmla="*/ 1054238 h 5376282"/>
              <a:gd name="connsiteX18" fmla="*/ 302947 w 8114427"/>
              <a:gd name="connsiteY18" fmla="*/ 996082 h 5376282"/>
              <a:gd name="connsiteX19" fmla="*/ 307902 w 8114427"/>
              <a:gd name="connsiteY19" fmla="*/ 860731 h 5376282"/>
              <a:gd name="connsiteX20" fmla="*/ 218162 w 8114427"/>
              <a:gd name="connsiteY20" fmla="*/ 767429 h 5376282"/>
              <a:gd name="connsiteX21" fmla="*/ 238786 w 8114427"/>
              <a:gd name="connsiteY21" fmla="*/ 673694 h 5376282"/>
              <a:gd name="connsiteX22" fmla="*/ 131859 w 8114427"/>
              <a:gd name="connsiteY22" fmla="*/ 414074 h 5376282"/>
              <a:gd name="connsiteX23" fmla="*/ 179454 w 8114427"/>
              <a:gd name="connsiteY23" fmla="*/ 360503 h 5376282"/>
              <a:gd name="connsiteX24" fmla="*/ 91696 w 8114427"/>
              <a:gd name="connsiteY24" fmla="*/ 241499 h 5376282"/>
              <a:gd name="connsiteX25" fmla="*/ 44535 w 8114427"/>
              <a:gd name="connsiteY25" fmla="*/ 106364 h 5376282"/>
              <a:gd name="connsiteX26" fmla="*/ 73903 w 8114427"/>
              <a:gd name="connsiteY26" fmla="*/ 3029 h 5376282"/>
              <a:gd name="connsiteX27" fmla="*/ 914999 w 8114427"/>
              <a:gd name="connsiteY27" fmla="*/ 32694 h 5376282"/>
              <a:gd name="connsiteX28" fmla="*/ 985387 w 8114427"/>
              <a:gd name="connsiteY28" fmla="*/ 86035 h 5376282"/>
              <a:gd name="connsiteX29" fmla="*/ 1040724 w 8114427"/>
              <a:gd name="connsiteY29" fmla="*/ 212028 h 5376282"/>
              <a:gd name="connsiteX30" fmla="*/ 2217091 w 8114427"/>
              <a:gd name="connsiteY30" fmla="*/ 808490 h 5376282"/>
              <a:gd name="connsiteX31" fmla="*/ 2789562 w 8114427"/>
              <a:gd name="connsiteY31" fmla="*/ 907056 h 5376282"/>
              <a:gd name="connsiteX32" fmla="*/ 3280035 w 8114427"/>
              <a:gd name="connsiteY32" fmla="*/ 953195 h 5376282"/>
              <a:gd name="connsiteX33" fmla="*/ 3494599 w 8114427"/>
              <a:gd name="connsiteY33" fmla="*/ 977101 h 5376282"/>
              <a:gd name="connsiteX34" fmla="*/ 3506552 w 8114427"/>
              <a:gd name="connsiteY34" fmla="*/ 977101 h 5376282"/>
              <a:gd name="connsiteX35" fmla="*/ 3518505 w 8114427"/>
              <a:gd name="connsiteY35" fmla="*/ 779877 h 5376282"/>
              <a:gd name="connsiteX36" fmla="*/ 3518505 w 8114427"/>
              <a:gd name="connsiteY36" fmla="*/ 773901 h 5376282"/>
              <a:gd name="connsiteX37" fmla="*/ 3655964 w 8114427"/>
              <a:gd name="connsiteY37" fmla="*/ 773901 h 5376282"/>
              <a:gd name="connsiteX38" fmla="*/ 4205799 w 8114427"/>
              <a:gd name="connsiteY38" fmla="*/ 821713 h 5376282"/>
              <a:gd name="connsiteX39" fmla="*/ 4241658 w 8114427"/>
              <a:gd name="connsiteY39" fmla="*/ 821713 h 5376282"/>
              <a:gd name="connsiteX40" fmla="*/ 4271540 w 8114427"/>
              <a:gd name="connsiteY40" fmla="*/ 851595 h 5376282"/>
              <a:gd name="connsiteX41" fmla="*/ 4295446 w 8114427"/>
              <a:gd name="connsiteY41" fmla="*/ 905383 h 5376282"/>
              <a:gd name="connsiteX42" fmla="*/ 4301423 w 8114427"/>
              <a:gd name="connsiteY42" fmla="*/ 953195 h 5376282"/>
              <a:gd name="connsiteX43" fmla="*/ 4343258 w 8114427"/>
              <a:gd name="connsiteY43" fmla="*/ 1001007 h 5376282"/>
              <a:gd name="connsiteX44" fmla="*/ 4408999 w 8114427"/>
              <a:gd name="connsiteY44" fmla="*/ 1012960 h 5376282"/>
              <a:gd name="connsiteX45" fmla="*/ 4462787 w 8114427"/>
              <a:gd name="connsiteY45" fmla="*/ 1060772 h 5376282"/>
              <a:gd name="connsiteX46" fmla="*/ 4504623 w 8114427"/>
              <a:gd name="connsiteY46" fmla="*/ 1114560 h 5376282"/>
              <a:gd name="connsiteX47" fmla="*/ 4558411 w 8114427"/>
              <a:gd name="connsiteY47" fmla="*/ 1168348 h 5376282"/>
              <a:gd name="connsiteX48" fmla="*/ 4576340 w 8114427"/>
              <a:gd name="connsiteY48" fmla="*/ 1198230 h 5376282"/>
              <a:gd name="connsiteX49" fmla="*/ 4630129 w 8114427"/>
              <a:gd name="connsiteY49" fmla="*/ 1246042 h 5376282"/>
              <a:gd name="connsiteX50" fmla="*/ 4683917 w 8114427"/>
              <a:gd name="connsiteY50" fmla="*/ 1293854 h 5376282"/>
              <a:gd name="connsiteX51" fmla="*/ 4689893 w 8114427"/>
              <a:gd name="connsiteY51" fmla="*/ 1293854 h 5376282"/>
              <a:gd name="connsiteX52" fmla="*/ 4749658 w 8114427"/>
              <a:gd name="connsiteY52" fmla="*/ 1311783 h 5376282"/>
              <a:gd name="connsiteX53" fmla="*/ 4791493 w 8114427"/>
              <a:gd name="connsiteY53" fmla="*/ 1365572 h 5376282"/>
              <a:gd name="connsiteX54" fmla="*/ 4797470 w 8114427"/>
              <a:gd name="connsiteY54" fmla="*/ 1377524 h 5376282"/>
              <a:gd name="connsiteX55" fmla="*/ 4821376 w 8114427"/>
              <a:gd name="connsiteY55" fmla="*/ 1401430 h 5376282"/>
              <a:gd name="connsiteX56" fmla="*/ 4845281 w 8114427"/>
              <a:gd name="connsiteY56" fmla="*/ 1443266 h 5376282"/>
              <a:gd name="connsiteX57" fmla="*/ 4851258 w 8114427"/>
              <a:gd name="connsiteY57" fmla="*/ 1491077 h 5376282"/>
              <a:gd name="connsiteX58" fmla="*/ 4863211 w 8114427"/>
              <a:gd name="connsiteY58" fmla="*/ 1514983 h 5376282"/>
              <a:gd name="connsiteX59" fmla="*/ 4887117 w 8114427"/>
              <a:gd name="connsiteY59" fmla="*/ 1544866 h 5376282"/>
              <a:gd name="connsiteX60" fmla="*/ 4911023 w 8114427"/>
              <a:gd name="connsiteY60" fmla="*/ 1580724 h 5376282"/>
              <a:gd name="connsiteX61" fmla="*/ 4922976 w 8114427"/>
              <a:gd name="connsiteY61" fmla="*/ 1610607 h 5376282"/>
              <a:gd name="connsiteX62" fmla="*/ 4899070 w 8114427"/>
              <a:gd name="connsiteY62" fmla="*/ 1664395 h 5376282"/>
              <a:gd name="connsiteX63" fmla="*/ 4922976 w 8114427"/>
              <a:gd name="connsiteY63" fmla="*/ 1712207 h 5376282"/>
              <a:gd name="connsiteX64" fmla="*/ 4934929 w 8114427"/>
              <a:gd name="connsiteY64" fmla="*/ 1742089 h 5376282"/>
              <a:gd name="connsiteX65" fmla="*/ 4952858 w 8114427"/>
              <a:gd name="connsiteY65" fmla="*/ 1783924 h 5376282"/>
              <a:gd name="connsiteX66" fmla="*/ 4964811 w 8114427"/>
              <a:gd name="connsiteY66" fmla="*/ 1801854 h 5376282"/>
              <a:gd name="connsiteX67" fmla="*/ 4964811 w 8114427"/>
              <a:gd name="connsiteY67" fmla="*/ 1831736 h 5376282"/>
              <a:gd name="connsiteX68" fmla="*/ 5012623 w 8114427"/>
              <a:gd name="connsiteY68" fmla="*/ 1891501 h 5376282"/>
              <a:gd name="connsiteX69" fmla="*/ 5042505 w 8114427"/>
              <a:gd name="connsiteY69" fmla="*/ 1909430 h 5376282"/>
              <a:gd name="connsiteX70" fmla="*/ 5048481 w 8114427"/>
              <a:gd name="connsiteY70" fmla="*/ 1903454 h 5376282"/>
              <a:gd name="connsiteX71" fmla="*/ 5090317 w 8114427"/>
              <a:gd name="connsiteY71" fmla="*/ 1921383 h 5376282"/>
              <a:gd name="connsiteX72" fmla="*/ 5144105 w 8114427"/>
              <a:gd name="connsiteY72" fmla="*/ 1969195 h 5376282"/>
              <a:gd name="connsiteX73" fmla="*/ 5185940 w 8114427"/>
              <a:gd name="connsiteY73" fmla="*/ 2005054 h 5376282"/>
              <a:gd name="connsiteX74" fmla="*/ 5221799 w 8114427"/>
              <a:gd name="connsiteY74" fmla="*/ 2017007 h 5376282"/>
              <a:gd name="connsiteX75" fmla="*/ 5275587 w 8114427"/>
              <a:gd name="connsiteY75" fmla="*/ 2028960 h 5376282"/>
              <a:gd name="connsiteX76" fmla="*/ 5275587 w 8114427"/>
              <a:gd name="connsiteY76" fmla="*/ 2052866 h 5376282"/>
              <a:gd name="connsiteX77" fmla="*/ 5323399 w 8114427"/>
              <a:gd name="connsiteY77" fmla="*/ 2082748 h 5376282"/>
              <a:gd name="connsiteX78" fmla="*/ 5359258 w 8114427"/>
              <a:gd name="connsiteY78" fmla="*/ 2088724 h 5376282"/>
              <a:gd name="connsiteX79" fmla="*/ 5401093 w 8114427"/>
              <a:gd name="connsiteY79" fmla="*/ 2124583 h 5376282"/>
              <a:gd name="connsiteX80" fmla="*/ 5430976 w 8114427"/>
              <a:gd name="connsiteY80" fmla="*/ 2142513 h 5376282"/>
              <a:gd name="connsiteX81" fmla="*/ 5442929 w 8114427"/>
              <a:gd name="connsiteY81" fmla="*/ 2148489 h 5376282"/>
              <a:gd name="connsiteX82" fmla="*/ 5466834 w 8114427"/>
              <a:gd name="connsiteY82" fmla="*/ 2154466 h 5376282"/>
              <a:gd name="connsiteX83" fmla="*/ 5526599 w 8114427"/>
              <a:gd name="connsiteY83" fmla="*/ 2178372 h 5376282"/>
              <a:gd name="connsiteX84" fmla="*/ 5550505 w 8114427"/>
              <a:gd name="connsiteY84" fmla="*/ 2154466 h 5376282"/>
              <a:gd name="connsiteX85" fmla="*/ 5574411 w 8114427"/>
              <a:gd name="connsiteY85" fmla="*/ 2130560 h 5376282"/>
              <a:gd name="connsiteX86" fmla="*/ 5604293 w 8114427"/>
              <a:gd name="connsiteY86" fmla="*/ 2088724 h 5376282"/>
              <a:gd name="connsiteX87" fmla="*/ 5646129 w 8114427"/>
              <a:gd name="connsiteY87" fmla="*/ 2064819 h 5376282"/>
              <a:gd name="connsiteX88" fmla="*/ 5634176 w 8114427"/>
              <a:gd name="connsiteY88" fmla="*/ 2046889 h 5376282"/>
              <a:gd name="connsiteX89" fmla="*/ 5634176 w 8114427"/>
              <a:gd name="connsiteY89" fmla="*/ 2011030 h 5376282"/>
              <a:gd name="connsiteX90" fmla="*/ 5670034 w 8114427"/>
              <a:gd name="connsiteY90" fmla="*/ 1975172 h 5376282"/>
              <a:gd name="connsiteX91" fmla="*/ 5670034 w 8114427"/>
              <a:gd name="connsiteY91" fmla="*/ 1957242 h 5376282"/>
              <a:gd name="connsiteX92" fmla="*/ 5735776 w 8114427"/>
              <a:gd name="connsiteY92" fmla="*/ 1819783 h 5376282"/>
              <a:gd name="connsiteX93" fmla="*/ 5753705 w 8114427"/>
              <a:gd name="connsiteY93" fmla="*/ 1813807 h 5376282"/>
              <a:gd name="connsiteX94" fmla="*/ 5843352 w 8114427"/>
              <a:gd name="connsiteY94" fmla="*/ 1795877 h 5376282"/>
              <a:gd name="connsiteX95" fmla="*/ 5855305 w 8114427"/>
              <a:gd name="connsiteY95" fmla="*/ 1795877 h 5376282"/>
              <a:gd name="connsiteX96" fmla="*/ 5879210 w 8114427"/>
              <a:gd name="connsiteY96" fmla="*/ 1765996 h 5376282"/>
              <a:gd name="connsiteX97" fmla="*/ 6070456 w 8114427"/>
              <a:gd name="connsiteY97" fmla="*/ 1789901 h 5376282"/>
              <a:gd name="connsiteX98" fmla="*/ 6219869 w 8114427"/>
              <a:gd name="connsiteY98" fmla="*/ 1807830 h 5376282"/>
              <a:gd name="connsiteX99" fmla="*/ 6291586 w 8114427"/>
              <a:gd name="connsiteY99" fmla="*/ 1849666 h 5376282"/>
              <a:gd name="connsiteX100" fmla="*/ 6327444 w 8114427"/>
              <a:gd name="connsiteY100" fmla="*/ 1897477 h 5376282"/>
              <a:gd name="connsiteX101" fmla="*/ 6333421 w 8114427"/>
              <a:gd name="connsiteY101" fmla="*/ 1939313 h 5376282"/>
              <a:gd name="connsiteX102" fmla="*/ 6423067 w 8114427"/>
              <a:gd name="connsiteY102" fmla="*/ 1951266 h 5376282"/>
              <a:gd name="connsiteX103" fmla="*/ 6452950 w 8114427"/>
              <a:gd name="connsiteY103" fmla="*/ 2017007 h 5376282"/>
              <a:gd name="connsiteX104" fmla="*/ 6512713 w 8114427"/>
              <a:gd name="connsiteY104" fmla="*/ 2046889 h 5376282"/>
              <a:gd name="connsiteX105" fmla="*/ 6584431 w 8114427"/>
              <a:gd name="connsiteY105" fmla="*/ 2118606 h 5376282"/>
              <a:gd name="connsiteX106" fmla="*/ 6620289 w 8114427"/>
              <a:gd name="connsiteY106" fmla="*/ 2256065 h 5376282"/>
              <a:gd name="connsiteX107" fmla="*/ 6703960 w 8114427"/>
              <a:gd name="connsiteY107" fmla="*/ 2381572 h 5376282"/>
              <a:gd name="connsiteX108" fmla="*/ 6745795 w 8114427"/>
              <a:gd name="connsiteY108" fmla="*/ 2501101 h 5376282"/>
              <a:gd name="connsiteX109" fmla="*/ 6829465 w 8114427"/>
              <a:gd name="connsiteY109" fmla="*/ 2560866 h 5376282"/>
              <a:gd name="connsiteX110" fmla="*/ 6889229 w 8114427"/>
              <a:gd name="connsiteY110" fmla="*/ 2650512 h 5376282"/>
              <a:gd name="connsiteX111" fmla="*/ 6948993 w 8114427"/>
              <a:gd name="connsiteY111" fmla="*/ 2758089 h 5376282"/>
              <a:gd name="connsiteX112" fmla="*/ 6996805 w 8114427"/>
              <a:gd name="connsiteY112" fmla="*/ 2805900 h 5376282"/>
              <a:gd name="connsiteX113" fmla="*/ 7068521 w 8114427"/>
              <a:gd name="connsiteY113" fmla="*/ 2829806 h 5376282"/>
              <a:gd name="connsiteX114" fmla="*/ 7080473 w 8114427"/>
              <a:gd name="connsiteY114" fmla="*/ 2907501 h 5376282"/>
              <a:gd name="connsiteX115" fmla="*/ 7086450 w 8114427"/>
              <a:gd name="connsiteY115" fmla="*/ 2979218 h 5376282"/>
              <a:gd name="connsiteX116" fmla="*/ 7104378 w 8114427"/>
              <a:gd name="connsiteY116" fmla="*/ 3080819 h 5376282"/>
              <a:gd name="connsiteX117" fmla="*/ 7146214 w 8114427"/>
              <a:gd name="connsiteY117" fmla="*/ 3182419 h 5376282"/>
              <a:gd name="connsiteX118" fmla="*/ 7176095 w 8114427"/>
              <a:gd name="connsiteY118" fmla="*/ 3194372 h 5376282"/>
              <a:gd name="connsiteX119" fmla="*/ 7200002 w 8114427"/>
              <a:gd name="connsiteY119" fmla="*/ 3260112 h 5376282"/>
              <a:gd name="connsiteX120" fmla="*/ 7277694 w 8114427"/>
              <a:gd name="connsiteY120" fmla="*/ 3361711 h 5376282"/>
              <a:gd name="connsiteX121" fmla="*/ 7385271 w 8114427"/>
              <a:gd name="connsiteY121" fmla="*/ 3391593 h 5376282"/>
              <a:gd name="connsiteX122" fmla="*/ 7451012 w 8114427"/>
              <a:gd name="connsiteY122" fmla="*/ 3445381 h 5376282"/>
              <a:gd name="connsiteX123" fmla="*/ 7558588 w 8114427"/>
              <a:gd name="connsiteY123" fmla="*/ 3451357 h 5376282"/>
              <a:gd name="connsiteX124" fmla="*/ 7630305 w 8114427"/>
              <a:gd name="connsiteY124" fmla="*/ 3517097 h 5376282"/>
              <a:gd name="connsiteX125" fmla="*/ 7702023 w 8114427"/>
              <a:gd name="connsiteY125" fmla="*/ 3546980 h 5376282"/>
              <a:gd name="connsiteX126" fmla="*/ 7857410 w 8114427"/>
              <a:gd name="connsiteY126" fmla="*/ 3535026 h 5376282"/>
              <a:gd name="connsiteX127" fmla="*/ 7970962 w 8114427"/>
              <a:gd name="connsiteY127" fmla="*/ 3588814 h 5376282"/>
              <a:gd name="connsiteX128" fmla="*/ 8012796 w 8114427"/>
              <a:gd name="connsiteY128" fmla="*/ 3612720 h 5376282"/>
              <a:gd name="connsiteX129" fmla="*/ 8090490 w 8114427"/>
              <a:gd name="connsiteY129" fmla="*/ 3564909 h 5376282"/>
              <a:gd name="connsiteX130" fmla="*/ 8108418 w 8114427"/>
              <a:gd name="connsiteY130" fmla="*/ 3558932 h 5376282"/>
              <a:gd name="connsiteX131" fmla="*/ 8114394 w 8114427"/>
              <a:gd name="connsiteY131" fmla="*/ 3720296 h 5376282"/>
              <a:gd name="connsiteX132" fmla="*/ 8030724 w 8114427"/>
              <a:gd name="connsiteY132" fmla="*/ 3893614 h 5376282"/>
              <a:gd name="connsiteX133" fmla="*/ 7970960 w 8114427"/>
              <a:gd name="connsiteY133" fmla="*/ 4054978 h 5376282"/>
              <a:gd name="connsiteX134" fmla="*/ 7929124 w 8114427"/>
              <a:gd name="connsiteY134" fmla="*/ 4365754 h 5376282"/>
              <a:gd name="connsiteX135" fmla="*/ 7911195 w 8114427"/>
              <a:gd name="connsiteY135" fmla="*/ 4568954 h 5376282"/>
              <a:gd name="connsiteX136" fmla="*/ 7917171 w 8114427"/>
              <a:gd name="connsiteY136" fmla="*/ 4736295 h 5376282"/>
              <a:gd name="connsiteX137" fmla="*/ 7917171 w 8114427"/>
              <a:gd name="connsiteY137" fmla="*/ 4867777 h 5376282"/>
              <a:gd name="connsiteX138" fmla="*/ 7929124 w 8114427"/>
              <a:gd name="connsiteY138" fmla="*/ 5029141 h 5376282"/>
              <a:gd name="connsiteX139" fmla="*/ 7893266 w 8114427"/>
              <a:gd name="connsiteY139" fmla="*/ 5166599 h 5376282"/>
              <a:gd name="connsiteX140" fmla="*/ 7905219 w 8114427"/>
              <a:gd name="connsiteY140" fmla="*/ 5280152 h 5376282"/>
              <a:gd name="connsiteX141" fmla="*/ 7935101 w 8114427"/>
              <a:gd name="connsiteY141" fmla="*/ 5369799 h 5376282"/>
              <a:gd name="connsiteX142" fmla="*/ 7911195 w 8114427"/>
              <a:gd name="connsiteY142" fmla="*/ 5369798 h 5376282"/>
              <a:gd name="connsiteX143" fmla="*/ 7815571 w 8114427"/>
              <a:gd name="connsiteY143" fmla="*/ 5327962 h 5376282"/>
              <a:gd name="connsiteX144" fmla="*/ 7725924 w 8114427"/>
              <a:gd name="connsiteY144" fmla="*/ 5286127 h 5376282"/>
              <a:gd name="connsiteX145" fmla="*/ 7678113 w 8114427"/>
              <a:gd name="connsiteY145" fmla="*/ 5292104 h 5376282"/>
              <a:gd name="connsiteX146" fmla="*/ 7546631 w 8114427"/>
              <a:gd name="connsiteY146" fmla="*/ 5298081 h 5376282"/>
              <a:gd name="connsiteX147" fmla="*/ 7474913 w 8114427"/>
              <a:gd name="connsiteY147" fmla="*/ 5310034 h 5376282"/>
              <a:gd name="connsiteX148" fmla="*/ 7445031 w 8114427"/>
              <a:gd name="connsiteY148" fmla="*/ 5339916 h 5376282"/>
              <a:gd name="connsiteX149" fmla="*/ 7259760 w 8114427"/>
              <a:gd name="connsiteY149" fmla="*/ 5298080 h 5376282"/>
              <a:gd name="connsiteX150" fmla="*/ 7214129 w 8114427"/>
              <a:gd name="connsiteY150" fmla="*/ 5192855 h 5376282"/>
              <a:gd name="connsiteX151" fmla="*/ 7179460 w 8114427"/>
              <a:gd name="connsiteY151" fmla="*/ 5214524 h 5376282"/>
              <a:gd name="connsiteX152" fmla="*/ 7144791 w 8114427"/>
              <a:gd name="connsiteY152" fmla="*/ 5179854 h 5376282"/>
              <a:gd name="connsiteX153" fmla="*/ 7127456 w 8114427"/>
              <a:gd name="connsiteY153" fmla="*/ 5218856 h 5376282"/>
              <a:gd name="connsiteX154" fmla="*/ 6915107 w 8114427"/>
              <a:gd name="connsiteY154" fmla="*/ 5145184 h 5376282"/>
              <a:gd name="connsiteX155" fmla="*/ 6893439 w 8114427"/>
              <a:gd name="connsiteY155" fmla="*/ 5097514 h 5376282"/>
              <a:gd name="connsiteX156" fmla="*/ 6941109 w 8114427"/>
              <a:gd name="connsiteY156" fmla="*/ 5054178 h 5376282"/>
              <a:gd name="connsiteX157" fmla="*/ 6906440 w 8114427"/>
              <a:gd name="connsiteY157" fmla="*/ 4976172 h 5376282"/>
              <a:gd name="connsiteX158" fmla="*/ 6863104 w 8114427"/>
              <a:gd name="connsiteY158" fmla="*/ 4980506 h 5376282"/>
              <a:gd name="connsiteX159" fmla="*/ 6880438 w 8114427"/>
              <a:gd name="connsiteY159" fmla="*/ 4928502 h 5376282"/>
              <a:gd name="connsiteX160" fmla="*/ 6780764 w 8114427"/>
              <a:gd name="connsiteY160" fmla="*/ 4928502 h 5376282"/>
              <a:gd name="connsiteX161" fmla="*/ 6750429 w 8114427"/>
              <a:gd name="connsiteY161" fmla="*/ 4958837 h 5376282"/>
              <a:gd name="connsiteX162" fmla="*/ 6715759 w 8114427"/>
              <a:gd name="connsiteY162" fmla="*/ 4950170 h 5376282"/>
              <a:gd name="connsiteX163" fmla="*/ 6702758 w 8114427"/>
              <a:gd name="connsiteY163" fmla="*/ 4915501 h 5376282"/>
              <a:gd name="connsiteX164" fmla="*/ 6698424 w 8114427"/>
              <a:gd name="connsiteY164" fmla="*/ 4824495 h 5376282"/>
              <a:gd name="connsiteX165" fmla="*/ 6681090 w 8114427"/>
              <a:gd name="connsiteY165" fmla="*/ 4729155 h 5376282"/>
              <a:gd name="connsiteX166" fmla="*/ 6685423 w 8114427"/>
              <a:gd name="connsiteY166" fmla="*/ 4659816 h 5376282"/>
              <a:gd name="connsiteX167" fmla="*/ 6620418 w 8114427"/>
              <a:gd name="connsiteY167" fmla="*/ 4573142 h 5376282"/>
              <a:gd name="connsiteX168" fmla="*/ 6624753 w 8114427"/>
              <a:gd name="connsiteY168" fmla="*/ 4425798 h 5376282"/>
              <a:gd name="connsiteX169" fmla="*/ 6529412 w 8114427"/>
              <a:gd name="connsiteY169" fmla="*/ 4304457 h 5376282"/>
              <a:gd name="connsiteX170" fmla="*/ 6494743 w 8114427"/>
              <a:gd name="connsiteY170" fmla="*/ 4261120 h 5376282"/>
              <a:gd name="connsiteX171" fmla="*/ 6438406 w 8114427"/>
              <a:gd name="connsiteY171" fmla="*/ 4274121 h 5376282"/>
              <a:gd name="connsiteX172" fmla="*/ 6395069 w 8114427"/>
              <a:gd name="connsiteY172" fmla="*/ 4252453 h 5376282"/>
              <a:gd name="connsiteX173" fmla="*/ 6356067 w 8114427"/>
              <a:gd name="connsiteY173" fmla="*/ 4174447 h 5376282"/>
              <a:gd name="connsiteX174" fmla="*/ 6299729 w 8114427"/>
              <a:gd name="connsiteY174" fmla="*/ 4183114 h 5376282"/>
              <a:gd name="connsiteX175" fmla="*/ 6243391 w 8114427"/>
              <a:gd name="connsiteY175" fmla="*/ 4204783 h 5376282"/>
              <a:gd name="connsiteX176" fmla="*/ 6165385 w 8114427"/>
              <a:gd name="connsiteY176" fmla="*/ 4209116 h 5376282"/>
              <a:gd name="connsiteX177" fmla="*/ 6161052 w 8114427"/>
              <a:gd name="connsiteY177" fmla="*/ 4174447 h 5376282"/>
              <a:gd name="connsiteX178" fmla="*/ 6182721 w 8114427"/>
              <a:gd name="connsiteY178" fmla="*/ 4165779 h 5376282"/>
              <a:gd name="connsiteX179" fmla="*/ 6139384 w 8114427"/>
              <a:gd name="connsiteY179" fmla="*/ 4126776 h 5376282"/>
              <a:gd name="connsiteX180" fmla="*/ 6100381 w 8114427"/>
              <a:gd name="connsiteY180" fmla="*/ 4113776 h 5376282"/>
              <a:gd name="connsiteX181" fmla="*/ 6018041 w 8114427"/>
              <a:gd name="connsiteY181" fmla="*/ 4035770 h 5376282"/>
              <a:gd name="connsiteX182" fmla="*/ 5840362 w 8114427"/>
              <a:gd name="connsiteY182" fmla="*/ 4014102 h 5376282"/>
              <a:gd name="connsiteX183" fmla="*/ 5788357 w 8114427"/>
              <a:gd name="connsiteY183" fmla="*/ 4027103 h 5376282"/>
              <a:gd name="connsiteX184" fmla="*/ 5736354 w 8114427"/>
              <a:gd name="connsiteY184" fmla="*/ 4035771 h 5376282"/>
              <a:gd name="connsiteX185" fmla="*/ 5745022 w 8114427"/>
              <a:gd name="connsiteY185" fmla="*/ 4079107 h 5376282"/>
              <a:gd name="connsiteX186" fmla="*/ 5801360 w 8114427"/>
              <a:gd name="connsiteY186" fmla="*/ 4157112 h 5376282"/>
              <a:gd name="connsiteX187" fmla="*/ 5801359 w 8114427"/>
              <a:gd name="connsiteY187" fmla="*/ 4339126 h 5376282"/>
              <a:gd name="connsiteX188" fmla="*/ 5675683 w 8114427"/>
              <a:gd name="connsiteY188" fmla="*/ 4365128 h 5376282"/>
              <a:gd name="connsiteX189" fmla="*/ 5558675 w 8114427"/>
              <a:gd name="connsiteY189" fmla="*/ 4352126 h 5376282"/>
              <a:gd name="connsiteX190" fmla="*/ 5467668 w 8114427"/>
              <a:gd name="connsiteY190" fmla="*/ 4330458 h 5376282"/>
              <a:gd name="connsiteX191" fmla="*/ 5406997 w 8114427"/>
              <a:gd name="connsiteY191" fmla="*/ 4352127 h 5376282"/>
              <a:gd name="connsiteX192" fmla="*/ 5359327 w 8114427"/>
              <a:gd name="connsiteY192" fmla="*/ 4399797 h 5376282"/>
              <a:gd name="connsiteX193" fmla="*/ 5298656 w 8114427"/>
              <a:gd name="connsiteY193" fmla="*/ 4443134 h 5376282"/>
              <a:gd name="connsiteX194" fmla="*/ 5272654 w 8114427"/>
              <a:gd name="connsiteY194" fmla="*/ 4486469 h 5376282"/>
              <a:gd name="connsiteX195" fmla="*/ 5198982 w 8114427"/>
              <a:gd name="connsiteY195" fmla="*/ 4521139 h 5376282"/>
              <a:gd name="connsiteX196" fmla="*/ 5203315 w 8114427"/>
              <a:gd name="connsiteY196" fmla="*/ 4577477 h 5376282"/>
              <a:gd name="connsiteX197" fmla="*/ 5185981 w 8114427"/>
              <a:gd name="connsiteY197" fmla="*/ 4616479 h 5376282"/>
              <a:gd name="connsiteX198" fmla="*/ 5190315 w 8114427"/>
              <a:gd name="connsiteY198" fmla="*/ 4677150 h 5376282"/>
              <a:gd name="connsiteX199" fmla="*/ 5216316 w 8114427"/>
              <a:gd name="connsiteY199" fmla="*/ 4737821 h 5376282"/>
              <a:gd name="connsiteX200" fmla="*/ 5164312 w 8114427"/>
              <a:gd name="connsiteY200" fmla="*/ 4733488 h 5376282"/>
              <a:gd name="connsiteX201" fmla="*/ 5138311 w 8114427"/>
              <a:gd name="connsiteY201" fmla="*/ 4776824 h 5376282"/>
              <a:gd name="connsiteX202" fmla="*/ 5073306 w 8114427"/>
              <a:gd name="connsiteY202" fmla="*/ 4824494 h 5376282"/>
              <a:gd name="connsiteX203" fmla="*/ 5073306 w 8114427"/>
              <a:gd name="connsiteY203" fmla="*/ 4941503 h 5376282"/>
              <a:gd name="connsiteX204" fmla="*/ 5042970 w 8114427"/>
              <a:gd name="connsiteY204" fmla="*/ 4971838 h 5376282"/>
              <a:gd name="connsiteX205" fmla="*/ 5016969 w 8114427"/>
              <a:gd name="connsiteY205" fmla="*/ 5231857 h 5376282"/>
              <a:gd name="connsiteX206" fmla="*/ 4973633 w 8114427"/>
              <a:gd name="connsiteY206" fmla="*/ 5366201 h 5376282"/>
              <a:gd name="connsiteX207" fmla="*/ 4947631 w 8114427"/>
              <a:gd name="connsiteY207" fmla="*/ 5309863 h 5376282"/>
              <a:gd name="connsiteX208" fmla="*/ 4886959 w 8114427"/>
              <a:gd name="connsiteY208" fmla="*/ 5318530 h 5376282"/>
              <a:gd name="connsiteX209" fmla="*/ 4808953 w 8114427"/>
              <a:gd name="connsiteY209" fmla="*/ 5288195 h 5376282"/>
              <a:gd name="connsiteX210" fmla="*/ 4813287 w 8114427"/>
              <a:gd name="connsiteY210" fmla="*/ 5223190 h 5376282"/>
              <a:gd name="connsiteX211" fmla="*/ 4765617 w 8114427"/>
              <a:gd name="connsiteY211" fmla="*/ 5205855 h 5376282"/>
              <a:gd name="connsiteX212" fmla="*/ 4665944 w 8114427"/>
              <a:gd name="connsiteY212" fmla="*/ 5249192 h 5376282"/>
              <a:gd name="connsiteX213" fmla="*/ 4657276 w 8114427"/>
              <a:gd name="connsiteY213" fmla="*/ 5197189 h 5376282"/>
              <a:gd name="connsiteX214" fmla="*/ 4700612 w 8114427"/>
              <a:gd name="connsiteY214" fmla="*/ 5136518 h 5376282"/>
              <a:gd name="connsiteX215" fmla="*/ 4665943 w 8114427"/>
              <a:gd name="connsiteY215" fmla="*/ 5062846 h 5376282"/>
              <a:gd name="connsiteX216" fmla="*/ 4587937 w 8114427"/>
              <a:gd name="connsiteY216" fmla="*/ 5015175 h 5376282"/>
              <a:gd name="connsiteX217" fmla="*/ 4488263 w 8114427"/>
              <a:gd name="connsiteY217" fmla="*/ 5006508 h 5376282"/>
              <a:gd name="connsiteX218" fmla="*/ 4457927 w 8114427"/>
              <a:gd name="connsiteY218" fmla="*/ 5015175 h 5376282"/>
              <a:gd name="connsiteX219" fmla="*/ 4462261 w 8114427"/>
              <a:gd name="connsiteY219" fmla="*/ 5067178 h 5376282"/>
              <a:gd name="connsiteX220" fmla="*/ 4388589 w 8114427"/>
              <a:gd name="connsiteY220" fmla="*/ 5114849 h 5376282"/>
              <a:gd name="connsiteX221" fmla="*/ 4462261 w 8114427"/>
              <a:gd name="connsiteY221" fmla="*/ 5266528 h 5376282"/>
              <a:gd name="connsiteX222" fmla="*/ 4405924 w 8114427"/>
              <a:gd name="connsiteY222" fmla="*/ 5266528 h 5376282"/>
              <a:gd name="connsiteX223" fmla="*/ 4384256 w 8114427"/>
              <a:gd name="connsiteY223" fmla="*/ 5262193 h 5376282"/>
              <a:gd name="connsiteX224" fmla="*/ 4349588 w 8114427"/>
              <a:gd name="connsiteY224" fmla="*/ 5262193 h 5376282"/>
              <a:gd name="connsiteX225" fmla="*/ 4340919 w 8114427"/>
              <a:gd name="connsiteY225" fmla="*/ 5270860 h 5376282"/>
              <a:gd name="connsiteX226" fmla="*/ 4210910 w 8114427"/>
              <a:gd name="connsiteY226" fmla="*/ 5097514 h 5376282"/>
              <a:gd name="connsiteX227" fmla="*/ 4059232 w 8114427"/>
              <a:gd name="connsiteY227" fmla="*/ 4915502 h 5376282"/>
              <a:gd name="connsiteX228" fmla="*/ 4033230 w 8114427"/>
              <a:gd name="connsiteY228" fmla="*/ 4919835 h 5376282"/>
              <a:gd name="connsiteX229" fmla="*/ 3985560 w 8114427"/>
              <a:gd name="connsiteY229" fmla="*/ 4798492 h 5376282"/>
              <a:gd name="connsiteX230" fmla="*/ 3881553 w 8114427"/>
              <a:gd name="connsiteY230" fmla="*/ 4690151 h 5376282"/>
              <a:gd name="connsiteX231" fmla="*/ 3838216 w 8114427"/>
              <a:gd name="connsiteY231" fmla="*/ 4586143 h 5376282"/>
              <a:gd name="connsiteX232" fmla="*/ 3755877 w 8114427"/>
              <a:gd name="connsiteY232" fmla="*/ 4490803 h 5376282"/>
              <a:gd name="connsiteX233" fmla="*/ 3569530 w 8114427"/>
              <a:gd name="connsiteY233" fmla="*/ 4334792 h 5376282"/>
              <a:gd name="connsiteX234" fmla="*/ 3465522 w 8114427"/>
              <a:gd name="connsiteY234" fmla="*/ 4243785 h 5376282"/>
              <a:gd name="connsiteX235" fmla="*/ 3391850 w 8114427"/>
              <a:gd name="connsiteY235" fmla="*/ 4161446 h 5376282"/>
              <a:gd name="connsiteX236" fmla="*/ 3365848 w 8114427"/>
              <a:gd name="connsiteY236" fmla="*/ 4096441 h 5376282"/>
              <a:gd name="connsiteX237" fmla="*/ 3296510 w 8114427"/>
              <a:gd name="connsiteY237" fmla="*/ 4035770 h 5376282"/>
              <a:gd name="connsiteX238" fmla="*/ 3279175 w 8114427"/>
              <a:gd name="connsiteY238" fmla="*/ 3966432 h 5376282"/>
              <a:gd name="connsiteX239" fmla="*/ 3248839 w 8114427"/>
              <a:gd name="connsiteY239" fmla="*/ 3936096 h 5376282"/>
              <a:gd name="connsiteX240" fmla="*/ 3240172 w 8114427"/>
              <a:gd name="connsiteY240" fmla="*/ 3905760 h 5376282"/>
              <a:gd name="connsiteX241" fmla="*/ 3114497 w 8114427"/>
              <a:gd name="connsiteY241" fmla="*/ 3797419 h 5376282"/>
              <a:gd name="connsiteX242" fmla="*/ 2980153 w 8114427"/>
              <a:gd name="connsiteY242" fmla="*/ 3758416 h 5376282"/>
              <a:gd name="connsiteX243" fmla="*/ 2923815 w 8114427"/>
              <a:gd name="connsiteY243" fmla="*/ 3697746 h 5376282"/>
              <a:gd name="connsiteX244" fmla="*/ 2867480 w 8114427"/>
              <a:gd name="connsiteY244" fmla="*/ 3650075 h 5376282"/>
              <a:gd name="connsiteX245" fmla="*/ 2806810 w 8114427"/>
              <a:gd name="connsiteY245" fmla="*/ 3637074 h 5376282"/>
              <a:gd name="connsiteX246" fmla="*/ 2798142 w 8114427"/>
              <a:gd name="connsiteY246" fmla="*/ 3524399 h 5376282"/>
              <a:gd name="connsiteX247" fmla="*/ 2798143 w 8114427"/>
              <a:gd name="connsiteY247" fmla="*/ 3463728 h 5376282"/>
              <a:gd name="connsiteX248" fmla="*/ 2884816 w 8114427"/>
              <a:gd name="connsiteY248" fmla="*/ 3351053 h 5376282"/>
              <a:gd name="connsiteX249" fmla="*/ 2880504 w 8114427"/>
              <a:gd name="connsiteY249" fmla="*/ 3250100 h 5376282"/>
              <a:gd name="connsiteX250" fmla="*/ 2810649 w 8114427"/>
              <a:gd name="connsiteY250" fmla="*/ 3120674 h 5376282"/>
              <a:gd name="connsiteX251" fmla="*/ 2719113 w 8114427"/>
              <a:gd name="connsiteY251" fmla="*/ 3110284 h 5376282"/>
              <a:gd name="connsiteX252" fmla="*/ 2659973 w 8114427"/>
              <a:gd name="connsiteY252" fmla="*/ 3080958 h 5376282"/>
              <a:gd name="connsiteX0" fmla="*/ 509677 w 8114427"/>
              <a:gd name="connsiteY0" fmla="*/ 2305609 h 5376282"/>
              <a:gd name="connsiteX1" fmla="*/ 514944 w 8114427"/>
              <a:gd name="connsiteY1" fmla="*/ 2339914 h 5376282"/>
              <a:gd name="connsiteX2" fmla="*/ 719731 w 8114427"/>
              <a:gd name="connsiteY2" fmla="*/ 2366107 h 5376282"/>
              <a:gd name="connsiteX3" fmla="*/ 829268 w 8114427"/>
              <a:gd name="connsiteY3" fmla="*/ 2330388 h 5376282"/>
              <a:gd name="connsiteX4" fmla="*/ 933092 w 8114427"/>
              <a:gd name="connsiteY4" fmla="*/ 2462308 h 5376282"/>
              <a:gd name="connsiteX5" fmla="*/ 979286 w 8114427"/>
              <a:gd name="connsiteY5" fmla="*/ 2406588 h 5376282"/>
              <a:gd name="connsiteX6" fmla="*/ 895943 w 8114427"/>
              <a:gd name="connsiteY6" fmla="*/ 2383251 h 5376282"/>
              <a:gd name="connsiteX7" fmla="*/ 897848 w 8114427"/>
              <a:gd name="connsiteY7" fmla="*/ 2294669 h 5376282"/>
              <a:gd name="connsiteX8" fmla="*/ 953093 w 8114427"/>
              <a:gd name="connsiteY8" fmla="*/ 2040828 h 5376282"/>
              <a:gd name="connsiteX9" fmla="*/ 882262 w 8114427"/>
              <a:gd name="connsiteY9" fmla="*/ 1952938 h 5376282"/>
              <a:gd name="connsiteX10" fmla="*/ 819649 w 8114427"/>
              <a:gd name="connsiteY10" fmla="*/ 1842296 h 5376282"/>
              <a:gd name="connsiteX11" fmla="*/ 724892 w 8114427"/>
              <a:gd name="connsiteY11" fmla="*/ 1694990 h 5376282"/>
              <a:gd name="connsiteX12" fmla="*/ 582758 w 8114427"/>
              <a:gd name="connsiteY12" fmla="*/ 1570351 h 5376282"/>
              <a:gd name="connsiteX13" fmla="*/ 490044 w 8114427"/>
              <a:gd name="connsiteY13" fmla="*/ 1461969 h 5376282"/>
              <a:gd name="connsiteX14" fmla="*/ 398787 w 8114427"/>
              <a:gd name="connsiteY14" fmla="*/ 1377494 h 5376282"/>
              <a:gd name="connsiteX15" fmla="*/ 373643 w 8114427"/>
              <a:gd name="connsiteY15" fmla="*/ 1258831 h 5376282"/>
              <a:gd name="connsiteX16" fmla="*/ 379402 w 8114427"/>
              <a:gd name="connsiteY16" fmla="*/ 1151904 h 5376282"/>
              <a:gd name="connsiteX17" fmla="*/ 343327 w 8114427"/>
              <a:gd name="connsiteY17" fmla="*/ 1054238 h 5376282"/>
              <a:gd name="connsiteX18" fmla="*/ 302947 w 8114427"/>
              <a:gd name="connsiteY18" fmla="*/ 996082 h 5376282"/>
              <a:gd name="connsiteX19" fmla="*/ 307902 w 8114427"/>
              <a:gd name="connsiteY19" fmla="*/ 860731 h 5376282"/>
              <a:gd name="connsiteX20" fmla="*/ 218162 w 8114427"/>
              <a:gd name="connsiteY20" fmla="*/ 767429 h 5376282"/>
              <a:gd name="connsiteX21" fmla="*/ 238786 w 8114427"/>
              <a:gd name="connsiteY21" fmla="*/ 673694 h 5376282"/>
              <a:gd name="connsiteX22" fmla="*/ 131859 w 8114427"/>
              <a:gd name="connsiteY22" fmla="*/ 414074 h 5376282"/>
              <a:gd name="connsiteX23" fmla="*/ 179454 w 8114427"/>
              <a:gd name="connsiteY23" fmla="*/ 360503 h 5376282"/>
              <a:gd name="connsiteX24" fmla="*/ 91696 w 8114427"/>
              <a:gd name="connsiteY24" fmla="*/ 241499 h 5376282"/>
              <a:gd name="connsiteX25" fmla="*/ 44535 w 8114427"/>
              <a:gd name="connsiteY25" fmla="*/ 106364 h 5376282"/>
              <a:gd name="connsiteX26" fmla="*/ 73903 w 8114427"/>
              <a:gd name="connsiteY26" fmla="*/ 3029 h 5376282"/>
              <a:gd name="connsiteX27" fmla="*/ 914999 w 8114427"/>
              <a:gd name="connsiteY27" fmla="*/ 32694 h 5376282"/>
              <a:gd name="connsiteX28" fmla="*/ 985387 w 8114427"/>
              <a:gd name="connsiteY28" fmla="*/ 86035 h 5376282"/>
              <a:gd name="connsiteX29" fmla="*/ 1040724 w 8114427"/>
              <a:gd name="connsiteY29" fmla="*/ 212028 h 5376282"/>
              <a:gd name="connsiteX30" fmla="*/ 2217091 w 8114427"/>
              <a:gd name="connsiteY30" fmla="*/ 808490 h 5376282"/>
              <a:gd name="connsiteX31" fmla="*/ 2789562 w 8114427"/>
              <a:gd name="connsiteY31" fmla="*/ 907056 h 5376282"/>
              <a:gd name="connsiteX32" fmla="*/ 3280035 w 8114427"/>
              <a:gd name="connsiteY32" fmla="*/ 953195 h 5376282"/>
              <a:gd name="connsiteX33" fmla="*/ 3494599 w 8114427"/>
              <a:gd name="connsiteY33" fmla="*/ 977101 h 5376282"/>
              <a:gd name="connsiteX34" fmla="*/ 3506552 w 8114427"/>
              <a:gd name="connsiteY34" fmla="*/ 977101 h 5376282"/>
              <a:gd name="connsiteX35" fmla="*/ 3518505 w 8114427"/>
              <a:gd name="connsiteY35" fmla="*/ 779877 h 5376282"/>
              <a:gd name="connsiteX36" fmla="*/ 3518505 w 8114427"/>
              <a:gd name="connsiteY36" fmla="*/ 773901 h 5376282"/>
              <a:gd name="connsiteX37" fmla="*/ 3655964 w 8114427"/>
              <a:gd name="connsiteY37" fmla="*/ 773901 h 5376282"/>
              <a:gd name="connsiteX38" fmla="*/ 4205799 w 8114427"/>
              <a:gd name="connsiteY38" fmla="*/ 821713 h 5376282"/>
              <a:gd name="connsiteX39" fmla="*/ 4241658 w 8114427"/>
              <a:gd name="connsiteY39" fmla="*/ 821713 h 5376282"/>
              <a:gd name="connsiteX40" fmla="*/ 4271540 w 8114427"/>
              <a:gd name="connsiteY40" fmla="*/ 851595 h 5376282"/>
              <a:gd name="connsiteX41" fmla="*/ 4295446 w 8114427"/>
              <a:gd name="connsiteY41" fmla="*/ 905383 h 5376282"/>
              <a:gd name="connsiteX42" fmla="*/ 4301423 w 8114427"/>
              <a:gd name="connsiteY42" fmla="*/ 953195 h 5376282"/>
              <a:gd name="connsiteX43" fmla="*/ 4343258 w 8114427"/>
              <a:gd name="connsiteY43" fmla="*/ 1001007 h 5376282"/>
              <a:gd name="connsiteX44" fmla="*/ 4408999 w 8114427"/>
              <a:gd name="connsiteY44" fmla="*/ 1012960 h 5376282"/>
              <a:gd name="connsiteX45" fmla="*/ 4462787 w 8114427"/>
              <a:gd name="connsiteY45" fmla="*/ 1060772 h 5376282"/>
              <a:gd name="connsiteX46" fmla="*/ 4504623 w 8114427"/>
              <a:gd name="connsiteY46" fmla="*/ 1114560 h 5376282"/>
              <a:gd name="connsiteX47" fmla="*/ 4558411 w 8114427"/>
              <a:gd name="connsiteY47" fmla="*/ 1168348 h 5376282"/>
              <a:gd name="connsiteX48" fmla="*/ 4576340 w 8114427"/>
              <a:gd name="connsiteY48" fmla="*/ 1198230 h 5376282"/>
              <a:gd name="connsiteX49" fmla="*/ 4630129 w 8114427"/>
              <a:gd name="connsiteY49" fmla="*/ 1246042 h 5376282"/>
              <a:gd name="connsiteX50" fmla="*/ 4683917 w 8114427"/>
              <a:gd name="connsiteY50" fmla="*/ 1293854 h 5376282"/>
              <a:gd name="connsiteX51" fmla="*/ 4689893 w 8114427"/>
              <a:gd name="connsiteY51" fmla="*/ 1293854 h 5376282"/>
              <a:gd name="connsiteX52" fmla="*/ 4749658 w 8114427"/>
              <a:gd name="connsiteY52" fmla="*/ 1311783 h 5376282"/>
              <a:gd name="connsiteX53" fmla="*/ 4791493 w 8114427"/>
              <a:gd name="connsiteY53" fmla="*/ 1365572 h 5376282"/>
              <a:gd name="connsiteX54" fmla="*/ 4797470 w 8114427"/>
              <a:gd name="connsiteY54" fmla="*/ 1377524 h 5376282"/>
              <a:gd name="connsiteX55" fmla="*/ 4821376 w 8114427"/>
              <a:gd name="connsiteY55" fmla="*/ 1401430 h 5376282"/>
              <a:gd name="connsiteX56" fmla="*/ 4845281 w 8114427"/>
              <a:gd name="connsiteY56" fmla="*/ 1443266 h 5376282"/>
              <a:gd name="connsiteX57" fmla="*/ 4851258 w 8114427"/>
              <a:gd name="connsiteY57" fmla="*/ 1491077 h 5376282"/>
              <a:gd name="connsiteX58" fmla="*/ 4863211 w 8114427"/>
              <a:gd name="connsiteY58" fmla="*/ 1514983 h 5376282"/>
              <a:gd name="connsiteX59" fmla="*/ 4887117 w 8114427"/>
              <a:gd name="connsiteY59" fmla="*/ 1544866 h 5376282"/>
              <a:gd name="connsiteX60" fmla="*/ 4911023 w 8114427"/>
              <a:gd name="connsiteY60" fmla="*/ 1580724 h 5376282"/>
              <a:gd name="connsiteX61" fmla="*/ 4922976 w 8114427"/>
              <a:gd name="connsiteY61" fmla="*/ 1610607 h 5376282"/>
              <a:gd name="connsiteX62" fmla="*/ 4899070 w 8114427"/>
              <a:gd name="connsiteY62" fmla="*/ 1664395 h 5376282"/>
              <a:gd name="connsiteX63" fmla="*/ 4922976 w 8114427"/>
              <a:gd name="connsiteY63" fmla="*/ 1712207 h 5376282"/>
              <a:gd name="connsiteX64" fmla="*/ 4934929 w 8114427"/>
              <a:gd name="connsiteY64" fmla="*/ 1742089 h 5376282"/>
              <a:gd name="connsiteX65" fmla="*/ 4952858 w 8114427"/>
              <a:gd name="connsiteY65" fmla="*/ 1783924 h 5376282"/>
              <a:gd name="connsiteX66" fmla="*/ 4964811 w 8114427"/>
              <a:gd name="connsiteY66" fmla="*/ 1801854 h 5376282"/>
              <a:gd name="connsiteX67" fmla="*/ 4964811 w 8114427"/>
              <a:gd name="connsiteY67" fmla="*/ 1831736 h 5376282"/>
              <a:gd name="connsiteX68" fmla="*/ 5012623 w 8114427"/>
              <a:gd name="connsiteY68" fmla="*/ 1891501 h 5376282"/>
              <a:gd name="connsiteX69" fmla="*/ 5042505 w 8114427"/>
              <a:gd name="connsiteY69" fmla="*/ 1909430 h 5376282"/>
              <a:gd name="connsiteX70" fmla="*/ 5048481 w 8114427"/>
              <a:gd name="connsiteY70" fmla="*/ 1903454 h 5376282"/>
              <a:gd name="connsiteX71" fmla="*/ 5090317 w 8114427"/>
              <a:gd name="connsiteY71" fmla="*/ 1921383 h 5376282"/>
              <a:gd name="connsiteX72" fmla="*/ 5144105 w 8114427"/>
              <a:gd name="connsiteY72" fmla="*/ 1969195 h 5376282"/>
              <a:gd name="connsiteX73" fmla="*/ 5185940 w 8114427"/>
              <a:gd name="connsiteY73" fmla="*/ 2005054 h 5376282"/>
              <a:gd name="connsiteX74" fmla="*/ 5221799 w 8114427"/>
              <a:gd name="connsiteY74" fmla="*/ 2017007 h 5376282"/>
              <a:gd name="connsiteX75" fmla="*/ 5275587 w 8114427"/>
              <a:gd name="connsiteY75" fmla="*/ 2028960 h 5376282"/>
              <a:gd name="connsiteX76" fmla="*/ 5275587 w 8114427"/>
              <a:gd name="connsiteY76" fmla="*/ 2052866 h 5376282"/>
              <a:gd name="connsiteX77" fmla="*/ 5323399 w 8114427"/>
              <a:gd name="connsiteY77" fmla="*/ 2082748 h 5376282"/>
              <a:gd name="connsiteX78" fmla="*/ 5359258 w 8114427"/>
              <a:gd name="connsiteY78" fmla="*/ 2088724 h 5376282"/>
              <a:gd name="connsiteX79" fmla="*/ 5401093 w 8114427"/>
              <a:gd name="connsiteY79" fmla="*/ 2124583 h 5376282"/>
              <a:gd name="connsiteX80" fmla="*/ 5430976 w 8114427"/>
              <a:gd name="connsiteY80" fmla="*/ 2142513 h 5376282"/>
              <a:gd name="connsiteX81" fmla="*/ 5442929 w 8114427"/>
              <a:gd name="connsiteY81" fmla="*/ 2148489 h 5376282"/>
              <a:gd name="connsiteX82" fmla="*/ 5466834 w 8114427"/>
              <a:gd name="connsiteY82" fmla="*/ 2154466 h 5376282"/>
              <a:gd name="connsiteX83" fmla="*/ 5526599 w 8114427"/>
              <a:gd name="connsiteY83" fmla="*/ 2178372 h 5376282"/>
              <a:gd name="connsiteX84" fmla="*/ 5550505 w 8114427"/>
              <a:gd name="connsiteY84" fmla="*/ 2154466 h 5376282"/>
              <a:gd name="connsiteX85" fmla="*/ 5574411 w 8114427"/>
              <a:gd name="connsiteY85" fmla="*/ 2130560 h 5376282"/>
              <a:gd name="connsiteX86" fmla="*/ 5604293 w 8114427"/>
              <a:gd name="connsiteY86" fmla="*/ 2088724 h 5376282"/>
              <a:gd name="connsiteX87" fmla="*/ 5646129 w 8114427"/>
              <a:gd name="connsiteY87" fmla="*/ 2064819 h 5376282"/>
              <a:gd name="connsiteX88" fmla="*/ 5634176 w 8114427"/>
              <a:gd name="connsiteY88" fmla="*/ 2046889 h 5376282"/>
              <a:gd name="connsiteX89" fmla="*/ 5634176 w 8114427"/>
              <a:gd name="connsiteY89" fmla="*/ 2011030 h 5376282"/>
              <a:gd name="connsiteX90" fmla="*/ 5670034 w 8114427"/>
              <a:gd name="connsiteY90" fmla="*/ 1975172 h 5376282"/>
              <a:gd name="connsiteX91" fmla="*/ 5670034 w 8114427"/>
              <a:gd name="connsiteY91" fmla="*/ 1957242 h 5376282"/>
              <a:gd name="connsiteX92" fmla="*/ 5735776 w 8114427"/>
              <a:gd name="connsiteY92" fmla="*/ 1819783 h 5376282"/>
              <a:gd name="connsiteX93" fmla="*/ 5753705 w 8114427"/>
              <a:gd name="connsiteY93" fmla="*/ 1813807 h 5376282"/>
              <a:gd name="connsiteX94" fmla="*/ 5843352 w 8114427"/>
              <a:gd name="connsiteY94" fmla="*/ 1795877 h 5376282"/>
              <a:gd name="connsiteX95" fmla="*/ 5855305 w 8114427"/>
              <a:gd name="connsiteY95" fmla="*/ 1795877 h 5376282"/>
              <a:gd name="connsiteX96" fmla="*/ 5879210 w 8114427"/>
              <a:gd name="connsiteY96" fmla="*/ 1765996 h 5376282"/>
              <a:gd name="connsiteX97" fmla="*/ 6070456 w 8114427"/>
              <a:gd name="connsiteY97" fmla="*/ 1789901 h 5376282"/>
              <a:gd name="connsiteX98" fmla="*/ 6219869 w 8114427"/>
              <a:gd name="connsiteY98" fmla="*/ 1807830 h 5376282"/>
              <a:gd name="connsiteX99" fmla="*/ 6291586 w 8114427"/>
              <a:gd name="connsiteY99" fmla="*/ 1849666 h 5376282"/>
              <a:gd name="connsiteX100" fmla="*/ 6327444 w 8114427"/>
              <a:gd name="connsiteY100" fmla="*/ 1897477 h 5376282"/>
              <a:gd name="connsiteX101" fmla="*/ 6333421 w 8114427"/>
              <a:gd name="connsiteY101" fmla="*/ 1939313 h 5376282"/>
              <a:gd name="connsiteX102" fmla="*/ 6423067 w 8114427"/>
              <a:gd name="connsiteY102" fmla="*/ 1951266 h 5376282"/>
              <a:gd name="connsiteX103" fmla="*/ 6452950 w 8114427"/>
              <a:gd name="connsiteY103" fmla="*/ 2017007 h 5376282"/>
              <a:gd name="connsiteX104" fmla="*/ 6512713 w 8114427"/>
              <a:gd name="connsiteY104" fmla="*/ 2046889 h 5376282"/>
              <a:gd name="connsiteX105" fmla="*/ 6584431 w 8114427"/>
              <a:gd name="connsiteY105" fmla="*/ 2118606 h 5376282"/>
              <a:gd name="connsiteX106" fmla="*/ 6620289 w 8114427"/>
              <a:gd name="connsiteY106" fmla="*/ 2256065 h 5376282"/>
              <a:gd name="connsiteX107" fmla="*/ 6703960 w 8114427"/>
              <a:gd name="connsiteY107" fmla="*/ 2381572 h 5376282"/>
              <a:gd name="connsiteX108" fmla="*/ 6745795 w 8114427"/>
              <a:gd name="connsiteY108" fmla="*/ 2501101 h 5376282"/>
              <a:gd name="connsiteX109" fmla="*/ 6829465 w 8114427"/>
              <a:gd name="connsiteY109" fmla="*/ 2560866 h 5376282"/>
              <a:gd name="connsiteX110" fmla="*/ 6889229 w 8114427"/>
              <a:gd name="connsiteY110" fmla="*/ 2650512 h 5376282"/>
              <a:gd name="connsiteX111" fmla="*/ 6948993 w 8114427"/>
              <a:gd name="connsiteY111" fmla="*/ 2758089 h 5376282"/>
              <a:gd name="connsiteX112" fmla="*/ 6996805 w 8114427"/>
              <a:gd name="connsiteY112" fmla="*/ 2805900 h 5376282"/>
              <a:gd name="connsiteX113" fmla="*/ 7068521 w 8114427"/>
              <a:gd name="connsiteY113" fmla="*/ 2829806 h 5376282"/>
              <a:gd name="connsiteX114" fmla="*/ 7080473 w 8114427"/>
              <a:gd name="connsiteY114" fmla="*/ 2907501 h 5376282"/>
              <a:gd name="connsiteX115" fmla="*/ 7086450 w 8114427"/>
              <a:gd name="connsiteY115" fmla="*/ 2979218 h 5376282"/>
              <a:gd name="connsiteX116" fmla="*/ 7104378 w 8114427"/>
              <a:gd name="connsiteY116" fmla="*/ 3080819 h 5376282"/>
              <a:gd name="connsiteX117" fmla="*/ 7146214 w 8114427"/>
              <a:gd name="connsiteY117" fmla="*/ 3182419 h 5376282"/>
              <a:gd name="connsiteX118" fmla="*/ 7176095 w 8114427"/>
              <a:gd name="connsiteY118" fmla="*/ 3194372 h 5376282"/>
              <a:gd name="connsiteX119" fmla="*/ 7200002 w 8114427"/>
              <a:gd name="connsiteY119" fmla="*/ 3260112 h 5376282"/>
              <a:gd name="connsiteX120" fmla="*/ 7277694 w 8114427"/>
              <a:gd name="connsiteY120" fmla="*/ 3361711 h 5376282"/>
              <a:gd name="connsiteX121" fmla="*/ 7385271 w 8114427"/>
              <a:gd name="connsiteY121" fmla="*/ 3391593 h 5376282"/>
              <a:gd name="connsiteX122" fmla="*/ 7451012 w 8114427"/>
              <a:gd name="connsiteY122" fmla="*/ 3445381 h 5376282"/>
              <a:gd name="connsiteX123" fmla="*/ 7558588 w 8114427"/>
              <a:gd name="connsiteY123" fmla="*/ 3451357 h 5376282"/>
              <a:gd name="connsiteX124" fmla="*/ 7630305 w 8114427"/>
              <a:gd name="connsiteY124" fmla="*/ 3517097 h 5376282"/>
              <a:gd name="connsiteX125" fmla="*/ 7702023 w 8114427"/>
              <a:gd name="connsiteY125" fmla="*/ 3546980 h 5376282"/>
              <a:gd name="connsiteX126" fmla="*/ 7857410 w 8114427"/>
              <a:gd name="connsiteY126" fmla="*/ 3535026 h 5376282"/>
              <a:gd name="connsiteX127" fmla="*/ 7970962 w 8114427"/>
              <a:gd name="connsiteY127" fmla="*/ 3588814 h 5376282"/>
              <a:gd name="connsiteX128" fmla="*/ 8012796 w 8114427"/>
              <a:gd name="connsiteY128" fmla="*/ 3612720 h 5376282"/>
              <a:gd name="connsiteX129" fmla="*/ 8090490 w 8114427"/>
              <a:gd name="connsiteY129" fmla="*/ 3564909 h 5376282"/>
              <a:gd name="connsiteX130" fmla="*/ 8108418 w 8114427"/>
              <a:gd name="connsiteY130" fmla="*/ 3558932 h 5376282"/>
              <a:gd name="connsiteX131" fmla="*/ 8114394 w 8114427"/>
              <a:gd name="connsiteY131" fmla="*/ 3720296 h 5376282"/>
              <a:gd name="connsiteX132" fmla="*/ 8030724 w 8114427"/>
              <a:gd name="connsiteY132" fmla="*/ 3893614 h 5376282"/>
              <a:gd name="connsiteX133" fmla="*/ 7970960 w 8114427"/>
              <a:gd name="connsiteY133" fmla="*/ 4054978 h 5376282"/>
              <a:gd name="connsiteX134" fmla="*/ 7929124 w 8114427"/>
              <a:gd name="connsiteY134" fmla="*/ 4365754 h 5376282"/>
              <a:gd name="connsiteX135" fmla="*/ 7911195 w 8114427"/>
              <a:gd name="connsiteY135" fmla="*/ 4568954 h 5376282"/>
              <a:gd name="connsiteX136" fmla="*/ 7917171 w 8114427"/>
              <a:gd name="connsiteY136" fmla="*/ 4736295 h 5376282"/>
              <a:gd name="connsiteX137" fmla="*/ 7917171 w 8114427"/>
              <a:gd name="connsiteY137" fmla="*/ 4867777 h 5376282"/>
              <a:gd name="connsiteX138" fmla="*/ 7929124 w 8114427"/>
              <a:gd name="connsiteY138" fmla="*/ 5029141 h 5376282"/>
              <a:gd name="connsiteX139" fmla="*/ 7893266 w 8114427"/>
              <a:gd name="connsiteY139" fmla="*/ 5166599 h 5376282"/>
              <a:gd name="connsiteX140" fmla="*/ 7905219 w 8114427"/>
              <a:gd name="connsiteY140" fmla="*/ 5280152 h 5376282"/>
              <a:gd name="connsiteX141" fmla="*/ 7935101 w 8114427"/>
              <a:gd name="connsiteY141" fmla="*/ 5369799 h 5376282"/>
              <a:gd name="connsiteX142" fmla="*/ 7911195 w 8114427"/>
              <a:gd name="connsiteY142" fmla="*/ 5369798 h 5376282"/>
              <a:gd name="connsiteX143" fmla="*/ 7815571 w 8114427"/>
              <a:gd name="connsiteY143" fmla="*/ 5327962 h 5376282"/>
              <a:gd name="connsiteX144" fmla="*/ 7725924 w 8114427"/>
              <a:gd name="connsiteY144" fmla="*/ 5286127 h 5376282"/>
              <a:gd name="connsiteX145" fmla="*/ 7678113 w 8114427"/>
              <a:gd name="connsiteY145" fmla="*/ 5292104 h 5376282"/>
              <a:gd name="connsiteX146" fmla="*/ 7546631 w 8114427"/>
              <a:gd name="connsiteY146" fmla="*/ 5298081 h 5376282"/>
              <a:gd name="connsiteX147" fmla="*/ 7474913 w 8114427"/>
              <a:gd name="connsiteY147" fmla="*/ 5310034 h 5376282"/>
              <a:gd name="connsiteX148" fmla="*/ 7445031 w 8114427"/>
              <a:gd name="connsiteY148" fmla="*/ 5339916 h 5376282"/>
              <a:gd name="connsiteX149" fmla="*/ 7259760 w 8114427"/>
              <a:gd name="connsiteY149" fmla="*/ 5298080 h 5376282"/>
              <a:gd name="connsiteX150" fmla="*/ 7214129 w 8114427"/>
              <a:gd name="connsiteY150" fmla="*/ 5192855 h 5376282"/>
              <a:gd name="connsiteX151" fmla="*/ 7179460 w 8114427"/>
              <a:gd name="connsiteY151" fmla="*/ 5214524 h 5376282"/>
              <a:gd name="connsiteX152" fmla="*/ 7144791 w 8114427"/>
              <a:gd name="connsiteY152" fmla="*/ 5179854 h 5376282"/>
              <a:gd name="connsiteX153" fmla="*/ 7127456 w 8114427"/>
              <a:gd name="connsiteY153" fmla="*/ 5218856 h 5376282"/>
              <a:gd name="connsiteX154" fmla="*/ 6915107 w 8114427"/>
              <a:gd name="connsiteY154" fmla="*/ 5145184 h 5376282"/>
              <a:gd name="connsiteX155" fmla="*/ 6893439 w 8114427"/>
              <a:gd name="connsiteY155" fmla="*/ 5097514 h 5376282"/>
              <a:gd name="connsiteX156" fmla="*/ 6941109 w 8114427"/>
              <a:gd name="connsiteY156" fmla="*/ 5054178 h 5376282"/>
              <a:gd name="connsiteX157" fmla="*/ 6906440 w 8114427"/>
              <a:gd name="connsiteY157" fmla="*/ 4976172 h 5376282"/>
              <a:gd name="connsiteX158" fmla="*/ 6863104 w 8114427"/>
              <a:gd name="connsiteY158" fmla="*/ 4980506 h 5376282"/>
              <a:gd name="connsiteX159" fmla="*/ 6880438 w 8114427"/>
              <a:gd name="connsiteY159" fmla="*/ 4928502 h 5376282"/>
              <a:gd name="connsiteX160" fmla="*/ 6780764 w 8114427"/>
              <a:gd name="connsiteY160" fmla="*/ 4928502 h 5376282"/>
              <a:gd name="connsiteX161" fmla="*/ 6750429 w 8114427"/>
              <a:gd name="connsiteY161" fmla="*/ 4958837 h 5376282"/>
              <a:gd name="connsiteX162" fmla="*/ 6715759 w 8114427"/>
              <a:gd name="connsiteY162" fmla="*/ 4950170 h 5376282"/>
              <a:gd name="connsiteX163" fmla="*/ 6702758 w 8114427"/>
              <a:gd name="connsiteY163" fmla="*/ 4915501 h 5376282"/>
              <a:gd name="connsiteX164" fmla="*/ 6698424 w 8114427"/>
              <a:gd name="connsiteY164" fmla="*/ 4824495 h 5376282"/>
              <a:gd name="connsiteX165" fmla="*/ 6681090 w 8114427"/>
              <a:gd name="connsiteY165" fmla="*/ 4729155 h 5376282"/>
              <a:gd name="connsiteX166" fmla="*/ 6685423 w 8114427"/>
              <a:gd name="connsiteY166" fmla="*/ 4659816 h 5376282"/>
              <a:gd name="connsiteX167" fmla="*/ 6620418 w 8114427"/>
              <a:gd name="connsiteY167" fmla="*/ 4573142 h 5376282"/>
              <a:gd name="connsiteX168" fmla="*/ 6624753 w 8114427"/>
              <a:gd name="connsiteY168" fmla="*/ 4425798 h 5376282"/>
              <a:gd name="connsiteX169" fmla="*/ 6529412 w 8114427"/>
              <a:gd name="connsiteY169" fmla="*/ 4304457 h 5376282"/>
              <a:gd name="connsiteX170" fmla="*/ 6494743 w 8114427"/>
              <a:gd name="connsiteY170" fmla="*/ 4261120 h 5376282"/>
              <a:gd name="connsiteX171" fmla="*/ 6438406 w 8114427"/>
              <a:gd name="connsiteY171" fmla="*/ 4274121 h 5376282"/>
              <a:gd name="connsiteX172" fmla="*/ 6395069 w 8114427"/>
              <a:gd name="connsiteY172" fmla="*/ 4252453 h 5376282"/>
              <a:gd name="connsiteX173" fmla="*/ 6356067 w 8114427"/>
              <a:gd name="connsiteY173" fmla="*/ 4174447 h 5376282"/>
              <a:gd name="connsiteX174" fmla="*/ 6299729 w 8114427"/>
              <a:gd name="connsiteY174" fmla="*/ 4183114 h 5376282"/>
              <a:gd name="connsiteX175" fmla="*/ 6243391 w 8114427"/>
              <a:gd name="connsiteY175" fmla="*/ 4204783 h 5376282"/>
              <a:gd name="connsiteX176" fmla="*/ 6165385 w 8114427"/>
              <a:gd name="connsiteY176" fmla="*/ 4209116 h 5376282"/>
              <a:gd name="connsiteX177" fmla="*/ 6161052 w 8114427"/>
              <a:gd name="connsiteY177" fmla="*/ 4174447 h 5376282"/>
              <a:gd name="connsiteX178" fmla="*/ 6182721 w 8114427"/>
              <a:gd name="connsiteY178" fmla="*/ 4165779 h 5376282"/>
              <a:gd name="connsiteX179" fmla="*/ 6139384 w 8114427"/>
              <a:gd name="connsiteY179" fmla="*/ 4126776 h 5376282"/>
              <a:gd name="connsiteX180" fmla="*/ 6100381 w 8114427"/>
              <a:gd name="connsiteY180" fmla="*/ 4113776 h 5376282"/>
              <a:gd name="connsiteX181" fmla="*/ 6018041 w 8114427"/>
              <a:gd name="connsiteY181" fmla="*/ 4035770 h 5376282"/>
              <a:gd name="connsiteX182" fmla="*/ 5840362 w 8114427"/>
              <a:gd name="connsiteY182" fmla="*/ 4014102 h 5376282"/>
              <a:gd name="connsiteX183" fmla="*/ 5788357 w 8114427"/>
              <a:gd name="connsiteY183" fmla="*/ 4027103 h 5376282"/>
              <a:gd name="connsiteX184" fmla="*/ 5736354 w 8114427"/>
              <a:gd name="connsiteY184" fmla="*/ 4035771 h 5376282"/>
              <a:gd name="connsiteX185" fmla="*/ 5745022 w 8114427"/>
              <a:gd name="connsiteY185" fmla="*/ 4079107 h 5376282"/>
              <a:gd name="connsiteX186" fmla="*/ 5801360 w 8114427"/>
              <a:gd name="connsiteY186" fmla="*/ 4157112 h 5376282"/>
              <a:gd name="connsiteX187" fmla="*/ 5801359 w 8114427"/>
              <a:gd name="connsiteY187" fmla="*/ 4339126 h 5376282"/>
              <a:gd name="connsiteX188" fmla="*/ 5675683 w 8114427"/>
              <a:gd name="connsiteY188" fmla="*/ 4365128 h 5376282"/>
              <a:gd name="connsiteX189" fmla="*/ 5558675 w 8114427"/>
              <a:gd name="connsiteY189" fmla="*/ 4352126 h 5376282"/>
              <a:gd name="connsiteX190" fmla="*/ 5467668 w 8114427"/>
              <a:gd name="connsiteY190" fmla="*/ 4330458 h 5376282"/>
              <a:gd name="connsiteX191" fmla="*/ 5406997 w 8114427"/>
              <a:gd name="connsiteY191" fmla="*/ 4352127 h 5376282"/>
              <a:gd name="connsiteX192" fmla="*/ 5359327 w 8114427"/>
              <a:gd name="connsiteY192" fmla="*/ 4399797 h 5376282"/>
              <a:gd name="connsiteX193" fmla="*/ 5298656 w 8114427"/>
              <a:gd name="connsiteY193" fmla="*/ 4443134 h 5376282"/>
              <a:gd name="connsiteX194" fmla="*/ 5272654 w 8114427"/>
              <a:gd name="connsiteY194" fmla="*/ 4486469 h 5376282"/>
              <a:gd name="connsiteX195" fmla="*/ 5198982 w 8114427"/>
              <a:gd name="connsiteY195" fmla="*/ 4521139 h 5376282"/>
              <a:gd name="connsiteX196" fmla="*/ 5203315 w 8114427"/>
              <a:gd name="connsiteY196" fmla="*/ 4577477 h 5376282"/>
              <a:gd name="connsiteX197" fmla="*/ 5185981 w 8114427"/>
              <a:gd name="connsiteY197" fmla="*/ 4616479 h 5376282"/>
              <a:gd name="connsiteX198" fmla="*/ 5190315 w 8114427"/>
              <a:gd name="connsiteY198" fmla="*/ 4677150 h 5376282"/>
              <a:gd name="connsiteX199" fmla="*/ 5216316 w 8114427"/>
              <a:gd name="connsiteY199" fmla="*/ 4737821 h 5376282"/>
              <a:gd name="connsiteX200" fmla="*/ 5164312 w 8114427"/>
              <a:gd name="connsiteY200" fmla="*/ 4733488 h 5376282"/>
              <a:gd name="connsiteX201" fmla="*/ 5138311 w 8114427"/>
              <a:gd name="connsiteY201" fmla="*/ 4776824 h 5376282"/>
              <a:gd name="connsiteX202" fmla="*/ 5073306 w 8114427"/>
              <a:gd name="connsiteY202" fmla="*/ 4824494 h 5376282"/>
              <a:gd name="connsiteX203" fmla="*/ 5073306 w 8114427"/>
              <a:gd name="connsiteY203" fmla="*/ 4941503 h 5376282"/>
              <a:gd name="connsiteX204" fmla="*/ 5042970 w 8114427"/>
              <a:gd name="connsiteY204" fmla="*/ 4971838 h 5376282"/>
              <a:gd name="connsiteX205" fmla="*/ 5016969 w 8114427"/>
              <a:gd name="connsiteY205" fmla="*/ 5231857 h 5376282"/>
              <a:gd name="connsiteX206" fmla="*/ 4973633 w 8114427"/>
              <a:gd name="connsiteY206" fmla="*/ 5366201 h 5376282"/>
              <a:gd name="connsiteX207" fmla="*/ 4947631 w 8114427"/>
              <a:gd name="connsiteY207" fmla="*/ 5309863 h 5376282"/>
              <a:gd name="connsiteX208" fmla="*/ 4886959 w 8114427"/>
              <a:gd name="connsiteY208" fmla="*/ 5318530 h 5376282"/>
              <a:gd name="connsiteX209" fmla="*/ 4808953 w 8114427"/>
              <a:gd name="connsiteY209" fmla="*/ 5288195 h 5376282"/>
              <a:gd name="connsiteX210" fmla="*/ 4813287 w 8114427"/>
              <a:gd name="connsiteY210" fmla="*/ 5223190 h 5376282"/>
              <a:gd name="connsiteX211" fmla="*/ 4765617 w 8114427"/>
              <a:gd name="connsiteY211" fmla="*/ 5205855 h 5376282"/>
              <a:gd name="connsiteX212" fmla="*/ 4665944 w 8114427"/>
              <a:gd name="connsiteY212" fmla="*/ 5249192 h 5376282"/>
              <a:gd name="connsiteX213" fmla="*/ 4657276 w 8114427"/>
              <a:gd name="connsiteY213" fmla="*/ 5197189 h 5376282"/>
              <a:gd name="connsiteX214" fmla="*/ 4700612 w 8114427"/>
              <a:gd name="connsiteY214" fmla="*/ 5136518 h 5376282"/>
              <a:gd name="connsiteX215" fmla="*/ 4665943 w 8114427"/>
              <a:gd name="connsiteY215" fmla="*/ 5062846 h 5376282"/>
              <a:gd name="connsiteX216" fmla="*/ 4587937 w 8114427"/>
              <a:gd name="connsiteY216" fmla="*/ 5015175 h 5376282"/>
              <a:gd name="connsiteX217" fmla="*/ 4488263 w 8114427"/>
              <a:gd name="connsiteY217" fmla="*/ 5006508 h 5376282"/>
              <a:gd name="connsiteX218" fmla="*/ 4457927 w 8114427"/>
              <a:gd name="connsiteY218" fmla="*/ 5015175 h 5376282"/>
              <a:gd name="connsiteX219" fmla="*/ 4462261 w 8114427"/>
              <a:gd name="connsiteY219" fmla="*/ 5067178 h 5376282"/>
              <a:gd name="connsiteX220" fmla="*/ 4388589 w 8114427"/>
              <a:gd name="connsiteY220" fmla="*/ 5114849 h 5376282"/>
              <a:gd name="connsiteX221" fmla="*/ 4462261 w 8114427"/>
              <a:gd name="connsiteY221" fmla="*/ 5266528 h 5376282"/>
              <a:gd name="connsiteX222" fmla="*/ 4405924 w 8114427"/>
              <a:gd name="connsiteY222" fmla="*/ 5266528 h 5376282"/>
              <a:gd name="connsiteX223" fmla="*/ 4384256 w 8114427"/>
              <a:gd name="connsiteY223" fmla="*/ 5262193 h 5376282"/>
              <a:gd name="connsiteX224" fmla="*/ 4349588 w 8114427"/>
              <a:gd name="connsiteY224" fmla="*/ 5262193 h 5376282"/>
              <a:gd name="connsiteX225" fmla="*/ 4340919 w 8114427"/>
              <a:gd name="connsiteY225" fmla="*/ 5270860 h 5376282"/>
              <a:gd name="connsiteX226" fmla="*/ 4210910 w 8114427"/>
              <a:gd name="connsiteY226" fmla="*/ 5097514 h 5376282"/>
              <a:gd name="connsiteX227" fmla="*/ 4059232 w 8114427"/>
              <a:gd name="connsiteY227" fmla="*/ 4915502 h 5376282"/>
              <a:gd name="connsiteX228" fmla="*/ 4033230 w 8114427"/>
              <a:gd name="connsiteY228" fmla="*/ 4919835 h 5376282"/>
              <a:gd name="connsiteX229" fmla="*/ 3985560 w 8114427"/>
              <a:gd name="connsiteY229" fmla="*/ 4798492 h 5376282"/>
              <a:gd name="connsiteX230" fmla="*/ 3881553 w 8114427"/>
              <a:gd name="connsiteY230" fmla="*/ 4690151 h 5376282"/>
              <a:gd name="connsiteX231" fmla="*/ 3838216 w 8114427"/>
              <a:gd name="connsiteY231" fmla="*/ 4586143 h 5376282"/>
              <a:gd name="connsiteX232" fmla="*/ 3755877 w 8114427"/>
              <a:gd name="connsiteY232" fmla="*/ 4490803 h 5376282"/>
              <a:gd name="connsiteX233" fmla="*/ 3569530 w 8114427"/>
              <a:gd name="connsiteY233" fmla="*/ 4334792 h 5376282"/>
              <a:gd name="connsiteX234" fmla="*/ 3465522 w 8114427"/>
              <a:gd name="connsiteY234" fmla="*/ 4243785 h 5376282"/>
              <a:gd name="connsiteX235" fmla="*/ 3391850 w 8114427"/>
              <a:gd name="connsiteY235" fmla="*/ 4161446 h 5376282"/>
              <a:gd name="connsiteX236" fmla="*/ 3365848 w 8114427"/>
              <a:gd name="connsiteY236" fmla="*/ 4096441 h 5376282"/>
              <a:gd name="connsiteX237" fmla="*/ 3296510 w 8114427"/>
              <a:gd name="connsiteY237" fmla="*/ 4035770 h 5376282"/>
              <a:gd name="connsiteX238" fmla="*/ 3279175 w 8114427"/>
              <a:gd name="connsiteY238" fmla="*/ 3966432 h 5376282"/>
              <a:gd name="connsiteX239" fmla="*/ 3248839 w 8114427"/>
              <a:gd name="connsiteY239" fmla="*/ 3936096 h 5376282"/>
              <a:gd name="connsiteX240" fmla="*/ 3240172 w 8114427"/>
              <a:gd name="connsiteY240" fmla="*/ 3905760 h 5376282"/>
              <a:gd name="connsiteX241" fmla="*/ 3114497 w 8114427"/>
              <a:gd name="connsiteY241" fmla="*/ 3797419 h 5376282"/>
              <a:gd name="connsiteX242" fmla="*/ 2980153 w 8114427"/>
              <a:gd name="connsiteY242" fmla="*/ 3758416 h 5376282"/>
              <a:gd name="connsiteX243" fmla="*/ 2923815 w 8114427"/>
              <a:gd name="connsiteY243" fmla="*/ 3697746 h 5376282"/>
              <a:gd name="connsiteX244" fmla="*/ 2867480 w 8114427"/>
              <a:gd name="connsiteY244" fmla="*/ 3650075 h 5376282"/>
              <a:gd name="connsiteX245" fmla="*/ 2806810 w 8114427"/>
              <a:gd name="connsiteY245" fmla="*/ 3637074 h 5376282"/>
              <a:gd name="connsiteX246" fmla="*/ 2798142 w 8114427"/>
              <a:gd name="connsiteY246" fmla="*/ 3524399 h 5376282"/>
              <a:gd name="connsiteX247" fmla="*/ 2798143 w 8114427"/>
              <a:gd name="connsiteY247" fmla="*/ 3463728 h 5376282"/>
              <a:gd name="connsiteX248" fmla="*/ 2884816 w 8114427"/>
              <a:gd name="connsiteY248" fmla="*/ 3351053 h 5376282"/>
              <a:gd name="connsiteX249" fmla="*/ 2880504 w 8114427"/>
              <a:gd name="connsiteY249" fmla="*/ 3250100 h 5376282"/>
              <a:gd name="connsiteX250" fmla="*/ 2810649 w 8114427"/>
              <a:gd name="connsiteY250" fmla="*/ 3120674 h 5376282"/>
              <a:gd name="connsiteX251" fmla="*/ 2719113 w 8114427"/>
              <a:gd name="connsiteY251" fmla="*/ 3110284 h 5376282"/>
              <a:gd name="connsiteX252" fmla="*/ 2659973 w 8114427"/>
              <a:gd name="connsiteY252" fmla="*/ 3080958 h 5376282"/>
              <a:gd name="connsiteX0" fmla="*/ 509677 w 8114427"/>
              <a:gd name="connsiteY0" fmla="*/ 2305609 h 5376282"/>
              <a:gd name="connsiteX1" fmla="*/ 519706 w 8114427"/>
              <a:gd name="connsiteY1" fmla="*/ 2282764 h 5376282"/>
              <a:gd name="connsiteX2" fmla="*/ 719731 w 8114427"/>
              <a:gd name="connsiteY2" fmla="*/ 2366107 h 5376282"/>
              <a:gd name="connsiteX3" fmla="*/ 829268 w 8114427"/>
              <a:gd name="connsiteY3" fmla="*/ 2330388 h 5376282"/>
              <a:gd name="connsiteX4" fmla="*/ 933092 w 8114427"/>
              <a:gd name="connsiteY4" fmla="*/ 2462308 h 5376282"/>
              <a:gd name="connsiteX5" fmla="*/ 979286 w 8114427"/>
              <a:gd name="connsiteY5" fmla="*/ 2406588 h 5376282"/>
              <a:gd name="connsiteX6" fmla="*/ 895943 w 8114427"/>
              <a:gd name="connsiteY6" fmla="*/ 2383251 h 5376282"/>
              <a:gd name="connsiteX7" fmla="*/ 897848 w 8114427"/>
              <a:gd name="connsiteY7" fmla="*/ 2294669 h 5376282"/>
              <a:gd name="connsiteX8" fmla="*/ 953093 w 8114427"/>
              <a:gd name="connsiteY8" fmla="*/ 2040828 h 5376282"/>
              <a:gd name="connsiteX9" fmla="*/ 882262 w 8114427"/>
              <a:gd name="connsiteY9" fmla="*/ 1952938 h 5376282"/>
              <a:gd name="connsiteX10" fmla="*/ 819649 w 8114427"/>
              <a:gd name="connsiteY10" fmla="*/ 1842296 h 5376282"/>
              <a:gd name="connsiteX11" fmla="*/ 724892 w 8114427"/>
              <a:gd name="connsiteY11" fmla="*/ 1694990 h 5376282"/>
              <a:gd name="connsiteX12" fmla="*/ 582758 w 8114427"/>
              <a:gd name="connsiteY12" fmla="*/ 1570351 h 5376282"/>
              <a:gd name="connsiteX13" fmla="*/ 490044 w 8114427"/>
              <a:gd name="connsiteY13" fmla="*/ 1461969 h 5376282"/>
              <a:gd name="connsiteX14" fmla="*/ 398787 w 8114427"/>
              <a:gd name="connsiteY14" fmla="*/ 1377494 h 5376282"/>
              <a:gd name="connsiteX15" fmla="*/ 373643 w 8114427"/>
              <a:gd name="connsiteY15" fmla="*/ 1258831 h 5376282"/>
              <a:gd name="connsiteX16" fmla="*/ 379402 w 8114427"/>
              <a:gd name="connsiteY16" fmla="*/ 1151904 h 5376282"/>
              <a:gd name="connsiteX17" fmla="*/ 343327 w 8114427"/>
              <a:gd name="connsiteY17" fmla="*/ 1054238 h 5376282"/>
              <a:gd name="connsiteX18" fmla="*/ 302947 w 8114427"/>
              <a:gd name="connsiteY18" fmla="*/ 996082 h 5376282"/>
              <a:gd name="connsiteX19" fmla="*/ 307902 w 8114427"/>
              <a:gd name="connsiteY19" fmla="*/ 860731 h 5376282"/>
              <a:gd name="connsiteX20" fmla="*/ 218162 w 8114427"/>
              <a:gd name="connsiteY20" fmla="*/ 767429 h 5376282"/>
              <a:gd name="connsiteX21" fmla="*/ 238786 w 8114427"/>
              <a:gd name="connsiteY21" fmla="*/ 673694 h 5376282"/>
              <a:gd name="connsiteX22" fmla="*/ 131859 w 8114427"/>
              <a:gd name="connsiteY22" fmla="*/ 414074 h 5376282"/>
              <a:gd name="connsiteX23" fmla="*/ 179454 w 8114427"/>
              <a:gd name="connsiteY23" fmla="*/ 360503 h 5376282"/>
              <a:gd name="connsiteX24" fmla="*/ 91696 w 8114427"/>
              <a:gd name="connsiteY24" fmla="*/ 241499 h 5376282"/>
              <a:gd name="connsiteX25" fmla="*/ 44535 w 8114427"/>
              <a:gd name="connsiteY25" fmla="*/ 106364 h 5376282"/>
              <a:gd name="connsiteX26" fmla="*/ 73903 w 8114427"/>
              <a:gd name="connsiteY26" fmla="*/ 3029 h 5376282"/>
              <a:gd name="connsiteX27" fmla="*/ 914999 w 8114427"/>
              <a:gd name="connsiteY27" fmla="*/ 32694 h 5376282"/>
              <a:gd name="connsiteX28" fmla="*/ 985387 w 8114427"/>
              <a:gd name="connsiteY28" fmla="*/ 86035 h 5376282"/>
              <a:gd name="connsiteX29" fmla="*/ 1040724 w 8114427"/>
              <a:gd name="connsiteY29" fmla="*/ 212028 h 5376282"/>
              <a:gd name="connsiteX30" fmla="*/ 2217091 w 8114427"/>
              <a:gd name="connsiteY30" fmla="*/ 808490 h 5376282"/>
              <a:gd name="connsiteX31" fmla="*/ 2789562 w 8114427"/>
              <a:gd name="connsiteY31" fmla="*/ 907056 h 5376282"/>
              <a:gd name="connsiteX32" fmla="*/ 3280035 w 8114427"/>
              <a:gd name="connsiteY32" fmla="*/ 953195 h 5376282"/>
              <a:gd name="connsiteX33" fmla="*/ 3494599 w 8114427"/>
              <a:gd name="connsiteY33" fmla="*/ 977101 h 5376282"/>
              <a:gd name="connsiteX34" fmla="*/ 3506552 w 8114427"/>
              <a:gd name="connsiteY34" fmla="*/ 977101 h 5376282"/>
              <a:gd name="connsiteX35" fmla="*/ 3518505 w 8114427"/>
              <a:gd name="connsiteY35" fmla="*/ 779877 h 5376282"/>
              <a:gd name="connsiteX36" fmla="*/ 3518505 w 8114427"/>
              <a:gd name="connsiteY36" fmla="*/ 773901 h 5376282"/>
              <a:gd name="connsiteX37" fmla="*/ 3655964 w 8114427"/>
              <a:gd name="connsiteY37" fmla="*/ 773901 h 5376282"/>
              <a:gd name="connsiteX38" fmla="*/ 4205799 w 8114427"/>
              <a:gd name="connsiteY38" fmla="*/ 821713 h 5376282"/>
              <a:gd name="connsiteX39" fmla="*/ 4241658 w 8114427"/>
              <a:gd name="connsiteY39" fmla="*/ 821713 h 5376282"/>
              <a:gd name="connsiteX40" fmla="*/ 4271540 w 8114427"/>
              <a:gd name="connsiteY40" fmla="*/ 851595 h 5376282"/>
              <a:gd name="connsiteX41" fmla="*/ 4295446 w 8114427"/>
              <a:gd name="connsiteY41" fmla="*/ 905383 h 5376282"/>
              <a:gd name="connsiteX42" fmla="*/ 4301423 w 8114427"/>
              <a:gd name="connsiteY42" fmla="*/ 953195 h 5376282"/>
              <a:gd name="connsiteX43" fmla="*/ 4343258 w 8114427"/>
              <a:gd name="connsiteY43" fmla="*/ 1001007 h 5376282"/>
              <a:gd name="connsiteX44" fmla="*/ 4408999 w 8114427"/>
              <a:gd name="connsiteY44" fmla="*/ 1012960 h 5376282"/>
              <a:gd name="connsiteX45" fmla="*/ 4462787 w 8114427"/>
              <a:gd name="connsiteY45" fmla="*/ 1060772 h 5376282"/>
              <a:gd name="connsiteX46" fmla="*/ 4504623 w 8114427"/>
              <a:gd name="connsiteY46" fmla="*/ 1114560 h 5376282"/>
              <a:gd name="connsiteX47" fmla="*/ 4558411 w 8114427"/>
              <a:gd name="connsiteY47" fmla="*/ 1168348 h 5376282"/>
              <a:gd name="connsiteX48" fmla="*/ 4576340 w 8114427"/>
              <a:gd name="connsiteY48" fmla="*/ 1198230 h 5376282"/>
              <a:gd name="connsiteX49" fmla="*/ 4630129 w 8114427"/>
              <a:gd name="connsiteY49" fmla="*/ 1246042 h 5376282"/>
              <a:gd name="connsiteX50" fmla="*/ 4683917 w 8114427"/>
              <a:gd name="connsiteY50" fmla="*/ 1293854 h 5376282"/>
              <a:gd name="connsiteX51" fmla="*/ 4689893 w 8114427"/>
              <a:gd name="connsiteY51" fmla="*/ 1293854 h 5376282"/>
              <a:gd name="connsiteX52" fmla="*/ 4749658 w 8114427"/>
              <a:gd name="connsiteY52" fmla="*/ 1311783 h 5376282"/>
              <a:gd name="connsiteX53" fmla="*/ 4791493 w 8114427"/>
              <a:gd name="connsiteY53" fmla="*/ 1365572 h 5376282"/>
              <a:gd name="connsiteX54" fmla="*/ 4797470 w 8114427"/>
              <a:gd name="connsiteY54" fmla="*/ 1377524 h 5376282"/>
              <a:gd name="connsiteX55" fmla="*/ 4821376 w 8114427"/>
              <a:gd name="connsiteY55" fmla="*/ 1401430 h 5376282"/>
              <a:gd name="connsiteX56" fmla="*/ 4845281 w 8114427"/>
              <a:gd name="connsiteY56" fmla="*/ 1443266 h 5376282"/>
              <a:gd name="connsiteX57" fmla="*/ 4851258 w 8114427"/>
              <a:gd name="connsiteY57" fmla="*/ 1491077 h 5376282"/>
              <a:gd name="connsiteX58" fmla="*/ 4863211 w 8114427"/>
              <a:gd name="connsiteY58" fmla="*/ 1514983 h 5376282"/>
              <a:gd name="connsiteX59" fmla="*/ 4887117 w 8114427"/>
              <a:gd name="connsiteY59" fmla="*/ 1544866 h 5376282"/>
              <a:gd name="connsiteX60" fmla="*/ 4911023 w 8114427"/>
              <a:gd name="connsiteY60" fmla="*/ 1580724 h 5376282"/>
              <a:gd name="connsiteX61" fmla="*/ 4922976 w 8114427"/>
              <a:gd name="connsiteY61" fmla="*/ 1610607 h 5376282"/>
              <a:gd name="connsiteX62" fmla="*/ 4899070 w 8114427"/>
              <a:gd name="connsiteY62" fmla="*/ 1664395 h 5376282"/>
              <a:gd name="connsiteX63" fmla="*/ 4922976 w 8114427"/>
              <a:gd name="connsiteY63" fmla="*/ 1712207 h 5376282"/>
              <a:gd name="connsiteX64" fmla="*/ 4934929 w 8114427"/>
              <a:gd name="connsiteY64" fmla="*/ 1742089 h 5376282"/>
              <a:gd name="connsiteX65" fmla="*/ 4952858 w 8114427"/>
              <a:gd name="connsiteY65" fmla="*/ 1783924 h 5376282"/>
              <a:gd name="connsiteX66" fmla="*/ 4964811 w 8114427"/>
              <a:gd name="connsiteY66" fmla="*/ 1801854 h 5376282"/>
              <a:gd name="connsiteX67" fmla="*/ 4964811 w 8114427"/>
              <a:gd name="connsiteY67" fmla="*/ 1831736 h 5376282"/>
              <a:gd name="connsiteX68" fmla="*/ 5012623 w 8114427"/>
              <a:gd name="connsiteY68" fmla="*/ 1891501 h 5376282"/>
              <a:gd name="connsiteX69" fmla="*/ 5042505 w 8114427"/>
              <a:gd name="connsiteY69" fmla="*/ 1909430 h 5376282"/>
              <a:gd name="connsiteX70" fmla="*/ 5048481 w 8114427"/>
              <a:gd name="connsiteY70" fmla="*/ 1903454 h 5376282"/>
              <a:gd name="connsiteX71" fmla="*/ 5090317 w 8114427"/>
              <a:gd name="connsiteY71" fmla="*/ 1921383 h 5376282"/>
              <a:gd name="connsiteX72" fmla="*/ 5144105 w 8114427"/>
              <a:gd name="connsiteY72" fmla="*/ 1969195 h 5376282"/>
              <a:gd name="connsiteX73" fmla="*/ 5185940 w 8114427"/>
              <a:gd name="connsiteY73" fmla="*/ 2005054 h 5376282"/>
              <a:gd name="connsiteX74" fmla="*/ 5221799 w 8114427"/>
              <a:gd name="connsiteY74" fmla="*/ 2017007 h 5376282"/>
              <a:gd name="connsiteX75" fmla="*/ 5275587 w 8114427"/>
              <a:gd name="connsiteY75" fmla="*/ 2028960 h 5376282"/>
              <a:gd name="connsiteX76" fmla="*/ 5275587 w 8114427"/>
              <a:gd name="connsiteY76" fmla="*/ 2052866 h 5376282"/>
              <a:gd name="connsiteX77" fmla="*/ 5323399 w 8114427"/>
              <a:gd name="connsiteY77" fmla="*/ 2082748 h 5376282"/>
              <a:gd name="connsiteX78" fmla="*/ 5359258 w 8114427"/>
              <a:gd name="connsiteY78" fmla="*/ 2088724 h 5376282"/>
              <a:gd name="connsiteX79" fmla="*/ 5401093 w 8114427"/>
              <a:gd name="connsiteY79" fmla="*/ 2124583 h 5376282"/>
              <a:gd name="connsiteX80" fmla="*/ 5430976 w 8114427"/>
              <a:gd name="connsiteY80" fmla="*/ 2142513 h 5376282"/>
              <a:gd name="connsiteX81" fmla="*/ 5442929 w 8114427"/>
              <a:gd name="connsiteY81" fmla="*/ 2148489 h 5376282"/>
              <a:gd name="connsiteX82" fmla="*/ 5466834 w 8114427"/>
              <a:gd name="connsiteY82" fmla="*/ 2154466 h 5376282"/>
              <a:gd name="connsiteX83" fmla="*/ 5526599 w 8114427"/>
              <a:gd name="connsiteY83" fmla="*/ 2178372 h 5376282"/>
              <a:gd name="connsiteX84" fmla="*/ 5550505 w 8114427"/>
              <a:gd name="connsiteY84" fmla="*/ 2154466 h 5376282"/>
              <a:gd name="connsiteX85" fmla="*/ 5574411 w 8114427"/>
              <a:gd name="connsiteY85" fmla="*/ 2130560 h 5376282"/>
              <a:gd name="connsiteX86" fmla="*/ 5604293 w 8114427"/>
              <a:gd name="connsiteY86" fmla="*/ 2088724 h 5376282"/>
              <a:gd name="connsiteX87" fmla="*/ 5646129 w 8114427"/>
              <a:gd name="connsiteY87" fmla="*/ 2064819 h 5376282"/>
              <a:gd name="connsiteX88" fmla="*/ 5634176 w 8114427"/>
              <a:gd name="connsiteY88" fmla="*/ 2046889 h 5376282"/>
              <a:gd name="connsiteX89" fmla="*/ 5634176 w 8114427"/>
              <a:gd name="connsiteY89" fmla="*/ 2011030 h 5376282"/>
              <a:gd name="connsiteX90" fmla="*/ 5670034 w 8114427"/>
              <a:gd name="connsiteY90" fmla="*/ 1975172 h 5376282"/>
              <a:gd name="connsiteX91" fmla="*/ 5670034 w 8114427"/>
              <a:gd name="connsiteY91" fmla="*/ 1957242 h 5376282"/>
              <a:gd name="connsiteX92" fmla="*/ 5735776 w 8114427"/>
              <a:gd name="connsiteY92" fmla="*/ 1819783 h 5376282"/>
              <a:gd name="connsiteX93" fmla="*/ 5753705 w 8114427"/>
              <a:gd name="connsiteY93" fmla="*/ 1813807 h 5376282"/>
              <a:gd name="connsiteX94" fmla="*/ 5843352 w 8114427"/>
              <a:gd name="connsiteY94" fmla="*/ 1795877 h 5376282"/>
              <a:gd name="connsiteX95" fmla="*/ 5855305 w 8114427"/>
              <a:gd name="connsiteY95" fmla="*/ 1795877 h 5376282"/>
              <a:gd name="connsiteX96" fmla="*/ 5879210 w 8114427"/>
              <a:gd name="connsiteY96" fmla="*/ 1765996 h 5376282"/>
              <a:gd name="connsiteX97" fmla="*/ 6070456 w 8114427"/>
              <a:gd name="connsiteY97" fmla="*/ 1789901 h 5376282"/>
              <a:gd name="connsiteX98" fmla="*/ 6219869 w 8114427"/>
              <a:gd name="connsiteY98" fmla="*/ 1807830 h 5376282"/>
              <a:gd name="connsiteX99" fmla="*/ 6291586 w 8114427"/>
              <a:gd name="connsiteY99" fmla="*/ 1849666 h 5376282"/>
              <a:gd name="connsiteX100" fmla="*/ 6327444 w 8114427"/>
              <a:gd name="connsiteY100" fmla="*/ 1897477 h 5376282"/>
              <a:gd name="connsiteX101" fmla="*/ 6333421 w 8114427"/>
              <a:gd name="connsiteY101" fmla="*/ 1939313 h 5376282"/>
              <a:gd name="connsiteX102" fmla="*/ 6423067 w 8114427"/>
              <a:gd name="connsiteY102" fmla="*/ 1951266 h 5376282"/>
              <a:gd name="connsiteX103" fmla="*/ 6452950 w 8114427"/>
              <a:gd name="connsiteY103" fmla="*/ 2017007 h 5376282"/>
              <a:gd name="connsiteX104" fmla="*/ 6512713 w 8114427"/>
              <a:gd name="connsiteY104" fmla="*/ 2046889 h 5376282"/>
              <a:gd name="connsiteX105" fmla="*/ 6584431 w 8114427"/>
              <a:gd name="connsiteY105" fmla="*/ 2118606 h 5376282"/>
              <a:gd name="connsiteX106" fmla="*/ 6620289 w 8114427"/>
              <a:gd name="connsiteY106" fmla="*/ 2256065 h 5376282"/>
              <a:gd name="connsiteX107" fmla="*/ 6703960 w 8114427"/>
              <a:gd name="connsiteY107" fmla="*/ 2381572 h 5376282"/>
              <a:gd name="connsiteX108" fmla="*/ 6745795 w 8114427"/>
              <a:gd name="connsiteY108" fmla="*/ 2501101 h 5376282"/>
              <a:gd name="connsiteX109" fmla="*/ 6829465 w 8114427"/>
              <a:gd name="connsiteY109" fmla="*/ 2560866 h 5376282"/>
              <a:gd name="connsiteX110" fmla="*/ 6889229 w 8114427"/>
              <a:gd name="connsiteY110" fmla="*/ 2650512 h 5376282"/>
              <a:gd name="connsiteX111" fmla="*/ 6948993 w 8114427"/>
              <a:gd name="connsiteY111" fmla="*/ 2758089 h 5376282"/>
              <a:gd name="connsiteX112" fmla="*/ 6996805 w 8114427"/>
              <a:gd name="connsiteY112" fmla="*/ 2805900 h 5376282"/>
              <a:gd name="connsiteX113" fmla="*/ 7068521 w 8114427"/>
              <a:gd name="connsiteY113" fmla="*/ 2829806 h 5376282"/>
              <a:gd name="connsiteX114" fmla="*/ 7080473 w 8114427"/>
              <a:gd name="connsiteY114" fmla="*/ 2907501 h 5376282"/>
              <a:gd name="connsiteX115" fmla="*/ 7086450 w 8114427"/>
              <a:gd name="connsiteY115" fmla="*/ 2979218 h 5376282"/>
              <a:gd name="connsiteX116" fmla="*/ 7104378 w 8114427"/>
              <a:gd name="connsiteY116" fmla="*/ 3080819 h 5376282"/>
              <a:gd name="connsiteX117" fmla="*/ 7146214 w 8114427"/>
              <a:gd name="connsiteY117" fmla="*/ 3182419 h 5376282"/>
              <a:gd name="connsiteX118" fmla="*/ 7176095 w 8114427"/>
              <a:gd name="connsiteY118" fmla="*/ 3194372 h 5376282"/>
              <a:gd name="connsiteX119" fmla="*/ 7200002 w 8114427"/>
              <a:gd name="connsiteY119" fmla="*/ 3260112 h 5376282"/>
              <a:gd name="connsiteX120" fmla="*/ 7277694 w 8114427"/>
              <a:gd name="connsiteY120" fmla="*/ 3361711 h 5376282"/>
              <a:gd name="connsiteX121" fmla="*/ 7385271 w 8114427"/>
              <a:gd name="connsiteY121" fmla="*/ 3391593 h 5376282"/>
              <a:gd name="connsiteX122" fmla="*/ 7451012 w 8114427"/>
              <a:gd name="connsiteY122" fmla="*/ 3445381 h 5376282"/>
              <a:gd name="connsiteX123" fmla="*/ 7558588 w 8114427"/>
              <a:gd name="connsiteY123" fmla="*/ 3451357 h 5376282"/>
              <a:gd name="connsiteX124" fmla="*/ 7630305 w 8114427"/>
              <a:gd name="connsiteY124" fmla="*/ 3517097 h 5376282"/>
              <a:gd name="connsiteX125" fmla="*/ 7702023 w 8114427"/>
              <a:gd name="connsiteY125" fmla="*/ 3546980 h 5376282"/>
              <a:gd name="connsiteX126" fmla="*/ 7857410 w 8114427"/>
              <a:gd name="connsiteY126" fmla="*/ 3535026 h 5376282"/>
              <a:gd name="connsiteX127" fmla="*/ 7970962 w 8114427"/>
              <a:gd name="connsiteY127" fmla="*/ 3588814 h 5376282"/>
              <a:gd name="connsiteX128" fmla="*/ 8012796 w 8114427"/>
              <a:gd name="connsiteY128" fmla="*/ 3612720 h 5376282"/>
              <a:gd name="connsiteX129" fmla="*/ 8090490 w 8114427"/>
              <a:gd name="connsiteY129" fmla="*/ 3564909 h 5376282"/>
              <a:gd name="connsiteX130" fmla="*/ 8108418 w 8114427"/>
              <a:gd name="connsiteY130" fmla="*/ 3558932 h 5376282"/>
              <a:gd name="connsiteX131" fmla="*/ 8114394 w 8114427"/>
              <a:gd name="connsiteY131" fmla="*/ 3720296 h 5376282"/>
              <a:gd name="connsiteX132" fmla="*/ 8030724 w 8114427"/>
              <a:gd name="connsiteY132" fmla="*/ 3893614 h 5376282"/>
              <a:gd name="connsiteX133" fmla="*/ 7970960 w 8114427"/>
              <a:gd name="connsiteY133" fmla="*/ 4054978 h 5376282"/>
              <a:gd name="connsiteX134" fmla="*/ 7929124 w 8114427"/>
              <a:gd name="connsiteY134" fmla="*/ 4365754 h 5376282"/>
              <a:gd name="connsiteX135" fmla="*/ 7911195 w 8114427"/>
              <a:gd name="connsiteY135" fmla="*/ 4568954 h 5376282"/>
              <a:gd name="connsiteX136" fmla="*/ 7917171 w 8114427"/>
              <a:gd name="connsiteY136" fmla="*/ 4736295 h 5376282"/>
              <a:gd name="connsiteX137" fmla="*/ 7917171 w 8114427"/>
              <a:gd name="connsiteY137" fmla="*/ 4867777 h 5376282"/>
              <a:gd name="connsiteX138" fmla="*/ 7929124 w 8114427"/>
              <a:gd name="connsiteY138" fmla="*/ 5029141 h 5376282"/>
              <a:gd name="connsiteX139" fmla="*/ 7893266 w 8114427"/>
              <a:gd name="connsiteY139" fmla="*/ 5166599 h 5376282"/>
              <a:gd name="connsiteX140" fmla="*/ 7905219 w 8114427"/>
              <a:gd name="connsiteY140" fmla="*/ 5280152 h 5376282"/>
              <a:gd name="connsiteX141" fmla="*/ 7935101 w 8114427"/>
              <a:gd name="connsiteY141" fmla="*/ 5369799 h 5376282"/>
              <a:gd name="connsiteX142" fmla="*/ 7911195 w 8114427"/>
              <a:gd name="connsiteY142" fmla="*/ 5369798 h 5376282"/>
              <a:gd name="connsiteX143" fmla="*/ 7815571 w 8114427"/>
              <a:gd name="connsiteY143" fmla="*/ 5327962 h 5376282"/>
              <a:gd name="connsiteX144" fmla="*/ 7725924 w 8114427"/>
              <a:gd name="connsiteY144" fmla="*/ 5286127 h 5376282"/>
              <a:gd name="connsiteX145" fmla="*/ 7678113 w 8114427"/>
              <a:gd name="connsiteY145" fmla="*/ 5292104 h 5376282"/>
              <a:gd name="connsiteX146" fmla="*/ 7546631 w 8114427"/>
              <a:gd name="connsiteY146" fmla="*/ 5298081 h 5376282"/>
              <a:gd name="connsiteX147" fmla="*/ 7474913 w 8114427"/>
              <a:gd name="connsiteY147" fmla="*/ 5310034 h 5376282"/>
              <a:gd name="connsiteX148" fmla="*/ 7445031 w 8114427"/>
              <a:gd name="connsiteY148" fmla="*/ 5339916 h 5376282"/>
              <a:gd name="connsiteX149" fmla="*/ 7259760 w 8114427"/>
              <a:gd name="connsiteY149" fmla="*/ 5298080 h 5376282"/>
              <a:gd name="connsiteX150" fmla="*/ 7214129 w 8114427"/>
              <a:gd name="connsiteY150" fmla="*/ 5192855 h 5376282"/>
              <a:gd name="connsiteX151" fmla="*/ 7179460 w 8114427"/>
              <a:gd name="connsiteY151" fmla="*/ 5214524 h 5376282"/>
              <a:gd name="connsiteX152" fmla="*/ 7144791 w 8114427"/>
              <a:gd name="connsiteY152" fmla="*/ 5179854 h 5376282"/>
              <a:gd name="connsiteX153" fmla="*/ 7127456 w 8114427"/>
              <a:gd name="connsiteY153" fmla="*/ 5218856 h 5376282"/>
              <a:gd name="connsiteX154" fmla="*/ 6915107 w 8114427"/>
              <a:gd name="connsiteY154" fmla="*/ 5145184 h 5376282"/>
              <a:gd name="connsiteX155" fmla="*/ 6893439 w 8114427"/>
              <a:gd name="connsiteY155" fmla="*/ 5097514 h 5376282"/>
              <a:gd name="connsiteX156" fmla="*/ 6941109 w 8114427"/>
              <a:gd name="connsiteY156" fmla="*/ 5054178 h 5376282"/>
              <a:gd name="connsiteX157" fmla="*/ 6906440 w 8114427"/>
              <a:gd name="connsiteY157" fmla="*/ 4976172 h 5376282"/>
              <a:gd name="connsiteX158" fmla="*/ 6863104 w 8114427"/>
              <a:gd name="connsiteY158" fmla="*/ 4980506 h 5376282"/>
              <a:gd name="connsiteX159" fmla="*/ 6880438 w 8114427"/>
              <a:gd name="connsiteY159" fmla="*/ 4928502 h 5376282"/>
              <a:gd name="connsiteX160" fmla="*/ 6780764 w 8114427"/>
              <a:gd name="connsiteY160" fmla="*/ 4928502 h 5376282"/>
              <a:gd name="connsiteX161" fmla="*/ 6750429 w 8114427"/>
              <a:gd name="connsiteY161" fmla="*/ 4958837 h 5376282"/>
              <a:gd name="connsiteX162" fmla="*/ 6715759 w 8114427"/>
              <a:gd name="connsiteY162" fmla="*/ 4950170 h 5376282"/>
              <a:gd name="connsiteX163" fmla="*/ 6702758 w 8114427"/>
              <a:gd name="connsiteY163" fmla="*/ 4915501 h 5376282"/>
              <a:gd name="connsiteX164" fmla="*/ 6698424 w 8114427"/>
              <a:gd name="connsiteY164" fmla="*/ 4824495 h 5376282"/>
              <a:gd name="connsiteX165" fmla="*/ 6681090 w 8114427"/>
              <a:gd name="connsiteY165" fmla="*/ 4729155 h 5376282"/>
              <a:gd name="connsiteX166" fmla="*/ 6685423 w 8114427"/>
              <a:gd name="connsiteY166" fmla="*/ 4659816 h 5376282"/>
              <a:gd name="connsiteX167" fmla="*/ 6620418 w 8114427"/>
              <a:gd name="connsiteY167" fmla="*/ 4573142 h 5376282"/>
              <a:gd name="connsiteX168" fmla="*/ 6624753 w 8114427"/>
              <a:gd name="connsiteY168" fmla="*/ 4425798 h 5376282"/>
              <a:gd name="connsiteX169" fmla="*/ 6529412 w 8114427"/>
              <a:gd name="connsiteY169" fmla="*/ 4304457 h 5376282"/>
              <a:gd name="connsiteX170" fmla="*/ 6494743 w 8114427"/>
              <a:gd name="connsiteY170" fmla="*/ 4261120 h 5376282"/>
              <a:gd name="connsiteX171" fmla="*/ 6438406 w 8114427"/>
              <a:gd name="connsiteY171" fmla="*/ 4274121 h 5376282"/>
              <a:gd name="connsiteX172" fmla="*/ 6395069 w 8114427"/>
              <a:gd name="connsiteY172" fmla="*/ 4252453 h 5376282"/>
              <a:gd name="connsiteX173" fmla="*/ 6356067 w 8114427"/>
              <a:gd name="connsiteY173" fmla="*/ 4174447 h 5376282"/>
              <a:gd name="connsiteX174" fmla="*/ 6299729 w 8114427"/>
              <a:gd name="connsiteY174" fmla="*/ 4183114 h 5376282"/>
              <a:gd name="connsiteX175" fmla="*/ 6243391 w 8114427"/>
              <a:gd name="connsiteY175" fmla="*/ 4204783 h 5376282"/>
              <a:gd name="connsiteX176" fmla="*/ 6165385 w 8114427"/>
              <a:gd name="connsiteY176" fmla="*/ 4209116 h 5376282"/>
              <a:gd name="connsiteX177" fmla="*/ 6161052 w 8114427"/>
              <a:gd name="connsiteY177" fmla="*/ 4174447 h 5376282"/>
              <a:gd name="connsiteX178" fmla="*/ 6182721 w 8114427"/>
              <a:gd name="connsiteY178" fmla="*/ 4165779 h 5376282"/>
              <a:gd name="connsiteX179" fmla="*/ 6139384 w 8114427"/>
              <a:gd name="connsiteY179" fmla="*/ 4126776 h 5376282"/>
              <a:gd name="connsiteX180" fmla="*/ 6100381 w 8114427"/>
              <a:gd name="connsiteY180" fmla="*/ 4113776 h 5376282"/>
              <a:gd name="connsiteX181" fmla="*/ 6018041 w 8114427"/>
              <a:gd name="connsiteY181" fmla="*/ 4035770 h 5376282"/>
              <a:gd name="connsiteX182" fmla="*/ 5840362 w 8114427"/>
              <a:gd name="connsiteY182" fmla="*/ 4014102 h 5376282"/>
              <a:gd name="connsiteX183" fmla="*/ 5788357 w 8114427"/>
              <a:gd name="connsiteY183" fmla="*/ 4027103 h 5376282"/>
              <a:gd name="connsiteX184" fmla="*/ 5736354 w 8114427"/>
              <a:gd name="connsiteY184" fmla="*/ 4035771 h 5376282"/>
              <a:gd name="connsiteX185" fmla="*/ 5745022 w 8114427"/>
              <a:gd name="connsiteY185" fmla="*/ 4079107 h 5376282"/>
              <a:gd name="connsiteX186" fmla="*/ 5801360 w 8114427"/>
              <a:gd name="connsiteY186" fmla="*/ 4157112 h 5376282"/>
              <a:gd name="connsiteX187" fmla="*/ 5801359 w 8114427"/>
              <a:gd name="connsiteY187" fmla="*/ 4339126 h 5376282"/>
              <a:gd name="connsiteX188" fmla="*/ 5675683 w 8114427"/>
              <a:gd name="connsiteY188" fmla="*/ 4365128 h 5376282"/>
              <a:gd name="connsiteX189" fmla="*/ 5558675 w 8114427"/>
              <a:gd name="connsiteY189" fmla="*/ 4352126 h 5376282"/>
              <a:gd name="connsiteX190" fmla="*/ 5467668 w 8114427"/>
              <a:gd name="connsiteY190" fmla="*/ 4330458 h 5376282"/>
              <a:gd name="connsiteX191" fmla="*/ 5406997 w 8114427"/>
              <a:gd name="connsiteY191" fmla="*/ 4352127 h 5376282"/>
              <a:gd name="connsiteX192" fmla="*/ 5359327 w 8114427"/>
              <a:gd name="connsiteY192" fmla="*/ 4399797 h 5376282"/>
              <a:gd name="connsiteX193" fmla="*/ 5298656 w 8114427"/>
              <a:gd name="connsiteY193" fmla="*/ 4443134 h 5376282"/>
              <a:gd name="connsiteX194" fmla="*/ 5272654 w 8114427"/>
              <a:gd name="connsiteY194" fmla="*/ 4486469 h 5376282"/>
              <a:gd name="connsiteX195" fmla="*/ 5198982 w 8114427"/>
              <a:gd name="connsiteY195" fmla="*/ 4521139 h 5376282"/>
              <a:gd name="connsiteX196" fmla="*/ 5203315 w 8114427"/>
              <a:gd name="connsiteY196" fmla="*/ 4577477 h 5376282"/>
              <a:gd name="connsiteX197" fmla="*/ 5185981 w 8114427"/>
              <a:gd name="connsiteY197" fmla="*/ 4616479 h 5376282"/>
              <a:gd name="connsiteX198" fmla="*/ 5190315 w 8114427"/>
              <a:gd name="connsiteY198" fmla="*/ 4677150 h 5376282"/>
              <a:gd name="connsiteX199" fmla="*/ 5216316 w 8114427"/>
              <a:gd name="connsiteY199" fmla="*/ 4737821 h 5376282"/>
              <a:gd name="connsiteX200" fmla="*/ 5164312 w 8114427"/>
              <a:gd name="connsiteY200" fmla="*/ 4733488 h 5376282"/>
              <a:gd name="connsiteX201" fmla="*/ 5138311 w 8114427"/>
              <a:gd name="connsiteY201" fmla="*/ 4776824 h 5376282"/>
              <a:gd name="connsiteX202" fmla="*/ 5073306 w 8114427"/>
              <a:gd name="connsiteY202" fmla="*/ 4824494 h 5376282"/>
              <a:gd name="connsiteX203" fmla="*/ 5073306 w 8114427"/>
              <a:gd name="connsiteY203" fmla="*/ 4941503 h 5376282"/>
              <a:gd name="connsiteX204" fmla="*/ 5042970 w 8114427"/>
              <a:gd name="connsiteY204" fmla="*/ 4971838 h 5376282"/>
              <a:gd name="connsiteX205" fmla="*/ 5016969 w 8114427"/>
              <a:gd name="connsiteY205" fmla="*/ 5231857 h 5376282"/>
              <a:gd name="connsiteX206" fmla="*/ 4973633 w 8114427"/>
              <a:gd name="connsiteY206" fmla="*/ 5366201 h 5376282"/>
              <a:gd name="connsiteX207" fmla="*/ 4947631 w 8114427"/>
              <a:gd name="connsiteY207" fmla="*/ 5309863 h 5376282"/>
              <a:gd name="connsiteX208" fmla="*/ 4886959 w 8114427"/>
              <a:gd name="connsiteY208" fmla="*/ 5318530 h 5376282"/>
              <a:gd name="connsiteX209" fmla="*/ 4808953 w 8114427"/>
              <a:gd name="connsiteY209" fmla="*/ 5288195 h 5376282"/>
              <a:gd name="connsiteX210" fmla="*/ 4813287 w 8114427"/>
              <a:gd name="connsiteY210" fmla="*/ 5223190 h 5376282"/>
              <a:gd name="connsiteX211" fmla="*/ 4765617 w 8114427"/>
              <a:gd name="connsiteY211" fmla="*/ 5205855 h 5376282"/>
              <a:gd name="connsiteX212" fmla="*/ 4665944 w 8114427"/>
              <a:gd name="connsiteY212" fmla="*/ 5249192 h 5376282"/>
              <a:gd name="connsiteX213" fmla="*/ 4657276 w 8114427"/>
              <a:gd name="connsiteY213" fmla="*/ 5197189 h 5376282"/>
              <a:gd name="connsiteX214" fmla="*/ 4700612 w 8114427"/>
              <a:gd name="connsiteY214" fmla="*/ 5136518 h 5376282"/>
              <a:gd name="connsiteX215" fmla="*/ 4665943 w 8114427"/>
              <a:gd name="connsiteY215" fmla="*/ 5062846 h 5376282"/>
              <a:gd name="connsiteX216" fmla="*/ 4587937 w 8114427"/>
              <a:gd name="connsiteY216" fmla="*/ 5015175 h 5376282"/>
              <a:gd name="connsiteX217" fmla="*/ 4488263 w 8114427"/>
              <a:gd name="connsiteY217" fmla="*/ 5006508 h 5376282"/>
              <a:gd name="connsiteX218" fmla="*/ 4457927 w 8114427"/>
              <a:gd name="connsiteY218" fmla="*/ 5015175 h 5376282"/>
              <a:gd name="connsiteX219" fmla="*/ 4462261 w 8114427"/>
              <a:gd name="connsiteY219" fmla="*/ 5067178 h 5376282"/>
              <a:gd name="connsiteX220" fmla="*/ 4388589 w 8114427"/>
              <a:gd name="connsiteY220" fmla="*/ 5114849 h 5376282"/>
              <a:gd name="connsiteX221" fmla="*/ 4462261 w 8114427"/>
              <a:gd name="connsiteY221" fmla="*/ 5266528 h 5376282"/>
              <a:gd name="connsiteX222" fmla="*/ 4405924 w 8114427"/>
              <a:gd name="connsiteY222" fmla="*/ 5266528 h 5376282"/>
              <a:gd name="connsiteX223" fmla="*/ 4384256 w 8114427"/>
              <a:gd name="connsiteY223" fmla="*/ 5262193 h 5376282"/>
              <a:gd name="connsiteX224" fmla="*/ 4349588 w 8114427"/>
              <a:gd name="connsiteY224" fmla="*/ 5262193 h 5376282"/>
              <a:gd name="connsiteX225" fmla="*/ 4340919 w 8114427"/>
              <a:gd name="connsiteY225" fmla="*/ 5270860 h 5376282"/>
              <a:gd name="connsiteX226" fmla="*/ 4210910 w 8114427"/>
              <a:gd name="connsiteY226" fmla="*/ 5097514 h 5376282"/>
              <a:gd name="connsiteX227" fmla="*/ 4059232 w 8114427"/>
              <a:gd name="connsiteY227" fmla="*/ 4915502 h 5376282"/>
              <a:gd name="connsiteX228" fmla="*/ 4033230 w 8114427"/>
              <a:gd name="connsiteY228" fmla="*/ 4919835 h 5376282"/>
              <a:gd name="connsiteX229" fmla="*/ 3985560 w 8114427"/>
              <a:gd name="connsiteY229" fmla="*/ 4798492 h 5376282"/>
              <a:gd name="connsiteX230" fmla="*/ 3881553 w 8114427"/>
              <a:gd name="connsiteY230" fmla="*/ 4690151 h 5376282"/>
              <a:gd name="connsiteX231" fmla="*/ 3838216 w 8114427"/>
              <a:gd name="connsiteY231" fmla="*/ 4586143 h 5376282"/>
              <a:gd name="connsiteX232" fmla="*/ 3755877 w 8114427"/>
              <a:gd name="connsiteY232" fmla="*/ 4490803 h 5376282"/>
              <a:gd name="connsiteX233" fmla="*/ 3569530 w 8114427"/>
              <a:gd name="connsiteY233" fmla="*/ 4334792 h 5376282"/>
              <a:gd name="connsiteX234" fmla="*/ 3465522 w 8114427"/>
              <a:gd name="connsiteY234" fmla="*/ 4243785 h 5376282"/>
              <a:gd name="connsiteX235" fmla="*/ 3391850 w 8114427"/>
              <a:gd name="connsiteY235" fmla="*/ 4161446 h 5376282"/>
              <a:gd name="connsiteX236" fmla="*/ 3365848 w 8114427"/>
              <a:gd name="connsiteY236" fmla="*/ 4096441 h 5376282"/>
              <a:gd name="connsiteX237" fmla="*/ 3296510 w 8114427"/>
              <a:gd name="connsiteY237" fmla="*/ 4035770 h 5376282"/>
              <a:gd name="connsiteX238" fmla="*/ 3279175 w 8114427"/>
              <a:gd name="connsiteY238" fmla="*/ 3966432 h 5376282"/>
              <a:gd name="connsiteX239" fmla="*/ 3248839 w 8114427"/>
              <a:gd name="connsiteY239" fmla="*/ 3936096 h 5376282"/>
              <a:gd name="connsiteX240" fmla="*/ 3240172 w 8114427"/>
              <a:gd name="connsiteY240" fmla="*/ 3905760 h 5376282"/>
              <a:gd name="connsiteX241" fmla="*/ 3114497 w 8114427"/>
              <a:gd name="connsiteY241" fmla="*/ 3797419 h 5376282"/>
              <a:gd name="connsiteX242" fmla="*/ 2980153 w 8114427"/>
              <a:gd name="connsiteY242" fmla="*/ 3758416 h 5376282"/>
              <a:gd name="connsiteX243" fmla="*/ 2923815 w 8114427"/>
              <a:gd name="connsiteY243" fmla="*/ 3697746 h 5376282"/>
              <a:gd name="connsiteX244" fmla="*/ 2867480 w 8114427"/>
              <a:gd name="connsiteY244" fmla="*/ 3650075 h 5376282"/>
              <a:gd name="connsiteX245" fmla="*/ 2806810 w 8114427"/>
              <a:gd name="connsiteY245" fmla="*/ 3637074 h 5376282"/>
              <a:gd name="connsiteX246" fmla="*/ 2798142 w 8114427"/>
              <a:gd name="connsiteY246" fmla="*/ 3524399 h 5376282"/>
              <a:gd name="connsiteX247" fmla="*/ 2798143 w 8114427"/>
              <a:gd name="connsiteY247" fmla="*/ 3463728 h 5376282"/>
              <a:gd name="connsiteX248" fmla="*/ 2884816 w 8114427"/>
              <a:gd name="connsiteY248" fmla="*/ 3351053 h 5376282"/>
              <a:gd name="connsiteX249" fmla="*/ 2880504 w 8114427"/>
              <a:gd name="connsiteY249" fmla="*/ 3250100 h 5376282"/>
              <a:gd name="connsiteX250" fmla="*/ 2810649 w 8114427"/>
              <a:gd name="connsiteY250" fmla="*/ 3120674 h 5376282"/>
              <a:gd name="connsiteX251" fmla="*/ 2719113 w 8114427"/>
              <a:gd name="connsiteY251" fmla="*/ 3110284 h 5376282"/>
              <a:gd name="connsiteX252" fmla="*/ 2659973 w 8114427"/>
              <a:gd name="connsiteY252" fmla="*/ 3080958 h 5376282"/>
              <a:gd name="connsiteX0" fmla="*/ 509677 w 8114427"/>
              <a:gd name="connsiteY0" fmla="*/ 2381809 h 5376282"/>
              <a:gd name="connsiteX1" fmla="*/ 519706 w 8114427"/>
              <a:gd name="connsiteY1" fmla="*/ 2282764 h 5376282"/>
              <a:gd name="connsiteX2" fmla="*/ 719731 w 8114427"/>
              <a:gd name="connsiteY2" fmla="*/ 2366107 h 5376282"/>
              <a:gd name="connsiteX3" fmla="*/ 829268 w 8114427"/>
              <a:gd name="connsiteY3" fmla="*/ 2330388 h 5376282"/>
              <a:gd name="connsiteX4" fmla="*/ 933092 w 8114427"/>
              <a:gd name="connsiteY4" fmla="*/ 2462308 h 5376282"/>
              <a:gd name="connsiteX5" fmla="*/ 979286 w 8114427"/>
              <a:gd name="connsiteY5" fmla="*/ 2406588 h 5376282"/>
              <a:gd name="connsiteX6" fmla="*/ 895943 w 8114427"/>
              <a:gd name="connsiteY6" fmla="*/ 2383251 h 5376282"/>
              <a:gd name="connsiteX7" fmla="*/ 897848 w 8114427"/>
              <a:gd name="connsiteY7" fmla="*/ 2294669 h 5376282"/>
              <a:gd name="connsiteX8" fmla="*/ 953093 w 8114427"/>
              <a:gd name="connsiteY8" fmla="*/ 2040828 h 5376282"/>
              <a:gd name="connsiteX9" fmla="*/ 882262 w 8114427"/>
              <a:gd name="connsiteY9" fmla="*/ 1952938 h 5376282"/>
              <a:gd name="connsiteX10" fmla="*/ 819649 w 8114427"/>
              <a:gd name="connsiteY10" fmla="*/ 1842296 h 5376282"/>
              <a:gd name="connsiteX11" fmla="*/ 724892 w 8114427"/>
              <a:gd name="connsiteY11" fmla="*/ 1694990 h 5376282"/>
              <a:gd name="connsiteX12" fmla="*/ 582758 w 8114427"/>
              <a:gd name="connsiteY12" fmla="*/ 1570351 h 5376282"/>
              <a:gd name="connsiteX13" fmla="*/ 490044 w 8114427"/>
              <a:gd name="connsiteY13" fmla="*/ 1461969 h 5376282"/>
              <a:gd name="connsiteX14" fmla="*/ 398787 w 8114427"/>
              <a:gd name="connsiteY14" fmla="*/ 1377494 h 5376282"/>
              <a:gd name="connsiteX15" fmla="*/ 373643 w 8114427"/>
              <a:gd name="connsiteY15" fmla="*/ 1258831 h 5376282"/>
              <a:gd name="connsiteX16" fmla="*/ 379402 w 8114427"/>
              <a:gd name="connsiteY16" fmla="*/ 1151904 h 5376282"/>
              <a:gd name="connsiteX17" fmla="*/ 343327 w 8114427"/>
              <a:gd name="connsiteY17" fmla="*/ 1054238 h 5376282"/>
              <a:gd name="connsiteX18" fmla="*/ 302947 w 8114427"/>
              <a:gd name="connsiteY18" fmla="*/ 996082 h 5376282"/>
              <a:gd name="connsiteX19" fmla="*/ 307902 w 8114427"/>
              <a:gd name="connsiteY19" fmla="*/ 860731 h 5376282"/>
              <a:gd name="connsiteX20" fmla="*/ 218162 w 8114427"/>
              <a:gd name="connsiteY20" fmla="*/ 767429 h 5376282"/>
              <a:gd name="connsiteX21" fmla="*/ 238786 w 8114427"/>
              <a:gd name="connsiteY21" fmla="*/ 673694 h 5376282"/>
              <a:gd name="connsiteX22" fmla="*/ 131859 w 8114427"/>
              <a:gd name="connsiteY22" fmla="*/ 414074 h 5376282"/>
              <a:gd name="connsiteX23" fmla="*/ 179454 w 8114427"/>
              <a:gd name="connsiteY23" fmla="*/ 360503 h 5376282"/>
              <a:gd name="connsiteX24" fmla="*/ 91696 w 8114427"/>
              <a:gd name="connsiteY24" fmla="*/ 241499 h 5376282"/>
              <a:gd name="connsiteX25" fmla="*/ 44535 w 8114427"/>
              <a:gd name="connsiteY25" fmla="*/ 106364 h 5376282"/>
              <a:gd name="connsiteX26" fmla="*/ 73903 w 8114427"/>
              <a:gd name="connsiteY26" fmla="*/ 3029 h 5376282"/>
              <a:gd name="connsiteX27" fmla="*/ 914999 w 8114427"/>
              <a:gd name="connsiteY27" fmla="*/ 32694 h 5376282"/>
              <a:gd name="connsiteX28" fmla="*/ 985387 w 8114427"/>
              <a:gd name="connsiteY28" fmla="*/ 86035 h 5376282"/>
              <a:gd name="connsiteX29" fmla="*/ 1040724 w 8114427"/>
              <a:gd name="connsiteY29" fmla="*/ 212028 h 5376282"/>
              <a:gd name="connsiteX30" fmla="*/ 2217091 w 8114427"/>
              <a:gd name="connsiteY30" fmla="*/ 808490 h 5376282"/>
              <a:gd name="connsiteX31" fmla="*/ 2789562 w 8114427"/>
              <a:gd name="connsiteY31" fmla="*/ 907056 h 5376282"/>
              <a:gd name="connsiteX32" fmla="*/ 3280035 w 8114427"/>
              <a:gd name="connsiteY32" fmla="*/ 953195 h 5376282"/>
              <a:gd name="connsiteX33" fmla="*/ 3494599 w 8114427"/>
              <a:gd name="connsiteY33" fmla="*/ 977101 h 5376282"/>
              <a:gd name="connsiteX34" fmla="*/ 3506552 w 8114427"/>
              <a:gd name="connsiteY34" fmla="*/ 977101 h 5376282"/>
              <a:gd name="connsiteX35" fmla="*/ 3518505 w 8114427"/>
              <a:gd name="connsiteY35" fmla="*/ 779877 h 5376282"/>
              <a:gd name="connsiteX36" fmla="*/ 3518505 w 8114427"/>
              <a:gd name="connsiteY36" fmla="*/ 773901 h 5376282"/>
              <a:gd name="connsiteX37" fmla="*/ 3655964 w 8114427"/>
              <a:gd name="connsiteY37" fmla="*/ 773901 h 5376282"/>
              <a:gd name="connsiteX38" fmla="*/ 4205799 w 8114427"/>
              <a:gd name="connsiteY38" fmla="*/ 821713 h 5376282"/>
              <a:gd name="connsiteX39" fmla="*/ 4241658 w 8114427"/>
              <a:gd name="connsiteY39" fmla="*/ 821713 h 5376282"/>
              <a:gd name="connsiteX40" fmla="*/ 4271540 w 8114427"/>
              <a:gd name="connsiteY40" fmla="*/ 851595 h 5376282"/>
              <a:gd name="connsiteX41" fmla="*/ 4295446 w 8114427"/>
              <a:gd name="connsiteY41" fmla="*/ 905383 h 5376282"/>
              <a:gd name="connsiteX42" fmla="*/ 4301423 w 8114427"/>
              <a:gd name="connsiteY42" fmla="*/ 953195 h 5376282"/>
              <a:gd name="connsiteX43" fmla="*/ 4343258 w 8114427"/>
              <a:gd name="connsiteY43" fmla="*/ 1001007 h 5376282"/>
              <a:gd name="connsiteX44" fmla="*/ 4408999 w 8114427"/>
              <a:gd name="connsiteY44" fmla="*/ 1012960 h 5376282"/>
              <a:gd name="connsiteX45" fmla="*/ 4462787 w 8114427"/>
              <a:gd name="connsiteY45" fmla="*/ 1060772 h 5376282"/>
              <a:gd name="connsiteX46" fmla="*/ 4504623 w 8114427"/>
              <a:gd name="connsiteY46" fmla="*/ 1114560 h 5376282"/>
              <a:gd name="connsiteX47" fmla="*/ 4558411 w 8114427"/>
              <a:gd name="connsiteY47" fmla="*/ 1168348 h 5376282"/>
              <a:gd name="connsiteX48" fmla="*/ 4576340 w 8114427"/>
              <a:gd name="connsiteY48" fmla="*/ 1198230 h 5376282"/>
              <a:gd name="connsiteX49" fmla="*/ 4630129 w 8114427"/>
              <a:gd name="connsiteY49" fmla="*/ 1246042 h 5376282"/>
              <a:gd name="connsiteX50" fmla="*/ 4683917 w 8114427"/>
              <a:gd name="connsiteY50" fmla="*/ 1293854 h 5376282"/>
              <a:gd name="connsiteX51" fmla="*/ 4689893 w 8114427"/>
              <a:gd name="connsiteY51" fmla="*/ 1293854 h 5376282"/>
              <a:gd name="connsiteX52" fmla="*/ 4749658 w 8114427"/>
              <a:gd name="connsiteY52" fmla="*/ 1311783 h 5376282"/>
              <a:gd name="connsiteX53" fmla="*/ 4791493 w 8114427"/>
              <a:gd name="connsiteY53" fmla="*/ 1365572 h 5376282"/>
              <a:gd name="connsiteX54" fmla="*/ 4797470 w 8114427"/>
              <a:gd name="connsiteY54" fmla="*/ 1377524 h 5376282"/>
              <a:gd name="connsiteX55" fmla="*/ 4821376 w 8114427"/>
              <a:gd name="connsiteY55" fmla="*/ 1401430 h 5376282"/>
              <a:gd name="connsiteX56" fmla="*/ 4845281 w 8114427"/>
              <a:gd name="connsiteY56" fmla="*/ 1443266 h 5376282"/>
              <a:gd name="connsiteX57" fmla="*/ 4851258 w 8114427"/>
              <a:gd name="connsiteY57" fmla="*/ 1491077 h 5376282"/>
              <a:gd name="connsiteX58" fmla="*/ 4863211 w 8114427"/>
              <a:gd name="connsiteY58" fmla="*/ 1514983 h 5376282"/>
              <a:gd name="connsiteX59" fmla="*/ 4887117 w 8114427"/>
              <a:gd name="connsiteY59" fmla="*/ 1544866 h 5376282"/>
              <a:gd name="connsiteX60" fmla="*/ 4911023 w 8114427"/>
              <a:gd name="connsiteY60" fmla="*/ 1580724 h 5376282"/>
              <a:gd name="connsiteX61" fmla="*/ 4922976 w 8114427"/>
              <a:gd name="connsiteY61" fmla="*/ 1610607 h 5376282"/>
              <a:gd name="connsiteX62" fmla="*/ 4899070 w 8114427"/>
              <a:gd name="connsiteY62" fmla="*/ 1664395 h 5376282"/>
              <a:gd name="connsiteX63" fmla="*/ 4922976 w 8114427"/>
              <a:gd name="connsiteY63" fmla="*/ 1712207 h 5376282"/>
              <a:gd name="connsiteX64" fmla="*/ 4934929 w 8114427"/>
              <a:gd name="connsiteY64" fmla="*/ 1742089 h 5376282"/>
              <a:gd name="connsiteX65" fmla="*/ 4952858 w 8114427"/>
              <a:gd name="connsiteY65" fmla="*/ 1783924 h 5376282"/>
              <a:gd name="connsiteX66" fmla="*/ 4964811 w 8114427"/>
              <a:gd name="connsiteY66" fmla="*/ 1801854 h 5376282"/>
              <a:gd name="connsiteX67" fmla="*/ 4964811 w 8114427"/>
              <a:gd name="connsiteY67" fmla="*/ 1831736 h 5376282"/>
              <a:gd name="connsiteX68" fmla="*/ 5012623 w 8114427"/>
              <a:gd name="connsiteY68" fmla="*/ 1891501 h 5376282"/>
              <a:gd name="connsiteX69" fmla="*/ 5042505 w 8114427"/>
              <a:gd name="connsiteY69" fmla="*/ 1909430 h 5376282"/>
              <a:gd name="connsiteX70" fmla="*/ 5048481 w 8114427"/>
              <a:gd name="connsiteY70" fmla="*/ 1903454 h 5376282"/>
              <a:gd name="connsiteX71" fmla="*/ 5090317 w 8114427"/>
              <a:gd name="connsiteY71" fmla="*/ 1921383 h 5376282"/>
              <a:gd name="connsiteX72" fmla="*/ 5144105 w 8114427"/>
              <a:gd name="connsiteY72" fmla="*/ 1969195 h 5376282"/>
              <a:gd name="connsiteX73" fmla="*/ 5185940 w 8114427"/>
              <a:gd name="connsiteY73" fmla="*/ 2005054 h 5376282"/>
              <a:gd name="connsiteX74" fmla="*/ 5221799 w 8114427"/>
              <a:gd name="connsiteY74" fmla="*/ 2017007 h 5376282"/>
              <a:gd name="connsiteX75" fmla="*/ 5275587 w 8114427"/>
              <a:gd name="connsiteY75" fmla="*/ 2028960 h 5376282"/>
              <a:gd name="connsiteX76" fmla="*/ 5275587 w 8114427"/>
              <a:gd name="connsiteY76" fmla="*/ 2052866 h 5376282"/>
              <a:gd name="connsiteX77" fmla="*/ 5323399 w 8114427"/>
              <a:gd name="connsiteY77" fmla="*/ 2082748 h 5376282"/>
              <a:gd name="connsiteX78" fmla="*/ 5359258 w 8114427"/>
              <a:gd name="connsiteY78" fmla="*/ 2088724 h 5376282"/>
              <a:gd name="connsiteX79" fmla="*/ 5401093 w 8114427"/>
              <a:gd name="connsiteY79" fmla="*/ 2124583 h 5376282"/>
              <a:gd name="connsiteX80" fmla="*/ 5430976 w 8114427"/>
              <a:gd name="connsiteY80" fmla="*/ 2142513 h 5376282"/>
              <a:gd name="connsiteX81" fmla="*/ 5442929 w 8114427"/>
              <a:gd name="connsiteY81" fmla="*/ 2148489 h 5376282"/>
              <a:gd name="connsiteX82" fmla="*/ 5466834 w 8114427"/>
              <a:gd name="connsiteY82" fmla="*/ 2154466 h 5376282"/>
              <a:gd name="connsiteX83" fmla="*/ 5526599 w 8114427"/>
              <a:gd name="connsiteY83" fmla="*/ 2178372 h 5376282"/>
              <a:gd name="connsiteX84" fmla="*/ 5550505 w 8114427"/>
              <a:gd name="connsiteY84" fmla="*/ 2154466 h 5376282"/>
              <a:gd name="connsiteX85" fmla="*/ 5574411 w 8114427"/>
              <a:gd name="connsiteY85" fmla="*/ 2130560 h 5376282"/>
              <a:gd name="connsiteX86" fmla="*/ 5604293 w 8114427"/>
              <a:gd name="connsiteY86" fmla="*/ 2088724 h 5376282"/>
              <a:gd name="connsiteX87" fmla="*/ 5646129 w 8114427"/>
              <a:gd name="connsiteY87" fmla="*/ 2064819 h 5376282"/>
              <a:gd name="connsiteX88" fmla="*/ 5634176 w 8114427"/>
              <a:gd name="connsiteY88" fmla="*/ 2046889 h 5376282"/>
              <a:gd name="connsiteX89" fmla="*/ 5634176 w 8114427"/>
              <a:gd name="connsiteY89" fmla="*/ 2011030 h 5376282"/>
              <a:gd name="connsiteX90" fmla="*/ 5670034 w 8114427"/>
              <a:gd name="connsiteY90" fmla="*/ 1975172 h 5376282"/>
              <a:gd name="connsiteX91" fmla="*/ 5670034 w 8114427"/>
              <a:gd name="connsiteY91" fmla="*/ 1957242 h 5376282"/>
              <a:gd name="connsiteX92" fmla="*/ 5735776 w 8114427"/>
              <a:gd name="connsiteY92" fmla="*/ 1819783 h 5376282"/>
              <a:gd name="connsiteX93" fmla="*/ 5753705 w 8114427"/>
              <a:gd name="connsiteY93" fmla="*/ 1813807 h 5376282"/>
              <a:gd name="connsiteX94" fmla="*/ 5843352 w 8114427"/>
              <a:gd name="connsiteY94" fmla="*/ 1795877 h 5376282"/>
              <a:gd name="connsiteX95" fmla="*/ 5855305 w 8114427"/>
              <a:gd name="connsiteY95" fmla="*/ 1795877 h 5376282"/>
              <a:gd name="connsiteX96" fmla="*/ 5879210 w 8114427"/>
              <a:gd name="connsiteY96" fmla="*/ 1765996 h 5376282"/>
              <a:gd name="connsiteX97" fmla="*/ 6070456 w 8114427"/>
              <a:gd name="connsiteY97" fmla="*/ 1789901 h 5376282"/>
              <a:gd name="connsiteX98" fmla="*/ 6219869 w 8114427"/>
              <a:gd name="connsiteY98" fmla="*/ 1807830 h 5376282"/>
              <a:gd name="connsiteX99" fmla="*/ 6291586 w 8114427"/>
              <a:gd name="connsiteY99" fmla="*/ 1849666 h 5376282"/>
              <a:gd name="connsiteX100" fmla="*/ 6327444 w 8114427"/>
              <a:gd name="connsiteY100" fmla="*/ 1897477 h 5376282"/>
              <a:gd name="connsiteX101" fmla="*/ 6333421 w 8114427"/>
              <a:gd name="connsiteY101" fmla="*/ 1939313 h 5376282"/>
              <a:gd name="connsiteX102" fmla="*/ 6423067 w 8114427"/>
              <a:gd name="connsiteY102" fmla="*/ 1951266 h 5376282"/>
              <a:gd name="connsiteX103" fmla="*/ 6452950 w 8114427"/>
              <a:gd name="connsiteY103" fmla="*/ 2017007 h 5376282"/>
              <a:gd name="connsiteX104" fmla="*/ 6512713 w 8114427"/>
              <a:gd name="connsiteY104" fmla="*/ 2046889 h 5376282"/>
              <a:gd name="connsiteX105" fmla="*/ 6584431 w 8114427"/>
              <a:gd name="connsiteY105" fmla="*/ 2118606 h 5376282"/>
              <a:gd name="connsiteX106" fmla="*/ 6620289 w 8114427"/>
              <a:gd name="connsiteY106" fmla="*/ 2256065 h 5376282"/>
              <a:gd name="connsiteX107" fmla="*/ 6703960 w 8114427"/>
              <a:gd name="connsiteY107" fmla="*/ 2381572 h 5376282"/>
              <a:gd name="connsiteX108" fmla="*/ 6745795 w 8114427"/>
              <a:gd name="connsiteY108" fmla="*/ 2501101 h 5376282"/>
              <a:gd name="connsiteX109" fmla="*/ 6829465 w 8114427"/>
              <a:gd name="connsiteY109" fmla="*/ 2560866 h 5376282"/>
              <a:gd name="connsiteX110" fmla="*/ 6889229 w 8114427"/>
              <a:gd name="connsiteY110" fmla="*/ 2650512 h 5376282"/>
              <a:gd name="connsiteX111" fmla="*/ 6948993 w 8114427"/>
              <a:gd name="connsiteY111" fmla="*/ 2758089 h 5376282"/>
              <a:gd name="connsiteX112" fmla="*/ 6996805 w 8114427"/>
              <a:gd name="connsiteY112" fmla="*/ 2805900 h 5376282"/>
              <a:gd name="connsiteX113" fmla="*/ 7068521 w 8114427"/>
              <a:gd name="connsiteY113" fmla="*/ 2829806 h 5376282"/>
              <a:gd name="connsiteX114" fmla="*/ 7080473 w 8114427"/>
              <a:gd name="connsiteY114" fmla="*/ 2907501 h 5376282"/>
              <a:gd name="connsiteX115" fmla="*/ 7086450 w 8114427"/>
              <a:gd name="connsiteY115" fmla="*/ 2979218 h 5376282"/>
              <a:gd name="connsiteX116" fmla="*/ 7104378 w 8114427"/>
              <a:gd name="connsiteY116" fmla="*/ 3080819 h 5376282"/>
              <a:gd name="connsiteX117" fmla="*/ 7146214 w 8114427"/>
              <a:gd name="connsiteY117" fmla="*/ 3182419 h 5376282"/>
              <a:gd name="connsiteX118" fmla="*/ 7176095 w 8114427"/>
              <a:gd name="connsiteY118" fmla="*/ 3194372 h 5376282"/>
              <a:gd name="connsiteX119" fmla="*/ 7200002 w 8114427"/>
              <a:gd name="connsiteY119" fmla="*/ 3260112 h 5376282"/>
              <a:gd name="connsiteX120" fmla="*/ 7277694 w 8114427"/>
              <a:gd name="connsiteY120" fmla="*/ 3361711 h 5376282"/>
              <a:gd name="connsiteX121" fmla="*/ 7385271 w 8114427"/>
              <a:gd name="connsiteY121" fmla="*/ 3391593 h 5376282"/>
              <a:gd name="connsiteX122" fmla="*/ 7451012 w 8114427"/>
              <a:gd name="connsiteY122" fmla="*/ 3445381 h 5376282"/>
              <a:gd name="connsiteX123" fmla="*/ 7558588 w 8114427"/>
              <a:gd name="connsiteY123" fmla="*/ 3451357 h 5376282"/>
              <a:gd name="connsiteX124" fmla="*/ 7630305 w 8114427"/>
              <a:gd name="connsiteY124" fmla="*/ 3517097 h 5376282"/>
              <a:gd name="connsiteX125" fmla="*/ 7702023 w 8114427"/>
              <a:gd name="connsiteY125" fmla="*/ 3546980 h 5376282"/>
              <a:gd name="connsiteX126" fmla="*/ 7857410 w 8114427"/>
              <a:gd name="connsiteY126" fmla="*/ 3535026 h 5376282"/>
              <a:gd name="connsiteX127" fmla="*/ 7970962 w 8114427"/>
              <a:gd name="connsiteY127" fmla="*/ 3588814 h 5376282"/>
              <a:gd name="connsiteX128" fmla="*/ 8012796 w 8114427"/>
              <a:gd name="connsiteY128" fmla="*/ 3612720 h 5376282"/>
              <a:gd name="connsiteX129" fmla="*/ 8090490 w 8114427"/>
              <a:gd name="connsiteY129" fmla="*/ 3564909 h 5376282"/>
              <a:gd name="connsiteX130" fmla="*/ 8108418 w 8114427"/>
              <a:gd name="connsiteY130" fmla="*/ 3558932 h 5376282"/>
              <a:gd name="connsiteX131" fmla="*/ 8114394 w 8114427"/>
              <a:gd name="connsiteY131" fmla="*/ 3720296 h 5376282"/>
              <a:gd name="connsiteX132" fmla="*/ 8030724 w 8114427"/>
              <a:gd name="connsiteY132" fmla="*/ 3893614 h 5376282"/>
              <a:gd name="connsiteX133" fmla="*/ 7970960 w 8114427"/>
              <a:gd name="connsiteY133" fmla="*/ 4054978 h 5376282"/>
              <a:gd name="connsiteX134" fmla="*/ 7929124 w 8114427"/>
              <a:gd name="connsiteY134" fmla="*/ 4365754 h 5376282"/>
              <a:gd name="connsiteX135" fmla="*/ 7911195 w 8114427"/>
              <a:gd name="connsiteY135" fmla="*/ 4568954 h 5376282"/>
              <a:gd name="connsiteX136" fmla="*/ 7917171 w 8114427"/>
              <a:gd name="connsiteY136" fmla="*/ 4736295 h 5376282"/>
              <a:gd name="connsiteX137" fmla="*/ 7917171 w 8114427"/>
              <a:gd name="connsiteY137" fmla="*/ 4867777 h 5376282"/>
              <a:gd name="connsiteX138" fmla="*/ 7929124 w 8114427"/>
              <a:gd name="connsiteY138" fmla="*/ 5029141 h 5376282"/>
              <a:gd name="connsiteX139" fmla="*/ 7893266 w 8114427"/>
              <a:gd name="connsiteY139" fmla="*/ 5166599 h 5376282"/>
              <a:gd name="connsiteX140" fmla="*/ 7905219 w 8114427"/>
              <a:gd name="connsiteY140" fmla="*/ 5280152 h 5376282"/>
              <a:gd name="connsiteX141" fmla="*/ 7935101 w 8114427"/>
              <a:gd name="connsiteY141" fmla="*/ 5369799 h 5376282"/>
              <a:gd name="connsiteX142" fmla="*/ 7911195 w 8114427"/>
              <a:gd name="connsiteY142" fmla="*/ 5369798 h 5376282"/>
              <a:gd name="connsiteX143" fmla="*/ 7815571 w 8114427"/>
              <a:gd name="connsiteY143" fmla="*/ 5327962 h 5376282"/>
              <a:gd name="connsiteX144" fmla="*/ 7725924 w 8114427"/>
              <a:gd name="connsiteY144" fmla="*/ 5286127 h 5376282"/>
              <a:gd name="connsiteX145" fmla="*/ 7678113 w 8114427"/>
              <a:gd name="connsiteY145" fmla="*/ 5292104 h 5376282"/>
              <a:gd name="connsiteX146" fmla="*/ 7546631 w 8114427"/>
              <a:gd name="connsiteY146" fmla="*/ 5298081 h 5376282"/>
              <a:gd name="connsiteX147" fmla="*/ 7474913 w 8114427"/>
              <a:gd name="connsiteY147" fmla="*/ 5310034 h 5376282"/>
              <a:gd name="connsiteX148" fmla="*/ 7445031 w 8114427"/>
              <a:gd name="connsiteY148" fmla="*/ 5339916 h 5376282"/>
              <a:gd name="connsiteX149" fmla="*/ 7259760 w 8114427"/>
              <a:gd name="connsiteY149" fmla="*/ 5298080 h 5376282"/>
              <a:gd name="connsiteX150" fmla="*/ 7214129 w 8114427"/>
              <a:gd name="connsiteY150" fmla="*/ 5192855 h 5376282"/>
              <a:gd name="connsiteX151" fmla="*/ 7179460 w 8114427"/>
              <a:gd name="connsiteY151" fmla="*/ 5214524 h 5376282"/>
              <a:gd name="connsiteX152" fmla="*/ 7144791 w 8114427"/>
              <a:gd name="connsiteY152" fmla="*/ 5179854 h 5376282"/>
              <a:gd name="connsiteX153" fmla="*/ 7127456 w 8114427"/>
              <a:gd name="connsiteY153" fmla="*/ 5218856 h 5376282"/>
              <a:gd name="connsiteX154" fmla="*/ 6915107 w 8114427"/>
              <a:gd name="connsiteY154" fmla="*/ 5145184 h 5376282"/>
              <a:gd name="connsiteX155" fmla="*/ 6893439 w 8114427"/>
              <a:gd name="connsiteY155" fmla="*/ 5097514 h 5376282"/>
              <a:gd name="connsiteX156" fmla="*/ 6941109 w 8114427"/>
              <a:gd name="connsiteY156" fmla="*/ 5054178 h 5376282"/>
              <a:gd name="connsiteX157" fmla="*/ 6906440 w 8114427"/>
              <a:gd name="connsiteY157" fmla="*/ 4976172 h 5376282"/>
              <a:gd name="connsiteX158" fmla="*/ 6863104 w 8114427"/>
              <a:gd name="connsiteY158" fmla="*/ 4980506 h 5376282"/>
              <a:gd name="connsiteX159" fmla="*/ 6880438 w 8114427"/>
              <a:gd name="connsiteY159" fmla="*/ 4928502 h 5376282"/>
              <a:gd name="connsiteX160" fmla="*/ 6780764 w 8114427"/>
              <a:gd name="connsiteY160" fmla="*/ 4928502 h 5376282"/>
              <a:gd name="connsiteX161" fmla="*/ 6750429 w 8114427"/>
              <a:gd name="connsiteY161" fmla="*/ 4958837 h 5376282"/>
              <a:gd name="connsiteX162" fmla="*/ 6715759 w 8114427"/>
              <a:gd name="connsiteY162" fmla="*/ 4950170 h 5376282"/>
              <a:gd name="connsiteX163" fmla="*/ 6702758 w 8114427"/>
              <a:gd name="connsiteY163" fmla="*/ 4915501 h 5376282"/>
              <a:gd name="connsiteX164" fmla="*/ 6698424 w 8114427"/>
              <a:gd name="connsiteY164" fmla="*/ 4824495 h 5376282"/>
              <a:gd name="connsiteX165" fmla="*/ 6681090 w 8114427"/>
              <a:gd name="connsiteY165" fmla="*/ 4729155 h 5376282"/>
              <a:gd name="connsiteX166" fmla="*/ 6685423 w 8114427"/>
              <a:gd name="connsiteY166" fmla="*/ 4659816 h 5376282"/>
              <a:gd name="connsiteX167" fmla="*/ 6620418 w 8114427"/>
              <a:gd name="connsiteY167" fmla="*/ 4573142 h 5376282"/>
              <a:gd name="connsiteX168" fmla="*/ 6624753 w 8114427"/>
              <a:gd name="connsiteY168" fmla="*/ 4425798 h 5376282"/>
              <a:gd name="connsiteX169" fmla="*/ 6529412 w 8114427"/>
              <a:gd name="connsiteY169" fmla="*/ 4304457 h 5376282"/>
              <a:gd name="connsiteX170" fmla="*/ 6494743 w 8114427"/>
              <a:gd name="connsiteY170" fmla="*/ 4261120 h 5376282"/>
              <a:gd name="connsiteX171" fmla="*/ 6438406 w 8114427"/>
              <a:gd name="connsiteY171" fmla="*/ 4274121 h 5376282"/>
              <a:gd name="connsiteX172" fmla="*/ 6395069 w 8114427"/>
              <a:gd name="connsiteY172" fmla="*/ 4252453 h 5376282"/>
              <a:gd name="connsiteX173" fmla="*/ 6356067 w 8114427"/>
              <a:gd name="connsiteY173" fmla="*/ 4174447 h 5376282"/>
              <a:gd name="connsiteX174" fmla="*/ 6299729 w 8114427"/>
              <a:gd name="connsiteY174" fmla="*/ 4183114 h 5376282"/>
              <a:gd name="connsiteX175" fmla="*/ 6243391 w 8114427"/>
              <a:gd name="connsiteY175" fmla="*/ 4204783 h 5376282"/>
              <a:gd name="connsiteX176" fmla="*/ 6165385 w 8114427"/>
              <a:gd name="connsiteY176" fmla="*/ 4209116 h 5376282"/>
              <a:gd name="connsiteX177" fmla="*/ 6161052 w 8114427"/>
              <a:gd name="connsiteY177" fmla="*/ 4174447 h 5376282"/>
              <a:gd name="connsiteX178" fmla="*/ 6182721 w 8114427"/>
              <a:gd name="connsiteY178" fmla="*/ 4165779 h 5376282"/>
              <a:gd name="connsiteX179" fmla="*/ 6139384 w 8114427"/>
              <a:gd name="connsiteY179" fmla="*/ 4126776 h 5376282"/>
              <a:gd name="connsiteX180" fmla="*/ 6100381 w 8114427"/>
              <a:gd name="connsiteY180" fmla="*/ 4113776 h 5376282"/>
              <a:gd name="connsiteX181" fmla="*/ 6018041 w 8114427"/>
              <a:gd name="connsiteY181" fmla="*/ 4035770 h 5376282"/>
              <a:gd name="connsiteX182" fmla="*/ 5840362 w 8114427"/>
              <a:gd name="connsiteY182" fmla="*/ 4014102 h 5376282"/>
              <a:gd name="connsiteX183" fmla="*/ 5788357 w 8114427"/>
              <a:gd name="connsiteY183" fmla="*/ 4027103 h 5376282"/>
              <a:gd name="connsiteX184" fmla="*/ 5736354 w 8114427"/>
              <a:gd name="connsiteY184" fmla="*/ 4035771 h 5376282"/>
              <a:gd name="connsiteX185" fmla="*/ 5745022 w 8114427"/>
              <a:gd name="connsiteY185" fmla="*/ 4079107 h 5376282"/>
              <a:gd name="connsiteX186" fmla="*/ 5801360 w 8114427"/>
              <a:gd name="connsiteY186" fmla="*/ 4157112 h 5376282"/>
              <a:gd name="connsiteX187" fmla="*/ 5801359 w 8114427"/>
              <a:gd name="connsiteY187" fmla="*/ 4339126 h 5376282"/>
              <a:gd name="connsiteX188" fmla="*/ 5675683 w 8114427"/>
              <a:gd name="connsiteY188" fmla="*/ 4365128 h 5376282"/>
              <a:gd name="connsiteX189" fmla="*/ 5558675 w 8114427"/>
              <a:gd name="connsiteY189" fmla="*/ 4352126 h 5376282"/>
              <a:gd name="connsiteX190" fmla="*/ 5467668 w 8114427"/>
              <a:gd name="connsiteY190" fmla="*/ 4330458 h 5376282"/>
              <a:gd name="connsiteX191" fmla="*/ 5406997 w 8114427"/>
              <a:gd name="connsiteY191" fmla="*/ 4352127 h 5376282"/>
              <a:gd name="connsiteX192" fmla="*/ 5359327 w 8114427"/>
              <a:gd name="connsiteY192" fmla="*/ 4399797 h 5376282"/>
              <a:gd name="connsiteX193" fmla="*/ 5298656 w 8114427"/>
              <a:gd name="connsiteY193" fmla="*/ 4443134 h 5376282"/>
              <a:gd name="connsiteX194" fmla="*/ 5272654 w 8114427"/>
              <a:gd name="connsiteY194" fmla="*/ 4486469 h 5376282"/>
              <a:gd name="connsiteX195" fmla="*/ 5198982 w 8114427"/>
              <a:gd name="connsiteY195" fmla="*/ 4521139 h 5376282"/>
              <a:gd name="connsiteX196" fmla="*/ 5203315 w 8114427"/>
              <a:gd name="connsiteY196" fmla="*/ 4577477 h 5376282"/>
              <a:gd name="connsiteX197" fmla="*/ 5185981 w 8114427"/>
              <a:gd name="connsiteY197" fmla="*/ 4616479 h 5376282"/>
              <a:gd name="connsiteX198" fmla="*/ 5190315 w 8114427"/>
              <a:gd name="connsiteY198" fmla="*/ 4677150 h 5376282"/>
              <a:gd name="connsiteX199" fmla="*/ 5216316 w 8114427"/>
              <a:gd name="connsiteY199" fmla="*/ 4737821 h 5376282"/>
              <a:gd name="connsiteX200" fmla="*/ 5164312 w 8114427"/>
              <a:gd name="connsiteY200" fmla="*/ 4733488 h 5376282"/>
              <a:gd name="connsiteX201" fmla="*/ 5138311 w 8114427"/>
              <a:gd name="connsiteY201" fmla="*/ 4776824 h 5376282"/>
              <a:gd name="connsiteX202" fmla="*/ 5073306 w 8114427"/>
              <a:gd name="connsiteY202" fmla="*/ 4824494 h 5376282"/>
              <a:gd name="connsiteX203" fmla="*/ 5073306 w 8114427"/>
              <a:gd name="connsiteY203" fmla="*/ 4941503 h 5376282"/>
              <a:gd name="connsiteX204" fmla="*/ 5042970 w 8114427"/>
              <a:gd name="connsiteY204" fmla="*/ 4971838 h 5376282"/>
              <a:gd name="connsiteX205" fmla="*/ 5016969 w 8114427"/>
              <a:gd name="connsiteY205" fmla="*/ 5231857 h 5376282"/>
              <a:gd name="connsiteX206" fmla="*/ 4973633 w 8114427"/>
              <a:gd name="connsiteY206" fmla="*/ 5366201 h 5376282"/>
              <a:gd name="connsiteX207" fmla="*/ 4947631 w 8114427"/>
              <a:gd name="connsiteY207" fmla="*/ 5309863 h 5376282"/>
              <a:gd name="connsiteX208" fmla="*/ 4886959 w 8114427"/>
              <a:gd name="connsiteY208" fmla="*/ 5318530 h 5376282"/>
              <a:gd name="connsiteX209" fmla="*/ 4808953 w 8114427"/>
              <a:gd name="connsiteY209" fmla="*/ 5288195 h 5376282"/>
              <a:gd name="connsiteX210" fmla="*/ 4813287 w 8114427"/>
              <a:gd name="connsiteY210" fmla="*/ 5223190 h 5376282"/>
              <a:gd name="connsiteX211" fmla="*/ 4765617 w 8114427"/>
              <a:gd name="connsiteY211" fmla="*/ 5205855 h 5376282"/>
              <a:gd name="connsiteX212" fmla="*/ 4665944 w 8114427"/>
              <a:gd name="connsiteY212" fmla="*/ 5249192 h 5376282"/>
              <a:gd name="connsiteX213" fmla="*/ 4657276 w 8114427"/>
              <a:gd name="connsiteY213" fmla="*/ 5197189 h 5376282"/>
              <a:gd name="connsiteX214" fmla="*/ 4700612 w 8114427"/>
              <a:gd name="connsiteY214" fmla="*/ 5136518 h 5376282"/>
              <a:gd name="connsiteX215" fmla="*/ 4665943 w 8114427"/>
              <a:gd name="connsiteY215" fmla="*/ 5062846 h 5376282"/>
              <a:gd name="connsiteX216" fmla="*/ 4587937 w 8114427"/>
              <a:gd name="connsiteY216" fmla="*/ 5015175 h 5376282"/>
              <a:gd name="connsiteX217" fmla="*/ 4488263 w 8114427"/>
              <a:gd name="connsiteY217" fmla="*/ 5006508 h 5376282"/>
              <a:gd name="connsiteX218" fmla="*/ 4457927 w 8114427"/>
              <a:gd name="connsiteY218" fmla="*/ 5015175 h 5376282"/>
              <a:gd name="connsiteX219" fmla="*/ 4462261 w 8114427"/>
              <a:gd name="connsiteY219" fmla="*/ 5067178 h 5376282"/>
              <a:gd name="connsiteX220" fmla="*/ 4388589 w 8114427"/>
              <a:gd name="connsiteY220" fmla="*/ 5114849 h 5376282"/>
              <a:gd name="connsiteX221" fmla="*/ 4462261 w 8114427"/>
              <a:gd name="connsiteY221" fmla="*/ 5266528 h 5376282"/>
              <a:gd name="connsiteX222" fmla="*/ 4405924 w 8114427"/>
              <a:gd name="connsiteY222" fmla="*/ 5266528 h 5376282"/>
              <a:gd name="connsiteX223" fmla="*/ 4384256 w 8114427"/>
              <a:gd name="connsiteY223" fmla="*/ 5262193 h 5376282"/>
              <a:gd name="connsiteX224" fmla="*/ 4349588 w 8114427"/>
              <a:gd name="connsiteY224" fmla="*/ 5262193 h 5376282"/>
              <a:gd name="connsiteX225" fmla="*/ 4340919 w 8114427"/>
              <a:gd name="connsiteY225" fmla="*/ 5270860 h 5376282"/>
              <a:gd name="connsiteX226" fmla="*/ 4210910 w 8114427"/>
              <a:gd name="connsiteY226" fmla="*/ 5097514 h 5376282"/>
              <a:gd name="connsiteX227" fmla="*/ 4059232 w 8114427"/>
              <a:gd name="connsiteY227" fmla="*/ 4915502 h 5376282"/>
              <a:gd name="connsiteX228" fmla="*/ 4033230 w 8114427"/>
              <a:gd name="connsiteY228" fmla="*/ 4919835 h 5376282"/>
              <a:gd name="connsiteX229" fmla="*/ 3985560 w 8114427"/>
              <a:gd name="connsiteY229" fmla="*/ 4798492 h 5376282"/>
              <a:gd name="connsiteX230" fmla="*/ 3881553 w 8114427"/>
              <a:gd name="connsiteY230" fmla="*/ 4690151 h 5376282"/>
              <a:gd name="connsiteX231" fmla="*/ 3838216 w 8114427"/>
              <a:gd name="connsiteY231" fmla="*/ 4586143 h 5376282"/>
              <a:gd name="connsiteX232" fmla="*/ 3755877 w 8114427"/>
              <a:gd name="connsiteY232" fmla="*/ 4490803 h 5376282"/>
              <a:gd name="connsiteX233" fmla="*/ 3569530 w 8114427"/>
              <a:gd name="connsiteY233" fmla="*/ 4334792 h 5376282"/>
              <a:gd name="connsiteX234" fmla="*/ 3465522 w 8114427"/>
              <a:gd name="connsiteY234" fmla="*/ 4243785 h 5376282"/>
              <a:gd name="connsiteX235" fmla="*/ 3391850 w 8114427"/>
              <a:gd name="connsiteY235" fmla="*/ 4161446 h 5376282"/>
              <a:gd name="connsiteX236" fmla="*/ 3365848 w 8114427"/>
              <a:gd name="connsiteY236" fmla="*/ 4096441 h 5376282"/>
              <a:gd name="connsiteX237" fmla="*/ 3296510 w 8114427"/>
              <a:gd name="connsiteY237" fmla="*/ 4035770 h 5376282"/>
              <a:gd name="connsiteX238" fmla="*/ 3279175 w 8114427"/>
              <a:gd name="connsiteY238" fmla="*/ 3966432 h 5376282"/>
              <a:gd name="connsiteX239" fmla="*/ 3248839 w 8114427"/>
              <a:gd name="connsiteY239" fmla="*/ 3936096 h 5376282"/>
              <a:gd name="connsiteX240" fmla="*/ 3240172 w 8114427"/>
              <a:gd name="connsiteY240" fmla="*/ 3905760 h 5376282"/>
              <a:gd name="connsiteX241" fmla="*/ 3114497 w 8114427"/>
              <a:gd name="connsiteY241" fmla="*/ 3797419 h 5376282"/>
              <a:gd name="connsiteX242" fmla="*/ 2980153 w 8114427"/>
              <a:gd name="connsiteY242" fmla="*/ 3758416 h 5376282"/>
              <a:gd name="connsiteX243" fmla="*/ 2923815 w 8114427"/>
              <a:gd name="connsiteY243" fmla="*/ 3697746 h 5376282"/>
              <a:gd name="connsiteX244" fmla="*/ 2867480 w 8114427"/>
              <a:gd name="connsiteY244" fmla="*/ 3650075 h 5376282"/>
              <a:gd name="connsiteX245" fmla="*/ 2806810 w 8114427"/>
              <a:gd name="connsiteY245" fmla="*/ 3637074 h 5376282"/>
              <a:gd name="connsiteX246" fmla="*/ 2798142 w 8114427"/>
              <a:gd name="connsiteY246" fmla="*/ 3524399 h 5376282"/>
              <a:gd name="connsiteX247" fmla="*/ 2798143 w 8114427"/>
              <a:gd name="connsiteY247" fmla="*/ 3463728 h 5376282"/>
              <a:gd name="connsiteX248" fmla="*/ 2884816 w 8114427"/>
              <a:gd name="connsiteY248" fmla="*/ 3351053 h 5376282"/>
              <a:gd name="connsiteX249" fmla="*/ 2880504 w 8114427"/>
              <a:gd name="connsiteY249" fmla="*/ 3250100 h 5376282"/>
              <a:gd name="connsiteX250" fmla="*/ 2810649 w 8114427"/>
              <a:gd name="connsiteY250" fmla="*/ 3120674 h 5376282"/>
              <a:gd name="connsiteX251" fmla="*/ 2719113 w 8114427"/>
              <a:gd name="connsiteY251" fmla="*/ 3110284 h 5376282"/>
              <a:gd name="connsiteX252" fmla="*/ 2659973 w 8114427"/>
              <a:gd name="connsiteY252" fmla="*/ 3080958 h 5376282"/>
              <a:gd name="connsiteX0" fmla="*/ 547777 w 8114427"/>
              <a:gd name="connsiteY0" fmla="*/ 2412766 h 5376282"/>
              <a:gd name="connsiteX1" fmla="*/ 519706 w 8114427"/>
              <a:gd name="connsiteY1" fmla="*/ 2282764 h 5376282"/>
              <a:gd name="connsiteX2" fmla="*/ 719731 w 8114427"/>
              <a:gd name="connsiteY2" fmla="*/ 2366107 h 5376282"/>
              <a:gd name="connsiteX3" fmla="*/ 829268 w 8114427"/>
              <a:gd name="connsiteY3" fmla="*/ 2330388 h 5376282"/>
              <a:gd name="connsiteX4" fmla="*/ 933092 w 8114427"/>
              <a:gd name="connsiteY4" fmla="*/ 2462308 h 5376282"/>
              <a:gd name="connsiteX5" fmla="*/ 979286 w 8114427"/>
              <a:gd name="connsiteY5" fmla="*/ 2406588 h 5376282"/>
              <a:gd name="connsiteX6" fmla="*/ 895943 w 8114427"/>
              <a:gd name="connsiteY6" fmla="*/ 2383251 h 5376282"/>
              <a:gd name="connsiteX7" fmla="*/ 897848 w 8114427"/>
              <a:gd name="connsiteY7" fmla="*/ 2294669 h 5376282"/>
              <a:gd name="connsiteX8" fmla="*/ 953093 w 8114427"/>
              <a:gd name="connsiteY8" fmla="*/ 2040828 h 5376282"/>
              <a:gd name="connsiteX9" fmla="*/ 882262 w 8114427"/>
              <a:gd name="connsiteY9" fmla="*/ 1952938 h 5376282"/>
              <a:gd name="connsiteX10" fmla="*/ 819649 w 8114427"/>
              <a:gd name="connsiteY10" fmla="*/ 1842296 h 5376282"/>
              <a:gd name="connsiteX11" fmla="*/ 724892 w 8114427"/>
              <a:gd name="connsiteY11" fmla="*/ 1694990 h 5376282"/>
              <a:gd name="connsiteX12" fmla="*/ 582758 w 8114427"/>
              <a:gd name="connsiteY12" fmla="*/ 1570351 h 5376282"/>
              <a:gd name="connsiteX13" fmla="*/ 490044 w 8114427"/>
              <a:gd name="connsiteY13" fmla="*/ 1461969 h 5376282"/>
              <a:gd name="connsiteX14" fmla="*/ 398787 w 8114427"/>
              <a:gd name="connsiteY14" fmla="*/ 1377494 h 5376282"/>
              <a:gd name="connsiteX15" fmla="*/ 373643 w 8114427"/>
              <a:gd name="connsiteY15" fmla="*/ 1258831 h 5376282"/>
              <a:gd name="connsiteX16" fmla="*/ 379402 w 8114427"/>
              <a:gd name="connsiteY16" fmla="*/ 1151904 h 5376282"/>
              <a:gd name="connsiteX17" fmla="*/ 343327 w 8114427"/>
              <a:gd name="connsiteY17" fmla="*/ 1054238 h 5376282"/>
              <a:gd name="connsiteX18" fmla="*/ 302947 w 8114427"/>
              <a:gd name="connsiteY18" fmla="*/ 996082 h 5376282"/>
              <a:gd name="connsiteX19" fmla="*/ 307902 w 8114427"/>
              <a:gd name="connsiteY19" fmla="*/ 860731 h 5376282"/>
              <a:gd name="connsiteX20" fmla="*/ 218162 w 8114427"/>
              <a:gd name="connsiteY20" fmla="*/ 767429 h 5376282"/>
              <a:gd name="connsiteX21" fmla="*/ 238786 w 8114427"/>
              <a:gd name="connsiteY21" fmla="*/ 673694 h 5376282"/>
              <a:gd name="connsiteX22" fmla="*/ 131859 w 8114427"/>
              <a:gd name="connsiteY22" fmla="*/ 414074 h 5376282"/>
              <a:gd name="connsiteX23" fmla="*/ 179454 w 8114427"/>
              <a:gd name="connsiteY23" fmla="*/ 360503 h 5376282"/>
              <a:gd name="connsiteX24" fmla="*/ 91696 w 8114427"/>
              <a:gd name="connsiteY24" fmla="*/ 241499 h 5376282"/>
              <a:gd name="connsiteX25" fmla="*/ 44535 w 8114427"/>
              <a:gd name="connsiteY25" fmla="*/ 106364 h 5376282"/>
              <a:gd name="connsiteX26" fmla="*/ 73903 w 8114427"/>
              <a:gd name="connsiteY26" fmla="*/ 3029 h 5376282"/>
              <a:gd name="connsiteX27" fmla="*/ 914999 w 8114427"/>
              <a:gd name="connsiteY27" fmla="*/ 32694 h 5376282"/>
              <a:gd name="connsiteX28" fmla="*/ 985387 w 8114427"/>
              <a:gd name="connsiteY28" fmla="*/ 86035 h 5376282"/>
              <a:gd name="connsiteX29" fmla="*/ 1040724 w 8114427"/>
              <a:gd name="connsiteY29" fmla="*/ 212028 h 5376282"/>
              <a:gd name="connsiteX30" fmla="*/ 2217091 w 8114427"/>
              <a:gd name="connsiteY30" fmla="*/ 808490 h 5376282"/>
              <a:gd name="connsiteX31" fmla="*/ 2789562 w 8114427"/>
              <a:gd name="connsiteY31" fmla="*/ 907056 h 5376282"/>
              <a:gd name="connsiteX32" fmla="*/ 3280035 w 8114427"/>
              <a:gd name="connsiteY32" fmla="*/ 953195 h 5376282"/>
              <a:gd name="connsiteX33" fmla="*/ 3494599 w 8114427"/>
              <a:gd name="connsiteY33" fmla="*/ 977101 h 5376282"/>
              <a:gd name="connsiteX34" fmla="*/ 3506552 w 8114427"/>
              <a:gd name="connsiteY34" fmla="*/ 977101 h 5376282"/>
              <a:gd name="connsiteX35" fmla="*/ 3518505 w 8114427"/>
              <a:gd name="connsiteY35" fmla="*/ 779877 h 5376282"/>
              <a:gd name="connsiteX36" fmla="*/ 3518505 w 8114427"/>
              <a:gd name="connsiteY36" fmla="*/ 773901 h 5376282"/>
              <a:gd name="connsiteX37" fmla="*/ 3655964 w 8114427"/>
              <a:gd name="connsiteY37" fmla="*/ 773901 h 5376282"/>
              <a:gd name="connsiteX38" fmla="*/ 4205799 w 8114427"/>
              <a:gd name="connsiteY38" fmla="*/ 821713 h 5376282"/>
              <a:gd name="connsiteX39" fmla="*/ 4241658 w 8114427"/>
              <a:gd name="connsiteY39" fmla="*/ 821713 h 5376282"/>
              <a:gd name="connsiteX40" fmla="*/ 4271540 w 8114427"/>
              <a:gd name="connsiteY40" fmla="*/ 851595 h 5376282"/>
              <a:gd name="connsiteX41" fmla="*/ 4295446 w 8114427"/>
              <a:gd name="connsiteY41" fmla="*/ 905383 h 5376282"/>
              <a:gd name="connsiteX42" fmla="*/ 4301423 w 8114427"/>
              <a:gd name="connsiteY42" fmla="*/ 953195 h 5376282"/>
              <a:gd name="connsiteX43" fmla="*/ 4343258 w 8114427"/>
              <a:gd name="connsiteY43" fmla="*/ 1001007 h 5376282"/>
              <a:gd name="connsiteX44" fmla="*/ 4408999 w 8114427"/>
              <a:gd name="connsiteY44" fmla="*/ 1012960 h 5376282"/>
              <a:gd name="connsiteX45" fmla="*/ 4462787 w 8114427"/>
              <a:gd name="connsiteY45" fmla="*/ 1060772 h 5376282"/>
              <a:gd name="connsiteX46" fmla="*/ 4504623 w 8114427"/>
              <a:gd name="connsiteY46" fmla="*/ 1114560 h 5376282"/>
              <a:gd name="connsiteX47" fmla="*/ 4558411 w 8114427"/>
              <a:gd name="connsiteY47" fmla="*/ 1168348 h 5376282"/>
              <a:gd name="connsiteX48" fmla="*/ 4576340 w 8114427"/>
              <a:gd name="connsiteY48" fmla="*/ 1198230 h 5376282"/>
              <a:gd name="connsiteX49" fmla="*/ 4630129 w 8114427"/>
              <a:gd name="connsiteY49" fmla="*/ 1246042 h 5376282"/>
              <a:gd name="connsiteX50" fmla="*/ 4683917 w 8114427"/>
              <a:gd name="connsiteY50" fmla="*/ 1293854 h 5376282"/>
              <a:gd name="connsiteX51" fmla="*/ 4689893 w 8114427"/>
              <a:gd name="connsiteY51" fmla="*/ 1293854 h 5376282"/>
              <a:gd name="connsiteX52" fmla="*/ 4749658 w 8114427"/>
              <a:gd name="connsiteY52" fmla="*/ 1311783 h 5376282"/>
              <a:gd name="connsiteX53" fmla="*/ 4791493 w 8114427"/>
              <a:gd name="connsiteY53" fmla="*/ 1365572 h 5376282"/>
              <a:gd name="connsiteX54" fmla="*/ 4797470 w 8114427"/>
              <a:gd name="connsiteY54" fmla="*/ 1377524 h 5376282"/>
              <a:gd name="connsiteX55" fmla="*/ 4821376 w 8114427"/>
              <a:gd name="connsiteY55" fmla="*/ 1401430 h 5376282"/>
              <a:gd name="connsiteX56" fmla="*/ 4845281 w 8114427"/>
              <a:gd name="connsiteY56" fmla="*/ 1443266 h 5376282"/>
              <a:gd name="connsiteX57" fmla="*/ 4851258 w 8114427"/>
              <a:gd name="connsiteY57" fmla="*/ 1491077 h 5376282"/>
              <a:gd name="connsiteX58" fmla="*/ 4863211 w 8114427"/>
              <a:gd name="connsiteY58" fmla="*/ 1514983 h 5376282"/>
              <a:gd name="connsiteX59" fmla="*/ 4887117 w 8114427"/>
              <a:gd name="connsiteY59" fmla="*/ 1544866 h 5376282"/>
              <a:gd name="connsiteX60" fmla="*/ 4911023 w 8114427"/>
              <a:gd name="connsiteY60" fmla="*/ 1580724 h 5376282"/>
              <a:gd name="connsiteX61" fmla="*/ 4922976 w 8114427"/>
              <a:gd name="connsiteY61" fmla="*/ 1610607 h 5376282"/>
              <a:gd name="connsiteX62" fmla="*/ 4899070 w 8114427"/>
              <a:gd name="connsiteY62" fmla="*/ 1664395 h 5376282"/>
              <a:gd name="connsiteX63" fmla="*/ 4922976 w 8114427"/>
              <a:gd name="connsiteY63" fmla="*/ 1712207 h 5376282"/>
              <a:gd name="connsiteX64" fmla="*/ 4934929 w 8114427"/>
              <a:gd name="connsiteY64" fmla="*/ 1742089 h 5376282"/>
              <a:gd name="connsiteX65" fmla="*/ 4952858 w 8114427"/>
              <a:gd name="connsiteY65" fmla="*/ 1783924 h 5376282"/>
              <a:gd name="connsiteX66" fmla="*/ 4964811 w 8114427"/>
              <a:gd name="connsiteY66" fmla="*/ 1801854 h 5376282"/>
              <a:gd name="connsiteX67" fmla="*/ 4964811 w 8114427"/>
              <a:gd name="connsiteY67" fmla="*/ 1831736 h 5376282"/>
              <a:gd name="connsiteX68" fmla="*/ 5012623 w 8114427"/>
              <a:gd name="connsiteY68" fmla="*/ 1891501 h 5376282"/>
              <a:gd name="connsiteX69" fmla="*/ 5042505 w 8114427"/>
              <a:gd name="connsiteY69" fmla="*/ 1909430 h 5376282"/>
              <a:gd name="connsiteX70" fmla="*/ 5048481 w 8114427"/>
              <a:gd name="connsiteY70" fmla="*/ 1903454 h 5376282"/>
              <a:gd name="connsiteX71" fmla="*/ 5090317 w 8114427"/>
              <a:gd name="connsiteY71" fmla="*/ 1921383 h 5376282"/>
              <a:gd name="connsiteX72" fmla="*/ 5144105 w 8114427"/>
              <a:gd name="connsiteY72" fmla="*/ 1969195 h 5376282"/>
              <a:gd name="connsiteX73" fmla="*/ 5185940 w 8114427"/>
              <a:gd name="connsiteY73" fmla="*/ 2005054 h 5376282"/>
              <a:gd name="connsiteX74" fmla="*/ 5221799 w 8114427"/>
              <a:gd name="connsiteY74" fmla="*/ 2017007 h 5376282"/>
              <a:gd name="connsiteX75" fmla="*/ 5275587 w 8114427"/>
              <a:gd name="connsiteY75" fmla="*/ 2028960 h 5376282"/>
              <a:gd name="connsiteX76" fmla="*/ 5275587 w 8114427"/>
              <a:gd name="connsiteY76" fmla="*/ 2052866 h 5376282"/>
              <a:gd name="connsiteX77" fmla="*/ 5323399 w 8114427"/>
              <a:gd name="connsiteY77" fmla="*/ 2082748 h 5376282"/>
              <a:gd name="connsiteX78" fmla="*/ 5359258 w 8114427"/>
              <a:gd name="connsiteY78" fmla="*/ 2088724 h 5376282"/>
              <a:gd name="connsiteX79" fmla="*/ 5401093 w 8114427"/>
              <a:gd name="connsiteY79" fmla="*/ 2124583 h 5376282"/>
              <a:gd name="connsiteX80" fmla="*/ 5430976 w 8114427"/>
              <a:gd name="connsiteY80" fmla="*/ 2142513 h 5376282"/>
              <a:gd name="connsiteX81" fmla="*/ 5442929 w 8114427"/>
              <a:gd name="connsiteY81" fmla="*/ 2148489 h 5376282"/>
              <a:gd name="connsiteX82" fmla="*/ 5466834 w 8114427"/>
              <a:gd name="connsiteY82" fmla="*/ 2154466 h 5376282"/>
              <a:gd name="connsiteX83" fmla="*/ 5526599 w 8114427"/>
              <a:gd name="connsiteY83" fmla="*/ 2178372 h 5376282"/>
              <a:gd name="connsiteX84" fmla="*/ 5550505 w 8114427"/>
              <a:gd name="connsiteY84" fmla="*/ 2154466 h 5376282"/>
              <a:gd name="connsiteX85" fmla="*/ 5574411 w 8114427"/>
              <a:gd name="connsiteY85" fmla="*/ 2130560 h 5376282"/>
              <a:gd name="connsiteX86" fmla="*/ 5604293 w 8114427"/>
              <a:gd name="connsiteY86" fmla="*/ 2088724 h 5376282"/>
              <a:gd name="connsiteX87" fmla="*/ 5646129 w 8114427"/>
              <a:gd name="connsiteY87" fmla="*/ 2064819 h 5376282"/>
              <a:gd name="connsiteX88" fmla="*/ 5634176 w 8114427"/>
              <a:gd name="connsiteY88" fmla="*/ 2046889 h 5376282"/>
              <a:gd name="connsiteX89" fmla="*/ 5634176 w 8114427"/>
              <a:gd name="connsiteY89" fmla="*/ 2011030 h 5376282"/>
              <a:gd name="connsiteX90" fmla="*/ 5670034 w 8114427"/>
              <a:gd name="connsiteY90" fmla="*/ 1975172 h 5376282"/>
              <a:gd name="connsiteX91" fmla="*/ 5670034 w 8114427"/>
              <a:gd name="connsiteY91" fmla="*/ 1957242 h 5376282"/>
              <a:gd name="connsiteX92" fmla="*/ 5735776 w 8114427"/>
              <a:gd name="connsiteY92" fmla="*/ 1819783 h 5376282"/>
              <a:gd name="connsiteX93" fmla="*/ 5753705 w 8114427"/>
              <a:gd name="connsiteY93" fmla="*/ 1813807 h 5376282"/>
              <a:gd name="connsiteX94" fmla="*/ 5843352 w 8114427"/>
              <a:gd name="connsiteY94" fmla="*/ 1795877 h 5376282"/>
              <a:gd name="connsiteX95" fmla="*/ 5855305 w 8114427"/>
              <a:gd name="connsiteY95" fmla="*/ 1795877 h 5376282"/>
              <a:gd name="connsiteX96" fmla="*/ 5879210 w 8114427"/>
              <a:gd name="connsiteY96" fmla="*/ 1765996 h 5376282"/>
              <a:gd name="connsiteX97" fmla="*/ 6070456 w 8114427"/>
              <a:gd name="connsiteY97" fmla="*/ 1789901 h 5376282"/>
              <a:gd name="connsiteX98" fmla="*/ 6219869 w 8114427"/>
              <a:gd name="connsiteY98" fmla="*/ 1807830 h 5376282"/>
              <a:gd name="connsiteX99" fmla="*/ 6291586 w 8114427"/>
              <a:gd name="connsiteY99" fmla="*/ 1849666 h 5376282"/>
              <a:gd name="connsiteX100" fmla="*/ 6327444 w 8114427"/>
              <a:gd name="connsiteY100" fmla="*/ 1897477 h 5376282"/>
              <a:gd name="connsiteX101" fmla="*/ 6333421 w 8114427"/>
              <a:gd name="connsiteY101" fmla="*/ 1939313 h 5376282"/>
              <a:gd name="connsiteX102" fmla="*/ 6423067 w 8114427"/>
              <a:gd name="connsiteY102" fmla="*/ 1951266 h 5376282"/>
              <a:gd name="connsiteX103" fmla="*/ 6452950 w 8114427"/>
              <a:gd name="connsiteY103" fmla="*/ 2017007 h 5376282"/>
              <a:gd name="connsiteX104" fmla="*/ 6512713 w 8114427"/>
              <a:gd name="connsiteY104" fmla="*/ 2046889 h 5376282"/>
              <a:gd name="connsiteX105" fmla="*/ 6584431 w 8114427"/>
              <a:gd name="connsiteY105" fmla="*/ 2118606 h 5376282"/>
              <a:gd name="connsiteX106" fmla="*/ 6620289 w 8114427"/>
              <a:gd name="connsiteY106" fmla="*/ 2256065 h 5376282"/>
              <a:gd name="connsiteX107" fmla="*/ 6703960 w 8114427"/>
              <a:gd name="connsiteY107" fmla="*/ 2381572 h 5376282"/>
              <a:gd name="connsiteX108" fmla="*/ 6745795 w 8114427"/>
              <a:gd name="connsiteY108" fmla="*/ 2501101 h 5376282"/>
              <a:gd name="connsiteX109" fmla="*/ 6829465 w 8114427"/>
              <a:gd name="connsiteY109" fmla="*/ 2560866 h 5376282"/>
              <a:gd name="connsiteX110" fmla="*/ 6889229 w 8114427"/>
              <a:gd name="connsiteY110" fmla="*/ 2650512 h 5376282"/>
              <a:gd name="connsiteX111" fmla="*/ 6948993 w 8114427"/>
              <a:gd name="connsiteY111" fmla="*/ 2758089 h 5376282"/>
              <a:gd name="connsiteX112" fmla="*/ 6996805 w 8114427"/>
              <a:gd name="connsiteY112" fmla="*/ 2805900 h 5376282"/>
              <a:gd name="connsiteX113" fmla="*/ 7068521 w 8114427"/>
              <a:gd name="connsiteY113" fmla="*/ 2829806 h 5376282"/>
              <a:gd name="connsiteX114" fmla="*/ 7080473 w 8114427"/>
              <a:gd name="connsiteY114" fmla="*/ 2907501 h 5376282"/>
              <a:gd name="connsiteX115" fmla="*/ 7086450 w 8114427"/>
              <a:gd name="connsiteY115" fmla="*/ 2979218 h 5376282"/>
              <a:gd name="connsiteX116" fmla="*/ 7104378 w 8114427"/>
              <a:gd name="connsiteY116" fmla="*/ 3080819 h 5376282"/>
              <a:gd name="connsiteX117" fmla="*/ 7146214 w 8114427"/>
              <a:gd name="connsiteY117" fmla="*/ 3182419 h 5376282"/>
              <a:gd name="connsiteX118" fmla="*/ 7176095 w 8114427"/>
              <a:gd name="connsiteY118" fmla="*/ 3194372 h 5376282"/>
              <a:gd name="connsiteX119" fmla="*/ 7200002 w 8114427"/>
              <a:gd name="connsiteY119" fmla="*/ 3260112 h 5376282"/>
              <a:gd name="connsiteX120" fmla="*/ 7277694 w 8114427"/>
              <a:gd name="connsiteY120" fmla="*/ 3361711 h 5376282"/>
              <a:gd name="connsiteX121" fmla="*/ 7385271 w 8114427"/>
              <a:gd name="connsiteY121" fmla="*/ 3391593 h 5376282"/>
              <a:gd name="connsiteX122" fmla="*/ 7451012 w 8114427"/>
              <a:gd name="connsiteY122" fmla="*/ 3445381 h 5376282"/>
              <a:gd name="connsiteX123" fmla="*/ 7558588 w 8114427"/>
              <a:gd name="connsiteY123" fmla="*/ 3451357 h 5376282"/>
              <a:gd name="connsiteX124" fmla="*/ 7630305 w 8114427"/>
              <a:gd name="connsiteY124" fmla="*/ 3517097 h 5376282"/>
              <a:gd name="connsiteX125" fmla="*/ 7702023 w 8114427"/>
              <a:gd name="connsiteY125" fmla="*/ 3546980 h 5376282"/>
              <a:gd name="connsiteX126" fmla="*/ 7857410 w 8114427"/>
              <a:gd name="connsiteY126" fmla="*/ 3535026 h 5376282"/>
              <a:gd name="connsiteX127" fmla="*/ 7970962 w 8114427"/>
              <a:gd name="connsiteY127" fmla="*/ 3588814 h 5376282"/>
              <a:gd name="connsiteX128" fmla="*/ 8012796 w 8114427"/>
              <a:gd name="connsiteY128" fmla="*/ 3612720 h 5376282"/>
              <a:gd name="connsiteX129" fmla="*/ 8090490 w 8114427"/>
              <a:gd name="connsiteY129" fmla="*/ 3564909 h 5376282"/>
              <a:gd name="connsiteX130" fmla="*/ 8108418 w 8114427"/>
              <a:gd name="connsiteY130" fmla="*/ 3558932 h 5376282"/>
              <a:gd name="connsiteX131" fmla="*/ 8114394 w 8114427"/>
              <a:gd name="connsiteY131" fmla="*/ 3720296 h 5376282"/>
              <a:gd name="connsiteX132" fmla="*/ 8030724 w 8114427"/>
              <a:gd name="connsiteY132" fmla="*/ 3893614 h 5376282"/>
              <a:gd name="connsiteX133" fmla="*/ 7970960 w 8114427"/>
              <a:gd name="connsiteY133" fmla="*/ 4054978 h 5376282"/>
              <a:gd name="connsiteX134" fmla="*/ 7929124 w 8114427"/>
              <a:gd name="connsiteY134" fmla="*/ 4365754 h 5376282"/>
              <a:gd name="connsiteX135" fmla="*/ 7911195 w 8114427"/>
              <a:gd name="connsiteY135" fmla="*/ 4568954 h 5376282"/>
              <a:gd name="connsiteX136" fmla="*/ 7917171 w 8114427"/>
              <a:gd name="connsiteY136" fmla="*/ 4736295 h 5376282"/>
              <a:gd name="connsiteX137" fmla="*/ 7917171 w 8114427"/>
              <a:gd name="connsiteY137" fmla="*/ 4867777 h 5376282"/>
              <a:gd name="connsiteX138" fmla="*/ 7929124 w 8114427"/>
              <a:gd name="connsiteY138" fmla="*/ 5029141 h 5376282"/>
              <a:gd name="connsiteX139" fmla="*/ 7893266 w 8114427"/>
              <a:gd name="connsiteY139" fmla="*/ 5166599 h 5376282"/>
              <a:gd name="connsiteX140" fmla="*/ 7905219 w 8114427"/>
              <a:gd name="connsiteY140" fmla="*/ 5280152 h 5376282"/>
              <a:gd name="connsiteX141" fmla="*/ 7935101 w 8114427"/>
              <a:gd name="connsiteY141" fmla="*/ 5369799 h 5376282"/>
              <a:gd name="connsiteX142" fmla="*/ 7911195 w 8114427"/>
              <a:gd name="connsiteY142" fmla="*/ 5369798 h 5376282"/>
              <a:gd name="connsiteX143" fmla="*/ 7815571 w 8114427"/>
              <a:gd name="connsiteY143" fmla="*/ 5327962 h 5376282"/>
              <a:gd name="connsiteX144" fmla="*/ 7725924 w 8114427"/>
              <a:gd name="connsiteY144" fmla="*/ 5286127 h 5376282"/>
              <a:gd name="connsiteX145" fmla="*/ 7678113 w 8114427"/>
              <a:gd name="connsiteY145" fmla="*/ 5292104 h 5376282"/>
              <a:gd name="connsiteX146" fmla="*/ 7546631 w 8114427"/>
              <a:gd name="connsiteY146" fmla="*/ 5298081 h 5376282"/>
              <a:gd name="connsiteX147" fmla="*/ 7474913 w 8114427"/>
              <a:gd name="connsiteY147" fmla="*/ 5310034 h 5376282"/>
              <a:gd name="connsiteX148" fmla="*/ 7445031 w 8114427"/>
              <a:gd name="connsiteY148" fmla="*/ 5339916 h 5376282"/>
              <a:gd name="connsiteX149" fmla="*/ 7259760 w 8114427"/>
              <a:gd name="connsiteY149" fmla="*/ 5298080 h 5376282"/>
              <a:gd name="connsiteX150" fmla="*/ 7214129 w 8114427"/>
              <a:gd name="connsiteY150" fmla="*/ 5192855 h 5376282"/>
              <a:gd name="connsiteX151" fmla="*/ 7179460 w 8114427"/>
              <a:gd name="connsiteY151" fmla="*/ 5214524 h 5376282"/>
              <a:gd name="connsiteX152" fmla="*/ 7144791 w 8114427"/>
              <a:gd name="connsiteY152" fmla="*/ 5179854 h 5376282"/>
              <a:gd name="connsiteX153" fmla="*/ 7127456 w 8114427"/>
              <a:gd name="connsiteY153" fmla="*/ 5218856 h 5376282"/>
              <a:gd name="connsiteX154" fmla="*/ 6915107 w 8114427"/>
              <a:gd name="connsiteY154" fmla="*/ 5145184 h 5376282"/>
              <a:gd name="connsiteX155" fmla="*/ 6893439 w 8114427"/>
              <a:gd name="connsiteY155" fmla="*/ 5097514 h 5376282"/>
              <a:gd name="connsiteX156" fmla="*/ 6941109 w 8114427"/>
              <a:gd name="connsiteY156" fmla="*/ 5054178 h 5376282"/>
              <a:gd name="connsiteX157" fmla="*/ 6906440 w 8114427"/>
              <a:gd name="connsiteY157" fmla="*/ 4976172 h 5376282"/>
              <a:gd name="connsiteX158" fmla="*/ 6863104 w 8114427"/>
              <a:gd name="connsiteY158" fmla="*/ 4980506 h 5376282"/>
              <a:gd name="connsiteX159" fmla="*/ 6880438 w 8114427"/>
              <a:gd name="connsiteY159" fmla="*/ 4928502 h 5376282"/>
              <a:gd name="connsiteX160" fmla="*/ 6780764 w 8114427"/>
              <a:gd name="connsiteY160" fmla="*/ 4928502 h 5376282"/>
              <a:gd name="connsiteX161" fmla="*/ 6750429 w 8114427"/>
              <a:gd name="connsiteY161" fmla="*/ 4958837 h 5376282"/>
              <a:gd name="connsiteX162" fmla="*/ 6715759 w 8114427"/>
              <a:gd name="connsiteY162" fmla="*/ 4950170 h 5376282"/>
              <a:gd name="connsiteX163" fmla="*/ 6702758 w 8114427"/>
              <a:gd name="connsiteY163" fmla="*/ 4915501 h 5376282"/>
              <a:gd name="connsiteX164" fmla="*/ 6698424 w 8114427"/>
              <a:gd name="connsiteY164" fmla="*/ 4824495 h 5376282"/>
              <a:gd name="connsiteX165" fmla="*/ 6681090 w 8114427"/>
              <a:gd name="connsiteY165" fmla="*/ 4729155 h 5376282"/>
              <a:gd name="connsiteX166" fmla="*/ 6685423 w 8114427"/>
              <a:gd name="connsiteY166" fmla="*/ 4659816 h 5376282"/>
              <a:gd name="connsiteX167" fmla="*/ 6620418 w 8114427"/>
              <a:gd name="connsiteY167" fmla="*/ 4573142 h 5376282"/>
              <a:gd name="connsiteX168" fmla="*/ 6624753 w 8114427"/>
              <a:gd name="connsiteY168" fmla="*/ 4425798 h 5376282"/>
              <a:gd name="connsiteX169" fmla="*/ 6529412 w 8114427"/>
              <a:gd name="connsiteY169" fmla="*/ 4304457 h 5376282"/>
              <a:gd name="connsiteX170" fmla="*/ 6494743 w 8114427"/>
              <a:gd name="connsiteY170" fmla="*/ 4261120 h 5376282"/>
              <a:gd name="connsiteX171" fmla="*/ 6438406 w 8114427"/>
              <a:gd name="connsiteY171" fmla="*/ 4274121 h 5376282"/>
              <a:gd name="connsiteX172" fmla="*/ 6395069 w 8114427"/>
              <a:gd name="connsiteY172" fmla="*/ 4252453 h 5376282"/>
              <a:gd name="connsiteX173" fmla="*/ 6356067 w 8114427"/>
              <a:gd name="connsiteY173" fmla="*/ 4174447 h 5376282"/>
              <a:gd name="connsiteX174" fmla="*/ 6299729 w 8114427"/>
              <a:gd name="connsiteY174" fmla="*/ 4183114 h 5376282"/>
              <a:gd name="connsiteX175" fmla="*/ 6243391 w 8114427"/>
              <a:gd name="connsiteY175" fmla="*/ 4204783 h 5376282"/>
              <a:gd name="connsiteX176" fmla="*/ 6165385 w 8114427"/>
              <a:gd name="connsiteY176" fmla="*/ 4209116 h 5376282"/>
              <a:gd name="connsiteX177" fmla="*/ 6161052 w 8114427"/>
              <a:gd name="connsiteY177" fmla="*/ 4174447 h 5376282"/>
              <a:gd name="connsiteX178" fmla="*/ 6182721 w 8114427"/>
              <a:gd name="connsiteY178" fmla="*/ 4165779 h 5376282"/>
              <a:gd name="connsiteX179" fmla="*/ 6139384 w 8114427"/>
              <a:gd name="connsiteY179" fmla="*/ 4126776 h 5376282"/>
              <a:gd name="connsiteX180" fmla="*/ 6100381 w 8114427"/>
              <a:gd name="connsiteY180" fmla="*/ 4113776 h 5376282"/>
              <a:gd name="connsiteX181" fmla="*/ 6018041 w 8114427"/>
              <a:gd name="connsiteY181" fmla="*/ 4035770 h 5376282"/>
              <a:gd name="connsiteX182" fmla="*/ 5840362 w 8114427"/>
              <a:gd name="connsiteY182" fmla="*/ 4014102 h 5376282"/>
              <a:gd name="connsiteX183" fmla="*/ 5788357 w 8114427"/>
              <a:gd name="connsiteY183" fmla="*/ 4027103 h 5376282"/>
              <a:gd name="connsiteX184" fmla="*/ 5736354 w 8114427"/>
              <a:gd name="connsiteY184" fmla="*/ 4035771 h 5376282"/>
              <a:gd name="connsiteX185" fmla="*/ 5745022 w 8114427"/>
              <a:gd name="connsiteY185" fmla="*/ 4079107 h 5376282"/>
              <a:gd name="connsiteX186" fmla="*/ 5801360 w 8114427"/>
              <a:gd name="connsiteY186" fmla="*/ 4157112 h 5376282"/>
              <a:gd name="connsiteX187" fmla="*/ 5801359 w 8114427"/>
              <a:gd name="connsiteY187" fmla="*/ 4339126 h 5376282"/>
              <a:gd name="connsiteX188" fmla="*/ 5675683 w 8114427"/>
              <a:gd name="connsiteY188" fmla="*/ 4365128 h 5376282"/>
              <a:gd name="connsiteX189" fmla="*/ 5558675 w 8114427"/>
              <a:gd name="connsiteY189" fmla="*/ 4352126 h 5376282"/>
              <a:gd name="connsiteX190" fmla="*/ 5467668 w 8114427"/>
              <a:gd name="connsiteY190" fmla="*/ 4330458 h 5376282"/>
              <a:gd name="connsiteX191" fmla="*/ 5406997 w 8114427"/>
              <a:gd name="connsiteY191" fmla="*/ 4352127 h 5376282"/>
              <a:gd name="connsiteX192" fmla="*/ 5359327 w 8114427"/>
              <a:gd name="connsiteY192" fmla="*/ 4399797 h 5376282"/>
              <a:gd name="connsiteX193" fmla="*/ 5298656 w 8114427"/>
              <a:gd name="connsiteY193" fmla="*/ 4443134 h 5376282"/>
              <a:gd name="connsiteX194" fmla="*/ 5272654 w 8114427"/>
              <a:gd name="connsiteY194" fmla="*/ 4486469 h 5376282"/>
              <a:gd name="connsiteX195" fmla="*/ 5198982 w 8114427"/>
              <a:gd name="connsiteY195" fmla="*/ 4521139 h 5376282"/>
              <a:gd name="connsiteX196" fmla="*/ 5203315 w 8114427"/>
              <a:gd name="connsiteY196" fmla="*/ 4577477 h 5376282"/>
              <a:gd name="connsiteX197" fmla="*/ 5185981 w 8114427"/>
              <a:gd name="connsiteY197" fmla="*/ 4616479 h 5376282"/>
              <a:gd name="connsiteX198" fmla="*/ 5190315 w 8114427"/>
              <a:gd name="connsiteY198" fmla="*/ 4677150 h 5376282"/>
              <a:gd name="connsiteX199" fmla="*/ 5216316 w 8114427"/>
              <a:gd name="connsiteY199" fmla="*/ 4737821 h 5376282"/>
              <a:gd name="connsiteX200" fmla="*/ 5164312 w 8114427"/>
              <a:gd name="connsiteY200" fmla="*/ 4733488 h 5376282"/>
              <a:gd name="connsiteX201" fmla="*/ 5138311 w 8114427"/>
              <a:gd name="connsiteY201" fmla="*/ 4776824 h 5376282"/>
              <a:gd name="connsiteX202" fmla="*/ 5073306 w 8114427"/>
              <a:gd name="connsiteY202" fmla="*/ 4824494 h 5376282"/>
              <a:gd name="connsiteX203" fmla="*/ 5073306 w 8114427"/>
              <a:gd name="connsiteY203" fmla="*/ 4941503 h 5376282"/>
              <a:gd name="connsiteX204" fmla="*/ 5042970 w 8114427"/>
              <a:gd name="connsiteY204" fmla="*/ 4971838 h 5376282"/>
              <a:gd name="connsiteX205" fmla="*/ 5016969 w 8114427"/>
              <a:gd name="connsiteY205" fmla="*/ 5231857 h 5376282"/>
              <a:gd name="connsiteX206" fmla="*/ 4973633 w 8114427"/>
              <a:gd name="connsiteY206" fmla="*/ 5366201 h 5376282"/>
              <a:gd name="connsiteX207" fmla="*/ 4947631 w 8114427"/>
              <a:gd name="connsiteY207" fmla="*/ 5309863 h 5376282"/>
              <a:gd name="connsiteX208" fmla="*/ 4886959 w 8114427"/>
              <a:gd name="connsiteY208" fmla="*/ 5318530 h 5376282"/>
              <a:gd name="connsiteX209" fmla="*/ 4808953 w 8114427"/>
              <a:gd name="connsiteY209" fmla="*/ 5288195 h 5376282"/>
              <a:gd name="connsiteX210" fmla="*/ 4813287 w 8114427"/>
              <a:gd name="connsiteY210" fmla="*/ 5223190 h 5376282"/>
              <a:gd name="connsiteX211" fmla="*/ 4765617 w 8114427"/>
              <a:gd name="connsiteY211" fmla="*/ 5205855 h 5376282"/>
              <a:gd name="connsiteX212" fmla="*/ 4665944 w 8114427"/>
              <a:gd name="connsiteY212" fmla="*/ 5249192 h 5376282"/>
              <a:gd name="connsiteX213" fmla="*/ 4657276 w 8114427"/>
              <a:gd name="connsiteY213" fmla="*/ 5197189 h 5376282"/>
              <a:gd name="connsiteX214" fmla="*/ 4700612 w 8114427"/>
              <a:gd name="connsiteY214" fmla="*/ 5136518 h 5376282"/>
              <a:gd name="connsiteX215" fmla="*/ 4665943 w 8114427"/>
              <a:gd name="connsiteY215" fmla="*/ 5062846 h 5376282"/>
              <a:gd name="connsiteX216" fmla="*/ 4587937 w 8114427"/>
              <a:gd name="connsiteY216" fmla="*/ 5015175 h 5376282"/>
              <a:gd name="connsiteX217" fmla="*/ 4488263 w 8114427"/>
              <a:gd name="connsiteY217" fmla="*/ 5006508 h 5376282"/>
              <a:gd name="connsiteX218" fmla="*/ 4457927 w 8114427"/>
              <a:gd name="connsiteY218" fmla="*/ 5015175 h 5376282"/>
              <a:gd name="connsiteX219" fmla="*/ 4462261 w 8114427"/>
              <a:gd name="connsiteY219" fmla="*/ 5067178 h 5376282"/>
              <a:gd name="connsiteX220" fmla="*/ 4388589 w 8114427"/>
              <a:gd name="connsiteY220" fmla="*/ 5114849 h 5376282"/>
              <a:gd name="connsiteX221" fmla="*/ 4462261 w 8114427"/>
              <a:gd name="connsiteY221" fmla="*/ 5266528 h 5376282"/>
              <a:gd name="connsiteX222" fmla="*/ 4405924 w 8114427"/>
              <a:gd name="connsiteY222" fmla="*/ 5266528 h 5376282"/>
              <a:gd name="connsiteX223" fmla="*/ 4384256 w 8114427"/>
              <a:gd name="connsiteY223" fmla="*/ 5262193 h 5376282"/>
              <a:gd name="connsiteX224" fmla="*/ 4349588 w 8114427"/>
              <a:gd name="connsiteY224" fmla="*/ 5262193 h 5376282"/>
              <a:gd name="connsiteX225" fmla="*/ 4340919 w 8114427"/>
              <a:gd name="connsiteY225" fmla="*/ 5270860 h 5376282"/>
              <a:gd name="connsiteX226" fmla="*/ 4210910 w 8114427"/>
              <a:gd name="connsiteY226" fmla="*/ 5097514 h 5376282"/>
              <a:gd name="connsiteX227" fmla="*/ 4059232 w 8114427"/>
              <a:gd name="connsiteY227" fmla="*/ 4915502 h 5376282"/>
              <a:gd name="connsiteX228" fmla="*/ 4033230 w 8114427"/>
              <a:gd name="connsiteY228" fmla="*/ 4919835 h 5376282"/>
              <a:gd name="connsiteX229" fmla="*/ 3985560 w 8114427"/>
              <a:gd name="connsiteY229" fmla="*/ 4798492 h 5376282"/>
              <a:gd name="connsiteX230" fmla="*/ 3881553 w 8114427"/>
              <a:gd name="connsiteY230" fmla="*/ 4690151 h 5376282"/>
              <a:gd name="connsiteX231" fmla="*/ 3838216 w 8114427"/>
              <a:gd name="connsiteY231" fmla="*/ 4586143 h 5376282"/>
              <a:gd name="connsiteX232" fmla="*/ 3755877 w 8114427"/>
              <a:gd name="connsiteY232" fmla="*/ 4490803 h 5376282"/>
              <a:gd name="connsiteX233" fmla="*/ 3569530 w 8114427"/>
              <a:gd name="connsiteY233" fmla="*/ 4334792 h 5376282"/>
              <a:gd name="connsiteX234" fmla="*/ 3465522 w 8114427"/>
              <a:gd name="connsiteY234" fmla="*/ 4243785 h 5376282"/>
              <a:gd name="connsiteX235" fmla="*/ 3391850 w 8114427"/>
              <a:gd name="connsiteY235" fmla="*/ 4161446 h 5376282"/>
              <a:gd name="connsiteX236" fmla="*/ 3365848 w 8114427"/>
              <a:gd name="connsiteY236" fmla="*/ 4096441 h 5376282"/>
              <a:gd name="connsiteX237" fmla="*/ 3296510 w 8114427"/>
              <a:gd name="connsiteY237" fmla="*/ 4035770 h 5376282"/>
              <a:gd name="connsiteX238" fmla="*/ 3279175 w 8114427"/>
              <a:gd name="connsiteY238" fmla="*/ 3966432 h 5376282"/>
              <a:gd name="connsiteX239" fmla="*/ 3248839 w 8114427"/>
              <a:gd name="connsiteY239" fmla="*/ 3936096 h 5376282"/>
              <a:gd name="connsiteX240" fmla="*/ 3240172 w 8114427"/>
              <a:gd name="connsiteY240" fmla="*/ 3905760 h 5376282"/>
              <a:gd name="connsiteX241" fmla="*/ 3114497 w 8114427"/>
              <a:gd name="connsiteY241" fmla="*/ 3797419 h 5376282"/>
              <a:gd name="connsiteX242" fmla="*/ 2980153 w 8114427"/>
              <a:gd name="connsiteY242" fmla="*/ 3758416 h 5376282"/>
              <a:gd name="connsiteX243" fmla="*/ 2923815 w 8114427"/>
              <a:gd name="connsiteY243" fmla="*/ 3697746 h 5376282"/>
              <a:gd name="connsiteX244" fmla="*/ 2867480 w 8114427"/>
              <a:gd name="connsiteY244" fmla="*/ 3650075 h 5376282"/>
              <a:gd name="connsiteX245" fmla="*/ 2806810 w 8114427"/>
              <a:gd name="connsiteY245" fmla="*/ 3637074 h 5376282"/>
              <a:gd name="connsiteX246" fmla="*/ 2798142 w 8114427"/>
              <a:gd name="connsiteY246" fmla="*/ 3524399 h 5376282"/>
              <a:gd name="connsiteX247" fmla="*/ 2798143 w 8114427"/>
              <a:gd name="connsiteY247" fmla="*/ 3463728 h 5376282"/>
              <a:gd name="connsiteX248" fmla="*/ 2884816 w 8114427"/>
              <a:gd name="connsiteY248" fmla="*/ 3351053 h 5376282"/>
              <a:gd name="connsiteX249" fmla="*/ 2880504 w 8114427"/>
              <a:gd name="connsiteY249" fmla="*/ 3250100 h 5376282"/>
              <a:gd name="connsiteX250" fmla="*/ 2810649 w 8114427"/>
              <a:gd name="connsiteY250" fmla="*/ 3120674 h 5376282"/>
              <a:gd name="connsiteX251" fmla="*/ 2719113 w 8114427"/>
              <a:gd name="connsiteY251" fmla="*/ 3110284 h 5376282"/>
              <a:gd name="connsiteX252" fmla="*/ 2659973 w 8114427"/>
              <a:gd name="connsiteY252" fmla="*/ 3080958 h 5376282"/>
              <a:gd name="connsiteX0" fmla="*/ 547777 w 8114427"/>
              <a:gd name="connsiteY0" fmla="*/ 2412766 h 5376282"/>
              <a:gd name="connsiteX1" fmla="*/ 519706 w 8114427"/>
              <a:gd name="connsiteY1" fmla="*/ 2282764 h 5376282"/>
              <a:gd name="connsiteX2" fmla="*/ 719731 w 8114427"/>
              <a:gd name="connsiteY2" fmla="*/ 2366107 h 5376282"/>
              <a:gd name="connsiteX3" fmla="*/ 829268 w 8114427"/>
              <a:gd name="connsiteY3" fmla="*/ 2330388 h 5376282"/>
              <a:gd name="connsiteX4" fmla="*/ 933092 w 8114427"/>
              <a:gd name="connsiteY4" fmla="*/ 2462308 h 5376282"/>
              <a:gd name="connsiteX5" fmla="*/ 979286 w 8114427"/>
              <a:gd name="connsiteY5" fmla="*/ 2406588 h 5376282"/>
              <a:gd name="connsiteX6" fmla="*/ 895943 w 8114427"/>
              <a:gd name="connsiteY6" fmla="*/ 2383251 h 5376282"/>
              <a:gd name="connsiteX7" fmla="*/ 897848 w 8114427"/>
              <a:gd name="connsiteY7" fmla="*/ 2294669 h 5376282"/>
              <a:gd name="connsiteX8" fmla="*/ 953093 w 8114427"/>
              <a:gd name="connsiteY8" fmla="*/ 2040828 h 5376282"/>
              <a:gd name="connsiteX9" fmla="*/ 882262 w 8114427"/>
              <a:gd name="connsiteY9" fmla="*/ 1952938 h 5376282"/>
              <a:gd name="connsiteX10" fmla="*/ 819649 w 8114427"/>
              <a:gd name="connsiteY10" fmla="*/ 1842296 h 5376282"/>
              <a:gd name="connsiteX11" fmla="*/ 724892 w 8114427"/>
              <a:gd name="connsiteY11" fmla="*/ 1694990 h 5376282"/>
              <a:gd name="connsiteX12" fmla="*/ 582758 w 8114427"/>
              <a:gd name="connsiteY12" fmla="*/ 1570351 h 5376282"/>
              <a:gd name="connsiteX13" fmla="*/ 490044 w 8114427"/>
              <a:gd name="connsiteY13" fmla="*/ 1461969 h 5376282"/>
              <a:gd name="connsiteX14" fmla="*/ 398787 w 8114427"/>
              <a:gd name="connsiteY14" fmla="*/ 1377494 h 5376282"/>
              <a:gd name="connsiteX15" fmla="*/ 373643 w 8114427"/>
              <a:gd name="connsiteY15" fmla="*/ 1258831 h 5376282"/>
              <a:gd name="connsiteX16" fmla="*/ 379402 w 8114427"/>
              <a:gd name="connsiteY16" fmla="*/ 1151904 h 5376282"/>
              <a:gd name="connsiteX17" fmla="*/ 343327 w 8114427"/>
              <a:gd name="connsiteY17" fmla="*/ 1054238 h 5376282"/>
              <a:gd name="connsiteX18" fmla="*/ 302947 w 8114427"/>
              <a:gd name="connsiteY18" fmla="*/ 996082 h 5376282"/>
              <a:gd name="connsiteX19" fmla="*/ 307902 w 8114427"/>
              <a:gd name="connsiteY19" fmla="*/ 860731 h 5376282"/>
              <a:gd name="connsiteX20" fmla="*/ 218162 w 8114427"/>
              <a:gd name="connsiteY20" fmla="*/ 767429 h 5376282"/>
              <a:gd name="connsiteX21" fmla="*/ 238786 w 8114427"/>
              <a:gd name="connsiteY21" fmla="*/ 673694 h 5376282"/>
              <a:gd name="connsiteX22" fmla="*/ 131859 w 8114427"/>
              <a:gd name="connsiteY22" fmla="*/ 414074 h 5376282"/>
              <a:gd name="connsiteX23" fmla="*/ 179454 w 8114427"/>
              <a:gd name="connsiteY23" fmla="*/ 360503 h 5376282"/>
              <a:gd name="connsiteX24" fmla="*/ 91696 w 8114427"/>
              <a:gd name="connsiteY24" fmla="*/ 241499 h 5376282"/>
              <a:gd name="connsiteX25" fmla="*/ 44535 w 8114427"/>
              <a:gd name="connsiteY25" fmla="*/ 106364 h 5376282"/>
              <a:gd name="connsiteX26" fmla="*/ 73903 w 8114427"/>
              <a:gd name="connsiteY26" fmla="*/ 3029 h 5376282"/>
              <a:gd name="connsiteX27" fmla="*/ 914999 w 8114427"/>
              <a:gd name="connsiteY27" fmla="*/ 32694 h 5376282"/>
              <a:gd name="connsiteX28" fmla="*/ 985387 w 8114427"/>
              <a:gd name="connsiteY28" fmla="*/ 86035 h 5376282"/>
              <a:gd name="connsiteX29" fmla="*/ 1040724 w 8114427"/>
              <a:gd name="connsiteY29" fmla="*/ 212028 h 5376282"/>
              <a:gd name="connsiteX30" fmla="*/ 2217091 w 8114427"/>
              <a:gd name="connsiteY30" fmla="*/ 808490 h 5376282"/>
              <a:gd name="connsiteX31" fmla="*/ 2789562 w 8114427"/>
              <a:gd name="connsiteY31" fmla="*/ 907056 h 5376282"/>
              <a:gd name="connsiteX32" fmla="*/ 3280035 w 8114427"/>
              <a:gd name="connsiteY32" fmla="*/ 953195 h 5376282"/>
              <a:gd name="connsiteX33" fmla="*/ 3494599 w 8114427"/>
              <a:gd name="connsiteY33" fmla="*/ 977101 h 5376282"/>
              <a:gd name="connsiteX34" fmla="*/ 3506552 w 8114427"/>
              <a:gd name="connsiteY34" fmla="*/ 977101 h 5376282"/>
              <a:gd name="connsiteX35" fmla="*/ 3518505 w 8114427"/>
              <a:gd name="connsiteY35" fmla="*/ 779877 h 5376282"/>
              <a:gd name="connsiteX36" fmla="*/ 3518505 w 8114427"/>
              <a:gd name="connsiteY36" fmla="*/ 773901 h 5376282"/>
              <a:gd name="connsiteX37" fmla="*/ 3655964 w 8114427"/>
              <a:gd name="connsiteY37" fmla="*/ 773901 h 5376282"/>
              <a:gd name="connsiteX38" fmla="*/ 4205799 w 8114427"/>
              <a:gd name="connsiteY38" fmla="*/ 821713 h 5376282"/>
              <a:gd name="connsiteX39" fmla="*/ 4241658 w 8114427"/>
              <a:gd name="connsiteY39" fmla="*/ 821713 h 5376282"/>
              <a:gd name="connsiteX40" fmla="*/ 4271540 w 8114427"/>
              <a:gd name="connsiteY40" fmla="*/ 851595 h 5376282"/>
              <a:gd name="connsiteX41" fmla="*/ 4295446 w 8114427"/>
              <a:gd name="connsiteY41" fmla="*/ 905383 h 5376282"/>
              <a:gd name="connsiteX42" fmla="*/ 4301423 w 8114427"/>
              <a:gd name="connsiteY42" fmla="*/ 953195 h 5376282"/>
              <a:gd name="connsiteX43" fmla="*/ 4343258 w 8114427"/>
              <a:gd name="connsiteY43" fmla="*/ 1001007 h 5376282"/>
              <a:gd name="connsiteX44" fmla="*/ 4408999 w 8114427"/>
              <a:gd name="connsiteY44" fmla="*/ 1012960 h 5376282"/>
              <a:gd name="connsiteX45" fmla="*/ 4462787 w 8114427"/>
              <a:gd name="connsiteY45" fmla="*/ 1060772 h 5376282"/>
              <a:gd name="connsiteX46" fmla="*/ 4504623 w 8114427"/>
              <a:gd name="connsiteY46" fmla="*/ 1114560 h 5376282"/>
              <a:gd name="connsiteX47" fmla="*/ 4558411 w 8114427"/>
              <a:gd name="connsiteY47" fmla="*/ 1168348 h 5376282"/>
              <a:gd name="connsiteX48" fmla="*/ 4576340 w 8114427"/>
              <a:gd name="connsiteY48" fmla="*/ 1198230 h 5376282"/>
              <a:gd name="connsiteX49" fmla="*/ 4630129 w 8114427"/>
              <a:gd name="connsiteY49" fmla="*/ 1246042 h 5376282"/>
              <a:gd name="connsiteX50" fmla="*/ 4683917 w 8114427"/>
              <a:gd name="connsiteY50" fmla="*/ 1293854 h 5376282"/>
              <a:gd name="connsiteX51" fmla="*/ 4689893 w 8114427"/>
              <a:gd name="connsiteY51" fmla="*/ 1293854 h 5376282"/>
              <a:gd name="connsiteX52" fmla="*/ 4749658 w 8114427"/>
              <a:gd name="connsiteY52" fmla="*/ 1311783 h 5376282"/>
              <a:gd name="connsiteX53" fmla="*/ 4791493 w 8114427"/>
              <a:gd name="connsiteY53" fmla="*/ 1365572 h 5376282"/>
              <a:gd name="connsiteX54" fmla="*/ 4797470 w 8114427"/>
              <a:gd name="connsiteY54" fmla="*/ 1377524 h 5376282"/>
              <a:gd name="connsiteX55" fmla="*/ 4821376 w 8114427"/>
              <a:gd name="connsiteY55" fmla="*/ 1401430 h 5376282"/>
              <a:gd name="connsiteX56" fmla="*/ 4845281 w 8114427"/>
              <a:gd name="connsiteY56" fmla="*/ 1443266 h 5376282"/>
              <a:gd name="connsiteX57" fmla="*/ 4851258 w 8114427"/>
              <a:gd name="connsiteY57" fmla="*/ 1491077 h 5376282"/>
              <a:gd name="connsiteX58" fmla="*/ 4863211 w 8114427"/>
              <a:gd name="connsiteY58" fmla="*/ 1514983 h 5376282"/>
              <a:gd name="connsiteX59" fmla="*/ 4887117 w 8114427"/>
              <a:gd name="connsiteY59" fmla="*/ 1544866 h 5376282"/>
              <a:gd name="connsiteX60" fmla="*/ 4911023 w 8114427"/>
              <a:gd name="connsiteY60" fmla="*/ 1580724 h 5376282"/>
              <a:gd name="connsiteX61" fmla="*/ 4922976 w 8114427"/>
              <a:gd name="connsiteY61" fmla="*/ 1610607 h 5376282"/>
              <a:gd name="connsiteX62" fmla="*/ 4899070 w 8114427"/>
              <a:gd name="connsiteY62" fmla="*/ 1664395 h 5376282"/>
              <a:gd name="connsiteX63" fmla="*/ 4922976 w 8114427"/>
              <a:gd name="connsiteY63" fmla="*/ 1712207 h 5376282"/>
              <a:gd name="connsiteX64" fmla="*/ 4934929 w 8114427"/>
              <a:gd name="connsiteY64" fmla="*/ 1742089 h 5376282"/>
              <a:gd name="connsiteX65" fmla="*/ 4952858 w 8114427"/>
              <a:gd name="connsiteY65" fmla="*/ 1783924 h 5376282"/>
              <a:gd name="connsiteX66" fmla="*/ 4964811 w 8114427"/>
              <a:gd name="connsiteY66" fmla="*/ 1801854 h 5376282"/>
              <a:gd name="connsiteX67" fmla="*/ 4964811 w 8114427"/>
              <a:gd name="connsiteY67" fmla="*/ 1831736 h 5376282"/>
              <a:gd name="connsiteX68" fmla="*/ 5012623 w 8114427"/>
              <a:gd name="connsiteY68" fmla="*/ 1891501 h 5376282"/>
              <a:gd name="connsiteX69" fmla="*/ 5042505 w 8114427"/>
              <a:gd name="connsiteY69" fmla="*/ 1909430 h 5376282"/>
              <a:gd name="connsiteX70" fmla="*/ 5048481 w 8114427"/>
              <a:gd name="connsiteY70" fmla="*/ 1903454 h 5376282"/>
              <a:gd name="connsiteX71" fmla="*/ 5090317 w 8114427"/>
              <a:gd name="connsiteY71" fmla="*/ 1921383 h 5376282"/>
              <a:gd name="connsiteX72" fmla="*/ 5144105 w 8114427"/>
              <a:gd name="connsiteY72" fmla="*/ 1969195 h 5376282"/>
              <a:gd name="connsiteX73" fmla="*/ 5185940 w 8114427"/>
              <a:gd name="connsiteY73" fmla="*/ 2005054 h 5376282"/>
              <a:gd name="connsiteX74" fmla="*/ 5221799 w 8114427"/>
              <a:gd name="connsiteY74" fmla="*/ 2017007 h 5376282"/>
              <a:gd name="connsiteX75" fmla="*/ 5275587 w 8114427"/>
              <a:gd name="connsiteY75" fmla="*/ 2028960 h 5376282"/>
              <a:gd name="connsiteX76" fmla="*/ 5275587 w 8114427"/>
              <a:gd name="connsiteY76" fmla="*/ 2052866 h 5376282"/>
              <a:gd name="connsiteX77" fmla="*/ 5323399 w 8114427"/>
              <a:gd name="connsiteY77" fmla="*/ 2082748 h 5376282"/>
              <a:gd name="connsiteX78" fmla="*/ 5359258 w 8114427"/>
              <a:gd name="connsiteY78" fmla="*/ 2088724 h 5376282"/>
              <a:gd name="connsiteX79" fmla="*/ 5401093 w 8114427"/>
              <a:gd name="connsiteY79" fmla="*/ 2124583 h 5376282"/>
              <a:gd name="connsiteX80" fmla="*/ 5430976 w 8114427"/>
              <a:gd name="connsiteY80" fmla="*/ 2142513 h 5376282"/>
              <a:gd name="connsiteX81" fmla="*/ 5442929 w 8114427"/>
              <a:gd name="connsiteY81" fmla="*/ 2148489 h 5376282"/>
              <a:gd name="connsiteX82" fmla="*/ 5466834 w 8114427"/>
              <a:gd name="connsiteY82" fmla="*/ 2154466 h 5376282"/>
              <a:gd name="connsiteX83" fmla="*/ 5526599 w 8114427"/>
              <a:gd name="connsiteY83" fmla="*/ 2178372 h 5376282"/>
              <a:gd name="connsiteX84" fmla="*/ 5550505 w 8114427"/>
              <a:gd name="connsiteY84" fmla="*/ 2154466 h 5376282"/>
              <a:gd name="connsiteX85" fmla="*/ 5574411 w 8114427"/>
              <a:gd name="connsiteY85" fmla="*/ 2130560 h 5376282"/>
              <a:gd name="connsiteX86" fmla="*/ 5604293 w 8114427"/>
              <a:gd name="connsiteY86" fmla="*/ 2088724 h 5376282"/>
              <a:gd name="connsiteX87" fmla="*/ 5646129 w 8114427"/>
              <a:gd name="connsiteY87" fmla="*/ 2064819 h 5376282"/>
              <a:gd name="connsiteX88" fmla="*/ 5634176 w 8114427"/>
              <a:gd name="connsiteY88" fmla="*/ 2046889 h 5376282"/>
              <a:gd name="connsiteX89" fmla="*/ 5634176 w 8114427"/>
              <a:gd name="connsiteY89" fmla="*/ 2011030 h 5376282"/>
              <a:gd name="connsiteX90" fmla="*/ 5670034 w 8114427"/>
              <a:gd name="connsiteY90" fmla="*/ 1975172 h 5376282"/>
              <a:gd name="connsiteX91" fmla="*/ 5670034 w 8114427"/>
              <a:gd name="connsiteY91" fmla="*/ 1957242 h 5376282"/>
              <a:gd name="connsiteX92" fmla="*/ 5735776 w 8114427"/>
              <a:gd name="connsiteY92" fmla="*/ 1819783 h 5376282"/>
              <a:gd name="connsiteX93" fmla="*/ 5753705 w 8114427"/>
              <a:gd name="connsiteY93" fmla="*/ 1813807 h 5376282"/>
              <a:gd name="connsiteX94" fmla="*/ 5843352 w 8114427"/>
              <a:gd name="connsiteY94" fmla="*/ 1795877 h 5376282"/>
              <a:gd name="connsiteX95" fmla="*/ 5855305 w 8114427"/>
              <a:gd name="connsiteY95" fmla="*/ 1795877 h 5376282"/>
              <a:gd name="connsiteX96" fmla="*/ 5879210 w 8114427"/>
              <a:gd name="connsiteY96" fmla="*/ 1765996 h 5376282"/>
              <a:gd name="connsiteX97" fmla="*/ 6070456 w 8114427"/>
              <a:gd name="connsiteY97" fmla="*/ 1789901 h 5376282"/>
              <a:gd name="connsiteX98" fmla="*/ 6219869 w 8114427"/>
              <a:gd name="connsiteY98" fmla="*/ 1807830 h 5376282"/>
              <a:gd name="connsiteX99" fmla="*/ 6291586 w 8114427"/>
              <a:gd name="connsiteY99" fmla="*/ 1849666 h 5376282"/>
              <a:gd name="connsiteX100" fmla="*/ 6327444 w 8114427"/>
              <a:gd name="connsiteY100" fmla="*/ 1897477 h 5376282"/>
              <a:gd name="connsiteX101" fmla="*/ 6333421 w 8114427"/>
              <a:gd name="connsiteY101" fmla="*/ 1939313 h 5376282"/>
              <a:gd name="connsiteX102" fmla="*/ 6423067 w 8114427"/>
              <a:gd name="connsiteY102" fmla="*/ 1951266 h 5376282"/>
              <a:gd name="connsiteX103" fmla="*/ 6452950 w 8114427"/>
              <a:gd name="connsiteY103" fmla="*/ 2017007 h 5376282"/>
              <a:gd name="connsiteX104" fmla="*/ 6512713 w 8114427"/>
              <a:gd name="connsiteY104" fmla="*/ 2046889 h 5376282"/>
              <a:gd name="connsiteX105" fmla="*/ 6584431 w 8114427"/>
              <a:gd name="connsiteY105" fmla="*/ 2118606 h 5376282"/>
              <a:gd name="connsiteX106" fmla="*/ 6620289 w 8114427"/>
              <a:gd name="connsiteY106" fmla="*/ 2256065 h 5376282"/>
              <a:gd name="connsiteX107" fmla="*/ 6703960 w 8114427"/>
              <a:gd name="connsiteY107" fmla="*/ 2381572 h 5376282"/>
              <a:gd name="connsiteX108" fmla="*/ 6745795 w 8114427"/>
              <a:gd name="connsiteY108" fmla="*/ 2501101 h 5376282"/>
              <a:gd name="connsiteX109" fmla="*/ 6829465 w 8114427"/>
              <a:gd name="connsiteY109" fmla="*/ 2560866 h 5376282"/>
              <a:gd name="connsiteX110" fmla="*/ 6889229 w 8114427"/>
              <a:gd name="connsiteY110" fmla="*/ 2650512 h 5376282"/>
              <a:gd name="connsiteX111" fmla="*/ 6948993 w 8114427"/>
              <a:gd name="connsiteY111" fmla="*/ 2758089 h 5376282"/>
              <a:gd name="connsiteX112" fmla="*/ 6996805 w 8114427"/>
              <a:gd name="connsiteY112" fmla="*/ 2805900 h 5376282"/>
              <a:gd name="connsiteX113" fmla="*/ 7068521 w 8114427"/>
              <a:gd name="connsiteY113" fmla="*/ 2829806 h 5376282"/>
              <a:gd name="connsiteX114" fmla="*/ 7080473 w 8114427"/>
              <a:gd name="connsiteY114" fmla="*/ 2907501 h 5376282"/>
              <a:gd name="connsiteX115" fmla="*/ 7086450 w 8114427"/>
              <a:gd name="connsiteY115" fmla="*/ 2979218 h 5376282"/>
              <a:gd name="connsiteX116" fmla="*/ 7104378 w 8114427"/>
              <a:gd name="connsiteY116" fmla="*/ 3080819 h 5376282"/>
              <a:gd name="connsiteX117" fmla="*/ 7146214 w 8114427"/>
              <a:gd name="connsiteY117" fmla="*/ 3182419 h 5376282"/>
              <a:gd name="connsiteX118" fmla="*/ 7176095 w 8114427"/>
              <a:gd name="connsiteY118" fmla="*/ 3194372 h 5376282"/>
              <a:gd name="connsiteX119" fmla="*/ 7200002 w 8114427"/>
              <a:gd name="connsiteY119" fmla="*/ 3260112 h 5376282"/>
              <a:gd name="connsiteX120" fmla="*/ 7277694 w 8114427"/>
              <a:gd name="connsiteY120" fmla="*/ 3361711 h 5376282"/>
              <a:gd name="connsiteX121" fmla="*/ 7385271 w 8114427"/>
              <a:gd name="connsiteY121" fmla="*/ 3391593 h 5376282"/>
              <a:gd name="connsiteX122" fmla="*/ 7451012 w 8114427"/>
              <a:gd name="connsiteY122" fmla="*/ 3445381 h 5376282"/>
              <a:gd name="connsiteX123" fmla="*/ 7558588 w 8114427"/>
              <a:gd name="connsiteY123" fmla="*/ 3451357 h 5376282"/>
              <a:gd name="connsiteX124" fmla="*/ 7630305 w 8114427"/>
              <a:gd name="connsiteY124" fmla="*/ 3517097 h 5376282"/>
              <a:gd name="connsiteX125" fmla="*/ 7702023 w 8114427"/>
              <a:gd name="connsiteY125" fmla="*/ 3546980 h 5376282"/>
              <a:gd name="connsiteX126" fmla="*/ 7857410 w 8114427"/>
              <a:gd name="connsiteY126" fmla="*/ 3535026 h 5376282"/>
              <a:gd name="connsiteX127" fmla="*/ 7970962 w 8114427"/>
              <a:gd name="connsiteY127" fmla="*/ 3588814 h 5376282"/>
              <a:gd name="connsiteX128" fmla="*/ 8012796 w 8114427"/>
              <a:gd name="connsiteY128" fmla="*/ 3612720 h 5376282"/>
              <a:gd name="connsiteX129" fmla="*/ 8090490 w 8114427"/>
              <a:gd name="connsiteY129" fmla="*/ 3564909 h 5376282"/>
              <a:gd name="connsiteX130" fmla="*/ 8108418 w 8114427"/>
              <a:gd name="connsiteY130" fmla="*/ 3558932 h 5376282"/>
              <a:gd name="connsiteX131" fmla="*/ 8114394 w 8114427"/>
              <a:gd name="connsiteY131" fmla="*/ 3720296 h 5376282"/>
              <a:gd name="connsiteX132" fmla="*/ 8030724 w 8114427"/>
              <a:gd name="connsiteY132" fmla="*/ 3893614 h 5376282"/>
              <a:gd name="connsiteX133" fmla="*/ 7970960 w 8114427"/>
              <a:gd name="connsiteY133" fmla="*/ 4054978 h 5376282"/>
              <a:gd name="connsiteX134" fmla="*/ 7929124 w 8114427"/>
              <a:gd name="connsiteY134" fmla="*/ 4365754 h 5376282"/>
              <a:gd name="connsiteX135" fmla="*/ 7911195 w 8114427"/>
              <a:gd name="connsiteY135" fmla="*/ 4568954 h 5376282"/>
              <a:gd name="connsiteX136" fmla="*/ 7917171 w 8114427"/>
              <a:gd name="connsiteY136" fmla="*/ 4736295 h 5376282"/>
              <a:gd name="connsiteX137" fmla="*/ 7917171 w 8114427"/>
              <a:gd name="connsiteY137" fmla="*/ 4867777 h 5376282"/>
              <a:gd name="connsiteX138" fmla="*/ 7929124 w 8114427"/>
              <a:gd name="connsiteY138" fmla="*/ 5029141 h 5376282"/>
              <a:gd name="connsiteX139" fmla="*/ 7893266 w 8114427"/>
              <a:gd name="connsiteY139" fmla="*/ 5166599 h 5376282"/>
              <a:gd name="connsiteX140" fmla="*/ 7905219 w 8114427"/>
              <a:gd name="connsiteY140" fmla="*/ 5280152 h 5376282"/>
              <a:gd name="connsiteX141" fmla="*/ 7935101 w 8114427"/>
              <a:gd name="connsiteY141" fmla="*/ 5369799 h 5376282"/>
              <a:gd name="connsiteX142" fmla="*/ 7911195 w 8114427"/>
              <a:gd name="connsiteY142" fmla="*/ 5369798 h 5376282"/>
              <a:gd name="connsiteX143" fmla="*/ 7815571 w 8114427"/>
              <a:gd name="connsiteY143" fmla="*/ 5327962 h 5376282"/>
              <a:gd name="connsiteX144" fmla="*/ 7725924 w 8114427"/>
              <a:gd name="connsiteY144" fmla="*/ 5286127 h 5376282"/>
              <a:gd name="connsiteX145" fmla="*/ 7678113 w 8114427"/>
              <a:gd name="connsiteY145" fmla="*/ 5292104 h 5376282"/>
              <a:gd name="connsiteX146" fmla="*/ 7546631 w 8114427"/>
              <a:gd name="connsiteY146" fmla="*/ 5298081 h 5376282"/>
              <a:gd name="connsiteX147" fmla="*/ 7474913 w 8114427"/>
              <a:gd name="connsiteY147" fmla="*/ 5310034 h 5376282"/>
              <a:gd name="connsiteX148" fmla="*/ 7445031 w 8114427"/>
              <a:gd name="connsiteY148" fmla="*/ 5339916 h 5376282"/>
              <a:gd name="connsiteX149" fmla="*/ 7259760 w 8114427"/>
              <a:gd name="connsiteY149" fmla="*/ 5298080 h 5376282"/>
              <a:gd name="connsiteX150" fmla="*/ 7214129 w 8114427"/>
              <a:gd name="connsiteY150" fmla="*/ 5192855 h 5376282"/>
              <a:gd name="connsiteX151" fmla="*/ 7179460 w 8114427"/>
              <a:gd name="connsiteY151" fmla="*/ 5214524 h 5376282"/>
              <a:gd name="connsiteX152" fmla="*/ 7144791 w 8114427"/>
              <a:gd name="connsiteY152" fmla="*/ 5179854 h 5376282"/>
              <a:gd name="connsiteX153" fmla="*/ 7127456 w 8114427"/>
              <a:gd name="connsiteY153" fmla="*/ 5218856 h 5376282"/>
              <a:gd name="connsiteX154" fmla="*/ 6915107 w 8114427"/>
              <a:gd name="connsiteY154" fmla="*/ 5145184 h 5376282"/>
              <a:gd name="connsiteX155" fmla="*/ 6893439 w 8114427"/>
              <a:gd name="connsiteY155" fmla="*/ 5097514 h 5376282"/>
              <a:gd name="connsiteX156" fmla="*/ 6941109 w 8114427"/>
              <a:gd name="connsiteY156" fmla="*/ 5054178 h 5376282"/>
              <a:gd name="connsiteX157" fmla="*/ 6906440 w 8114427"/>
              <a:gd name="connsiteY157" fmla="*/ 4976172 h 5376282"/>
              <a:gd name="connsiteX158" fmla="*/ 6863104 w 8114427"/>
              <a:gd name="connsiteY158" fmla="*/ 4980506 h 5376282"/>
              <a:gd name="connsiteX159" fmla="*/ 6880438 w 8114427"/>
              <a:gd name="connsiteY159" fmla="*/ 4928502 h 5376282"/>
              <a:gd name="connsiteX160" fmla="*/ 6780764 w 8114427"/>
              <a:gd name="connsiteY160" fmla="*/ 4928502 h 5376282"/>
              <a:gd name="connsiteX161" fmla="*/ 6750429 w 8114427"/>
              <a:gd name="connsiteY161" fmla="*/ 4958837 h 5376282"/>
              <a:gd name="connsiteX162" fmla="*/ 6715759 w 8114427"/>
              <a:gd name="connsiteY162" fmla="*/ 4950170 h 5376282"/>
              <a:gd name="connsiteX163" fmla="*/ 6702758 w 8114427"/>
              <a:gd name="connsiteY163" fmla="*/ 4915501 h 5376282"/>
              <a:gd name="connsiteX164" fmla="*/ 6698424 w 8114427"/>
              <a:gd name="connsiteY164" fmla="*/ 4824495 h 5376282"/>
              <a:gd name="connsiteX165" fmla="*/ 6681090 w 8114427"/>
              <a:gd name="connsiteY165" fmla="*/ 4729155 h 5376282"/>
              <a:gd name="connsiteX166" fmla="*/ 6685423 w 8114427"/>
              <a:gd name="connsiteY166" fmla="*/ 4659816 h 5376282"/>
              <a:gd name="connsiteX167" fmla="*/ 6620418 w 8114427"/>
              <a:gd name="connsiteY167" fmla="*/ 4573142 h 5376282"/>
              <a:gd name="connsiteX168" fmla="*/ 6624753 w 8114427"/>
              <a:gd name="connsiteY168" fmla="*/ 4425798 h 5376282"/>
              <a:gd name="connsiteX169" fmla="*/ 6529412 w 8114427"/>
              <a:gd name="connsiteY169" fmla="*/ 4304457 h 5376282"/>
              <a:gd name="connsiteX170" fmla="*/ 6494743 w 8114427"/>
              <a:gd name="connsiteY170" fmla="*/ 4261120 h 5376282"/>
              <a:gd name="connsiteX171" fmla="*/ 6438406 w 8114427"/>
              <a:gd name="connsiteY171" fmla="*/ 4274121 h 5376282"/>
              <a:gd name="connsiteX172" fmla="*/ 6395069 w 8114427"/>
              <a:gd name="connsiteY172" fmla="*/ 4252453 h 5376282"/>
              <a:gd name="connsiteX173" fmla="*/ 6356067 w 8114427"/>
              <a:gd name="connsiteY173" fmla="*/ 4174447 h 5376282"/>
              <a:gd name="connsiteX174" fmla="*/ 6299729 w 8114427"/>
              <a:gd name="connsiteY174" fmla="*/ 4183114 h 5376282"/>
              <a:gd name="connsiteX175" fmla="*/ 6243391 w 8114427"/>
              <a:gd name="connsiteY175" fmla="*/ 4204783 h 5376282"/>
              <a:gd name="connsiteX176" fmla="*/ 6165385 w 8114427"/>
              <a:gd name="connsiteY176" fmla="*/ 4209116 h 5376282"/>
              <a:gd name="connsiteX177" fmla="*/ 6161052 w 8114427"/>
              <a:gd name="connsiteY177" fmla="*/ 4174447 h 5376282"/>
              <a:gd name="connsiteX178" fmla="*/ 6182721 w 8114427"/>
              <a:gd name="connsiteY178" fmla="*/ 4165779 h 5376282"/>
              <a:gd name="connsiteX179" fmla="*/ 6139384 w 8114427"/>
              <a:gd name="connsiteY179" fmla="*/ 4126776 h 5376282"/>
              <a:gd name="connsiteX180" fmla="*/ 6100381 w 8114427"/>
              <a:gd name="connsiteY180" fmla="*/ 4113776 h 5376282"/>
              <a:gd name="connsiteX181" fmla="*/ 6018041 w 8114427"/>
              <a:gd name="connsiteY181" fmla="*/ 4035770 h 5376282"/>
              <a:gd name="connsiteX182" fmla="*/ 5840362 w 8114427"/>
              <a:gd name="connsiteY182" fmla="*/ 4014102 h 5376282"/>
              <a:gd name="connsiteX183" fmla="*/ 5788357 w 8114427"/>
              <a:gd name="connsiteY183" fmla="*/ 4027103 h 5376282"/>
              <a:gd name="connsiteX184" fmla="*/ 5736354 w 8114427"/>
              <a:gd name="connsiteY184" fmla="*/ 4035771 h 5376282"/>
              <a:gd name="connsiteX185" fmla="*/ 5745022 w 8114427"/>
              <a:gd name="connsiteY185" fmla="*/ 4079107 h 5376282"/>
              <a:gd name="connsiteX186" fmla="*/ 5801360 w 8114427"/>
              <a:gd name="connsiteY186" fmla="*/ 4157112 h 5376282"/>
              <a:gd name="connsiteX187" fmla="*/ 5801359 w 8114427"/>
              <a:gd name="connsiteY187" fmla="*/ 4339126 h 5376282"/>
              <a:gd name="connsiteX188" fmla="*/ 5675683 w 8114427"/>
              <a:gd name="connsiteY188" fmla="*/ 4365128 h 5376282"/>
              <a:gd name="connsiteX189" fmla="*/ 5558675 w 8114427"/>
              <a:gd name="connsiteY189" fmla="*/ 4352126 h 5376282"/>
              <a:gd name="connsiteX190" fmla="*/ 5467668 w 8114427"/>
              <a:gd name="connsiteY190" fmla="*/ 4330458 h 5376282"/>
              <a:gd name="connsiteX191" fmla="*/ 5406997 w 8114427"/>
              <a:gd name="connsiteY191" fmla="*/ 4352127 h 5376282"/>
              <a:gd name="connsiteX192" fmla="*/ 5359327 w 8114427"/>
              <a:gd name="connsiteY192" fmla="*/ 4399797 h 5376282"/>
              <a:gd name="connsiteX193" fmla="*/ 5298656 w 8114427"/>
              <a:gd name="connsiteY193" fmla="*/ 4443134 h 5376282"/>
              <a:gd name="connsiteX194" fmla="*/ 5272654 w 8114427"/>
              <a:gd name="connsiteY194" fmla="*/ 4486469 h 5376282"/>
              <a:gd name="connsiteX195" fmla="*/ 5198982 w 8114427"/>
              <a:gd name="connsiteY195" fmla="*/ 4521139 h 5376282"/>
              <a:gd name="connsiteX196" fmla="*/ 5203315 w 8114427"/>
              <a:gd name="connsiteY196" fmla="*/ 4577477 h 5376282"/>
              <a:gd name="connsiteX197" fmla="*/ 5185981 w 8114427"/>
              <a:gd name="connsiteY197" fmla="*/ 4616479 h 5376282"/>
              <a:gd name="connsiteX198" fmla="*/ 5190315 w 8114427"/>
              <a:gd name="connsiteY198" fmla="*/ 4677150 h 5376282"/>
              <a:gd name="connsiteX199" fmla="*/ 5216316 w 8114427"/>
              <a:gd name="connsiteY199" fmla="*/ 4737821 h 5376282"/>
              <a:gd name="connsiteX200" fmla="*/ 5164312 w 8114427"/>
              <a:gd name="connsiteY200" fmla="*/ 4733488 h 5376282"/>
              <a:gd name="connsiteX201" fmla="*/ 5138311 w 8114427"/>
              <a:gd name="connsiteY201" fmla="*/ 4776824 h 5376282"/>
              <a:gd name="connsiteX202" fmla="*/ 5073306 w 8114427"/>
              <a:gd name="connsiteY202" fmla="*/ 4824494 h 5376282"/>
              <a:gd name="connsiteX203" fmla="*/ 5073306 w 8114427"/>
              <a:gd name="connsiteY203" fmla="*/ 4941503 h 5376282"/>
              <a:gd name="connsiteX204" fmla="*/ 5042970 w 8114427"/>
              <a:gd name="connsiteY204" fmla="*/ 4971838 h 5376282"/>
              <a:gd name="connsiteX205" fmla="*/ 5016969 w 8114427"/>
              <a:gd name="connsiteY205" fmla="*/ 5231857 h 5376282"/>
              <a:gd name="connsiteX206" fmla="*/ 4973633 w 8114427"/>
              <a:gd name="connsiteY206" fmla="*/ 5366201 h 5376282"/>
              <a:gd name="connsiteX207" fmla="*/ 4947631 w 8114427"/>
              <a:gd name="connsiteY207" fmla="*/ 5309863 h 5376282"/>
              <a:gd name="connsiteX208" fmla="*/ 4886959 w 8114427"/>
              <a:gd name="connsiteY208" fmla="*/ 5318530 h 5376282"/>
              <a:gd name="connsiteX209" fmla="*/ 4808953 w 8114427"/>
              <a:gd name="connsiteY209" fmla="*/ 5288195 h 5376282"/>
              <a:gd name="connsiteX210" fmla="*/ 4813287 w 8114427"/>
              <a:gd name="connsiteY210" fmla="*/ 5223190 h 5376282"/>
              <a:gd name="connsiteX211" fmla="*/ 4765617 w 8114427"/>
              <a:gd name="connsiteY211" fmla="*/ 5205855 h 5376282"/>
              <a:gd name="connsiteX212" fmla="*/ 4665944 w 8114427"/>
              <a:gd name="connsiteY212" fmla="*/ 5249192 h 5376282"/>
              <a:gd name="connsiteX213" fmla="*/ 4657276 w 8114427"/>
              <a:gd name="connsiteY213" fmla="*/ 5197189 h 5376282"/>
              <a:gd name="connsiteX214" fmla="*/ 4700612 w 8114427"/>
              <a:gd name="connsiteY214" fmla="*/ 5136518 h 5376282"/>
              <a:gd name="connsiteX215" fmla="*/ 4665943 w 8114427"/>
              <a:gd name="connsiteY215" fmla="*/ 5062846 h 5376282"/>
              <a:gd name="connsiteX216" fmla="*/ 4587937 w 8114427"/>
              <a:gd name="connsiteY216" fmla="*/ 5015175 h 5376282"/>
              <a:gd name="connsiteX217" fmla="*/ 4488263 w 8114427"/>
              <a:gd name="connsiteY217" fmla="*/ 5006508 h 5376282"/>
              <a:gd name="connsiteX218" fmla="*/ 4457927 w 8114427"/>
              <a:gd name="connsiteY218" fmla="*/ 5015175 h 5376282"/>
              <a:gd name="connsiteX219" fmla="*/ 4462261 w 8114427"/>
              <a:gd name="connsiteY219" fmla="*/ 5067178 h 5376282"/>
              <a:gd name="connsiteX220" fmla="*/ 4388589 w 8114427"/>
              <a:gd name="connsiteY220" fmla="*/ 5114849 h 5376282"/>
              <a:gd name="connsiteX221" fmla="*/ 4462261 w 8114427"/>
              <a:gd name="connsiteY221" fmla="*/ 5266528 h 5376282"/>
              <a:gd name="connsiteX222" fmla="*/ 4405924 w 8114427"/>
              <a:gd name="connsiteY222" fmla="*/ 5266528 h 5376282"/>
              <a:gd name="connsiteX223" fmla="*/ 4384256 w 8114427"/>
              <a:gd name="connsiteY223" fmla="*/ 5262193 h 5376282"/>
              <a:gd name="connsiteX224" fmla="*/ 4349588 w 8114427"/>
              <a:gd name="connsiteY224" fmla="*/ 5262193 h 5376282"/>
              <a:gd name="connsiteX225" fmla="*/ 4340919 w 8114427"/>
              <a:gd name="connsiteY225" fmla="*/ 5270860 h 5376282"/>
              <a:gd name="connsiteX226" fmla="*/ 4210910 w 8114427"/>
              <a:gd name="connsiteY226" fmla="*/ 5097514 h 5376282"/>
              <a:gd name="connsiteX227" fmla="*/ 4059232 w 8114427"/>
              <a:gd name="connsiteY227" fmla="*/ 4915502 h 5376282"/>
              <a:gd name="connsiteX228" fmla="*/ 4033230 w 8114427"/>
              <a:gd name="connsiteY228" fmla="*/ 4919835 h 5376282"/>
              <a:gd name="connsiteX229" fmla="*/ 3985560 w 8114427"/>
              <a:gd name="connsiteY229" fmla="*/ 4798492 h 5376282"/>
              <a:gd name="connsiteX230" fmla="*/ 3881553 w 8114427"/>
              <a:gd name="connsiteY230" fmla="*/ 4690151 h 5376282"/>
              <a:gd name="connsiteX231" fmla="*/ 3838216 w 8114427"/>
              <a:gd name="connsiteY231" fmla="*/ 4586143 h 5376282"/>
              <a:gd name="connsiteX232" fmla="*/ 3755877 w 8114427"/>
              <a:gd name="connsiteY232" fmla="*/ 4490803 h 5376282"/>
              <a:gd name="connsiteX233" fmla="*/ 3569530 w 8114427"/>
              <a:gd name="connsiteY233" fmla="*/ 4334792 h 5376282"/>
              <a:gd name="connsiteX234" fmla="*/ 3465522 w 8114427"/>
              <a:gd name="connsiteY234" fmla="*/ 4243785 h 5376282"/>
              <a:gd name="connsiteX235" fmla="*/ 3391850 w 8114427"/>
              <a:gd name="connsiteY235" fmla="*/ 4161446 h 5376282"/>
              <a:gd name="connsiteX236" fmla="*/ 3365848 w 8114427"/>
              <a:gd name="connsiteY236" fmla="*/ 4096441 h 5376282"/>
              <a:gd name="connsiteX237" fmla="*/ 3296510 w 8114427"/>
              <a:gd name="connsiteY237" fmla="*/ 4035770 h 5376282"/>
              <a:gd name="connsiteX238" fmla="*/ 3279175 w 8114427"/>
              <a:gd name="connsiteY238" fmla="*/ 3966432 h 5376282"/>
              <a:gd name="connsiteX239" fmla="*/ 3248839 w 8114427"/>
              <a:gd name="connsiteY239" fmla="*/ 3936096 h 5376282"/>
              <a:gd name="connsiteX240" fmla="*/ 3240172 w 8114427"/>
              <a:gd name="connsiteY240" fmla="*/ 3905760 h 5376282"/>
              <a:gd name="connsiteX241" fmla="*/ 3114497 w 8114427"/>
              <a:gd name="connsiteY241" fmla="*/ 3797419 h 5376282"/>
              <a:gd name="connsiteX242" fmla="*/ 2980153 w 8114427"/>
              <a:gd name="connsiteY242" fmla="*/ 3758416 h 5376282"/>
              <a:gd name="connsiteX243" fmla="*/ 2923815 w 8114427"/>
              <a:gd name="connsiteY243" fmla="*/ 3697746 h 5376282"/>
              <a:gd name="connsiteX244" fmla="*/ 2867480 w 8114427"/>
              <a:gd name="connsiteY244" fmla="*/ 3650075 h 5376282"/>
              <a:gd name="connsiteX245" fmla="*/ 2806810 w 8114427"/>
              <a:gd name="connsiteY245" fmla="*/ 3637074 h 5376282"/>
              <a:gd name="connsiteX246" fmla="*/ 2798142 w 8114427"/>
              <a:gd name="connsiteY246" fmla="*/ 3524399 h 5376282"/>
              <a:gd name="connsiteX247" fmla="*/ 2798143 w 8114427"/>
              <a:gd name="connsiteY247" fmla="*/ 3463728 h 5376282"/>
              <a:gd name="connsiteX248" fmla="*/ 2884816 w 8114427"/>
              <a:gd name="connsiteY248" fmla="*/ 3351053 h 5376282"/>
              <a:gd name="connsiteX249" fmla="*/ 2880504 w 8114427"/>
              <a:gd name="connsiteY249" fmla="*/ 3250100 h 5376282"/>
              <a:gd name="connsiteX250" fmla="*/ 2810649 w 8114427"/>
              <a:gd name="connsiteY250" fmla="*/ 3120674 h 5376282"/>
              <a:gd name="connsiteX251" fmla="*/ 2719113 w 8114427"/>
              <a:gd name="connsiteY251" fmla="*/ 3110284 h 5376282"/>
              <a:gd name="connsiteX252" fmla="*/ 2659973 w 8114427"/>
              <a:gd name="connsiteY252" fmla="*/ 3080958 h 5376282"/>
              <a:gd name="connsiteX0" fmla="*/ 1574096 w 8114427"/>
              <a:gd name="connsiteY0" fmla="*/ 3303354 h 5376282"/>
              <a:gd name="connsiteX1" fmla="*/ 519706 w 8114427"/>
              <a:gd name="connsiteY1" fmla="*/ 2282764 h 5376282"/>
              <a:gd name="connsiteX2" fmla="*/ 719731 w 8114427"/>
              <a:gd name="connsiteY2" fmla="*/ 2366107 h 5376282"/>
              <a:gd name="connsiteX3" fmla="*/ 829268 w 8114427"/>
              <a:gd name="connsiteY3" fmla="*/ 2330388 h 5376282"/>
              <a:gd name="connsiteX4" fmla="*/ 933092 w 8114427"/>
              <a:gd name="connsiteY4" fmla="*/ 2462308 h 5376282"/>
              <a:gd name="connsiteX5" fmla="*/ 979286 w 8114427"/>
              <a:gd name="connsiteY5" fmla="*/ 2406588 h 5376282"/>
              <a:gd name="connsiteX6" fmla="*/ 895943 w 8114427"/>
              <a:gd name="connsiteY6" fmla="*/ 2383251 h 5376282"/>
              <a:gd name="connsiteX7" fmla="*/ 897848 w 8114427"/>
              <a:gd name="connsiteY7" fmla="*/ 2294669 h 5376282"/>
              <a:gd name="connsiteX8" fmla="*/ 953093 w 8114427"/>
              <a:gd name="connsiteY8" fmla="*/ 2040828 h 5376282"/>
              <a:gd name="connsiteX9" fmla="*/ 882262 w 8114427"/>
              <a:gd name="connsiteY9" fmla="*/ 1952938 h 5376282"/>
              <a:gd name="connsiteX10" fmla="*/ 819649 w 8114427"/>
              <a:gd name="connsiteY10" fmla="*/ 1842296 h 5376282"/>
              <a:gd name="connsiteX11" fmla="*/ 724892 w 8114427"/>
              <a:gd name="connsiteY11" fmla="*/ 1694990 h 5376282"/>
              <a:gd name="connsiteX12" fmla="*/ 582758 w 8114427"/>
              <a:gd name="connsiteY12" fmla="*/ 1570351 h 5376282"/>
              <a:gd name="connsiteX13" fmla="*/ 490044 w 8114427"/>
              <a:gd name="connsiteY13" fmla="*/ 1461969 h 5376282"/>
              <a:gd name="connsiteX14" fmla="*/ 398787 w 8114427"/>
              <a:gd name="connsiteY14" fmla="*/ 1377494 h 5376282"/>
              <a:gd name="connsiteX15" fmla="*/ 373643 w 8114427"/>
              <a:gd name="connsiteY15" fmla="*/ 1258831 h 5376282"/>
              <a:gd name="connsiteX16" fmla="*/ 379402 w 8114427"/>
              <a:gd name="connsiteY16" fmla="*/ 1151904 h 5376282"/>
              <a:gd name="connsiteX17" fmla="*/ 343327 w 8114427"/>
              <a:gd name="connsiteY17" fmla="*/ 1054238 h 5376282"/>
              <a:gd name="connsiteX18" fmla="*/ 302947 w 8114427"/>
              <a:gd name="connsiteY18" fmla="*/ 996082 h 5376282"/>
              <a:gd name="connsiteX19" fmla="*/ 307902 w 8114427"/>
              <a:gd name="connsiteY19" fmla="*/ 860731 h 5376282"/>
              <a:gd name="connsiteX20" fmla="*/ 218162 w 8114427"/>
              <a:gd name="connsiteY20" fmla="*/ 767429 h 5376282"/>
              <a:gd name="connsiteX21" fmla="*/ 238786 w 8114427"/>
              <a:gd name="connsiteY21" fmla="*/ 673694 h 5376282"/>
              <a:gd name="connsiteX22" fmla="*/ 131859 w 8114427"/>
              <a:gd name="connsiteY22" fmla="*/ 414074 h 5376282"/>
              <a:gd name="connsiteX23" fmla="*/ 179454 w 8114427"/>
              <a:gd name="connsiteY23" fmla="*/ 360503 h 5376282"/>
              <a:gd name="connsiteX24" fmla="*/ 91696 w 8114427"/>
              <a:gd name="connsiteY24" fmla="*/ 241499 h 5376282"/>
              <a:gd name="connsiteX25" fmla="*/ 44535 w 8114427"/>
              <a:gd name="connsiteY25" fmla="*/ 106364 h 5376282"/>
              <a:gd name="connsiteX26" fmla="*/ 73903 w 8114427"/>
              <a:gd name="connsiteY26" fmla="*/ 3029 h 5376282"/>
              <a:gd name="connsiteX27" fmla="*/ 914999 w 8114427"/>
              <a:gd name="connsiteY27" fmla="*/ 32694 h 5376282"/>
              <a:gd name="connsiteX28" fmla="*/ 985387 w 8114427"/>
              <a:gd name="connsiteY28" fmla="*/ 86035 h 5376282"/>
              <a:gd name="connsiteX29" fmla="*/ 1040724 w 8114427"/>
              <a:gd name="connsiteY29" fmla="*/ 212028 h 5376282"/>
              <a:gd name="connsiteX30" fmla="*/ 2217091 w 8114427"/>
              <a:gd name="connsiteY30" fmla="*/ 808490 h 5376282"/>
              <a:gd name="connsiteX31" fmla="*/ 2789562 w 8114427"/>
              <a:gd name="connsiteY31" fmla="*/ 907056 h 5376282"/>
              <a:gd name="connsiteX32" fmla="*/ 3280035 w 8114427"/>
              <a:gd name="connsiteY32" fmla="*/ 953195 h 5376282"/>
              <a:gd name="connsiteX33" fmla="*/ 3494599 w 8114427"/>
              <a:gd name="connsiteY33" fmla="*/ 977101 h 5376282"/>
              <a:gd name="connsiteX34" fmla="*/ 3506552 w 8114427"/>
              <a:gd name="connsiteY34" fmla="*/ 977101 h 5376282"/>
              <a:gd name="connsiteX35" fmla="*/ 3518505 w 8114427"/>
              <a:gd name="connsiteY35" fmla="*/ 779877 h 5376282"/>
              <a:gd name="connsiteX36" fmla="*/ 3518505 w 8114427"/>
              <a:gd name="connsiteY36" fmla="*/ 773901 h 5376282"/>
              <a:gd name="connsiteX37" fmla="*/ 3655964 w 8114427"/>
              <a:gd name="connsiteY37" fmla="*/ 773901 h 5376282"/>
              <a:gd name="connsiteX38" fmla="*/ 4205799 w 8114427"/>
              <a:gd name="connsiteY38" fmla="*/ 821713 h 5376282"/>
              <a:gd name="connsiteX39" fmla="*/ 4241658 w 8114427"/>
              <a:gd name="connsiteY39" fmla="*/ 821713 h 5376282"/>
              <a:gd name="connsiteX40" fmla="*/ 4271540 w 8114427"/>
              <a:gd name="connsiteY40" fmla="*/ 851595 h 5376282"/>
              <a:gd name="connsiteX41" fmla="*/ 4295446 w 8114427"/>
              <a:gd name="connsiteY41" fmla="*/ 905383 h 5376282"/>
              <a:gd name="connsiteX42" fmla="*/ 4301423 w 8114427"/>
              <a:gd name="connsiteY42" fmla="*/ 953195 h 5376282"/>
              <a:gd name="connsiteX43" fmla="*/ 4343258 w 8114427"/>
              <a:gd name="connsiteY43" fmla="*/ 1001007 h 5376282"/>
              <a:gd name="connsiteX44" fmla="*/ 4408999 w 8114427"/>
              <a:gd name="connsiteY44" fmla="*/ 1012960 h 5376282"/>
              <a:gd name="connsiteX45" fmla="*/ 4462787 w 8114427"/>
              <a:gd name="connsiteY45" fmla="*/ 1060772 h 5376282"/>
              <a:gd name="connsiteX46" fmla="*/ 4504623 w 8114427"/>
              <a:gd name="connsiteY46" fmla="*/ 1114560 h 5376282"/>
              <a:gd name="connsiteX47" fmla="*/ 4558411 w 8114427"/>
              <a:gd name="connsiteY47" fmla="*/ 1168348 h 5376282"/>
              <a:gd name="connsiteX48" fmla="*/ 4576340 w 8114427"/>
              <a:gd name="connsiteY48" fmla="*/ 1198230 h 5376282"/>
              <a:gd name="connsiteX49" fmla="*/ 4630129 w 8114427"/>
              <a:gd name="connsiteY49" fmla="*/ 1246042 h 5376282"/>
              <a:gd name="connsiteX50" fmla="*/ 4683917 w 8114427"/>
              <a:gd name="connsiteY50" fmla="*/ 1293854 h 5376282"/>
              <a:gd name="connsiteX51" fmla="*/ 4689893 w 8114427"/>
              <a:gd name="connsiteY51" fmla="*/ 1293854 h 5376282"/>
              <a:gd name="connsiteX52" fmla="*/ 4749658 w 8114427"/>
              <a:gd name="connsiteY52" fmla="*/ 1311783 h 5376282"/>
              <a:gd name="connsiteX53" fmla="*/ 4791493 w 8114427"/>
              <a:gd name="connsiteY53" fmla="*/ 1365572 h 5376282"/>
              <a:gd name="connsiteX54" fmla="*/ 4797470 w 8114427"/>
              <a:gd name="connsiteY54" fmla="*/ 1377524 h 5376282"/>
              <a:gd name="connsiteX55" fmla="*/ 4821376 w 8114427"/>
              <a:gd name="connsiteY55" fmla="*/ 1401430 h 5376282"/>
              <a:gd name="connsiteX56" fmla="*/ 4845281 w 8114427"/>
              <a:gd name="connsiteY56" fmla="*/ 1443266 h 5376282"/>
              <a:gd name="connsiteX57" fmla="*/ 4851258 w 8114427"/>
              <a:gd name="connsiteY57" fmla="*/ 1491077 h 5376282"/>
              <a:gd name="connsiteX58" fmla="*/ 4863211 w 8114427"/>
              <a:gd name="connsiteY58" fmla="*/ 1514983 h 5376282"/>
              <a:gd name="connsiteX59" fmla="*/ 4887117 w 8114427"/>
              <a:gd name="connsiteY59" fmla="*/ 1544866 h 5376282"/>
              <a:gd name="connsiteX60" fmla="*/ 4911023 w 8114427"/>
              <a:gd name="connsiteY60" fmla="*/ 1580724 h 5376282"/>
              <a:gd name="connsiteX61" fmla="*/ 4922976 w 8114427"/>
              <a:gd name="connsiteY61" fmla="*/ 1610607 h 5376282"/>
              <a:gd name="connsiteX62" fmla="*/ 4899070 w 8114427"/>
              <a:gd name="connsiteY62" fmla="*/ 1664395 h 5376282"/>
              <a:gd name="connsiteX63" fmla="*/ 4922976 w 8114427"/>
              <a:gd name="connsiteY63" fmla="*/ 1712207 h 5376282"/>
              <a:gd name="connsiteX64" fmla="*/ 4934929 w 8114427"/>
              <a:gd name="connsiteY64" fmla="*/ 1742089 h 5376282"/>
              <a:gd name="connsiteX65" fmla="*/ 4952858 w 8114427"/>
              <a:gd name="connsiteY65" fmla="*/ 1783924 h 5376282"/>
              <a:gd name="connsiteX66" fmla="*/ 4964811 w 8114427"/>
              <a:gd name="connsiteY66" fmla="*/ 1801854 h 5376282"/>
              <a:gd name="connsiteX67" fmla="*/ 4964811 w 8114427"/>
              <a:gd name="connsiteY67" fmla="*/ 1831736 h 5376282"/>
              <a:gd name="connsiteX68" fmla="*/ 5012623 w 8114427"/>
              <a:gd name="connsiteY68" fmla="*/ 1891501 h 5376282"/>
              <a:gd name="connsiteX69" fmla="*/ 5042505 w 8114427"/>
              <a:gd name="connsiteY69" fmla="*/ 1909430 h 5376282"/>
              <a:gd name="connsiteX70" fmla="*/ 5048481 w 8114427"/>
              <a:gd name="connsiteY70" fmla="*/ 1903454 h 5376282"/>
              <a:gd name="connsiteX71" fmla="*/ 5090317 w 8114427"/>
              <a:gd name="connsiteY71" fmla="*/ 1921383 h 5376282"/>
              <a:gd name="connsiteX72" fmla="*/ 5144105 w 8114427"/>
              <a:gd name="connsiteY72" fmla="*/ 1969195 h 5376282"/>
              <a:gd name="connsiteX73" fmla="*/ 5185940 w 8114427"/>
              <a:gd name="connsiteY73" fmla="*/ 2005054 h 5376282"/>
              <a:gd name="connsiteX74" fmla="*/ 5221799 w 8114427"/>
              <a:gd name="connsiteY74" fmla="*/ 2017007 h 5376282"/>
              <a:gd name="connsiteX75" fmla="*/ 5275587 w 8114427"/>
              <a:gd name="connsiteY75" fmla="*/ 2028960 h 5376282"/>
              <a:gd name="connsiteX76" fmla="*/ 5275587 w 8114427"/>
              <a:gd name="connsiteY76" fmla="*/ 2052866 h 5376282"/>
              <a:gd name="connsiteX77" fmla="*/ 5323399 w 8114427"/>
              <a:gd name="connsiteY77" fmla="*/ 2082748 h 5376282"/>
              <a:gd name="connsiteX78" fmla="*/ 5359258 w 8114427"/>
              <a:gd name="connsiteY78" fmla="*/ 2088724 h 5376282"/>
              <a:gd name="connsiteX79" fmla="*/ 5401093 w 8114427"/>
              <a:gd name="connsiteY79" fmla="*/ 2124583 h 5376282"/>
              <a:gd name="connsiteX80" fmla="*/ 5430976 w 8114427"/>
              <a:gd name="connsiteY80" fmla="*/ 2142513 h 5376282"/>
              <a:gd name="connsiteX81" fmla="*/ 5442929 w 8114427"/>
              <a:gd name="connsiteY81" fmla="*/ 2148489 h 5376282"/>
              <a:gd name="connsiteX82" fmla="*/ 5466834 w 8114427"/>
              <a:gd name="connsiteY82" fmla="*/ 2154466 h 5376282"/>
              <a:gd name="connsiteX83" fmla="*/ 5526599 w 8114427"/>
              <a:gd name="connsiteY83" fmla="*/ 2178372 h 5376282"/>
              <a:gd name="connsiteX84" fmla="*/ 5550505 w 8114427"/>
              <a:gd name="connsiteY84" fmla="*/ 2154466 h 5376282"/>
              <a:gd name="connsiteX85" fmla="*/ 5574411 w 8114427"/>
              <a:gd name="connsiteY85" fmla="*/ 2130560 h 5376282"/>
              <a:gd name="connsiteX86" fmla="*/ 5604293 w 8114427"/>
              <a:gd name="connsiteY86" fmla="*/ 2088724 h 5376282"/>
              <a:gd name="connsiteX87" fmla="*/ 5646129 w 8114427"/>
              <a:gd name="connsiteY87" fmla="*/ 2064819 h 5376282"/>
              <a:gd name="connsiteX88" fmla="*/ 5634176 w 8114427"/>
              <a:gd name="connsiteY88" fmla="*/ 2046889 h 5376282"/>
              <a:gd name="connsiteX89" fmla="*/ 5634176 w 8114427"/>
              <a:gd name="connsiteY89" fmla="*/ 2011030 h 5376282"/>
              <a:gd name="connsiteX90" fmla="*/ 5670034 w 8114427"/>
              <a:gd name="connsiteY90" fmla="*/ 1975172 h 5376282"/>
              <a:gd name="connsiteX91" fmla="*/ 5670034 w 8114427"/>
              <a:gd name="connsiteY91" fmla="*/ 1957242 h 5376282"/>
              <a:gd name="connsiteX92" fmla="*/ 5735776 w 8114427"/>
              <a:gd name="connsiteY92" fmla="*/ 1819783 h 5376282"/>
              <a:gd name="connsiteX93" fmla="*/ 5753705 w 8114427"/>
              <a:gd name="connsiteY93" fmla="*/ 1813807 h 5376282"/>
              <a:gd name="connsiteX94" fmla="*/ 5843352 w 8114427"/>
              <a:gd name="connsiteY94" fmla="*/ 1795877 h 5376282"/>
              <a:gd name="connsiteX95" fmla="*/ 5855305 w 8114427"/>
              <a:gd name="connsiteY95" fmla="*/ 1795877 h 5376282"/>
              <a:gd name="connsiteX96" fmla="*/ 5879210 w 8114427"/>
              <a:gd name="connsiteY96" fmla="*/ 1765996 h 5376282"/>
              <a:gd name="connsiteX97" fmla="*/ 6070456 w 8114427"/>
              <a:gd name="connsiteY97" fmla="*/ 1789901 h 5376282"/>
              <a:gd name="connsiteX98" fmla="*/ 6219869 w 8114427"/>
              <a:gd name="connsiteY98" fmla="*/ 1807830 h 5376282"/>
              <a:gd name="connsiteX99" fmla="*/ 6291586 w 8114427"/>
              <a:gd name="connsiteY99" fmla="*/ 1849666 h 5376282"/>
              <a:gd name="connsiteX100" fmla="*/ 6327444 w 8114427"/>
              <a:gd name="connsiteY100" fmla="*/ 1897477 h 5376282"/>
              <a:gd name="connsiteX101" fmla="*/ 6333421 w 8114427"/>
              <a:gd name="connsiteY101" fmla="*/ 1939313 h 5376282"/>
              <a:gd name="connsiteX102" fmla="*/ 6423067 w 8114427"/>
              <a:gd name="connsiteY102" fmla="*/ 1951266 h 5376282"/>
              <a:gd name="connsiteX103" fmla="*/ 6452950 w 8114427"/>
              <a:gd name="connsiteY103" fmla="*/ 2017007 h 5376282"/>
              <a:gd name="connsiteX104" fmla="*/ 6512713 w 8114427"/>
              <a:gd name="connsiteY104" fmla="*/ 2046889 h 5376282"/>
              <a:gd name="connsiteX105" fmla="*/ 6584431 w 8114427"/>
              <a:gd name="connsiteY105" fmla="*/ 2118606 h 5376282"/>
              <a:gd name="connsiteX106" fmla="*/ 6620289 w 8114427"/>
              <a:gd name="connsiteY106" fmla="*/ 2256065 h 5376282"/>
              <a:gd name="connsiteX107" fmla="*/ 6703960 w 8114427"/>
              <a:gd name="connsiteY107" fmla="*/ 2381572 h 5376282"/>
              <a:gd name="connsiteX108" fmla="*/ 6745795 w 8114427"/>
              <a:gd name="connsiteY108" fmla="*/ 2501101 h 5376282"/>
              <a:gd name="connsiteX109" fmla="*/ 6829465 w 8114427"/>
              <a:gd name="connsiteY109" fmla="*/ 2560866 h 5376282"/>
              <a:gd name="connsiteX110" fmla="*/ 6889229 w 8114427"/>
              <a:gd name="connsiteY110" fmla="*/ 2650512 h 5376282"/>
              <a:gd name="connsiteX111" fmla="*/ 6948993 w 8114427"/>
              <a:gd name="connsiteY111" fmla="*/ 2758089 h 5376282"/>
              <a:gd name="connsiteX112" fmla="*/ 6996805 w 8114427"/>
              <a:gd name="connsiteY112" fmla="*/ 2805900 h 5376282"/>
              <a:gd name="connsiteX113" fmla="*/ 7068521 w 8114427"/>
              <a:gd name="connsiteY113" fmla="*/ 2829806 h 5376282"/>
              <a:gd name="connsiteX114" fmla="*/ 7080473 w 8114427"/>
              <a:gd name="connsiteY114" fmla="*/ 2907501 h 5376282"/>
              <a:gd name="connsiteX115" fmla="*/ 7086450 w 8114427"/>
              <a:gd name="connsiteY115" fmla="*/ 2979218 h 5376282"/>
              <a:gd name="connsiteX116" fmla="*/ 7104378 w 8114427"/>
              <a:gd name="connsiteY116" fmla="*/ 3080819 h 5376282"/>
              <a:gd name="connsiteX117" fmla="*/ 7146214 w 8114427"/>
              <a:gd name="connsiteY117" fmla="*/ 3182419 h 5376282"/>
              <a:gd name="connsiteX118" fmla="*/ 7176095 w 8114427"/>
              <a:gd name="connsiteY118" fmla="*/ 3194372 h 5376282"/>
              <a:gd name="connsiteX119" fmla="*/ 7200002 w 8114427"/>
              <a:gd name="connsiteY119" fmla="*/ 3260112 h 5376282"/>
              <a:gd name="connsiteX120" fmla="*/ 7277694 w 8114427"/>
              <a:gd name="connsiteY120" fmla="*/ 3361711 h 5376282"/>
              <a:gd name="connsiteX121" fmla="*/ 7385271 w 8114427"/>
              <a:gd name="connsiteY121" fmla="*/ 3391593 h 5376282"/>
              <a:gd name="connsiteX122" fmla="*/ 7451012 w 8114427"/>
              <a:gd name="connsiteY122" fmla="*/ 3445381 h 5376282"/>
              <a:gd name="connsiteX123" fmla="*/ 7558588 w 8114427"/>
              <a:gd name="connsiteY123" fmla="*/ 3451357 h 5376282"/>
              <a:gd name="connsiteX124" fmla="*/ 7630305 w 8114427"/>
              <a:gd name="connsiteY124" fmla="*/ 3517097 h 5376282"/>
              <a:gd name="connsiteX125" fmla="*/ 7702023 w 8114427"/>
              <a:gd name="connsiteY125" fmla="*/ 3546980 h 5376282"/>
              <a:gd name="connsiteX126" fmla="*/ 7857410 w 8114427"/>
              <a:gd name="connsiteY126" fmla="*/ 3535026 h 5376282"/>
              <a:gd name="connsiteX127" fmla="*/ 7970962 w 8114427"/>
              <a:gd name="connsiteY127" fmla="*/ 3588814 h 5376282"/>
              <a:gd name="connsiteX128" fmla="*/ 8012796 w 8114427"/>
              <a:gd name="connsiteY128" fmla="*/ 3612720 h 5376282"/>
              <a:gd name="connsiteX129" fmla="*/ 8090490 w 8114427"/>
              <a:gd name="connsiteY129" fmla="*/ 3564909 h 5376282"/>
              <a:gd name="connsiteX130" fmla="*/ 8108418 w 8114427"/>
              <a:gd name="connsiteY130" fmla="*/ 3558932 h 5376282"/>
              <a:gd name="connsiteX131" fmla="*/ 8114394 w 8114427"/>
              <a:gd name="connsiteY131" fmla="*/ 3720296 h 5376282"/>
              <a:gd name="connsiteX132" fmla="*/ 8030724 w 8114427"/>
              <a:gd name="connsiteY132" fmla="*/ 3893614 h 5376282"/>
              <a:gd name="connsiteX133" fmla="*/ 7970960 w 8114427"/>
              <a:gd name="connsiteY133" fmla="*/ 4054978 h 5376282"/>
              <a:gd name="connsiteX134" fmla="*/ 7929124 w 8114427"/>
              <a:gd name="connsiteY134" fmla="*/ 4365754 h 5376282"/>
              <a:gd name="connsiteX135" fmla="*/ 7911195 w 8114427"/>
              <a:gd name="connsiteY135" fmla="*/ 4568954 h 5376282"/>
              <a:gd name="connsiteX136" fmla="*/ 7917171 w 8114427"/>
              <a:gd name="connsiteY136" fmla="*/ 4736295 h 5376282"/>
              <a:gd name="connsiteX137" fmla="*/ 7917171 w 8114427"/>
              <a:gd name="connsiteY137" fmla="*/ 4867777 h 5376282"/>
              <a:gd name="connsiteX138" fmla="*/ 7929124 w 8114427"/>
              <a:gd name="connsiteY138" fmla="*/ 5029141 h 5376282"/>
              <a:gd name="connsiteX139" fmla="*/ 7893266 w 8114427"/>
              <a:gd name="connsiteY139" fmla="*/ 5166599 h 5376282"/>
              <a:gd name="connsiteX140" fmla="*/ 7905219 w 8114427"/>
              <a:gd name="connsiteY140" fmla="*/ 5280152 h 5376282"/>
              <a:gd name="connsiteX141" fmla="*/ 7935101 w 8114427"/>
              <a:gd name="connsiteY141" fmla="*/ 5369799 h 5376282"/>
              <a:gd name="connsiteX142" fmla="*/ 7911195 w 8114427"/>
              <a:gd name="connsiteY142" fmla="*/ 5369798 h 5376282"/>
              <a:gd name="connsiteX143" fmla="*/ 7815571 w 8114427"/>
              <a:gd name="connsiteY143" fmla="*/ 5327962 h 5376282"/>
              <a:gd name="connsiteX144" fmla="*/ 7725924 w 8114427"/>
              <a:gd name="connsiteY144" fmla="*/ 5286127 h 5376282"/>
              <a:gd name="connsiteX145" fmla="*/ 7678113 w 8114427"/>
              <a:gd name="connsiteY145" fmla="*/ 5292104 h 5376282"/>
              <a:gd name="connsiteX146" fmla="*/ 7546631 w 8114427"/>
              <a:gd name="connsiteY146" fmla="*/ 5298081 h 5376282"/>
              <a:gd name="connsiteX147" fmla="*/ 7474913 w 8114427"/>
              <a:gd name="connsiteY147" fmla="*/ 5310034 h 5376282"/>
              <a:gd name="connsiteX148" fmla="*/ 7445031 w 8114427"/>
              <a:gd name="connsiteY148" fmla="*/ 5339916 h 5376282"/>
              <a:gd name="connsiteX149" fmla="*/ 7259760 w 8114427"/>
              <a:gd name="connsiteY149" fmla="*/ 5298080 h 5376282"/>
              <a:gd name="connsiteX150" fmla="*/ 7214129 w 8114427"/>
              <a:gd name="connsiteY150" fmla="*/ 5192855 h 5376282"/>
              <a:gd name="connsiteX151" fmla="*/ 7179460 w 8114427"/>
              <a:gd name="connsiteY151" fmla="*/ 5214524 h 5376282"/>
              <a:gd name="connsiteX152" fmla="*/ 7144791 w 8114427"/>
              <a:gd name="connsiteY152" fmla="*/ 5179854 h 5376282"/>
              <a:gd name="connsiteX153" fmla="*/ 7127456 w 8114427"/>
              <a:gd name="connsiteY153" fmla="*/ 5218856 h 5376282"/>
              <a:gd name="connsiteX154" fmla="*/ 6915107 w 8114427"/>
              <a:gd name="connsiteY154" fmla="*/ 5145184 h 5376282"/>
              <a:gd name="connsiteX155" fmla="*/ 6893439 w 8114427"/>
              <a:gd name="connsiteY155" fmla="*/ 5097514 h 5376282"/>
              <a:gd name="connsiteX156" fmla="*/ 6941109 w 8114427"/>
              <a:gd name="connsiteY156" fmla="*/ 5054178 h 5376282"/>
              <a:gd name="connsiteX157" fmla="*/ 6906440 w 8114427"/>
              <a:gd name="connsiteY157" fmla="*/ 4976172 h 5376282"/>
              <a:gd name="connsiteX158" fmla="*/ 6863104 w 8114427"/>
              <a:gd name="connsiteY158" fmla="*/ 4980506 h 5376282"/>
              <a:gd name="connsiteX159" fmla="*/ 6880438 w 8114427"/>
              <a:gd name="connsiteY159" fmla="*/ 4928502 h 5376282"/>
              <a:gd name="connsiteX160" fmla="*/ 6780764 w 8114427"/>
              <a:gd name="connsiteY160" fmla="*/ 4928502 h 5376282"/>
              <a:gd name="connsiteX161" fmla="*/ 6750429 w 8114427"/>
              <a:gd name="connsiteY161" fmla="*/ 4958837 h 5376282"/>
              <a:gd name="connsiteX162" fmla="*/ 6715759 w 8114427"/>
              <a:gd name="connsiteY162" fmla="*/ 4950170 h 5376282"/>
              <a:gd name="connsiteX163" fmla="*/ 6702758 w 8114427"/>
              <a:gd name="connsiteY163" fmla="*/ 4915501 h 5376282"/>
              <a:gd name="connsiteX164" fmla="*/ 6698424 w 8114427"/>
              <a:gd name="connsiteY164" fmla="*/ 4824495 h 5376282"/>
              <a:gd name="connsiteX165" fmla="*/ 6681090 w 8114427"/>
              <a:gd name="connsiteY165" fmla="*/ 4729155 h 5376282"/>
              <a:gd name="connsiteX166" fmla="*/ 6685423 w 8114427"/>
              <a:gd name="connsiteY166" fmla="*/ 4659816 h 5376282"/>
              <a:gd name="connsiteX167" fmla="*/ 6620418 w 8114427"/>
              <a:gd name="connsiteY167" fmla="*/ 4573142 h 5376282"/>
              <a:gd name="connsiteX168" fmla="*/ 6624753 w 8114427"/>
              <a:gd name="connsiteY168" fmla="*/ 4425798 h 5376282"/>
              <a:gd name="connsiteX169" fmla="*/ 6529412 w 8114427"/>
              <a:gd name="connsiteY169" fmla="*/ 4304457 h 5376282"/>
              <a:gd name="connsiteX170" fmla="*/ 6494743 w 8114427"/>
              <a:gd name="connsiteY170" fmla="*/ 4261120 h 5376282"/>
              <a:gd name="connsiteX171" fmla="*/ 6438406 w 8114427"/>
              <a:gd name="connsiteY171" fmla="*/ 4274121 h 5376282"/>
              <a:gd name="connsiteX172" fmla="*/ 6395069 w 8114427"/>
              <a:gd name="connsiteY172" fmla="*/ 4252453 h 5376282"/>
              <a:gd name="connsiteX173" fmla="*/ 6356067 w 8114427"/>
              <a:gd name="connsiteY173" fmla="*/ 4174447 h 5376282"/>
              <a:gd name="connsiteX174" fmla="*/ 6299729 w 8114427"/>
              <a:gd name="connsiteY174" fmla="*/ 4183114 h 5376282"/>
              <a:gd name="connsiteX175" fmla="*/ 6243391 w 8114427"/>
              <a:gd name="connsiteY175" fmla="*/ 4204783 h 5376282"/>
              <a:gd name="connsiteX176" fmla="*/ 6165385 w 8114427"/>
              <a:gd name="connsiteY176" fmla="*/ 4209116 h 5376282"/>
              <a:gd name="connsiteX177" fmla="*/ 6161052 w 8114427"/>
              <a:gd name="connsiteY177" fmla="*/ 4174447 h 5376282"/>
              <a:gd name="connsiteX178" fmla="*/ 6182721 w 8114427"/>
              <a:gd name="connsiteY178" fmla="*/ 4165779 h 5376282"/>
              <a:gd name="connsiteX179" fmla="*/ 6139384 w 8114427"/>
              <a:gd name="connsiteY179" fmla="*/ 4126776 h 5376282"/>
              <a:gd name="connsiteX180" fmla="*/ 6100381 w 8114427"/>
              <a:gd name="connsiteY180" fmla="*/ 4113776 h 5376282"/>
              <a:gd name="connsiteX181" fmla="*/ 6018041 w 8114427"/>
              <a:gd name="connsiteY181" fmla="*/ 4035770 h 5376282"/>
              <a:gd name="connsiteX182" fmla="*/ 5840362 w 8114427"/>
              <a:gd name="connsiteY182" fmla="*/ 4014102 h 5376282"/>
              <a:gd name="connsiteX183" fmla="*/ 5788357 w 8114427"/>
              <a:gd name="connsiteY183" fmla="*/ 4027103 h 5376282"/>
              <a:gd name="connsiteX184" fmla="*/ 5736354 w 8114427"/>
              <a:gd name="connsiteY184" fmla="*/ 4035771 h 5376282"/>
              <a:gd name="connsiteX185" fmla="*/ 5745022 w 8114427"/>
              <a:gd name="connsiteY185" fmla="*/ 4079107 h 5376282"/>
              <a:gd name="connsiteX186" fmla="*/ 5801360 w 8114427"/>
              <a:gd name="connsiteY186" fmla="*/ 4157112 h 5376282"/>
              <a:gd name="connsiteX187" fmla="*/ 5801359 w 8114427"/>
              <a:gd name="connsiteY187" fmla="*/ 4339126 h 5376282"/>
              <a:gd name="connsiteX188" fmla="*/ 5675683 w 8114427"/>
              <a:gd name="connsiteY188" fmla="*/ 4365128 h 5376282"/>
              <a:gd name="connsiteX189" fmla="*/ 5558675 w 8114427"/>
              <a:gd name="connsiteY189" fmla="*/ 4352126 h 5376282"/>
              <a:gd name="connsiteX190" fmla="*/ 5467668 w 8114427"/>
              <a:gd name="connsiteY190" fmla="*/ 4330458 h 5376282"/>
              <a:gd name="connsiteX191" fmla="*/ 5406997 w 8114427"/>
              <a:gd name="connsiteY191" fmla="*/ 4352127 h 5376282"/>
              <a:gd name="connsiteX192" fmla="*/ 5359327 w 8114427"/>
              <a:gd name="connsiteY192" fmla="*/ 4399797 h 5376282"/>
              <a:gd name="connsiteX193" fmla="*/ 5298656 w 8114427"/>
              <a:gd name="connsiteY193" fmla="*/ 4443134 h 5376282"/>
              <a:gd name="connsiteX194" fmla="*/ 5272654 w 8114427"/>
              <a:gd name="connsiteY194" fmla="*/ 4486469 h 5376282"/>
              <a:gd name="connsiteX195" fmla="*/ 5198982 w 8114427"/>
              <a:gd name="connsiteY195" fmla="*/ 4521139 h 5376282"/>
              <a:gd name="connsiteX196" fmla="*/ 5203315 w 8114427"/>
              <a:gd name="connsiteY196" fmla="*/ 4577477 h 5376282"/>
              <a:gd name="connsiteX197" fmla="*/ 5185981 w 8114427"/>
              <a:gd name="connsiteY197" fmla="*/ 4616479 h 5376282"/>
              <a:gd name="connsiteX198" fmla="*/ 5190315 w 8114427"/>
              <a:gd name="connsiteY198" fmla="*/ 4677150 h 5376282"/>
              <a:gd name="connsiteX199" fmla="*/ 5216316 w 8114427"/>
              <a:gd name="connsiteY199" fmla="*/ 4737821 h 5376282"/>
              <a:gd name="connsiteX200" fmla="*/ 5164312 w 8114427"/>
              <a:gd name="connsiteY200" fmla="*/ 4733488 h 5376282"/>
              <a:gd name="connsiteX201" fmla="*/ 5138311 w 8114427"/>
              <a:gd name="connsiteY201" fmla="*/ 4776824 h 5376282"/>
              <a:gd name="connsiteX202" fmla="*/ 5073306 w 8114427"/>
              <a:gd name="connsiteY202" fmla="*/ 4824494 h 5376282"/>
              <a:gd name="connsiteX203" fmla="*/ 5073306 w 8114427"/>
              <a:gd name="connsiteY203" fmla="*/ 4941503 h 5376282"/>
              <a:gd name="connsiteX204" fmla="*/ 5042970 w 8114427"/>
              <a:gd name="connsiteY204" fmla="*/ 4971838 h 5376282"/>
              <a:gd name="connsiteX205" fmla="*/ 5016969 w 8114427"/>
              <a:gd name="connsiteY205" fmla="*/ 5231857 h 5376282"/>
              <a:gd name="connsiteX206" fmla="*/ 4973633 w 8114427"/>
              <a:gd name="connsiteY206" fmla="*/ 5366201 h 5376282"/>
              <a:gd name="connsiteX207" fmla="*/ 4947631 w 8114427"/>
              <a:gd name="connsiteY207" fmla="*/ 5309863 h 5376282"/>
              <a:gd name="connsiteX208" fmla="*/ 4886959 w 8114427"/>
              <a:gd name="connsiteY208" fmla="*/ 5318530 h 5376282"/>
              <a:gd name="connsiteX209" fmla="*/ 4808953 w 8114427"/>
              <a:gd name="connsiteY209" fmla="*/ 5288195 h 5376282"/>
              <a:gd name="connsiteX210" fmla="*/ 4813287 w 8114427"/>
              <a:gd name="connsiteY210" fmla="*/ 5223190 h 5376282"/>
              <a:gd name="connsiteX211" fmla="*/ 4765617 w 8114427"/>
              <a:gd name="connsiteY211" fmla="*/ 5205855 h 5376282"/>
              <a:gd name="connsiteX212" fmla="*/ 4665944 w 8114427"/>
              <a:gd name="connsiteY212" fmla="*/ 5249192 h 5376282"/>
              <a:gd name="connsiteX213" fmla="*/ 4657276 w 8114427"/>
              <a:gd name="connsiteY213" fmla="*/ 5197189 h 5376282"/>
              <a:gd name="connsiteX214" fmla="*/ 4700612 w 8114427"/>
              <a:gd name="connsiteY214" fmla="*/ 5136518 h 5376282"/>
              <a:gd name="connsiteX215" fmla="*/ 4665943 w 8114427"/>
              <a:gd name="connsiteY215" fmla="*/ 5062846 h 5376282"/>
              <a:gd name="connsiteX216" fmla="*/ 4587937 w 8114427"/>
              <a:gd name="connsiteY216" fmla="*/ 5015175 h 5376282"/>
              <a:gd name="connsiteX217" fmla="*/ 4488263 w 8114427"/>
              <a:gd name="connsiteY217" fmla="*/ 5006508 h 5376282"/>
              <a:gd name="connsiteX218" fmla="*/ 4457927 w 8114427"/>
              <a:gd name="connsiteY218" fmla="*/ 5015175 h 5376282"/>
              <a:gd name="connsiteX219" fmla="*/ 4462261 w 8114427"/>
              <a:gd name="connsiteY219" fmla="*/ 5067178 h 5376282"/>
              <a:gd name="connsiteX220" fmla="*/ 4388589 w 8114427"/>
              <a:gd name="connsiteY220" fmla="*/ 5114849 h 5376282"/>
              <a:gd name="connsiteX221" fmla="*/ 4462261 w 8114427"/>
              <a:gd name="connsiteY221" fmla="*/ 5266528 h 5376282"/>
              <a:gd name="connsiteX222" fmla="*/ 4405924 w 8114427"/>
              <a:gd name="connsiteY222" fmla="*/ 5266528 h 5376282"/>
              <a:gd name="connsiteX223" fmla="*/ 4384256 w 8114427"/>
              <a:gd name="connsiteY223" fmla="*/ 5262193 h 5376282"/>
              <a:gd name="connsiteX224" fmla="*/ 4349588 w 8114427"/>
              <a:gd name="connsiteY224" fmla="*/ 5262193 h 5376282"/>
              <a:gd name="connsiteX225" fmla="*/ 4340919 w 8114427"/>
              <a:gd name="connsiteY225" fmla="*/ 5270860 h 5376282"/>
              <a:gd name="connsiteX226" fmla="*/ 4210910 w 8114427"/>
              <a:gd name="connsiteY226" fmla="*/ 5097514 h 5376282"/>
              <a:gd name="connsiteX227" fmla="*/ 4059232 w 8114427"/>
              <a:gd name="connsiteY227" fmla="*/ 4915502 h 5376282"/>
              <a:gd name="connsiteX228" fmla="*/ 4033230 w 8114427"/>
              <a:gd name="connsiteY228" fmla="*/ 4919835 h 5376282"/>
              <a:gd name="connsiteX229" fmla="*/ 3985560 w 8114427"/>
              <a:gd name="connsiteY229" fmla="*/ 4798492 h 5376282"/>
              <a:gd name="connsiteX230" fmla="*/ 3881553 w 8114427"/>
              <a:gd name="connsiteY230" fmla="*/ 4690151 h 5376282"/>
              <a:gd name="connsiteX231" fmla="*/ 3838216 w 8114427"/>
              <a:gd name="connsiteY231" fmla="*/ 4586143 h 5376282"/>
              <a:gd name="connsiteX232" fmla="*/ 3755877 w 8114427"/>
              <a:gd name="connsiteY232" fmla="*/ 4490803 h 5376282"/>
              <a:gd name="connsiteX233" fmla="*/ 3569530 w 8114427"/>
              <a:gd name="connsiteY233" fmla="*/ 4334792 h 5376282"/>
              <a:gd name="connsiteX234" fmla="*/ 3465522 w 8114427"/>
              <a:gd name="connsiteY234" fmla="*/ 4243785 h 5376282"/>
              <a:gd name="connsiteX235" fmla="*/ 3391850 w 8114427"/>
              <a:gd name="connsiteY235" fmla="*/ 4161446 h 5376282"/>
              <a:gd name="connsiteX236" fmla="*/ 3365848 w 8114427"/>
              <a:gd name="connsiteY236" fmla="*/ 4096441 h 5376282"/>
              <a:gd name="connsiteX237" fmla="*/ 3296510 w 8114427"/>
              <a:gd name="connsiteY237" fmla="*/ 4035770 h 5376282"/>
              <a:gd name="connsiteX238" fmla="*/ 3279175 w 8114427"/>
              <a:gd name="connsiteY238" fmla="*/ 3966432 h 5376282"/>
              <a:gd name="connsiteX239" fmla="*/ 3248839 w 8114427"/>
              <a:gd name="connsiteY239" fmla="*/ 3936096 h 5376282"/>
              <a:gd name="connsiteX240" fmla="*/ 3240172 w 8114427"/>
              <a:gd name="connsiteY240" fmla="*/ 3905760 h 5376282"/>
              <a:gd name="connsiteX241" fmla="*/ 3114497 w 8114427"/>
              <a:gd name="connsiteY241" fmla="*/ 3797419 h 5376282"/>
              <a:gd name="connsiteX242" fmla="*/ 2980153 w 8114427"/>
              <a:gd name="connsiteY242" fmla="*/ 3758416 h 5376282"/>
              <a:gd name="connsiteX243" fmla="*/ 2923815 w 8114427"/>
              <a:gd name="connsiteY243" fmla="*/ 3697746 h 5376282"/>
              <a:gd name="connsiteX244" fmla="*/ 2867480 w 8114427"/>
              <a:gd name="connsiteY244" fmla="*/ 3650075 h 5376282"/>
              <a:gd name="connsiteX245" fmla="*/ 2806810 w 8114427"/>
              <a:gd name="connsiteY245" fmla="*/ 3637074 h 5376282"/>
              <a:gd name="connsiteX246" fmla="*/ 2798142 w 8114427"/>
              <a:gd name="connsiteY246" fmla="*/ 3524399 h 5376282"/>
              <a:gd name="connsiteX247" fmla="*/ 2798143 w 8114427"/>
              <a:gd name="connsiteY247" fmla="*/ 3463728 h 5376282"/>
              <a:gd name="connsiteX248" fmla="*/ 2884816 w 8114427"/>
              <a:gd name="connsiteY248" fmla="*/ 3351053 h 5376282"/>
              <a:gd name="connsiteX249" fmla="*/ 2880504 w 8114427"/>
              <a:gd name="connsiteY249" fmla="*/ 3250100 h 5376282"/>
              <a:gd name="connsiteX250" fmla="*/ 2810649 w 8114427"/>
              <a:gd name="connsiteY250" fmla="*/ 3120674 h 5376282"/>
              <a:gd name="connsiteX251" fmla="*/ 2719113 w 8114427"/>
              <a:gd name="connsiteY251" fmla="*/ 3110284 h 5376282"/>
              <a:gd name="connsiteX252" fmla="*/ 2659973 w 8114427"/>
              <a:gd name="connsiteY252" fmla="*/ 3080958 h 5376282"/>
              <a:gd name="connsiteX0" fmla="*/ 1574096 w 8114427"/>
              <a:gd name="connsiteY0" fmla="*/ 3303354 h 5376282"/>
              <a:gd name="connsiteX1" fmla="*/ 519706 w 8114427"/>
              <a:gd name="connsiteY1" fmla="*/ 2282764 h 5376282"/>
              <a:gd name="connsiteX2" fmla="*/ 517324 w 8114427"/>
              <a:gd name="connsiteY2" fmla="*/ 2280382 h 5376282"/>
              <a:gd name="connsiteX3" fmla="*/ 719731 w 8114427"/>
              <a:gd name="connsiteY3" fmla="*/ 2366107 h 5376282"/>
              <a:gd name="connsiteX4" fmla="*/ 829268 w 8114427"/>
              <a:gd name="connsiteY4" fmla="*/ 2330388 h 5376282"/>
              <a:gd name="connsiteX5" fmla="*/ 933092 w 8114427"/>
              <a:gd name="connsiteY5" fmla="*/ 2462308 h 5376282"/>
              <a:gd name="connsiteX6" fmla="*/ 979286 w 8114427"/>
              <a:gd name="connsiteY6" fmla="*/ 2406588 h 5376282"/>
              <a:gd name="connsiteX7" fmla="*/ 895943 w 8114427"/>
              <a:gd name="connsiteY7" fmla="*/ 2383251 h 5376282"/>
              <a:gd name="connsiteX8" fmla="*/ 897848 w 8114427"/>
              <a:gd name="connsiteY8" fmla="*/ 2294669 h 5376282"/>
              <a:gd name="connsiteX9" fmla="*/ 953093 w 8114427"/>
              <a:gd name="connsiteY9" fmla="*/ 2040828 h 5376282"/>
              <a:gd name="connsiteX10" fmla="*/ 882262 w 8114427"/>
              <a:gd name="connsiteY10" fmla="*/ 1952938 h 5376282"/>
              <a:gd name="connsiteX11" fmla="*/ 819649 w 8114427"/>
              <a:gd name="connsiteY11" fmla="*/ 1842296 h 5376282"/>
              <a:gd name="connsiteX12" fmla="*/ 724892 w 8114427"/>
              <a:gd name="connsiteY12" fmla="*/ 1694990 h 5376282"/>
              <a:gd name="connsiteX13" fmla="*/ 582758 w 8114427"/>
              <a:gd name="connsiteY13" fmla="*/ 1570351 h 5376282"/>
              <a:gd name="connsiteX14" fmla="*/ 490044 w 8114427"/>
              <a:gd name="connsiteY14" fmla="*/ 1461969 h 5376282"/>
              <a:gd name="connsiteX15" fmla="*/ 398787 w 8114427"/>
              <a:gd name="connsiteY15" fmla="*/ 1377494 h 5376282"/>
              <a:gd name="connsiteX16" fmla="*/ 373643 w 8114427"/>
              <a:gd name="connsiteY16" fmla="*/ 1258831 h 5376282"/>
              <a:gd name="connsiteX17" fmla="*/ 379402 w 8114427"/>
              <a:gd name="connsiteY17" fmla="*/ 1151904 h 5376282"/>
              <a:gd name="connsiteX18" fmla="*/ 343327 w 8114427"/>
              <a:gd name="connsiteY18" fmla="*/ 1054238 h 5376282"/>
              <a:gd name="connsiteX19" fmla="*/ 302947 w 8114427"/>
              <a:gd name="connsiteY19" fmla="*/ 996082 h 5376282"/>
              <a:gd name="connsiteX20" fmla="*/ 307902 w 8114427"/>
              <a:gd name="connsiteY20" fmla="*/ 860731 h 5376282"/>
              <a:gd name="connsiteX21" fmla="*/ 218162 w 8114427"/>
              <a:gd name="connsiteY21" fmla="*/ 767429 h 5376282"/>
              <a:gd name="connsiteX22" fmla="*/ 238786 w 8114427"/>
              <a:gd name="connsiteY22" fmla="*/ 673694 h 5376282"/>
              <a:gd name="connsiteX23" fmla="*/ 131859 w 8114427"/>
              <a:gd name="connsiteY23" fmla="*/ 414074 h 5376282"/>
              <a:gd name="connsiteX24" fmla="*/ 179454 w 8114427"/>
              <a:gd name="connsiteY24" fmla="*/ 360503 h 5376282"/>
              <a:gd name="connsiteX25" fmla="*/ 91696 w 8114427"/>
              <a:gd name="connsiteY25" fmla="*/ 241499 h 5376282"/>
              <a:gd name="connsiteX26" fmla="*/ 44535 w 8114427"/>
              <a:gd name="connsiteY26" fmla="*/ 106364 h 5376282"/>
              <a:gd name="connsiteX27" fmla="*/ 73903 w 8114427"/>
              <a:gd name="connsiteY27" fmla="*/ 3029 h 5376282"/>
              <a:gd name="connsiteX28" fmla="*/ 914999 w 8114427"/>
              <a:gd name="connsiteY28" fmla="*/ 32694 h 5376282"/>
              <a:gd name="connsiteX29" fmla="*/ 985387 w 8114427"/>
              <a:gd name="connsiteY29" fmla="*/ 86035 h 5376282"/>
              <a:gd name="connsiteX30" fmla="*/ 1040724 w 8114427"/>
              <a:gd name="connsiteY30" fmla="*/ 212028 h 5376282"/>
              <a:gd name="connsiteX31" fmla="*/ 2217091 w 8114427"/>
              <a:gd name="connsiteY31" fmla="*/ 808490 h 5376282"/>
              <a:gd name="connsiteX32" fmla="*/ 2789562 w 8114427"/>
              <a:gd name="connsiteY32" fmla="*/ 907056 h 5376282"/>
              <a:gd name="connsiteX33" fmla="*/ 3280035 w 8114427"/>
              <a:gd name="connsiteY33" fmla="*/ 953195 h 5376282"/>
              <a:gd name="connsiteX34" fmla="*/ 3494599 w 8114427"/>
              <a:gd name="connsiteY34" fmla="*/ 977101 h 5376282"/>
              <a:gd name="connsiteX35" fmla="*/ 3506552 w 8114427"/>
              <a:gd name="connsiteY35" fmla="*/ 977101 h 5376282"/>
              <a:gd name="connsiteX36" fmla="*/ 3518505 w 8114427"/>
              <a:gd name="connsiteY36" fmla="*/ 779877 h 5376282"/>
              <a:gd name="connsiteX37" fmla="*/ 3518505 w 8114427"/>
              <a:gd name="connsiteY37" fmla="*/ 773901 h 5376282"/>
              <a:gd name="connsiteX38" fmla="*/ 3655964 w 8114427"/>
              <a:gd name="connsiteY38" fmla="*/ 773901 h 5376282"/>
              <a:gd name="connsiteX39" fmla="*/ 4205799 w 8114427"/>
              <a:gd name="connsiteY39" fmla="*/ 821713 h 5376282"/>
              <a:gd name="connsiteX40" fmla="*/ 4241658 w 8114427"/>
              <a:gd name="connsiteY40" fmla="*/ 821713 h 5376282"/>
              <a:gd name="connsiteX41" fmla="*/ 4271540 w 8114427"/>
              <a:gd name="connsiteY41" fmla="*/ 851595 h 5376282"/>
              <a:gd name="connsiteX42" fmla="*/ 4295446 w 8114427"/>
              <a:gd name="connsiteY42" fmla="*/ 905383 h 5376282"/>
              <a:gd name="connsiteX43" fmla="*/ 4301423 w 8114427"/>
              <a:gd name="connsiteY43" fmla="*/ 953195 h 5376282"/>
              <a:gd name="connsiteX44" fmla="*/ 4343258 w 8114427"/>
              <a:gd name="connsiteY44" fmla="*/ 1001007 h 5376282"/>
              <a:gd name="connsiteX45" fmla="*/ 4408999 w 8114427"/>
              <a:gd name="connsiteY45" fmla="*/ 1012960 h 5376282"/>
              <a:gd name="connsiteX46" fmla="*/ 4462787 w 8114427"/>
              <a:gd name="connsiteY46" fmla="*/ 1060772 h 5376282"/>
              <a:gd name="connsiteX47" fmla="*/ 4504623 w 8114427"/>
              <a:gd name="connsiteY47" fmla="*/ 1114560 h 5376282"/>
              <a:gd name="connsiteX48" fmla="*/ 4558411 w 8114427"/>
              <a:gd name="connsiteY48" fmla="*/ 1168348 h 5376282"/>
              <a:gd name="connsiteX49" fmla="*/ 4576340 w 8114427"/>
              <a:gd name="connsiteY49" fmla="*/ 1198230 h 5376282"/>
              <a:gd name="connsiteX50" fmla="*/ 4630129 w 8114427"/>
              <a:gd name="connsiteY50" fmla="*/ 1246042 h 5376282"/>
              <a:gd name="connsiteX51" fmla="*/ 4683917 w 8114427"/>
              <a:gd name="connsiteY51" fmla="*/ 1293854 h 5376282"/>
              <a:gd name="connsiteX52" fmla="*/ 4689893 w 8114427"/>
              <a:gd name="connsiteY52" fmla="*/ 1293854 h 5376282"/>
              <a:gd name="connsiteX53" fmla="*/ 4749658 w 8114427"/>
              <a:gd name="connsiteY53" fmla="*/ 1311783 h 5376282"/>
              <a:gd name="connsiteX54" fmla="*/ 4791493 w 8114427"/>
              <a:gd name="connsiteY54" fmla="*/ 1365572 h 5376282"/>
              <a:gd name="connsiteX55" fmla="*/ 4797470 w 8114427"/>
              <a:gd name="connsiteY55" fmla="*/ 1377524 h 5376282"/>
              <a:gd name="connsiteX56" fmla="*/ 4821376 w 8114427"/>
              <a:gd name="connsiteY56" fmla="*/ 1401430 h 5376282"/>
              <a:gd name="connsiteX57" fmla="*/ 4845281 w 8114427"/>
              <a:gd name="connsiteY57" fmla="*/ 1443266 h 5376282"/>
              <a:gd name="connsiteX58" fmla="*/ 4851258 w 8114427"/>
              <a:gd name="connsiteY58" fmla="*/ 1491077 h 5376282"/>
              <a:gd name="connsiteX59" fmla="*/ 4863211 w 8114427"/>
              <a:gd name="connsiteY59" fmla="*/ 1514983 h 5376282"/>
              <a:gd name="connsiteX60" fmla="*/ 4887117 w 8114427"/>
              <a:gd name="connsiteY60" fmla="*/ 1544866 h 5376282"/>
              <a:gd name="connsiteX61" fmla="*/ 4911023 w 8114427"/>
              <a:gd name="connsiteY61" fmla="*/ 1580724 h 5376282"/>
              <a:gd name="connsiteX62" fmla="*/ 4922976 w 8114427"/>
              <a:gd name="connsiteY62" fmla="*/ 1610607 h 5376282"/>
              <a:gd name="connsiteX63" fmla="*/ 4899070 w 8114427"/>
              <a:gd name="connsiteY63" fmla="*/ 1664395 h 5376282"/>
              <a:gd name="connsiteX64" fmla="*/ 4922976 w 8114427"/>
              <a:gd name="connsiteY64" fmla="*/ 1712207 h 5376282"/>
              <a:gd name="connsiteX65" fmla="*/ 4934929 w 8114427"/>
              <a:gd name="connsiteY65" fmla="*/ 1742089 h 5376282"/>
              <a:gd name="connsiteX66" fmla="*/ 4952858 w 8114427"/>
              <a:gd name="connsiteY66" fmla="*/ 1783924 h 5376282"/>
              <a:gd name="connsiteX67" fmla="*/ 4964811 w 8114427"/>
              <a:gd name="connsiteY67" fmla="*/ 1801854 h 5376282"/>
              <a:gd name="connsiteX68" fmla="*/ 4964811 w 8114427"/>
              <a:gd name="connsiteY68" fmla="*/ 1831736 h 5376282"/>
              <a:gd name="connsiteX69" fmla="*/ 5012623 w 8114427"/>
              <a:gd name="connsiteY69" fmla="*/ 1891501 h 5376282"/>
              <a:gd name="connsiteX70" fmla="*/ 5042505 w 8114427"/>
              <a:gd name="connsiteY70" fmla="*/ 1909430 h 5376282"/>
              <a:gd name="connsiteX71" fmla="*/ 5048481 w 8114427"/>
              <a:gd name="connsiteY71" fmla="*/ 1903454 h 5376282"/>
              <a:gd name="connsiteX72" fmla="*/ 5090317 w 8114427"/>
              <a:gd name="connsiteY72" fmla="*/ 1921383 h 5376282"/>
              <a:gd name="connsiteX73" fmla="*/ 5144105 w 8114427"/>
              <a:gd name="connsiteY73" fmla="*/ 1969195 h 5376282"/>
              <a:gd name="connsiteX74" fmla="*/ 5185940 w 8114427"/>
              <a:gd name="connsiteY74" fmla="*/ 2005054 h 5376282"/>
              <a:gd name="connsiteX75" fmla="*/ 5221799 w 8114427"/>
              <a:gd name="connsiteY75" fmla="*/ 2017007 h 5376282"/>
              <a:gd name="connsiteX76" fmla="*/ 5275587 w 8114427"/>
              <a:gd name="connsiteY76" fmla="*/ 2028960 h 5376282"/>
              <a:gd name="connsiteX77" fmla="*/ 5275587 w 8114427"/>
              <a:gd name="connsiteY77" fmla="*/ 2052866 h 5376282"/>
              <a:gd name="connsiteX78" fmla="*/ 5323399 w 8114427"/>
              <a:gd name="connsiteY78" fmla="*/ 2082748 h 5376282"/>
              <a:gd name="connsiteX79" fmla="*/ 5359258 w 8114427"/>
              <a:gd name="connsiteY79" fmla="*/ 2088724 h 5376282"/>
              <a:gd name="connsiteX80" fmla="*/ 5401093 w 8114427"/>
              <a:gd name="connsiteY80" fmla="*/ 2124583 h 5376282"/>
              <a:gd name="connsiteX81" fmla="*/ 5430976 w 8114427"/>
              <a:gd name="connsiteY81" fmla="*/ 2142513 h 5376282"/>
              <a:gd name="connsiteX82" fmla="*/ 5442929 w 8114427"/>
              <a:gd name="connsiteY82" fmla="*/ 2148489 h 5376282"/>
              <a:gd name="connsiteX83" fmla="*/ 5466834 w 8114427"/>
              <a:gd name="connsiteY83" fmla="*/ 2154466 h 5376282"/>
              <a:gd name="connsiteX84" fmla="*/ 5526599 w 8114427"/>
              <a:gd name="connsiteY84" fmla="*/ 2178372 h 5376282"/>
              <a:gd name="connsiteX85" fmla="*/ 5550505 w 8114427"/>
              <a:gd name="connsiteY85" fmla="*/ 2154466 h 5376282"/>
              <a:gd name="connsiteX86" fmla="*/ 5574411 w 8114427"/>
              <a:gd name="connsiteY86" fmla="*/ 2130560 h 5376282"/>
              <a:gd name="connsiteX87" fmla="*/ 5604293 w 8114427"/>
              <a:gd name="connsiteY87" fmla="*/ 2088724 h 5376282"/>
              <a:gd name="connsiteX88" fmla="*/ 5646129 w 8114427"/>
              <a:gd name="connsiteY88" fmla="*/ 2064819 h 5376282"/>
              <a:gd name="connsiteX89" fmla="*/ 5634176 w 8114427"/>
              <a:gd name="connsiteY89" fmla="*/ 2046889 h 5376282"/>
              <a:gd name="connsiteX90" fmla="*/ 5634176 w 8114427"/>
              <a:gd name="connsiteY90" fmla="*/ 2011030 h 5376282"/>
              <a:gd name="connsiteX91" fmla="*/ 5670034 w 8114427"/>
              <a:gd name="connsiteY91" fmla="*/ 1975172 h 5376282"/>
              <a:gd name="connsiteX92" fmla="*/ 5670034 w 8114427"/>
              <a:gd name="connsiteY92" fmla="*/ 1957242 h 5376282"/>
              <a:gd name="connsiteX93" fmla="*/ 5735776 w 8114427"/>
              <a:gd name="connsiteY93" fmla="*/ 1819783 h 5376282"/>
              <a:gd name="connsiteX94" fmla="*/ 5753705 w 8114427"/>
              <a:gd name="connsiteY94" fmla="*/ 1813807 h 5376282"/>
              <a:gd name="connsiteX95" fmla="*/ 5843352 w 8114427"/>
              <a:gd name="connsiteY95" fmla="*/ 1795877 h 5376282"/>
              <a:gd name="connsiteX96" fmla="*/ 5855305 w 8114427"/>
              <a:gd name="connsiteY96" fmla="*/ 1795877 h 5376282"/>
              <a:gd name="connsiteX97" fmla="*/ 5879210 w 8114427"/>
              <a:gd name="connsiteY97" fmla="*/ 1765996 h 5376282"/>
              <a:gd name="connsiteX98" fmla="*/ 6070456 w 8114427"/>
              <a:gd name="connsiteY98" fmla="*/ 1789901 h 5376282"/>
              <a:gd name="connsiteX99" fmla="*/ 6219869 w 8114427"/>
              <a:gd name="connsiteY99" fmla="*/ 1807830 h 5376282"/>
              <a:gd name="connsiteX100" fmla="*/ 6291586 w 8114427"/>
              <a:gd name="connsiteY100" fmla="*/ 1849666 h 5376282"/>
              <a:gd name="connsiteX101" fmla="*/ 6327444 w 8114427"/>
              <a:gd name="connsiteY101" fmla="*/ 1897477 h 5376282"/>
              <a:gd name="connsiteX102" fmla="*/ 6333421 w 8114427"/>
              <a:gd name="connsiteY102" fmla="*/ 1939313 h 5376282"/>
              <a:gd name="connsiteX103" fmla="*/ 6423067 w 8114427"/>
              <a:gd name="connsiteY103" fmla="*/ 1951266 h 5376282"/>
              <a:gd name="connsiteX104" fmla="*/ 6452950 w 8114427"/>
              <a:gd name="connsiteY104" fmla="*/ 2017007 h 5376282"/>
              <a:gd name="connsiteX105" fmla="*/ 6512713 w 8114427"/>
              <a:gd name="connsiteY105" fmla="*/ 2046889 h 5376282"/>
              <a:gd name="connsiteX106" fmla="*/ 6584431 w 8114427"/>
              <a:gd name="connsiteY106" fmla="*/ 2118606 h 5376282"/>
              <a:gd name="connsiteX107" fmla="*/ 6620289 w 8114427"/>
              <a:gd name="connsiteY107" fmla="*/ 2256065 h 5376282"/>
              <a:gd name="connsiteX108" fmla="*/ 6703960 w 8114427"/>
              <a:gd name="connsiteY108" fmla="*/ 2381572 h 5376282"/>
              <a:gd name="connsiteX109" fmla="*/ 6745795 w 8114427"/>
              <a:gd name="connsiteY109" fmla="*/ 2501101 h 5376282"/>
              <a:gd name="connsiteX110" fmla="*/ 6829465 w 8114427"/>
              <a:gd name="connsiteY110" fmla="*/ 2560866 h 5376282"/>
              <a:gd name="connsiteX111" fmla="*/ 6889229 w 8114427"/>
              <a:gd name="connsiteY111" fmla="*/ 2650512 h 5376282"/>
              <a:gd name="connsiteX112" fmla="*/ 6948993 w 8114427"/>
              <a:gd name="connsiteY112" fmla="*/ 2758089 h 5376282"/>
              <a:gd name="connsiteX113" fmla="*/ 6996805 w 8114427"/>
              <a:gd name="connsiteY113" fmla="*/ 2805900 h 5376282"/>
              <a:gd name="connsiteX114" fmla="*/ 7068521 w 8114427"/>
              <a:gd name="connsiteY114" fmla="*/ 2829806 h 5376282"/>
              <a:gd name="connsiteX115" fmla="*/ 7080473 w 8114427"/>
              <a:gd name="connsiteY115" fmla="*/ 2907501 h 5376282"/>
              <a:gd name="connsiteX116" fmla="*/ 7086450 w 8114427"/>
              <a:gd name="connsiteY116" fmla="*/ 2979218 h 5376282"/>
              <a:gd name="connsiteX117" fmla="*/ 7104378 w 8114427"/>
              <a:gd name="connsiteY117" fmla="*/ 3080819 h 5376282"/>
              <a:gd name="connsiteX118" fmla="*/ 7146214 w 8114427"/>
              <a:gd name="connsiteY118" fmla="*/ 3182419 h 5376282"/>
              <a:gd name="connsiteX119" fmla="*/ 7176095 w 8114427"/>
              <a:gd name="connsiteY119" fmla="*/ 3194372 h 5376282"/>
              <a:gd name="connsiteX120" fmla="*/ 7200002 w 8114427"/>
              <a:gd name="connsiteY120" fmla="*/ 3260112 h 5376282"/>
              <a:gd name="connsiteX121" fmla="*/ 7277694 w 8114427"/>
              <a:gd name="connsiteY121" fmla="*/ 3361711 h 5376282"/>
              <a:gd name="connsiteX122" fmla="*/ 7385271 w 8114427"/>
              <a:gd name="connsiteY122" fmla="*/ 3391593 h 5376282"/>
              <a:gd name="connsiteX123" fmla="*/ 7451012 w 8114427"/>
              <a:gd name="connsiteY123" fmla="*/ 3445381 h 5376282"/>
              <a:gd name="connsiteX124" fmla="*/ 7558588 w 8114427"/>
              <a:gd name="connsiteY124" fmla="*/ 3451357 h 5376282"/>
              <a:gd name="connsiteX125" fmla="*/ 7630305 w 8114427"/>
              <a:gd name="connsiteY125" fmla="*/ 3517097 h 5376282"/>
              <a:gd name="connsiteX126" fmla="*/ 7702023 w 8114427"/>
              <a:gd name="connsiteY126" fmla="*/ 3546980 h 5376282"/>
              <a:gd name="connsiteX127" fmla="*/ 7857410 w 8114427"/>
              <a:gd name="connsiteY127" fmla="*/ 3535026 h 5376282"/>
              <a:gd name="connsiteX128" fmla="*/ 7970962 w 8114427"/>
              <a:gd name="connsiteY128" fmla="*/ 3588814 h 5376282"/>
              <a:gd name="connsiteX129" fmla="*/ 8012796 w 8114427"/>
              <a:gd name="connsiteY129" fmla="*/ 3612720 h 5376282"/>
              <a:gd name="connsiteX130" fmla="*/ 8090490 w 8114427"/>
              <a:gd name="connsiteY130" fmla="*/ 3564909 h 5376282"/>
              <a:gd name="connsiteX131" fmla="*/ 8108418 w 8114427"/>
              <a:gd name="connsiteY131" fmla="*/ 3558932 h 5376282"/>
              <a:gd name="connsiteX132" fmla="*/ 8114394 w 8114427"/>
              <a:gd name="connsiteY132" fmla="*/ 3720296 h 5376282"/>
              <a:gd name="connsiteX133" fmla="*/ 8030724 w 8114427"/>
              <a:gd name="connsiteY133" fmla="*/ 3893614 h 5376282"/>
              <a:gd name="connsiteX134" fmla="*/ 7970960 w 8114427"/>
              <a:gd name="connsiteY134" fmla="*/ 4054978 h 5376282"/>
              <a:gd name="connsiteX135" fmla="*/ 7929124 w 8114427"/>
              <a:gd name="connsiteY135" fmla="*/ 4365754 h 5376282"/>
              <a:gd name="connsiteX136" fmla="*/ 7911195 w 8114427"/>
              <a:gd name="connsiteY136" fmla="*/ 4568954 h 5376282"/>
              <a:gd name="connsiteX137" fmla="*/ 7917171 w 8114427"/>
              <a:gd name="connsiteY137" fmla="*/ 4736295 h 5376282"/>
              <a:gd name="connsiteX138" fmla="*/ 7917171 w 8114427"/>
              <a:gd name="connsiteY138" fmla="*/ 4867777 h 5376282"/>
              <a:gd name="connsiteX139" fmla="*/ 7929124 w 8114427"/>
              <a:gd name="connsiteY139" fmla="*/ 5029141 h 5376282"/>
              <a:gd name="connsiteX140" fmla="*/ 7893266 w 8114427"/>
              <a:gd name="connsiteY140" fmla="*/ 5166599 h 5376282"/>
              <a:gd name="connsiteX141" fmla="*/ 7905219 w 8114427"/>
              <a:gd name="connsiteY141" fmla="*/ 5280152 h 5376282"/>
              <a:gd name="connsiteX142" fmla="*/ 7935101 w 8114427"/>
              <a:gd name="connsiteY142" fmla="*/ 5369799 h 5376282"/>
              <a:gd name="connsiteX143" fmla="*/ 7911195 w 8114427"/>
              <a:gd name="connsiteY143" fmla="*/ 5369798 h 5376282"/>
              <a:gd name="connsiteX144" fmla="*/ 7815571 w 8114427"/>
              <a:gd name="connsiteY144" fmla="*/ 5327962 h 5376282"/>
              <a:gd name="connsiteX145" fmla="*/ 7725924 w 8114427"/>
              <a:gd name="connsiteY145" fmla="*/ 5286127 h 5376282"/>
              <a:gd name="connsiteX146" fmla="*/ 7678113 w 8114427"/>
              <a:gd name="connsiteY146" fmla="*/ 5292104 h 5376282"/>
              <a:gd name="connsiteX147" fmla="*/ 7546631 w 8114427"/>
              <a:gd name="connsiteY147" fmla="*/ 5298081 h 5376282"/>
              <a:gd name="connsiteX148" fmla="*/ 7474913 w 8114427"/>
              <a:gd name="connsiteY148" fmla="*/ 5310034 h 5376282"/>
              <a:gd name="connsiteX149" fmla="*/ 7445031 w 8114427"/>
              <a:gd name="connsiteY149" fmla="*/ 5339916 h 5376282"/>
              <a:gd name="connsiteX150" fmla="*/ 7259760 w 8114427"/>
              <a:gd name="connsiteY150" fmla="*/ 5298080 h 5376282"/>
              <a:gd name="connsiteX151" fmla="*/ 7214129 w 8114427"/>
              <a:gd name="connsiteY151" fmla="*/ 5192855 h 5376282"/>
              <a:gd name="connsiteX152" fmla="*/ 7179460 w 8114427"/>
              <a:gd name="connsiteY152" fmla="*/ 5214524 h 5376282"/>
              <a:gd name="connsiteX153" fmla="*/ 7144791 w 8114427"/>
              <a:gd name="connsiteY153" fmla="*/ 5179854 h 5376282"/>
              <a:gd name="connsiteX154" fmla="*/ 7127456 w 8114427"/>
              <a:gd name="connsiteY154" fmla="*/ 5218856 h 5376282"/>
              <a:gd name="connsiteX155" fmla="*/ 6915107 w 8114427"/>
              <a:gd name="connsiteY155" fmla="*/ 5145184 h 5376282"/>
              <a:gd name="connsiteX156" fmla="*/ 6893439 w 8114427"/>
              <a:gd name="connsiteY156" fmla="*/ 5097514 h 5376282"/>
              <a:gd name="connsiteX157" fmla="*/ 6941109 w 8114427"/>
              <a:gd name="connsiteY157" fmla="*/ 5054178 h 5376282"/>
              <a:gd name="connsiteX158" fmla="*/ 6906440 w 8114427"/>
              <a:gd name="connsiteY158" fmla="*/ 4976172 h 5376282"/>
              <a:gd name="connsiteX159" fmla="*/ 6863104 w 8114427"/>
              <a:gd name="connsiteY159" fmla="*/ 4980506 h 5376282"/>
              <a:gd name="connsiteX160" fmla="*/ 6880438 w 8114427"/>
              <a:gd name="connsiteY160" fmla="*/ 4928502 h 5376282"/>
              <a:gd name="connsiteX161" fmla="*/ 6780764 w 8114427"/>
              <a:gd name="connsiteY161" fmla="*/ 4928502 h 5376282"/>
              <a:gd name="connsiteX162" fmla="*/ 6750429 w 8114427"/>
              <a:gd name="connsiteY162" fmla="*/ 4958837 h 5376282"/>
              <a:gd name="connsiteX163" fmla="*/ 6715759 w 8114427"/>
              <a:gd name="connsiteY163" fmla="*/ 4950170 h 5376282"/>
              <a:gd name="connsiteX164" fmla="*/ 6702758 w 8114427"/>
              <a:gd name="connsiteY164" fmla="*/ 4915501 h 5376282"/>
              <a:gd name="connsiteX165" fmla="*/ 6698424 w 8114427"/>
              <a:gd name="connsiteY165" fmla="*/ 4824495 h 5376282"/>
              <a:gd name="connsiteX166" fmla="*/ 6681090 w 8114427"/>
              <a:gd name="connsiteY166" fmla="*/ 4729155 h 5376282"/>
              <a:gd name="connsiteX167" fmla="*/ 6685423 w 8114427"/>
              <a:gd name="connsiteY167" fmla="*/ 4659816 h 5376282"/>
              <a:gd name="connsiteX168" fmla="*/ 6620418 w 8114427"/>
              <a:gd name="connsiteY168" fmla="*/ 4573142 h 5376282"/>
              <a:gd name="connsiteX169" fmla="*/ 6624753 w 8114427"/>
              <a:gd name="connsiteY169" fmla="*/ 4425798 h 5376282"/>
              <a:gd name="connsiteX170" fmla="*/ 6529412 w 8114427"/>
              <a:gd name="connsiteY170" fmla="*/ 4304457 h 5376282"/>
              <a:gd name="connsiteX171" fmla="*/ 6494743 w 8114427"/>
              <a:gd name="connsiteY171" fmla="*/ 4261120 h 5376282"/>
              <a:gd name="connsiteX172" fmla="*/ 6438406 w 8114427"/>
              <a:gd name="connsiteY172" fmla="*/ 4274121 h 5376282"/>
              <a:gd name="connsiteX173" fmla="*/ 6395069 w 8114427"/>
              <a:gd name="connsiteY173" fmla="*/ 4252453 h 5376282"/>
              <a:gd name="connsiteX174" fmla="*/ 6356067 w 8114427"/>
              <a:gd name="connsiteY174" fmla="*/ 4174447 h 5376282"/>
              <a:gd name="connsiteX175" fmla="*/ 6299729 w 8114427"/>
              <a:gd name="connsiteY175" fmla="*/ 4183114 h 5376282"/>
              <a:gd name="connsiteX176" fmla="*/ 6243391 w 8114427"/>
              <a:gd name="connsiteY176" fmla="*/ 4204783 h 5376282"/>
              <a:gd name="connsiteX177" fmla="*/ 6165385 w 8114427"/>
              <a:gd name="connsiteY177" fmla="*/ 4209116 h 5376282"/>
              <a:gd name="connsiteX178" fmla="*/ 6161052 w 8114427"/>
              <a:gd name="connsiteY178" fmla="*/ 4174447 h 5376282"/>
              <a:gd name="connsiteX179" fmla="*/ 6182721 w 8114427"/>
              <a:gd name="connsiteY179" fmla="*/ 4165779 h 5376282"/>
              <a:gd name="connsiteX180" fmla="*/ 6139384 w 8114427"/>
              <a:gd name="connsiteY180" fmla="*/ 4126776 h 5376282"/>
              <a:gd name="connsiteX181" fmla="*/ 6100381 w 8114427"/>
              <a:gd name="connsiteY181" fmla="*/ 4113776 h 5376282"/>
              <a:gd name="connsiteX182" fmla="*/ 6018041 w 8114427"/>
              <a:gd name="connsiteY182" fmla="*/ 4035770 h 5376282"/>
              <a:gd name="connsiteX183" fmla="*/ 5840362 w 8114427"/>
              <a:gd name="connsiteY183" fmla="*/ 4014102 h 5376282"/>
              <a:gd name="connsiteX184" fmla="*/ 5788357 w 8114427"/>
              <a:gd name="connsiteY184" fmla="*/ 4027103 h 5376282"/>
              <a:gd name="connsiteX185" fmla="*/ 5736354 w 8114427"/>
              <a:gd name="connsiteY185" fmla="*/ 4035771 h 5376282"/>
              <a:gd name="connsiteX186" fmla="*/ 5745022 w 8114427"/>
              <a:gd name="connsiteY186" fmla="*/ 4079107 h 5376282"/>
              <a:gd name="connsiteX187" fmla="*/ 5801360 w 8114427"/>
              <a:gd name="connsiteY187" fmla="*/ 4157112 h 5376282"/>
              <a:gd name="connsiteX188" fmla="*/ 5801359 w 8114427"/>
              <a:gd name="connsiteY188" fmla="*/ 4339126 h 5376282"/>
              <a:gd name="connsiteX189" fmla="*/ 5675683 w 8114427"/>
              <a:gd name="connsiteY189" fmla="*/ 4365128 h 5376282"/>
              <a:gd name="connsiteX190" fmla="*/ 5558675 w 8114427"/>
              <a:gd name="connsiteY190" fmla="*/ 4352126 h 5376282"/>
              <a:gd name="connsiteX191" fmla="*/ 5467668 w 8114427"/>
              <a:gd name="connsiteY191" fmla="*/ 4330458 h 5376282"/>
              <a:gd name="connsiteX192" fmla="*/ 5406997 w 8114427"/>
              <a:gd name="connsiteY192" fmla="*/ 4352127 h 5376282"/>
              <a:gd name="connsiteX193" fmla="*/ 5359327 w 8114427"/>
              <a:gd name="connsiteY193" fmla="*/ 4399797 h 5376282"/>
              <a:gd name="connsiteX194" fmla="*/ 5298656 w 8114427"/>
              <a:gd name="connsiteY194" fmla="*/ 4443134 h 5376282"/>
              <a:gd name="connsiteX195" fmla="*/ 5272654 w 8114427"/>
              <a:gd name="connsiteY195" fmla="*/ 4486469 h 5376282"/>
              <a:gd name="connsiteX196" fmla="*/ 5198982 w 8114427"/>
              <a:gd name="connsiteY196" fmla="*/ 4521139 h 5376282"/>
              <a:gd name="connsiteX197" fmla="*/ 5203315 w 8114427"/>
              <a:gd name="connsiteY197" fmla="*/ 4577477 h 5376282"/>
              <a:gd name="connsiteX198" fmla="*/ 5185981 w 8114427"/>
              <a:gd name="connsiteY198" fmla="*/ 4616479 h 5376282"/>
              <a:gd name="connsiteX199" fmla="*/ 5190315 w 8114427"/>
              <a:gd name="connsiteY199" fmla="*/ 4677150 h 5376282"/>
              <a:gd name="connsiteX200" fmla="*/ 5216316 w 8114427"/>
              <a:gd name="connsiteY200" fmla="*/ 4737821 h 5376282"/>
              <a:gd name="connsiteX201" fmla="*/ 5164312 w 8114427"/>
              <a:gd name="connsiteY201" fmla="*/ 4733488 h 5376282"/>
              <a:gd name="connsiteX202" fmla="*/ 5138311 w 8114427"/>
              <a:gd name="connsiteY202" fmla="*/ 4776824 h 5376282"/>
              <a:gd name="connsiteX203" fmla="*/ 5073306 w 8114427"/>
              <a:gd name="connsiteY203" fmla="*/ 4824494 h 5376282"/>
              <a:gd name="connsiteX204" fmla="*/ 5073306 w 8114427"/>
              <a:gd name="connsiteY204" fmla="*/ 4941503 h 5376282"/>
              <a:gd name="connsiteX205" fmla="*/ 5042970 w 8114427"/>
              <a:gd name="connsiteY205" fmla="*/ 4971838 h 5376282"/>
              <a:gd name="connsiteX206" fmla="*/ 5016969 w 8114427"/>
              <a:gd name="connsiteY206" fmla="*/ 5231857 h 5376282"/>
              <a:gd name="connsiteX207" fmla="*/ 4973633 w 8114427"/>
              <a:gd name="connsiteY207" fmla="*/ 5366201 h 5376282"/>
              <a:gd name="connsiteX208" fmla="*/ 4947631 w 8114427"/>
              <a:gd name="connsiteY208" fmla="*/ 5309863 h 5376282"/>
              <a:gd name="connsiteX209" fmla="*/ 4886959 w 8114427"/>
              <a:gd name="connsiteY209" fmla="*/ 5318530 h 5376282"/>
              <a:gd name="connsiteX210" fmla="*/ 4808953 w 8114427"/>
              <a:gd name="connsiteY210" fmla="*/ 5288195 h 5376282"/>
              <a:gd name="connsiteX211" fmla="*/ 4813287 w 8114427"/>
              <a:gd name="connsiteY211" fmla="*/ 5223190 h 5376282"/>
              <a:gd name="connsiteX212" fmla="*/ 4765617 w 8114427"/>
              <a:gd name="connsiteY212" fmla="*/ 5205855 h 5376282"/>
              <a:gd name="connsiteX213" fmla="*/ 4665944 w 8114427"/>
              <a:gd name="connsiteY213" fmla="*/ 5249192 h 5376282"/>
              <a:gd name="connsiteX214" fmla="*/ 4657276 w 8114427"/>
              <a:gd name="connsiteY214" fmla="*/ 5197189 h 5376282"/>
              <a:gd name="connsiteX215" fmla="*/ 4700612 w 8114427"/>
              <a:gd name="connsiteY215" fmla="*/ 5136518 h 5376282"/>
              <a:gd name="connsiteX216" fmla="*/ 4665943 w 8114427"/>
              <a:gd name="connsiteY216" fmla="*/ 5062846 h 5376282"/>
              <a:gd name="connsiteX217" fmla="*/ 4587937 w 8114427"/>
              <a:gd name="connsiteY217" fmla="*/ 5015175 h 5376282"/>
              <a:gd name="connsiteX218" fmla="*/ 4488263 w 8114427"/>
              <a:gd name="connsiteY218" fmla="*/ 5006508 h 5376282"/>
              <a:gd name="connsiteX219" fmla="*/ 4457927 w 8114427"/>
              <a:gd name="connsiteY219" fmla="*/ 5015175 h 5376282"/>
              <a:gd name="connsiteX220" fmla="*/ 4462261 w 8114427"/>
              <a:gd name="connsiteY220" fmla="*/ 5067178 h 5376282"/>
              <a:gd name="connsiteX221" fmla="*/ 4388589 w 8114427"/>
              <a:gd name="connsiteY221" fmla="*/ 5114849 h 5376282"/>
              <a:gd name="connsiteX222" fmla="*/ 4462261 w 8114427"/>
              <a:gd name="connsiteY222" fmla="*/ 5266528 h 5376282"/>
              <a:gd name="connsiteX223" fmla="*/ 4405924 w 8114427"/>
              <a:gd name="connsiteY223" fmla="*/ 5266528 h 5376282"/>
              <a:gd name="connsiteX224" fmla="*/ 4384256 w 8114427"/>
              <a:gd name="connsiteY224" fmla="*/ 5262193 h 5376282"/>
              <a:gd name="connsiteX225" fmla="*/ 4349588 w 8114427"/>
              <a:gd name="connsiteY225" fmla="*/ 5262193 h 5376282"/>
              <a:gd name="connsiteX226" fmla="*/ 4340919 w 8114427"/>
              <a:gd name="connsiteY226" fmla="*/ 5270860 h 5376282"/>
              <a:gd name="connsiteX227" fmla="*/ 4210910 w 8114427"/>
              <a:gd name="connsiteY227" fmla="*/ 5097514 h 5376282"/>
              <a:gd name="connsiteX228" fmla="*/ 4059232 w 8114427"/>
              <a:gd name="connsiteY228" fmla="*/ 4915502 h 5376282"/>
              <a:gd name="connsiteX229" fmla="*/ 4033230 w 8114427"/>
              <a:gd name="connsiteY229" fmla="*/ 4919835 h 5376282"/>
              <a:gd name="connsiteX230" fmla="*/ 3985560 w 8114427"/>
              <a:gd name="connsiteY230" fmla="*/ 4798492 h 5376282"/>
              <a:gd name="connsiteX231" fmla="*/ 3881553 w 8114427"/>
              <a:gd name="connsiteY231" fmla="*/ 4690151 h 5376282"/>
              <a:gd name="connsiteX232" fmla="*/ 3838216 w 8114427"/>
              <a:gd name="connsiteY232" fmla="*/ 4586143 h 5376282"/>
              <a:gd name="connsiteX233" fmla="*/ 3755877 w 8114427"/>
              <a:gd name="connsiteY233" fmla="*/ 4490803 h 5376282"/>
              <a:gd name="connsiteX234" fmla="*/ 3569530 w 8114427"/>
              <a:gd name="connsiteY234" fmla="*/ 4334792 h 5376282"/>
              <a:gd name="connsiteX235" fmla="*/ 3465522 w 8114427"/>
              <a:gd name="connsiteY235" fmla="*/ 4243785 h 5376282"/>
              <a:gd name="connsiteX236" fmla="*/ 3391850 w 8114427"/>
              <a:gd name="connsiteY236" fmla="*/ 4161446 h 5376282"/>
              <a:gd name="connsiteX237" fmla="*/ 3365848 w 8114427"/>
              <a:gd name="connsiteY237" fmla="*/ 4096441 h 5376282"/>
              <a:gd name="connsiteX238" fmla="*/ 3296510 w 8114427"/>
              <a:gd name="connsiteY238" fmla="*/ 4035770 h 5376282"/>
              <a:gd name="connsiteX239" fmla="*/ 3279175 w 8114427"/>
              <a:gd name="connsiteY239" fmla="*/ 3966432 h 5376282"/>
              <a:gd name="connsiteX240" fmla="*/ 3248839 w 8114427"/>
              <a:gd name="connsiteY240" fmla="*/ 3936096 h 5376282"/>
              <a:gd name="connsiteX241" fmla="*/ 3240172 w 8114427"/>
              <a:gd name="connsiteY241" fmla="*/ 3905760 h 5376282"/>
              <a:gd name="connsiteX242" fmla="*/ 3114497 w 8114427"/>
              <a:gd name="connsiteY242" fmla="*/ 3797419 h 5376282"/>
              <a:gd name="connsiteX243" fmla="*/ 2980153 w 8114427"/>
              <a:gd name="connsiteY243" fmla="*/ 3758416 h 5376282"/>
              <a:gd name="connsiteX244" fmla="*/ 2923815 w 8114427"/>
              <a:gd name="connsiteY244" fmla="*/ 3697746 h 5376282"/>
              <a:gd name="connsiteX245" fmla="*/ 2867480 w 8114427"/>
              <a:gd name="connsiteY245" fmla="*/ 3650075 h 5376282"/>
              <a:gd name="connsiteX246" fmla="*/ 2806810 w 8114427"/>
              <a:gd name="connsiteY246" fmla="*/ 3637074 h 5376282"/>
              <a:gd name="connsiteX247" fmla="*/ 2798142 w 8114427"/>
              <a:gd name="connsiteY247" fmla="*/ 3524399 h 5376282"/>
              <a:gd name="connsiteX248" fmla="*/ 2798143 w 8114427"/>
              <a:gd name="connsiteY248" fmla="*/ 3463728 h 5376282"/>
              <a:gd name="connsiteX249" fmla="*/ 2884816 w 8114427"/>
              <a:gd name="connsiteY249" fmla="*/ 3351053 h 5376282"/>
              <a:gd name="connsiteX250" fmla="*/ 2880504 w 8114427"/>
              <a:gd name="connsiteY250" fmla="*/ 3250100 h 5376282"/>
              <a:gd name="connsiteX251" fmla="*/ 2810649 w 8114427"/>
              <a:gd name="connsiteY251" fmla="*/ 3120674 h 5376282"/>
              <a:gd name="connsiteX252" fmla="*/ 2719113 w 8114427"/>
              <a:gd name="connsiteY252" fmla="*/ 3110284 h 5376282"/>
              <a:gd name="connsiteX253" fmla="*/ 2659973 w 8114427"/>
              <a:gd name="connsiteY253" fmla="*/ 3080958 h 5376282"/>
              <a:gd name="connsiteX0" fmla="*/ 1574096 w 8114427"/>
              <a:gd name="connsiteY0" fmla="*/ 3303354 h 5376282"/>
              <a:gd name="connsiteX1" fmla="*/ 519706 w 8114427"/>
              <a:gd name="connsiteY1" fmla="*/ 2282764 h 5376282"/>
              <a:gd name="connsiteX2" fmla="*/ 531612 w 8114427"/>
              <a:gd name="connsiteY2" fmla="*/ 2351819 h 5376282"/>
              <a:gd name="connsiteX3" fmla="*/ 719731 w 8114427"/>
              <a:gd name="connsiteY3" fmla="*/ 2366107 h 5376282"/>
              <a:gd name="connsiteX4" fmla="*/ 829268 w 8114427"/>
              <a:gd name="connsiteY4" fmla="*/ 2330388 h 5376282"/>
              <a:gd name="connsiteX5" fmla="*/ 933092 w 8114427"/>
              <a:gd name="connsiteY5" fmla="*/ 2462308 h 5376282"/>
              <a:gd name="connsiteX6" fmla="*/ 979286 w 8114427"/>
              <a:gd name="connsiteY6" fmla="*/ 2406588 h 5376282"/>
              <a:gd name="connsiteX7" fmla="*/ 895943 w 8114427"/>
              <a:gd name="connsiteY7" fmla="*/ 2383251 h 5376282"/>
              <a:gd name="connsiteX8" fmla="*/ 897848 w 8114427"/>
              <a:gd name="connsiteY8" fmla="*/ 2294669 h 5376282"/>
              <a:gd name="connsiteX9" fmla="*/ 953093 w 8114427"/>
              <a:gd name="connsiteY9" fmla="*/ 2040828 h 5376282"/>
              <a:gd name="connsiteX10" fmla="*/ 882262 w 8114427"/>
              <a:gd name="connsiteY10" fmla="*/ 1952938 h 5376282"/>
              <a:gd name="connsiteX11" fmla="*/ 819649 w 8114427"/>
              <a:gd name="connsiteY11" fmla="*/ 1842296 h 5376282"/>
              <a:gd name="connsiteX12" fmla="*/ 724892 w 8114427"/>
              <a:gd name="connsiteY12" fmla="*/ 1694990 h 5376282"/>
              <a:gd name="connsiteX13" fmla="*/ 582758 w 8114427"/>
              <a:gd name="connsiteY13" fmla="*/ 1570351 h 5376282"/>
              <a:gd name="connsiteX14" fmla="*/ 490044 w 8114427"/>
              <a:gd name="connsiteY14" fmla="*/ 1461969 h 5376282"/>
              <a:gd name="connsiteX15" fmla="*/ 398787 w 8114427"/>
              <a:gd name="connsiteY15" fmla="*/ 1377494 h 5376282"/>
              <a:gd name="connsiteX16" fmla="*/ 373643 w 8114427"/>
              <a:gd name="connsiteY16" fmla="*/ 1258831 h 5376282"/>
              <a:gd name="connsiteX17" fmla="*/ 379402 w 8114427"/>
              <a:gd name="connsiteY17" fmla="*/ 1151904 h 5376282"/>
              <a:gd name="connsiteX18" fmla="*/ 343327 w 8114427"/>
              <a:gd name="connsiteY18" fmla="*/ 1054238 h 5376282"/>
              <a:gd name="connsiteX19" fmla="*/ 302947 w 8114427"/>
              <a:gd name="connsiteY19" fmla="*/ 996082 h 5376282"/>
              <a:gd name="connsiteX20" fmla="*/ 307902 w 8114427"/>
              <a:gd name="connsiteY20" fmla="*/ 860731 h 5376282"/>
              <a:gd name="connsiteX21" fmla="*/ 218162 w 8114427"/>
              <a:gd name="connsiteY21" fmla="*/ 767429 h 5376282"/>
              <a:gd name="connsiteX22" fmla="*/ 238786 w 8114427"/>
              <a:gd name="connsiteY22" fmla="*/ 673694 h 5376282"/>
              <a:gd name="connsiteX23" fmla="*/ 131859 w 8114427"/>
              <a:gd name="connsiteY23" fmla="*/ 414074 h 5376282"/>
              <a:gd name="connsiteX24" fmla="*/ 179454 w 8114427"/>
              <a:gd name="connsiteY24" fmla="*/ 360503 h 5376282"/>
              <a:gd name="connsiteX25" fmla="*/ 91696 w 8114427"/>
              <a:gd name="connsiteY25" fmla="*/ 241499 h 5376282"/>
              <a:gd name="connsiteX26" fmla="*/ 44535 w 8114427"/>
              <a:gd name="connsiteY26" fmla="*/ 106364 h 5376282"/>
              <a:gd name="connsiteX27" fmla="*/ 73903 w 8114427"/>
              <a:gd name="connsiteY27" fmla="*/ 3029 h 5376282"/>
              <a:gd name="connsiteX28" fmla="*/ 914999 w 8114427"/>
              <a:gd name="connsiteY28" fmla="*/ 32694 h 5376282"/>
              <a:gd name="connsiteX29" fmla="*/ 985387 w 8114427"/>
              <a:gd name="connsiteY29" fmla="*/ 86035 h 5376282"/>
              <a:gd name="connsiteX30" fmla="*/ 1040724 w 8114427"/>
              <a:gd name="connsiteY30" fmla="*/ 212028 h 5376282"/>
              <a:gd name="connsiteX31" fmla="*/ 2217091 w 8114427"/>
              <a:gd name="connsiteY31" fmla="*/ 808490 h 5376282"/>
              <a:gd name="connsiteX32" fmla="*/ 2789562 w 8114427"/>
              <a:gd name="connsiteY32" fmla="*/ 907056 h 5376282"/>
              <a:gd name="connsiteX33" fmla="*/ 3280035 w 8114427"/>
              <a:gd name="connsiteY33" fmla="*/ 953195 h 5376282"/>
              <a:gd name="connsiteX34" fmla="*/ 3494599 w 8114427"/>
              <a:gd name="connsiteY34" fmla="*/ 977101 h 5376282"/>
              <a:gd name="connsiteX35" fmla="*/ 3506552 w 8114427"/>
              <a:gd name="connsiteY35" fmla="*/ 977101 h 5376282"/>
              <a:gd name="connsiteX36" fmla="*/ 3518505 w 8114427"/>
              <a:gd name="connsiteY36" fmla="*/ 779877 h 5376282"/>
              <a:gd name="connsiteX37" fmla="*/ 3518505 w 8114427"/>
              <a:gd name="connsiteY37" fmla="*/ 773901 h 5376282"/>
              <a:gd name="connsiteX38" fmla="*/ 3655964 w 8114427"/>
              <a:gd name="connsiteY38" fmla="*/ 773901 h 5376282"/>
              <a:gd name="connsiteX39" fmla="*/ 4205799 w 8114427"/>
              <a:gd name="connsiteY39" fmla="*/ 821713 h 5376282"/>
              <a:gd name="connsiteX40" fmla="*/ 4241658 w 8114427"/>
              <a:gd name="connsiteY40" fmla="*/ 821713 h 5376282"/>
              <a:gd name="connsiteX41" fmla="*/ 4271540 w 8114427"/>
              <a:gd name="connsiteY41" fmla="*/ 851595 h 5376282"/>
              <a:gd name="connsiteX42" fmla="*/ 4295446 w 8114427"/>
              <a:gd name="connsiteY42" fmla="*/ 905383 h 5376282"/>
              <a:gd name="connsiteX43" fmla="*/ 4301423 w 8114427"/>
              <a:gd name="connsiteY43" fmla="*/ 953195 h 5376282"/>
              <a:gd name="connsiteX44" fmla="*/ 4343258 w 8114427"/>
              <a:gd name="connsiteY44" fmla="*/ 1001007 h 5376282"/>
              <a:gd name="connsiteX45" fmla="*/ 4408999 w 8114427"/>
              <a:gd name="connsiteY45" fmla="*/ 1012960 h 5376282"/>
              <a:gd name="connsiteX46" fmla="*/ 4462787 w 8114427"/>
              <a:gd name="connsiteY46" fmla="*/ 1060772 h 5376282"/>
              <a:gd name="connsiteX47" fmla="*/ 4504623 w 8114427"/>
              <a:gd name="connsiteY47" fmla="*/ 1114560 h 5376282"/>
              <a:gd name="connsiteX48" fmla="*/ 4558411 w 8114427"/>
              <a:gd name="connsiteY48" fmla="*/ 1168348 h 5376282"/>
              <a:gd name="connsiteX49" fmla="*/ 4576340 w 8114427"/>
              <a:gd name="connsiteY49" fmla="*/ 1198230 h 5376282"/>
              <a:gd name="connsiteX50" fmla="*/ 4630129 w 8114427"/>
              <a:gd name="connsiteY50" fmla="*/ 1246042 h 5376282"/>
              <a:gd name="connsiteX51" fmla="*/ 4683917 w 8114427"/>
              <a:gd name="connsiteY51" fmla="*/ 1293854 h 5376282"/>
              <a:gd name="connsiteX52" fmla="*/ 4689893 w 8114427"/>
              <a:gd name="connsiteY52" fmla="*/ 1293854 h 5376282"/>
              <a:gd name="connsiteX53" fmla="*/ 4749658 w 8114427"/>
              <a:gd name="connsiteY53" fmla="*/ 1311783 h 5376282"/>
              <a:gd name="connsiteX54" fmla="*/ 4791493 w 8114427"/>
              <a:gd name="connsiteY54" fmla="*/ 1365572 h 5376282"/>
              <a:gd name="connsiteX55" fmla="*/ 4797470 w 8114427"/>
              <a:gd name="connsiteY55" fmla="*/ 1377524 h 5376282"/>
              <a:gd name="connsiteX56" fmla="*/ 4821376 w 8114427"/>
              <a:gd name="connsiteY56" fmla="*/ 1401430 h 5376282"/>
              <a:gd name="connsiteX57" fmla="*/ 4845281 w 8114427"/>
              <a:gd name="connsiteY57" fmla="*/ 1443266 h 5376282"/>
              <a:gd name="connsiteX58" fmla="*/ 4851258 w 8114427"/>
              <a:gd name="connsiteY58" fmla="*/ 1491077 h 5376282"/>
              <a:gd name="connsiteX59" fmla="*/ 4863211 w 8114427"/>
              <a:gd name="connsiteY59" fmla="*/ 1514983 h 5376282"/>
              <a:gd name="connsiteX60" fmla="*/ 4887117 w 8114427"/>
              <a:gd name="connsiteY60" fmla="*/ 1544866 h 5376282"/>
              <a:gd name="connsiteX61" fmla="*/ 4911023 w 8114427"/>
              <a:gd name="connsiteY61" fmla="*/ 1580724 h 5376282"/>
              <a:gd name="connsiteX62" fmla="*/ 4922976 w 8114427"/>
              <a:gd name="connsiteY62" fmla="*/ 1610607 h 5376282"/>
              <a:gd name="connsiteX63" fmla="*/ 4899070 w 8114427"/>
              <a:gd name="connsiteY63" fmla="*/ 1664395 h 5376282"/>
              <a:gd name="connsiteX64" fmla="*/ 4922976 w 8114427"/>
              <a:gd name="connsiteY64" fmla="*/ 1712207 h 5376282"/>
              <a:gd name="connsiteX65" fmla="*/ 4934929 w 8114427"/>
              <a:gd name="connsiteY65" fmla="*/ 1742089 h 5376282"/>
              <a:gd name="connsiteX66" fmla="*/ 4952858 w 8114427"/>
              <a:gd name="connsiteY66" fmla="*/ 1783924 h 5376282"/>
              <a:gd name="connsiteX67" fmla="*/ 4964811 w 8114427"/>
              <a:gd name="connsiteY67" fmla="*/ 1801854 h 5376282"/>
              <a:gd name="connsiteX68" fmla="*/ 4964811 w 8114427"/>
              <a:gd name="connsiteY68" fmla="*/ 1831736 h 5376282"/>
              <a:gd name="connsiteX69" fmla="*/ 5012623 w 8114427"/>
              <a:gd name="connsiteY69" fmla="*/ 1891501 h 5376282"/>
              <a:gd name="connsiteX70" fmla="*/ 5042505 w 8114427"/>
              <a:gd name="connsiteY70" fmla="*/ 1909430 h 5376282"/>
              <a:gd name="connsiteX71" fmla="*/ 5048481 w 8114427"/>
              <a:gd name="connsiteY71" fmla="*/ 1903454 h 5376282"/>
              <a:gd name="connsiteX72" fmla="*/ 5090317 w 8114427"/>
              <a:gd name="connsiteY72" fmla="*/ 1921383 h 5376282"/>
              <a:gd name="connsiteX73" fmla="*/ 5144105 w 8114427"/>
              <a:gd name="connsiteY73" fmla="*/ 1969195 h 5376282"/>
              <a:gd name="connsiteX74" fmla="*/ 5185940 w 8114427"/>
              <a:gd name="connsiteY74" fmla="*/ 2005054 h 5376282"/>
              <a:gd name="connsiteX75" fmla="*/ 5221799 w 8114427"/>
              <a:gd name="connsiteY75" fmla="*/ 2017007 h 5376282"/>
              <a:gd name="connsiteX76" fmla="*/ 5275587 w 8114427"/>
              <a:gd name="connsiteY76" fmla="*/ 2028960 h 5376282"/>
              <a:gd name="connsiteX77" fmla="*/ 5275587 w 8114427"/>
              <a:gd name="connsiteY77" fmla="*/ 2052866 h 5376282"/>
              <a:gd name="connsiteX78" fmla="*/ 5323399 w 8114427"/>
              <a:gd name="connsiteY78" fmla="*/ 2082748 h 5376282"/>
              <a:gd name="connsiteX79" fmla="*/ 5359258 w 8114427"/>
              <a:gd name="connsiteY79" fmla="*/ 2088724 h 5376282"/>
              <a:gd name="connsiteX80" fmla="*/ 5401093 w 8114427"/>
              <a:gd name="connsiteY80" fmla="*/ 2124583 h 5376282"/>
              <a:gd name="connsiteX81" fmla="*/ 5430976 w 8114427"/>
              <a:gd name="connsiteY81" fmla="*/ 2142513 h 5376282"/>
              <a:gd name="connsiteX82" fmla="*/ 5442929 w 8114427"/>
              <a:gd name="connsiteY82" fmla="*/ 2148489 h 5376282"/>
              <a:gd name="connsiteX83" fmla="*/ 5466834 w 8114427"/>
              <a:gd name="connsiteY83" fmla="*/ 2154466 h 5376282"/>
              <a:gd name="connsiteX84" fmla="*/ 5526599 w 8114427"/>
              <a:gd name="connsiteY84" fmla="*/ 2178372 h 5376282"/>
              <a:gd name="connsiteX85" fmla="*/ 5550505 w 8114427"/>
              <a:gd name="connsiteY85" fmla="*/ 2154466 h 5376282"/>
              <a:gd name="connsiteX86" fmla="*/ 5574411 w 8114427"/>
              <a:gd name="connsiteY86" fmla="*/ 2130560 h 5376282"/>
              <a:gd name="connsiteX87" fmla="*/ 5604293 w 8114427"/>
              <a:gd name="connsiteY87" fmla="*/ 2088724 h 5376282"/>
              <a:gd name="connsiteX88" fmla="*/ 5646129 w 8114427"/>
              <a:gd name="connsiteY88" fmla="*/ 2064819 h 5376282"/>
              <a:gd name="connsiteX89" fmla="*/ 5634176 w 8114427"/>
              <a:gd name="connsiteY89" fmla="*/ 2046889 h 5376282"/>
              <a:gd name="connsiteX90" fmla="*/ 5634176 w 8114427"/>
              <a:gd name="connsiteY90" fmla="*/ 2011030 h 5376282"/>
              <a:gd name="connsiteX91" fmla="*/ 5670034 w 8114427"/>
              <a:gd name="connsiteY91" fmla="*/ 1975172 h 5376282"/>
              <a:gd name="connsiteX92" fmla="*/ 5670034 w 8114427"/>
              <a:gd name="connsiteY92" fmla="*/ 1957242 h 5376282"/>
              <a:gd name="connsiteX93" fmla="*/ 5735776 w 8114427"/>
              <a:gd name="connsiteY93" fmla="*/ 1819783 h 5376282"/>
              <a:gd name="connsiteX94" fmla="*/ 5753705 w 8114427"/>
              <a:gd name="connsiteY94" fmla="*/ 1813807 h 5376282"/>
              <a:gd name="connsiteX95" fmla="*/ 5843352 w 8114427"/>
              <a:gd name="connsiteY95" fmla="*/ 1795877 h 5376282"/>
              <a:gd name="connsiteX96" fmla="*/ 5855305 w 8114427"/>
              <a:gd name="connsiteY96" fmla="*/ 1795877 h 5376282"/>
              <a:gd name="connsiteX97" fmla="*/ 5879210 w 8114427"/>
              <a:gd name="connsiteY97" fmla="*/ 1765996 h 5376282"/>
              <a:gd name="connsiteX98" fmla="*/ 6070456 w 8114427"/>
              <a:gd name="connsiteY98" fmla="*/ 1789901 h 5376282"/>
              <a:gd name="connsiteX99" fmla="*/ 6219869 w 8114427"/>
              <a:gd name="connsiteY99" fmla="*/ 1807830 h 5376282"/>
              <a:gd name="connsiteX100" fmla="*/ 6291586 w 8114427"/>
              <a:gd name="connsiteY100" fmla="*/ 1849666 h 5376282"/>
              <a:gd name="connsiteX101" fmla="*/ 6327444 w 8114427"/>
              <a:gd name="connsiteY101" fmla="*/ 1897477 h 5376282"/>
              <a:gd name="connsiteX102" fmla="*/ 6333421 w 8114427"/>
              <a:gd name="connsiteY102" fmla="*/ 1939313 h 5376282"/>
              <a:gd name="connsiteX103" fmla="*/ 6423067 w 8114427"/>
              <a:gd name="connsiteY103" fmla="*/ 1951266 h 5376282"/>
              <a:gd name="connsiteX104" fmla="*/ 6452950 w 8114427"/>
              <a:gd name="connsiteY104" fmla="*/ 2017007 h 5376282"/>
              <a:gd name="connsiteX105" fmla="*/ 6512713 w 8114427"/>
              <a:gd name="connsiteY105" fmla="*/ 2046889 h 5376282"/>
              <a:gd name="connsiteX106" fmla="*/ 6584431 w 8114427"/>
              <a:gd name="connsiteY106" fmla="*/ 2118606 h 5376282"/>
              <a:gd name="connsiteX107" fmla="*/ 6620289 w 8114427"/>
              <a:gd name="connsiteY107" fmla="*/ 2256065 h 5376282"/>
              <a:gd name="connsiteX108" fmla="*/ 6703960 w 8114427"/>
              <a:gd name="connsiteY108" fmla="*/ 2381572 h 5376282"/>
              <a:gd name="connsiteX109" fmla="*/ 6745795 w 8114427"/>
              <a:gd name="connsiteY109" fmla="*/ 2501101 h 5376282"/>
              <a:gd name="connsiteX110" fmla="*/ 6829465 w 8114427"/>
              <a:gd name="connsiteY110" fmla="*/ 2560866 h 5376282"/>
              <a:gd name="connsiteX111" fmla="*/ 6889229 w 8114427"/>
              <a:gd name="connsiteY111" fmla="*/ 2650512 h 5376282"/>
              <a:gd name="connsiteX112" fmla="*/ 6948993 w 8114427"/>
              <a:gd name="connsiteY112" fmla="*/ 2758089 h 5376282"/>
              <a:gd name="connsiteX113" fmla="*/ 6996805 w 8114427"/>
              <a:gd name="connsiteY113" fmla="*/ 2805900 h 5376282"/>
              <a:gd name="connsiteX114" fmla="*/ 7068521 w 8114427"/>
              <a:gd name="connsiteY114" fmla="*/ 2829806 h 5376282"/>
              <a:gd name="connsiteX115" fmla="*/ 7080473 w 8114427"/>
              <a:gd name="connsiteY115" fmla="*/ 2907501 h 5376282"/>
              <a:gd name="connsiteX116" fmla="*/ 7086450 w 8114427"/>
              <a:gd name="connsiteY116" fmla="*/ 2979218 h 5376282"/>
              <a:gd name="connsiteX117" fmla="*/ 7104378 w 8114427"/>
              <a:gd name="connsiteY117" fmla="*/ 3080819 h 5376282"/>
              <a:gd name="connsiteX118" fmla="*/ 7146214 w 8114427"/>
              <a:gd name="connsiteY118" fmla="*/ 3182419 h 5376282"/>
              <a:gd name="connsiteX119" fmla="*/ 7176095 w 8114427"/>
              <a:gd name="connsiteY119" fmla="*/ 3194372 h 5376282"/>
              <a:gd name="connsiteX120" fmla="*/ 7200002 w 8114427"/>
              <a:gd name="connsiteY120" fmla="*/ 3260112 h 5376282"/>
              <a:gd name="connsiteX121" fmla="*/ 7277694 w 8114427"/>
              <a:gd name="connsiteY121" fmla="*/ 3361711 h 5376282"/>
              <a:gd name="connsiteX122" fmla="*/ 7385271 w 8114427"/>
              <a:gd name="connsiteY122" fmla="*/ 3391593 h 5376282"/>
              <a:gd name="connsiteX123" fmla="*/ 7451012 w 8114427"/>
              <a:gd name="connsiteY123" fmla="*/ 3445381 h 5376282"/>
              <a:gd name="connsiteX124" fmla="*/ 7558588 w 8114427"/>
              <a:gd name="connsiteY124" fmla="*/ 3451357 h 5376282"/>
              <a:gd name="connsiteX125" fmla="*/ 7630305 w 8114427"/>
              <a:gd name="connsiteY125" fmla="*/ 3517097 h 5376282"/>
              <a:gd name="connsiteX126" fmla="*/ 7702023 w 8114427"/>
              <a:gd name="connsiteY126" fmla="*/ 3546980 h 5376282"/>
              <a:gd name="connsiteX127" fmla="*/ 7857410 w 8114427"/>
              <a:gd name="connsiteY127" fmla="*/ 3535026 h 5376282"/>
              <a:gd name="connsiteX128" fmla="*/ 7970962 w 8114427"/>
              <a:gd name="connsiteY128" fmla="*/ 3588814 h 5376282"/>
              <a:gd name="connsiteX129" fmla="*/ 8012796 w 8114427"/>
              <a:gd name="connsiteY129" fmla="*/ 3612720 h 5376282"/>
              <a:gd name="connsiteX130" fmla="*/ 8090490 w 8114427"/>
              <a:gd name="connsiteY130" fmla="*/ 3564909 h 5376282"/>
              <a:gd name="connsiteX131" fmla="*/ 8108418 w 8114427"/>
              <a:gd name="connsiteY131" fmla="*/ 3558932 h 5376282"/>
              <a:gd name="connsiteX132" fmla="*/ 8114394 w 8114427"/>
              <a:gd name="connsiteY132" fmla="*/ 3720296 h 5376282"/>
              <a:gd name="connsiteX133" fmla="*/ 8030724 w 8114427"/>
              <a:gd name="connsiteY133" fmla="*/ 3893614 h 5376282"/>
              <a:gd name="connsiteX134" fmla="*/ 7970960 w 8114427"/>
              <a:gd name="connsiteY134" fmla="*/ 4054978 h 5376282"/>
              <a:gd name="connsiteX135" fmla="*/ 7929124 w 8114427"/>
              <a:gd name="connsiteY135" fmla="*/ 4365754 h 5376282"/>
              <a:gd name="connsiteX136" fmla="*/ 7911195 w 8114427"/>
              <a:gd name="connsiteY136" fmla="*/ 4568954 h 5376282"/>
              <a:gd name="connsiteX137" fmla="*/ 7917171 w 8114427"/>
              <a:gd name="connsiteY137" fmla="*/ 4736295 h 5376282"/>
              <a:gd name="connsiteX138" fmla="*/ 7917171 w 8114427"/>
              <a:gd name="connsiteY138" fmla="*/ 4867777 h 5376282"/>
              <a:gd name="connsiteX139" fmla="*/ 7929124 w 8114427"/>
              <a:gd name="connsiteY139" fmla="*/ 5029141 h 5376282"/>
              <a:gd name="connsiteX140" fmla="*/ 7893266 w 8114427"/>
              <a:gd name="connsiteY140" fmla="*/ 5166599 h 5376282"/>
              <a:gd name="connsiteX141" fmla="*/ 7905219 w 8114427"/>
              <a:gd name="connsiteY141" fmla="*/ 5280152 h 5376282"/>
              <a:gd name="connsiteX142" fmla="*/ 7935101 w 8114427"/>
              <a:gd name="connsiteY142" fmla="*/ 5369799 h 5376282"/>
              <a:gd name="connsiteX143" fmla="*/ 7911195 w 8114427"/>
              <a:gd name="connsiteY143" fmla="*/ 5369798 h 5376282"/>
              <a:gd name="connsiteX144" fmla="*/ 7815571 w 8114427"/>
              <a:gd name="connsiteY144" fmla="*/ 5327962 h 5376282"/>
              <a:gd name="connsiteX145" fmla="*/ 7725924 w 8114427"/>
              <a:gd name="connsiteY145" fmla="*/ 5286127 h 5376282"/>
              <a:gd name="connsiteX146" fmla="*/ 7678113 w 8114427"/>
              <a:gd name="connsiteY146" fmla="*/ 5292104 h 5376282"/>
              <a:gd name="connsiteX147" fmla="*/ 7546631 w 8114427"/>
              <a:gd name="connsiteY147" fmla="*/ 5298081 h 5376282"/>
              <a:gd name="connsiteX148" fmla="*/ 7474913 w 8114427"/>
              <a:gd name="connsiteY148" fmla="*/ 5310034 h 5376282"/>
              <a:gd name="connsiteX149" fmla="*/ 7445031 w 8114427"/>
              <a:gd name="connsiteY149" fmla="*/ 5339916 h 5376282"/>
              <a:gd name="connsiteX150" fmla="*/ 7259760 w 8114427"/>
              <a:gd name="connsiteY150" fmla="*/ 5298080 h 5376282"/>
              <a:gd name="connsiteX151" fmla="*/ 7214129 w 8114427"/>
              <a:gd name="connsiteY151" fmla="*/ 5192855 h 5376282"/>
              <a:gd name="connsiteX152" fmla="*/ 7179460 w 8114427"/>
              <a:gd name="connsiteY152" fmla="*/ 5214524 h 5376282"/>
              <a:gd name="connsiteX153" fmla="*/ 7144791 w 8114427"/>
              <a:gd name="connsiteY153" fmla="*/ 5179854 h 5376282"/>
              <a:gd name="connsiteX154" fmla="*/ 7127456 w 8114427"/>
              <a:gd name="connsiteY154" fmla="*/ 5218856 h 5376282"/>
              <a:gd name="connsiteX155" fmla="*/ 6915107 w 8114427"/>
              <a:gd name="connsiteY155" fmla="*/ 5145184 h 5376282"/>
              <a:gd name="connsiteX156" fmla="*/ 6893439 w 8114427"/>
              <a:gd name="connsiteY156" fmla="*/ 5097514 h 5376282"/>
              <a:gd name="connsiteX157" fmla="*/ 6941109 w 8114427"/>
              <a:gd name="connsiteY157" fmla="*/ 5054178 h 5376282"/>
              <a:gd name="connsiteX158" fmla="*/ 6906440 w 8114427"/>
              <a:gd name="connsiteY158" fmla="*/ 4976172 h 5376282"/>
              <a:gd name="connsiteX159" fmla="*/ 6863104 w 8114427"/>
              <a:gd name="connsiteY159" fmla="*/ 4980506 h 5376282"/>
              <a:gd name="connsiteX160" fmla="*/ 6880438 w 8114427"/>
              <a:gd name="connsiteY160" fmla="*/ 4928502 h 5376282"/>
              <a:gd name="connsiteX161" fmla="*/ 6780764 w 8114427"/>
              <a:gd name="connsiteY161" fmla="*/ 4928502 h 5376282"/>
              <a:gd name="connsiteX162" fmla="*/ 6750429 w 8114427"/>
              <a:gd name="connsiteY162" fmla="*/ 4958837 h 5376282"/>
              <a:gd name="connsiteX163" fmla="*/ 6715759 w 8114427"/>
              <a:gd name="connsiteY163" fmla="*/ 4950170 h 5376282"/>
              <a:gd name="connsiteX164" fmla="*/ 6702758 w 8114427"/>
              <a:gd name="connsiteY164" fmla="*/ 4915501 h 5376282"/>
              <a:gd name="connsiteX165" fmla="*/ 6698424 w 8114427"/>
              <a:gd name="connsiteY165" fmla="*/ 4824495 h 5376282"/>
              <a:gd name="connsiteX166" fmla="*/ 6681090 w 8114427"/>
              <a:gd name="connsiteY166" fmla="*/ 4729155 h 5376282"/>
              <a:gd name="connsiteX167" fmla="*/ 6685423 w 8114427"/>
              <a:gd name="connsiteY167" fmla="*/ 4659816 h 5376282"/>
              <a:gd name="connsiteX168" fmla="*/ 6620418 w 8114427"/>
              <a:gd name="connsiteY168" fmla="*/ 4573142 h 5376282"/>
              <a:gd name="connsiteX169" fmla="*/ 6624753 w 8114427"/>
              <a:gd name="connsiteY169" fmla="*/ 4425798 h 5376282"/>
              <a:gd name="connsiteX170" fmla="*/ 6529412 w 8114427"/>
              <a:gd name="connsiteY170" fmla="*/ 4304457 h 5376282"/>
              <a:gd name="connsiteX171" fmla="*/ 6494743 w 8114427"/>
              <a:gd name="connsiteY171" fmla="*/ 4261120 h 5376282"/>
              <a:gd name="connsiteX172" fmla="*/ 6438406 w 8114427"/>
              <a:gd name="connsiteY172" fmla="*/ 4274121 h 5376282"/>
              <a:gd name="connsiteX173" fmla="*/ 6395069 w 8114427"/>
              <a:gd name="connsiteY173" fmla="*/ 4252453 h 5376282"/>
              <a:gd name="connsiteX174" fmla="*/ 6356067 w 8114427"/>
              <a:gd name="connsiteY174" fmla="*/ 4174447 h 5376282"/>
              <a:gd name="connsiteX175" fmla="*/ 6299729 w 8114427"/>
              <a:gd name="connsiteY175" fmla="*/ 4183114 h 5376282"/>
              <a:gd name="connsiteX176" fmla="*/ 6243391 w 8114427"/>
              <a:gd name="connsiteY176" fmla="*/ 4204783 h 5376282"/>
              <a:gd name="connsiteX177" fmla="*/ 6165385 w 8114427"/>
              <a:gd name="connsiteY177" fmla="*/ 4209116 h 5376282"/>
              <a:gd name="connsiteX178" fmla="*/ 6161052 w 8114427"/>
              <a:gd name="connsiteY178" fmla="*/ 4174447 h 5376282"/>
              <a:gd name="connsiteX179" fmla="*/ 6182721 w 8114427"/>
              <a:gd name="connsiteY179" fmla="*/ 4165779 h 5376282"/>
              <a:gd name="connsiteX180" fmla="*/ 6139384 w 8114427"/>
              <a:gd name="connsiteY180" fmla="*/ 4126776 h 5376282"/>
              <a:gd name="connsiteX181" fmla="*/ 6100381 w 8114427"/>
              <a:gd name="connsiteY181" fmla="*/ 4113776 h 5376282"/>
              <a:gd name="connsiteX182" fmla="*/ 6018041 w 8114427"/>
              <a:gd name="connsiteY182" fmla="*/ 4035770 h 5376282"/>
              <a:gd name="connsiteX183" fmla="*/ 5840362 w 8114427"/>
              <a:gd name="connsiteY183" fmla="*/ 4014102 h 5376282"/>
              <a:gd name="connsiteX184" fmla="*/ 5788357 w 8114427"/>
              <a:gd name="connsiteY184" fmla="*/ 4027103 h 5376282"/>
              <a:gd name="connsiteX185" fmla="*/ 5736354 w 8114427"/>
              <a:gd name="connsiteY185" fmla="*/ 4035771 h 5376282"/>
              <a:gd name="connsiteX186" fmla="*/ 5745022 w 8114427"/>
              <a:gd name="connsiteY186" fmla="*/ 4079107 h 5376282"/>
              <a:gd name="connsiteX187" fmla="*/ 5801360 w 8114427"/>
              <a:gd name="connsiteY187" fmla="*/ 4157112 h 5376282"/>
              <a:gd name="connsiteX188" fmla="*/ 5801359 w 8114427"/>
              <a:gd name="connsiteY188" fmla="*/ 4339126 h 5376282"/>
              <a:gd name="connsiteX189" fmla="*/ 5675683 w 8114427"/>
              <a:gd name="connsiteY189" fmla="*/ 4365128 h 5376282"/>
              <a:gd name="connsiteX190" fmla="*/ 5558675 w 8114427"/>
              <a:gd name="connsiteY190" fmla="*/ 4352126 h 5376282"/>
              <a:gd name="connsiteX191" fmla="*/ 5467668 w 8114427"/>
              <a:gd name="connsiteY191" fmla="*/ 4330458 h 5376282"/>
              <a:gd name="connsiteX192" fmla="*/ 5406997 w 8114427"/>
              <a:gd name="connsiteY192" fmla="*/ 4352127 h 5376282"/>
              <a:gd name="connsiteX193" fmla="*/ 5359327 w 8114427"/>
              <a:gd name="connsiteY193" fmla="*/ 4399797 h 5376282"/>
              <a:gd name="connsiteX194" fmla="*/ 5298656 w 8114427"/>
              <a:gd name="connsiteY194" fmla="*/ 4443134 h 5376282"/>
              <a:gd name="connsiteX195" fmla="*/ 5272654 w 8114427"/>
              <a:gd name="connsiteY195" fmla="*/ 4486469 h 5376282"/>
              <a:gd name="connsiteX196" fmla="*/ 5198982 w 8114427"/>
              <a:gd name="connsiteY196" fmla="*/ 4521139 h 5376282"/>
              <a:gd name="connsiteX197" fmla="*/ 5203315 w 8114427"/>
              <a:gd name="connsiteY197" fmla="*/ 4577477 h 5376282"/>
              <a:gd name="connsiteX198" fmla="*/ 5185981 w 8114427"/>
              <a:gd name="connsiteY198" fmla="*/ 4616479 h 5376282"/>
              <a:gd name="connsiteX199" fmla="*/ 5190315 w 8114427"/>
              <a:gd name="connsiteY199" fmla="*/ 4677150 h 5376282"/>
              <a:gd name="connsiteX200" fmla="*/ 5216316 w 8114427"/>
              <a:gd name="connsiteY200" fmla="*/ 4737821 h 5376282"/>
              <a:gd name="connsiteX201" fmla="*/ 5164312 w 8114427"/>
              <a:gd name="connsiteY201" fmla="*/ 4733488 h 5376282"/>
              <a:gd name="connsiteX202" fmla="*/ 5138311 w 8114427"/>
              <a:gd name="connsiteY202" fmla="*/ 4776824 h 5376282"/>
              <a:gd name="connsiteX203" fmla="*/ 5073306 w 8114427"/>
              <a:gd name="connsiteY203" fmla="*/ 4824494 h 5376282"/>
              <a:gd name="connsiteX204" fmla="*/ 5073306 w 8114427"/>
              <a:gd name="connsiteY204" fmla="*/ 4941503 h 5376282"/>
              <a:gd name="connsiteX205" fmla="*/ 5042970 w 8114427"/>
              <a:gd name="connsiteY205" fmla="*/ 4971838 h 5376282"/>
              <a:gd name="connsiteX206" fmla="*/ 5016969 w 8114427"/>
              <a:gd name="connsiteY206" fmla="*/ 5231857 h 5376282"/>
              <a:gd name="connsiteX207" fmla="*/ 4973633 w 8114427"/>
              <a:gd name="connsiteY207" fmla="*/ 5366201 h 5376282"/>
              <a:gd name="connsiteX208" fmla="*/ 4947631 w 8114427"/>
              <a:gd name="connsiteY208" fmla="*/ 5309863 h 5376282"/>
              <a:gd name="connsiteX209" fmla="*/ 4886959 w 8114427"/>
              <a:gd name="connsiteY209" fmla="*/ 5318530 h 5376282"/>
              <a:gd name="connsiteX210" fmla="*/ 4808953 w 8114427"/>
              <a:gd name="connsiteY210" fmla="*/ 5288195 h 5376282"/>
              <a:gd name="connsiteX211" fmla="*/ 4813287 w 8114427"/>
              <a:gd name="connsiteY211" fmla="*/ 5223190 h 5376282"/>
              <a:gd name="connsiteX212" fmla="*/ 4765617 w 8114427"/>
              <a:gd name="connsiteY212" fmla="*/ 5205855 h 5376282"/>
              <a:gd name="connsiteX213" fmla="*/ 4665944 w 8114427"/>
              <a:gd name="connsiteY213" fmla="*/ 5249192 h 5376282"/>
              <a:gd name="connsiteX214" fmla="*/ 4657276 w 8114427"/>
              <a:gd name="connsiteY214" fmla="*/ 5197189 h 5376282"/>
              <a:gd name="connsiteX215" fmla="*/ 4700612 w 8114427"/>
              <a:gd name="connsiteY215" fmla="*/ 5136518 h 5376282"/>
              <a:gd name="connsiteX216" fmla="*/ 4665943 w 8114427"/>
              <a:gd name="connsiteY216" fmla="*/ 5062846 h 5376282"/>
              <a:gd name="connsiteX217" fmla="*/ 4587937 w 8114427"/>
              <a:gd name="connsiteY217" fmla="*/ 5015175 h 5376282"/>
              <a:gd name="connsiteX218" fmla="*/ 4488263 w 8114427"/>
              <a:gd name="connsiteY218" fmla="*/ 5006508 h 5376282"/>
              <a:gd name="connsiteX219" fmla="*/ 4457927 w 8114427"/>
              <a:gd name="connsiteY219" fmla="*/ 5015175 h 5376282"/>
              <a:gd name="connsiteX220" fmla="*/ 4462261 w 8114427"/>
              <a:gd name="connsiteY220" fmla="*/ 5067178 h 5376282"/>
              <a:gd name="connsiteX221" fmla="*/ 4388589 w 8114427"/>
              <a:gd name="connsiteY221" fmla="*/ 5114849 h 5376282"/>
              <a:gd name="connsiteX222" fmla="*/ 4462261 w 8114427"/>
              <a:gd name="connsiteY222" fmla="*/ 5266528 h 5376282"/>
              <a:gd name="connsiteX223" fmla="*/ 4405924 w 8114427"/>
              <a:gd name="connsiteY223" fmla="*/ 5266528 h 5376282"/>
              <a:gd name="connsiteX224" fmla="*/ 4384256 w 8114427"/>
              <a:gd name="connsiteY224" fmla="*/ 5262193 h 5376282"/>
              <a:gd name="connsiteX225" fmla="*/ 4349588 w 8114427"/>
              <a:gd name="connsiteY225" fmla="*/ 5262193 h 5376282"/>
              <a:gd name="connsiteX226" fmla="*/ 4340919 w 8114427"/>
              <a:gd name="connsiteY226" fmla="*/ 5270860 h 5376282"/>
              <a:gd name="connsiteX227" fmla="*/ 4210910 w 8114427"/>
              <a:gd name="connsiteY227" fmla="*/ 5097514 h 5376282"/>
              <a:gd name="connsiteX228" fmla="*/ 4059232 w 8114427"/>
              <a:gd name="connsiteY228" fmla="*/ 4915502 h 5376282"/>
              <a:gd name="connsiteX229" fmla="*/ 4033230 w 8114427"/>
              <a:gd name="connsiteY229" fmla="*/ 4919835 h 5376282"/>
              <a:gd name="connsiteX230" fmla="*/ 3985560 w 8114427"/>
              <a:gd name="connsiteY230" fmla="*/ 4798492 h 5376282"/>
              <a:gd name="connsiteX231" fmla="*/ 3881553 w 8114427"/>
              <a:gd name="connsiteY231" fmla="*/ 4690151 h 5376282"/>
              <a:gd name="connsiteX232" fmla="*/ 3838216 w 8114427"/>
              <a:gd name="connsiteY232" fmla="*/ 4586143 h 5376282"/>
              <a:gd name="connsiteX233" fmla="*/ 3755877 w 8114427"/>
              <a:gd name="connsiteY233" fmla="*/ 4490803 h 5376282"/>
              <a:gd name="connsiteX234" fmla="*/ 3569530 w 8114427"/>
              <a:gd name="connsiteY234" fmla="*/ 4334792 h 5376282"/>
              <a:gd name="connsiteX235" fmla="*/ 3465522 w 8114427"/>
              <a:gd name="connsiteY235" fmla="*/ 4243785 h 5376282"/>
              <a:gd name="connsiteX236" fmla="*/ 3391850 w 8114427"/>
              <a:gd name="connsiteY236" fmla="*/ 4161446 h 5376282"/>
              <a:gd name="connsiteX237" fmla="*/ 3365848 w 8114427"/>
              <a:gd name="connsiteY237" fmla="*/ 4096441 h 5376282"/>
              <a:gd name="connsiteX238" fmla="*/ 3296510 w 8114427"/>
              <a:gd name="connsiteY238" fmla="*/ 4035770 h 5376282"/>
              <a:gd name="connsiteX239" fmla="*/ 3279175 w 8114427"/>
              <a:gd name="connsiteY239" fmla="*/ 3966432 h 5376282"/>
              <a:gd name="connsiteX240" fmla="*/ 3248839 w 8114427"/>
              <a:gd name="connsiteY240" fmla="*/ 3936096 h 5376282"/>
              <a:gd name="connsiteX241" fmla="*/ 3240172 w 8114427"/>
              <a:gd name="connsiteY241" fmla="*/ 3905760 h 5376282"/>
              <a:gd name="connsiteX242" fmla="*/ 3114497 w 8114427"/>
              <a:gd name="connsiteY242" fmla="*/ 3797419 h 5376282"/>
              <a:gd name="connsiteX243" fmla="*/ 2980153 w 8114427"/>
              <a:gd name="connsiteY243" fmla="*/ 3758416 h 5376282"/>
              <a:gd name="connsiteX244" fmla="*/ 2923815 w 8114427"/>
              <a:gd name="connsiteY244" fmla="*/ 3697746 h 5376282"/>
              <a:gd name="connsiteX245" fmla="*/ 2867480 w 8114427"/>
              <a:gd name="connsiteY245" fmla="*/ 3650075 h 5376282"/>
              <a:gd name="connsiteX246" fmla="*/ 2806810 w 8114427"/>
              <a:gd name="connsiteY246" fmla="*/ 3637074 h 5376282"/>
              <a:gd name="connsiteX247" fmla="*/ 2798142 w 8114427"/>
              <a:gd name="connsiteY247" fmla="*/ 3524399 h 5376282"/>
              <a:gd name="connsiteX248" fmla="*/ 2798143 w 8114427"/>
              <a:gd name="connsiteY248" fmla="*/ 3463728 h 5376282"/>
              <a:gd name="connsiteX249" fmla="*/ 2884816 w 8114427"/>
              <a:gd name="connsiteY249" fmla="*/ 3351053 h 5376282"/>
              <a:gd name="connsiteX250" fmla="*/ 2880504 w 8114427"/>
              <a:gd name="connsiteY250" fmla="*/ 3250100 h 5376282"/>
              <a:gd name="connsiteX251" fmla="*/ 2810649 w 8114427"/>
              <a:gd name="connsiteY251" fmla="*/ 3120674 h 5376282"/>
              <a:gd name="connsiteX252" fmla="*/ 2719113 w 8114427"/>
              <a:gd name="connsiteY252" fmla="*/ 3110284 h 5376282"/>
              <a:gd name="connsiteX253" fmla="*/ 2659973 w 8114427"/>
              <a:gd name="connsiteY253" fmla="*/ 3080958 h 5376282"/>
              <a:gd name="connsiteX0" fmla="*/ 1574096 w 8114427"/>
              <a:gd name="connsiteY0" fmla="*/ 3303354 h 5376282"/>
              <a:gd name="connsiteX1" fmla="*/ 519706 w 8114427"/>
              <a:gd name="connsiteY1" fmla="*/ 2282764 h 5376282"/>
              <a:gd name="connsiteX2" fmla="*/ 531612 w 8114427"/>
              <a:gd name="connsiteY2" fmla="*/ 2351819 h 5376282"/>
              <a:gd name="connsiteX3" fmla="*/ 531612 w 8114427"/>
              <a:gd name="connsiteY3" fmla="*/ 2356582 h 5376282"/>
              <a:gd name="connsiteX4" fmla="*/ 719731 w 8114427"/>
              <a:gd name="connsiteY4" fmla="*/ 2366107 h 5376282"/>
              <a:gd name="connsiteX5" fmla="*/ 829268 w 8114427"/>
              <a:gd name="connsiteY5" fmla="*/ 2330388 h 5376282"/>
              <a:gd name="connsiteX6" fmla="*/ 933092 w 8114427"/>
              <a:gd name="connsiteY6" fmla="*/ 2462308 h 5376282"/>
              <a:gd name="connsiteX7" fmla="*/ 979286 w 8114427"/>
              <a:gd name="connsiteY7" fmla="*/ 2406588 h 5376282"/>
              <a:gd name="connsiteX8" fmla="*/ 895943 w 8114427"/>
              <a:gd name="connsiteY8" fmla="*/ 2383251 h 5376282"/>
              <a:gd name="connsiteX9" fmla="*/ 897848 w 8114427"/>
              <a:gd name="connsiteY9" fmla="*/ 2294669 h 5376282"/>
              <a:gd name="connsiteX10" fmla="*/ 953093 w 8114427"/>
              <a:gd name="connsiteY10" fmla="*/ 2040828 h 5376282"/>
              <a:gd name="connsiteX11" fmla="*/ 882262 w 8114427"/>
              <a:gd name="connsiteY11" fmla="*/ 1952938 h 5376282"/>
              <a:gd name="connsiteX12" fmla="*/ 819649 w 8114427"/>
              <a:gd name="connsiteY12" fmla="*/ 1842296 h 5376282"/>
              <a:gd name="connsiteX13" fmla="*/ 724892 w 8114427"/>
              <a:gd name="connsiteY13" fmla="*/ 1694990 h 5376282"/>
              <a:gd name="connsiteX14" fmla="*/ 582758 w 8114427"/>
              <a:gd name="connsiteY14" fmla="*/ 1570351 h 5376282"/>
              <a:gd name="connsiteX15" fmla="*/ 490044 w 8114427"/>
              <a:gd name="connsiteY15" fmla="*/ 1461969 h 5376282"/>
              <a:gd name="connsiteX16" fmla="*/ 398787 w 8114427"/>
              <a:gd name="connsiteY16" fmla="*/ 1377494 h 5376282"/>
              <a:gd name="connsiteX17" fmla="*/ 373643 w 8114427"/>
              <a:gd name="connsiteY17" fmla="*/ 1258831 h 5376282"/>
              <a:gd name="connsiteX18" fmla="*/ 379402 w 8114427"/>
              <a:gd name="connsiteY18" fmla="*/ 1151904 h 5376282"/>
              <a:gd name="connsiteX19" fmla="*/ 343327 w 8114427"/>
              <a:gd name="connsiteY19" fmla="*/ 1054238 h 5376282"/>
              <a:gd name="connsiteX20" fmla="*/ 302947 w 8114427"/>
              <a:gd name="connsiteY20" fmla="*/ 996082 h 5376282"/>
              <a:gd name="connsiteX21" fmla="*/ 307902 w 8114427"/>
              <a:gd name="connsiteY21" fmla="*/ 860731 h 5376282"/>
              <a:gd name="connsiteX22" fmla="*/ 218162 w 8114427"/>
              <a:gd name="connsiteY22" fmla="*/ 767429 h 5376282"/>
              <a:gd name="connsiteX23" fmla="*/ 238786 w 8114427"/>
              <a:gd name="connsiteY23" fmla="*/ 673694 h 5376282"/>
              <a:gd name="connsiteX24" fmla="*/ 131859 w 8114427"/>
              <a:gd name="connsiteY24" fmla="*/ 414074 h 5376282"/>
              <a:gd name="connsiteX25" fmla="*/ 179454 w 8114427"/>
              <a:gd name="connsiteY25" fmla="*/ 360503 h 5376282"/>
              <a:gd name="connsiteX26" fmla="*/ 91696 w 8114427"/>
              <a:gd name="connsiteY26" fmla="*/ 241499 h 5376282"/>
              <a:gd name="connsiteX27" fmla="*/ 44535 w 8114427"/>
              <a:gd name="connsiteY27" fmla="*/ 106364 h 5376282"/>
              <a:gd name="connsiteX28" fmla="*/ 73903 w 8114427"/>
              <a:gd name="connsiteY28" fmla="*/ 3029 h 5376282"/>
              <a:gd name="connsiteX29" fmla="*/ 914999 w 8114427"/>
              <a:gd name="connsiteY29" fmla="*/ 32694 h 5376282"/>
              <a:gd name="connsiteX30" fmla="*/ 985387 w 8114427"/>
              <a:gd name="connsiteY30" fmla="*/ 86035 h 5376282"/>
              <a:gd name="connsiteX31" fmla="*/ 1040724 w 8114427"/>
              <a:gd name="connsiteY31" fmla="*/ 212028 h 5376282"/>
              <a:gd name="connsiteX32" fmla="*/ 2217091 w 8114427"/>
              <a:gd name="connsiteY32" fmla="*/ 808490 h 5376282"/>
              <a:gd name="connsiteX33" fmla="*/ 2789562 w 8114427"/>
              <a:gd name="connsiteY33" fmla="*/ 907056 h 5376282"/>
              <a:gd name="connsiteX34" fmla="*/ 3280035 w 8114427"/>
              <a:gd name="connsiteY34" fmla="*/ 953195 h 5376282"/>
              <a:gd name="connsiteX35" fmla="*/ 3494599 w 8114427"/>
              <a:gd name="connsiteY35" fmla="*/ 977101 h 5376282"/>
              <a:gd name="connsiteX36" fmla="*/ 3506552 w 8114427"/>
              <a:gd name="connsiteY36" fmla="*/ 977101 h 5376282"/>
              <a:gd name="connsiteX37" fmla="*/ 3518505 w 8114427"/>
              <a:gd name="connsiteY37" fmla="*/ 779877 h 5376282"/>
              <a:gd name="connsiteX38" fmla="*/ 3518505 w 8114427"/>
              <a:gd name="connsiteY38" fmla="*/ 773901 h 5376282"/>
              <a:gd name="connsiteX39" fmla="*/ 3655964 w 8114427"/>
              <a:gd name="connsiteY39" fmla="*/ 773901 h 5376282"/>
              <a:gd name="connsiteX40" fmla="*/ 4205799 w 8114427"/>
              <a:gd name="connsiteY40" fmla="*/ 821713 h 5376282"/>
              <a:gd name="connsiteX41" fmla="*/ 4241658 w 8114427"/>
              <a:gd name="connsiteY41" fmla="*/ 821713 h 5376282"/>
              <a:gd name="connsiteX42" fmla="*/ 4271540 w 8114427"/>
              <a:gd name="connsiteY42" fmla="*/ 851595 h 5376282"/>
              <a:gd name="connsiteX43" fmla="*/ 4295446 w 8114427"/>
              <a:gd name="connsiteY43" fmla="*/ 905383 h 5376282"/>
              <a:gd name="connsiteX44" fmla="*/ 4301423 w 8114427"/>
              <a:gd name="connsiteY44" fmla="*/ 953195 h 5376282"/>
              <a:gd name="connsiteX45" fmla="*/ 4343258 w 8114427"/>
              <a:gd name="connsiteY45" fmla="*/ 1001007 h 5376282"/>
              <a:gd name="connsiteX46" fmla="*/ 4408999 w 8114427"/>
              <a:gd name="connsiteY46" fmla="*/ 1012960 h 5376282"/>
              <a:gd name="connsiteX47" fmla="*/ 4462787 w 8114427"/>
              <a:gd name="connsiteY47" fmla="*/ 1060772 h 5376282"/>
              <a:gd name="connsiteX48" fmla="*/ 4504623 w 8114427"/>
              <a:gd name="connsiteY48" fmla="*/ 1114560 h 5376282"/>
              <a:gd name="connsiteX49" fmla="*/ 4558411 w 8114427"/>
              <a:gd name="connsiteY49" fmla="*/ 1168348 h 5376282"/>
              <a:gd name="connsiteX50" fmla="*/ 4576340 w 8114427"/>
              <a:gd name="connsiteY50" fmla="*/ 1198230 h 5376282"/>
              <a:gd name="connsiteX51" fmla="*/ 4630129 w 8114427"/>
              <a:gd name="connsiteY51" fmla="*/ 1246042 h 5376282"/>
              <a:gd name="connsiteX52" fmla="*/ 4683917 w 8114427"/>
              <a:gd name="connsiteY52" fmla="*/ 1293854 h 5376282"/>
              <a:gd name="connsiteX53" fmla="*/ 4689893 w 8114427"/>
              <a:gd name="connsiteY53" fmla="*/ 1293854 h 5376282"/>
              <a:gd name="connsiteX54" fmla="*/ 4749658 w 8114427"/>
              <a:gd name="connsiteY54" fmla="*/ 1311783 h 5376282"/>
              <a:gd name="connsiteX55" fmla="*/ 4791493 w 8114427"/>
              <a:gd name="connsiteY55" fmla="*/ 1365572 h 5376282"/>
              <a:gd name="connsiteX56" fmla="*/ 4797470 w 8114427"/>
              <a:gd name="connsiteY56" fmla="*/ 1377524 h 5376282"/>
              <a:gd name="connsiteX57" fmla="*/ 4821376 w 8114427"/>
              <a:gd name="connsiteY57" fmla="*/ 1401430 h 5376282"/>
              <a:gd name="connsiteX58" fmla="*/ 4845281 w 8114427"/>
              <a:gd name="connsiteY58" fmla="*/ 1443266 h 5376282"/>
              <a:gd name="connsiteX59" fmla="*/ 4851258 w 8114427"/>
              <a:gd name="connsiteY59" fmla="*/ 1491077 h 5376282"/>
              <a:gd name="connsiteX60" fmla="*/ 4863211 w 8114427"/>
              <a:gd name="connsiteY60" fmla="*/ 1514983 h 5376282"/>
              <a:gd name="connsiteX61" fmla="*/ 4887117 w 8114427"/>
              <a:gd name="connsiteY61" fmla="*/ 1544866 h 5376282"/>
              <a:gd name="connsiteX62" fmla="*/ 4911023 w 8114427"/>
              <a:gd name="connsiteY62" fmla="*/ 1580724 h 5376282"/>
              <a:gd name="connsiteX63" fmla="*/ 4922976 w 8114427"/>
              <a:gd name="connsiteY63" fmla="*/ 1610607 h 5376282"/>
              <a:gd name="connsiteX64" fmla="*/ 4899070 w 8114427"/>
              <a:gd name="connsiteY64" fmla="*/ 1664395 h 5376282"/>
              <a:gd name="connsiteX65" fmla="*/ 4922976 w 8114427"/>
              <a:gd name="connsiteY65" fmla="*/ 1712207 h 5376282"/>
              <a:gd name="connsiteX66" fmla="*/ 4934929 w 8114427"/>
              <a:gd name="connsiteY66" fmla="*/ 1742089 h 5376282"/>
              <a:gd name="connsiteX67" fmla="*/ 4952858 w 8114427"/>
              <a:gd name="connsiteY67" fmla="*/ 1783924 h 5376282"/>
              <a:gd name="connsiteX68" fmla="*/ 4964811 w 8114427"/>
              <a:gd name="connsiteY68" fmla="*/ 1801854 h 5376282"/>
              <a:gd name="connsiteX69" fmla="*/ 4964811 w 8114427"/>
              <a:gd name="connsiteY69" fmla="*/ 1831736 h 5376282"/>
              <a:gd name="connsiteX70" fmla="*/ 5012623 w 8114427"/>
              <a:gd name="connsiteY70" fmla="*/ 1891501 h 5376282"/>
              <a:gd name="connsiteX71" fmla="*/ 5042505 w 8114427"/>
              <a:gd name="connsiteY71" fmla="*/ 1909430 h 5376282"/>
              <a:gd name="connsiteX72" fmla="*/ 5048481 w 8114427"/>
              <a:gd name="connsiteY72" fmla="*/ 1903454 h 5376282"/>
              <a:gd name="connsiteX73" fmla="*/ 5090317 w 8114427"/>
              <a:gd name="connsiteY73" fmla="*/ 1921383 h 5376282"/>
              <a:gd name="connsiteX74" fmla="*/ 5144105 w 8114427"/>
              <a:gd name="connsiteY74" fmla="*/ 1969195 h 5376282"/>
              <a:gd name="connsiteX75" fmla="*/ 5185940 w 8114427"/>
              <a:gd name="connsiteY75" fmla="*/ 2005054 h 5376282"/>
              <a:gd name="connsiteX76" fmla="*/ 5221799 w 8114427"/>
              <a:gd name="connsiteY76" fmla="*/ 2017007 h 5376282"/>
              <a:gd name="connsiteX77" fmla="*/ 5275587 w 8114427"/>
              <a:gd name="connsiteY77" fmla="*/ 2028960 h 5376282"/>
              <a:gd name="connsiteX78" fmla="*/ 5275587 w 8114427"/>
              <a:gd name="connsiteY78" fmla="*/ 2052866 h 5376282"/>
              <a:gd name="connsiteX79" fmla="*/ 5323399 w 8114427"/>
              <a:gd name="connsiteY79" fmla="*/ 2082748 h 5376282"/>
              <a:gd name="connsiteX80" fmla="*/ 5359258 w 8114427"/>
              <a:gd name="connsiteY80" fmla="*/ 2088724 h 5376282"/>
              <a:gd name="connsiteX81" fmla="*/ 5401093 w 8114427"/>
              <a:gd name="connsiteY81" fmla="*/ 2124583 h 5376282"/>
              <a:gd name="connsiteX82" fmla="*/ 5430976 w 8114427"/>
              <a:gd name="connsiteY82" fmla="*/ 2142513 h 5376282"/>
              <a:gd name="connsiteX83" fmla="*/ 5442929 w 8114427"/>
              <a:gd name="connsiteY83" fmla="*/ 2148489 h 5376282"/>
              <a:gd name="connsiteX84" fmla="*/ 5466834 w 8114427"/>
              <a:gd name="connsiteY84" fmla="*/ 2154466 h 5376282"/>
              <a:gd name="connsiteX85" fmla="*/ 5526599 w 8114427"/>
              <a:gd name="connsiteY85" fmla="*/ 2178372 h 5376282"/>
              <a:gd name="connsiteX86" fmla="*/ 5550505 w 8114427"/>
              <a:gd name="connsiteY86" fmla="*/ 2154466 h 5376282"/>
              <a:gd name="connsiteX87" fmla="*/ 5574411 w 8114427"/>
              <a:gd name="connsiteY87" fmla="*/ 2130560 h 5376282"/>
              <a:gd name="connsiteX88" fmla="*/ 5604293 w 8114427"/>
              <a:gd name="connsiteY88" fmla="*/ 2088724 h 5376282"/>
              <a:gd name="connsiteX89" fmla="*/ 5646129 w 8114427"/>
              <a:gd name="connsiteY89" fmla="*/ 2064819 h 5376282"/>
              <a:gd name="connsiteX90" fmla="*/ 5634176 w 8114427"/>
              <a:gd name="connsiteY90" fmla="*/ 2046889 h 5376282"/>
              <a:gd name="connsiteX91" fmla="*/ 5634176 w 8114427"/>
              <a:gd name="connsiteY91" fmla="*/ 2011030 h 5376282"/>
              <a:gd name="connsiteX92" fmla="*/ 5670034 w 8114427"/>
              <a:gd name="connsiteY92" fmla="*/ 1975172 h 5376282"/>
              <a:gd name="connsiteX93" fmla="*/ 5670034 w 8114427"/>
              <a:gd name="connsiteY93" fmla="*/ 1957242 h 5376282"/>
              <a:gd name="connsiteX94" fmla="*/ 5735776 w 8114427"/>
              <a:gd name="connsiteY94" fmla="*/ 1819783 h 5376282"/>
              <a:gd name="connsiteX95" fmla="*/ 5753705 w 8114427"/>
              <a:gd name="connsiteY95" fmla="*/ 1813807 h 5376282"/>
              <a:gd name="connsiteX96" fmla="*/ 5843352 w 8114427"/>
              <a:gd name="connsiteY96" fmla="*/ 1795877 h 5376282"/>
              <a:gd name="connsiteX97" fmla="*/ 5855305 w 8114427"/>
              <a:gd name="connsiteY97" fmla="*/ 1795877 h 5376282"/>
              <a:gd name="connsiteX98" fmla="*/ 5879210 w 8114427"/>
              <a:gd name="connsiteY98" fmla="*/ 1765996 h 5376282"/>
              <a:gd name="connsiteX99" fmla="*/ 6070456 w 8114427"/>
              <a:gd name="connsiteY99" fmla="*/ 1789901 h 5376282"/>
              <a:gd name="connsiteX100" fmla="*/ 6219869 w 8114427"/>
              <a:gd name="connsiteY100" fmla="*/ 1807830 h 5376282"/>
              <a:gd name="connsiteX101" fmla="*/ 6291586 w 8114427"/>
              <a:gd name="connsiteY101" fmla="*/ 1849666 h 5376282"/>
              <a:gd name="connsiteX102" fmla="*/ 6327444 w 8114427"/>
              <a:gd name="connsiteY102" fmla="*/ 1897477 h 5376282"/>
              <a:gd name="connsiteX103" fmla="*/ 6333421 w 8114427"/>
              <a:gd name="connsiteY103" fmla="*/ 1939313 h 5376282"/>
              <a:gd name="connsiteX104" fmla="*/ 6423067 w 8114427"/>
              <a:gd name="connsiteY104" fmla="*/ 1951266 h 5376282"/>
              <a:gd name="connsiteX105" fmla="*/ 6452950 w 8114427"/>
              <a:gd name="connsiteY105" fmla="*/ 2017007 h 5376282"/>
              <a:gd name="connsiteX106" fmla="*/ 6512713 w 8114427"/>
              <a:gd name="connsiteY106" fmla="*/ 2046889 h 5376282"/>
              <a:gd name="connsiteX107" fmla="*/ 6584431 w 8114427"/>
              <a:gd name="connsiteY107" fmla="*/ 2118606 h 5376282"/>
              <a:gd name="connsiteX108" fmla="*/ 6620289 w 8114427"/>
              <a:gd name="connsiteY108" fmla="*/ 2256065 h 5376282"/>
              <a:gd name="connsiteX109" fmla="*/ 6703960 w 8114427"/>
              <a:gd name="connsiteY109" fmla="*/ 2381572 h 5376282"/>
              <a:gd name="connsiteX110" fmla="*/ 6745795 w 8114427"/>
              <a:gd name="connsiteY110" fmla="*/ 2501101 h 5376282"/>
              <a:gd name="connsiteX111" fmla="*/ 6829465 w 8114427"/>
              <a:gd name="connsiteY111" fmla="*/ 2560866 h 5376282"/>
              <a:gd name="connsiteX112" fmla="*/ 6889229 w 8114427"/>
              <a:gd name="connsiteY112" fmla="*/ 2650512 h 5376282"/>
              <a:gd name="connsiteX113" fmla="*/ 6948993 w 8114427"/>
              <a:gd name="connsiteY113" fmla="*/ 2758089 h 5376282"/>
              <a:gd name="connsiteX114" fmla="*/ 6996805 w 8114427"/>
              <a:gd name="connsiteY114" fmla="*/ 2805900 h 5376282"/>
              <a:gd name="connsiteX115" fmla="*/ 7068521 w 8114427"/>
              <a:gd name="connsiteY115" fmla="*/ 2829806 h 5376282"/>
              <a:gd name="connsiteX116" fmla="*/ 7080473 w 8114427"/>
              <a:gd name="connsiteY116" fmla="*/ 2907501 h 5376282"/>
              <a:gd name="connsiteX117" fmla="*/ 7086450 w 8114427"/>
              <a:gd name="connsiteY117" fmla="*/ 2979218 h 5376282"/>
              <a:gd name="connsiteX118" fmla="*/ 7104378 w 8114427"/>
              <a:gd name="connsiteY118" fmla="*/ 3080819 h 5376282"/>
              <a:gd name="connsiteX119" fmla="*/ 7146214 w 8114427"/>
              <a:gd name="connsiteY119" fmla="*/ 3182419 h 5376282"/>
              <a:gd name="connsiteX120" fmla="*/ 7176095 w 8114427"/>
              <a:gd name="connsiteY120" fmla="*/ 3194372 h 5376282"/>
              <a:gd name="connsiteX121" fmla="*/ 7200002 w 8114427"/>
              <a:gd name="connsiteY121" fmla="*/ 3260112 h 5376282"/>
              <a:gd name="connsiteX122" fmla="*/ 7277694 w 8114427"/>
              <a:gd name="connsiteY122" fmla="*/ 3361711 h 5376282"/>
              <a:gd name="connsiteX123" fmla="*/ 7385271 w 8114427"/>
              <a:gd name="connsiteY123" fmla="*/ 3391593 h 5376282"/>
              <a:gd name="connsiteX124" fmla="*/ 7451012 w 8114427"/>
              <a:gd name="connsiteY124" fmla="*/ 3445381 h 5376282"/>
              <a:gd name="connsiteX125" fmla="*/ 7558588 w 8114427"/>
              <a:gd name="connsiteY125" fmla="*/ 3451357 h 5376282"/>
              <a:gd name="connsiteX126" fmla="*/ 7630305 w 8114427"/>
              <a:gd name="connsiteY126" fmla="*/ 3517097 h 5376282"/>
              <a:gd name="connsiteX127" fmla="*/ 7702023 w 8114427"/>
              <a:gd name="connsiteY127" fmla="*/ 3546980 h 5376282"/>
              <a:gd name="connsiteX128" fmla="*/ 7857410 w 8114427"/>
              <a:gd name="connsiteY128" fmla="*/ 3535026 h 5376282"/>
              <a:gd name="connsiteX129" fmla="*/ 7970962 w 8114427"/>
              <a:gd name="connsiteY129" fmla="*/ 3588814 h 5376282"/>
              <a:gd name="connsiteX130" fmla="*/ 8012796 w 8114427"/>
              <a:gd name="connsiteY130" fmla="*/ 3612720 h 5376282"/>
              <a:gd name="connsiteX131" fmla="*/ 8090490 w 8114427"/>
              <a:gd name="connsiteY131" fmla="*/ 3564909 h 5376282"/>
              <a:gd name="connsiteX132" fmla="*/ 8108418 w 8114427"/>
              <a:gd name="connsiteY132" fmla="*/ 3558932 h 5376282"/>
              <a:gd name="connsiteX133" fmla="*/ 8114394 w 8114427"/>
              <a:gd name="connsiteY133" fmla="*/ 3720296 h 5376282"/>
              <a:gd name="connsiteX134" fmla="*/ 8030724 w 8114427"/>
              <a:gd name="connsiteY134" fmla="*/ 3893614 h 5376282"/>
              <a:gd name="connsiteX135" fmla="*/ 7970960 w 8114427"/>
              <a:gd name="connsiteY135" fmla="*/ 4054978 h 5376282"/>
              <a:gd name="connsiteX136" fmla="*/ 7929124 w 8114427"/>
              <a:gd name="connsiteY136" fmla="*/ 4365754 h 5376282"/>
              <a:gd name="connsiteX137" fmla="*/ 7911195 w 8114427"/>
              <a:gd name="connsiteY137" fmla="*/ 4568954 h 5376282"/>
              <a:gd name="connsiteX138" fmla="*/ 7917171 w 8114427"/>
              <a:gd name="connsiteY138" fmla="*/ 4736295 h 5376282"/>
              <a:gd name="connsiteX139" fmla="*/ 7917171 w 8114427"/>
              <a:gd name="connsiteY139" fmla="*/ 4867777 h 5376282"/>
              <a:gd name="connsiteX140" fmla="*/ 7929124 w 8114427"/>
              <a:gd name="connsiteY140" fmla="*/ 5029141 h 5376282"/>
              <a:gd name="connsiteX141" fmla="*/ 7893266 w 8114427"/>
              <a:gd name="connsiteY141" fmla="*/ 5166599 h 5376282"/>
              <a:gd name="connsiteX142" fmla="*/ 7905219 w 8114427"/>
              <a:gd name="connsiteY142" fmla="*/ 5280152 h 5376282"/>
              <a:gd name="connsiteX143" fmla="*/ 7935101 w 8114427"/>
              <a:gd name="connsiteY143" fmla="*/ 5369799 h 5376282"/>
              <a:gd name="connsiteX144" fmla="*/ 7911195 w 8114427"/>
              <a:gd name="connsiteY144" fmla="*/ 5369798 h 5376282"/>
              <a:gd name="connsiteX145" fmla="*/ 7815571 w 8114427"/>
              <a:gd name="connsiteY145" fmla="*/ 5327962 h 5376282"/>
              <a:gd name="connsiteX146" fmla="*/ 7725924 w 8114427"/>
              <a:gd name="connsiteY146" fmla="*/ 5286127 h 5376282"/>
              <a:gd name="connsiteX147" fmla="*/ 7678113 w 8114427"/>
              <a:gd name="connsiteY147" fmla="*/ 5292104 h 5376282"/>
              <a:gd name="connsiteX148" fmla="*/ 7546631 w 8114427"/>
              <a:gd name="connsiteY148" fmla="*/ 5298081 h 5376282"/>
              <a:gd name="connsiteX149" fmla="*/ 7474913 w 8114427"/>
              <a:gd name="connsiteY149" fmla="*/ 5310034 h 5376282"/>
              <a:gd name="connsiteX150" fmla="*/ 7445031 w 8114427"/>
              <a:gd name="connsiteY150" fmla="*/ 5339916 h 5376282"/>
              <a:gd name="connsiteX151" fmla="*/ 7259760 w 8114427"/>
              <a:gd name="connsiteY151" fmla="*/ 5298080 h 5376282"/>
              <a:gd name="connsiteX152" fmla="*/ 7214129 w 8114427"/>
              <a:gd name="connsiteY152" fmla="*/ 5192855 h 5376282"/>
              <a:gd name="connsiteX153" fmla="*/ 7179460 w 8114427"/>
              <a:gd name="connsiteY153" fmla="*/ 5214524 h 5376282"/>
              <a:gd name="connsiteX154" fmla="*/ 7144791 w 8114427"/>
              <a:gd name="connsiteY154" fmla="*/ 5179854 h 5376282"/>
              <a:gd name="connsiteX155" fmla="*/ 7127456 w 8114427"/>
              <a:gd name="connsiteY155" fmla="*/ 5218856 h 5376282"/>
              <a:gd name="connsiteX156" fmla="*/ 6915107 w 8114427"/>
              <a:gd name="connsiteY156" fmla="*/ 5145184 h 5376282"/>
              <a:gd name="connsiteX157" fmla="*/ 6893439 w 8114427"/>
              <a:gd name="connsiteY157" fmla="*/ 5097514 h 5376282"/>
              <a:gd name="connsiteX158" fmla="*/ 6941109 w 8114427"/>
              <a:gd name="connsiteY158" fmla="*/ 5054178 h 5376282"/>
              <a:gd name="connsiteX159" fmla="*/ 6906440 w 8114427"/>
              <a:gd name="connsiteY159" fmla="*/ 4976172 h 5376282"/>
              <a:gd name="connsiteX160" fmla="*/ 6863104 w 8114427"/>
              <a:gd name="connsiteY160" fmla="*/ 4980506 h 5376282"/>
              <a:gd name="connsiteX161" fmla="*/ 6880438 w 8114427"/>
              <a:gd name="connsiteY161" fmla="*/ 4928502 h 5376282"/>
              <a:gd name="connsiteX162" fmla="*/ 6780764 w 8114427"/>
              <a:gd name="connsiteY162" fmla="*/ 4928502 h 5376282"/>
              <a:gd name="connsiteX163" fmla="*/ 6750429 w 8114427"/>
              <a:gd name="connsiteY163" fmla="*/ 4958837 h 5376282"/>
              <a:gd name="connsiteX164" fmla="*/ 6715759 w 8114427"/>
              <a:gd name="connsiteY164" fmla="*/ 4950170 h 5376282"/>
              <a:gd name="connsiteX165" fmla="*/ 6702758 w 8114427"/>
              <a:gd name="connsiteY165" fmla="*/ 4915501 h 5376282"/>
              <a:gd name="connsiteX166" fmla="*/ 6698424 w 8114427"/>
              <a:gd name="connsiteY166" fmla="*/ 4824495 h 5376282"/>
              <a:gd name="connsiteX167" fmla="*/ 6681090 w 8114427"/>
              <a:gd name="connsiteY167" fmla="*/ 4729155 h 5376282"/>
              <a:gd name="connsiteX168" fmla="*/ 6685423 w 8114427"/>
              <a:gd name="connsiteY168" fmla="*/ 4659816 h 5376282"/>
              <a:gd name="connsiteX169" fmla="*/ 6620418 w 8114427"/>
              <a:gd name="connsiteY169" fmla="*/ 4573142 h 5376282"/>
              <a:gd name="connsiteX170" fmla="*/ 6624753 w 8114427"/>
              <a:gd name="connsiteY170" fmla="*/ 4425798 h 5376282"/>
              <a:gd name="connsiteX171" fmla="*/ 6529412 w 8114427"/>
              <a:gd name="connsiteY171" fmla="*/ 4304457 h 5376282"/>
              <a:gd name="connsiteX172" fmla="*/ 6494743 w 8114427"/>
              <a:gd name="connsiteY172" fmla="*/ 4261120 h 5376282"/>
              <a:gd name="connsiteX173" fmla="*/ 6438406 w 8114427"/>
              <a:gd name="connsiteY173" fmla="*/ 4274121 h 5376282"/>
              <a:gd name="connsiteX174" fmla="*/ 6395069 w 8114427"/>
              <a:gd name="connsiteY174" fmla="*/ 4252453 h 5376282"/>
              <a:gd name="connsiteX175" fmla="*/ 6356067 w 8114427"/>
              <a:gd name="connsiteY175" fmla="*/ 4174447 h 5376282"/>
              <a:gd name="connsiteX176" fmla="*/ 6299729 w 8114427"/>
              <a:gd name="connsiteY176" fmla="*/ 4183114 h 5376282"/>
              <a:gd name="connsiteX177" fmla="*/ 6243391 w 8114427"/>
              <a:gd name="connsiteY177" fmla="*/ 4204783 h 5376282"/>
              <a:gd name="connsiteX178" fmla="*/ 6165385 w 8114427"/>
              <a:gd name="connsiteY178" fmla="*/ 4209116 h 5376282"/>
              <a:gd name="connsiteX179" fmla="*/ 6161052 w 8114427"/>
              <a:gd name="connsiteY179" fmla="*/ 4174447 h 5376282"/>
              <a:gd name="connsiteX180" fmla="*/ 6182721 w 8114427"/>
              <a:gd name="connsiteY180" fmla="*/ 4165779 h 5376282"/>
              <a:gd name="connsiteX181" fmla="*/ 6139384 w 8114427"/>
              <a:gd name="connsiteY181" fmla="*/ 4126776 h 5376282"/>
              <a:gd name="connsiteX182" fmla="*/ 6100381 w 8114427"/>
              <a:gd name="connsiteY182" fmla="*/ 4113776 h 5376282"/>
              <a:gd name="connsiteX183" fmla="*/ 6018041 w 8114427"/>
              <a:gd name="connsiteY183" fmla="*/ 4035770 h 5376282"/>
              <a:gd name="connsiteX184" fmla="*/ 5840362 w 8114427"/>
              <a:gd name="connsiteY184" fmla="*/ 4014102 h 5376282"/>
              <a:gd name="connsiteX185" fmla="*/ 5788357 w 8114427"/>
              <a:gd name="connsiteY185" fmla="*/ 4027103 h 5376282"/>
              <a:gd name="connsiteX186" fmla="*/ 5736354 w 8114427"/>
              <a:gd name="connsiteY186" fmla="*/ 4035771 h 5376282"/>
              <a:gd name="connsiteX187" fmla="*/ 5745022 w 8114427"/>
              <a:gd name="connsiteY187" fmla="*/ 4079107 h 5376282"/>
              <a:gd name="connsiteX188" fmla="*/ 5801360 w 8114427"/>
              <a:gd name="connsiteY188" fmla="*/ 4157112 h 5376282"/>
              <a:gd name="connsiteX189" fmla="*/ 5801359 w 8114427"/>
              <a:gd name="connsiteY189" fmla="*/ 4339126 h 5376282"/>
              <a:gd name="connsiteX190" fmla="*/ 5675683 w 8114427"/>
              <a:gd name="connsiteY190" fmla="*/ 4365128 h 5376282"/>
              <a:gd name="connsiteX191" fmla="*/ 5558675 w 8114427"/>
              <a:gd name="connsiteY191" fmla="*/ 4352126 h 5376282"/>
              <a:gd name="connsiteX192" fmla="*/ 5467668 w 8114427"/>
              <a:gd name="connsiteY192" fmla="*/ 4330458 h 5376282"/>
              <a:gd name="connsiteX193" fmla="*/ 5406997 w 8114427"/>
              <a:gd name="connsiteY193" fmla="*/ 4352127 h 5376282"/>
              <a:gd name="connsiteX194" fmla="*/ 5359327 w 8114427"/>
              <a:gd name="connsiteY194" fmla="*/ 4399797 h 5376282"/>
              <a:gd name="connsiteX195" fmla="*/ 5298656 w 8114427"/>
              <a:gd name="connsiteY195" fmla="*/ 4443134 h 5376282"/>
              <a:gd name="connsiteX196" fmla="*/ 5272654 w 8114427"/>
              <a:gd name="connsiteY196" fmla="*/ 4486469 h 5376282"/>
              <a:gd name="connsiteX197" fmla="*/ 5198982 w 8114427"/>
              <a:gd name="connsiteY197" fmla="*/ 4521139 h 5376282"/>
              <a:gd name="connsiteX198" fmla="*/ 5203315 w 8114427"/>
              <a:gd name="connsiteY198" fmla="*/ 4577477 h 5376282"/>
              <a:gd name="connsiteX199" fmla="*/ 5185981 w 8114427"/>
              <a:gd name="connsiteY199" fmla="*/ 4616479 h 5376282"/>
              <a:gd name="connsiteX200" fmla="*/ 5190315 w 8114427"/>
              <a:gd name="connsiteY200" fmla="*/ 4677150 h 5376282"/>
              <a:gd name="connsiteX201" fmla="*/ 5216316 w 8114427"/>
              <a:gd name="connsiteY201" fmla="*/ 4737821 h 5376282"/>
              <a:gd name="connsiteX202" fmla="*/ 5164312 w 8114427"/>
              <a:gd name="connsiteY202" fmla="*/ 4733488 h 5376282"/>
              <a:gd name="connsiteX203" fmla="*/ 5138311 w 8114427"/>
              <a:gd name="connsiteY203" fmla="*/ 4776824 h 5376282"/>
              <a:gd name="connsiteX204" fmla="*/ 5073306 w 8114427"/>
              <a:gd name="connsiteY204" fmla="*/ 4824494 h 5376282"/>
              <a:gd name="connsiteX205" fmla="*/ 5073306 w 8114427"/>
              <a:gd name="connsiteY205" fmla="*/ 4941503 h 5376282"/>
              <a:gd name="connsiteX206" fmla="*/ 5042970 w 8114427"/>
              <a:gd name="connsiteY206" fmla="*/ 4971838 h 5376282"/>
              <a:gd name="connsiteX207" fmla="*/ 5016969 w 8114427"/>
              <a:gd name="connsiteY207" fmla="*/ 5231857 h 5376282"/>
              <a:gd name="connsiteX208" fmla="*/ 4973633 w 8114427"/>
              <a:gd name="connsiteY208" fmla="*/ 5366201 h 5376282"/>
              <a:gd name="connsiteX209" fmla="*/ 4947631 w 8114427"/>
              <a:gd name="connsiteY209" fmla="*/ 5309863 h 5376282"/>
              <a:gd name="connsiteX210" fmla="*/ 4886959 w 8114427"/>
              <a:gd name="connsiteY210" fmla="*/ 5318530 h 5376282"/>
              <a:gd name="connsiteX211" fmla="*/ 4808953 w 8114427"/>
              <a:gd name="connsiteY211" fmla="*/ 5288195 h 5376282"/>
              <a:gd name="connsiteX212" fmla="*/ 4813287 w 8114427"/>
              <a:gd name="connsiteY212" fmla="*/ 5223190 h 5376282"/>
              <a:gd name="connsiteX213" fmla="*/ 4765617 w 8114427"/>
              <a:gd name="connsiteY213" fmla="*/ 5205855 h 5376282"/>
              <a:gd name="connsiteX214" fmla="*/ 4665944 w 8114427"/>
              <a:gd name="connsiteY214" fmla="*/ 5249192 h 5376282"/>
              <a:gd name="connsiteX215" fmla="*/ 4657276 w 8114427"/>
              <a:gd name="connsiteY215" fmla="*/ 5197189 h 5376282"/>
              <a:gd name="connsiteX216" fmla="*/ 4700612 w 8114427"/>
              <a:gd name="connsiteY216" fmla="*/ 5136518 h 5376282"/>
              <a:gd name="connsiteX217" fmla="*/ 4665943 w 8114427"/>
              <a:gd name="connsiteY217" fmla="*/ 5062846 h 5376282"/>
              <a:gd name="connsiteX218" fmla="*/ 4587937 w 8114427"/>
              <a:gd name="connsiteY218" fmla="*/ 5015175 h 5376282"/>
              <a:gd name="connsiteX219" fmla="*/ 4488263 w 8114427"/>
              <a:gd name="connsiteY219" fmla="*/ 5006508 h 5376282"/>
              <a:gd name="connsiteX220" fmla="*/ 4457927 w 8114427"/>
              <a:gd name="connsiteY220" fmla="*/ 5015175 h 5376282"/>
              <a:gd name="connsiteX221" fmla="*/ 4462261 w 8114427"/>
              <a:gd name="connsiteY221" fmla="*/ 5067178 h 5376282"/>
              <a:gd name="connsiteX222" fmla="*/ 4388589 w 8114427"/>
              <a:gd name="connsiteY222" fmla="*/ 5114849 h 5376282"/>
              <a:gd name="connsiteX223" fmla="*/ 4462261 w 8114427"/>
              <a:gd name="connsiteY223" fmla="*/ 5266528 h 5376282"/>
              <a:gd name="connsiteX224" fmla="*/ 4405924 w 8114427"/>
              <a:gd name="connsiteY224" fmla="*/ 5266528 h 5376282"/>
              <a:gd name="connsiteX225" fmla="*/ 4384256 w 8114427"/>
              <a:gd name="connsiteY225" fmla="*/ 5262193 h 5376282"/>
              <a:gd name="connsiteX226" fmla="*/ 4349588 w 8114427"/>
              <a:gd name="connsiteY226" fmla="*/ 5262193 h 5376282"/>
              <a:gd name="connsiteX227" fmla="*/ 4340919 w 8114427"/>
              <a:gd name="connsiteY227" fmla="*/ 5270860 h 5376282"/>
              <a:gd name="connsiteX228" fmla="*/ 4210910 w 8114427"/>
              <a:gd name="connsiteY228" fmla="*/ 5097514 h 5376282"/>
              <a:gd name="connsiteX229" fmla="*/ 4059232 w 8114427"/>
              <a:gd name="connsiteY229" fmla="*/ 4915502 h 5376282"/>
              <a:gd name="connsiteX230" fmla="*/ 4033230 w 8114427"/>
              <a:gd name="connsiteY230" fmla="*/ 4919835 h 5376282"/>
              <a:gd name="connsiteX231" fmla="*/ 3985560 w 8114427"/>
              <a:gd name="connsiteY231" fmla="*/ 4798492 h 5376282"/>
              <a:gd name="connsiteX232" fmla="*/ 3881553 w 8114427"/>
              <a:gd name="connsiteY232" fmla="*/ 4690151 h 5376282"/>
              <a:gd name="connsiteX233" fmla="*/ 3838216 w 8114427"/>
              <a:gd name="connsiteY233" fmla="*/ 4586143 h 5376282"/>
              <a:gd name="connsiteX234" fmla="*/ 3755877 w 8114427"/>
              <a:gd name="connsiteY234" fmla="*/ 4490803 h 5376282"/>
              <a:gd name="connsiteX235" fmla="*/ 3569530 w 8114427"/>
              <a:gd name="connsiteY235" fmla="*/ 4334792 h 5376282"/>
              <a:gd name="connsiteX236" fmla="*/ 3465522 w 8114427"/>
              <a:gd name="connsiteY236" fmla="*/ 4243785 h 5376282"/>
              <a:gd name="connsiteX237" fmla="*/ 3391850 w 8114427"/>
              <a:gd name="connsiteY237" fmla="*/ 4161446 h 5376282"/>
              <a:gd name="connsiteX238" fmla="*/ 3365848 w 8114427"/>
              <a:gd name="connsiteY238" fmla="*/ 4096441 h 5376282"/>
              <a:gd name="connsiteX239" fmla="*/ 3296510 w 8114427"/>
              <a:gd name="connsiteY239" fmla="*/ 4035770 h 5376282"/>
              <a:gd name="connsiteX240" fmla="*/ 3279175 w 8114427"/>
              <a:gd name="connsiteY240" fmla="*/ 3966432 h 5376282"/>
              <a:gd name="connsiteX241" fmla="*/ 3248839 w 8114427"/>
              <a:gd name="connsiteY241" fmla="*/ 3936096 h 5376282"/>
              <a:gd name="connsiteX242" fmla="*/ 3240172 w 8114427"/>
              <a:gd name="connsiteY242" fmla="*/ 3905760 h 5376282"/>
              <a:gd name="connsiteX243" fmla="*/ 3114497 w 8114427"/>
              <a:gd name="connsiteY243" fmla="*/ 3797419 h 5376282"/>
              <a:gd name="connsiteX244" fmla="*/ 2980153 w 8114427"/>
              <a:gd name="connsiteY244" fmla="*/ 3758416 h 5376282"/>
              <a:gd name="connsiteX245" fmla="*/ 2923815 w 8114427"/>
              <a:gd name="connsiteY245" fmla="*/ 3697746 h 5376282"/>
              <a:gd name="connsiteX246" fmla="*/ 2867480 w 8114427"/>
              <a:gd name="connsiteY246" fmla="*/ 3650075 h 5376282"/>
              <a:gd name="connsiteX247" fmla="*/ 2806810 w 8114427"/>
              <a:gd name="connsiteY247" fmla="*/ 3637074 h 5376282"/>
              <a:gd name="connsiteX248" fmla="*/ 2798142 w 8114427"/>
              <a:gd name="connsiteY248" fmla="*/ 3524399 h 5376282"/>
              <a:gd name="connsiteX249" fmla="*/ 2798143 w 8114427"/>
              <a:gd name="connsiteY249" fmla="*/ 3463728 h 5376282"/>
              <a:gd name="connsiteX250" fmla="*/ 2884816 w 8114427"/>
              <a:gd name="connsiteY250" fmla="*/ 3351053 h 5376282"/>
              <a:gd name="connsiteX251" fmla="*/ 2880504 w 8114427"/>
              <a:gd name="connsiteY251" fmla="*/ 3250100 h 5376282"/>
              <a:gd name="connsiteX252" fmla="*/ 2810649 w 8114427"/>
              <a:gd name="connsiteY252" fmla="*/ 3120674 h 5376282"/>
              <a:gd name="connsiteX253" fmla="*/ 2719113 w 8114427"/>
              <a:gd name="connsiteY253" fmla="*/ 3110284 h 5376282"/>
              <a:gd name="connsiteX254" fmla="*/ 2659973 w 8114427"/>
              <a:gd name="connsiteY254" fmla="*/ 3080958 h 5376282"/>
              <a:gd name="connsiteX0" fmla="*/ 1574096 w 8114427"/>
              <a:gd name="connsiteY0" fmla="*/ 3303354 h 5376282"/>
              <a:gd name="connsiteX1" fmla="*/ 519706 w 8114427"/>
              <a:gd name="connsiteY1" fmla="*/ 2282764 h 5376282"/>
              <a:gd name="connsiteX2" fmla="*/ 531612 w 8114427"/>
              <a:gd name="connsiteY2" fmla="*/ 2351819 h 5376282"/>
              <a:gd name="connsiteX3" fmla="*/ 624481 w 8114427"/>
              <a:gd name="connsiteY3" fmla="*/ 2463738 h 5376282"/>
              <a:gd name="connsiteX4" fmla="*/ 719731 w 8114427"/>
              <a:gd name="connsiteY4" fmla="*/ 2366107 h 5376282"/>
              <a:gd name="connsiteX5" fmla="*/ 829268 w 8114427"/>
              <a:gd name="connsiteY5" fmla="*/ 2330388 h 5376282"/>
              <a:gd name="connsiteX6" fmla="*/ 933092 w 8114427"/>
              <a:gd name="connsiteY6" fmla="*/ 2462308 h 5376282"/>
              <a:gd name="connsiteX7" fmla="*/ 979286 w 8114427"/>
              <a:gd name="connsiteY7" fmla="*/ 2406588 h 5376282"/>
              <a:gd name="connsiteX8" fmla="*/ 895943 w 8114427"/>
              <a:gd name="connsiteY8" fmla="*/ 2383251 h 5376282"/>
              <a:gd name="connsiteX9" fmla="*/ 897848 w 8114427"/>
              <a:gd name="connsiteY9" fmla="*/ 2294669 h 5376282"/>
              <a:gd name="connsiteX10" fmla="*/ 953093 w 8114427"/>
              <a:gd name="connsiteY10" fmla="*/ 2040828 h 5376282"/>
              <a:gd name="connsiteX11" fmla="*/ 882262 w 8114427"/>
              <a:gd name="connsiteY11" fmla="*/ 1952938 h 5376282"/>
              <a:gd name="connsiteX12" fmla="*/ 819649 w 8114427"/>
              <a:gd name="connsiteY12" fmla="*/ 1842296 h 5376282"/>
              <a:gd name="connsiteX13" fmla="*/ 724892 w 8114427"/>
              <a:gd name="connsiteY13" fmla="*/ 1694990 h 5376282"/>
              <a:gd name="connsiteX14" fmla="*/ 582758 w 8114427"/>
              <a:gd name="connsiteY14" fmla="*/ 1570351 h 5376282"/>
              <a:gd name="connsiteX15" fmla="*/ 490044 w 8114427"/>
              <a:gd name="connsiteY15" fmla="*/ 1461969 h 5376282"/>
              <a:gd name="connsiteX16" fmla="*/ 398787 w 8114427"/>
              <a:gd name="connsiteY16" fmla="*/ 1377494 h 5376282"/>
              <a:gd name="connsiteX17" fmla="*/ 373643 w 8114427"/>
              <a:gd name="connsiteY17" fmla="*/ 1258831 h 5376282"/>
              <a:gd name="connsiteX18" fmla="*/ 379402 w 8114427"/>
              <a:gd name="connsiteY18" fmla="*/ 1151904 h 5376282"/>
              <a:gd name="connsiteX19" fmla="*/ 343327 w 8114427"/>
              <a:gd name="connsiteY19" fmla="*/ 1054238 h 5376282"/>
              <a:gd name="connsiteX20" fmla="*/ 302947 w 8114427"/>
              <a:gd name="connsiteY20" fmla="*/ 996082 h 5376282"/>
              <a:gd name="connsiteX21" fmla="*/ 307902 w 8114427"/>
              <a:gd name="connsiteY21" fmla="*/ 860731 h 5376282"/>
              <a:gd name="connsiteX22" fmla="*/ 218162 w 8114427"/>
              <a:gd name="connsiteY22" fmla="*/ 767429 h 5376282"/>
              <a:gd name="connsiteX23" fmla="*/ 238786 w 8114427"/>
              <a:gd name="connsiteY23" fmla="*/ 673694 h 5376282"/>
              <a:gd name="connsiteX24" fmla="*/ 131859 w 8114427"/>
              <a:gd name="connsiteY24" fmla="*/ 414074 h 5376282"/>
              <a:gd name="connsiteX25" fmla="*/ 179454 w 8114427"/>
              <a:gd name="connsiteY25" fmla="*/ 360503 h 5376282"/>
              <a:gd name="connsiteX26" fmla="*/ 91696 w 8114427"/>
              <a:gd name="connsiteY26" fmla="*/ 241499 h 5376282"/>
              <a:gd name="connsiteX27" fmla="*/ 44535 w 8114427"/>
              <a:gd name="connsiteY27" fmla="*/ 106364 h 5376282"/>
              <a:gd name="connsiteX28" fmla="*/ 73903 w 8114427"/>
              <a:gd name="connsiteY28" fmla="*/ 3029 h 5376282"/>
              <a:gd name="connsiteX29" fmla="*/ 914999 w 8114427"/>
              <a:gd name="connsiteY29" fmla="*/ 32694 h 5376282"/>
              <a:gd name="connsiteX30" fmla="*/ 985387 w 8114427"/>
              <a:gd name="connsiteY30" fmla="*/ 86035 h 5376282"/>
              <a:gd name="connsiteX31" fmla="*/ 1040724 w 8114427"/>
              <a:gd name="connsiteY31" fmla="*/ 212028 h 5376282"/>
              <a:gd name="connsiteX32" fmla="*/ 2217091 w 8114427"/>
              <a:gd name="connsiteY32" fmla="*/ 808490 h 5376282"/>
              <a:gd name="connsiteX33" fmla="*/ 2789562 w 8114427"/>
              <a:gd name="connsiteY33" fmla="*/ 907056 h 5376282"/>
              <a:gd name="connsiteX34" fmla="*/ 3280035 w 8114427"/>
              <a:gd name="connsiteY34" fmla="*/ 953195 h 5376282"/>
              <a:gd name="connsiteX35" fmla="*/ 3494599 w 8114427"/>
              <a:gd name="connsiteY35" fmla="*/ 977101 h 5376282"/>
              <a:gd name="connsiteX36" fmla="*/ 3506552 w 8114427"/>
              <a:gd name="connsiteY36" fmla="*/ 977101 h 5376282"/>
              <a:gd name="connsiteX37" fmla="*/ 3518505 w 8114427"/>
              <a:gd name="connsiteY37" fmla="*/ 779877 h 5376282"/>
              <a:gd name="connsiteX38" fmla="*/ 3518505 w 8114427"/>
              <a:gd name="connsiteY38" fmla="*/ 773901 h 5376282"/>
              <a:gd name="connsiteX39" fmla="*/ 3655964 w 8114427"/>
              <a:gd name="connsiteY39" fmla="*/ 773901 h 5376282"/>
              <a:gd name="connsiteX40" fmla="*/ 4205799 w 8114427"/>
              <a:gd name="connsiteY40" fmla="*/ 821713 h 5376282"/>
              <a:gd name="connsiteX41" fmla="*/ 4241658 w 8114427"/>
              <a:gd name="connsiteY41" fmla="*/ 821713 h 5376282"/>
              <a:gd name="connsiteX42" fmla="*/ 4271540 w 8114427"/>
              <a:gd name="connsiteY42" fmla="*/ 851595 h 5376282"/>
              <a:gd name="connsiteX43" fmla="*/ 4295446 w 8114427"/>
              <a:gd name="connsiteY43" fmla="*/ 905383 h 5376282"/>
              <a:gd name="connsiteX44" fmla="*/ 4301423 w 8114427"/>
              <a:gd name="connsiteY44" fmla="*/ 953195 h 5376282"/>
              <a:gd name="connsiteX45" fmla="*/ 4343258 w 8114427"/>
              <a:gd name="connsiteY45" fmla="*/ 1001007 h 5376282"/>
              <a:gd name="connsiteX46" fmla="*/ 4408999 w 8114427"/>
              <a:gd name="connsiteY46" fmla="*/ 1012960 h 5376282"/>
              <a:gd name="connsiteX47" fmla="*/ 4462787 w 8114427"/>
              <a:gd name="connsiteY47" fmla="*/ 1060772 h 5376282"/>
              <a:gd name="connsiteX48" fmla="*/ 4504623 w 8114427"/>
              <a:gd name="connsiteY48" fmla="*/ 1114560 h 5376282"/>
              <a:gd name="connsiteX49" fmla="*/ 4558411 w 8114427"/>
              <a:gd name="connsiteY49" fmla="*/ 1168348 h 5376282"/>
              <a:gd name="connsiteX50" fmla="*/ 4576340 w 8114427"/>
              <a:gd name="connsiteY50" fmla="*/ 1198230 h 5376282"/>
              <a:gd name="connsiteX51" fmla="*/ 4630129 w 8114427"/>
              <a:gd name="connsiteY51" fmla="*/ 1246042 h 5376282"/>
              <a:gd name="connsiteX52" fmla="*/ 4683917 w 8114427"/>
              <a:gd name="connsiteY52" fmla="*/ 1293854 h 5376282"/>
              <a:gd name="connsiteX53" fmla="*/ 4689893 w 8114427"/>
              <a:gd name="connsiteY53" fmla="*/ 1293854 h 5376282"/>
              <a:gd name="connsiteX54" fmla="*/ 4749658 w 8114427"/>
              <a:gd name="connsiteY54" fmla="*/ 1311783 h 5376282"/>
              <a:gd name="connsiteX55" fmla="*/ 4791493 w 8114427"/>
              <a:gd name="connsiteY55" fmla="*/ 1365572 h 5376282"/>
              <a:gd name="connsiteX56" fmla="*/ 4797470 w 8114427"/>
              <a:gd name="connsiteY56" fmla="*/ 1377524 h 5376282"/>
              <a:gd name="connsiteX57" fmla="*/ 4821376 w 8114427"/>
              <a:gd name="connsiteY57" fmla="*/ 1401430 h 5376282"/>
              <a:gd name="connsiteX58" fmla="*/ 4845281 w 8114427"/>
              <a:gd name="connsiteY58" fmla="*/ 1443266 h 5376282"/>
              <a:gd name="connsiteX59" fmla="*/ 4851258 w 8114427"/>
              <a:gd name="connsiteY59" fmla="*/ 1491077 h 5376282"/>
              <a:gd name="connsiteX60" fmla="*/ 4863211 w 8114427"/>
              <a:gd name="connsiteY60" fmla="*/ 1514983 h 5376282"/>
              <a:gd name="connsiteX61" fmla="*/ 4887117 w 8114427"/>
              <a:gd name="connsiteY61" fmla="*/ 1544866 h 5376282"/>
              <a:gd name="connsiteX62" fmla="*/ 4911023 w 8114427"/>
              <a:gd name="connsiteY62" fmla="*/ 1580724 h 5376282"/>
              <a:gd name="connsiteX63" fmla="*/ 4922976 w 8114427"/>
              <a:gd name="connsiteY63" fmla="*/ 1610607 h 5376282"/>
              <a:gd name="connsiteX64" fmla="*/ 4899070 w 8114427"/>
              <a:gd name="connsiteY64" fmla="*/ 1664395 h 5376282"/>
              <a:gd name="connsiteX65" fmla="*/ 4922976 w 8114427"/>
              <a:gd name="connsiteY65" fmla="*/ 1712207 h 5376282"/>
              <a:gd name="connsiteX66" fmla="*/ 4934929 w 8114427"/>
              <a:gd name="connsiteY66" fmla="*/ 1742089 h 5376282"/>
              <a:gd name="connsiteX67" fmla="*/ 4952858 w 8114427"/>
              <a:gd name="connsiteY67" fmla="*/ 1783924 h 5376282"/>
              <a:gd name="connsiteX68" fmla="*/ 4964811 w 8114427"/>
              <a:gd name="connsiteY68" fmla="*/ 1801854 h 5376282"/>
              <a:gd name="connsiteX69" fmla="*/ 4964811 w 8114427"/>
              <a:gd name="connsiteY69" fmla="*/ 1831736 h 5376282"/>
              <a:gd name="connsiteX70" fmla="*/ 5012623 w 8114427"/>
              <a:gd name="connsiteY70" fmla="*/ 1891501 h 5376282"/>
              <a:gd name="connsiteX71" fmla="*/ 5042505 w 8114427"/>
              <a:gd name="connsiteY71" fmla="*/ 1909430 h 5376282"/>
              <a:gd name="connsiteX72" fmla="*/ 5048481 w 8114427"/>
              <a:gd name="connsiteY72" fmla="*/ 1903454 h 5376282"/>
              <a:gd name="connsiteX73" fmla="*/ 5090317 w 8114427"/>
              <a:gd name="connsiteY73" fmla="*/ 1921383 h 5376282"/>
              <a:gd name="connsiteX74" fmla="*/ 5144105 w 8114427"/>
              <a:gd name="connsiteY74" fmla="*/ 1969195 h 5376282"/>
              <a:gd name="connsiteX75" fmla="*/ 5185940 w 8114427"/>
              <a:gd name="connsiteY75" fmla="*/ 2005054 h 5376282"/>
              <a:gd name="connsiteX76" fmla="*/ 5221799 w 8114427"/>
              <a:gd name="connsiteY76" fmla="*/ 2017007 h 5376282"/>
              <a:gd name="connsiteX77" fmla="*/ 5275587 w 8114427"/>
              <a:gd name="connsiteY77" fmla="*/ 2028960 h 5376282"/>
              <a:gd name="connsiteX78" fmla="*/ 5275587 w 8114427"/>
              <a:gd name="connsiteY78" fmla="*/ 2052866 h 5376282"/>
              <a:gd name="connsiteX79" fmla="*/ 5323399 w 8114427"/>
              <a:gd name="connsiteY79" fmla="*/ 2082748 h 5376282"/>
              <a:gd name="connsiteX80" fmla="*/ 5359258 w 8114427"/>
              <a:gd name="connsiteY80" fmla="*/ 2088724 h 5376282"/>
              <a:gd name="connsiteX81" fmla="*/ 5401093 w 8114427"/>
              <a:gd name="connsiteY81" fmla="*/ 2124583 h 5376282"/>
              <a:gd name="connsiteX82" fmla="*/ 5430976 w 8114427"/>
              <a:gd name="connsiteY82" fmla="*/ 2142513 h 5376282"/>
              <a:gd name="connsiteX83" fmla="*/ 5442929 w 8114427"/>
              <a:gd name="connsiteY83" fmla="*/ 2148489 h 5376282"/>
              <a:gd name="connsiteX84" fmla="*/ 5466834 w 8114427"/>
              <a:gd name="connsiteY84" fmla="*/ 2154466 h 5376282"/>
              <a:gd name="connsiteX85" fmla="*/ 5526599 w 8114427"/>
              <a:gd name="connsiteY85" fmla="*/ 2178372 h 5376282"/>
              <a:gd name="connsiteX86" fmla="*/ 5550505 w 8114427"/>
              <a:gd name="connsiteY86" fmla="*/ 2154466 h 5376282"/>
              <a:gd name="connsiteX87" fmla="*/ 5574411 w 8114427"/>
              <a:gd name="connsiteY87" fmla="*/ 2130560 h 5376282"/>
              <a:gd name="connsiteX88" fmla="*/ 5604293 w 8114427"/>
              <a:gd name="connsiteY88" fmla="*/ 2088724 h 5376282"/>
              <a:gd name="connsiteX89" fmla="*/ 5646129 w 8114427"/>
              <a:gd name="connsiteY89" fmla="*/ 2064819 h 5376282"/>
              <a:gd name="connsiteX90" fmla="*/ 5634176 w 8114427"/>
              <a:gd name="connsiteY90" fmla="*/ 2046889 h 5376282"/>
              <a:gd name="connsiteX91" fmla="*/ 5634176 w 8114427"/>
              <a:gd name="connsiteY91" fmla="*/ 2011030 h 5376282"/>
              <a:gd name="connsiteX92" fmla="*/ 5670034 w 8114427"/>
              <a:gd name="connsiteY92" fmla="*/ 1975172 h 5376282"/>
              <a:gd name="connsiteX93" fmla="*/ 5670034 w 8114427"/>
              <a:gd name="connsiteY93" fmla="*/ 1957242 h 5376282"/>
              <a:gd name="connsiteX94" fmla="*/ 5735776 w 8114427"/>
              <a:gd name="connsiteY94" fmla="*/ 1819783 h 5376282"/>
              <a:gd name="connsiteX95" fmla="*/ 5753705 w 8114427"/>
              <a:gd name="connsiteY95" fmla="*/ 1813807 h 5376282"/>
              <a:gd name="connsiteX96" fmla="*/ 5843352 w 8114427"/>
              <a:gd name="connsiteY96" fmla="*/ 1795877 h 5376282"/>
              <a:gd name="connsiteX97" fmla="*/ 5855305 w 8114427"/>
              <a:gd name="connsiteY97" fmla="*/ 1795877 h 5376282"/>
              <a:gd name="connsiteX98" fmla="*/ 5879210 w 8114427"/>
              <a:gd name="connsiteY98" fmla="*/ 1765996 h 5376282"/>
              <a:gd name="connsiteX99" fmla="*/ 6070456 w 8114427"/>
              <a:gd name="connsiteY99" fmla="*/ 1789901 h 5376282"/>
              <a:gd name="connsiteX100" fmla="*/ 6219869 w 8114427"/>
              <a:gd name="connsiteY100" fmla="*/ 1807830 h 5376282"/>
              <a:gd name="connsiteX101" fmla="*/ 6291586 w 8114427"/>
              <a:gd name="connsiteY101" fmla="*/ 1849666 h 5376282"/>
              <a:gd name="connsiteX102" fmla="*/ 6327444 w 8114427"/>
              <a:gd name="connsiteY102" fmla="*/ 1897477 h 5376282"/>
              <a:gd name="connsiteX103" fmla="*/ 6333421 w 8114427"/>
              <a:gd name="connsiteY103" fmla="*/ 1939313 h 5376282"/>
              <a:gd name="connsiteX104" fmla="*/ 6423067 w 8114427"/>
              <a:gd name="connsiteY104" fmla="*/ 1951266 h 5376282"/>
              <a:gd name="connsiteX105" fmla="*/ 6452950 w 8114427"/>
              <a:gd name="connsiteY105" fmla="*/ 2017007 h 5376282"/>
              <a:gd name="connsiteX106" fmla="*/ 6512713 w 8114427"/>
              <a:gd name="connsiteY106" fmla="*/ 2046889 h 5376282"/>
              <a:gd name="connsiteX107" fmla="*/ 6584431 w 8114427"/>
              <a:gd name="connsiteY107" fmla="*/ 2118606 h 5376282"/>
              <a:gd name="connsiteX108" fmla="*/ 6620289 w 8114427"/>
              <a:gd name="connsiteY108" fmla="*/ 2256065 h 5376282"/>
              <a:gd name="connsiteX109" fmla="*/ 6703960 w 8114427"/>
              <a:gd name="connsiteY109" fmla="*/ 2381572 h 5376282"/>
              <a:gd name="connsiteX110" fmla="*/ 6745795 w 8114427"/>
              <a:gd name="connsiteY110" fmla="*/ 2501101 h 5376282"/>
              <a:gd name="connsiteX111" fmla="*/ 6829465 w 8114427"/>
              <a:gd name="connsiteY111" fmla="*/ 2560866 h 5376282"/>
              <a:gd name="connsiteX112" fmla="*/ 6889229 w 8114427"/>
              <a:gd name="connsiteY112" fmla="*/ 2650512 h 5376282"/>
              <a:gd name="connsiteX113" fmla="*/ 6948993 w 8114427"/>
              <a:gd name="connsiteY113" fmla="*/ 2758089 h 5376282"/>
              <a:gd name="connsiteX114" fmla="*/ 6996805 w 8114427"/>
              <a:gd name="connsiteY114" fmla="*/ 2805900 h 5376282"/>
              <a:gd name="connsiteX115" fmla="*/ 7068521 w 8114427"/>
              <a:gd name="connsiteY115" fmla="*/ 2829806 h 5376282"/>
              <a:gd name="connsiteX116" fmla="*/ 7080473 w 8114427"/>
              <a:gd name="connsiteY116" fmla="*/ 2907501 h 5376282"/>
              <a:gd name="connsiteX117" fmla="*/ 7086450 w 8114427"/>
              <a:gd name="connsiteY117" fmla="*/ 2979218 h 5376282"/>
              <a:gd name="connsiteX118" fmla="*/ 7104378 w 8114427"/>
              <a:gd name="connsiteY118" fmla="*/ 3080819 h 5376282"/>
              <a:gd name="connsiteX119" fmla="*/ 7146214 w 8114427"/>
              <a:gd name="connsiteY119" fmla="*/ 3182419 h 5376282"/>
              <a:gd name="connsiteX120" fmla="*/ 7176095 w 8114427"/>
              <a:gd name="connsiteY120" fmla="*/ 3194372 h 5376282"/>
              <a:gd name="connsiteX121" fmla="*/ 7200002 w 8114427"/>
              <a:gd name="connsiteY121" fmla="*/ 3260112 h 5376282"/>
              <a:gd name="connsiteX122" fmla="*/ 7277694 w 8114427"/>
              <a:gd name="connsiteY122" fmla="*/ 3361711 h 5376282"/>
              <a:gd name="connsiteX123" fmla="*/ 7385271 w 8114427"/>
              <a:gd name="connsiteY123" fmla="*/ 3391593 h 5376282"/>
              <a:gd name="connsiteX124" fmla="*/ 7451012 w 8114427"/>
              <a:gd name="connsiteY124" fmla="*/ 3445381 h 5376282"/>
              <a:gd name="connsiteX125" fmla="*/ 7558588 w 8114427"/>
              <a:gd name="connsiteY125" fmla="*/ 3451357 h 5376282"/>
              <a:gd name="connsiteX126" fmla="*/ 7630305 w 8114427"/>
              <a:gd name="connsiteY126" fmla="*/ 3517097 h 5376282"/>
              <a:gd name="connsiteX127" fmla="*/ 7702023 w 8114427"/>
              <a:gd name="connsiteY127" fmla="*/ 3546980 h 5376282"/>
              <a:gd name="connsiteX128" fmla="*/ 7857410 w 8114427"/>
              <a:gd name="connsiteY128" fmla="*/ 3535026 h 5376282"/>
              <a:gd name="connsiteX129" fmla="*/ 7970962 w 8114427"/>
              <a:gd name="connsiteY129" fmla="*/ 3588814 h 5376282"/>
              <a:gd name="connsiteX130" fmla="*/ 8012796 w 8114427"/>
              <a:gd name="connsiteY130" fmla="*/ 3612720 h 5376282"/>
              <a:gd name="connsiteX131" fmla="*/ 8090490 w 8114427"/>
              <a:gd name="connsiteY131" fmla="*/ 3564909 h 5376282"/>
              <a:gd name="connsiteX132" fmla="*/ 8108418 w 8114427"/>
              <a:gd name="connsiteY132" fmla="*/ 3558932 h 5376282"/>
              <a:gd name="connsiteX133" fmla="*/ 8114394 w 8114427"/>
              <a:gd name="connsiteY133" fmla="*/ 3720296 h 5376282"/>
              <a:gd name="connsiteX134" fmla="*/ 8030724 w 8114427"/>
              <a:gd name="connsiteY134" fmla="*/ 3893614 h 5376282"/>
              <a:gd name="connsiteX135" fmla="*/ 7970960 w 8114427"/>
              <a:gd name="connsiteY135" fmla="*/ 4054978 h 5376282"/>
              <a:gd name="connsiteX136" fmla="*/ 7929124 w 8114427"/>
              <a:gd name="connsiteY136" fmla="*/ 4365754 h 5376282"/>
              <a:gd name="connsiteX137" fmla="*/ 7911195 w 8114427"/>
              <a:gd name="connsiteY137" fmla="*/ 4568954 h 5376282"/>
              <a:gd name="connsiteX138" fmla="*/ 7917171 w 8114427"/>
              <a:gd name="connsiteY138" fmla="*/ 4736295 h 5376282"/>
              <a:gd name="connsiteX139" fmla="*/ 7917171 w 8114427"/>
              <a:gd name="connsiteY139" fmla="*/ 4867777 h 5376282"/>
              <a:gd name="connsiteX140" fmla="*/ 7929124 w 8114427"/>
              <a:gd name="connsiteY140" fmla="*/ 5029141 h 5376282"/>
              <a:gd name="connsiteX141" fmla="*/ 7893266 w 8114427"/>
              <a:gd name="connsiteY141" fmla="*/ 5166599 h 5376282"/>
              <a:gd name="connsiteX142" fmla="*/ 7905219 w 8114427"/>
              <a:gd name="connsiteY142" fmla="*/ 5280152 h 5376282"/>
              <a:gd name="connsiteX143" fmla="*/ 7935101 w 8114427"/>
              <a:gd name="connsiteY143" fmla="*/ 5369799 h 5376282"/>
              <a:gd name="connsiteX144" fmla="*/ 7911195 w 8114427"/>
              <a:gd name="connsiteY144" fmla="*/ 5369798 h 5376282"/>
              <a:gd name="connsiteX145" fmla="*/ 7815571 w 8114427"/>
              <a:gd name="connsiteY145" fmla="*/ 5327962 h 5376282"/>
              <a:gd name="connsiteX146" fmla="*/ 7725924 w 8114427"/>
              <a:gd name="connsiteY146" fmla="*/ 5286127 h 5376282"/>
              <a:gd name="connsiteX147" fmla="*/ 7678113 w 8114427"/>
              <a:gd name="connsiteY147" fmla="*/ 5292104 h 5376282"/>
              <a:gd name="connsiteX148" fmla="*/ 7546631 w 8114427"/>
              <a:gd name="connsiteY148" fmla="*/ 5298081 h 5376282"/>
              <a:gd name="connsiteX149" fmla="*/ 7474913 w 8114427"/>
              <a:gd name="connsiteY149" fmla="*/ 5310034 h 5376282"/>
              <a:gd name="connsiteX150" fmla="*/ 7445031 w 8114427"/>
              <a:gd name="connsiteY150" fmla="*/ 5339916 h 5376282"/>
              <a:gd name="connsiteX151" fmla="*/ 7259760 w 8114427"/>
              <a:gd name="connsiteY151" fmla="*/ 5298080 h 5376282"/>
              <a:gd name="connsiteX152" fmla="*/ 7214129 w 8114427"/>
              <a:gd name="connsiteY152" fmla="*/ 5192855 h 5376282"/>
              <a:gd name="connsiteX153" fmla="*/ 7179460 w 8114427"/>
              <a:gd name="connsiteY153" fmla="*/ 5214524 h 5376282"/>
              <a:gd name="connsiteX154" fmla="*/ 7144791 w 8114427"/>
              <a:gd name="connsiteY154" fmla="*/ 5179854 h 5376282"/>
              <a:gd name="connsiteX155" fmla="*/ 7127456 w 8114427"/>
              <a:gd name="connsiteY155" fmla="*/ 5218856 h 5376282"/>
              <a:gd name="connsiteX156" fmla="*/ 6915107 w 8114427"/>
              <a:gd name="connsiteY156" fmla="*/ 5145184 h 5376282"/>
              <a:gd name="connsiteX157" fmla="*/ 6893439 w 8114427"/>
              <a:gd name="connsiteY157" fmla="*/ 5097514 h 5376282"/>
              <a:gd name="connsiteX158" fmla="*/ 6941109 w 8114427"/>
              <a:gd name="connsiteY158" fmla="*/ 5054178 h 5376282"/>
              <a:gd name="connsiteX159" fmla="*/ 6906440 w 8114427"/>
              <a:gd name="connsiteY159" fmla="*/ 4976172 h 5376282"/>
              <a:gd name="connsiteX160" fmla="*/ 6863104 w 8114427"/>
              <a:gd name="connsiteY160" fmla="*/ 4980506 h 5376282"/>
              <a:gd name="connsiteX161" fmla="*/ 6880438 w 8114427"/>
              <a:gd name="connsiteY161" fmla="*/ 4928502 h 5376282"/>
              <a:gd name="connsiteX162" fmla="*/ 6780764 w 8114427"/>
              <a:gd name="connsiteY162" fmla="*/ 4928502 h 5376282"/>
              <a:gd name="connsiteX163" fmla="*/ 6750429 w 8114427"/>
              <a:gd name="connsiteY163" fmla="*/ 4958837 h 5376282"/>
              <a:gd name="connsiteX164" fmla="*/ 6715759 w 8114427"/>
              <a:gd name="connsiteY164" fmla="*/ 4950170 h 5376282"/>
              <a:gd name="connsiteX165" fmla="*/ 6702758 w 8114427"/>
              <a:gd name="connsiteY165" fmla="*/ 4915501 h 5376282"/>
              <a:gd name="connsiteX166" fmla="*/ 6698424 w 8114427"/>
              <a:gd name="connsiteY166" fmla="*/ 4824495 h 5376282"/>
              <a:gd name="connsiteX167" fmla="*/ 6681090 w 8114427"/>
              <a:gd name="connsiteY167" fmla="*/ 4729155 h 5376282"/>
              <a:gd name="connsiteX168" fmla="*/ 6685423 w 8114427"/>
              <a:gd name="connsiteY168" fmla="*/ 4659816 h 5376282"/>
              <a:gd name="connsiteX169" fmla="*/ 6620418 w 8114427"/>
              <a:gd name="connsiteY169" fmla="*/ 4573142 h 5376282"/>
              <a:gd name="connsiteX170" fmla="*/ 6624753 w 8114427"/>
              <a:gd name="connsiteY170" fmla="*/ 4425798 h 5376282"/>
              <a:gd name="connsiteX171" fmla="*/ 6529412 w 8114427"/>
              <a:gd name="connsiteY171" fmla="*/ 4304457 h 5376282"/>
              <a:gd name="connsiteX172" fmla="*/ 6494743 w 8114427"/>
              <a:gd name="connsiteY172" fmla="*/ 4261120 h 5376282"/>
              <a:gd name="connsiteX173" fmla="*/ 6438406 w 8114427"/>
              <a:gd name="connsiteY173" fmla="*/ 4274121 h 5376282"/>
              <a:gd name="connsiteX174" fmla="*/ 6395069 w 8114427"/>
              <a:gd name="connsiteY174" fmla="*/ 4252453 h 5376282"/>
              <a:gd name="connsiteX175" fmla="*/ 6356067 w 8114427"/>
              <a:gd name="connsiteY175" fmla="*/ 4174447 h 5376282"/>
              <a:gd name="connsiteX176" fmla="*/ 6299729 w 8114427"/>
              <a:gd name="connsiteY176" fmla="*/ 4183114 h 5376282"/>
              <a:gd name="connsiteX177" fmla="*/ 6243391 w 8114427"/>
              <a:gd name="connsiteY177" fmla="*/ 4204783 h 5376282"/>
              <a:gd name="connsiteX178" fmla="*/ 6165385 w 8114427"/>
              <a:gd name="connsiteY178" fmla="*/ 4209116 h 5376282"/>
              <a:gd name="connsiteX179" fmla="*/ 6161052 w 8114427"/>
              <a:gd name="connsiteY179" fmla="*/ 4174447 h 5376282"/>
              <a:gd name="connsiteX180" fmla="*/ 6182721 w 8114427"/>
              <a:gd name="connsiteY180" fmla="*/ 4165779 h 5376282"/>
              <a:gd name="connsiteX181" fmla="*/ 6139384 w 8114427"/>
              <a:gd name="connsiteY181" fmla="*/ 4126776 h 5376282"/>
              <a:gd name="connsiteX182" fmla="*/ 6100381 w 8114427"/>
              <a:gd name="connsiteY182" fmla="*/ 4113776 h 5376282"/>
              <a:gd name="connsiteX183" fmla="*/ 6018041 w 8114427"/>
              <a:gd name="connsiteY183" fmla="*/ 4035770 h 5376282"/>
              <a:gd name="connsiteX184" fmla="*/ 5840362 w 8114427"/>
              <a:gd name="connsiteY184" fmla="*/ 4014102 h 5376282"/>
              <a:gd name="connsiteX185" fmla="*/ 5788357 w 8114427"/>
              <a:gd name="connsiteY185" fmla="*/ 4027103 h 5376282"/>
              <a:gd name="connsiteX186" fmla="*/ 5736354 w 8114427"/>
              <a:gd name="connsiteY186" fmla="*/ 4035771 h 5376282"/>
              <a:gd name="connsiteX187" fmla="*/ 5745022 w 8114427"/>
              <a:gd name="connsiteY187" fmla="*/ 4079107 h 5376282"/>
              <a:gd name="connsiteX188" fmla="*/ 5801360 w 8114427"/>
              <a:gd name="connsiteY188" fmla="*/ 4157112 h 5376282"/>
              <a:gd name="connsiteX189" fmla="*/ 5801359 w 8114427"/>
              <a:gd name="connsiteY189" fmla="*/ 4339126 h 5376282"/>
              <a:gd name="connsiteX190" fmla="*/ 5675683 w 8114427"/>
              <a:gd name="connsiteY190" fmla="*/ 4365128 h 5376282"/>
              <a:gd name="connsiteX191" fmla="*/ 5558675 w 8114427"/>
              <a:gd name="connsiteY191" fmla="*/ 4352126 h 5376282"/>
              <a:gd name="connsiteX192" fmla="*/ 5467668 w 8114427"/>
              <a:gd name="connsiteY192" fmla="*/ 4330458 h 5376282"/>
              <a:gd name="connsiteX193" fmla="*/ 5406997 w 8114427"/>
              <a:gd name="connsiteY193" fmla="*/ 4352127 h 5376282"/>
              <a:gd name="connsiteX194" fmla="*/ 5359327 w 8114427"/>
              <a:gd name="connsiteY194" fmla="*/ 4399797 h 5376282"/>
              <a:gd name="connsiteX195" fmla="*/ 5298656 w 8114427"/>
              <a:gd name="connsiteY195" fmla="*/ 4443134 h 5376282"/>
              <a:gd name="connsiteX196" fmla="*/ 5272654 w 8114427"/>
              <a:gd name="connsiteY196" fmla="*/ 4486469 h 5376282"/>
              <a:gd name="connsiteX197" fmla="*/ 5198982 w 8114427"/>
              <a:gd name="connsiteY197" fmla="*/ 4521139 h 5376282"/>
              <a:gd name="connsiteX198" fmla="*/ 5203315 w 8114427"/>
              <a:gd name="connsiteY198" fmla="*/ 4577477 h 5376282"/>
              <a:gd name="connsiteX199" fmla="*/ 5185981 w 8114427"/>
              <a:gd name="connsiteY199" fmla="*/ 4616479 h 5376282"/>
              <a:gd name="connsiteX200" fmla="*/ 5190315 w 8114427"/>
              <a:gd name="connsiteY200" fmla="*/ 4677150 h 5376282"/>
              <a:gd name="connsiteX201" fmla="*/ 5216316 w 8114427"/>
              <a:gd name="connsiteY201" fmla="*/ 4737821 h 5376282"/>
              <a:gd name="connsiteX202" fmla="*/ 5164312 w 8114427"/>
              <a:gd name="connsiteY202" fmla="*/ 4733488 h 5376282"/>
              <a:gd name="connsiteX203" fmla="*/ 5138311 w 8114427"/>
              <a:gd name="connsiteY203" fmla="*/ 4776824 h 5376282"/>
              <a:gd name="connsiteX204" fmla="*/ 5073306 w 8114427"/>
              <a:gd name="connsiteY204" fmla="*/ 4824494 h 5376282"/>
              <a:gd name="connsiteX205" fmla="*/ 5073306 w 8114427"/>
              <a:gd name="connsiteY205" fmla="*/ 4941503 h 5376282"/>
              <a:gd name="connsiteX206" fmla="*/ 5042970 w 8114427"/>
              <a:gd name="connsiteY206" fmla="*/ 4971838 h 5376282"/>
              <a:gd name="connsiteX207" fmla="*/ 5016969 w 8114427"/>
              <a:gd name="connsiteY207" fmla="*/ 5231857 h 5376282"/>
              <a:gd name="connsiteX208" fmla="*/ 4973633 w 8114427"/>
              <a:gd name="connsiteY208" fmla="*/ 5366201 h 5376282"/>
              <a:gd name="connsiteX209" fmla="*/ 4947631 w 8114427"/>
              <a:gd name="connsiteY209" fmla="*/ 5309863 h 5376282"/>
              <a:gd name="connsiteX210" fmla="*/ 4886959 w 8114427"/>
              <a:gd name="connsiteY210" fmla="*/ 5318530 h 5376282"/>
              <a:gd name="connsiteX211" fmla="*/ 4808953 w 8114427"/>
              <a:gd name="connsiteY211" fmla="*/ 5288195 h 5376282"/>
              <a:gd name="connsiteX212" fmla="*/ 4813287 w 8114427"/>
              <a:gd name="connsiteY212" fmla="*/ 5223190 h 5376282"/>
              <a:gd name="connsiteX213" fmla="*/ 4765617 w 8114427"/>
              <a:gd name="connsiteY213" fmla="*/ 5205855 h 5376282"/>
              <a:gd name="connsiteX214" fmla="*/ 4665944 w 8114427"/>
              <a:gd name="connsiteY214" fmla="*/ 5249192 h 5376282"/>
              <a:gd name="connsiteX215" fmla="*/ 4657276 w 8114427"/>
              <a:gd name="connsiteY215" fmla="*/ 5197189 h 5376282"/>
              <a:gd name="connsiteX216" fmla="*/ 4700612 w 8114427"/>
              <a:gd name="connsiteY216" fmla="*/ 5136518 h 5376282"/>
              <a:gd name="connsiteX217" fmla="*/ 4665943 w 8114427"/>
              <a:gd name="connsiteY217" fmla="*/ 5062846 h 5376282"/>
              <a:gd name="connsiteX218" fmla="*/ 4587937 w 8114427"/>
              <a:gd name="connsiteY218" fmla="*/ 5015175 h 5376282"/>
              <a:gd name="connsiteX219" fmla="*/ 4488263 w 8114427"/>
              <a:gd name="connsiteY219" fmla="*/ 5006508 h 5376282"/>
              <a:gd name="connsiteX220" fmla="*/ 4457927 w 8114427"/>
              <a:gd name="connsiteY220" fmla="*/ 5015175 h 5376282"/>
              <a:gd name="connsiteX221" fmla="*/ 4462261 w 8114427"/>
              <a:gd name="connsiteY221" fmla="*/ 5067178 h 5376282"/>
              <a:gd name="connsiteX222" fmla="*/ 4388589 w 8114427"/>
              <a:gd name="connsiteY222" fmla="*/ 5114849 h 5376282"/>
              <a:gd name="connsiteX223" fmla="*/ 4462261 w 8114427"/>
              <a:gd name="connsiteY223" fmla="*/ 5266528 h 5376282"/>
              <a:gd name="connsiteX224" fmla="*/ 4405924 w 8114427"/>
              <a:gd name="connsiteY224" fmla="*/ 5266528 h 5376282"/>
              <a:gd name="connsiteX225" fmla="*/ 4384256 w 8114427"/>
              <a:gd name="connsiteY225" fmla="*/ 5262193 h 5376282"/>
              <a:gd name="connsiteX226" fmla="*/ 4349588 w 8114427"/>
              <a:gd name="connsiteY226" fmla="*/ 5262193 h 5376282"/>
              <a:gd name="connsiteX227" fmla="*/ 4340919 w 8114427"/>
              <a:gd name="connsiteY227" fmla="*/ 5270860 h 5376282"/>
              <a:gd name="connsiteX228" fmla="*/ 4210910 w 8114427"/>
              <a:gd name="connsiteY228" fmla="*/ 5097514 h 5376282"/>
              <a:gd name="connsiteX229" fmla="*/ 4059232 w 8114427"/>
              <a:gd name="connsiteY229" fmla="*/ 4915502 h 5376282"/>
              <a:gd name="connsiteX230" fmla="*/ 4033230 w 8114427"/>
              <a:gd name="connsiteY230" fmla="*/ 4919835 h 5376282"/>
              <a:gd name="connsiteX231" fmla="*/ 3985560 w 8114427"/>
              <a:gd name="connsiteY231" fmla="*/ 4798492 h 5376282"/>
              <a:gd name="connsiteX232" fmla="*/ 3881553 w 8114427"/>
              <a:gd name="connsiteY232" fmla="*/ 4690151 h 5376282"/>
              <a:gd name="connsiteX233" fmla="*/ 3838216 w 8114427"/>
              <a:gd name="connsiteY233" fmla="*/ 4586143 h 5376282"/>
              <a:gd name="connsiteX234" fmla="*/ 3755877 w 8114427"/>
              <a:gd name="connsiteY234" fmla="*/ 4490803 h 5376282"/>
              <a:gd name="connsiteX235" fmla="*/ 3569530 w 8114427"/>
              <a:gd name="connsiteY235" fmla="*/ 4334792 h 5376282"/>
              <a:gd name="connsiteX236" fmla="*/ 3465522 w 8114427"/>
              <a:gd name="connsiteY236" fmla="*/ 4243785 h 5376282"/>
              <a:gd name="connsiteX237" fmla="*/ 3391850 w 8114427"/>
              <a:gd name="connsiteY237" fmla="*/ 4161446 h 5376282"/>
              <a:gd name="connsiteX238" fmla="*/ 3365848 w 8114427"/>
              <a:gd name="connsiteY238" fmla="*/ 4096441 h 5376282"/>
              <a:gd name="connsiteX239" fmla="*/ 3296510 w 8114427"/>
              <a:gd name="connsiteY239" fmla="*/ 4035770 h 5376282"/>
              <a:gd name="connsiteX240" fmla="*/ 3279175 w 8114427"/>
              <a:gd name="connsiteY240" fmla="*/ 3966432 h 5376282"/>
              <a:gd name="connsiteX241" fmla="*/ 3248839 w 8114427"/>
              <a:gd name="connsiteY241" fmla="*/ 3936096 h 5376282"/>
              <a:gd name="connsiteX242" fmla="*/ 3240172 w 8114427"/>
              <a:gd name="connsiteY242" fmla="*/ 3905760 h 5376282"/>
              <a:gd name="connsiteX243" fmla="*/ 3114497 w 8114427"/>
              <a:gd name="connsiteY243" fmla="*/ 3797419 h 5376282"/>
              <a:gd name="connsiteX244" fmla="*/ 2980153 w 8114427"/>
              <a:gd name="connsiteY244" fmla="*/ 3758416 h 5376282"/>
              <a:gd name="connsiteX245" fmla="*/ 2923815 w 8114427"/>
              <a:gd name="connsiteY245" fmla="*/ 3697746 h 5376282"/>
              <a:gd name="connsiteX246" fmla="*/ 2867480 w 8114427"/>
              <a:gd name="connsiteY246" fmla="*/ 3650075 h 5376282"/>
              <a:gd name="connsiteX247" fmla="*/ 2806810 w 8114427"/>
              <a:gd name="connsiteY247" fmla="*/ 3637074 h 5376282"/>
              <a:gd name="connsiteX248" fmla="*/ 2798142 w 8114427"/>
              <a:gd name="connsiteY248" fmla="*/ 3524399 h 5376282"/>
              <a:gd name="connsiteX249" fmla="*/ 2798143 w 8114427"/>
              <a:gd name="connsiteY249" fmla="*/ 3463728 h 5376282"/>
              <a:gd name="connsiteX250" fmla="*/ 2884816 w 8114427"/>
              <a:gd name="connsiteY250" fmla="*/ 3351053 h 5376282"/>
              <a:gd name="connsiteX251" fmla="*/ 2880504 w 8114427"/>
              <a:gd name="connsiteY251" fmla="*/ 3250100 h 5376282"/>
              <a:gd name="connsiteX252" fmla="*/ 2810649 w 8114427"/>
              <a:gd name="connsiteY252" fmla="*/ 3120674 h 5376282"/>
              <a:gd name="connsiteX253" fmla="*/ 2719113 w 8114427"/>
              <a:gd name="connsiteY253" fmla="*/ 3110284 h 5376282"/>
              <a:gd name="connsiteX254" fmla="*/ 2659973 w 8114427"/>
              <a:gd name="connsiteY254" fmla="*/ 3080958 h 5376282"/>
              <a:gd name="connsiteX0" fmla="*/ 1574096 w 8114427"/>
              <a:gd name="connsiteY0" fmla="*/ 3303354 h 5376282"/>
              <a:gd name="connsiteX1" fmla="*/ 519706 w 8114427"/>
              <a:gd name="connsiteY1" fmla="*/ 2282764 h 5376282"/>
              <a:gd name="connsiteX2" fmla="*/ 531612 w 8114427"/>
              <a:gd name="connsiteY2" fmla="*/ 2351819 h 5376282"/>
              <a:gd name="connsiteX3" fmla="*/ 622100 w 8114427"/>
              <a:gd name="connsiteY3" fmla="*/ 2330388 h 5376282"/>
              <a:gd name="connsiteX4" fmla="*/ 719731 w 8114427"/>
              <a:gd name="connsiteY4" fmla="*/ 2366107 h 5376282"/>
              <a:gd name="connsiteX5" fmla="*/ 829268 w 8114427"/>
              <a:gd name="connsiteY5" fmla="*/ 2330388 h 5376282"/>
              <a:gd name="connsiteX6" fmla="*/ 933092 w 8114427"/>
              <a:gd name="connsiteY6" fmla="*/ 2462308 h 5376282"/>
              <a:gd name="connsiteX7" fmla="*/ 979286 w 8114427"/>
              <a:gd name="connsiteY7" fmla="*/ 2406588 h 5376282"/>
              <a:gd name="connsiteX8" fmla="*/ 895943 w 8114427"/>
              <a:gd name="connsiteY8" fmla="*/ 2383251 h 5376282"/>
              <a:gd name="connsiteX9" fmla="*/ 897848 w 8114427"/>
              <a:gd name="connsiteY9" fmla="*/ 2294669 h 5376282"/>
              <a:gd name="connsiteX10" fmla="*/ 953093 w 8114427"/>
              <a:gd name="connsiteY10" fmla="*/ 2040828 h 5376282"/>
              <a:gd name="connsiteX11" fmla="*/ 882262 w 8114427"/>
              <a:gd name="connsiteY11" fmla="*/ 1952938 h 5376282"/>
              <a:gd name="connsiteX12" fmla="*/ 819649 w 8114427"/>
              <a:gd name="connsiteY12" fmla="*/ 1842296 h 5376282"/>
              <a:gd name="connsiteX13" fmla="*/ 724892 w 8114427"/>
              <a:gd name="connsiteY13" fmla="*/ 1694990 h 5376282"/>
              <a:gd name="connsiteX14" fmla="*/ 582758 w 8114427"/>
              <a:gd name="connsiteY14" fmla="*/ 1570351 h 5376282"/>
              <a:gd name="connsiteX15" fmla="*/ 490044 w 8114427"/>
              <a:gd name="connsiteY15" fmla="*/ 1461969 h 5376282"/>
              <a:gd name="connsiteX16" fmla="*/ 398787 w 8114427"/>
              <a:gd name="connsiteY16" fmla="*/ 1377494 h 5376282"/>
              <a:gd name="connsiteX17" fmla="*/ 373643 w 8114427"/>
              <a:gd name="connsiteY17" fmla="*/ 1258831 h 5376282"/>
              <a:gd name="connsiteX18" fmla="*/ 379402 w 8114427"/>
              <a:gd name="connsiteY18" fmla="*/ 1151904 h 5376282"/>
              <a:gd name="connsiteX19" fmla="*/ 343327 w 8114427"/>
              <a:gd name="connsiteY19" fmla="*/ 1054238 h 5376282"/>
              <a:gd name="connsiteX20" fmla="*/ 302947 w 8114427"/>
              <a:gd name="connsiteY20" fmla="*/ 996082 h 5376282"/>
              <a:gd name="connsiteX21" fmla="*/ 307902 w 8114427"/>
              <a:gd name="connsiteY21" fmla="*/ 860731 h 5376282"/>
              <a:gd name="connsiteX22" fmla="*/ 218162 w 8114427"/>
              <a:gd name="connsiteY22" fmla="*/ 767429 h 5376282"/>
              <a:gd name="connsiteX23" fmla="*/ 238786 w 8114427"/>
              <a:gd name="connsiteY23" fmla="*/ 673694 h 5376282"/>
              <a:gd name="connsiteX24" fmla="*/ 131859 w 8114427"/>
              <a:gd name="connsiteY24" fmla="*/ 414074 h 5376282"/>
              <a:gd name="connsiteX25" fmla="*/ 179454 w 8114427"/>
              <a:gd name="connsiteY25" fmla="*/ 360503 h 5376282"/>
              <a:gd name="connsiteX26" fmla="*/ 91696 w 8114427"/>
              <a:gd name="connsiteY26" fmla="*/ 241499 h 5376282"/>
              <a:gd name="connsiteX27" fmla="*/ 44535 w 8114427"/>
              <a:gd name="connsiteY27" fmla="*/ 106364 h 5376282"/>
              <a:gd name="connsiteX28" fmla="*/ 73903 w 8114427"/>
              <a:gd name="connsiteY28" fmla="*/ 3029 h 5376282"/>
              <a:gd name="connsiteX29" fmla="*/ 914999 w 8114427"/>
              <a:gd name="connsiteY29" fmla="*/ 32694 h 5376282"/>
              <a:gd name="connsiteX30" fmla="*/ 985387 w 8114427"/>
              <a:gd name="connsiteY30" fmla="*/ 86035 h 5376282"/>
              <a:gd name="connsiteX31" fmla="*/ 1040724 w 8114427"/>
              <a:gd name="connsiteY31" fmla="*/ 212028 h 5376282"/>
              <a:gd name="connsiteX32" fmla="*/ 2217091 w 8114427"/>
              <a:gd name="connsiteY32" fmla="*/ 808490 h 5376282"/>
              <a:gd name="connsiteX33" fmla="*/ 2789562 w 8114427"/>
              <a:gd name="connsiteY33" fmla="*/ 907056 h 5376282"/>
              <a:gd name="connsiteX34" fmla="*/ 3280035 w 8114427"/>
              <a:gd name="connsiteY34" fmla="*/ 953195 h 5376282"/>
              <a:gd name="connsiteX35" fmla="*/ 3494599 w 8114427"/>
              <a:gd name="connsiteY35" fmla="*/ 977101 h 5376282"/>
              <a:gd name="connsiteX36" fmla="*/ 3506552 w 8114427"/>
              <a:gd name="connsiteY36" fmla="*/ 977101 h 5376282"/>
              <a:gd name="connsiteX37" fmla="*/ 3518505 w 8114427"/>
              <a:gd name="connsiteY37" fmla="*/ 779877 h 5376282"/>
              <a:gd name="connsiteX38" fmla="*/ 3518505 w 8114427"/>
              <a:gd name="connsiteY38" fmla="*/ 773901 h 5376282"/>
              <a:gd name="connsiteX39" fmla="*/ 3655964 w 8114427"/>
              <a:gd name="connsiteY39" fmla="*/ 773901 h 5376282"/>
              <a:gd name="connsiteX40" fmla="*/ 4205799 w 8114427"/>
              <a:gd name="connsiteY40" fmla="*/ 821713 h 5376282"/>
              <a:gd name="connsiteX41" fmla="*/ 4241658 w 8114427"/>
              <a:gd name="connsiteY41" fmla="*/ 821713 h 5376282"/>
              <a:gd name="connsiteX42" fmla="*/ 4271540 w 8114427"/>
              <a:gd name="connsiteY42" fmla="*/ 851595 h 5376282"/>
              <a:gd name="connsiteX43" fmla="*/ 4295446 w 8114427"/>
              <a:gd name="connsiteY43" fmla="*/ 905383 h 5376282"/>
              <a:gd name="connsiteX44" fmla="*/ 4301423 w 8114427"/>
              <a:gd name="connsiteY44" fmla="*/ 953195 h 5376282"/>
              <a:gd name="connsiteX45" fmla="*/ 4343258 w 8114427"/>
              <a:gd name="connsiteY45" fmla="*/ 1001007 h 5376282"/>
              <a:gd name="connsiteX46" fmla="*/ 4408999 w 8114427"/>
              <a:gd name="connsiteY46" fmla="*/ 1012960 h 5376282"/>
              <a:gd name="connsiteX47" fmla="*/ 4462787 w 8114427"/>
              <a:gd name="connsiteY47" fmla="*/ 1060772 h 5376282"/>
              <a:gd name="connsiteX48" fmla="*/ 4504623 w 8114427"/>
              <a:gd name="connsiteY48" fmla="*/ 1114560 h 5376282"/>
              <a:gd name="connsiteX49" fmla="*/ 4558411 w 8114427"/>
              <a:gd name="connsiteY49" fmla="*/ 1168348 h 5376282"/>
              <a:gd name="connsiteX50" fmla="*/ 4576340 w 8114427"/>
              <a:gd name="connsiteY50" fmla="*/ 1198230 h 5376282"/>
              <a:gd name="connsiteX51" fmla="*/ 4630129 w 8114427"/>
              <a:gd name="connsiteY51" fmla="*/ 1246042 h 5376282"/>
              <a:gd name="connsiteX52" fmla="*/ 4683917 w 8114427"/>
              <a:gd name="connsiteY52" fmla="*/ 1293854 h 5376282"/>
              <a:gd name="connsiteX53" fmla="*/ 4689893 w 8114427"/>
              <a:gd name="connsiteY53" fmla="*/ 1293854 h 5376282"/>
              <a:gd name="connsiteX54" fmla="*/ 4749658 w 8114427"/>
              <a:gd name="connsiteY54" fmla="*/ 1311783 h 5376282"/>
              <a:gd name="connsiteX55" fmla="*/ 4791493 w 8114427"/>
              <a:gd name="connsiteY55" fmla="*/ 1365572 h 5376282"/>
              <a:gd name="connsiteX56" fmla="*/ 4797470 w 8114427"/>
              <a:gd name="connsiteY56" fmla="*/ 1377524 h 5376282"/>
              <a:gd name="connsiteX57" fmla="*/ 4821376 w 8114427"/>
              <a:gd name="connsiteY57" fmla="*/ 1401430 h 5376282"/>
              <a:gd name="connsiteX58" fmla="*/ 4845281 w 8114427"/>
              <a:gd name="connsiteY58" fmla="*/ 1443266 h 5376282"/>
              <a:gd name="connsiteX59" fmla="*/ 4851258 w 8114427"/>
              <a:gd name="connsiteY59" fmla="*/ 1491077 h 5376282"/>
              <a:gd name="connsiteX60" fmla="*/ 4863211 w 8114427"/>
              <a:gd name="connsiteY60" fmla="*/ 1514983 h 5376282"/>
              <a:gd name="connsiteX61" fmla="*/ 4887117 w 8114427"/>
              <a:gd name="connsiteY61" fmla="*/ 1544866 h 5376282"/>
              <a:gd name="connsiteX62" fmla="*/ 4911023 w 8114427"/>
              <a:gd name="connsiteY62" fmla="*/ 1580724 h 5376282"/>
              <a:gd name="connsiteX63" fmla="*/ 4922976 w 8114427"/>
              <a:gd name="connsiteY63" fmla="*/ 1610607 h 5376282"/>
              <a:gd name="connsiteX64" fmla="*/ 4899070 w 8114427"/>
              <a:gd name="connsiteY64" fmla="*/ 1664395 h 5376282"/>
              <a:gd name="connsiteX65" fmla="*/ 4922976 w 8114427"/>
              <a:gd name="connsiteY65" fmla="*/ 1712207 h 5376282"/>
              <a:gd name="connsiteX66" fmla="*/ 4934929 w 8114427"/>
              <a:gd name="connsiteY66" fmla="*/ 1742089 h 5376282"/>
              <a:gd name="connsiteX67" fmla="*/ 4952858 w 8114427"/>
              <a:gd name="connsiteY67" fmla="*/ 1783924 h 5376282"/>
              <a:gd name="connsiteX68" fmla="*/ 4964811 w 8114427"/>
              <a:gd name="connsiteY68" fmla="*/ 1801854 h 5376282"/>
              <a:gd name="connsiteX69" fmla="*/ 4964811 w 8114427"/>
              <a:gd name="connsiteY69" fmla="*/ 1831736 h 5376282"/>
              <a:gd name="connsiteX70" fmla="*/ 5012623 w 8114427"/>
              <a:gd name="connsiteY70" fmla="*/ 1891501 h 5376282"/>
              <a:gd name="connsiteX71" fmla="*/ 5042505 w 8114427"/>
              <a:gd name="connsiteY71" fmla="*/ 1909430 h 5376282"/>
              <a:gd name="connsiteX72" fmla="*/ 5048481 w 8114427"/>
              <a:gd name="connsiteY72" fmla="*/ 1903454 h 5376282"/>
              <a:gd name="connsiteX73" fmla="*/ 5090317 w 8114427"/>
              <a:gd name="connsiteY73" fmla="*/ 1921383 h 5376282"/>
              <a:gd name="connsiteX74" fmla="*/ 5144105 w 8114427"/>
              <a:gd name="connsiteY74" fmla="*/ 1969195 h 5376282"/>
              <a:gd name="connsiteX75" fmla="*/ 5185940 w 8114427"/>
              <a:gd name="connsiteY75" fmla="*/ 2005054 h 5376282"/>
              <a:gd name="connsiteX76" fmla="*/ 5221799 w 8114427"/>
              <a:gd name="connsiteY76" fmla="*/ 2017007 h 5376282"/>
              <a:gd name="connsiteX77" fmla="*/ 5275587 w 8114427"/>
              <a:gd name="connsiteY77" fmla="*/ 2028960 h 5376282"/>
              <a:gd name="connsiteX78" fmla="*/ 5275587 w 8114427"/>
              <a:gd name="connsiteY78" fmla="*/ 2052866 h 5376282"/>
              <a:gd name="connsiteX79" fmla="*/ 5323399 w 8114427"/>
              <a:gd name="connsiteY79" fmla="*/ 2082748 h 5376282"/>
              <a:gd name="connsiteX80" fmla="*/ 5359258 w 8114427"/>
              <a:gd name="connsiteY80" fmla="*/ 2088724 h 5376282"/>
              <a:gd name="connsiteX81" fmla="*/ 5401093 w 8114427"/>
              <a:gd name="connsiteY81" fmla="*/ 2124583 h 5376282"/>
              <a:gd name="connsiteX82" fmla="*/ 5430976 w 8114427"/>
              <a:gd name="connsiteY82" fmla="*/ 2142513 h 5376282"/>
              <a:gd name="connsiteX83" fmla="*/ 5442929 w 8114427"/>
              <a:gd name="connsiteY83" fmla="*/ 2148489 h 5376282"/>
              <a:gd name="connsiteX84" fmla="*/ 5466834 w 8114427"/>
              <a:gd name="connsiteY84" fmla="*/ 2154466 h 5376282"/>
              <a:gd name="connsiteX85" fmla="*/ 5526599 w 8114427"/>
              <a:gd name="connsiteY85" fmla="*/ 2178372 h 5376282"/>
              <a:gd name="connsiteX86" fmla="*/ 5550505 w 8114427"/>
              <a:gd name="connsiteY86" fmla="*/ 2154466 h 5376282"/>
              <a:gd name="connsiteX87" fmla="*/ 5574411 w 8114427"/>
              <a:gd name="connsiteY87" fmla="*/ 2130560 h 5376282"/>
              <a:gd name="connsiteX88" fmla="*/ 5604293 w 8114427"/>
              <a:gd name="connsiteY88" fmla="*/ 2088724 h 5376282"/>
              <a:gd name="connsiteX89" fmla="*/ 5646129 w 8114427"/>
              <a:gd name="connsiteY89" fmla="*/ 2064819 h 5376282"/>
              <a:gd name="connsiteX90" fmla="*/ 5634176 w 8114427"/>
              <a:gd name="connsiteY90" fmla="*/ 2046889 h 5376282"/>
              <a:gd name="connsiteX91" fmla="*/ 5634176 w 8114427"/>
              <a:gd name="connsiteY91" fmla="*/ 2011030 h 5376282"/>
              <a:gd name="connsiteX92" fmla="*/ 5670034 w 8114427"/>
              <a:gd name="connsiteY92" fmla="*/ 1975172 h 5376282"/>
              <a:gd name="connsiteX93" fmla="*/ 5670034 w 8114427"/>
              <a:gd name="connsiteY93" fmla="*/ 1957242 h 5376282"/>
              <a:gd name="connsiteX94" fmla="*/ 5735776 w 8114427"/>
              <a:gd name="connsiteY94" fmla="*/ 1819783 h 5376282"/>
              <a:gd name="connsiteX95" fmla="*/ 5753705 w 8114427"/>
              <a:gd name="connsiteY95" fmla="*/ 1813807 h 5376282"/>
              <a:gd name="connsiteX96" fmla="*/ 5843352 w 8114427"/>
              <a:gd name="connsiteY96" fmla="*/ 1795877 h 5376282"/>
              <a:gd name="connsiteX97" fmla="*/ 5855305 w 8114427"/>
              <a:gd name="connsiteY97" fmla="*/ 1795877 h 5376282"/>
              <a:gd name="connsiteX98" fmla="*/ 5879210 w 8114427"/>
              <a:gd name="connsiteY98" fmla="*/ 1765996 h 5376282"/>
              <a:gd name="connsiteX99" fmla="*/ 6070456 w 8114427"/>
              <a:gd name="connsiteY99" fmla="*/ 1789901 h 5376282"/>
              <a:gd name="connsiteX100" fmla="*/ 6219869 w 8114427"/>
              <a:gd name="connsiteY100" fmla="*/ 1807830 h 5376282"/>
              <a:gd name="connsiteX101" fmla="*/ 6291586 w 8114427"/>
              <a:gd name="connsiteY101" fmla="*/ 1849666 h 5376282"/>
              <a:gd name="connsiteX102" fmla="*/ 6327444 w 8114427"/>
              <a:gd name="connsiteY102" fmla="*/ 1897477 h 5376282"/>
              <a:gd name="connsiteX103" fmla="*/ 6333421 w 8114427"/>
              <a:gd name="connsiteY103" fmla="*/ 1939313 h 5376282"/>
              <a:gd name="connsiteX104" fmla="*/ 6423067 w 8114427"/>
              <a:gd name="connsiteY104" fmla="*/ 1951266 h 5376282"/>
              <a:gd name="connsiteX105" fmla="*/ 6452950 w 8114427"/>
              <a:gd name="connsiteY105" fmla="*/ 2017007 h 5376282"/>
              <a:gd name="connsiteX106" fmla="*/ 6512713 w 8114427"/>
              <a:gd name="connsiteY106" fmla="*/ 2046889 h 5376282"/>
              <a:gd name="connsiteX107" fmla="*/ 6584431 w 8114427"/>
              <a:gd name="connsiteY107" fmla="*/ 2118606 h 5376282"/>
              <a:gd name="connsiteX108" fmla="*/ 6620289 w 8114427"/>
              <a:gd name="connsiteY108" fmla="*/ 2256065 h 5376282"/>
              <a:gd name="connsiteX109" fmla="*/ 6703960 w 8114427"/>
              <a:gd name="connsiteY109" fmla="*/ 2381572 h 5376282"/>
              <a:gd name="connsiteX110" fmla="*/ 6745795 w 8114427"/>
              <a:gd name="connsiteY110" fmla="*/ 2501101 h 5376282"/>
              <a:gd name="connsiteX111" fmla="*/ 6829465 w 8114427"/>
              <a:gd name="connsiteY111" fmla="*/ 2560866 h 5376282"/>
              <a:gd name="connsiteX112" fmla="*/ 6889229 w 8114427"/>
              <a:gd name="connsiteY112" fmla="*/ 2650512 h 5376282"/>
              <a:gd name="connsiteX113" fmla="*/ 6948993 w 8114427"/>
              <a:gd name="connsiteY113" fmla="*/ 2758089 h 5376282"/>
              <a:gd name="connsiteX114" fmla="*/ 6996805 w 8114427"/>
              <a:gd name="connsiteY114" fmla="*/ 2805900 h 5376282"/>
              <a:gd name="connsiteX115" fmla="*/ 7068521 w 8114427"/>
              <a:gd name="connsiteY115" fmla="*/ 2829806 h 5376282"/>
              <a:gd name="connsiteX116" fmla="*/ 7080473 w 8114427"/>
              <a:gd name="connsiteY116" fmla="*/ 2907501 h 5376282"/>
              <a:gd name="connsiteX117" fmla="*/ 7086450 w 8114427"/>
              <a:gd name="connsiteY117" fmla="*/ 2979218 h 5376282"/>
              <a:gd name="connsiteX118" fmla="*/ 7104378 w 8114427"/>
              <a:gd name="connsiteY118" fmla="*/ 3080819 h 5376282"/>
              <a:gd name="connsiteX119" fmla="*/ 7146214 w 8114427"/>
              <a:gd name="connsiteY119" fmla="*/ 3182419 h 5376282"/>
              <a:gd name="connsiteX120" fmla="*/ 7176095 w 8114427"/>
              <a:gd name="connsiteY120" fmla="*/ 3194372 h 5376282"/>
              <a:gd name="connsiteX121" fmla="*/ 7200002 w 8114427"/>
              <a:gd name="connsiteY121" fmla="*/ 3260112 h 5376282"/>
              <a:gd name="connsiteX122" fmla="*/ 7277694 w 8114427"/>
              <a:gd name="connsiteY122" fmla="*/ 3361711 h 5376282"/>
              <a:gd name="connsiteX123" fmla="*/ 7385271 w 8114427"/>
              <a:gd name="connsiteY123" fmla="*/ 3391593 h 5376282"/>
              <a:gd name="connsiteX124" fmla="*/ 7451012 w 8114427"/>
              <a:gd name="connsiteY124" fmla="*/ 3445381 h 5376282"/>
              <a:gd name="connsiteX125" fmla="*/ 7558588 w 8114427"/>
              <a:gd name="connsiteY125" fmla="*/ 3451357 h 5376282"/>
              <a:gd name="connsiteX126" fmla="*/ 7630305 w 8114427"/>
              <a:gd name="connsiteY126" fmla="*/ 3517097 h 5376282"/>
              <a:gd name="connsiteX127" fmla="*/ 7702023 w 8114427"/>
              <a:gd name="connsiteY127" fmla="*/ 3546980 h 5376282"/>
              <a:gd name="connsiteX128" fmla="*/ 7857410 w 8114427"/>
              <a:gd name="connsiteY128" fmla="*/ 3535026 h 5376282"/>
              <a:gd name="connsiteX129" fmla="*/ 7970962 w 8114427"/>
              <a:gd name="connsiteY129" fmla="*/ 3588814 h 5376282"/>
              <a:gd name="connsiteX130" fmla="*/ 8012796 w 8114427"/>
              <a:gd name="connsiteY130" fmla="*/ 3612720 h 5376282"/>
              <a:gd name="connsiteX131" fmla="*/ 8090490 w 8114427"/>
              <a:gd name="connsiteY131" fmla="*/ 3564909 h 5376282"/>
              <a:gd name="connsiteX132" fmla="*/ 8108418 w 8114427"/>
              <a:gd name="connsiteY132" fmla="*/ 3558932 h 5376282"/>
              <a:gd name="connsiteX133" fmla="*/ 8114394 w 8114427"/>
              <a:gd name="connsiteY133" fmla="*/ 3720296 h 5376282"/>
              <a:gd name="connsiteX134" fmla="*/ 8030724 w 8114427"/>
              <a:gd name="connsiteY134" fmla="*/ 3893614 h 5376282"/>
              <a:gd name="connsiteX135" fmla="*/ 7970960 w 8114427"/>
              <a:gd name="connsiteY135" fmla="*/ 4054978 h 5376282"/>
              <a:gd name="connsiteX136" fmla="*/ 7929124 w 8114427"/>
              <a:gd name="connsiteY136" fmla="*/ 4365754 h 5376282"/>
              <a:gd name="connsiteX137" fmla="*/ 7911195 w 8114427"/>
              <a:gd name="connsiteY137" fmla="*/ 4568954 h 5376282"/>
              <a:gd name="connsiteX138" fmla="*/ 7917171 w 8114427"/>
              <a:gd name="connsiteY138" fmla="*/ 4736295 h 5376282"/>
              <a:gd name="connsiteX139" fmla="*/ 7917171 w 8114427"/>
              <a:gd name="connsiteY139" fmla="*/ 4867777 h 5376282"/>
              <a:gd name="connsiteX140" fmla="*/ 7929124 w 8114427"/>
              <a:gd name="connsiteY140" fmla="*/ 5029141 h 5376282"/>
              <a:gd name="connsiteX141" fmla="*/ 7893266 w 8114427"/>
              <a:gd name="connsiteY141" fmla="*/ 5166599 h 5376282"/>
              <a:gd name="connsiteX142" fmla="*/ 7905219 w 8114427"/>
              <a:gd name="connsiteY142" fmla="*/ 5280152 h 5376282"/>
              <a:gd name="connsiteX143" fmla="*/ 7935101 w 8114427"/>
              <a:gd name="connsiteY143" fmla="*/ 5369799 h 5376282"/>
              <a:gd name="connsiteX144" fmla="*/ 7911195 w 8114427"/>
              <a:gd name="connsiteY144" fmla="*/ 5369798 h 5376282"/>
              <a:gd name="connsiteX145" fmla="*/ 7815571 w 8114427"/>
              <a:gd name="connsiteY145" fmla="*/ 5327962 h 5376282"/>
              <a:gd name="connsiteX146" fmla="*/ 7725924 w 8114427"/>
              <a:gd name="connsiteY146" fmla="*/ 5286127 h 5376282"/>
              <a:gd name="connsiteX147" fmla="*/ 7678113 w 8114427"/>
              <a:gd name="connsiteY147" fmla="*/ 5292104 h 5376282"/>
              <a:gd name="connsiteX148" fmla="*/ 7546631 w 8114427"/>
              <a:gd name="connsiteY148" fmla="*/ 5298081 h 5376282"/>
              <a:gd name="connsiteX149" fmla="*/ 7474913 w 8114427"/>
              <a:gd name="connsiteY149" fmla="*/ 5310034 h 5376282"/>
              <a:gd name="connsiteX150" fmla="*/ 7445031 w 8114427"/>
              <a:gd name="connsiteY150" fmla="*/ 5339916 h 5376282"/>
              <a:gd name="connsiteX151" fmla="*/ 7259760 w 8114427"/>
              <a:gd name="connsiteY151" fmla="*/ 5298080 h 5376282"/>
              <a:gd name="connsiteX152" fmla="*/ 7214129 w 8114427"/>
              <a:gd name="connsiteY152" fmla="*/ 5192855 h 5376282"/>
              <a:gd name="connsiteX153" fmla="*/ 7179460 w 8114427"/>
              <a:gd name="connsiteY153" fmla="*/ 5214524 h 5376282"/>
              <a:gd name="connsiteX154" fmla="*/ 7144791 w 8114427"/>
              <a:gd name="connsiteY154" fmla="*/ 5179854 h 5376282"/>
              <a:gd name="connsiteX155" fmla="*/ 7127456 w 8114427"/>
              <a:gd name="connsiteY155" fmla="*/ 5218856 h 5376282"/>
              <a:gd name="connsiteX156" fmla="*/ 6915107 w 8114427"/>
              <a:gd name="connsiteY156" fmla="*/ 5145184 h 5376282"/>
              <a:gd name="connsiteX157" fmla="*/ 6893439 w 8114427"/>
              <a:gd name="connsiteY157" fmla="*/ 5097514 h 5376282"/>
              <a:gd name="connsiteX158" fmla="*/ 6941109 w 8114427"/>
              <a:gd name="connsiteY158" fmla="*/ 5054178 h 5376282"/>
              <a:gd name="connsiteX159" fmla="*/ 6906440 w 8114427"/>
              <a:gd name="connsiteY159" fmla="*/ 4976172 h 5376282"/>
              <a:gd name="connsiteX160" fmla="*/ 6863104 w 8114427"/>
              <a:gd name="connsiteY160" fmla="*/ 4980506 h 5376282"/>
              <a:gd name="connsiteX161" fmla="*/ 6880438 w 8114427"/>
              <a:gd name="connsiteY161" fmla="*/ 4928502 h 5376282"/>
              <a:gd name="connsiteX162" fmla="*/ 6780764 w 8114427"/>
              <a:gd name="connsiteY162" fmla="*/ 4928502 h 5376282"/>
              <a:gd name="connsiteX163" fmla="*/ 6750429 w 8114427"/>
              <a:gd name="connsiteY163" fmla="*/ 4958837 h 5376282"/>
              <a:gd name="connsiteX164" fmla="*/ 6715759 w 8114427"/>
              <a:gd name="connsiteY164" fmla="*/ 4950170 h 5376282"/>
              <a:gd name="connsiteX165" fmla="*/ 6702758 w 8114427"/>
              <a:gd name="connsiteY165" fmla="*/ 4915501 h 5376282"/>
              <a:gd name="connsiteX166" fmla="*/ 6698424 w 8114427"/>
              <a:gd name="connsiteY166" fmla="*/ 4824495 h 5376282"/>
              <a:gd name="connsiteX167" fmla="*/ 6681090 w 8114427"/>
              <a:gd name="connsiteY167" fmla="*/ 4729155 h 5376282"/>
              <a:gd name="connsiteX168" fmla="*/ 6685423 w 8114427"/>
              <a:gd name="connsiteY168" fmla="*/ 4659816 h 5376282"/>
              <a:gd name="connsiteX169" fmla="*/ 6620418 w 8114427"/>
              <a:gd name="connsiteY169" fmla="*/ 4573142 h 5376282"/>
              <a:gd name="connsiteX170" fmla="*/ 6624753 w 8114427"/>
              <a:gd name="connsiteY170" fmla="*/ 4425798 h 5376282"/>
              <a:gd name="connsiteX171" fmla="*/ 6529412 w 8114427"/>
              <a:gd name="connsiteY171" fmla="*/ 4304457 h 5376282"/>
              <a:gd name="connsiteX172" fmla="*/ 6494743 w 8114427"/>
              <a:gd name="connsiteY172" fmla="*/ 4261120 h 5376282"/>
              <a:gd name="connsiteX173" fmla="*/ 6438406 w 8114427"/>
              <a:gd name="connsiteY173" fmla="*/ 4274121 h 5376282"/>
              <a:gd name="connsiteX174" fmla="*/ 6395069 w 8114427"/>
              <a:gd name="connsiteY174" fmla="*/ 4252453 h 5376282"/>
              <a:gd name="connsiteX175" fmla="*/ 6356067 w 8114427"/>
              <a:gd name="connsiteY175" fmla="*/ 4174447 h 5376282"/>
              <a:gd name="connsiteX176" fmla="*/ 6299729 w 8114427"/>
              <a:gd name="connsiteY176" fmla="*/ 4183114 h 5376282"/>
              <a:gd name="connsiteX177" fmla="*/ 6243391 w 8114427"/>
              <a:gd name="connsiteY177" fmla="*/ 4204783 h 5376282"/>
              <a:gd name="connsiteX178" fmla="*/ 6165385 w 8114427"/>
              <a:gd name="connsiteY178" fmla="*/ 4209116 h 5376282"/>
              <a:gd name="connsiteX179" fmla="*/ 6161052 w 8114427"/>
              <a:gd name="connsiteY179" fmla="*/ 4174447 h 5376282"/>
              <a:gd name="connsiteX180" fmla="*/ 6182721 w 8114427"/>
              <a:gd name="connsiteY180" fmla="*/ 4165779 h 5376282"/>
              <a:gd name="connsiteX181" fmla="*/ 6139384 w 8114427"/>
              <a:gd name="connsiteY181" fmla="*/ 4126776 h 5376282"/>
              <a:gd name="connsiteX182" fmla="*/ 6100381 w 8114427"/>
              <a:gd name="connsiteY182" fmla="*/ 4113776 h 5376282"/>
              <a:gd name="connsiteX183" fmla="*/ 6018041 w 8114427"/>
              <a:gd name="connsiteY183" fmla="*/ 4035770 h 5376282"/>
              <a:gd name="connsiteX184" fmla="*/ 5840362 w 8114427"/>
              <a:gd name="connsiteY184" fmla="*/ 4014102 h 5376282"/>
              <a:gd name="connsiteX185" fmla="*/ 5788357 w 8114427"/>
              <a:gd name="connsiteY185" fmla="*/ 4027103 h 5376282"/>
              <a:gd name="connsiteX186" fmla="*/ 5736354 w 8114427"/>
              <a:gd name="connsiteY186" fmla="*/ 4035771 h 5376282"/>
              <a:gd name="connsiteX187" fmla="*/ 5745022 w 8114427"/>
              <a:gd name="connsiteY187" fmla="*/ 4079107 h 5376282"/>
              <a:gd name="connsiteX188" fmla="*/ 5801360 w 8114427"/>
              <a:gd name="connsiteY188" fmla="*/ 4157112 h 5376282"/>
              <a:gd name="connsiteX189" fmla="*/ 5801359 w 8114427"/>
              <a:gd name="connsiteY189" fmla="*/ 4339126 h 5376282"/>
              <a:gd name="connsiteX190" fmla="*/ 5675683 w 8114427"/>
              <a:gd name="connsiteY190" fmla="*/ 4365128 h 5376282"/>
              <a:gd name="connsiteX191" fmla="*/ 5558675 w 8114427"/>
              <a:gd name="connsiteY191" fmla="*/ 4352126 h 5376282"/>
              <a:gd name="connsiteX192" fmla="*/ 5467668 w 8114427"/>
              <a:gd name="connsiteY192" fmla="*/ 4330458 h 5376282"/>
              <a:gd name="connsiteX193" fmla="*/ 5406997 w 8114427"/>
              <a:gd name="connsiteY193" fmla="*/ 4352127 h 5376282"/>
              <a:gd name="connsiteX194" fmla="*/ 5359327 w 8114427"/>
              <a:gd name="connsiteY194" fmla="*/ 4399797 h 5376282"/>
              <a:gd name="connsiteX195" fmla="*/ 5298656 w 8114427"/>
              <a:gd name="connsiteY195" fmla="*/ 4443134 h 5376282"/>
              <a:gd name="connsiteX196" fmla="*/ 5272654 w 8114427"/>
              <a:gd name="connsiteY196" fmla="*/ 4486469 h 5376282"/>
              <a:gd name="connsiteX197" fmla="*/ 5198982 w 8114427"/>
              <a:gd name="connsiteY197" fmla="*/ 4521139 h 5376282"/>
              <a:gd name="connsiteX198" fmla="*/ 5203315 w 8114427"/>
              <a:gd name="connsiteY198" fmla="*/ 4577477 h 5376282"/>
              <a:gd name="connsiteX199" fmla="*/ 5185981 w 8114427"/>
              <a:gd name="connsiteY199" fmla="*/ 4616479 h 5376282"/>
              <a:gd name="connsiteX200" fmla="*/ 5190315 w 8114427"/>
              <a:gd name="connsiteY200" fmla="*/ 4677150 h 5376282"/>
              <a:gd name="connsiteX201" fmla="*/ 5216316 w 8114427"/>
              <a:gd name="connsiteY201" fmla="*/ 4737821 h 5376282"/>
              <a:gd name="connsiteX202" fmla="*/ 5164312 w 8114427"/>
              <a:gd name="connsiteY202" fmla="*/ 4733488 h 5376282"/>
              <a:gd name="connsiteX203" fmla="*/ 5138311 w 8114427"/>
              <a:gd name="connsiteY203" fmla="*/ 4776824 h 5376282"/>
              <a:gd name="connsiteX204" fmla="*/ 5073306 w 8114427"/>
              <a:gd name="connsiteY204" fmla="*/ 4824494 h 5376282"/>
              <a:gd name="connsiteX205" fmla="*/ 5073306 w 8114427"/>
              <a:gd name="connsiteY205" fmla="*/ 4941503 h 5376282"/>
              <a:gd name="connsiteX206" fmla="*/ 5042970 w 8114427"/>
              <a:gd name="connsiteY206" fmla="*/ 4971838 h 5376282"/>
              <a:gd name="connsiteX207" fmla="*/ 5016969 w 8114427"/>
              <a:gd name="connsiteY207" fmla="*/ 5231857 h 5376282"/>
              <a:gd name="connsiteX208" fmla="*/ 4973633 w 8114427"/>
              <a:gd name="connsiteY208" fmla="*/ 5366201 h 5376282"/>
              <a:gd name="connsiteX209" fmla="*/ 4947631 w 8114427"/>
              <a:gd name="connsiteY209" fmla="*/ 5309863 h 5376282"/>
              <a:gd name="connsiteX210" fmla="*/ 4886959 w 8114427"/>
              <a:gd name="connsiteY210" fmla="*/ 5318530 h 5376282"/>
              <a:gd name="connsiteX211" fmla="*/ 4808953 w 8114427"/>
              <a:gd name="connsiteY211" fmla="*/ 5288195 h 5376282"/>
              <a:gd name="connsiteX212" fmla="*/ 4813287 w 8114427"/>
              <a:gd name="connsiteY212" fmla="*/ 5223190 h 5376282"/>
              <a:gd name="connsiteX213" fmla="*/ 4765617 w 8114427"/>
              <a:gd name="connsiteY213" fmla="*/ 5205855 h 5376282"/>
              <a:gd name="connsiteX214" fmla="*/ 4665944 w 8114427"/>
              <a:gd name="connsiteY214" fmla="*/ 5249192 h 5376282"/>
              <a:gd name="connsiteX215" fmla="*/ 4657276 w 8114427"/>
              <a:gd name="connsiteY215" fmla="*/ 5197189 h 5376282"/>
              <a:gd name="connsiteX216" fmla="*/ 4700612 w 8114427"/>
              <a:gd name="connsiteY216" fmla="*/ 5136518 h 5376282"/>
              <a:gd name="connsiteX217" fmla="*/ 4665943 w 8114427"/>
              <a:gd name="connsiteY217" fmla="*/ 5062846 h 5376282"/>
              <a:gd name="connsiteX218" fmla="*/ 4587937 w 8114427"/>
              <a:gd name="connsiteY218" fmla="*/ 5015175 h 5376282"/>
              <a:gd name="connsiteX219" fmla="*/ 4488263 w 8114427"/>
              <a:gd name="connsiteY219" fmla="*/ 5006508 h 5376282"/>
              <a:gd name="connsiteX220" fmla="*/ 4457927 w 8114427"/>
              <a:gd name="connsiteY220" fmla="*/ 5015175 h 5376282"/>
              <a:gd name="connsiteX221" fmla="*/ 4462261 w 8114427"/>
              <a:gd name="connsiteY221" fmla="*/ 5067178 h 5376282"/>
              <a:gd name="connsiteX222" fmla="*/ 4388589 w 8114427"/>
              <a:gd name="connsiteY222" fmla="*/ 5114849 h 5376282"/>
              <a:gd name="connsiteX223" fmla="*/ 4462261 w 8114427"/>
              <a:gd name="connsiteY223" fmla="*/ 5266528 h 5376282"/>
              <a:gd name="connsiteX224" fmla="*/ 4405924 w 8114427"/>
              <a:gd name="connsiteY224" fmla="*/ 5266528 h 5376282"/>
              <a:gd name="connsiteX225" fmla="*/ 4384256 w 8114427"/>
              <a:gd name="connsiteY225" fmla="*/ 5262193 h 5376282"/>
              <a:gd name="connsiteX226" fmla="*/ 4349588 w 8114427"/>
              <a:gd name="connsiteY226" fmla="*/ 5262193 h 5376282"/>
              <a:gd name="connsiteX227" fmla="*/ 4340919 w 8114427"/>
              <a:gd name="connsiteY227" fmla="*/ 5270860 h 5376282"/>
              <a:gd name="connsiteX228" fmla="*/ 4210910 w 8114427"/>
              <a:gd name="connsiteY228" fmla="*/ 5097514 h 5376282"/>
              <a:gd name="connsiteX229" fmla="*/ 4059232 w 8114427"/>
              <a:gd name="connsiteY229" fmla="*/ 4915502 h 5376282"/>
              <a:gd name="connsiteX230" fmla="*/ 4033230 w 8114427"/>
              <a:gd name="connsiteY230" fmla="*/ 4919835 h 5376282"/>
              <a:gd name="connsiteX231" fmla="*/ 3985560 w 8114427"/>
              <a:gd name="connsiteY231" fmla="*/ 4798492 h 5376282"/>
              <a:gd name="connsiteX232" fmla="*/ 3881553 w 8114427"/>
              <a:gd name="connsiteY232" fmla="*/ 4690151 h 5376282"/>
              <a:gd name="connsiteX233" fmla="*/ 3838216 w 8114427"/>
              <a:gd name="connsiteY233" fmla="*/ 4586143 h 5376282"/>
              <a:gd name="connsiteX234" fmla="*/ 3755877 w 8114427"/>
              <a:gd name="connsiteY234" fmla="*/ 4490803 h 5376282"/>
              <a:gd name="connsiteX235" fmla="*/ 3569530 w 8114427"/>
              <a:gd name="connsiteY235" fmla="*/ 4334792 h 5376282"/>
              <a:gd name="connsiteX236" fmla="*/ 3465522 w 8114427"/>
              <a:gd name="connsiteY236" fmla="*/ 4243785 h 5376282"/>
              <a:gd name="connsiteX237" fmla="*/ 3391850 w 8114427"/>
              <a:gd name="connsiteY237" fmla="*/ 4161446 h 5376282"/>
              <a:gd name="connsiteX238" fmla="*/ 3365848 w 8114427"/>
              <a:gd name="connsiteY238" fmla="*/ 4096441 h 5376282"/>
              <a:gd name="connsiteX239" fmla="*/ 3296510 w 8114427"/>
              <a:gd name="connsiteY239" fmla="*/ 4035770 h 5376282"/>
              <a:gd name="connsiteX240" fmla="*/ 3279175 w 8114427"/>
              <a:gd name="connsiteY240" fmla="*/ 3966432 h 5376282"/>
              <a:gd name="connsiteX241" fmla="*/ 3248839 w 8114427"/>
              <a:gd name="connsiteY241" fmla="*/ 3936096 h 5376282"/>
              <a:gd name="connsiteX242" fmla="*/ 3240172 w 8114427"/>
              <a:gd name="connsiteY242" fmla="*/ 3905760 h 5376282"/>
              <a:gd name="connsiteX243" fmla="*/ 3114497 w 8114427"/>
              <a:gd name="connsiteY243" fmla="*/ 3797419 h 5376282"/>
              <a:gd name="connsiteX244" fmla="*/ 2980153 w 8114427"/>
              <a:gd name="connsiteY244" fmla="*/ 3758416 h 5376282"/>
              <a:gd name="connsiteX245" fmla="*/ 2923815 w 8114427"/>
              <a:gd name="connsiteY245" fmla="*/ 3697746 h 5376282"/>
              <a:gd name="connsiteX246" fmla="*/ 2867480 w 8114427"/>
              <a:gd name="connsiteY246" fmla="*/ 3650075 h 5376282"/>
              <a:gd name="connsiteX247" fmla="*/ 2806810 w 8114427"/>
              <a:gd name="connsiteY247" fmla="*/ 3637074 h 5376282"/>
              <a:gd name="connsiteX248" fmla="*/ 2798142 w 8114427"/>
              <a:gd name="connsiteY248" fmla="*/ 3524399 h 5376282"/>
              <a:gd name="connsiteX249" fmla="*/ 2798143 w 8114427"/>
              <a:gd name="connsiteY249" fmla="*/ 3463728 h 5376282"/>
              <a:gd name="connsiteX250" fmla="*/ 2884816 w 8114427"/>
              <a:gd name="connsiteY250" fmla="*/ 3351053 h 5376282"/>
              <a:gd name="connsiteX251" fmla="*/ 2880504 w 8114427"/>
              <a:gd name="connsiteY251" fmla="*/ 3250100 h 5376282"/>
              <a:gd name="connsiteX252" fmla="*/ 2810649 w 8114427"/>
              <a:gd name="connsiteY252" fmla="*/ 3120674 h 5376282"/>
              <a:gd name="connsiteX253" fmla="*/ 2719113 w 8114427"/>
              <a:gd name="connsiteY253" fmla="*/ 3110284 h 5376282"/>
              <a:gd name="connsiteX254" fmla="*/ 2659973 w 8114427"/>
              <a:gd name="connsiteY254" fmla="*/ 3080958 h 5376282"/>
              <a:gd name="connsiteX0" fmla="*/ 1574096 w 8114427"/>
              <a:gd name="connsiteY0" fmla="*/ 3303354 h 5376282"/>
              <a:gd name="connsiteX1" fmla="*/ 481606 w 8114427"/>
              <a:gd name="connsiteY1" fmla="*/ 2368489 h 5376282"/>
              <a:gd name="connsiteX2" fmla="*/ 531612 w 8114427"/>
              <a:gd name="connsiteY2" fmla="*/ 2351819 h 5376282"/>
              <a:gd name="connsiteX3" fmla="*/ 622100 w 8114427"/>
              <a:gd name="connsiteY3" fmla="*/ 2330388 h 5376282"/>
              <a:gd name="connsiteX4" fmla="*/ 719731 w 8114427"/>
              <a:gd name="connsiteY4" fmla="*/ 2366107 h 5376282"/>
              <a:gd name="connsiteX5" fmla="*/ 829268 w 8114427"/>
              <a:gd name="connsiteY5" fmla="*/ 2330388 h 5376282"/>
              <a:gd name="connsiteX6" fmla="*/ 933092 w 8114427"/>
              <a:gd name="connsiteY6" fmla="*/ 2462308 h 5376282"/>
              <a:gd name="connsiteX7" fmla="*/ 979286 w 8114427"/>
              <a:gd name="connsiteY7" fmla="*/ 2406588 h 5376282"/>
              <a:gd name="connsiteX8" fmla="*/ 895943 w 8114427"/>
              <a:gd name="connsiteY8" fmla="*/ 2383251 h 5376282"/>
              <a:gd name="connsiteX9" fmla="*/ 897848 w 8114427"/>
              <a:gd name="connsiteY9" fmla="*/ 2294669 h 5376282"/>
              <a:gd name="connsiteX10" fmla="*/ 953093 w 8114427"/>
              <a:gd name="connsiteY10" fmla="*/ 2040828 h 5376282"/>
              <a:gd name="connsiteX11" fmla="*/ 882262 w 8114427"/>
              <a:gd name="connsiteY11" fmla="*/ 1952938 h 5376282"/>
              <a:gd name="connsiteX12" fmla="*/ 819649 w 8114427"/>
              <a:gd name="connsiteY12" fmla="*/ 1842296 h 5376282"/>
              <a:gd name="connsiteX13" fmla="*/ 724892 w 8114427"/>
              <a:gd name="connsiteY13" fmla="*/ 1694990 h 5376282"/>
              <a:gd name="connsiteX14" fmla="*/ 582758 w 8114427"/>
              <a:gd name="connsiteY14" fmla="*/ 1570351 h 5376282"/>
              <a:gd name="connsiteX15" fmla="*/ 490044 w 8114427"/>
              <a:gd name="connsiteY15" fmla="*/ 1461969 h 5376282"/>
              <a:gd name="connsiteX16" fmla="*/ 398787 w 8114427"/>
              <a:gd name="connsiteY16" fmla="*/ 1377494 h 5376282"/>
              <a:gd name="connsiteX17" fmla="*/ 373643 w 8114427"/>
              <a:gd name="connsiteY17" fmla="*/ 1258831 h 5376282"/>
              <a:gd name="connsiteX18" fmla="*/ 379402 w 8114427"/>
              <a:gd name="connsiteY18" fmla="*/ 1151904 h 5376282"/>
              <a:gd name="connsiteX19" fmla="*/ 343327 w 8114427"/>
              <a:gd name="connsiteY19" fmla="*/ 1054238 h 5376282"/>
              <a:gd name="connsiteX20" fmla="*/ 302947 w 8114427"/>
              <a:gd name="connsiteY20" fmla="*/ 996082 h 5376282"/>
              <a:gd name="connsiteX21" fmla="*/ 307902 w 8114427"/>
              <a:gd name="connsiteY21" fmla="*/ 860731 h 5376282"/>
              <a:gd name="connsiteX22" fmla="*/ 218162 w 8114427"/>
              <a:gd name="connsiteY22" fmla="*/ 767429 h 5376282"/>
              <a:gd name="connsiteX23" fmla="*/ 238786 w 8114427"/>
              <a:gd name="connsiteY23" fmla="*/ 673694 h 5376282"/>
              <a:gd name="connsiteX24" fmla="*/ 131859 w 8114427"/>
              <a:gd name="connsiteY24" fmla="*/ 414074 h 5376282"/>
              <a:gd name="connsiteX25" fmla="*/ 179454 w 8114427"/>
              <a:gd name="connsiteY25" fmla="*/ 360503 h 5376282"/>
              <a:gd name="connsiteX26" fmla="*/ 91696 w 8114427"/>
              <a:gd name="connsiteY26" fmla="*/ 241499 h 5376282"/>
              <a:gd name="connsiteX27" fmla="*/ 44535 w 8114427"/>
              <a:gd name="connsiteY27" fmla="*/ 106364 h 5376282"/>
              <a:gd name="connsiteX28" fmla="*/ 73903 w 8114427"/>
              <a:gd name="connsiteY28" fmla="*/ 3029 h 5376282"/>
              <a:gd name="connsiteX29" fmla="*/ 914999 w 8114427"/>
              <a:gd name="connsiteY29" fmla="*/ 32694 h 5376282"/>
              <a:gd name="connsiteX30" fmla="*/ 985387 w 8114427"/>
              <a:gd name="connsiteY30" fmla="*/ 86035 h 5376282"/>
              <a:gd name="connsiteX31" fmla="*/ 1040724 w 8114427"/>
              <a:gd name="connsiteY31" fmla="*/ 212028 h 5376282"/>
              <a:gd name="connsiteX32" fmla="*/ 2217091 w 8114427"/>
              <a:gd name="connsiteY32" fmla="*/ 808490 h 5376282"/>
              <a:gd name="connsiteX33" fmla="*/ 2789562 w 8114427"/>
              <a:gd name="connsiteY33" fmla="*/ 907056 h 5376282"/>
              <a:gd name="connsiteX34" fmla="*/ 3280035 w 8114427"/>
              <a:gd name="connsiteY34" fmla="*/ 953195 h 5376282"/>
              <a:gd name="connsiteX35" fmla="*/ 3494599 w 8114427"/>
              <a:gd name="connsiteY35" fmla="*/ 977101 h 5376282"/>
              <a:gd name="connsiteX36" fmla="*/ 3506552 w 8114427"/>
              <a:gd name="connsiteY36" fmla="*/ 977101 h 5376282"/>
              <a:gd name="connsiteX37" fmla="*/ 3518505 w 8114427"/>
              <a:gd name="connsiteY37" fmla="*/ 779877 h 5376282"/>
              <a:gd name="connsiteX38" fmla="*/ 3518505 w 8114427"/>
              <a:gd name="connsiteY38" fmla="*/ 773901 h 5376282"/>
              <a:gd name="connsiteX39" fmla="*/ 3655964 w 8114427"/>
              <a:gd name="connsiteY39" fmla="*/ 773901 h 5376282"/>
              <a:gd name="connsiteX40" fmla="*/ 4205799 w 8114427"/>
              <a:gd name="connsiteY40" fmla="*/ 821713 h 5376282"/>
              <a:gd name="connsiteX41" fmla="*/ 4241658 w 8114427"/>
              <a:gd name="connsiteY41" fmla="*/ 821713 h 5376282"/>
              <a:gd name="connsiteX42" fmla="*/ 4271540 w 8114427"/>
              <a:gd name="connsiteY42" fmla="*/ 851595 h 5376282"/>
              <a:gd name="connsiteX43" fmla="*/ 4295446 w 8114427"/>
              <a:gd name="connsiteY43" fmla="*/ 905383 h 5376282"/>
              <a:gd name="connsiteX44" fmla="*/ 4301423 w 8114427"/>
              <a:gd name="connsiteY44" fmla="*/ 953195 h 5376282"/>
              <a:gd name="connsiteX45" fmla="*/ 4343258 w 8114427"/>
              <a:gd name="connsiteY45" fmla="*/ 1001007 h 5376282"/>
              <a:gd name="connsiteX46" fmla="*/ 4408999 w 8114427"/>
              <a:gd name="connsiteY46" fmla="*/ 1012960 h 5376282"/>
              <a:gd name="connsiteX47" fmla="*/ 4462787 w 8114427"/>
              <a:gd name="connsiteY47" fmla="*/ 1060772 h 5376282"/>
              <a:gd name="connsiteX48" fmla="*/ 4504623 w 8114427"/>
              <a:gd name="connsiteY48" fmla="*/ 1114560 h 5376282"/>
              <a:gd name="connsiteX49" fmla="*/ 4558411 w 8114427"/>
              <a:gd name="connsiteY49" fmla="*/ 1168348 h 5376282"/>
              <a:gd name="connsiteX50" fmla="*/ 4576340 w 8114427"/>
              <a:gd name="connsiteY50" fmla="*/ 1198230 h 5376282"/>
              <a:gd name="connsiteX51" fmla="*/ 4630129 w 8114427"/>
              <a:gd name="connsiteY51" fmla="*/ 1246042 h 5376282"/>
              <a:gd name="connsiteX52" fmla="*/ 4683917 w 8114427"/>
              <a:gd name="connsiteY52" fmla="*/ 1293854 h 5376282"/>
              <a:gd name="connsiteX53" fmla="*/ 4689893 w 8114427"/>
              <a:gd name="connsiteY53" fmla="*/ 1293854 h 5376282"/>
              <a:gd name="connsiteX54" fmla="*/ 4749658 w 8114427"/>
              <a:gd name="connsiteY54" fmla="*/ 1311783 h 5376282"/>
              <a:gd name="connsiteX55" fmla="*/ 4791493 w 8114427"/>
              <a:gd name="connsiteY55" fmla="*/ 1365572 h 5376282"/>
              <a:gd name="connsiteX56" fmla="*/ 4797470 w 8114427"/>
              <a:gd name="connsiteY56" fmla="*/ 1377524 h 5376282"/>
              <a:gd name="connsiteX57" fmla="*/ 4821376 w 8114427"/>
              <a:gd name="connsiteY57" fmla="*/ 1401430 h 5376282"/>
              <a:gd name="connsiteX58" fmla="*/ 4845281 w 8114427"/>
              <a:gd name="connsiteY58" fmla="*/ 1443266 h 5376282"/>
              <a:gd name="connsiteX59" fmla="*/ 4851258 w 8114427"/>
              <a:gd name="connsiteY59" fmla="*/ 1491077 h 5376282"/>
              <a:gd name="connsiteX60" fmla="*/ 4863211 w 8114427"/>
              <a:gd name="connsiteY60" fmla="*/ 1514983 h 5376282"/>
              <a:gd name="connsiteX61" fmla="*/ 4887117 w 8114427"/>
              <a:gd name="connsiteY61" fmla="*/ 1544866 h 5376282"/>
              <a:gd name="connsiteX62" fmla="*/ 4911023 w 8114427"/>
              <a:gd name="connsiteY62" fmla="*/ 1580724 h 5376282"/>
              <a:gd name="connsiteX63" fmla="*/ 4922976 w 8114427"/>
              <a:gd name="connsiteY63" fmla="*/ 1610607 h 5376282"/>
              <a:gd name="connsiteX64" fmla="*/ 4899070 w 8114427"/>
              <a:gd name="connsiteY64" fmla="*/ 1664395 h 5376282"/>
              <a:gd name="connsiteX65" fmla="*/ 4922976 w 8114427"/>
              <a:gd name="connsiteY65" fmla="*/ 1712207 h 5376282"/>
              <a:gd name="connsiteX66" fmla="*/ 4934929 w 8114427"/>
              <a:gd name="connsiteY66" fmla="*/ 1742089 h 5376282"/>
              <a:gd name="connsiteX67" fmla="*/ 4952858 w 8114427"/>
              <a:gd name="connsiteY67" fmla="*/ 1783924 h 5376282"/>
              <a:gd name="connsiteX68" fmla="*/ 4964811 w 8114427"/>
              <a:gd name="connsiteY68" fmla="*/ 1801854 h 5376282"/>
              <a:gd name="connsiteX69" fmla="*/ 4964811 w 8114427"/>
              <a:gd name="connsiteY69" fmla="*/ 1831736 h 5376282"/>
              <a:gd name="connsiteX70" fmla="*/ 5012623 w 8114427"/>
              <a:gd name="connsiteY70" fmla="*/ 1891501 h 5376282"/>
              <a:gd name="connsiteX71" fmla="*/ 5042505 w 8114427"/>
              <a:gd name="connsiteY71" fmla="*/ 1909430 h 5376282"/>
              <a:gd name="connsiteX72" fmla="*/ 5048481 w 8114427"/>
              <a:gd name="connsiteY72" fmla="*/ 1903454 h 5376282"/>
              <a:gd name="connsiteX73" fmla="*/ 5090317 w 8114427"/>
              <a:gd name="connsiteY73" fmla="*/ 1921383 h 5376282"/>
              <a:gd name="connsiteX74" fmla="*/ 5144105 w 8114427"/>
              <a:gd name="connsiteY74" fmla="*/ 1969195 h 5376282"/>
              <a:gd name="connsiteX75" fmla="*/ 5185940 w 8114427"/>
              <a:gd name="connsiteY75" fmla="*/ 2005054 h 5376282"/>
              <a:gd name="connsiteX76" fmla="*/ 5221799 w 8114427"/>
              <a:gd name="connsiteY76" fmla="*/ 2017007 h 5376282"/>
              <a:gd name="connsiteX77" fmla="*/ 5275587 w 8114427"/>
              <a:gd name="connsiteY77" fmla="*/ 2028960 h 5376282"/>
              <a:gd name="connsiteX78" fmla="*/ 5275587 w 8114427"/>
              <a:gd name="connsiteY78" fmla="*/ 2052866 h 5376282"/>
              <a:gd name="connsiteX79" fmla="*/ 5323399 w 8114427"/>
              <a:gd name="connsiteY79" fmla="*/ 2082748 h 5376282"/>
              <a:gd name="connsiteX80" fmla="*/ 5359258 w 8114427"/>
              <a:gd name="connsiteY80" fmla="*/ 2088724 h 5376282"/>
              <a:gd name="connsiteX81" fmla="*/ 5401093 w 8114427"/>
              <a:gd name="connsiteY81" fmla="*/ 2124583 h 5376282"/>
              <a:gd name="connsiteX82" fmla="*/ 5430976 w 8114427"/>
              <a:gd name="connsiteY82" fmla="*/ 2142513 h 5376282"/>
              <a:gd name="connsiteX83" fmla="*/ 5442929 w 8114427"/>
              <a:gd name="connsiteY83" fmla="*/ 2148489 h 5376282"/>
              <a:gd name="connsiteX84" fmla="*/ 5466834 w 8114427"/>
              <a:gd name="connsiteY84" fmla="*/ 2154466 h 5376282"/>
              <a:gd name="connsiteX85" fmla="*/ 5526599 w 8114427"/>
              <a:gd name="connsiteY85" fmla="*/ 2178372 h 5376282"/>
              <a:gd name="connsiteX86" fmla="*/ 5550505 w 8114427"/>
              <a:gd name="connsiteY86" fmla="*/ 2154466 h 5376282"/>
              <a:gd name="connsiteX87" fmla="*/ 5574411 w 8114427"/>
              <a:gd name="connsiteY87" fmla="*/ 2130560 h 5376282"/>
              <a:gd name="connsiteX88" fmla="*/ 5604293 w 8114427"/>
              <a:gd name="connsiteY88" fmla="*/ 2088724 h 5376282"/>
              <a:gd name="connsiteX89" fmla="*/ 5646129 w 8114427"/>
              <a:gd name="connsiteY89" fmla="*/ 2064819 h 5376282"/>
              <a:gd name="connsiteX90" fmla="*/ 5634176 w 8114427"/>
              <a:gd name="connsiteY90" fmla="*/ 2046889 h 5376282"/>
              <a:gd name="connsiteX91" fmla="*/ 5634176 w 8114427"/>
              <a:gd name="connsiteY91" fmla="*/ 2011030 h 5376282"/>
              <a:gd name="connsiteX92" fmla="*/ 5670034 w 8114427"/>
              <a:gd name="connsiteY92" fmla="*/ 1975172 h 5376282"/>
              <a:gd name="connsiteX93" fmla="*/ 5670034 w 8114427"/>
              <a:gd name="connsiteY93" fmla="*/ 1957242 h 5376282"/>
              <a:gd name="connsiteX94" fmla="*/ 5735776 w 8114427"/>
              <a:gd name="connsiteY94" fmla="*/ 1819783 h 5376282"/>
              <a:gd name="connsiteX95" fmla="*/ 5753705 w 8114427"/>
              <a:gd name="connsiteY95" fmla="*/ 1813807 h 5376282"/>
              <a:gd name="connsiteX96" fmla="*/ 5843352 w 8114427"/>
              <a:gd name="connsiteY96" fmla="*/ 1795877 h 5376282"/>
              <a:gd name="connsiteX97" fmla="*/ 5855305 w 8114427"/>
              <a:gd name="connsiteY97" fmla="*/ 1795877 h 5376282"/>
              <a:gd name="connsiteX98" fmla="*/ 5879210 w 8114427"/>
              <a:gd name="connsiteY98" fmla="*/ 1765996 h 5376282"/>
              <a:gd name="connsiteX99" fmla="*/ 6070456 w 8114427"/>
              <a:gd name="connsiteY99" fmla="*/ 1789901 h 5376282"/>
              <a:gd name="connsiteX100" fmla="*/ 6219869 w 8114427"/>
              <a:gd name="connsiteY100" fmla="*/ 1807830 h 5376282"/>
              <a:gd name="connsiteX101" fmla="*/ 6291586 w 8114427"/>
              <a:gd name="connsiteY101" fmla="*/ 1849666 h 5376282"/>
              <a:gd name="connsiteX102" fmla="*/ 6327444 w 8114427"/>
              <a:gd name="connsiteY102" fmla="*/ 1897477 h 5376282"/>
              <a:gd name="connsiteX103" fmla="*/ 6333421 w 8114427"/>
              <a:gd name="connsiteY103" fmla="*/ 1939313 h 5376282"/>
              <a:gd name="connsiteX104" fmla="*/ 6423067 w 8114427"/>
              <a:gd name="connsiteY104" fmla="*/ 1951266 h 5376282"/>
              <a:gd name="connsiteX105" fmla="*/ 6452950 w 8114427"/>
              <a:gd name="connsiteY105" fmla="*/ 2017007 h 5376282"/>
              <a:gd name="connsiteX106" fmla="*/ 6512713 w 8114427"/>
              <a:gd name="connsiteY106" fmla="*/ 2046889 h 5376282"/>
              <a:gd name="connsiteX107" fmla="*/ 6584431 w 8114427"/>
              <a:gd name="connsiteY107" fmla="*/ 2118606 h 5376282"/>
              <a:gd name="connsiteX108" fmla="*/ 6620289 w 8114427"/>
              <a:gd name="connsiteY108" fmla="*/ 2256065 h 5376282"/>
              <a:gd name="connsiteX109" fmla="*/ 6703960 w 8114427"/>
              <a:gd name="connsiteY109" fmla="*/ 2381572 h 5376282"/>
              <a:gd name="connsiteX110" fmla="*/ 6745795 w 8114427"/>
              <a:gd name="connsiteY110" fmla="*/ 2501101 h 5376282"/>
              <a:gd name="connsiteX111" fmla="*/ 6829465 w 8114427"/>
              <a:gd name="connsiteY111" fmla="*/ 2560866 h 5376282"/>
              <a:gd name="connsiteX112" fmla="*/ 6889229 w 8114427"/>
              <a:gd name="connsiteY112" fmla="*/ 2650512 h 5376282"/>
              <a:gd name="connsiteX113" fmla="*/ 6948993 w 8114427"/>
              <a:gd name="connsiteY113" fmla="*/ 2758089 h 5376282"/>
              <a:gd name="connsiteX114" fmla="*/ 6996805 w 8114427"/>
              <a:gd name="connsiteY114" fmla="*/ 2805900 h 5376282"/>
              <a:gd name="connsiteX115" fmla="*/ 7068521 w 8114427"/>
              <a:gd name="connsiteY115" fmla="*/ 2829806 h 5376282"/>
              <a:gd name="connsiteX116" fmla="*/ 7080473 w 8114427"/>
              <a:gd name="connsiteY116" fmla="*/ 2907501 h 5376282"/>
              <a:gd name="connsiteX117" fmla="*/ 7086450 w 8114427"/>
              <a:gd name="connsiteY117" fmla="*/ 2979218 h 5376282"/>
              <a:gd name="connsiteX118" fmla="*/ 7104378 w 8114427"/>
              <a:gd name="connsiteY118" fmla="*/ 3080819 h 5376282"/>
              <a:gd name="connsiteX119" fmla="*/ 7146214 w 8114427"/>
              <a:gd name="connsiteY119" fmla="*/ 3182419 h 5376282"/>
              <a:gd name="connsiteX120" fmla="*/ 7176095 w 8114427"/>
              <a:gd name="connsiteY120" fmla="*/ 3194372 h 5376282"/>
              <a:gd name="connsiteX121" fmla="*/ 7200002 w 8114427"/>
              <a:gd name="connsiteY121" fmla="*/ 3260112 h 5376282"/>
              <a:gd name="connsiteX122" fmla="*/ 7277694 w 8114427"/>
              <a:gd name="connsiteY122" fmla="*/ 3361711 h 5376282"/>
              <a:gd name="connsiteX123" fmla="*/ 7385271 w 8114427"/>
              <a:gd name="connsiteY123" fmla="*/ 3391593 h 5376282"/>
              <a:gd name="connsiteX124" fmla="*/ 7451012 w 8114427"/>
              <a:gd name="connsiteY124" fmla="*/ 3445381 h 5376282"/>
              <a:gd name="connsiteX125" fmla="*/ 7558588 w 8114427"/>
              <a:gd name="connsiteY125" fmla="*/ 3451357 h 5376282"/>
              <a:gd name="connsiteX126" fmla="*/ 7630305 w 8114427"/>
              <a:gd name="connsiteY126" fmla="*/ 3517097 h 5376282"/>
              <a:gd name="connsiteX127" fmla="*/ 7702023 w 8114427"/>
              <a:gd name="connsiteY127" fmla="*/ 3546980 h 5376282"/>
              <a:gd name="connsiteX128" fmla="*/ 7857410 w 8114427"/>
              <a:gd name="connsiteY128" fmla="*/ 3535026 h 5376282"/>
              <a:gd name="connsiteX129" fmla="*/ 7970962 w 8114427"/>
              <a:gd name="connsiteY129" fmla="*/ 3588814 h 5376282"/>
              <a:gd name="connsiteX130" fmla="*/ 8012796 w 8114427"/>
              <a:gd name="connsiteY130" fmla="*/ 3612720 h 5376282"/>
              <a:gd name="connsiteX131" fmla="*/ 8090490 w 8114427"/>
              <a:gd name="connsiteY131" fmla="*/ 3564909 h 5376282"/>
              <a:gd name="connsiteX132" fmla="*/ 8108418 w 8114427"/>
              <a:gd name="connsiteY132" fmla="*/ 3558932 h 5376282"/>
              <a:gd name="connsiteX133" fmla="*/ 8114394 w 8114427"/>
              <a:gd name="connsiteY133" fmla="*/ 3720296 h 5376282"/>
              <a:gd name="connsiteX134" fmla="*/ 8030724 w 8114427"/>
              <a:gd name="connsiteY134" fmla="*/ 3893614 h 5376282"/>
              <a:gd name="connsiteX135" fmla="*/ 7970960 w 8114427"/>
              <a:gd name="connsiteY135" fmla="*/ 4054978 h 5376282"/>
              <a:gd name="connsiteX136" fmla="*/ 7929124 w 8114427"/>
              <a:gd name="connsiteY136" fmla="*/ 4365754 h 5376282"/>
              <a:gd name="connsiteX137" fmla="*/ 7911195 w 8114427"/>
              <a:gd name="connsiteY137" fmla="*/ 4568954 h 5376282"/>
              <a:gd name="connsiteX138" fmla="*/ 7917171 w 8114427"/>
              <a:gd name="connsiteY138" fmla="*/ 4736295 h 5376282"/>
              <a:gd name="connsiteX139" fmla="*/ 7917171 w 8114427"/>
              <a:gd name="connsiteY139" fmla="*/ 4867777 h 5376282"/>
              <a:gd name="connsiteX140" fmla="*/ 7929124 w 8114427"/>
              <a:gd name="connsiteY140" fmla="*/ 5029141 h 5376282"/>
              <a:gd name="connsiteX141" fmla="*/ 7893266 w 8114427"/>
              <a:gd name="connsiteY141" fmla="*/ 5166599 h 5376282"/>
              <a:gd name="connsiteX142" fmla="*/ 7905219 w 8114427"/>
              <a:gd name="connsiteY142" fmla="*/ 5280152 h 5376282"/>
              <a:gd name="connsiteX143" fmla="*/ 7935101 w 8114427"/>
              <a:gd name="connsiteY143" fmla="*/ 5369799 h 5376282"/>
              <a:gd name="connsiteX144" fmla="*/ 7911195 w 8114427"/>
              <a:gd name="connsiteY144" fmla="*/ 5369798 h 5376282"/>
              <a:gd name="connsiteX145" fmla="*/ 7815571 w 8114427"/>
              <a:gd name="connsiteY145" fmla="*/ 5327962 h 5376282"/>
              <a:gd name="connsiteX146" fmla="*/ 7725924 w 8114427"/>
              <a:gd name="connsiteY146" fmla="*/ 5286127 h 5376282"/>
              <a:gd name="connsiteX147" fmla="*/ 7678113 w 8114427"/>
              <a:gd name="connsiteY147" fmla="*/ 5292104 h 5376282"/>
              <a:gd name="connsiteX148" fmla="*/ 7546631 w 8114427"/>
              <a:gd name="connsiteY148" fmla="*/ 5298081 h 5376282"/>
              <a:gd name="connsiteX149" fmla="*/ 7474913 w 8114427"/>
              <a:gd name="connsiteY149" fmla="*/ 5310034 h 5376282"/>
              <a:gd name="connsiteX150" fmla="*/ 7445031 w 8114427"/>
              <a:gd name="connsiteY150" fmla="*/ 5339916 h 5376282"/>
              <a:gd name="connsiteX151" fmla="*/ 7259760 w 8114427"/>
              <a:gd name="connsiteY151" fmla="*/ 5298080 h 5376282"/>
              <a:gd name="connsiteX152" fmla="*/ 7214129 w 8114427"/>
              <a:gd name="connsiteY152" fmla="*/ 5192855 h 5376282"/>
              <a:gd name="connsiteX153" fmla="*/ 7179460 w 8114427"/>
              <a:gd name="connsiteY153" fmla="*/ 5214524 h 5376282"/>
              <a:gd name="connsiteX154" fmla="*/ 7144791 w 8114427"/>
              <a:gd name="connsiteY154" fmla="*/ 5179854 h 5376282"/>
              <a:gd name="connsiteX155" fmla="*/ 7127456 w 8114427"/>
              <a:gd name="connsiteY155" fmla="*/ 5218856 h 5376282"/>
              <a:gd name="connsiteX156" fmla="*/ 6915107 w 8114427"/>
              <a:gd name="connsiteY156" fmla="*/ 5145184 h 5376282"/>
              <a:gd name="connsiteX157" fmla="*/ 6893439 w 8114427"/>
              <a:gd name="connsiteY157" fmla="*/ 5097514 h 5376282"/>
              <a:gd name="connsiteX158" fmla="*/ 6941109 w 8114427"/>
              <a:gd name="connsiteY158" fmla="*/ 5054178 h 5376282"/>
              <a:gd name="connsiteX159" fmla="*/ 6906440 w 8114427"/>
              <a:gd name="connsiteY159" fmla="*/ 4976172 h 5376282"/>
              <a:gd name="connsiteX160" fmla="*/ 6863104 w 8114427"/>
              <a:gd name="connsiteY160" fmla="*/ 4980506 h 5376282"/>
              <a:gd name="connsiteX161" fmla="*/ 6880438 w 8114427"/>
              <a:gd name="connsiteY161" fmla="*/ 4928502 h 5376282"/>
              <a:gd name="connsiteX162" fmla="*/ 6780764 w 8114427"/>
              <a:gd name="connsiteY162" fmla="*/ 4928502 h 5376282"/>
              <a:gd name="connsiteX163" fmla="*/ 6750429 w 8114427"/>
              <a:gd name="connsiteY163" fmla="*/ 4958837 h 5376282"/>
              <a:gd name="connsiteX164" fmla="*/ 6715759 w 8114427"/>
              <a:gd name="connsiteY164" fmla="*/ 4950170 h 5376282"/>
              <a:gd name="connsiteX165" fmla="*/ 6702758 w 8114427"/>
              <a:gd name="connsiteY165" fmla="*/ 4915501 h 5376282"/>
              <a:gd name="connsiteX166" fmla="*/ 6698424 w 8114427"/>
              <a:gd name="connsiteY166" fmla="*/ 4824495 h 5376282"/>
              <a:gd name="connsiteX167" fmla="*/ 6681090 w 8114427"/>
              <a:gd name="connsiteY167" fmla="*/ 4729155 h 5376282"/>
              <a:gd name="connsiteX168" fmla="*/ 6685423 w 8114427"/>
              <a:gd name="connsiteY168" fmla="*/ 4659816 h 5376282"/>
              <a:gd name="connsiteX169" fmla="*/ 6620418 w 8114427"/>
              <a:gd name="connsiteY169" fmla="*/ 4573142 h 5376282"/>
              <a:gd name="connsiteX170" fmla="*/ 6624753 w 8114427"/>
              <a:gd name="connsiteY170" fmla="*/ 4425798 h 5376282"/>
              <a:gd name="connsiteX171" fmla="*/ 6529412 w 8114427"/>
              <a:gd name="connsiteY171" fmla="*/ 4304457 h 5376282"/>
              <a:gd name="connsiteX172" fmla="*/ 6494743 w 8114427"/>
              <a:gd name="connsiteY172" fmla="*/ 4261120 h 5376282"/>
              <a:gd name="connsiteX173" fmla="*/ 6438406 w 8114427"/>
              <a:gd name="connsiteY173" fmla="*/ 4274121 h 5376282"/>
              <a:gd name="connsiteX174" fmla="*/ 6395069 w 8114427"/>
              <a:gd name="connsiteY174" fmla="*/ 4252453 h 5376282"/>
              <a:gd name="connsiteX175" fmla="*/ 6356067 w 8114427"/>
              <a:gd name="connsiteY175" fmla="*/ 4174447 h 5376282"/>
              <a:gd name="connsiteX176" fmla="*/ 6299729 w 8114427"/>
              <a:gd name="connsiteY176" fmla="*/ 4183114 h 5376282"/>
              <a:gd name="connsiteX177" fmla="*/ 6243391 w 8114427"/>
              <a:gd name="connsiteY177" fmla="*/ 4204783 h 5376282"/>
              <a:gd name="connsiteX178" fmla="*/ 6165385 w 8114427"/>
              <a:gd name="connsiteY178" fmla="*/ 4209116 h 5376282"/>
              <a:gd name="connsiteX179" fmla="*/ 6161052 w 8114427"/>
              <a:gd name="connsiteY179" fmla="*/ 4174447 h 5376282"/>
              <a:gd name="connsiteX180" fmla="*/ 6182721 w 8114427"/>
              <a:gd name="connsiteY180" fmla="*/ 4165779 h 5376282"/>
              <a:gd name="connsiteX181" fmla="*/ 6139384 w 8114427"/>
              <a:gd name="connsiteY181" fmla="*/ 4126776 h 5376282"/>
              <a:gd name="connsiteX182" fmla="*/ 6100381 w 8114427"/>
              <a:gd name="connsiteY182" fmla="*/ 4113776 h 5376282"/>
              <a:gd name="connsiteX183" fmla="*/ 6018041 w 8114427"/>
              <a:gd name="connsiteY183" fmla="*/ 4035770 h 5376282"/>
              <a:gd name="connsiteX184" fmla="*/ 5840362 w 8114427"/>
              <a:gd name="connsiteY184" fmla="*/ 4014102 h 5376282"/>
              <a:gd name="connsiteX185" fmla="*/ 5788357 w 8114427"/>
              <a:gd name="connsiteY185" fmla="*/ 4027103 h 5376282"/>
              <a:gd name="connsiteX186" fmla="*/ 5736354 w 8114427"/>
              <a:gd name="connsiteY186" fmla="*/ 4035771 h 5376282"/>
              <a:gd name="connsiteX187" fmla="*/ 5745022 w 8114427"/>
              <a:gd name="connsiteY187" fmla="*/ 4079107 h 5376282"/>
              <a:gd name="connsiteX188" fmla="*/ 5801360 w 8114427"/>
              <a:gd name="connsiteY188" fmla="*/ 4157112 h 5376282"/>
              <a:gd name="connsiteX189" fmla="*/ 5801359 w 8114427"/>
              <a:gd name="connsiteY189" fmla="*/ 4339126 h 5376282"/>
              <a:gd name="connsiteX190" fmla="*/ 5675683 w 8114427"/>
              <a:gd name="connsiteY190" fmla="*/ 4365128 h 5376282"/>
              <a:gd name="connsiteX191" fmla="*/ 5558675 w 8114427"/>
              <a:gd name="connsiteY191" fmla="*/ 4352126 h 5376282"/>
              <a:gd name="connsiteX192" fmla="*/ 5467668 w 8114427"/>
              <a:gd name="connsiteY192" fmla="*/ 4330458 h 5376282"/>
              <a:gd name="connsiteX193" fmla="*/ 5406997 w 8114427"/>
              <a:gd name="connsiteY193" fmla="*/ 4352127 h 5376282"/>
              <a:gd name="connsiteX194" fmla="*/ 5359327 w 8114427"/>
              <a:gd name="connsiteY194" fmla="*/ 4399797 h 5376282"/>
              <a:gd name="connsiteX195" fmla="*/ 5298656 w 8114427"/>
              <a:gd name="connsiteY195" fmla="*/ 4443134 h 5376282"/>
              <a:gd name="connsiteX196" fmla="*/ 5272654 w 8114427"/>
              <a:gd name="connsiteY196" fmla="*/ 4486469 h 5376282"/>
              <a:gd name="connsiteX197" fmla="*/ 5198982 w 8114427"/>
              <a:gd name="connsiteY197" fmla="*/ 4521139 h 5376282"/>
              <a:gd name="connsiteX198" fmla="*/ 5203315 w 8114427"/>
              <a:gd name="connsiteY198" fmla="*/ 4577477 h 5376282"/>
              <a:gd name="connsiteX199" fmla="*/ 5185981 w 8114427"/>
              <a:gd name="connsiteY199" fmla="*/ 4616479 h 5376282"/>
              <a:gd name="connsiteX200" fmla="*/ 5190315 w 8114427"/>
              <a:gd name="connsiteY200" fmla="*/ 4677150 h 5376282"/>
              <a:gd name="connsiteX201" fmla="*/ 5216316 w 8114427"/>
              <a:gd name="connsiteY201" fmla="*/ 4737821 h 5376282"/>
              <a:gd name="connsiteX202" fmla="*/ 5164312 w 8114427"/>
              <a:gd name="connsiteY202" fmla="*/ 4733488 h 5376282"/>
              <a:gd name="connsiteX203" fmla="*/ 5138311 w 8114427"/>
              <a:gd name="connsiteY203" fmla="*/ 4776824 h 5376282"/>
              <a:gd name="connsiteX204" fmla="*/ 5073306 w 8114427"/>
              <a:gd name="connsiteY204" fmla="*/ 4824494 h 5376282"/>
              <a:gd name="connsiteX205" fmla="*/ 5073306 w 8114427"/>
              <a:gd name="connsiteY205" fmla="*/ 4941503 h 5376282"/>
              <a:gd name="connsiteX206" fmla="*/ 5042970 w 8114427"/>
              <a:gd name="connsiteY206" fmla="*/ 4971838 h 5376282"/>
              <a:gd name="connsiteX207" fmla="*/ 5016969 w 8114427"/>
              <a:gd name="connsiteY207" fmla="*/ 5231857 h 5376282"/>
              <a:gd name="connsiteX208" fmla="*/ 4973633 w 8114427"/>
              <a:gd name="connsiteY208" fmla="*/ 5366201 h 5376282"/>
              <a:gd name="connsiteX209" fmla="*/ 4947631 w 8114427"/>
              <a:gd name="connsiteY209" fmla="*/ 5309863 h 5376282"/>
              <a:gd name="connsiteX210" fmla="*/ 4886959 w 8114427"/>
              <a:gd name="connsiteY210" fmla="*/ 5318530 h 5376282"/>
              <a:gd name="connsiteX211" fmla="*/ 4808953 w 8114427"/>
              <a:gd name="connsiteY211" fmla="*/ 5288195 h 5376282"/>
              <a:gd name="connsiteX212" fmla="*/ 4813287 w 8114427"/>
              <a:gd name="connsiteY212" fmla="*/ 5223190 h 5376282"/>
              <a:gd name="connsiteX213" fmla="*/ 4765617 w 8114427"/>
              <a:gd name="connsiteY213" fmla="*/ 5205855 h 5376282"/>
              <a:gd name="connsiteX214" fmla="*/ 4665944 w 8114427"/>
              <a:gd name="connsiteY214" fmla="*/ 5249192 h 5376282"/>
              <a:gd name="connsiteX215" fmla="*/ 4657276 w 8114427"/>
              <a:gd name="connsiteY215" fmla="*/ 5197189 h 5376282"/>
              <a:gd name="connsiteX216" fmla="*/ 4700612 w 8114427"/>
              <a:gd name="connsiteY216" fmla="*/ 5136518 h 5376282"/>
              <a:gd name="connsiteX217" fmla="*/ 4665943 w 8114427"/>
              <a:gd name="connsiteY217" fmla="*/ 5062846 h 5376282"/>
              <a:gd name="connsiteX218" fmla="*/ 4587937 w 8114427"/>
              <a:gd name="connsiteY218" fmla="*/ 5015175 h 5376282"/>
              <a:gd name="connsiteX219" fmla="*/ 4488263 w 8114427"/>
              <a:gd name="connsiteY219" fmla="*/ 5006508 h 5376282"/>
              <a:gd name="connsiteX220" fmla="*/ 4457927 w 8114427"/>
              <a:gd name="connsiteY220" fmla="*/ 5015175 h 5376282"/>
              <a:gd name="connsiteX221" fmla="*/ 4462261 w 8114427"/>
              <a:gd name="connsiteY221" fmla="*/ 5067178 h 5376282"/>
              <a:gd name="connsiteX222" fmla="*/ 4388589 w 8114427"/>
              <a:gd name="connsiteY222" fmla="*/ 5114849 h 5376282"/>
              <a:gd name="connsiteX223" fmla="*/ 4462261 w 8114427"/>
              <a:gd name="connsiteY223" fmla="*/ 5266528 h 5376282"/>
              <a:gd name="connsiteX224" fmla="*/ 4405924 w 8114427"/>
              <a:gd name="connsiteY224" fmla="*/ 5266528 h 5376282"/>
              <a:gd name="connsiteX225" fmla="*/ 4384256 w 8114427"/>
              <a:gd name="connsiteY225" fmla="*/ 5262193 h 5376282"/>
              <a:gd name="connsiteX226" fmla="*/ 4349588 w 8114427"/>
              <a:gd name="connsiteY226" fmla="*/ 5262193 h 5376282"/>
              <a:gd name="connsiteX227" fmla="*/ 4340919 w 8114427"/>
              <a:gd name="connsiteY227" fmla="*/ 5270860 h 5376282"/>
              <a:gd name="connsiteX228" fmla="*/ 4210910 w 8114427"/>
              <a:gd name="connsiteY228" fmla="*/ 5097514 h 5376282"/>
              <a:gd name="connsiteX229" fmla="*/ 4059232 w 8114427"/>
              <a:gd name="connsiteY229" fmla="*/ 4915502 h 5376282"/>
              <a:gd name="connsiteX230" fmla="*/ 4033230 w 8114427"/>
              <a:gd name="connsiteY230" fmla="*/ 4919835 h 5376282"/>
              <a:gd name="connsiteX231" fmla="*/ 3985560 w 8114427"/>
              <a:gd name="connsiteY231" fmla="*/ 4798492 h 5376282"/>
              <a:gd name="connsiteX232" fmla="*/ 3881553 w 8114427"/>
              <a:gd name="connsiteY232" fmla="*/ 4690151 h 5376282"/>
              <a:gd name="connsiteX233" fmla="*/ 3838216 w 8114427"/>
              <a:gd name="connsiteY233" fmla="*/ 4586143 h 5376282"/>
              <a:gd name="connsiteX234" fmla="*/ 3755877 w 8114427"/>
              <a:gd name="connsiteY234" fmla="*/ 4490803 h 5376282"/>
              <a:gd name="connsiteX235" fmla="*/ 3569530 w 8114427"/>
              <a:gd name="connsiteY235" fmla="*/ 4334792 h 5376282"/>
              <a:gd name="connsiteX236" fmla="*/ 3465522 w 8114427"/>
              <a:gd name="connsiteY236" fmla="*/ 4243785 h 5376282"/>
              <a:gd name="connsiteX237" fmla="*/ 3391850 w 8114427"/>
              <a:gd name="connsiteY237" fmla="*/ 4161446 h 5376282"/>
              <a:gd name="connsiteX238" fmla="*/ 3365848 w 8114427"/>
              <a:gd name="connsiteY238" fmla="*/ 4096441 h 5376282"/>
              <a:gd name="connsiteX239" fmla="*/ 3296510 w 8114427"/>
              <a:gd name="connsiteY239" fmla="*/ 4035770 h 5376282"/>
              <a:gd name="connsiteX240" fmla="*/ 3279175 w 8114427"/>
              <a:gd name="connsiteY240" fmla="*/ 3966432 h 5376282"/>
              <a:gd name="connsiteX241" fmla="*/ 3248839 w 8114427"/>
              <a:gd name="connsiteY241" fmla="*/ 3936096 h 5376282"/>
              <a:gd name="connsiteX242" fmla="*/ 3240172 w 8114427"/>
              <a:gd name="connsiteY242" fmla="*/ 3905760 h 5376282"/>
              <a:gd name="connsiteX243" fmla="*/ 3114497 w 8114427"/>
              <a:gd name="connsiteY243" fmla="*/ 3797419 h 5376282"/>
              <a:gd name="connsiteX244" fmla="*/ 2980153 w 8114427"/>
              <a:gd name="connsiteY244" fmla="*/ 3758416 h 5376282"/>
              <a:gd name="connsiteX245" fmla="*/ 2923815 w 8114427"/>
              <a:gd name="connsiteY245" fmla="*/ 3697746 h 5376282"/>
              <a:gd name="connsiteX246" fmla="*/ 2867480 w 8114427"/>
              <a:gd name="connsiteY246" fmla="*/ 3650075 h 5376282"/>
              <a:gd name="connsiteX247" fmla="*/ 2806810 w 8114427"/>
              <a:gd name="connsiteY247" fmla="*/ 3637074 h 5376282"/>
              <a:gd name="connsiteX248" fmla="*/ 2798142 w 8114427"/>
              <a:gd name="connsiteY248" fmla="*/ 3524399 h 5376282"/>
              <a:gd name="connsiteX249" fmla="*/ 2798143 w 8114427"/>
              <a:gd name="connsiteY249" fmla="*/ 3463728 h 5376282"/>
              <a:gd name="connsiteX250" fmla="*/ 2884816 w 8114427"/>
              <a:gd name="connsiteY250" fmla="*/ 3351053 h 5376282"/>
              <a:gd name="connsiteX251" fmla="*/ 2880504 w 8114427"/>
              <a:gd name="connsiteY251" fmla="*/ 3250100 h 5376282"/>
              <a:gd name="connsiteX252" fmla="*/ 2810649 w 8114427"/>
              <a:gd name="connsiteY252" fmla="*/ 3120674 h 5376282"/>
              <a:gd name="connsiteX253" fmla="*/ 2719113 w 8114427"/>
              <a:gd name="connsiteY253" fmla="*/ 3110284 h 5376282"/>
              <a:gd name="connsiteX254" fmla="*/ 2659973 w 8114427"/>
              <a:gd name="connsiteY254" fmla="*/ 3080958 h 5376282"/>
              <a:gd name="connsiteX0" fmla="*/ 1574096 w 8114427"/>
              <a:gd name="connsiteY0" fmla="*/ 3303354 h 5376282"/>
              <a:gd name="connsiteX1" fmla="*/ 481606 w 8114427"/>
              <a:gd name="connsiteY1" fmla="*/ 2368489 h 5376282"/>
              <a:gd name="connsiteX2" fmla="*/ 476843 w 8114427"/>
              <a:gd name="connsiteY2" fmla="*/ 2287526 h 5376282"/>
              <a:gd name="connsiteX3" fmla="*/ 622100 w 8114427"/>
              <a:gd name="connsiteY3" fmla="*/ 2330388 h 5376282"/>
              <a:gd name="connsiteX4" fmla="*/ 719731 w 8114427"/>
              <a:gd name="connsiteY4" fmla="*/ 2366107 h 5376282"/>
              <a:gd name="connsiteX5" fmla="*/ 829268 w 8114427"/>
              <a:gd name="connsiteY5" fmla="*/ 2330388 h 5376282"/>
              <a:gd name="connsiteX6" fmla="*/ 933092 w 8114427"/>
              <a:gd name="connsiteY6" fmla="*/ 2462308 h 5376282"/>
              <a:gd name="connsiteX7" fmla="*/ 979286 w 8114427"/>
              <a:gd name="connsiteY7" fmla="*/ 2406588 h 5376282"/>
              <a:gd name="connsiteX8" fmla="*/ 895943 w 8114427"/>
              <a:gd name="connsiteY8" fmla="*/ 2383251 h 5376282"/>
              <a:gd name="connsiteX9" fmla="*/ 897848 w 8114427"/>
              <a:gd name="connsiteY9" fmla="*/ 2294669 h 5376282"/>
              <a:gd name="connsiteX10" fmla="*/ 953093 w 8114427"/>
              <a:gd name="connsiteY10" fmla="*/ 2040828 h 5376282"/>
              <a:gd name="connsiteX11" fmla="*/ 882262 w 8114427"/>
              <a:gd name="connsiteY11" fmla="*/ 1952938 h 5376282"/>
              <a:gd name="connsiteX12" fmla="*/ 819649 w 8114427"/>
              <a:gd name="connsiteY12" fmla="*/ 1842296 h 5376282"/>
              <a:gd name="connsiteX13" fmla="*/ 724892 w 8114427"/>
              <a:gd name="connsiteY13" fmla="*/ 1694990 h 5376282"/>
              <a:gd name="connsiteX14" fmla="*/ 582758 w 8114427"/>
              <a:gd name="connsiteY14" fmla="*/ 1570351 h 5376282"/>
              <a:gd name="connsiteX15" fmla="*/ 490044 w 8114427"/>
              <a:gd name="connsiteY15" fmla="*/ 1461969 h 5376282"/>
              <a:gd name="connsiteX16" fmla="*/ 398787 w 8114427"/>
              <a:gd name="connsiteY16" fmla="*/ 1377494 h 5376282"/>
              <a:gd name="connsiteX17" fmla="*/ 373643 w 8114427"/>
              <a:gd name="connsiteY17" fmla="*/ 1258831 h 5376282"/>
              <a:gd name="connsiteX18" fmla="*/ 379402 w 8114427"/>
              <a:gd name="connsiteY18" fmla="*/ 1151904 h 5376282"/>
              <a:gd name="connsiteX19" fmla="*/ 343327 w 8114427"/>
              <a:gd name="connsiteY19" fmla="*/ 1054238 h 5376282"/>
              <a:gd name="connsiteX20" fmla="*/ 302947 w 8114427"/>
              <a:gd name="connsiteY20" fmla="*/ 996082 h 5376282"/>
              <a:gd name="connsiteX21" fmla="*/ 307902 w 8114427"/>
              <a:gd name="connsiteY21" fmla="*/ 860731 h 5376282"/>
              <a:gd name="connsiteX22" fmla="*/ 218162 w 8114427"/>
              <a:gd name="connsiteY22" fmla="*/ 767429 h 5376282"/>
              <a:gd name="connsiteX23" fmla="*/ 238786 w 8114427"/>
              <a:gd name="connsiteY23" fmla="*/ 673694 h 5376282"/>
              <a:gd name="connsiteX24" fmla="*/ 131859 w 8114427"/>
              <a:gd name="connsiteY24" fmla="*/ 414074 h 5376282"/>
              <a:gd name="connsiteX25" fmla="*/ 179454 w 8114427"/>
              <a:gd name="connsiteY25" fmla="*/ 360503 h 5376282"/>
              <a:gd name="connsiteX26" fmla="*/ 91696 w 8114427"/>
              <a:gd name="connsiteY26" fmla="*/ 241499 h 5376282"/>
              <a:gd name="connsiteX27" fmla="*/ 44535 w 8114427"/>
              <a:gd name="connsiteY27" fmla="*/ 106364 h 5376282"/>
              <a:gd name="connsiteX28" fmla="*/ 73903 w 8114427"/>
              <a:gd name="connsiteY28" fmla="*/ 3029 h 5376282"/>
              <a:gd name="connsiteX29" fmla="*/ 914999 w 8114427"/>
              <a:gd name="connsiteY29" fmla="*/ 32694 h 5376282"/>
              <a:gd name="connsiteX30" fmla="*/ 985387 w 8114427"/>
              <a:gd name="connsiteY30" fmla="*/ 86035 h 5376282"/>
              <a:gd name="connsiteX31" fmla="*/ 1040724 w 8114427"/>
              <a:gd name="connsiteY31" fmla="*/ 212028 h 5376282"/>
              <a:gd name="connsiteX32" fmla="*/ 2217091 w 8114427"/>
              <a:gd name="connsiteY32" fmla="*/ 808490 h 5376282"/>
              <a:gd name="connsiteX33" fmla="*/ 2789562 w 8114427"/>
              <a:gd name="connsiteY33" fmla="*/ 907056 h 5376282"/>
              <a:gd name="connsiteX34" fmla="*/ 3280035 w 8114427"/>
              <a:gd name="connsiteY34" fmla="*/ 953195 h 5376282"/>
              <a:gd name="connsiteX35" fmla="*/ 3494599 w 8114427"/>
              <a:gd name="connsiteY35" fmla="*/ 977101 h 5376282"/>
              <a:gd name="connsiteX36" fmla="*/ 3506552 w 8114427"/>
              <a:gd name="connsiteY36" fmla="*/ 977101 h 5376282"/>
              <a:gd name="connsiteX37" fmla="*/ 3518505 w 8114427"/>
              <a:gd name="connsiteY37" fmla="*/ 779877 h 5376282"/>
              <a:gd name="connsiteX38" fmla="*/ 3518505 w 8114427"/>
              <a:gd name="connsiteY38" fmla="*/ 773901 h 5376282"/>
              <a:gd name="connsiteX39" fmla="*/ 3655964 w 8114427"/>
              <a:gd name="connsiteY39" fmla="*/ 773901 h 5376282"/>
              <a:gd name="connsiteX40" fmla="*/ 4205799 w 8114427"/>
              <a:gd name="connsiteY40" fmla="*/ 821713 h 5376282"/>
              <a:gd name="connsiteX41" fmla="*/ 4241658 w 8114427"/>
              <a:gd name="connsiteY41" fmla="*/ 821713 h 5376282"/>
              <a:gd name="connsiteX42" fmla="*/ 4271540 w 8114427"/>
              <a:gd name="connsiteY42" fmla="*/ 851595 h 5376282"/>
              <a:gd name="connsiteX43" fmla="*/ 4295446 w 8114427"/>
              <a:gd name="connsiteY43" fmla="*/ 905383 h 5376282"/>
              <a:gd name="connsiteX44" fmla="*/ 4301423 w 8114427"/>
              <a:gd name="connsiteY44" fmla="*/ 953195 h 5376282"/>
              <a:gd name="connsiteX45" fmla="*/ 4343258 w 8114427"/>
              <a:gd name="connsiteY45" fmla="*/ 1001007 h 5376282"/>
              <a:gd name="connsiteX46" fmla="*/ 4408999 w 8114427"/>
              <a:gd name="connsiteY46" fmla="*/ 1012960 h 5376282"/>
              <a:gd name="connsiteX47" fmla="*/ 4462787 w 8114427"/>
              <a:gd name="connsiteY47" fmla="*/ 1060772 h 5376282"/>
              <a:gd name="connsiteX48" fmla="*/ 4504623 w 8114427"/>
              <a:gd name="connsiteY48" fmla="*/ 1114560 h 5376282"/>
              <a:gd name="connsiteX49" fmla="*/ 4558411 w 8114427"/>
              <a:gd name="connsiteY49" fmla="*/ 1168348 h 5376282"/>
              <a:gd name="connsiteX50" fmla="*/ 4576340 w 8114427"/>
              <a:gd name="connsiteY50" fmla="*/ 1198230 h 5376282"/>
              <a:gd name="connsiteX51" fmla="*/ 4630129 w 8114427"/>
              <a:gd name="connsiteY51" fmla="*/ 1246042 h 5376282"/>
              <a:gd name="connsiteX52" fmla="*/ 4683917 w 8114427"/>
              <a:gd name="connsiteY52" fmla="*/ 1293854 h 5376282"/>
              <a:gd name="connsiteX53" fmla="*/ 4689893 w 8114427"/>
              <a:gd name="connsiteY53" fmla="*/ 1293854 h 5376282"/>
              <a:gd name="connsiteX54" fmla="*/ 4749658 w 8114427"/>
              <a:gd name="connsiteY54" fmla="*/ 1311783 h 5376282"/>
              <a:gd name="connsiteX55" fmla="*/ 4791493 w 8114427"/>
              <a:gd name="connsiteY55" fmla="*/ 1365572 h 5376282"/>
              <a:gd name="connsiteX56" fmla="*/ 4797470 w 8114427"/>
              <a:gd name="connsiteY56" fmla="*/ 1377524 h 5376282"/>
              <a:gd name="connsiteX57" fmla="*/ 4821376 w 8114427"/>
              <a:gd name="connsiteY57" fmla="*/ 1401430 h 5376282"/>
              <a:gd name="connsiteX58" fmla="*/ 4845281 w 8114427"/>
              <a:gd name="connsiteY58" fmla="*/ 1443266 h 5376282"/>
              <a:gd name="connsiteX59" fmla="*/ 4851258 w 8114427"/>
              <a:gd name="connsiteY59" fmla="*/ 1491077 h 5376282"/>
              <a:gd name="connsiteX60" fmla="*/ 4863211 w 8114427"/>
              <a:gd name="connsiteY60" fmla="*/ 1514983 h 5376282"/>
              <a:gd name="connsiteX61" fmla="*/ 4887117 w 8114427"/>
              <a:gd name="connsiteY61" fmla="*/ 1544866 h 5376282"/>
              <a:gd name="connsiteX62" fmla="*/ 4911023 w 8114427"/>
              <a:gd name="connsiteY62" fmla="*/ 1580724 h 5376282"/>
              <a:gd name="connsiteX63" fmla="*/ 4922976 w 8114427"/>
              <a:gd name="connsiteY63" fmla="*/ 1610607 h 5376282"/>
              <a:gd name="connsiteX64" fmla="*/ 4899070 w 8114427"/>
              <a:gd name="connsiteY64" fmla="*/ 1664395 h 5376282"/>
              <a:gd name="connsiteX65" fmla="*/ 4922976 w 8114427"/>
              <a:gd name="connsiteY65" fmla="*/ 1712207 h 5376282"/>
              <a:gd name="connsiteX66" fmla="*/ 4934929 w 8114427"/>
              <a:gd name="connsiteY66" fmla="*/ 1742089 h 5376282"/>
              <a:gd name="connsiteX67" fmla="*/ 4952858 w 8114427"/>
              <a:gd name="connsiteY67" fmla="*/ 1783924 h 5376282"/>
              <a:gd name="connsiteX68" fmla="*/ 4964811 w 8114427"/>
              <a:gd name="connsiteY68" fmla="*/ 1801854 h 5376282"/>
              <a:gd name="connsiteX69" fmla="*/ 4964811 w 8114427"/>
              <a:gd name="connsiteY69" fmla="*/ 1831736 h 5376282"/>
              <a:gd name="connsiteX70" fmla="*/ 5012623 w 8114427"/>
              <a:gd name="connsiteY70" fmla="*/ 1891501 h 5376282"/>
              <a:gd name="connsiteX71" fmla="*/ 5042505 w 8114427"/>
              <a:gd name="connsiteY71" fmla="*/ 1909430 h 5376282"/>
              <a:gd name="connsiteX72" fmla="*/ 5048481 w 8114427"/>
              <a:gd name="connsiteY72" fmla="*/ 1903454 h 5376282"/>
              <a:gd name="connsiteX73" fmla="*/ 5090317 w 8114427"/>
              <a:gd name="connsiteY73" fmla="*/ 1921383 h 5376282"/>
              <a:gd name="connsiteX74" fmla="*/ 5144105 w 8114427"/>
              <a:gd name="connsiteY74" fmla="*/ 1969195 h 5376282"/>
              <a:gd name="connsiteX75" fmla="*/ 5185940 w 8114427"/>
              <a:gd name="connsiteY75" fmla="*/ 2005054 h 5376282"/>
              <a:gd name="connsiteX76" fmla="*/ 5221799 w 8114427"/>
              <a:gd name="connsiteY76" fmla="*/ 2017007 h 5376282"/>
              <a:gd name="connsiteX77" fmla="*/ 5275587 w 8114427"/>
              <a:gd name="connsiteY77" fmla="*/ 2028960 h 5376282"/>
              <a:gd name="connsiteX78" fmla="*/ 5275587 w 8114427"/>
              <a:gd name="connsiteY78" fmla="*/ 2052866 h 5376282"/>
              <a:gd name="connsiteX79" fmla="*/ 5323399 w 8114427"/>
              <a:gd name="connsiteY79" fmla="*/ 2082748 h 5376282"/>
              <a:gd name="connsiteX80" fmla="*/ 5359258 w 8114427"/>
              <a:gd name="connsiteY80" fmla="*/ 2088724 h 5376282"/>
              <a:gd name="connsiteX81" fmla="*/ 5401093 w 8114427"/>
              <a:gd name="connsiteY81" fmla="*/ 2124583 h 5376282"/>
              <a:gd name="connsiteX82" fmla="*/ 5430976 w 8114427"/>
              <a:gd name="connsiteY82" fmla="*/ 2142513 h 5376282"/>
              <a:gd name="connsiteX83" fmla="*/ 5442929 w 8114427"/>
              <a:gd name="connsiteY83" fmla="*/ 2148489 h 5376282"/>
              <a:gd name="connsiteX84" fmla="*/ 5466834 w 8114427"/>
              <a:gd name="connsiteY84" fmla="*/ 2154466 h 5376282"/>
              <a:gd name="connsiteX85" fmla="*/ 5526599 w 8114427"/>
              <a:gd name="connsiteY85" fmla="*/ 2178372 h 5376282"/>
              <a:gd name="connsiteX86" fmla="*/ 5550505 w 8114427"/>
              <a:gd name="connsiteY86" fmla="*/ 2154466 h 5376282"/>
              <a:gd name="connsiteX87" fmla="*/ 5574411 w 8114427"/>
              <a:gd name="connsiteY87" fmla="*/ 2130560 h 5376282"/>
              <a:gd name="connsiteX88" fmla="*/ 5604293 w 8114427"/>
              <a:gd name="connsiteY88" fmla="*/ 2088724 h 5376282"/>
              <a:gd name="connsiteX89" fmla="*/ 5646129 w 8114427"/>
              <a:gd name="connsiteY89" fmla="*/ 2064819 h 5376282"/>
              <a:gd name="connsiteX90" fmla="*/ 5634176 w 8114427"/>
              <a:gd name="connsiteY90" fmla="*/ 2046889 h 5376282"/>
              <a:gd name="connsiteX91" fmla="*/ 5634176 w 8114427"/>
              <a:gd name="connsiteY91" fmla="*/ 2011030 h 5376282"/>
              <a:gd name="connsiteX92" fmla="*/ 5670034 w 8114427"/>
              <a:gd name="connsiteY92" fmla="*/ 1975172 h 5376282"/>
              <a:gd name="connsiteX93" fmla="*/ 5670034 w 8114427"/>
              <a:gd name="connsiteY93" fmla="*/ 1957242 h 5376282"/>
              <a:gd name="connsiteX94" fmla="*/ 5735776 w 8114427"/>
              <a:gd name="connsiteY94" fmla="*/ 1819783 h 5376282"/>
              <a:gd name="connsiteX95" fmla="*/ 5753705 w 8114427"/>
              <a:gd name="connsiteY95" fmla="*/ 1813807 h 5376282"/>
              <a:gd name="connsiteX96" fmla="*/ 5843352 w 8114427"/>
              <a:gd name="connsiteY96" fmla="*/ 1795877 h 5376282"/>
              <a:gd name="connsiteX97" fmla="*/ 5855305 w 8114427"/>
              <a:gd name="connsiteY97" fmla="*/ 1795877 h 5376282"/>
              <a:gd name="connsiteX98" fmla="*/ 5879210 w 8114427"/>
              <a:gd name="connsiteY98" fmla="*/ 1765996 h 5376282"/>
              <a:gd name="connsiteX99" fmla="*/ 6070456 w 8114427"/>
              <a:gd name="connsiteY99" fmla="*/ 1789901 h 5376282"/>
              <a:gd name="connsiteX100" fmla="*/ 6219869 w 8114427"/>
              <a:gd name="connsiteY100" fmla="*/ 1807830 h 5376282"/>
              <a:gd name="connsiteX101" fmla="*/ 6291586 w 8114427"/>
              <a:gd name="connsiteY101" fmla="*/ 1849666 h 5376282"/>
              <a:gd name="connsiteX102" fmla="*/ 6327444 w 8114427"/>
              <a:gd name="connsiteY102" fmla="*/ 1897477 h 5376282"/>
              <a:gd name="connsiteX103" fmla="*/ 6333421 w 8114427"/>
              <a:gd name="connsiteY103" fmla="*/ 1939313 h 5376282"/>
              <a:gd name="connsiteX104" fmla="*/ 6423067 w 8114427"/>
              <a:gd name="connsiteY104" fmla="*/ 1951266 h 5376282"/>
              <a:gd name="connsiteX105" fmla="*/ 6452950 w 8114427"/>
              <a:gd name="connsiteY105" fmla="*/ 2017007 h 5376282"/>
              <a:gd name="connsiteX106" fmla="*/ 6512713 w 8114427"/>
              <a:gd name="connsiteY106" fmla="*/ 2046889 h 5376282"/>
              <a:gd name="connsiteX107" fmla="*/ 6584431 w 8114427"/>
              <a:gd name="connsiteY107" fmla="*/ 2118606 h 5376282"/>
              <a:gd name="connsiteX108" fmla="*/ 6620289 w 8114427"/>
              <a:gd name="connsiteY108" fmla="*/ 2256065 h 5376282"/>
              <a:gd name="connsiteX109" fmla="*/ 6703960 w 8114427"/>
              <a:gd name="connsiteY109" fmla="*/ 2381572 h 5376282"/>
              <a:gd name="connsiteX110" fmla="*/ 6745795 w 8114427"/>
              <a:gd name="connsiteY110" fmla="*/ 2501101 h 5376282"/>
              <a:gd name="connsiteX111" fmla="*/ 6829465 w 8114427"/>
              <a:gd name="connsiteY111" fmla="*/ 2560866 h 5376282"/>
              <a:gd name="connsiteX112" fmla="*/ 6889229 w 8114427"/>
              <a:gd name="connsiteY112" fmla="*/ 2650512 h 5376282"/>
              <a:gd name="connsiteX113" fmla="*/ 6948993 w 8114427"/>
              <a:gd name="connsiteY113" fmla="*/ 2758089 h 5376282"/>
              <a:gd name="connsiteX114" fmla="*/ 6996805 w 8114427"/>
              <a:gd name="connsiteY114" fmla="*/ 2805900 h 5376282"/>
              <a:gd name="connsiteX115" fmla="*/ 7068521 w 8114427"/>
              <a:gd name="connsiteY115" fmla="*/ 2829806 h 5376282"/>
              <a:gd name="connsiteX116" fmla="*/ 7080473 w 8114427"/>
              <a:gd name="connsiteY116" fmla="*/ 2907501 h 5376282"/>
              <a:gd name="connsiteX117" fmla="*/ 7086450 w 8114427"/>
              <a:gd name="connsiteY117" fmla="*/ 2979218 h 5376282"/>
              <a:gd name="connsiteX118" fmla="*/ 7104378 w 8114427"/>
              <a:gd name="connsiteY118" fmla="*/ 3080819 h 5376282"/>
              <a:gd name="connsiteX119" fmla="*/ 7146214 w 8114427"/>
              <a:gd name="connsiteY119" fmla="*/ 3182419 h 5376282"/>
              <a:gd name="connsiteX120" fmla="*/ 7176095 w 8114427"/>
              <a:gd name="connsiteY120" fmla="*/ 3194372 h 5376282"/>
              <a:gd name="connsiteX121" fmla="*/ 7200002 w 8114427"/>
              <a:gd name="connsiteY121" fmla="*/ 3260112 h 5376282"/>
              <a:gd name="connsiteX122" fmla="*/ 7277694 w 8114427"/>
              <a:gd name="connsiteY122" fmla="*/ 3361711 h 5376282"/>
              <a:gd name="connsiteX123" fmla="*/ 7385271 w 8114427"/>
              <a:gd name="connsiteY123" fmla="*/ 3391593 h 5376282"/>
              <a:gd name="connsiteX124" fmla="*/ 7451012 w 8114427"/>
              <a:gd name="connsiteY124" fmla="*/ 3445381 h 5376282"/>
              <a:gd name="connsiteX125" fmla="*/ 7558588 w 8114427"/>
              <a:gd name="connsiteY125" fmla="*/ 3451357 h 5376282"/>
              <a:gd name="connsiteX126" fmla="*/ 7630305 w 8114427"/>
              <a:gd name="connsiteY126" fmla="*/ 3517097 h 5376282"/>
              <a:gd name="connsiteX127" fmla="*/ 7702023 w 8114427"/>
              <a:gd name="connsiteY127" fmla="*/ 3546980 h 5376282"/>
              <a:gd name="connsiteX128" fmla="*/ 7857410 w 8114427"/>
              <a:gd name="connsiteY128" fmla="*/ 3535026 h 5376282"/>
              <a:gd name="connsiteX129" fmla="*/ 7970962 w 8114427"/>
              <a:gd name="connsiteY129" fmla="*/ 3588814 h 5376282"/>
              <a:gd name="connsiteX130" fmla="*/ 8012796 w 8114427"/>
              <a:gd name="connsiteY130" fmla="*/ 3612720 h 5376282"/>
              <a:gd name="connsiteX131" fmla="*/ 8090490 w 8114427"/>
              <a:gd name="connsiteY131" fmla="*/ 3564909 h 5376282"/>
              <a:gd name="connsiteX132" fmla="*/ 8108418 w 8114427"/>
              <a:gd name="connsiteY132" fmla="*/ 3558932 h 5376282"/>
              <a:gd name="connsiteX133" fmla="*/ 8114394 w 8114427"/>
              <a:gd name="connsiteY133" fmla="*/ 3720296 h 5376282"/>
              <a:gd name="connsiteX134" fmla="*/ 8030724 w 8114427"/>
              <a:gd name="connsiteY134" fmla="*/ 3893614 h 5376282"/>
              <a:gd name="connsiteX135" fmla="*/ 7970960 w 8114427"/>
              <a:gd name="connsiteY135" fmla="*/ 4054978 h 5376282"/>
              <a:gd name="connsiteX136" fmla="*/ 7929124 w 8114427"/>
              <a:gd name="connsiteY136" fmla="*/ 4365754 h 5376282"/>
              <a:gd name="connsiteX137" fmla="*/ 7911195 w 8114427"/>
              <a:gd name="connsiteY137" fmla="*/ 4568954 h 5376282"/>
              <a:gd name="connsiteX138" fmla="*/ 7917171 w 8114427"/>
              <a:gd name="connsiteY138" fmla="*/ 4736295 h 5376282"/>
              <a:gd name="connsiteX139" fmla="*/ 7917171 w 8114427"/>
              <a:gd name="connsiteY139" fmla="*/ 4867777 h 5376282"/>
              <a:gd name="connsiteX140" fmla="*/ 7929124 w 8114427"/>
              <a:gd name="connsiteY140" fmla="*/ 5029141 h 5376282"/>
              <a:gd name="connsiteX141" fmla="*/ 7893266 w 8114427"/>
              <a:gd name="connsiteY141" fmla="*/ 5166599 h 5376282"/>
              <a:gd name="connsiteX142" fmla="*/ 7905219 w 8114427"/>
              <a:gd name="connsiteY142" fmla="*/ 5280152 h 5376282"/>
              <a:gd name="connsiteX143" fmla="*/ 7935101 w 8114427"/>
              <a:gd name="connsiteY143" fmla="*/ 5369799 h 5376282"/>
              <a:gd name="connsiteX144" fmla="*/ 7911195 w 8114427"/>
              <a:gd name="connsiteY144" fmla="*/ 5369798 h 5376282"/>
              <a:gd name="connsiteX145" fmla="*/ 7815571 w 8114427"/>
              <a:gd name="connsiteY145" fmla="*/ 5327962 h 5376282"/>
              <a:gd name="connsiteX146" fmla="*/ 7725924 w 8114427"/>
              <a:gd name="connsiteY146" fmla="*/ 5286127 h 5376282"/>
              <a:gd name="connsiteX147" fmla="*/ 7678113 w 8114427"/>
              <a:gd name="connsiteY147" fmla="*/ 5292104 h 5376282"/>
              <a:gd name="connsiteX148" fmla="*/ 7546631 w 8114427"/>
              <a:gd name="connsiteY148" fmla="*/ 5298081 h 5376282"/>
              <a:gd name="connsiteX149" fmla="*/ 7474913 w 8114427"/>
              <a:gd name="connsiteY149" fmla="*/ 5310034 h 5376282"/>
              <a:gd name="connsiteX150" fmla="*/ 7445031 w 8114427"/>
              <a:gd name="connsiteY150" fmla="*/ 5339916 h 5376282"/>
              <a:gd name="connsiteX151" fmla="*/ 7259760 w 8114427"/>
              <a:gd name="connsiteY151" fmla="*/ 5298080 h 5376282"/>
              <a:gd name="connsiteX152" fmla="*/ 7214129 w 8114427"/>
              <a:gd name="connsiteY152" fmla="*/ 5192855 h 5376282"/>
              <a:gd name="connsiteX153" fmla="*/ 7179460 w 8114427"/>
              <a:gd name="connsiteY153" fmla="*/ 5214524 h 5376282"/>
              <a:gd name="connsiteX154" fmla="*/ 7144791 w 8114427"/>
              <a:gd name="connsiteY154" fmla="*/ 5179854 h 5376282"/>
              <a:gd name="connsiteX155" fmla="*/ 7127456 w 8114427"/>
              <a:gd name="connsiteY155" fmla="*/ 5218856 h 5376282"/>
              <a:gd name="connsiteX156" fmla="*/ 6915107 w 8114427"/>
              <a:gd name="connsiteY156" fmla="*/ 5145184 h 5376282"/>
              <a:gd name="connsiteX157" fmla="*/ 6893439 w 8114427"/>
              <a:gd name="connsiteY157" fmla="*/ 5097514 h 5376282"/>
              <a:gd name="connsiteX158" fmla="*/ 6941109 w 8114427"/>
              <a:gd name="connsiteY158" fmla="*/ 5054178 h 5376282"/>
              <a:gd name="connsiteX159" fmla="*/ 6906440 w 8114427"/>
              <a:gd name="connsiteY159" fmla="*/ 4976172 h 5376282"/>
              <a:gd name="connsiteX160" fmla="*/ 6863104 w 8114427"/>
              <a:gd name="connsiteY160" fmla="*/ 4980506 h 5376282"/>
              <a:gd name="connsiteX161" fmla="*/ 6880438 w 8114427"/>
              <a:gd name="connsiteY161" fmla="*/ 4928502 h 5376282"/>
              <a:gd name="connsiteX162" fmla="*/ 6780764 w 8114427"/>
              <a:gd name="connsiteY162" fmla="*/ 4928502 h 5376282"/>
              <a:gd name="connsiteX163" fmla="*/ 6750429 w 8114427"/>
              <a:gd name="connsiteY163" fmla="*/ 4958837 h 5376282"/>
              <a:gd name="connsiteX164" fmla="*/ 6715759 w 8114427"/>
              <a:gd name="connsiteY164" fmla="*/ 4950170 h 5376282"/>
              <a:gd name="connsiteX165" fmla="*/ 6702758 w 8114427"/>
              <a:gd name="connsiteY165" fmla="*/ 4915501 h 5376282"/>
              <a:gd name="connsiteX166" fmla="*/ 6698424 w 8114427"/>
              <a:gd name="connsiteY166" fmla="*/ 4824495 h 5376282"/>
              <a:gd name="connsiteX167" fmla="*/ 6681090 w 8114427"/>
              <a:gd name="connsiteY167" fmla="*/ 4729155 h 5376282"/>
              <a:gd name="connsiteX168" fmla="*/ 6685423 w 8114427"/>
              <a:gd name="connsiteY168" fmla="*/ 4659816 h 5376282"/>
              <a:gd name="connsiteX169" fmla="*/ 6620418 w 8114427"/>
              <a:gd name="connsiteY169" fmla="*/ 4573142 h 5376282"/>
              <a:gd name="connsiteX170" fmla="*/ 6624753 w 8114427"/>
              <a:gd name="connsiteY170" fmla="*/ 4425798 h 5376282"/>
              <a:gd name="connsiteX171" fmla="*/ 6529412 w 8114427"/>
              <a:gd name="connsiteY171" fmla="*/ 4304457 h 5376282"/>
              <a:gd name="connsiteX172" fmla="*/ 6494743 w 8114427"/>
              <a:gd name="connsiteY172" fmla="*/ 4261120 h 5376282"/>
              <a:gd name="connsiteX173" fmla="*/ 6438406 w 8114427"/>
              <a:gd name="connsiteY173" fmla="*/ 4274121 h 5376282"/>
              <a:gd name="connsiteX174" fmla="*/ 6395069 w 8114427"/>
              <a:gd name="connsiteY174" fmla="*/ 4252453 h 5376282"/>
              <a:gd name="connsiteX175" fmla="*/ 6356067 w 8114427"/>
              <a:gd name="connsiteY175" fmla="*/ 4174447 h 5376282"/>
              <a:gd name="connsiteX176" fmla="*/ 6299729 w 8114427"/>
              <a:gd name="connsiteY176" fmla="*/ 4183114 h 5376282"/>
              <a:gd name="connsiteX177" fmla="*/ 6243391 w 8114427"/>
              <a:gd name="connsiteY177" fmla="*/ 4204783 h 5376282"/>
              <a:gd name="connsiteX178" fmla="*/ 6165385 w 8114427"/>
              <a:gd name="connsiteY178" fmla="*/ 4209116 h 5376282"/>
              <a:gd name="connsiteX179" fmla="*/ 6161052 w 8114427"/>
              <a:gd name="connsiteY179" fmla="*/ 4174447 h 5376282"/>
              <a:gd name="connsiteX180" fmla="*/ 6182721 w 8114427"/>
              <a:gd name="connsiteY180" fmla="*/ 4165779 h 5376282"/>
              <a:gd name="connsiteX181" fmla="*/ 6139384 w 8114427"/>
              <a:gd name="connsiteY181" fmla="*/ 4126776 h 5376282"/>
              <a:gd name="connsiteX182" fmla="*/ 6100381 w 8114427"/>
              <a:gd name="connsiteY182" fmla="*/ 4113776 h 5376282"/>
              <a:gd name="connsiteX183" fmla="*/ 6018041 w 8114427"/>
              <a:gd name="connsiteY183" fmla="*/ 4035770 h 5376282"/>
              <a:gd name="connsiteX184" fmla="*/ 5840362 w 8114427"/>
              <a:gd name="connsiteY184" fmla="*/ 4014102 h 5376282"/>
              <a:gd name="connsiteX185" fmla="*/ 5788357 w 8114427"/>
              <a:gd name="connsiteY185" fmla="*/ 4027103 h 5376282"/>
              <a:gd name="connsiteX186" fmla="*/ 5736354 w 8114427"/>
              <a:gd name="connsiteY186" fmla="*/ 4035771 h 5376282"/>
              <a:gd name="connsiteX187" fmla="*/ 5745022 w 8114427"/>
              <a:gd name="connsiteY187" fmla="*/ 4079107 h 5376282"/>
              <a:gd name="connsiteX188" fmla="*/ 5801360 w 8114427"/>
              <a:gd name="connsiteY188" fmla="*/ 4157112 h 5376282"/>
              <a:gd name="connsiteX189" fmla="*/ 5801359 w 8114427"/>
              <a:gd name="connsiteY189" fmla="*/ 4339126 h 5376282"/>
              <a:gd name="connsiteX190" fmla="*/ 5675683 w 8114427"/>
              <a:gd name="connsiteY190" fmla="*/ 4365128 h 5376282"/>
              <a:gd name="connsiteX191" fmla="*/ 5558675 w 8114427"/>
              <a:gd name="connsiteY191" fmla="*/ 4352126 h 5376282"/>
              <a:gd name="connsiteX192" fmla="*/ 5467668 w 8114427"/>
              <a:gd name="connsiteY192" fmla="*/ 4330458 h 5376282"/>
              <a:gd name="connsiteX193" fmla="*/ 5406997 w 8114427"/>
              <a:gd name="connsiteY193" fmla="*/ 4352127 h 5376282"/>
              <a:gd name="connsiteX194" fmla="*/ 5359327 w 8114427"/>
              <a:gd name="connsiteY194" fmla="*/ 4399797 h 5376282"/>
              <a:gd name="connsiteX195" fmla="*/ 5298656 w 8114427"/>
              <a:gd name="connsiteY195" fmla="*/ 4443134 h 5376282"/>
              <a:gd name="connsiteX196" fmla="*/ 5272654 w 8114427"/>
              <a:gd name="connsiteY196" fmla="*/ 4486469 h 5376282"/>
              <a:gd name="connsiteX197" fmla="*/ 5198982 w 8114427"/>
              <a:gd name="connsiteY197" fmla="*/ 4521139 h 5376282"/>
              <a:gd name="connsiteX198" fmla="*/ 5203315 w 8114427"/>
              <a:gd name="connsiteY198" fmla="*/ 4577477 h 5376282"/>
              <a:gd name="connsiteX199" fmla="*/ 5185981 w 8114427"/>
              <a:gd name="connsiteY199" fmla="*/ 4616479 h 5376282"/>
              <a:gd name="connsiteX200" fmla="*/ 5190315 w 8114427"/>
              <a:gd name="connsiteY200" fmla="*/ 4677150 h 5376282"/>
              <a:gd name="connsiteX201" fmla="*/ 5216316 w 8114427"/>
              <a:gd name="connsiteY201" fmla="*/ 4737821 h 5376282"/>
              <a:gd name="connsiteX202" fmla="*/ 5164312 w 8114427"/>
              <a:gd name="connsiteY202" fmla="*/ 4733488 h 5376282"/>
              <a:gd name="connsiteX203" fmla="*/ 5138311 w 8114427"/>
              <a:gd name="connsiteY203" fmla="*/ 4776824 h 5376282"/>
              <a:gd name="connsiteX204" fmla="*/ 5073306 w 8114427"/>
              <a:gd name="connsiteY204" fmla="*/ 4824494 h 5376282"/>
              <a:gd name="connsiteX205" fmla="*/ 5073306 w 8114427"/>
              <a:gd name="connsiteY205" fmla="*/ 4941503 h 5376282"/>
              <a:gd name="connsiteX206" fmla="*/ 5042970 w 8114427"/>
              <a:gd name="connsiteY206" fmla="*/ 4971838 h 5376282"/>
              <a:gd name="connsiteX207" fmla="*/ 5016969 w 8114427"/>
              <a:gd name="connsiteY207" fmla="*/ 5231857 h 5376282"/>
              <a:gd name="connsiteX208" fmla="*/ 4973633 w 8114427"/>
              <a:gd name="connsiteY208" fmla="*/ 5366201 h 5376282"/>
              <a:gd name="connsiteX209" fmla="*/ 4947631 w 8114427"/>
              <a:gd name="connsiteY209" fmla="*/ 5309863 h 5376282"/>
              <a:gd name="connsiteX210" fmla="*/ 4886959 w 8114427"/>
              <a:gd name="connsiteY210" fmla="*/ 5318530 h 5376282"/>
              <a:gd name="connsiteX211" fmla="*/ 4808953 w 8114427"/>
              <a:gd name="connsiteY211" fmla="*/ 5288195 h 5376282"/>
              <a:gd name="connsiteX212" fmla="*/ 4813287 w 8114427"/>
              <a:gd name="connsiteY212" fmla="*/ 5223190 h 5376282"/>
              <a:gd name="connsiteX213" fmla="*/ 4765617 w 8114427"/>
              <a:gd name="connsiteY213" fmla="*/ 5205855 h 5376282"/>
              <a:gd name="connsiteX214" fmla="*/ 4665944 w 8114427"/>
              <a:gd name="connsiteY214" fmla="*/ 5249192 h 5376282"/>
              <a:gd name="connsiteX215" fmla="*/ 4657276 w 8114427"/>
              <a:gd name="connsiteY215" fmla="*/ 5197189 h 5376282"/>
              <a:gd name="connsiteX216" fmla="*/ 4700612 w 8114427"/>
              <a:gd name="connsiteY216" fmla="*/ 5136518 h 5376282"/>
              <a:gd name="connsiteX217" fmla="*/ 4665943 w 8114427"/>
              <a:gd name="connsiteY217" fmla="*/ 5062846 h 5376282"/>
              <a:gd name="connsiteX218" fmla="*/ 4587937 w 8114427"/>
              <a:gd name="connsiteY218" fmla="*/ 5015175 h 5376282"/>
              <a:gd name="connsiteX219" fmla="*/ 4488263 w 8114427"/>
              <a:gd name="connsiteY219" fmla="*/ 5006508 h 5376282"/>
              <a:gd name="connsiteX220" fmla="*/ 4457927 w 8114427"/>
              <a:gd name="connsiteY220" fmla="*/ 5015175 h 5376282"/>
              <a:gd name="connsiteX221" fmla="*/ 4462261 w 8114427"/>
              <a:gd name="connsiteY221" fmla="*/ 5067178 h 5376282"/>
              <a:gd name="connsiteX222" fmla="*/ 4388589 w 8114427"/>
              <a:gd name="connsiteY222" fmla="*/ 5114849 h 5376282"/>
              <a:gd name="connsiteX223" fmla="*/ 4462261 w 8114427"/>
              <a:gd name="connsiteY223" fmla="*/ 5266528 h 5376282"/>
              <a:gd name="connsiteX224" fmla="*/ 4405924 w 8114427"/>
              <a:gd name="connsiteY224" fmla="*/ 5266528 h 5376282"/>
              <a:gd name="connsiteX225" fmla="*/ 4384256 w 8114427"/>
              <a:gd name="connsiteY225" fmla="*/ 5262193 h 5376282"/>
              <a:gd name="connsiteX226" fmla="*/ 4349588 w 8114427"/>
              <a:gd name="connsiteY226" fmla="*/ 5262193 h 5376282"/>
              <a:gd name="connsiteX227" fmla="*/ 4340919 w 8114427"/>
              <a:gd name="connsiteY227" fmla="*/ 5270860 h 5376282"/>
              <a:gd name="connsiteX228" fmla="*/ 4210910 w 8114427"/>
              <a:gd name="connsiteY228" fmla="*/ 5097514 h 5376282"/>
              <a:gd name="connsiteX229" fmla="*/ 4059232 w 8114427"/>
              <a:gd name="connsiteY229" fmla="*/ 4915502 h 5376282"/>
              <a:gd name="connsiteX230" fmla="*/ 4033230 w 8114427"/>
              <a:gd name="connsiteY230" fmla="*/ 4919835 h 5376282"/>
              <a:gd name="connsiteX231" fmla="*/ 3985560 w 8114427"/>
              <a:gd name="connsiteY231" fmla="*/ 4798492 h 5376282"/>
              <a:gd name="connsiteX232" fmla="*/ 3881553 w 8114427"/>
              <a:gd name="connsiteY232" fmla="*/ 4690151 h 5376282"/>
              <a:gd name="connsiteX233" fmla="*/ 3838216 w 8114427"/>
              <a:gd name="connsiteY233" fmla="*/ 4586143 h 5376282"/>
              <a:gd name="connsiteX234" fmla="*/ 3755877 w 8114427"/>
              <a:gd name="connsiteY234" fmla="*/ 4490803 h 5376282"/>
              <a:gd name="connsiteX235" fmla="*/ 3569530 w 8114427"/>
              <a:gd name="connsiteY235" fmla="*/ 4334792 h 5376282"/>
              <a:gd name="connsiteX236" fmla="*/ 3465522 w 8114427"/>
              <a:gd name="connsiteY236" fmla="*/ 4243785 h 5376282"/>
              <a:gd name="connsiteX237" fmla="*/ 3391850 w 8114427"/>
              <a:gd name="connsiteY237" fmla="*/ 4161446 h 5376282"/>
              <a:gd name="connsiteX238" fmla="*/ 3365848 w 8114427"/>
              <a:gd name="connsiteY238" fmla="*/ 4096441 h 5376282"/>
              <a:gd name="connsiteX239" fmla="*/ 3296510 w 8114427"/>
              <a:gd name="connsiteY239" fmla="*/ 4035770 h 5376282"/>
              <a:gd name="connsiteX240" fmla="*/ 3279175 w 8114427"/>
              <a:gd name="connsiteY240" fmla="*/ 3966432 h 5376282"/>
              <a:gd name="connsiteX241" fmla="*/ 3248839 w 8114427"/>
              <a:gd name="connsiteY241" fmla="*/ 3936096 h 5376282"/>
              <a:gd name="connsiteX242" fmla="*/ 3240172 w 8114427"/>
              <a:gd name="connsiteY242" fmla="*/ 3905760 h 5376282"/>
              <a:gd name="connsiteX243" fmla="*/ 3114497 w 8114427"/>
              <a:gd name="connsiteY243" fmla="*/ 3797419 h 5376282"/>
              <a:gd name="connsiteX244" fmla="*/ 2980153 w 8114427"/>
              <a:gd name="connsiteY244" fmla="*/ 3758416 h 5376282"/>
              <a:gd name="connsiteX245" fmla="*/ 2923815 w 8114427"/>
              <a:gd name="connsiteY245" fmla="*/ 3697746 h 5376282"/>
              <a:gd name="connsiteX246" fmla="*/ 2867480 w 8114427"/>
              <a:gd name="connsiteY246" fmla="*/ 3650075 h 5376282"/>
              <a:gd name="connsiteX247" fmla="*/ 2806810 w 8114427"/>
              <a:gd name="connsiteY247" fmla="*/ 3637074 h 5376282"/>
              <a:gd name="connsiteX248" fmla="*/ 2798142 w 8114427"/>
              <a:gd name="connsiteY248" fmla="*/ 3524399 h 5376282"/>
              <a:gd name="connsiteX249" fmla="*/ 2798143 w 8114427"/>
              <a:gd name="connsiteY249" fmla="*/ 3463728 h 5376282"/>
              <a:gd name="connsiteX250" fmla="*/ 2884816 w 8114427"/>
              <a:gd name="connsiteY250" fmla="*/ 3351053 h 5376282"/>
              <a:gd name="connsiteX251" fmla="*/ 2880504 w 8114427"/>
              <a:gd name="connsiteY251" fmla="*/ 3250100 h 5376282"/>
              <a:gd name="connsiteX252" fmla="*/ 2810649 w 8114427"/>
              <a:gd name="connsiteY252" fmla="*/ 3120674 h 5376282"/>
              <a:gd name="connsiteX253" fmla="*/ 2719113 w 8114427"/>
              <a:gd name="connsiteY253" fmla="*/ 3110284 h 5376282"/>
              <a:gd name="connsiteX254" fmla="*/ 2659973 w 8114427"/>
              <a:gd name="connsiteY254" fmla="*/ 3080958 h 5376282"/>
              <a:gd name="connsiteX0" fmla="*/ 1574096 w 8114427"/>
              <a:gd name="connsiteY0" fmla="*/ 3303354 h 5376282"/>
              <a:gd name="connsiteX1" fmla="*/ 526850 w 8114427"/>
              <a:gd name="connsiteY1" fmla="*/ 2363726 h 5376282"/>
              <a:gd name="connsiteX2" fmla="*/ 476843 w 8114427"/>
              <a:gd name="connsiteY2" fmla="*/ 2287526 h 5376282"/>
              <a:gd name="connsiteX3" fmla="*/ 622100 w 8114427"/>
              <a:gd name="connsiteY3" fmla="*/ 2330388 h 5376282"/>
              <a:gd name="connsiteX4" fmla="*/ 719731 w 8114427"/>
              <a:gd name="connsiteY4" fmla="*/ 2366107 h 5376282"/>
              <a:gd name="connsiteX5" fmla="*/ 829268 w 8114427"/>
              <a:gd name="connsiteY5" fmla="*/ 2330388 h 5376282"/>
              <a:gd name="connsiteX6" fmla="*/ 933092 w 8114427"/>
              <a:gd name="connsiteY6" fmla="*/ 2462308 h 5376282"/>
              <a:gd name="connsiteX7" fmla="*/ 979286 w 8114427"/>
              <a:gd name="connsiteY7" fmla="*/ 2406588 h 5376282"/>
              <a:gd name="connsiteX8" fmla="*/ 895943 w 8114427"/>
              <a:gd name="connsiteY8" fmla="*/ 2383251 h 5376282"/>
              <a:gd name="connsiteX9" fmla="*/ 897848 w 8114427"/>
              <a:gd name="connsiteY9" fmla="*/ 2294669 h 5376282"/>
              <a:gd name="connsiteX10" fmla="*/ 953093 w 8114427"/>
              <a:gd name="connsiteY10" fmla="*/ 2040828 h 5376282"/>
              <a:gd name="connsiteX11" fmla="*/ 882262 w 8114427"/>
              <a:gd name="connsiteY11" fmla="*/ 1952938 h 5376282"/>
              <a:gd name="connsiteX12" fmla="*/ 819649 w 8114427"/>
              <a:gd name="connsiteY12" fmla="*/ 1842296 h 5376282"/>
              <a:gd name="connsiteX13" fmla="*/ 724892 w 8114427"/>
              <a:gd name="connsiteY13" fmla="*/ 1694990 h 5376282"/>
              <a:gd name="connsiteX14" fmla="*/ 582758 w 8114427"/>
              <a:gd name="connsiteY14" fmla="*/ 1570351 h 5376282"/>
              <a:gd name="connsiteX15" fmla="*/ 490044 w 8114427"/>
              <a:gd name="connsiteY15" fmla="*/ 1461969 h 5376282"/>
              <a:gd name="connsiteX16" fmla="*/ 398787 w 8114427"/>
              <a:gd name="connsiteY16" fmla="*/ 1377494 h 5376282"/>
              <a:gd name="connsiteX17" fmla="*/ 373643 w 8114427"/>
              <a:gd name="connsiteY17" fmla="*/ 1258831 h 5376282"/>
              <a:gd name="connsiteX18" fmla="*/ 379402 w 8114427"/>
              <a:gd name="connsiteY18" fmla="*/ 1151904 h 5376282"/>
              <a:gd name="connsiteX19" fmla="*/ 343327 w 8114427"/>
              <a:gd name="connsiteY19" fmla="*/ 1054238 h 5376282"/>
              <a:gd name="connsiteX20" fmla="*/ 302947 w 8114427"/>
              <a:gd name="connsiteY20" fmla="*/ 996082 h 5376282"/>
              <a:gd name="connsiteX21" fmla="*/ 307902 w 8114427"/>
              <a:gd name="connsiteY21" fmla="*/ 860731 h 5376282"/>
              <a:gd name="connsiteX22" fmla="*/ 218162 w 8114427"/>
              <a:gd name="connsiteY22" fmla="*/ 767429 h 5376282"/>
              <a:gd name="connsiteX23" fmla="*/ 238786 w 8114427"/>
              <a:gd name="connsiteY23" fmla="*/ 673694 h 5376282"/>
              <a:gd name="connsiteX24" fmla="*/ 131859 w 8114427"/>
              <a:gd name="connsiteY24" fmla="*/ 414074 h 5376282"/>
              <a:gd name="connsiteX25" fmla="*/ 179454 w 8114427"/>
              <a:gd name="connsiteY25" fmla="*/ 360503 h 5376282"/>
              <a:gd name="connsiteX26" fmla="*/ 91696 w 8114427"/>
              <a:gd name="connsiteY26" fmla="*/ 241499 h 5376282"/>
              <a:gd name="connsiteX27" fmla="*/ 44535 w 8114427"/>
              <a:gd name="connsiteY27" fmla="*/ 106364 h 5376282"/>
              <a:gd name="connsiteX28" fmla="*/ 73903 w 8114427"/>
              <a:gd name="connsiteY28" fmla="*/ 3029 h 5376282"/>
              <a:gd name="connsiteX29" fmla="*/ 914999 w 8114427"/>
              <a:gd name="connsiteY29" fmla="*/ 32694 h 5376282"/>
              <a:gd name="connsiteX30" fmla="*/ 985387 w 8114427"/>
              <a:gd name="connsiteY30" fmla="*/ 86035 h 5376282"/>
              <a:gd name="connsiteX31" fmla="*/ 1040724 w 8114427"/>
              <a:gd name="connsiteY31" fmla="*/ 212028 h 5376282"/>
              <a:gd name="connsiteX32" fmla="*/ 2217091 w 8114427"/>
              <a:gd name="connsiteY32" fmla="*/ 808490 h 5376282"/>
              <a:gd name="connsiteX33" fmla="*/ 2789562 w 8114427"/>
              <a:gd name="connsiteY33" fmla="*/ 907056 h 5376282"/>
              <a:gd name="connsiteX34" fmla="*/ 3280035 w 8114427"/>
              <a:gd name="connsiteY34" fmla="*/ 953195 h 5376282"/>
              <a:gd name="connsiteX35" fmla="*/ 3494599 w 8114427"/>
              <a:gd name="connsiteY35" fmla="*/ 977101 h 5376282"/>
              <a:gd name="connsiteX36" fmla="*/ 3506552 w 8114427"/>
              <a:gd name="connsiteY36" fmla="*/ 977101 h 5376282"/>
              <a:gd name="connsiteX37" fmla="*/ 3518505 w 8114427"/>
              <a:gd name="connsiteY37" fmla="*/ 779877 h 5376282"/>
              <a:gd name="connsiteX38" fmla="*/ 3518505 w 8114427"/>
              <a:gd name="connsiteY38" fmla="*/ 773901 h 5376282"/>
              <a:gd name="connsiteX39" fmla="*/ 3655964 w 8114427"/>
              <a:gd name="connsiteY39" fmla="*/ 773901 h 5376282"/>
              <a:gd name="connsiteX40" fmla="*/ 4205799 w 8114427"/>
              <a:gd name="connsiteY40" fmla="*/ 821713 h 5376282"/>
              <a:gd name="connsiteX41" fmla="*/ 4241658 w 8114427"/>
              <a:gd name="connsiteY41" fmla="*/ 821713 h 5376282"/>
              <a:gd name="connsiteX42" fmla="*/ 4271540 w 8114427"/>
              <a:gd name="connsiteY42" fmla="*/ 851595 h 5376282"/>
              <a:gd name="connsiteX43" fmla="*/ 4295446 w 8114427"/>
              <a:gd name="connsiteY43" fmla="*/ 905383 h 5376282"/>
              <a:gd name="connsiteX44" fmla="*/ 4301423 w 8114427"/>
              <a:gd name="connsiteY44" fmla="*/ 953195 h 5376282"/>
              <a:gd name="connsiteX45" fmla="*/ 4343258 w 8114427"/>
              <a:gd name="connsiteY45" fmla="*/ 1001007 h 5376282"/>
              <a:gd name="connsiteX46" fmla="*/ 4408999 w 8114427"/>
              <a:gd name="connsiteY46" fmla="*/ 1012960 h 5376282"/>
              <a:gd name="connsiteX47" fmla="*/ 4462787 w 8114427"/>
              <a:gd name="connsiteY47" fmla="*/ 1060772 h 5376282"/>
              <a:gd name="connsiteX48" fmla="*/ 4504623 w 8114427"/>
              <a:gd name="connsiteY48" fmla="*/ 1114560 h 5376282"/>
              <a:gd name="connsiteX49" fmla="*/ 4558411 w 8114427"/>
              <a:gd name="connsiteY49" fmla="*/ 1168348 h 5376282"/>
              <a:gd name="connsiteX50" fmla="*/ 4576340 w 8114427"/>
              <a:gd name="connsiteY50" fmla="*/ 1198230 h 5376282"/>
              <a:gd name="connsiteX51" fmla="*/ 4630129 w 8114427"/>
              <a:gd name="connsiteY51" fmla="*/ 1246042 h 5376282"/>
              <a:gd name="connsiteX52" fmla="*/ 4683917 w 8114427"/>
              <a:gd name="connsiteY52" fmla="*/ 1293854 h 5376282"/>
              <a:gd name="connsiteX53" fmla="*/ 4689893 w 8114427"/>
              <a:gd name="connsiteY53" fmla="*/ 1293854 h 5376282"/>
              <a:gd name="connsiteX54" fmla="*/ 4749658 w 8114427"/>
              <a:gd name="connsiteY54" fmla="*/ 1311783 h 5376282"/>
              <a:gd name="connsiteX55" fmla="*/ 4791493 w 8114427"/>
              <a:gd name="connsiteY55" fmla="*/ 1365572 h 5376282"/>
              <a:gd name="connsiteX56" fmla="*/ 4797470 w 8114427"/>
              <a:gd name="connsiteY56" fmla="*/ 1377524 h 5376282"/>
              <a:gd name="connsiteX57" fmla="*/ 4821376 w 8114427"/>
              <a:gd name="connsiteY57" fmla="*/ 1401430 h 5376282"/>
              <a:gd name="connsiteX58" fmla="*/ 4845281 w 8114427"/>
              <a:gd name="connsiteY58" fmla="*/ 1443266 h 5376282"/>
              <a:gd name="connsiteX59" fmla="*/ 4851258 w 8114427"/>
              <a:gd name="connsiteY59" fmla="*/ 1491077 h 5376282"/>
              <a:gd name="connsiteX60" fmla="*/ 4863211 w 8114427"/>
              <a:gd name="connsiteY60" fmla="*/ 1514983 h 5376282"/>
              <a:gd name="connsiteX61" fmla="*/ 4887117 w 8114427"/>
              <a:gd name="connsiteY61" fmla="*/ 1544866 h 5376282"/>
              <a:gd name="connsiteX62" fmla="*/ 4911023 w 8114427"/>
              <a:gd name="connsiteY62" fmla="*/ 1580724 h 5376282"/>
              <a:gd name="connsiteX63" fmla="*/ 4922976 w 8114427"/>
              <a:gd name="connsiteY63" fmla="*/ 1610607 h 5376282"/>
              <a:gd name="connsiteX64" fmla="*/ 4899070 w 8114427"/>
              <a:gd name="connsiteY64" fmla="*/ 1664395 h 5376282"/>
              <a:gd name="connsiteX65" fmla="*/ 4922976 w 8114427"/>
              <a:gd name="connsiteY65" fmla="*/ 1712207 h 5376282"/>
              <a:gd name="connsiteX66" fmla="*/ 4934929 w 8114427"/>
              <a:gd name="connsiteY66" fmla="*/ 1742089 h 5376282"/>
              <a:gd name="connsiteX67" fmla="*/ 4952858 w 8114427"/>
              <a:gd name="connsiteY67" fmla="*/ 1783924 h 5376282"/>
              <a:gd name="connsiteX68" fmla="*/ 4964811 w 8114427"/>
              <a:gd name="connsiteY68" fmla="*/ 1801854 h 5376282"/>
              <a:gd name="connsiteX69" fmla="*/ 4964811 w 8114427"/>
              <a:gd name="connsiteY69" fmla="*/ 1831736 h 5376282"/>
              <a:gd name="connsiteX70" fmla="*/ 5012623 w 8114427"/>
              <a:gd name="connsiteY70" fmla="*/ 1891501 h 5376282"/>
              <a:gd name="connsiteX71" fmla="*/ 5042505 w 8114427"/>
              <a:gd name="connsiteY71" fmla="*/ 1909430 h 5376282"/>
              <a:gd name="connsiteX72" fmla="*/ 5048481 w 8114427"/>
              <a:gd name="connsiteY72" fmla="*/ 1903454 h 5376282"/>
              <a:gd name="connsiteX73" fmla="*/ 5090317 w 8114427"/>
              <a:gd name="connsiteY73" fmla="*/ 1921383 h 5376282"/>
              <a:gd name="connsiteX74" fmla="*/ 5144105 w 8114427"/>
              <a:gd name="connsiteY74" fmla="*/ 1969195 h 5376282"/>
              <a:gd name="connsiteX75" fmla="*/ 5185940 w 8114427"/>
              <a:gd name="connsiteY75" fmla="*/ 2005054 h 5376282"/>
              <a:gd name="connsiteX76" fmla="*/ 5221799 w 8114427"/>
              <a:gd name="connsiteY76" fmla="*/ 2017007 h 5376282"/>
              <a:gd name="connsiteX77" fmla="*/ 5275587 w 8114427"/>
              <a:gd name="connsiteY77" fmla="*/ 2028960 h 5376282"/>
              <a:gd name="connsiteX78" fmla="*/ 5275587 w 8114427"/>
              <a:gd name="connsiteY78" fmla="*/ 2052866 h 5376282"/>
              <a:gd name="connsiteX79" fmla="*/ 5323399 w 8114427"/>
              <a:gd name="connsiteY79" fmla="*/ 2082748 h 5376282"/>
              <a:gd name="connsiteX80" fmla="*/ 5359258 w 8114427"/>
              <a:gd name="connsiteY80" fmla="*/ 2088724 h 5376282"/>
              <a:gd name="connsiteX81" fmla="*/ 5401093 w 8114427"/>
              <a:gd name="connsiteY81" fmla="*/ 2124583 h 5376282"/>
              <a:gd name="connsiteX82" fmla="*/ 5430976 w 8114427"/>
              <a:gd name="connsiteY82" fmla="*/ 2142513 h 5376282"/>
              <a:gd name="connsiteX83" fmla="*/ 5442929 w 8114427"/>
              <a:gd name="connsiteY83" fmla="*/ 2148489 h 5376282"/>
              <a:gd name="connsiteX84" fmla="*/ 5466834 w 8114427"/>
              <a:gd name="connsiteY84" fmla="*/ 2154466 h 5376282"/>
              <a:gd name="connsiteX85" fmla="*/ 5526599 w 8114427"/>
              <a:gd name="connsiteY85" fmla="*/ 2178372 h 5376282"/>
              <a:gd name="connsiteX86" fmla="*/ 5550505 w 8114427"/>
              <a:gd name="connsiteY86" fmla="*/ 2154466 h 5376282"/>
              <a:gd name="connsiteX87" fmla="*/ 5574411 w 8114427"/>
              <a:gd name="connsiteY87" fmla="*/ 2130560 h 5376282"/>
              <a:gd name="connsiteX88" fmla="*/ 5604293 w 8114427"/>
              <a:gd name="connsiteY88" fmla="*/ 2088724 h 5376282"/>
              <a:gd name="connsiteX89" fmla="*/ 5646129 w 8114427"/>
              <a:gd name="connsiteY89" fmla="*/ 2064819 h 5376282"/>
              <a:gd name="connsiteX90" fmla="*/ 5634176 w 8114427"/>
              <a:gd name="connsiteY90" fmla="*/ 2046889 h 5376282"/>
              <a:gd name="connsiteX91" fmla="*/ 5634176 w 8114427"/>
              <a:gd name="connsiteY91" fmla="*/ 2011030 h 5376282"/>
              <a:gd name="connsiteX92" fmla="*/ 5670034 w 8114427"/>
              <a:gd name="connsiteY92" fmla="*/ 1975172 h 5376282"/>
              <a:gd name="connsiteX93" fmla="*/ 5670034 w 8114427"/>
              <a:gd name="connsiteY93" fmla="*/ 1957242 h 5376282"/>
              <a:gd name="connsiteX94" fmla="*/ 5735776 w 8114427"/>
              <a:gd name="connsiteY94" fmla="*/ 1819783 h 5376282"/>
              <a:gd name="connsiteX95" fmla="*/ 5753705 w 8114427"/>
              <a:gd name="connsiteY95" fmla="*/ 1813807 h 5376282"/>
              <a:gd name="connsiteX96" fmla="*/ 5843352 w 8114427"/>
              <a:gd name="connsiteY96" fmla="*/ 1795877 h 5376282"/>
              <a:gd name="connsiteX97" fmla="*/ 5855305 w 8114427"/>
              <a:gd name="connsiteY97" fmla="*/ 1795877 h 5376282"/>
              <a:gd name="connsiteX98" fmla="*/ 5879210 w 8114427"/>
              <a:gd name="connsiteY98" fmla="*/ 1765996 h 5376282"/>
              <a:gd name="connsiteX99" fmla="*/ 6070456 w 8114427"/>
              <a:gd name="connsiteY99" fmla="*/ 1789901 h 5376282"/>
              <a:gd name="connsiteX100" fmla="*/ 6219869 w 8114427"/>
              <a:gd name="connsiteY100" fmla="*/ 1807830 h 5376282"/>
              <a:gd name="connsiteX101" fmla="*/ 6291586 w 8114427"/>
              <a:gd name="connsiteY101" fmla="*/ 1849666 h 5376282"/>
              <a:gd name="connsiteX102" fmla="*/ 6327444 w 8114427"/>
              <a:gd name="connsiteY102" fmla="*/ 1897477 h 5376282"/>
              <a:gd name="connsiteX103" fmla="*/ 6333421 w 8114427"/>
              <a:gd name="connsiteY103" fmla="*/ 1939313 h 5376282"/>
              <a:gd name="connsiteX104" fmla="*/ 6423067 w 8114427"/>
              <a:gd name="connsiteY104" fmla="*/ 1951266 h 5376282"/>
              <a:gd name="connsiteX105" fmla="*/ 6452950 w 8114427"/>
              <a:gd name="connsiteY105" fmla="*/ 2017007 h 5376282"/>
              <a:gd name="connsiteX106" fmla="*/ 6512713 w 8114427"/>
              <a:gd name="connsiteY106" fmla="*/ 2046889 h 5376282"/>
              <a:gd name="connsiteX107" fmla="*/ 6584431 w 8114427"/>
              <a:gd name="connsiteY107" fmla="*/ 2118606 h 5376282"/>
              <a:gd name="connsiteX108" fmla="*/ 6620289 w 8114427"/>
              <a:gd name="connsiteY108" fmla="*/ 2256065 h 5376282"/>
              <a:gd name="connsiteX109" fmla="*/ 6703960 w 8114427"/>
              <a:gd name="connsiteY109" fmla="*/ 2381572 h 5376282"/>
              <a:gd name="connsiteX110" fmla="*/ 6745795 w 8114427"/>
              <a:gd name="connsiteY110" fmla="*/ 2501101 h 5376282"/>
              <a:gd name="connsiteX111" fmla="*/ 6829465 w 8114427"/>
              <a:gd name="connsiteY111" fmla="*/ 2560866 h 5376282"/>
              <a:gd name="connsiteX112" fmla="*/ 6889229 w 8114427"/>
              <a:gd name="connsiteY112" fmla="*/ 2650512 h 5376282"/>
              <a:gd name="connsiteX113" fmla="*/ 6948993 w 8114427"/>
              <a:gd name="connsiteY113" fmla="*/ 2758089 h 5376282"/>
              <a:gd name="connsiteX114" fmla="*/ 6996805 w 8114427"/>
              <a:gd name="connsiteY114" fmla="*/ 2805900 h 5376282"/>
              <a:gd name="connsiteX115" fmla="*/ 7068521 w 8114427"/>
              <a:gd name="connsiteY115" fmla="*/ 2829806 h 5376282"/>
              <a:gd name="connsiteX116" fmla="*/ 7080473 w 8114427"/>
              <a:gd name="connsiteY116" fmla="*/ 2907501 h 5376282"/>
              <a:gd name="connsiteX117" fmla="*/ 7086450 w 8114427"/>
              <a:gd name="connsiteY117" fmla="*/ 2979218 h 5376282"/>
              <a:gd name="connsiteX118" fmla="*/ 7104378 w 8114427"/>
              <a:gd name="connsiteY118" fmla="*/ 3080819 h 5376282"/>
              <a:gd name="connsiteX119" fmla="*/ 7146214 w 8114427"/>
              <a:gd name="connsiteY119" fmla="*/ 3182419 h 5376282"/>
              <a:gd name="connsiteX120" fmla="*/ 7176095 w 8114427"/>
              <a:gd name="connsiteY120" fmla="*/ 3194372 h 5376282"/>
              <a:gd name="connsiteX121" fmla="*/ 7200002 w 8114427"/>
              <a:gd name="connsiteY121" fmla="*/ 3260112 h 5376282"/>
              <a:gd name="connsiteX122" fmla="*/ 7277694 w 8114427"/>
              <a:gd name="connsiteY122" fmla="*/ 3361711 h 5376282"/>
              <a:gd name="connsiteX123" fmla="*/ 7385271 w 8114427"/>
              <a:gd name="connsiteY123" fmla="*/ 3391593 h 5376282"/>
              <a:gd name="connsiteX124" fmla="*/ 7451012 w 8114427"/>
              <a:gd name="connsiteY124" fmla="*/ 3445381 h 5376282"/>
              <a:gd name="connsiteX125" fmla="*/ 7558588 w 8114427"/>
              <a:gd name="connsiteY125" fmla="*/ 3451357 h 5376282"/>
              <a:gd name="connsiteX126" fmla="*/ 7630305 w 8114427"/>
              <a:gd name="connsiteY126" fmla="*/ 3517097 h 5376282"/>
              <a:gd name="connsiteX127" fmla="*/ 7702023 w 8114427"/>
              <a:gd name="connsiteY127" fmla="*/ 3546980 h 5376282"/>
              <a:gd name="connsiteX128" fmla="*/ 7857410 w 8114427"/>
              <a:gd name="connsiteY128" fmla="*/ 3535026 h 5376282"/>
              <a:gd name="connsiteX129" fmla="*/ 7970962 w 8114427"/>
              <a:gd name="connsiteY129" fmla="*/ 3588814 h 5376282"/>
              <a:gd name="connsiteX130" fmla="*/ 8012796 w 8114427"/>
              <a:gd name="connsiteY130" fmla="*/ 3612720 h 5376282"/>
              <a:gd name="connsiteX131" fmla="*/ 8090490 w 8114427"/>
              <a:gd name="connsiteY131" fmla="*/ 3564909 h 5376282"/>
              <a:gd name="connsiteX132" fmla="*/ 8108418 w 8114427"/>
              <a:gd name="connsiteY132" fmla="*/ 3558932 h 5376282"/>
              <a:gd name="connsiteX133" fmla="*/ 8114394 w 8114427"/>
              <a:gd name="connsiteY133" fmla="*/ 3720296 h 5376282"/>
              <a:gd name="connsiteX134" fmla="*/ 8030724 w 8114427"/>
              <a:gd name="connsiteY134" fmla="*/ 3893614 h 5376282"/>
              <a:gd name="connsiteX135" fmla="*/ 7970960 w 8114427"/>
              <a:gd name="connsiteY135" fmla="*/ 4054978 h 5376282"/>
              <a:gd name="connsiteX136" fmla="*/ 7929124 w 8114427"/>
              <a:gd name="connsiteY136" fmla="*/ 4365754 h 5376282"/>
              <a:gd name="connsiteX137" fmla="*/ 7911195 w 8114427"/>
              <a:gd name="connsiteY137" fmla="*/ 4568954 h 5376282"/>
              <a:gd name="connsiteX138" fmla="*/ 7917171 w 8114427"/>
              <a:gd name="connsiteY138" fmla="*/ 4736295 h 5376282"/>
              <a:gd name="connsiteX139" fmla="*/ 7917171 w 8114427"/>
              <a:gd name="connsiteY139" fmla="*/ 4867777 h 5376282"/>
              <a:gd name="connsiteX140" fmla="*/ 7929124 w 8114427"/>
              <a:gd name="connsiteY140" fmla="*/ 5029141 h 5376282"/>
              <a:gd name="connsiteX141" fmla="*/ 7893266 w 8114427"/>
              <a:gd name="connsiteY141" fmla="*/ 5166599 h 5376282"/>
              <a:gd name="connsiteX142" fmla="*/ 7905219 w 8114427"/>
              <a:gd name="connsiteY142" fmla="*/ 5280152 h 5376282"/>
              <a:gd name="connsiteX143" fmla="*/ 7935101 w 8114427"/>
              <a:gd name="connsiteY143" fmla="*/ 5369799 h 5376282"/>
              <a:gd name="connsiteX144" fmla="*/ 7911195 w 8114427"/>
              <a:gd name="connsiteY144" fmla="*/ 5369798 h 5376282"/>
              <a:gd name="connsiteX145" fmla="*/ 7815571 w 8114427"/>
              <a:gd name="connsiteY145" fmla="*/ 5327962 h 5376282"/>
              <a:gd name="connsiteX146" fmla="*/ 7725924 w 8114427"/>
              <a:gd name="connsiteY146" fmla="*/ 5286127 h 5376282"/>
              <a:gd name="connsiteX147" fmla="*/ 7678113 w 8114427"/>
              <a:gd name="connsiteY147" fmla="*/ 5292104 h 5376282"/>
              <a:gd name="connsiteX148" fmla="*/ 7546631 w 8114427"/>
              <a:gd name="connsiteY148" fmla="*/ 5298081 h 5376282"/>
              <a:gd name="connsiteX149" fmla="*/ 7474913 w 8114427"/>
              <a:gd name="connsiteY149" fmla="*/ 5310034 h 5376282"/>
              <a:gd name="connsiteX150" fmla="*/ 7445031 w 8114427"/>
              <a:gd name="connsiteY150" fmla="*/ 5339916 h 5376282"/>
              <a:gd name="connsiteX151" fmla="*/ 7259760 w 8114427"/>
              <a:gd name="connsiteY151" fmla="*/ 5298080 h 5376282"/>
              <a:gd name="connsiteX152" fmla="*/ 7214129 w 8114427"/>
              <a:gd name="connsiteY152" fmla="*/ 5192855 h 5376282"/>
              <a:gd name="connsiteX153" fmla="*/ 7179460 w 8114427"/>
              <a:gd name="connsiteY153" fmla="*/ 5214524 h 5376282"/>
              <a:gd name="connsiteX154" fmla="*/ 7144791 w 8114427"/>
              <a:gd name="connsiteY154" fmla="*/ 5179854 h 5376282"/>
              <a:gd name="connsiteX155" fmla="*/ 7127456 w 8114427"/>
              <a:gd name="connsiteY155" fmla="*/ 5218856 h 5376282"/>
              <a:gd name="connsiteX156" fmla="*/ 6915107 w 8114427"/>
              <a:gd name="connsiteY156" fmla="*/ 5145184 h 5376282"/>
              <a:gd name="connsiteX157" fmla="*/ 6893439 w 8114427"/>
              <a:gd name="connsiteY157" fmla="*/ 5097514 h 5376282"/>
              <a:gd name="connsiteX158" fmla="*/ 6941109 w 8114427"/>
              <a:gd name="connsiteY158" fmla="*/ 5054178 h 5376282"/>
              <a:gd name="connsiteX159" fmla="*/ 6906440 w 8114427"/>
              <a:gd name="connsiteY159" fmla="*/ 4976172 h 5376282"/>
              <a:gd name="connsiteX160" fmla="*/ 6863104 w 8114427"/>
              <a:gd name="connsiteY160" fmla="*/ 4980506 h 5376282"/>
              <a:gd name="connsiteX161" fmla="*/ 6880438 w 8114427"/>
              <a:gd name="connsiteY161" fmla="*/ 4928502 h 5376282"/>
              <a:gd name="connsiteX162" fmla="*/ 6780764 w 8114427"/>
              <a:gd name="connsiteY162" fmla="*/ 4928502 h 5376282"/>
              <a:gd name="connsiteX163" fmla="*/ 6750429 w 8114427"/>
              <a:gd name="connsiteY163" fmla="*/ 4958837 h 5376282"/>
              <a:gd name="connsiteX164" fmla="*/ 6715759 w 8114427"/>
              <a:gd name="connsiteY164" fmla="*/ 4950170 h 5376282"/>
              <a:gd name="connsiteX165" fmla="*/ 6702758 w 8114427"/>
              <a:gd name="connsiteY165" fmla="*/ 4915501 h 5376282"/>
              <a:gd name="connsiteX166" fmla="*/ 6698424 w 8114427"/>
              <a:gd name="connsiteY166" fmla="*/ 4824495 h 5376282"/>
              <a:gd name="connsiteX167" fmla="*/ 6681090 w 8114427"/>
              <a:gd name="connsiteY167" fmla="*/ 4729155 h 5376282"/>
              <a:gd name="connsiteX168" fmla="*/ 6685423 w 8114427"/>
              <a:gd name="connsiteY168" fmla="*/ 4659816 h 5376282"/>
              <a:gd name="connsiteX169" fmla="*/ 6620418 w 8114427"/>
              <a:gd name="connsiteY169" fmla="*/ 4573142 h 5376282"/>
              <a:gd name="connsiteX170" fmla="*/ 6624753 w 8114427"/>
              <a:gd name="connsiteY170" fmla="*/ 4425798 h 5376282"/>
              <a:gd name="connsiteX171" fmla="*/ 6529412 w 8114427"/>
              <a:gd name="connsiteY171" fmla="*/ 4304457 h 5376282"/>
              <a:gd name="connsiteX172" fmla="*/ 6494743 w 8114427"/>
              <a:gd name="connsiteY172" fmla="*/ 4261120 h 5376282"/>
              <a:gd name="connsiteX173" fmla="*/ 6438406 w 8114427"/>
              <a:gd name="connsiteY173" fmla="*/ 4274121 h 5376282"/>
              <a:gd name="connsiteX174" fmla="*/ 6395069 w 8114427"/>
              <a:gd name="connsiteY174" fmla="*/ 4252453 h 5376282"/>
              <a:gd name="connsiteX175" fmla="*/ 6356067 w 8114427"/>
              <a:gd name="connsiteY175" fmla="*/ 4174447 h 5376282"/>
              <a:gd name="connsiteX176" fmla="*/ 6299729 w 8114427"/>
              <a:gd name="connsiteY176" fmla="*/ 4183114 h 5376282"/>
              <a:gd name="connsiteX177" fmla="*/ 6243391 w 8114427"/>
              <a:gd name="connsiteY177" fmla="*/ 4204783 h 5376282"/>
              <a:gd name="connsiteX178" fmla="*/ 6165385 w 8114427"/>
              <a:gd name="connsiteY178" fmla="*/ 4209116 h 5376282"/>
              <a:gd name="connsiteX179" fmla="*/ 6161052 w 8114427"/>
              <a:gd name="connsiteY179" fmla="*/ 4174447 h 5376282"/>
              <a:gd name="connsiteX180" fmla="*/ 6182721 w 8114427"/>
              <a:gd name="connsiteY180" fmla="*/ 4165779 h 5376282"/>
              <a:gd name="connsiteX181" fmla="*/ 6139384 w 8114427"/>
              <a:gd name="connsiteY181" fmla="*/ 4126776 h 5376282"/>
              <a:gd name="connsiteX182" fmla="*/ 6100381 w 8114427"/>
              <a:gd name="connsiteY182" fmla="*/ 4113776 h 5376282"/>
              <a:gd name="connsiteX183" fmla="*/ 6018041 w 8114427"/>
              <a:gd name="connsiteY183" fmla="*/ 4035770 h 5376282"/>
              <a:gd name="connsiteX184" fmla="*/ 5840362 w 8114427"/>
              <a:gd name="connsiteY184" fmla="*/ 4014102 h 5376282"/>
              <a:gd name="connsiteX185" fmla="*/ 5788357 w 8114427"/>
              <a:gd name="connsiteY185" fmla="*/ 4027103 h 5376282"/>
              <a:gd name="connsiteX186" fmla="*/ 5736354 w 8114427"/>
              <a:gd name="connsiteY186" fmla="*/ 4035771 h 5376282"/>
              <a:gd name="connsiteX187" fmla="*/ 5745022 w 8114427"/>
              <a:gd name="connsiteY187" fmla="*/ 4079107 h 5376282"/>
              <a:gd name="connsiteX188" fmla="*/ 5801360 w 8114427"/>
              <a:gd name="connsiteY188" fmla="*/ 4157112 h 5376282"/>
              <a:gd name="connsiteX189" fmla="*/ 5801359 w 8114427"/>
              <a:gd name="connsiteY189" fmla="*/ 4339126 h 5376282"/>
              <a:gd name="connsiteX190" fmla="*/ 5675683 w 8114427"/>
              <a:gd name="connsiteY190" fmla="*/ 4365128 h 5376282"/>
              <a:gd name="connsiteX191" fmla="*/ 5558675 w 8114427"/>
              <a:gd name="connsiteY191" fmla="*/ 4352126 h 5376282"/>
              <a:gd name="connsiteX192" fmla="*/ 5467668 w 8114427"/>
              <a:gd name="connsiteY192" fmla="*/ 4330458 h 5376282"/>
              <a:gd name="connsiteX193" fmla="*/ 5406997 w 8114427"/>
              <a:gd name="connsiteY193" fmla="*/ 4352127 h 5376282"/>
              <a:gd name="connsiteX194" fmla="*/ 5359327 w 8114427"/>
              <a:gd name="connsiteY194" fmla="*/ 4399797 h 5376282"/>
              <a:gd name="connsiteX195" fmla="*/ 5298656 w 8114427"/>
              <a:gd name="connsiteY195" fmla="*/ 4443134 h 5376282"/>
              <a:gd name="connsiteX196" fmla="*/ 5272654 w 8114427"/>
              <a:gd name="connsiteY196" fmla="*/ 4486469 h 5376282"/>
              <a:gd name="connsiteX197" fmla="*/ 5198982 w 8114427"/>
              <a:gd name="connsiteY197" fmla="*/ 4521139 h 5376282"/>
              <a:gd name="connsiteX198" fmla="*/ 5203315 w 8114427"/>
              <a:gd name="connsiteY198" fmla="*/ 4577477 h 5376282"/>
              <a:gd name="connsiteX199" fmla="*/ 5185981 w 8114427"/>
              <a:gd name="connsiteY199" fmla="*/ 4616479 h 5376282"/>
              <a:gd name="connsiteX200" fmla="*/ 5190315 w 8114427"/>
              <a:gd name="connsiteY200" fmla="*/ 4677150 h 5376282"/>
              <a:gd name="connsiteX201" fmla="*/ 5216316 w 8114427"/>
              <a:gd name="connsiteY201" fmla="*/ 4737821 h 5376282"/>
              <a:gd name="connsiteX202" fmla="*/ 5164312 w 8114427"/>
              <a:gd name="connsiteY202" fmla="*/ 4733488 h 5376282"/>
              <a:gd name="connsiteX203" fmla="*/ 5138311 w 8114427"/>
              <a:gd name="connsiteY203" fmla="*/ 4776824 h 5376282"/>
              <a:gd name="connsiteX204" fmla="*/ 5073306 w 8114427"/>
              <a:gd name="connsiteY204" fmla="*/ 4824494 h 5376282"/>
              <a:gd name="connsiteX205" fmla="*/ 5073306 w 8114427"/>
              <a:gd name="connsiteY205" fmla="*/ 4941503 h 5376282"/>
              <a:gd name="connsiteX206" fmla="*/ 5042970 w 8114427"/>
              <a:gd name="connsiteY206" fmla="*/ 4971838 h 5376282"/>
              <a:gd name="connsiteX207" fmla="*/ 5016969 w 8114427"/>
              <a:gd name="connsiteY207" fmla="*/ 5231857 h 5376282"/>
              <a:gd name="connsiteX208" fmla="*/ 4973633 w 8114427"/>
              <a:gd name="connsiteY208" fmla="*/ 5366201 h 5376282"/>
              <a:gd name="connsiteX209" fmla="*/ 4947631 w 8114427"/>
              <a:gd name="connsiteY209" fmla="*/ 5309863 h 5376282"/>
              <a:gd name="connsiteX210" fmla="*/ 4886959 w 8114427"/>
              <a:gd name="connsiteY210" fmla="*/ 5318530 h 5376282"/>
              <a:gd name="connsiteX211" fmla="*/ 4808953 w 8114427"/>
              <a:gd name="connsiteY211" fmla="*/ 5288195 h 5376282"/>
              <a:gd name="connsiteX212" fmla="*/ 4813287 w 8114427"/>
              <a:gd name="connsiteY212" fmla="*/ 5223190 h 5376282"/>
              <a:gd name="connsiteX213" fmla="*/ 4765617 w 8114427"/>
              <a:gd name="connsiteY213" fmla="*/ 5205855 h 5376282"/>
              <a:gd name="connsiteX214" fmla="*/ 4665944 w 8114427"/>
              <a:gd name="connsiteY214" fmla="*/ 5249192 h 5376282"/>
              <a:gd name="connsiteX215" fmla="*/ 4657276 w 8114427"/>
              <a:gd name="connsiteY215" fmla="*/ 5197189 h 5376282"/>
              <a:gd name="connsiteX216" fmla="*/ 4700612 w 8114427"/>
              <a:gd name="connsiteY216" fmla="*/ 5136518 h 5376282"/>
              <a:gd name="connsiteX217" fmla="*/ 4665943 w 8114427"/>
              <a:gd name="connsiteY217" fmla="*/ 5062846 h 5376282"/>
              <a:gd name="connsiteX218" fmla="*/ 4587937 w 8114427"/>
              <a:gd name="connsiteY218" fmla="*/ 5015175 h 5376282"/>
              <a:gd name="connsiteX219" fmla="*/ 4488263 w 8114427"/>
              <a:gd name="connsiteY219" fmla="*/ 5006508 h 5376282"/>
              <a:gd name="connsiteX220" fmla="*/ 4457927 w 8114427"/>
              <a:gd name="connsiteY220" fmla="*/ 5015175 h 5376282"/>
              <a:gd name="connsiteX221" fmla="*/ 4462261 w 8114427"/>
              <a:gd name="connsiteY221" fmla="*/ 5067178 h 5376282"/>
              <a:gd name="connsiteX222" fmla="*/ 4388589 w 8114427"/>
              <a:gd name="connsiteY222" fmla="*/ 5114849 h 5376282"/>
              <a:gd name="connsiteX223" fmla="*/ 4462261 w 8114427"/>
              <a:gd name="connsiteY223" fmla="*/ 5266528 h 5376282"/>
              <a:gd name="connsiteX224" fmla="*/ 4405924 w 8114427"/>
              <a:gd name="connsiteY224" fmla="*/ 5266528 h 5376282"/>
              <a:gd name="connsiteX225" fmla="*/ 4384256 w 8114427"/>
              <a:gd name="connsiteY225" fmla="*/ 5262193 h 5376282"/>
              <a:gd name="connsiteX226" fmla="*/ 4349588 w 8114427"/>
              <a:gd name="connsiteY226" fmla="*/ 5262193 h 5376282"/>
              <a:gd name="connsiteX227" fmla="*/ 4340919 w 8114427"/>
              <a:gd name="connsiteY227" fmla="*/ 5270860 h 5376282"/>
              <a:gd name="connsiteX228" fmla="*/ 4210910 w 8114427"/>
              <a:gd name="connsiteY228" fmla="*/ 5097514 h 5376282"/>
              <a:gd name="connsiteX229" fmla="*/ 4059232 w 8114427"/>
              <a:gd name="connsiteY229" fmla="*/ 4915502 h 5376282"/>
              <a:gd name="connsiteX230" fmla="*/ 4033230 w 8114427"/>
              <a:gd name="connsiteY230" fmla="*/ 4919835 h 5376282"/>
              <a:gd name="connsiteX231" fmla="*/ 3985560 w 8114427"/>
              <a:gd name="connsiteY231" fmla="*/ 4798492 h 5376282"/>
              <a:gd name="connsiteX232" fmla="*/ 3881553 w 8114427"/>
              <a:gd name="connsiteY232" fmla="*/ 4690151 h 5376282"/>
              <a:gd name="connsiteX233" fmla="*/ 3838216 w 8114427"/>
              <a:gd name="connsiteY233" fmla="*/ 4586143 h 5376282"/>
              <a:gd name="connsiteX234" fmla="*/ 3755877 w 8114427"/>
              <a:gd name="connsiteY234" fmla="*/ 4490803 h 5376282"/>
              <a:gd name="connsiteX235" fmla="*/ 3569530 w 8114427"/>
              <a:gd name="connsiteY235" fmla="*/ 4334792 h 5376282"/>
              <a:gd name="connsiteX236" fmla="*/ 3465522 w 8114427"/>
              <a:gd name="connsiteY236" fmla="*/ 4243785 h 5376282"/>
              <a:gd name="connsiteX237" fmla="*/ 3391850 w 8114427"/>
              <a:gd name="connsiteY237" fmla="*/ 4161446 h 5376282"/>
              <a:gd name="connsiteX238" fmla="*/ 3365848 w 8114427"/>
              <a:gd name="connsiteY238" fmla="*/ 4096441 h 5376282"/>
              <a:gd name="connsiteX239" fmla="*/ 3296510 w 8114427"/>
              <a:gd name="connsiteY239" fmla="*/ 4035770 h 5376282"/>
              <a:gd name="connsiteX240" fmla="*/ 3279175 w 8114427"/>
              <a:gd name="connsiteY240" fmla="*/ 3966432 h 5376282"/>
              <a:gd name="connsiteX241" fmla="*/ 3248839 w 8114427"/>
              <a:gd name="connsiteY241" fmla="*/ 3936096 h 5376282"/>
              <a:gd name="connsiteX242" fmla="*/ 3240172 w 8114427"/>
              <a:gd name="connsiteY242" fmla="*/ 3905760 h 5376282"/>
              <a:gd name="connsiteX243" fmla="*/ 3114497 w 8114427"/>
              <a:gd name="connsiteY243" fmla="*/ 3797419 h 5376282"/>
              <a:gd name="connsiteX244" fmla="*/ 2980153 w 8114427"/>
              <a:gd name="connsiteY244" fmla="*/ 3758416 h 5376282"/>
              <a:gd name="connsiteX245" fmla="*/ 2923815 w 8114427"/>
              <a:gd name="connsiteY245" fmla="*/ 3697746 h 5376282"/>
              <a:gd name="connsiteX246" fmla="*/ 2867480 w 8114427"/>
              <a:gd name="connsiteY246" fmla="*/ 3650075 h 5376282"/>
              <a:gd name="connsiteX247" fmla="*/ 2806810 w 8114427"/>
              <a:gd name="connsiteY247" fmla="*/ 3637074 h 5376282"/>
              <a:gd name="connsiteX248" fmla="*/ 2798142 w 8114427"/>
              <a:gd name="connsiteY248" fmla="*/ 3524399 h 5376282"/>
              <a:gd name="connsiteX249" fmla="*/ 2798143 w 8114427"/>
              <a:gd name="connsiteY249" fmla="*/ 3463728 h 5376282"/>
              <a:gd name="connsiteX250" fmla="*/ 2884816 w 8114427"/>
              <a:gd name="connsiteY250" fmla="*/ 3351053 h 5376282"/>
              <a:gd name="connsiteX251" fmla="*/ 2880504 w 8114427"/>
              <a:gd name="connsiteY251" fmla="*/ 3250100 h 5376282"/>
              <a:gd name="connsiteX252" fmla="*/ 2810649 w 8114427"/>
              <a:gd name="connsiteY252" fmla="*/ 3120674 h 5376282"/>
              <a:gd name="connsiteX253" fmla="*/ 2719113 w 8114427"/>
              <a:gd name="connsiteY253" fmla="*/ 3110284 h 5376282"/>
              <a:gd name="connsiteX254" fmla="*/ 2659973 w 8114427"/>
              <a:gd name="connsiteY254" fmla="*/ 3080958 h 5376282"/>
              <a:gd name="connsiteX0" fmla="*/ 1574096 w 8114427"/>
              <a:gd name="connsiteY0" fmla="*/ 3303354 h 5376282"/>
              <a:gd name="connsiteX1" fmla="*/ 526850 w 8114427"/>
              <a:gd name="connsiteY1" fmla="*/ 2363726 h 5376282"/>
              <a:gd name="connsiteX2" fmla="*/ 526849 w 8114427"/>
              <a:gd name="connsiteY2" fmla="*/ 2363726 h 5376282"/>
              <a:gd name="connsiteX3" fmla="*/ 476843 w 8114427"/>
              <a:gd name="connsiteY3" fmla="*/ 2287526 h 5376282"/>
              <a:gd name="connsiteX4" fmla="*/ 622100 w 8114427"/>
              <a:gd name="connsiteY4" fmla="*/ 2330388 h 5376282"/>
              <a:gd name="connsiteX5" fmla="*/ 719731 w 8114427"/>
              <a:gd name="connsiteY5" fmla="*/ 2366107 h 5376282"/>
              <a:gd name="connsiteX6" fmla="*/ 829268 w 8114427"/>
              <a:gd name="connsiteY6" fmla="*/ 2330388 h 5376282"/>
              <a:gd name="connsiteX7" fmla="*/ 933092 w 8114427"/>
              <a:gd name="connsiteY7" fmla="*/ 2462308 h 5376282"/>
              <a:gd name="connsiteX8" fmla="*/ 979286 w 8114427"/>
              <a:gd name="connsiteY8" fmla="*/ 2406588 h 5376282"/>
              <a:gd name="connsiteX9" fmla="*/ 895943 w 8114427"/>
              <a:gd name="connsiteY9" fmla="*/ 2383251 h 5376282"/>
              <a:gd name="connsiteX10" fmla="*/ 897848 w 8114427"/>
              <a:gd name="connsiteY10" fmla="*/ 2294669 h 5376282"/>
              <a:gd name="connsiteX11" fmla="*/ 953093 w 8114427"/>
              <a:gd name="connsiteY11" fmla="*/ 2040828 h 5376282"/>
              <a:gd name="connsiteX12" fmla="*/ 882262 w 8114427"/>
              <a:gd name="connsiteY12" fmla="*/ 1952938 h 5376282"/>
              <a:gd name="connsiteX13" fmla="*/ 819649 w 8114427"/>
              <a:gd name="connsiteY13" fmla="*/ 1842296 h 5376282"/>
              <a:gd name="connsiteX14" fmla="*/ 724892 w 8114427"/>
              <a:gd name="connsiteY14" fmla="*/ 1694990 h 5376282"/>
              <a:gd name="connsiteX15" fmla="*/ 582758 w 8114427"/>
              <a:gd name="connsiteY15" fmla="*/ 1570351 h 5376282"/>
              <a:gd name="connsiteX16" fmla="*/ 490044 w 8114427"/>
              <a:gd name="connsiteY16" fmla="*/ 1461969 h 5376282"/>
              <a:gd name="connsiteX17" fmla="*/ 398787 w 8114427"/>
              <a:gd name="connsiteY17" fmla="*/ 1377494 h 5376282"/>
              <a:gd name="connsiteX18" fmla="*/ 373643 w 8114427"/>
              <a:gd name="connsiteY18" fmla="*/ 1258831 h 5376282"/>
              <a:gd name="connsiteX19" fmla="*/ 379402 w 8114427"/>
              <a:gd name="connsiteY19" fmla="*/ 1151904 h 5376282"/>
              <a:gd name="connsiteX20" fmla="*/ 343327 w 8114427"/>
              <a:gd name="connsiteY20" fmla="*/ 1054238 h 5376282"/>
              <a:gd name="connsiteX21" fmla="*/ 302947 w 8114427"/>
              <a:gd name="connsiteY21" fmla="*/ 996082 h 5376282"/>
              <a:gd name="connsiteX22" fmla="*/ 307902 w 8114427"/>
              <a:gd name="connsiteY22" fmla="*/ 860731 h 5376282"/>
              <a:gd name="connsiteX23" fmla="*/ 218162 w 8114427"/>
              <a:gd name="connsiteY23" fmla="*/ 767429 h 5376282"/>
              <a:gd name="connsiteX24" fmla="*/ 238786 w 8114427"/>
              <a:gd name="connsiteY24" fmla="*/ 673694 h 5376282"/>
              <a:gd name="connsiteX25" fmla="*/ 131859 w 8114427"/>
              <a:gd name="connsiteY25" fmla="*/ 414074 h 5376282"/>
              <a:gd name="connsiteX26" fmla="*/ 179454 w 8114427"/>
              <a:gd name="connsiteY26" fmla="*/ 360503 h 5376282"/>
              <a:gd name="connsiteX27" fmla="*/ 91696 w 8114427"/>
              <a:gd name="connsiteY27" fmla="*/ 241499 h 5376282"/>
              <a:gd name="connsiteX28" fmla="*/ 44535 w 8114427"/>
              <a:gd name="connsiteY28" fmla="*/ 106364 h 5376282"/>
              <a:gd name="connsiteX29" fmla="*/ 73903 w 8114427"/>
              <a:gd name="connsiteY29" fmla="*/ 3029 h 5376282"/>
              <a:gd name="connsiteX30" fmla="*/ 914999 w 8114427"/>
              <a:gd name="connsiteY30" fmla="*/ 32694 h 5376282"/>
              <a:gd name="connsiteX31" fmla="*/ 985387 w 8114427"/>
              <a:gd name="connsiteY31" fmla="*/ 86035 h 5376282"/>
              <a:gd name="connsiteX32" fmla="*/ 1040724 w 8114427"/>
              <a:gd name="connsiteY32" fmla="*/ 212028 h 5376282"/>
              <a:gd name="connsiteX33" fmla="*/ 2217091 w 8114427"/>
              <a:gd name="connsiteY33" fmla="*/ 808490 h 5376282"/>
              <a:gd name="connsiteX34" fmla="*/ 2789562 w 8114427"/>
              <a:gd name="connsiteY34" fmla="*/ 907056 h 5376282"/>
              <a:gd name="connsiteX35" fmla="*/ 3280035 w 8114427"/>
              <a:gd name="connsiteY35" fmla="*/ 953195 h 5376282"/>
              <a:gd name="connsiteX36" fmla="*/ 3494599 w 8114427"/>
              <a:gd name="connsiteY36" fmla="*/ 977101 h 5376282"/>
              <a:gd name="connsiteX37" fmla="*/ 3506552 w 8114427"/>
              <a:gd name="connsiteY37" fmla="*/ 977101 h 5376282"/>
              <a:gd name="connsiteX38" fmla="*/ 3518505 w 8114427"/>
              <a:gd name="connsiteY38" fmla="*/ 779877 h 5376282"/>
              <a:gd name="connsiteX39" fmla="*/ 3518505 w 8114427"/>
              <a:gd name="connsiteY39" fmla="*/ 773901 h 5376282"/>
              <a:gd name="connsiteX40" fmla="*/ 3655964 w 8114427"/>
              <a:gd name="connsiteY40" fmla="*/ 773901 h 5376282"/>
              <a:gd name="connsiteX41" fmla="*/ 4205799 w 8114427"/>
              <a:gd name="connsiteY41" fmla="*/ 821713 h 5376282"/>
              <a:gd name="connsiteX42" fmla="*/ 4241658 w 8114427"/>
              <a:gd name="connsiteY42" fmla="*/ 821713 h 5376282"/>
              <a:gd name="connsiteX43" fmla="*/ 4271540 w 8114427"/>
              <a:gd name="connsiteY43" fmla="*/ 851595 h 5376282"/>
              <a:gd name="connsiteX44" fmla="*/ 4295446 w 8114427"/>
              <a:gd name="connsiteY44" fmla="*/ 905383 h 5376282"/>
              <a:gd name="connsiteX45" fmla="*/ 4301423 w 8114427"/>
              <a:gd name="connsiteY45" fmla="*/ 953195 h 5376282"/>
              <a:gd name="connsiteX46" fmla="*/ 4343258 w 8114427"/>
              <a:gd name="connsiteY46" fmla="*/ 1001007 h 5376282"/>
              <a:gd name="connsiteX47" fmla="*/ 4408999 w 8114427"/>
              <a:gd name="connsiteY47" fmla="*/ 1012960 h 5376282"/>
              <a:gd name="connsiteX48" fmla="*/ 4462787 w 8114427"/>
              <a:gd name="connsiteY48" fmla="*/ 1060772 h 5376282"/>
              <a:gd name="connsiteX49" fmla="*/ 4504623 w 8114427"/>
              <a:gd name="connsiteY49" fmla="*/ 1114560 h 5376282"/>
              <a:gd name="connsiteX50" fmla="*/ 4558411 w 8114427"/>
              <a:gd name="connsiteY50" fmla="*/ 1168348 h 5376282"/>
              <a:gd name="connsiteX51" fmla="*/ 4576340 w 8114427"/>
              <a:gd name="connsiteY51" fmla="*/ 1198230 h 5376282"/>
              <a:gd name="connsiteX52" fmla="*/ 4630129 w 8114427"/>
              <a:gd name="connsiteY52" fmla="*/ 1246042 h 5376282"/>
              <a:gd name="connsiteX53" fmla="*/ 4683917 w 8114427"/>
              <a:gd name="connsiteY53" fmla="*/ 1293854 h 5376282"/>
              <a:gd name="connsiteX54" fmla="*/ 4689893 w 8114427"/>
              <a:gd name="connsiteY54" fmla="*/ 1293854 h 5376282"/>
              <a:gd name="connsiteX55" fmla="*/ 4749658 w 8114427"/>
              <a:gd name="connsiteY55" fmla="*/ 1311783 h 5376282"/>
              <a:gd name="connsiteX56" fmla="*/ 4791493 w 8114427"/>
              <a:gd name="connsiteY56" fmla="*/ 1365572 h 5376282"/>
              <a:gd name="connsiteX57" fmla="*/ 4797470 w 8114427"/>
              <a:gd name="connsiteY57" fmla="*/ 1377524 h 5376282"/>
              <a:gd name="connsiteX58" fmla="*/ 4821376 w 8114427"/>
              <a:gd name="connsiteY58" fmla="*/ 1401430 h 5376282"/>
              <a:gd name="connsiteX59" fmla="*/ 4845281 w 8114427"/>
              <a:gd name="connsiteY59" fmla="*/ 1443266 h 5376282"/>
              <a:gd name="connsiteX60" fmla="*/ 4851258 w 8114427"/>
              <a:gd name="connsiteY60" fmla="*/ 1491077 h 5376282"/>
              <a:gd name="connsiteX61" fmla="*/ 4863211 w 8114427"/>
              <a:gd name="connsiteY61" fmla="*/ 1514983 h 5376282"/>
              <a:gd name="connsiteX62" fmla="*/ 4887117 w 8114427"/>
              <a:gd name="connsiteY62" fmla="*/ 1544866 h 5376282"/>
              <a:gd name="connsiteX63" fmla="*/ 4911023 w 8114427"/>
              <a:gd name="connsiteY63" fmla="*/ 1580724 h 5376282"/>
              <a:gd name="connsiteX64" fmla="*/ 4922976 w 8114427"/>
              <a:gd name="connsiteY64" fmla="*/ 1610607 h 5376282"/>
              <a:gd name="connsiteX65" fmla="*/ 4899070 w 8114427"/>
              <a:gd name="connsiteY65" fmla="*/ 1664395 h 5376282"/>
              <a:gd name="connsiteX66" fmla="*/ 4922976 w 8114427"/>
              <a:gd name="connsiteY66" fmla="*/ 1712207 h 5376282"/>
              <a:gd name="connsiteX67" fmla="*/ 4934929 w 8114427"/>
              <a:gd name="connsiteY67" fmla="*/ 1742089 h 5376282"/>
              <a:gd name="connsiteX68" fmla="*/ 4952858 w 8114427"/>
              <a:gd name="connsiteY68" fmla="*/ 1783924 h 5376282"/>
              <a:gd name="connsiteX69" fmla="*/ 4964811 w 8114427"/>
              <a:gd name="connsiteY69" fmla="*/ 1801854 h 5376282"/>
              <a:gd name="connsiteX70" fmla="*/ 4964811 w 8114427"/>
              <a:gd name="connsiteY70" fmla="*/ 1831736 h 5376282"/>
              <a:gd name="connsiteX71" fmla="*/ 5012623 w 8114427"/>
              <a:gd name="connsiteY71" fmla="*/ 1891501 h 5376282"/>
              <a:gd name="connsiteX72" fmla="*/ 5042505 w 8114427"/>
              <a:gd name="connsiteY72" fmla="*/ 1909430 h 5376282"/>
              <a:gd name="connsiteX73" fmla="*/ 5048481 w 8114427"/>
              <a:gd name="connsiteY73" fmla="*/ 1903454 h 5376282"/>
              <a:gd name="connsiteX74" fmla="*/ 5090317 w 8114427"/>
              <a:gd name="connsiteY74" fmla="*/ 1921383 h 5376282"/>
              <a:gd name="connsiteX75" fmla="*/ 5144105 w 8114427"/>
              <a:gd name="connsiteY75" fmla="*/ 1969195 h 5376282"/>
              <a:gd name="connsiteX76" fmla="*/ 5185940 w 8114427"/>
              <a:gd name="connsiteY76" fmla="*/ 2005054 h 5376282"/>
              <a:gd name="connsiteX77" fmla="*/ 5221799 w 8114427"/>
              <a:gd name="connsiteY77" fmla="*/ 2017007 h 5376282"/>
              <a:gd name="connsiteX78" fmla="*/ 5275587 w 8114427"/>
              <a:gd name="connsiteY78" fmla="*/ 2028960 h 5376282"/>
              <a:gd name="connsiteX79" fmla="*/ 5275587 w 8114427"/>
              <a:gd name="connsiteY79" fmla="*/ 2052866 h 5376282"/>
              <a:gd name="connsiteX80" fmla="*/ 5323399 w 8114427"/>
              <a:gd name="connsiteY80" fmla="*/ 2082748 h 5376282"/>
              <a:gd name="connsiteX81" fmla="*/ 5359258 w 8114427"/>
              <a:gd name="connsiteY81" fmla="*/ 2088724 h 5376282"/>
              <a:gd name="connsiteX82" fmla="*/ 5401093 w 8114427"/>
              <a:gd name="connsiteY82" fmla="*/ 2124583 h 5376282"/>
              <a:gd name="connsiteX83" fmla="*/ 5430976 w 8114427"/>
              <a:gd name="connsiteY83" fmla="*/ 2142513 h 5376282"/>
              <a:gd name="connsiteX84" fmla="*/ 5442929 w 8114427"/>
              <a:gd name="connsiteY84" fmla="*/ 2148489 h 5376282"/>
              <a:gd name="connsiteX85" fmla="*/ 5466834 w 8114427"/>
              <a:gd name="connsiteY85" fmla="*/ 2154466 h 5376282"/>
              <a:gd name="connsiteX86" fmla="*/ 5526599 w 8114427"/>
              <a:gd name="connsiteY86" fmla="*/ 2178372 h 5376282"/>
              <a:gd name="connsiteX87" fmla="*/ 5550505 w 8114427"/>
              <a:gd name="connsiteY87" fmla="*/ 2154466 h 5376282"/>
              <a:gd name="connsiteX88" fmla="*/ 5574411 w 8114427"/>
              <a:gd name="connsiteY88" fmla="*/ 2130560 h 5376282"/>
              <a:gd name="connsiteX89" fmla="*/ 5604293 w 8114427"/>
              <a:gd name="connsiteY89" fmla="*/ 2088724 h 5376282"/>
              <a:gd name="connsiteX90" fmla="*/ 5646129 w 8114427"/>
              <a:gd name="connsiteY90" fmla="*/ 2064819 h 5376282"/>
              <a:gd name="connsiteX91" fmla="*/ 5634176 w 8114427"/>
              <a:gd name="connsiteY91" fmla="*/ 2046889 h 5376282"/>
              <a:gd name="connsiteX92" fmla="*/ 5634176 w 8114427"/>
              <a:gd name="connsiteY92" fmla="*/ 2011030 h 5376282"/>
              <a:gd name="connsiteX93" fmla="*/ 5670034 w 8114427"/>
              <a:gd name="connsiteY93" fmla="*/ 1975172 h 5376282"/>
              <a:gd name="connsiteX94" fmla="*/ 5670034 w 8114427"/>
              <a:gd name="connsiteY94" fmla="*/ 1957242 h 5376282"/>
              <a:gd name="connsiteX95" fmla="*/ 5735776 w 8114427"/>
              <a:gd name="connsiteY95" fmla="*/ 1819783 h 5376282"/>
              <a:gd name="connsiteX96" fmla="*/ 5753705 w 8114427"/>
              <a:gd name="connsiteY96" fmla="*/ 1813807 h 5376282"/>
              <a:gd name="connsiteX97" fmla="*/ 5843352 w 8114427"/>
              <a:gd name="connsiteY97" fmla="*/ 1795877 h 5376282"/>
              <a:gd name="connsiteX98" fmla="*/ 5855305 w 8114427"/>
              <a:gd name="connsiteY98" fmla="*/ 1795877 h 5376282"/>
              <a:gd name="connsiteX99" fmla="*/ 5879210 w 8114427"/>
              <a:gd name="connsiteY99" fmla="*/ 1765996 h 5376282"/>
              <a:gd name="connsiteX100" fmla="*/ 6070456 w 8114427"/>
              <a:gd name="connsiteY100" fmla="*/ 1789901 h 5376282"/>
              <a:gd name="connsiteX101" fmla="*/ 6219869 w 8114427"/>
              <a:gd name="connsiteY101" fmla="*/ 1807830 h 5376282"/>
              <a:gd name="connsiteX102" fmla="*/ 6291586 w 8114427"/>
              <a:gd name="connsiteY102" fmla="*/ 1849666 h 5376282"/>
              <a:gd name="connsiteX103" fmla="*/ 6327444 w 8114427"/>
              <a:gd name="connsiteY103" fmla="*/ 1897477 h 5376282"/>
              <a:gd name="connsiteX104" fmla="*/ 6333421 w 8114427"/>
              <a:gd name="connsiteY104" fmla="*/ 1939313 h 5376282"/>
              <a:gd name="connsiteX105" fmla="*/ 6423067 w 8114427"/>
              <a:gd name="connsiteY105" fmla="*/ 1951266 h 5376282"/>
              <a:gd name="connsiteX106" fmla="*/ 6452950 w 8114427"/>
              <a:gd name="connsiteY106" fmla="*/ 2017007 h 5376282"/>
              <a:gd name="connsiteX107" fmla="*/ 6512713 w 8114427"/>
              <a:gd name="connsiteY107" fmla="*/ 2046889 h 5376282"/>
              <a:gd name="connsiteX108" fmla="*/ 6584431 w 8114427"/>
              <a:gd name="connsiteY108" fmla="*/ 2118606 h 5376282"/>
              <a:gd name="connsiteX109" fmla="*/ 6620289 w 8114427"/>
              <a:gd name="connsiteY109" fmla="*/ 2256065 h 5376282"/>
              <a:gd name="connsiteX110" fmla="*/ 6703960 w 8114427"/>
              <a:gd name="connsiteY110" fmla="*/ 2381572 h 5376282"/>
              <a:gd name="connsiteX111" fmla="*/ 6745795 w 8114427"/>
              <a:gd name="connsiteY111" fmla="*/ 2501101 h 5376282"/>
              <a:gd name="connsiteX112" fmla="*/ 6829465 w 8114427"/>
              <a:gd name="connsiteY112" fmla="*/ 2560866 h 5376282"/>
              <a:gd name="connsiteX113" fmla="*/ 6889229 w 8114427"/>
              <a:gd name="connsiteY113" fmla="*/ 2650512 h 5376282"/>
              <a:gd name="connsiteX114" fmla="*/ 6948993 w 8114427"/>
              <a:gd name="connsiteY114" fmla="*/ 2758089 h 5376282"/>
              <a:gd name="connsiteX115" fmla="*/ 6996805 w 8114427"/>
              <a:gd name="connsiteY115" fmla="*/ 2805900 h 5376282"/>
              <a:gd name="connsiteX116" fmla="*/ 7068521 w 8114427"/>
              <a:gd name="connsiteY116" fmla="*/ 2829806 h 5376282"/>
              <a:gd name="connsiteX117" fmla="*/ 7080473 w 8114427"/>
              <a:gd name="connsiteY117" fmla="*/ 2907501 h 5376282"/>
              <a:gd name="connsiteX118" fmla="*/ 7086450 w 8114427"/>
              <a:gd name="connsiteY118" fmla="*/ 2979218 h 5376282"/>
              <a:gd name="connsiteX119" fmla="*/ 7104378 w 8114427"/>
              <a:gd name="connsiteY119" fmla="*/ 3080819 h 5376282"/>
              <a:gd name="connsiteX120" fmla="*/ 7146214 w 8114427"/>
              <a:gd name="connsiteY120" fmla="*/ 3182419 h 5376282"/>
              <a:gd name="connsiteX121" fmla="*/ 7176095 w 8114427"/>
              <a:gd name="connsiteY121" fmla="*/ 3194372 h 5376282"/>
              <a:gd name="connsiteX122" fmla="*/ 7200002 w 8114427"/>
              <a:gd name="connsiteY122" fmla="*/ 3260112 h 5376282"/>
              <a:gd name="connsiteX123" fmla="*/ 7277694 w 8114427"/>
              <a:gd name="connsiteY123" fmla="*/ 3361711 h 5376282"/>
              <a:gd name="connsiteX124" fmla="*/ 7385271 w 8114427"/>
              <a:gd name="connsiteY124" fmla="*/ 3391593 h 5376282"/>
              <a:gd name="connsiteX125" fmla="*/ 7451012 w 8114427"/>
              <a:gd name="connsiteY125" fmla="*/ 3445381 h 5376282"/>
              <a:gd name="connsiteX126" fmla="*/ 7558588 w 8114427"/>
              <a:gd name="connsiteY126" fmla="*/ 3451357 h 5376282"/>
              <a:gd name="connsiteX127" fmla="*/ 7630305 w 8114427"/>
              <a:gd name="connsiteY127" fmla="*/ 3517097 h 5376282"/>
              <a:gd name="connsiteX128" fmla="*/ 7702023 w 8114427"/>
              <a:gd name="connsiteY128" fmla="*/ 3546980 h 5376282"/>
              <a:gd name="connsiteX129" fmla="*/ 7857410 w 8114427"/>
              <a:gd name="connsiteY129" fmla="*/ 3535026 h 5376282"/>
              <a:gd name="connsiteX130" fmla="*/ 7970962 w 8114427"/>
              <a:gd name="connsiteY130" fmla="*/ 3588814 h 5376282"/>
              <a:gd name="connsiteX131" fmla="*/ 8012796 w 8114427"/>
              <a:gd name="connsiteY131" fmla="*/ 3612720 h 5376282"/>
              <a:gd name="connsiteX132" fmla="*/ 8090490 w 8114427"/>
              <a:gd name="connsiteY132" fmla="*/ 3564909 h 5376282"/>
              <a:gd name="connsiteX133" fmla="*/ 8108418 w 8114427"/>
              <a:gd name="connsiteY133" fmla="*/ 3558932 h 5376282"/>
              <a:gd name="connsiteX134" fmla="*/ 8114394 w 8114427"/>
              <a:gd name="connsiteY134" fmla="*/ 3720296 h 5376282"/>
              <a:gd name="connsiteX135" fmla="*/ 8030724 w 8114427"/>
              <a:gd name="connsiteY135" fmla="*/ 3893614 h 5376282"/>
              <a:gd name="connsiteX136" fmla="*/ 7970960 w 8114427"/>
              <a:gd name="connsiteY136" fmla="*/ 4054978 h 5376282"/>
              <a:gd name="connsiteX137" fmla="*/ 7929124 w 8114427"/>
              <a:gd name="connsiteY137" fmla="*/ 4365754 h 5376282"/>
              <a:gd name="connsiteX138" fmla="*/ 7911195 w 8114427"/>
              <a:gd name="connsiteY138" fmla="*/ 4568954 h 5376282"/>
              <a:gd name="connsiteX139" fmla="*/ 7917171 w 8114427"/>
              <a:gd name="connsiteY139" fmla="*/ 4736295 h 5376282"/>
              <a:gd name="connsiteX140" fmla="*/ 7917171 w 8114427"/>
              <a:gd name="connsiteY140" fmla="*/ 4867777 h 5376282"/>
              <a:gd name="connsiteX141" fmla="*/ 7929124 w 8114427"/>
              <a:gd name="connsiteY141" fmla="*/ 5029141 h 5376282"/>
              <a:gd name="connsiteX142" fmla="*/ 7893266 w 8114427"/>
              <a:gd name="connsiteY142" fmla="*/ 5166599 h 5376282"/>
              <a:gd name="connsiteX143" fmla="*/ 7905219 w 8114427"/>
              <a:gd name="connsiteY143" fmla="*/ 5280152 h 5376282"/>
              <a:gd name="connsiteX144" fmla="*/ 7935101 w 8114427"/>
              <a:gd name="connsiteY144" fmla="*/ 5369799 h 5376282"/>
              <a:gd name="connsiteX145" fmla="*/ 7911195 w 8114427"/>
              <a:gd name="connsiteY145" fmla="*/ 5369798 h 5376282"/>
              <a:gd name="connsiteX146" fmla="*/ 7815571 w 8114427"/>
              <a:gd name="connsiteY146" fmla="*/ 5327962 h 5376282"/>
              <a:gd name="connsiteX147" fmla="*/ 7725924 w 8114427"/>
              <a:gd name="connsiteY147" fmla="*/ 5286127 h 5376282"/>
              <a:gd name="connsiteX148" fmla="*/ 7678113 w 8114427"/>
              <a:gd name="connsiteY148" fmla="*/ 5292104 h 5376282"/>
              <a:gd name="connsiteX149" fmla="*/ 7546631 w 8114427"/>
              <a:gd name="connsiteY149" fmla="*/ 5298081 h 5376282"/>
              <a:gd name="connsiteX150" fmla="*/ 7474913 w 8114427"/>
              <a:gd name="connsiteY150" fmla="*/ 5310034 h 5376282"/>
              <a:gd name="connsiteX151" fmla="*/ 7445031 w 8114427"/>
              <a:gd name="connsiteY151" fmla="*/ 5339916 h 5376282"/>
              <a:gd name="connsiteX152" fmla="*/ 7259760 w 8114427"/>
              <a:gd name="connsiteY152" fmla="*/ 5298080 h 5376282"/>
              <a:gd name="connsiteX153" fmla="*/ 7214129 w 8114427"/>
              <a:gd name="connsiteY153" fmla="*/ 5192855 h 5376282"/>
              <a:gd name="connsiteX154" fmla="*/ 7179460 w 8114427"/>
              <a:gd name="connsiteY154" fmla="*/ 5214524 h 5376282"/>
              <a:gd name="connsiteX155" fmla="*/ 7144791 w 8114427"/>
              <a:gd name="connsiteY155" fmla="*/ 5179854 h 5376282"/>
              <a:gd name="connsiteX156" fmla="*/ 7127456 w 8114427"/>
              <a:gd name="connsiteY156" fmla="*/ 5218856 h 5376282"/>
              <a:gd name="connsiteX157" fmla="*/ 6915107 w 8114427"/>
              <a:gd name="connsiteY157" fmla="*/ 5145184 h 5376282"/>
              <a:gd name="connsiteX158" fmla="*/ 6893439 w 8114427"/>
              <a:gd name="connsiteY158" fmla="*/ 5097514 h 5376282"/>
              <a:gd name="connsiteX159" fmla="*/ 6941109 w 8114427"/>
              <a:gd name="connsiteY159" fmla="*/ 5054178 h 5376282"/>
              <a:gd name="connsiteX160" fmla="*/ 6906440 w 8114427"/>
              <a:gd name="connsiteY160" fmla="*/ 4976172 h 5376282"/>
              <a:gd name="connsiteX161" fmla="*/ 6863104 w 8114427"/>
              <a:gd name="connsiteY161" fmla="*/ 4980506 h 5376282"/>
              <a:gd name="connsiteX162" fmla="*/ 6880438 w 8114427"/>
              <a:gd name="connsiteY162" fmla="*/ 4928502 h 5376282"/>
              <a:gd name="connsiteX163" fmla="*/ 6780764 w 8114427"/>
              <a:gd name="connsiteY163" fmla="*/ 4928502 h 5376282"/>
              <a:gd name="connsiteX164" fmla="*/ 6750429 w 8114427"/>
              <a:gd name="connsiteY164" fmla="*/ 4958837 h 5376282"/>
              <a:gd name="connsiteX165" fmla="*/ 6715759 w 8114427"/>
              <a:gd name="connsiteY165" fmla="*/ 4950170 h 5376282"/>
              <a:gd name="connsiteX166" fmla="*/ 6702758 w 8114427"/>
              <a:gd name="connsiteY166" fmla="*/ 4915501 h 5376282"/>
              <a:gd name="connsiteX167" fmla="*/ 6698424 w 8114427"/>
              <a:gd name="connsiteY167" fmla="*/ 4824495 h 5376282"/>
              <a:gd name="connsiteX168" fmla="*/ 6681090 w 8114427"/>
              <a:gd name="connsiteY168" fmla="*/ 4729155 h 5376282"/>
              <a:gd name="connsiteX169" fmla="*/ 6685423 w 8114427"/>
              <a:gd name="connsiteY169" fmla="*/ 4659816 h 5376282"/>
              <a:gd name="connsiteX170" fmla="*/ 6620418 w 8114427"/>
              <a:gd name="connsiteY170" fmla="*/ 4573142 h 5376282"/>
              <a:gd name="connsiteX171" fmla="*/ 6624753 w 8114427"/>
              <a:gd name="connsiteY171" fmla="*/ 4425798 h 5376282"/>
              <a:gd name="connsiteX172" fmla="*/ 6529412 w 8114427"/>
              <a:gd name="connsiteY172" fmla="*/ 4304457 h 5376282"/>
              <a:gd name="connsiteX173" fmla="*/ 6494743 w 8114427"/>
              <a:gd name="connsiteY173" fmla="*/ 4261120 h 5376282"/>
              <a:gd name="connsiteX174" fmla="*/ 6438406 w 8114427"/>
              <a:gd name="connsiteY174" fmla="*/ 4274121 h 5376282"/>
              <a:gd name="connsiteX175" fmla="*/ 6395069 w 8114427"/>
              <a:gd name="connsiteY175" fmla="*/ 4252453 h 5376282"/>
              <a:gd name="connsiteX176" fmla="*/ 6356067 w 8114427"/>
              <a:gd name="connsiteY176" fmla="*/ 4174447 h 5376282"/>
              <a:gd name="connsiteX177" fmla="*/ 6299729 w 8114427"/>
              <a:gd name="connsiteY177" fmla="*/ 4183114 h 5376282"/>
              <a:gd name="connsiteX178" fmla="*/ 6243391 w 8114427"/>
              <a:gd name="connsiteY178" fmla="*/ 4204783 h 5376282"/>
              <a:gd name="connsiteX179" fmla="*/ 6165385 w 8114427"/>
              <a:gd name="connsiteY179" fmla="*/ 4209116 h 5376282"/>
              <a:gd name="connsiteX180" fmla="*/ 6161052 w 8114427"/>
              <a:gd name="connsiteY180" fmla="*/ 4174447 h 5376282"/>
              <a:gd name="connsiteX181" fmla="*/ 6182721 w 8114427"/>
              <a:gd name="connsiteY181" fmla="*/ 4165779 h 5376282"/>
              <a:gd name="connsiteX182" fmla="*/ 6139384 w 8114427"/>
              <a:gd name="connsiteY182" fmla="*/ 4126776 h 5376282"/>
              <a:gd name="connsiteX183" fmla="*/ 6100381 w 8114427"/>
              <a:gd name="connsiteY183" fmla="*/ 4113776 h 5376282"/>
              <a:gd name="connsiteX184" fmla="*/ 6018041 w 8114427"/>
              <a:gd name="connsiteY184" fmla="*/ 4035770 h 5376282"/>
              <a:gd name="connsiteX185" fmla="*/ 5840362 w 8114427"/>
              <a:gd name="connsiteY185" fmla="*/ 4014102 h 5376282"/>
              <a:gd name="connsiteX186" fmla="*/ 5788357 w 8114427"/>
              <a:gd name="connsiteY186" fmla="*/ 4027103 h 5376282"/>
              <a:gd name="connsiteX187" fmla="*/ 5736354 w 8114427"/>
              <a:gd name="connsiteY187" fmla="*/ 4035771 h 5376282"/>
              <a:gd name="connsiteX188" fmla="*/ 5745022 w 8114427"/>
              <a:gd name="connsiteY188" fmla="*/ 4079107 h 5376282"/>
              <a:gd name="connsiteX189" fmla="*/ 5801360 w 8114427"/>
              <a:gd name="connsiteY189" fmla="*/ 4157112 h 5376282"/>
              <a:gd name="connsiteX190" fmla="*/ 5801359 w 8114427"/>
              <a:gd name="connsiteY190" fmla="*/ 4339126 h 5376282"/>
              <a:gd name="connsiteX191" fmla="*/ 5675683 w 8114427"/>
              <a:gd name="connsiteY191" fmla="*/ 4365128 h 5376282"/>
              <a:gd name="connsiteX192" fmla="*/ 5558675 w 8114427"/>
              <a:gd name="connsiteY192" fmla="*/ 4352126 h 5376282"/>
              <a:gd name="connsiteX193" fmla="*/ 5467668 w 8114427"/>
              <a:gd name="connsiteY193" fmla="*/ 4330458 h 5376282"/>
              <a:gd name="connsiteX194" fmla="*/ 5406997 w 8114427"/>
              <a:gd name="connsiteY194" fmla="*/ 4352127 h 5376282"/>
              <a:gd name="connsiteX195" fmla="*/ 5359327 w 8114427"/>
              <a:gd name="connsiteY195" fmla="*/ 4399797 h 5376282"/>
              <a:gd name="connsiteX196" fmla="*/ 5298656 w 8114427"/>
              <a:gd name="connsiteY196" fmla="*/ 4443134 h 5376282"/>
              <a:gd name="connsiteX197" fmla="*/ 5272654 w 8114427"/>
              <a:gd name="connsiteY197" fmla="*/ 4486469 h 5376282"/>
              <a:gd name="connsiteX198" fmla="*/ 5198982 w 8114427"/>
              <a:gd name="connsiteY198" fmla="*/ 4521139 h 5376282"/>
              <a:gd name="connsiteX199" fmla="*/ 5203315 w 8114427"/>
              <a:gd name="connsiteY199" fmla="*/ 4577477 h 5376282"/>
              <a:gd name="connsiteX200" fmla="*/ 5185981 w 8114427"/>
              <a:gd name="connsiteY200" fmla="*/ 4616479 h 5376282"/>
              <a:gd name="connsiteX201" fmla="*/ 5190315 w 8114427"/>
              <a:gd name="connsiteY201" fmla="*/ 4677150 h 5376282"/>
              <a:gd name="connsiteX202" fmla="*/ 5216316 w 8114427"/>
              <a:gd name="connsiteY202" fmla="*/ 4737821 h 5376282"/>
              <a:gd name="connsiteX203" fmla="*/ 5164312 w 8114427"/>
              <a:gd name="connsiteY203" fmla="*/ 4733488 h 5376282"/>
              <a:gd name="connsiteX204" fmla="*/ 5138311 w 8114427"/>
              <a:gd name="connsiteY204" fmla="*/ 4776824 h 5376282"/>
              <a:gd name="connsiteX205" fmla="*/ 5073306 w 8114427"/>
              <a:gd name="connsiteY205" fmla="*/ 4824494 h 5376282"/>
              <a:gd name="connsiteX206" fmla="*/ 5073306 w 8114427"/>
              <a:gd name="connsiteY206" fmla="*/ 4941503 h 5376282"/>
              <a:gd name="connsiteX207" fmla="*/ 5042970 w 8114427"/>
              <a:gd name="connsiteY207" fmla="*/ 4971838 h 5376282"/>
              <a:gd name="connsiteX208" fmla="*/ 5016969 w 8114427"/>
              <a:gd name="connsiteY208" fmla="*/ 5231857 h 5376282"/>
              <a:gd name="connsiteX209" fmla="*/ 4973633 w 8114427"/>
              <a:gd name="connsiteY209" fmla="*/ 5366201 h 5376282"/>
              <a:gd name="connsiteX210" fmla="*/ 4947631 w 8114427"/>
              <a:gd name="connsiteY210" fmla="*/ 5309863 h 5376282"/>
              <a:gd name="connsiteX211" fmla="*/ 4886959 w 8114427"/>
              <a:gd name="connsiteY211" fmla="*/ 5318530 h 5376282"/>
              <a:gd name="connsiteX212" fmla="*/ 4808953 w 8114427"/>
              <a:gd name="connsiteY212" fmla="*/ 5288195 h 5376282"/>
              <a:gd name="connsiteX213" fmla="*/ 4813287 w 8114427"/>
              <a:gd name="connsiteY213" fmla="*/ 5223190 h 5376282"/>
              <a:gd name="connsiteX214" fmla="*/ 4765617 w 8114427"/>
              <a:gd name="connsiteY214" fmla="*/ 5205855 h 5376282"/>
              <a:gd name="connsiteX215" fmla="*/ 4665944 w 8114427"/>
              <a:gd name="connsiteY215" fmla="*/ 5249192 h 5376282"/>
              <a:gd name="connsiteX216" fmla="*/ 4657276 w 8114427"/>
              <a:gd name="connsiteY216" fmla="*/ 5197189 h 5376282"/>
              <a:gd name="connsiteX217" fmla="*/ 4700612 w 8114427"/>
              <a:gd name="connsiteY217" fmla="*/ 5136518 h 5376282"/>
              <a:gd name="connsiteX218" fmla="*/ 4665943 w 8114427"/>
              <a:gd name="connsiteY218" fmla="*/ 5062846 h 5376282"/>
              <a:gd name="connsiteX219" fmla="*/ 4587937 w 8114427"/>
              <a:gd name="connsiteY219" fmla="*/ 5015175 h 5376282"/>
              <a:gd name="connsiteX220" fmla="*/ 4488263 w 8114427"/>
              <a:gd name="connsiteY220" fmla="*/ 5006508 h 5376282"/>
              <a:gd name="connsiteX221" fmla="*/ 4457927 w 8114427"/>
              <a:gd name="connsiteY221" fmla="*/ 5015175 h 5376282"/>
              <a:gd name="connsiteX222" fmla="*/ 4462261 w 8114427"/>
              <a:gd name="connsiteY222" fmla="*/ 5067178 h 5376282"/>
              <a:gd name="connsiteX223" fmla="*/ 4388589 w 8114427"/>
              <a:gd name="connsiteY223" fmla="*/ 5114849 h 5376282"/>
              <a:gd name="connsiteX224" fmla="*/ 4462261 w 8114427"/>
              <a:gd name="connsiteY224" fmla="*/ 5266528 h 5376282"/>
              <a:gd name="connsiteX225" fmla="*/ 4405924 w 8114427"/>
              <a:gd name="connsiteY225" fmla="*/ 5266528 h 5376282"/>
              <a:gd name="connsiteX226" fmla="*/ 4384256 w 8114427"/>
              <a:gd name="connsiteY226" fmla="*/ 5262193 h 5376282"/>
              <a:gd name="connsiteX227" fmla="*/ 4349588 w 8114427"/>
              <a:gd name="connsiteY227" fmla="*/ 5262193 h 5376282"/>
              <a:gd name="connsiteX228" fmla="*/ 4340919 w 8114427"/>
              <a:gd name="connsiteY228" fmla="*/ 5270860 h 5376282"/>
              <a:gd name="connsiteX229" fmla="*/ 4210910 w 8114427"/>
              <a:gd name="connsiteY229" fmla="*/ 5097514 h 5376282"/>
              <a:gd name="connsiteX230" fmla="*/ 4059232 w 8114427"/>
              <a:gd name="connsiteY230" fmla="*/ 4915502 h 5376282"/>
              <a:gd name="connsiteX231" fmla="*/ 4033230 w 8114427"/>
              <a:gd name="connsiteY231" fmla="*/ 4919835 h 5376282"/>
              <a:gd name="connsiteX232" fmla="*/ 3985560 w 8114427"/>
              <a:gd name="connsiteY232" fmla="*/ 4798492 h 5376282"/>
              <a:gd name="connsiteX233" fmla="*/ 3881553 w 8114427"/>
              <a:gd name="connsiteY233" fmla="*/ 4690151 h 5376282"/>
              <a:gd name="connsiteX234" fmla="*/ 3838216 w 8114427"/>
              <a:gd name="connsiteY234" fmla="*/ 4586143 h 5376282"/>
              <a:gd name="connsiteX235" fmla="*/ 3755877 w 8114427"/>
              <a:gd name="connsiteY235" fmla="*/ 4490803 h 5376282"/>
              <a:gd name="connsiteX236" fmla="*/ 3569530 w 8114427"/>
              <a:gd name="connsiteY236" fmla="*/ 4334792 h 5376282"/>
              <a:gd name="connsiteX237" fmla="*/ 3465522 w 8114427"/>
              <a:gd name="connsiteY237" fmla="*/ 4243785 h 5376282"/>
              <a:gd name="connsiteX238" fmla="*/ 3391850 w 8114427"/>
              <a:gd name="connsiteY238" fmla="*/ 4161446 h 5376282"/>
              <a:gd name="connsiteX239" fmla="*/ 3365848 w 8114427"/>
              <a:gd name="connsiteY239" fmla="*/ 4096441 h 5376282"/>
              <a:gd name="connsiteX240" fmla="*/ 3296510 w 8114427"/>
              <a:gd name="connsiteY240" fmla="*/ 4035770 h 5376282"/>
              <a:gd name="connsiteX241" fmla="*/ 3279175 w 8114427"/>
              <a:gd name="connsiteY241" fmla="*/ 3966432 h 5376282"/>
              <a:gd name="connsiteX242" fmla="*/ 3248839 w 8114427"/>
              <a:gd name="connsiteY242" fmla="*/ 3936096 h 5376282"/>
              <a:gd name="connsiteX243" fmla="*/ 3240172 w 8114427"/>
              <a:gd name="connsiteY243" fmla="*/ 3905760 h 5376282"/>
              <a:gd name="connsiteX244" fmla="*/ 3114497 w 8114427"/>
              <a:gd name="connsiteY244" fmla="*/ 3797419 h 5376282"/>
              <a:gd name="connsiteX245" fmla="*/ 2980153 w 8114427"/>
              <a:gd name="connsiteY245" fmla="*/ 3758416 h 5376282"/>
              <a:gd name="connsiteX246" fmla="*/ 2923815 w 8114427"/>
              <a:gd name="connsiteY246" fmla="*/ 3697746 h 5376282"/>
              <a:gd name="connsiteX247" fmla="*/ 2867480 w 8114427"/>
              <a:gd name="connsiteY247" fmla="*/ 3650075 h 5376282"/>
              <a:gd name="connsiteX248" fmla="*/ 2806810 w 8114427"/>
              <a:gd name="connsiteY248" fmla="*/ 3637074 h 5376282"/>
              <a:gd name="connsiteX249" fmla="*/ 2798142 w 8114427"/>
              <a:gd name="connsiteY249" fmla="*/ 3524399 h 5376282"/>
              <a:gd name="connsiteX250" fmla="*/ 2798143 w 8114427"/>
              <a:gd name="connsiteY250" fmla="*/ 3463728 h 5376282"/>
              <a:gd name="connsiteX251" fmla="*/ 2884816 w 8114427"/>
              <a:gd name="connsiteY251" fmla="*/ 3351053 h 5376282"/>
              <a:gd name="connsiteX252" fmla="*/ 2880504 w 8114427"/>
              <a:gd name="connsiteY252" fmla="*/ 3250100 h 5376282"/>
              <a:gd name="connsiteX253" fmla="*/ 2810649 w 8114427"/>
              <a:gd name="connsiteY253" fmla="*/ 3120674 h 5376282"/>
              <a:gd name="connsiteX254" fmla="*/ 2719113 w 8114427"/>
              <a:gd name="connsiteY254" fmla="*/ 3110284 h 5376282"/>
              <a:gd name="connsiteX255" fmla="*/ 2659973 w 8114427"/>
              <a:gd name="connsiteY255" fmla="*/ 3080958 h 5376282"/>
              <a:gd name="connsiteX0" fmla="*/ 1574096 w 8114427"/>
              <a:gd name="connsiteY0" fmla="*/ 3303354 h 5376282"/>
              <a:gd name="connsiteX1" fmla="*/ 526850 w 8114427"/>
              <a:gd name="connsiteY1" fmla="*/ 2363726 h 5376282"/>
              <a:gd name="connsiteX2" fmla="*/ 414930 w 8114427"/>
              <a:gd name="connsiteY2" fmla="*/ 2585182 h 5376282"/>
              <a:gd name="connsiteX3" fmla="*/ 476843 w 8114427"/>
              <a:gd name="connsiteY3" fmla="*/ 2287526 h 5376282"/>
              <a:gd name="connsiteX4" fmla="*/ 622100 w 8114427"/>
              <a:gd name="connsiteY4" fmla="*/ 2330388 h 5376282"/>
              <a:gd name="connsiteX5" fmla="*/ 719731 w 8114427"/>
              <a:gd name="connsiteY5" fmla="*/ 2366107 h 5376282"/>
              <a:gd name="connsiteX6" fmla="*/ 829268 w 8114427"/>
              <a:gd name="connsiteY6" fmla="*/ 2330388 h 5376282"/>
              <a:gd name="connsiteX7" fmla="*/ 933092 w 8114427"/>
              <a:gd name="connsiteY7" fmla="*/ 2462308 h 5376282"/>
              <a:gd name="connsiteX8" fmla="*/ 979286 w 8114427"/>
              <a:gd name="connsiteY8" fmla="*/ 2406588 h 5376282"/>
              <a:gd name="connsiteX9" fmla="*/ 895943 w 8114427"/>
              <a:gd name="connsiteY9" fmla="*/ 2383251 h 5376282"/>
              <a:gd name="connsiteX10" fmla="*/ 897848 w 8114427"/>
              <a:gd name="connsiteY10" fmla="*/ 2294669 h 5376282"/>
              <a:gd name="connsiteX11" fmla="*/ 953093 w 8114427"/>
              <a:gd name="connsiteY11" fmla="*/ 2040828 h 5376282"/>
              <a:gd name="connsiteX12" fmla="*/ 882262 w 8114427"/>
              <a:gd name="connsiteY12" fmla="*/ 1952938 h 5376282"/>
              <a:gd name="connsiteX13" fmla="*/ 819649 w 8114427"/>
              <a:gd name="connsiteY13" fmla="*/ 1842296 h 5376282"/>
              <a:gd name="connsiteX14" fmla="*/ 724892 w 8114427"/>
              <a:gd name="connsiteY14" fmla="*/ 1694990 h 5376282"/>
              <a:gd name="connsiteX15" fmla="*/ 582758 w 8114427"/>
              <a:gd name="connsiteY15" fmla="*/ 1570351 h 5376282"/>
              <a:gd name="connsiteX16" fmla="*/ 490044 w 8114427"/>
              <a:gd name="connsiteY16" fmla="*/ 1461969 h 5376282"/>
              <a:gd name="connsiteX17" fmla="*/ 398787 w 8114427"/>
              <a:gd name="connsiteY17" fmla="*/ 1377494 h 5376282"/>
              <a:gd name="connsiteX18" fmla="*/ 373643 w 8114427"/>
              <a:gd name="connsiteY18" fmla="*/ 1258831 h 5376282"/>
              <a:gd name="connsiteX19" fmla="*/ 379402 w 8114427"/>
              <a:gd name="connsiteY19" fmla="*/ 1151904 h 5376282"/>
              <a:gd name="connsiteX20" fmla="*/ 343327 w 8114427"/>
              <a:gd name="connsiteY20" fmla="*/ 1054238 h 5376282"/>
              <a:gd name="connsiteX21" fmla="*/ 302947 w 8114427"/>
              <a:gd name="connsiteY21" fmla="*/ 996082 h 5376282"/>
              <a:gd name="connsiteX22" fmla="*/ 307902 w 8114427"/>
              <a:gd name="connsiteY22" fmla="*/ 860731 h 5376282"/>
              <a:gd name="connsiteX23" fmla="*/ 218162 w 8114427"/>
              <a:gd name="connsiteY23" fmla="*/ 767429 h 5376282"/>
              <a:gd name="connsiteX24" fmla="*/ 238786 w 8114427"/>
              <a:gd name="connsiteY24" fmla="*/ 673694 h 5376282"/>
              <a:gd name="connsiteX25" fmla="*/ 131859 w 8114427"/>
              <a:gd name="connsiteY25" fmla="*/ 414074 h 5376282"/>
              <a:gd name="connsiteX26" fmla="*/ 179454 w 8114427"/>
              <a:gd name="connsiteY26" fmla="*/ 360503 h 5376282"/>
              <a:gd name="connsiteX27" fmla="*/ 91696 w 8114427"/>
              <a:gd name="connsiteY27" fmla="*/ 241499 h 5376282"/>
              <a:gd name="connsiteX28" fmla="*/ 44535 w 8114427"/>
              <a:gd name="connsiteY28" fmla="*/ 106364 h 5376282"/>
              <a:gd name="connsiteX29" fmla="*/ 73903 w 8114427"/>
              <a:gd name="connsiteY29" fmla="*/ 3029 h 5376282"/>
              <a:gd name="connsiteX30" fmla="*/ 914999 w 8114427"/>
              <a:gd name="connsiteY30" fmla="*/ 32694 h 5376282"/>
              <a:gd name="connsiteX31" fmla="*/ 985387 w 8114427"/>
              <a:gd name="connsiteY31" fmla="*/ 86035 h 5376282"/>
              <a:gd name="connsiteX32" fmla="*/ 1040724 w 8114427"/>
              <a:gd name="connsiteY32" fmla="*/ 212028 h 5376282"/>
              <a:gd name="connsiteX33" fmla="*/ 2217091 w 8114427"/>
              <a:gd name="connsiteY33" fmla="*/ 808490 h 5376282"/>
              <a:gd name="connsiteX34" fmla="*/ 2789562 w 8114427"/>
              <a:gd name="connsiteY34" fmla="*/ 907056 h 5376282"/>
              <a:gd name="connsiteX35" fmla="*/ 3280035 w 8114427"/>
              <a:gd name="connsiteY35" fmla="*/ 953195 h 5376282"/>
              <a:gd name="connsiteX36" fmla="*/ 3494599 w 8114427"/>
              <a:gd name="connsiteY36" fmla="*/ 977101 h 5376282"/>
              <a:gd name="connsiteX37" fmla="*/ 3506552 w 8114427"/>
              <a:gd name="connsiteY37" fmla="*/ 977101 h 5376282"/>
              <a:gd name="connsiteX38" fmla="*/ 3518505 w 8114427"/>
              <a:gd name="connsiteY38" fmla="*/ 779877 h 5376282"/>
              <a:gd name="connsiteX39" fmla="*/ 3518505 w 8114427"/>
              <a:gd name="connsiteY39" fmla="*/ 773901 h 5376282"/>
              <a:gd name="connsiteX40" fmla="*/ 3655964 w 8114427"/>
              <a:gd name="connsiteY40" fmla="*/ 773901 h 5376282"/>
              <a:gd name="connsiteX41" fmla="*/ 4205799 w 8114427"/>
              <a:gd name="connsiteY41" fmla="*/ 821713 h 5376282"/>
              <a:gd name="connsiteX42" fmla="*/ 4241658 w 8114427"/>
              <a:gd name="connsiteY42" fmla="*/ 821713 h 5376282"/>
              <a:gd name="connsiteX43" fmla="*/ 4271540 w 8114427"/>
              <a:gd name="connsiteY43" fmla="*/ 851595 h 5376282"/>
              <a:gd name="connsiteX44" fmla="*/ 4295446 w 8114427"/>
              <a:gd name="connsiteY44" fmla="*/ 905383 h 5376282"/>
              <a:gd name="connsiteX45" fmla="*/ 4301423 w 8114427"/>
              <a:gd name="connsiteY45" fmla="*/ 953195 h 5376282"/>
              <a:gd name="connsiteX46" fmla="*/ 4343258 w 8114427"/>
              <a:gd name="connsiteY46" fmla="*/ 1001007 h 5376282"/>
              <a:gd name="connsiteX47" fmla="*/ 4408999 w 8114427"/>
              <a:gd name="connsiteY47" fmla="*/ 1012960 h 5376282"/>
              <a:gd name="connsiteX48" fmla="*/ 4462787 w 8114427"/>
              <a:gd name="connsiteY48" fmla="*/ 1060772 h 5376282"/>
              <a:gd name="connsiteX49" fmla="*/ 4504623 w 8114427"/>
              <a:gd name="connsiteY49" fmla="*/ 1114560 h 5376282"/>
              <a:gd name="connsiteX50" fmla="*/ 4558411 w 8114427"/>
              <a:gd name="connsiteY50" fmla="*/ 1168348 h 5376282"/>
              <a:gd name="connsiteX51" fmla="*/ 4576340 w 8114427"/>
              <a:gd name="connsiteY51" fmla="*/ 1198230 h 5376282"/>
              <a:gd name="connsiteX52" fmla="*/ 4630129 w 8114427"/>
              <a:gd name="connsiteY52" fmla="*/ 1246042 h 5376282"/>
              <a:gd name="connsiteX53" fmla="*/ 4683917 w 8114427"/>
              <a:gd name="connsiteY53" fmla="*/ 1293854 h 5376282"/>
              <a:gd name="connsiteX54" fmla="*/ 4689893 w 8114427"/>
              <a:gd name="connsiteY54" fmla="*/ 1293854 h 5376282"/>
              <a:gd name="connsiteX55" fmla="*/ 4749658 w 8114427"/>
              <a:gd name="connsiteY55" fmla="*/ 1311783 h 5376282"/>
              <a:gd name="connsiteX56" fmla="*/ 4791493 w 8114427"/>
              <a:gd name="connsiteY56" fmla="*/ 1365572 h 5376282"/>
              <a:gd name="connsiteX57" fmla="*/ 4797470 w 8114427"/>
              <a:gd name="connsiteY57" fmla="*/ 1377524 h 5376282"/>
              <a:gd name="connsiteX58" fmla="*/ 4821376 w 8114427"/>
              <a:gd name="connsiteY58" fmla="*/ 1401430 h 5376282"/>
              <a:gd name="connsiteX59" fmla="*/ 4845281 w 8114427"/>
              <a:gd name="connsiteY59" fmla="*/ 1443266 h 5376282"/>
              <a:gd name="connsiteX60" fmla="*/ 4851258 w 8114427"/>
              <a:gd name="connsiteY60" fmla="*/ 1491077 h 5376282"/>
              <a:gd name="connsiteX61" fmla="*/ 4863211 w 8114427"/>
              <a:gd name="connsiteY61" fmla="*/ 1514983 h 5376282"/>
              <a:gd name="connsiteX62" fmla="*/ 4887117 w 8114427"/>
              <a:gd name="connsiteY62" fmla="*/ 1544866 h 5376282"/>
              <a:gd name="connsiteX63" fmla="*/ 4911023 w 8114427"/>
              <a:gd name="connsiteY63" fmla="*/ 1580724 h 5376282"/>
              <a:gd name="connsiteX64" fmla="*/ 4922976 w 8114427"/>
              <a:gd name="connsiteY64" fmla="*/ 1610607 h 5376282"/>
              <a:gd name="connsiteX65" fmla="*/ 4899070 w 8114427"/>
              <a:gd name="connsiteY65" fmla="*/ 1664395 h 5376282"/>
              <a:gd name="connsiteX66" fmla="*/ 4922976 w 8114427"/>
              <a:gd name="connsiteY66" fmla="*/ 1712207 h 5376282"/>
              <a:gd name="connsiteX67" fmla="*/ 4934929 w 8114427"/>
              <a:gd name="connsiteY67" fmla="*/ 1742089 h 5376282"/>
              <a:gd name="connsiteX68" fmla="*/ 4952858 w 8114427"/>
              <a:gd name="connsiteY68" fmla="*/ 1783924 h 5376282"/>
              <a:gd name="connsiteX69" fmla="*/ 4964811 w 8114427"/>
              <a:gd name="connsiteY69" fmla="*/ 1801854 h 5376282"/>
              <a:gd name="connsiteX70" fmla="*/ 4964811 w 8114427"/>
              <a:gd name="connsiteY70" fmla="*/ 1831736 h 5376282"/>
              <a:gd name="connsiteX71" fmla="*/ 5012623 w 8114427"/>
              <a:gd name="connsiteY71" fmla="*/ 1891501 h 5376282"/>
              <a:gd name="connsiteX72" fmla="*/ 5042505 w 8114427"/>
              <a:gd name="connsiteY72" fmla="*/ 1909430 h 5376282"/>
              <a:gd name="connsiteX73" fmla="*/ 5048481 w 8114427"/>
              <a:gd name="connsiteY73" fmla="*/ 1903454 h 5376282"/>
              <a:gd name="connsiteX74" fmla="*/ 5090317 w 8114427"/>
              <a:gd name="connsiteY74" fmla="*/ 1921383 h 5376282"/>
              <a:gd name="connsiteX75" fmla="*/ 5144105 w 8114427"/>
              <a:gd name="connsiteY75" fmla="*/ 1969195 h 5376282"/>
              <a:gd name="connsiteX76" fmla="*/ 5185940 w 8114427"/>
              <a:gd name="connsiteY76" fmla="*/ 2005054 h 5376282"/>
              <a:gd name="connsiteX77" fmla="*/ 5221799 w 8114427"/>
              <a:gd name="connsiteY77" fmla="*/ 2017007 h 5376282"/>
              <a:gd name="connsiteX78" fmla="*/ 5275587 w 8114427"/>
              <a:gd name="connsiteY78" fmla="*/ 2028960 h 5376282"/>
              <a:gd name="connsiteX79" fmla="*/ 5275587 w 8114427"/>
              <a:gd name="connsiteY79" fmla="*/ 2052866 h 5376282"/>
              <a:gd name="connsiteX80" fmla="*/ 5323399 w 8114427"/>
              <a:gd name="connsiteY80" fmla="*/ 2082748 h 5376282"/>
              <a:gd name="connsiteX81" fmla="*/ 5359258 w 8114427"/>
              <a:gd name="connsiteY81" fmla="*/ 2088724 h 5376282"/>
              <a:gd name="connsiteX82" fmla="*/ 5401093 w 8114427"/>
              <a:gd name="connsiteY82" fmla="*/ 2124583 h 5376282"/>
              <a:gd name="connsiteX83" fmla="*/ 5430976 w 8114427"/>
              <a:gd name="connsiteY83" fmla="*/ 2142513 h 5376282"/>
              <a:gd name="connsiteX84" fmla="*/ 5442929 w 8114427"/>
              <a:gd name="connsiteY84" fmla="*/ 2148489 h 5376282"/>
              <a:gd name="connsiteX85" fmla="*/ 5466834 w 8114427"/>
              <a:gd name="connsiteY85" fmla="*/ 2154466 h 5376282"/>
              <a:gd name="connsiteX86" fmla="*/ 5526599 w 8114427"/>
              <a:gd name="connsiteY86" fmla="*/ 2178372 h 5376282"/>
              <a:gd name="connsiteX87" fmla="*/ 5550505 w 8114427"/>
              <a:gd name="connsiteY87" fmla="*/ 2154466 h 5376282"/>
              <a:gd name="connsiteX88" fmla="*/ 5574411 w 8114427"/>
              <a:gd name="connsiteY88" fmla="*/ 2130560 h 5376282"/>
              <a:gd name="connsiteX89" fmla="*/ 5604293 w 8114427"/>
              <a:gd name="connsiteY89" fmla="*/ 2088724 h 5376282"/>
              <a:gd name="connsiteX90" fmla="*/ 5646129 w 8114427"/>
              <a:gd name="connsiteY90" fmla="*/ 2064819 h 5376282"/>
              <a:gd name="connsiteX91" fmla="*/ 5634176 w 8114427"/>
              <a:gd name="connsiteY91" fmla="*/ 2046889 h 5376282"/>
              <a:gd name="connsiteX92" fmla="*/ 5634176 w 8114427"/>
              <a:gd name="connsiteY92" fmla="*/ 2011030 h 5376282"/>
              <a:gd name="connsiteX93" fmla="*/ 5670034 w 8114427"/>
              <a:gd name="connsiteY93" fmla="*/ 1975172 h 5376282"/>
              <a:gd name="connsiteX94" fmla="*/ 5670034 w 8114427"/>
              <a:gd name="connsiteY94" fmla="*/ 1957242 h 5376282"/>
              <a:gd name="connsiteX95" fmla="*/ 5735776 w 8114427"/>
              <a:gd name="connsiteY95" fmla="*/ 1819783 h 5376282"/>
              <a:gd name="connsiteX96" fmla="*/ 5753705 w 8114427"/>
              <a:gd name="connsiteY96" fmla="*/ 1813807 h 5376282"/>
              <a:gd name="connsiteX97" fmla="*/ 5843352 w 8114427"/>
              <a:gd name="connsiteY97" fmla="*/ 1795877 h 5376282"/>
              <a:gd name="connsiteX98" fmla="*/ 5855305 w 8114427"/>
              <a:gd name="connsiteY98" fmla="*/ 1795877 h 5376282"/>
              <a:gd name="connsiteX99" fmla="*/ 5879210 w 8114427"/>
              <a:gd name="connsiteY99" fmla="*/ 1765996 h 5376282"/>
              <a:gd name="connsiteX100" fmla="*/ 6070456 w 8114427"/>
              <a:gd name="connsiteY100" fmla="*/ 1789901 h 5376282"/>
              <a:gd name="connsiteX101" fmla="*/ 6219869 w 8114427"/>
              <a:gd name="connsiteY101" fmla="*/ 1807830 h 5376282"/>
              <a:gd name="connsiteX102" fmla="*/ 6291586 w 8114427"/>
              <a:gd name="connsiteY102" fmla="*/ 1849666 h 5376282"/>
              <a:gd name="connsiteX103" fmla="*/ 6327444 w 8114427"/>
              <a:gd name="connsiteY103" fmla="*/ 1897477 h 5376282"/>
              <a:gd name="connsiteX104" fmla="*/ 6333421 w 8114427"/>
              <a:gd name="connsiteY104" fmla="*/ 1939313 h 5376282"/>
              <a:gd name="connsiteX105" fmla="*/ 6423067 w 8114427"/>
              <a:gd name="connsiteY105" fmla="*/ 1951266 h 5376282"/>
              <a:gd name="connsiteX106" fmla="*/ 6452950 w 8114427"/>
              <a:gd name="connsiteY106" fmla="*/ 2017007 h 5376282"/>
              <a:gd name="connsiteX107" fmla="*/ 6512713 w 8114427"/>
              <a:gd name="connsiteY107" fmla="*/ 2046889 h 5376282"/>
              <a:gd name="connsiteX108" fmla="*/ 6584431 w 8114427"/>
              <a:gd name="connsiteY108" fmla="*/ 2118606 h 5376282"/>
              <a:gd name="connsiteX109" fmla="*/ 6620289 w 8114427"/>
              <a:gd name="connsiteY109" fmla="*/ 2256065 h 5376282"/>
              <a:gd name="connsiteX110" fmla="*/ 6703960 w 8114427"/>
              <a:gd name="connsiteY110" fmla="*/ 2381572 h 5376282"/>
              <a:gd name="connsiteX111" fmla="*/ 6745795 w 8114427"/>
              <a:gd name="connsiteY111" fmla="*/ 2501101 h 5376282"/>
              <a:gd name="connsiteX112" fmla="*/ 6829465 w 8114427"/>
              <a:gd name="connsiteY112" fmla="*/ 2560866 h 5376282"/>
              <a:gd name="connsiteX113" fmla="*/ 6889229 w 8114427"/>
              <a:gd name="connsiteY113" fmla="*/ 2650512 h 5376282"/>
              <a:gd name="connsiteX114" fmla="*/ 6948993 w 8114427"/>
              <a:gd name="connsiteY114" fmla="*/ 2758089 h 5376282"/>
              <a:gd name="connsiteX115" fmla="*/ 6996805 w 8114427"/>
              <a:gd name="connsiteY115" fmla="*/ 2805900 h 5376282"/>
              <a:gd name="connsiteX116" fmla="*/ 7068521 w 8114427"/>
              <a:gd name="connsiteY116" fmla="*/ 2829806 h 5376282"/>
              <a:gd name="connsiteX117" fmla="*/ 7080473 w 8114427"/>
              <a:gd name="connsiteY117" fmla="*/ 2907501 h 5376282"/>
              <a:gd name="connsiteX118" fmla="*/ 7086450 w 8114427"/>
              <a:gd name="connsiteY118" fmla="*/ 2979218 h 5376282"/>
              <a:gd name="connsiteX119" fmla="*/ 7104378 w 8114427"/>
              <a:gd name="connsiteY119" fmla="*/ 3080819 h 5376282"/>
              <a:gd name="connsiteX120" fmla="*/ 7146214 w 8114427"/>
              <a:gd name="connsiteY120" fmla="*/ 3182419 h 5376282"/>
              <a:gd name="connsiteX121" fmla="*/ 7176095 w 8114427"/>
              <a:gd name="connsiteY121" fmla="*/ 3194372 h 5376282"/>
              <a:gd name="connsiteX122" fmla="*/ 7200002 w 8114427"/>
              <a:gd name="connsiteY122" fmla="*/ 3260112 h 5376282"/>
              <a:gd name="connsiteX123" fmla="*/ 7277694 w 8114427"/>
              <a:gd name="connsiteY123" fmla="*/ 3361711 h 5376282"/>
              <a:gd name="connsiteX124" fmla="*/ 7385271 w 8114427"/>
              <a:gd name="connsiteY124" fmla="*/ 3391593 h 5376282"/>
              <a:gd name="connsiteX125" fmla="*/ 7451012 w 8114427"/>
              <a:gd name="connsiteY125" fmla="*/ 3445381 h 5376282"/>
              <a:gd name="connsiteX126" fmla="*/ 7558588 w 8114427"/>
              <a:gd name="connsiteY126" fmla="*/ 3451357 h 5376282"/>
              <a:gd name="connsiteX127" fmla="*/ 7630305 w 8114427"/>
              <a:gd name="connsiteY127" fmla="*/ 3517097 h 5376282"/>
              <a:gd name="connsiteX128" fmla="*/ 7702023 w 8114427"/>
              <a:gd name="connsiteY128" fmla="*/ 3546980 h 5376282"/>
              <a:gd name="connsiteX129" fmla="*/ 7857410 w 8114427"/>
              <a:gd name="connsiteY129" fmla="*/ 3535026 h 5376282"/>
              <a:gd name="connsiteX130" fmla="*/ 7970962 w 8114427"/>
              <a:gd name="connsiteY130" fmla="*/ 3588814 h 5376282"/>
              <a:gd name="connsiteX131" fmla="*/ 8012796 w 8114427"/>
              <a:gd name="connsiteY131" fmla="*/ 3612720 h 5376282"/>
              <a:gd name="connsiteX132" fmla="*/ 8090490 w 8114427"/>
              <a:gd name="connsiteY132" fmla="*/ 3564909 h 5376282"/>
              <a:gd name="connsiteX133" fmla="*/ 8108418 w 8114427"/>
              <a:gd name="connsiteY133" fmla="*/ 3558932 h 5376282"/>
              <a:gd name="connsiteX134" fmla="*/ 8114394 w 8114427"/>
              <a:gd name="connsiteY134" fmla="*/ 3720296 h 5376282"/>
              <a:gd name="connsiteX135" fmla="*/ 8030724 w 8114427"/>
              <a:gd name="connsiteY135" fmla="*/ 3893614 h 5376282"/>
              <a:gd name="connsiteX136" fmla="*/ 7970960 w 8114427"/>
              <a:gd name="connsiteY136" fmla="*/ 4054978 h 5376282"/>
              <a:gd name="connsiteX137" fmla="*/ 7929124 w 8114427"/>
              <a:gd name="connsiteY137" fmla="*/ 4365754 h 5376282"/>
              <a:gd name="connsiteX138" fmla="*/ 7911195 w 8114427"/>
              <a:gd name="connsiteY138" fmla="*/ 4568954 h 5376282"/>
              <a:gd name="connsiteX139" fmla="*/ 7917171 w 8114427"/>
              <a:gd name="connsiteY139" fmla="*/ 4736295 h 5376282"/>
              <a:gd name="connsiteX140" fmla="*/ 7917171 w 8114427"/>
              <a:gd name="connsiteY140" fmla="*/ 4867777 h 5376282"/>
              <a:gd name="connsiteX141" fmla="*/ 7929124 w 8114427"/>
              <a:gd name="connsiteY141" fmla="*/ 5029141 h 5376282"/>
              <a:gd name="connsiteX142" fmla="*/ 7893266 w 8114427"/>
              <a:gd name="connsiteY142" fmla="*/ 5166599 h 5376282"/>
              <a:gd name="connsiteX143" fmla="*/ 7905219 w 8114427"/>
              <a:gd name="connsiteY143" fmla="*/ 5280152 h 5376282"/>
              <a:gd name="connsiteX144" fmla="*/ 7935101 w 8114427"/>
              <a:gd name="connsiteY144" fmla="*/ 5369799 h 5376282"/>
              <a:gd name="connsiteX145" fmla="*/ 7911195 w 8114427"/>
              <a:gd name="connsiteY145" fmla="*/ 5369798 h 5376282"/>
              <a:gd name="connsiteX146" fmla="*/ 7815571 w 8114427"/>
              <a:gd name="connsiteY146" fmla="*/ 5327962 h 5376282"/>
              <a:gd name="connsiteX147" fmla="*/ 7725924 w 8114427"/>
              <a:gd name="connsiteY147" fmla="*/ 5286127 h 5376282"/>
              <a:gd name="connsiteX148" fmla="*/ 7678113 w 8114427"/>
              <a:gd name="connsiteY148" fmla="*/ 5292104 h 5376282"/>
              <a:gd name="connsiteX149" fmla="*/ 7546631 w 8114427"/>
              <a:gd name="connsiteY149" fmla="*/ 5298081 h 5376282"/>
              <a:gd name="connsiteX150" fmla="*/ 7474913 w 8114427"/>
              <a:gd name="connsiteY150" fmla="*/ 5310034 h 5376282"/>
              <a:gd name="connsiteX151" fmla="*/ 7445031 w 8114427"/>
              <a:gd name="connsiteY151" fmla="*/ 5339916 h 5376282"/>
              <a:gd name="connsiteX152" fmla="*/ 7259760 w 8114427"/>
              <a:gd name="connsiteY152" fmla="*/ 5298080 h 5376282"/>
              <a:gd name="connsiteX153" fmla="*/ 7214129 w 8114427"/>
              <a:gd name="connsiteY153" fmla="*/ 5192855 h 5376282"/>
              <a:gd name="connsiteX154" fmla="*/ 7179460 w 8114427"/>
              <a:gd name="connsiteY154" fmla="*/ 5214524 h 5376282"/>
              <a:gd name="connsiteX155" fmla="*/ 7144791 w 8114427"/>
              <a:gd name="connsiteY155" fmla="*/ 5179854 h 5376282"/>
              <a:gd name="connsiteX156" fmla="*/ 7127456 w 8114427"/>
              <a:gd name="connsiteY156" fmla="*/ 5218856 h 5376282"/>
              <a:gd name="connsiteX157" fmla="*/ 6915107 w 8114427"/>
              <a:gd name="connsiteY157" fmla="*/ 5145184 h 5376282"/>
              <a:gd name="connsiteX158" fmla="*/ 6893439 w 8114427"/>
              <a:gd name="connsiteY158" fmla="*/ 5097514 h 5376282"/>
              <a:gd name="connsiteX159" fmla="*/ 6941109 w 8114427"/>
              <a:gd name="connsiteY159" fmla="*/ 5054178 h 5376282"/>
              <a:gd name="connsiteX160" fmla="*/ 6906440 w 8114427"/>
              <a:gd name="connsiteY160" fmla="*/ 4976172 h 5376282"/>
              <a:gd name="connsiteX161" fmla="*/ 6863104 w 8114427"/>
              <a:gd name="connsiteY161" fmla="*/ 4980506 h 5376282"/>
              <a:gd name="connsiteX162" fmla="*/ 6880438 w 8114427"/>
              <a:gd name="connsiteY162" fmla="*/ 4928502 h 5376282"/>
              <a:gd name="connsiteX163" fmla="*/ 6780764 w 8114427"/>
              <a:gd name="connsiteY163" fmla="*/ 4928502 h 5376282"/>
              <a:gd name="connsiteX164" fmla="*/ 6750429 w 8114427"/>
              <a:gd name="connsiteY164" fmla="*/ 4958837 h 5376282"/>
              <a:gd name="connsiteX165" fmla="*/ 6715759 w 8114427"/>
              <a:gd name="connsiteY165" fmla="*/ 4950170 h 5376282"/>
              <a:gd name="connsiteX166" fmla="*/ 6702758 w 8114427"/>
              <a:gd name="connsiteY166" fmla="*/ 4915501 h 5376282"/>
              <a:gd name="connsiteX167" fmla="*/ 6698424 w 8114427"/>
              <a:gd name="connsiteY167" fmla="*/ 4824495 h 5376282"/>
              <a:gd name="connsiteX168" fmla="*/ 6681090 w 8114427"/>
              <a:gd name="connsiteY168" fmla="*/ 4729155 h 5376282"/>
              <a:gd name="connsiteX169" fmla="*/ 6685423 w 8114427"/>
              <a:gd name="connsiteY169" fmla="*/ 4659816 h 5376282"/>
              <a:gd name="connsiteX170" fmla="*/ 6620418 w 8114427"/>
              <a:gd name="connsiteY170" fmla="*/ 4573142 h 5376282"/>
              <a:gd name="connsiteX171" fmla="*/ 6624753 w 8114427"/>
              <a:gd name="connsiteY171" fmla="*/ 4425798 h 5376282"/>
              <a:gd name="connsiteX172" fmla="*/ 6529412 w 8114427"/>
              <a:gd name="connsiteY172" fmla="*/ 4304457 h 5376282"/>
              <a:gd name="connsiteX173" fmla="*/ 6494743 w 8114427"/>
              <a:gd name="connsiteY173" fmla="*/ 4261120 h 5376282"/>
              <a:gd name="connsiteX174" fmla="*/ 6438406 w 8114427"/>
              <a:gd name="connsiteY174" fmla="*/ 4274121 h 5376282"/>
              <a:gd name="connsiteX175" fmla="*/ 6395069 w 8114427"/>
              <a:gd name="connsiteY175" fmla="*/ 4252453 h 5376282"/>
              <a:gd name="connsiteX176" fmla="*/ 6356067 w 8114427"/>
              <a:gd name="connsiteY176" fmla="*/ 4174447 h 5376282"/>
              <a:gd name="connsiteX177" fmla="*/ 6299729 w 8114427"/>
              <a:gd name="connsiteY177" fmla="*/ 4183114 h 5376282"/>
              <a:gd name="connsiteX178" fmla="*/ 6243391 w 8114427"/>
              <a:gd name="connsiteY178" fmla="*/ 4204783 h 5376282"/>
              <a:gd name="connsiteX179" fmla="*/ 6165385 w 8114427"/>
              <a:gd name="connsiteY179" fmla="*/ 4209116 h 5376282"/>
              <a:gd name="connsiteX180" fmla="*/ 6161052 w 8114427"/>
              <a:gd name="connsiteY180" fmla="*/ 4174447 h 5376282"/>
              <a:gd name="connsiteX181" fmla="*/ 6182721 w 8114427"/>
              <a:gd name="connsiteY181" fmla="*/ 4165779 h 5376282"/>
              <a:gd name="connsiteX182" fmla="*/ 6139384 w 8114427"/>
              <a:gd name="connsiteY182" fmla="*/ 4126776 h 5376282"/>
              <a:gd name="connsiteX183" fmla="*/ 6100381 w 8114427"/>
              <a:gd name="connsiteY183" fmla="*/ 4113776 h 5376282"/>
              <a:gd name="connsiteX184" fmla="*/ 6018041 w 8114427"/>
              <a:gd name="connsiteY184" fmla="*/ 4035770 h 5376282"/>
              <a:gd name="connsiteX185" fmla="*/ 5840362 w 8114427"/>
              <a:gd name="connsiteY185" fmla="*/ 4014102 h 5376282"/>
              <a:gd name="connsiteX186" fmla="*/ 5788357 w 8114427"/>
              <a:gd name="connsiteY186" fmla="*/ 4027103 h 5376282"/>
              <a:gd name="connsiteX187" fmla="*/ 5736354 w 8114427"/>
              <a:gd name="connsiteY187" fmla="*/ 4035771 h 5376282"/>
              <a:gd name="connsiteX188" fmla="*/ 5745022 w 8114427"/>
              <a:gd name="connsiteY188" fmla="*/ 4079107 h 5376282"/>
              <a:gd name="connsiteX189" fmla="*/ 5801360 w 8114427"/>
              <a:gd name="connsiteY189" fmla="*/ 4157112 h 5376282"/>
              <a:gd name="connsiteX190" fmla="*/ 5801359 w 8114427"/>
              <a:gd name="connsiteY190" fmla="*/ 4339126 h 5376282"/>
              <a:gd name="connsiteX191" fmla="*/ 5675683 w 8114427"/>
              <a:gd name="connsiteY191" fmla="*/ 4365128 h 5376282"/>
              <a:gd name="connsiteX192" fmla="*/ 5558675 w 8114427"/>
              <a:gd name="connsiteY192" fmla="*/ 4352126 h 5376282"/>
              <a:gd name="connsiteX193" fmla="*/ 5467668 w 8114427"/>
              <a:gd name="connsiteY193" fmla="*/ 4330458 h 5376282"/>
              <a:gd name="connsiteX194" fmla="*/ 5406997 w 8114427"/>
              <a:gd name="connsiteY194" fmla="*/ 4352127 h 5376282"/>
              <a:gd name="connsiteX195" fmla="*/ 5359327 w 8114427"/>
              <a:gd name="connsiteY195" fmla="*/ 4399797 h 5376282"/>
              <a:gd name="connsiteX196" fmla="*/ 5298656 w 8114427"/>
              <a:gd name="connsiteY196" fmla="*/ 4443134 h 5376282"/>
              <a:gd name="connsiteX197" fmla="*/ 5272654 w 8114427"/>
              <a:gd name="connsiteY197" fmla="*/ 4486469 h 5376282"/>
              <a:gd name="connsiteX198" fmla="*/ 5198982 w 8114427"/>
              <a:gd name="connsiteY198" fmla="*/ 4521139 h 5376282"/>
              <a:gd name="connsiteX199" fmla="*/ 5203315 w 8114427"/>
              <a:gd name="connsiteY199" fmla="*/ 4577477 h 5376282"/>
              <a:gd name="connsiteX200" fmla="*/ 5185981 w 8114427"/>
              <a:gd name="connsiteY200" fmla="*/ 4616479 h 5376282"/>
              <a:gd name="connsiteX201" fmla="*/ 5190315 w 8114427"/>
              <a:gd name="connsiteY201" fmla="*/ 4677150 h 5376282"/>
              <a:gd name="connsiteX202" fmla="*/ 5216316 w 8114427"/>
              <a:gd name="connsiteY202" fmla="*/ 4737821 h 5376282"/>
              <a:gd name="connsiteX203" fmla="*/ 5164312 w 8114427"/>
              <a:gd name="connsiteY203" fmla="*/ 4733488 h 5376282"/>
              <a:gd name="connsiteX204" fmla="*/ 5138311 w 8114427"/>
              <a:gd name="connsiteY204" fmla="*/ 4776824 h 5376282"/>
              <a:gd name="connsiteX205" fmla="*/ 5073306 w 8114427"/>
              <a:gd name="connsiteY205" fmla="*/ 4824494 h 5376282"/>
              <a:gd name="connsiteX206" fmla="*/ 5073306 w 8114427"/>
              <a:gd name="connsiteY206" fmla="*/ 4941503 h 5376282"/>
              <a:gd name="connsiteX207" fmla="*/ 5042970 w 8114427"/>
              <a:gd name="connsiteY207" fmla="*/ 4971838 h 5376282"/>
              <a:gd name="connsiteX208" fmla="*/ 5016969 w 8114427"/>
              <a:gd name="connsiteY208" fmla="*/ 5231857 h 5376282"/>
              <a:gd name="connsiteX209" fmla="*/ 4973633 w 8114427"/>
              <a:gd name="connsiteY209" fmla="*/ 5366201 h 5376282"/>
              <a:gd name="connsiteX210" fmla="*/ 4947631 w 8114427"/>
              <a:gd name="connsiteY210" fmla="*/ 5309863 h 5376282"/>
              <a:gd name="connsiteX211" fmla="*/ 4886959 w 8114427"/>
              <a:gd name="connsiteY211" fmla="*/ 5318530 h 5376282"/>
              <a:gd name="connsiteX212" fmla="*/ 4808953 w 8114427"/>
              <a:gd name="connsiteY212" fmla="*/ 5288195 h 5376282"/>
              <a:gd name="connsiteX213" fmla="*/ 4813287 w 8114427"/>
              <a:gd name="connsiteY213" fmla="*/ 5223190 h 5376282"/>
              <a:gd name="connsiteX214" fmla="*/ 4765617 w 8114427"/>
              <a:gd name="connsiteY214" fmla="*/ 5205855 h 5376282"/>
              <a:gd name="connsiteX215" fmla="*/ 4665944 w 8114427"/>
              <a:gd name="connsiteY215" fmla="*/ 5249192 h 5376282"/>
              <a:gd name="connsiteX216" fmla="*/ 4657276 w 8114427"/>
              <a:gd name="connsiteY216" fmla="*/ 5197189 h 5376282"/>
              <a:gd name="connsiteX217" fmla="*/ 4700612 w 8114427"/>
              <a:gd name="connsiteY217" fmla="*/ 5136518 h 5376282"/>
              <a:gd name="connsiteX218" fmla="*/ 4665943 w 8114427"/>
              <a:gd name="connsiteY218" fmla="*/ 5062846 h 5376282"/>
              <a:gd name="connsiteX219" fmla="*/ 4587937 w 8114427"/>
              <a:gd name="connsiteY219" fmla="*/ 5015175 h 5376282"/>
              <a:gd name="connsiteX220" fmla="*/ 4488263 w 8114427"/>
              <a:gd name="connsiteY220" fmla="*/ 5006508 h 5376282"/>
              <a:gd name="connsiteX221" fmla="*/ 4457927 w 8114427"/>
              <a:gd name="connsiteY221" fmla="*/ 5015175 h 5376282"/>
              <a:gd name="connsiteX222" fmla="*/ 4462261 w 8114427"/>
              <a:gd name="connsiteY222" fmla="*/ 5067178 h 5376282"/>
              <a:gd name="connsiteX223" fmla="*/ 4388589 w 8114427"/>
              <a:gd name="connsiteY223" fmla="*/ 5114849 h 5376282"/>
              <a:gd name="connsiteX224" fmla="*/ 4462261 w 8114427"/>
              <a:gd name="connsiteY224" fmla="*/ 5266528 h 5376282"/>
              <a:gd name="connsiteX225" fmla="*/ 4405924 w 8114427"/>
              <a:gd name="connsiteY225" fmla="*/ 5266528 h 5376282"/>
              <a:gd name="connsiteX226" fmla="*/ 4384256 w 8114427"/>
              <a:gd name="connsiteY226" fmla="*/ 5262193 h 5376282"/>
              <a:gd name="connsiteX227" fmla="*/ 4349588 w 8114427"/>
              <a:gd name="connsiteY227" fmla="*/ 5262193 h 5376282"/>
              <a:gd name="connsiteX228" fmla="*/ 4340919 w 8114427"/>
              <a:gd name="connsiteY228" fmla="*/ 5270860 h 5376282"/>
              <a:gd name="connsiteX229" fmla="*/ 4210910 w 8114427"/>
              <a:gd name="connsiteY229" fmla="*/ 5097514 h 5376282"/>
              <a:gd name="connsiteX230" fmla="*/ 4059232 w 8114427"/>
              <a:gd name="connsiteY230" fmla="*/ 4915502 h 5376282"/>
              <a:gd name="connsiteX231" fmla="*/ 4033230 w 8114427"/>
              <a:gd name="connsiteY231" fmla="*/ 4919835 h 5376282"/>
              <a:gd name="connsiteX232" fmla="*/ 3985560 w 8114427"/>
              <a:gd name="connsiteY232" fmla="*/ 4798492 h 5376282"/>
              <a:gd name="connsiteX233" fmla="*/ 3881553 w 8114427"/>
              <a:gd name="connsiteY233" fmla="*/ 4690151 h 5376282"/>
              <a:gd name="connsiteX234" fmla="*/ 3838216 w 8114427"/>
              <a:gd name="connsiteY234" fmla="*/ 4586143 h 5376282"/>
              <a:gd name="connsiteX235" fmla="*/ 3755877 w 8114427"/>
              <a:gd name="connsiteY235" fmla="*/ 4490803 h 5376282"/>
              <a:gd name="connsiteX236" fmla="*/ 3569530 w 8114427"/>
              <a:gd name="connsiteY236" fmla="*/ 4334792 h 5376282"/>
              <a:gd name="connsiteX237" fmla="*/ 3465522 w 8114427"/>
              <a:gd name="connsiteY237" fmla="*/ 4243785 h 5376282"/>
              <a:gd name="connsiteX238" fmla="*/ 3391850 w 8114427"/>
              <a:gd name="connsiteY238" fmla="*/ 4161446 h 5376282"/>
              <a:gd name="connsiteX239" fmla="*/ 3365848 w 8114427"/>
              <a:gd name="connsiteY239" fmla="*/ 4096441 h 5376282"/>
              <a:gd name="connsiteX240" fmla="*/ 3296510 w 8114427"/>
              <a:gd name="connsiteY240" fmla="*/ 4035770 h 5376282"/>
              <a:gd name="connsiteX241" fmla="*/ 3279175 w 8114427"/>
              <a:gd name="connsiteY241" fmla="*/ 3966432 h 5376282"/>
              <a:gd name="connsiteX242" fmla="*/ 3248839 w 8114427"/>
              <a:gd name="connsiteY242" fmla="*/ 3936096 h 5376282"/>
              <a:gd name="connsiteX243" fmla="*/ 3240172 w 8114427"/>
              <a:gd name="connsiteY243" fmla="*/ 3905760 h 5376282"/>
              <a:gd name="connsiteX244" fmla="*/ 3114497 w 8114427"/>
              <a:gd name="connsiteY244" fmla="*/ 3797419 h 5376282"/>
              <a:gd name="connsiteX245" fmla="*/ 2980153 w 8114427"/>
              <a:gd name="connsiteY245" fmla="*/ 3758416 h 5376282"/>
              <a:gd name="connsiteX246" fmla="*/ 2923815 w 8114427"/>
              <a:gd name="connsiteY246" fmla="*/ 3697746 h 5376282"/>
              <a:gd name="connsiteX247" fmla="*/ 2867480 w 8114427"/>
              <a:gd name="connsiteY247" fmla="*/ 3650075 h 5376282"/>
              <a:gd name="connsiteX248" fmla="*/ 2806810 w 8114427"/>
              <a:gd name="connsiteY248" fmla="*/ 3637074 h 5376282"/>
              <a:gd name="connsiteX249" fmla="*/ 2798142 w 8114427"/>
              <a:gd name="connsiteY249" fmla="*/ 3524399 h 5376282"/>
              <a:gd name="connsiteX250" fmla="*/ 2798143 w 8114427"/>
              <a:gd name="connsiteY250" fmla="*/ 3463728 h 5376282"/>
              <a:gd name="connsiteX251" fmla="*/ 2884816 w 8114427"/>
              <a:gd name="connsiteY251" fmla="*/ 3351053 h 5376282"/>
              <a:gd name="connsiteX252" fmla="*/ 2880504 w 8114427"/>
              <a:gd name="connsiteY252" fmla="*/ 3250100 h 5376282"/>
              <a:gd name="connsiteX253" fmla="*/ 2810649 w 8114427"/>
              <a:gd name="connsiteY253" fmla="*/ 3120674 h 5376282"/>
              <a:gd name="connsiteX254" fmla="*/ 2719113 w 8114427"/>
              <a:gd name="connsiteY254" fmla="*/ 3110284 h 5376282"/>
              <a:gd name="connsiteX255" fmla="*/ 2659973 w 8114427"/>
              <a:gd name="connsiteY255" fmla="*/ 3080958 h 5376282"/>
              <a:gd name="connsiteX0" fmla="*/ 1574096 w 8114427"/>
              <a:gd name="connsiteY0" fmla="*/ 3303354 h 5376282"/>
              <a:gd name="connsiteX1" fmla="*/ 703062 w 8114427"/>
              <a:gd name="connsiteY1" fmla="*/ 2544701 h 5376282"/>
              <a:gd name="connsiteX2" fmla="*/ 414930 w 8114427"/>
              <a:gd name="connsiteY2" fmla="*/ 2585182 h 5376282"/>
              <a:gd name="connsiteX3" fmla="*/ 476843 w 8114427"/>
              <a:gd name="connsiteY3" fmla="*/ 2287526 h 5376282"/>
              <a:gd name="connsiteX4" fmla="*/ 622100 w 8114427"/>
              <a:gd name="connsiteY4" fmla="*/ 2330388 h 5376282"/>
              <a:gd name="connsiteX5" fmla="*/ 719731 w 8114427"/>
              <a:gd name="connsiteY5" fmla="*/ 2366107 h 5376282"/>
              <a:gd name="connsiteX6" fmla="*/ 829268 w 8114427"/>
              <a:gd name="connsiteY6" fmla="*/ 2330388 h 5376282"/>
              <a:gd name="connsiteX7" fmla="*/ 933092 w 8114427"/>
              <a:gd name="connsiteY7" fmla="*/ 2462308 h 5376282"/>
              <a:gd name="connsiteX8" fmla="*/ 979286 w 8114427"/>
              <a:gd name="connsiteY8" fmla="*/ 2406588 h 5376282"/>
              <a:gd name="connsiteX9" fmla="*/ 895943 w 8114427"/>
              <a:gd name="connsiteY9" fmla="*/ 2383251 h 5376282"/>
              <a:gd name="connsiteX10" fmla="*/ 897848 w 8114427"/>
              <a:gd name="connsiteY10" fmla="*/ 2294669 h 5376282"/>
              <a:gd name="connsiteX11" fmla="*/ 953093 w 8114427"/>
              <a:gd name="connsiteY11" fmla="*/ 2040828 h 5376282"/>
              <a:gd name="connsiteX12" fmla="*/ 882262 w 8114427"/>
              <a:gd name="connsiteY12" fmla="*/ 1952938 h 5376282"/>
              <a:gd name="connsiteX13" fmla="*/ 819649 w 8114427"/>
              <a:gd name="connsiteY13" fmla="*/ 1842296 h 5376282"/>
              <a:gd name="connsiteX14" fmla="*/ 724892 w 8114427"/>
              <a:gd name="connsiteY14" fmla="*/ 1694990 h 5376282"/>
              <a:gd name="connsiteX15" fmla="*/ 582758 w 8114427"/>
              <a:gd name="connsiteY15" fmla="*/ 1570351 h 5376282"/>
              <a:gd name="connsiteX16" fmla="*/ 490044 w 8114427"/>
              <a:gd name="connsiteY16" fmla="*/ 1461969 h 5376282"/>
              <a:gd name="connsiteX17" fmla="*/ 398787 w 8114427"/>
              <a:gd name="connsiteY17" fmla="*/ 1377494 h 5376282"/>
              <a:gd name="connsiteX18" fmla="*/ 373643 w 8114427"/>
              <a:gd name="connsiteY18" fmla="*/ 1258831 h 5376282"/>
              <a:gd name="connsiteX19" fmla="*/ 379402 w 8114427"/>
              <a:gd name="connsiteY19" fmla="*/ 1151904 h 5376282"/>
              <a:gd name="connsiteX20" fmla="*/ 343327 w 8114427"/>
              <a:gd name="connsiteY20" fmla="*/ 1054238 h 5376282"/>
              <a:gd name="connsiteX21" fmla="*/ 302947 w 8114427"/>
              <a:gd name="connsiteY21" fmla="*/ 996082 h 5376282"/>
              <a:gd name="connsiteX22" fmla="*/ 307902 w 8114427"/>
              <a:gd name="connsiteY22" fmla="*/ 860731 h 5376282"/>
              <a:gd name="connsiteX23" fmla="*/ 218162 w 8114427"/>
              <a:gd name="connsiteY23" fmla="*/ 767429 h 5376282"/>
              <a:gd name="connsiteX24" fmla="*/ 238786 w 8114427"/>
              <a:gd name="connsiteY24" fmla="*/ 673694 h 5376282"/>
              <a:gd name="connsiteX25" fmla="*/ 131859 w 8114427"/>
              <a:gd name="connsiteY25" fmla="*/ 414074 h 5376282"/>
              <a:gd name="connsiteX26" fmla="*/ 179454 w 8114427"/>
              <a:gd name="connsiteY26" fmla="*/ 360503 h 5376282"/>
              <a:gd name="connsiteX27" fmla="*/ 91696 w 8114427"/>
              <a:gd name="connsiteY27" fmla="*/ 241499 h 5376282"/>
              <a:gd name="connsiteX28" fmla="*/ 44535 w 8114427"/>
              <a:gd name="connsiteY28" fmla="*/ 106364 h 5376282"/>
              <a:gd name="connsiteX29" fmla="*/ 73903 w 8114427"/>
              <a:gd name="connsiteY29" fmla="*/ 3029 h 5376282"/>
              <a:gd name="connsiteX30" fmla="*/ 914999 w 8114427"/>
              <a:gd name="connsiteY30" fmla="*/ 32694 h 5376282"/>
              <a:gd name="connsiteX31" fmla="*/ 985387 w 8114427"/>
              <a:gd name="connsiteY31" fmla="*/ 86035 h 5376282"/>
              <a:gd name="connsiteX32" fmla="*/ 1040724 w 8114427"/>
              <a:gd name="connsiteY32" fmla="*/ 212028 h 5376282"/>
              <a:gd name="connsiteX33" fmla="*/ 2217091 w 8114427"/>
              <a:gd name="connsiteY33" fmla="*/ 808490 h 5376282"/>
              <a:gd name="connsiteX34" fmla="*/ 2789562 w 8114427"/>
              <a:gd name="connsiteY34" fmla="*/ 907056 h 5376282"/>
              <a:gd name="connsiteX35" fmla="*/ 3280035 w 8114427"/>
              <a:gd name="connsiteY35" fmla="*/ 953195 h 5376282"/>
              <a:gd name="connsiteX36" fmla="*/ 3494599 w 8114427"/>
              <a:gd name="connsiteY36" fmla="*/ 977101 h 5376282"/>
              <a:gd name="connsiteX37" fmla="*/ 3506552 w 8114427"/>
              <a:gd name="connsiteY37" fmla="*/ 977101 h 5376282"/>
              <a:gd name="connsiteX38" fmla="*/ 3518505 w 8114427"/>
              <a:gd name="connsiteY38" fmla="*/ 779877 h 5376282"/>
              <a:gd name="connsiteX39" fmla="*/ 3518505 w 8114427"/>
              <a:gd name="connsiteY39" fmla="*/ 773901 h 5376282"/>
              <a:gd name="connsiteX40" fmla="*/ 3655964 w 8114427"/>
              <a:gd name="connsiteY40" fmla="*/ 773901 h 5376282"/>
              <a:gd name="connsiteX41" fmla="*/ 4205799 w 8114427"/>
              <a:gd name="connsiteY41" fmla="*/ 821713 h 5376282"/>
              <a:gd name="connsiteX42" fmla="*/ 4241658 w 8114427"/>
              <a:gd name="connsiteY42" fmla="*/ 821713 h 5376282"/>
              <a:gd name="connsiteX43" fmla="*/ 4271540 w 8114427"/>
              <a:gd name="connsiteY43" fmla="*/ 851595 h 5376282"/>
              <a:gd name="connsiteX44" fmla="*/ 4295446 w 8114427"/>
              <a:gd name="connsiteY44" fmla="*/ 905383 h 5376282"/>
              <a:gd name="connsiteX45" fmla="*/ 4301423 w 8114427"/>
              <a:gd name="connsiteY45" fmla="*/ 953195 h 5376282"/>
              <a:gd name="connsiteX46" fmla="*/ 4343258 w 8114427"/>
              <a:gd name="connsiteY46" fmla="*/ 1001007 h 5376282"/>
              <a:gd name="connsiteX47" fmla="*/ 4408999 w 8114427"/>
              <a:gd name="connsiteY47" fmla="*/ 1012960 h 5376282"/>
              <a:gd name="connsiteX48" fmla="*/ 4462787 w 8114427"/>
              <a:gd name="connsiteY48" fmla="*/ 1060772 h 5376282"/>
              <a:gd name="connsiteX49" fmla="*/ 4504623 w 8114427"/>
              <a:gd name="connsiteY49" fmla="*/ 1114560 h 5376282"/>
              <a:gd name="connsiteX50" fmla="*/ 4558411 w 8114427"/>
              <a:gd name="connsiteY50" fmla="*/ 1168348 h 5376282"/>
              <a:gd name="connsiteX51" fmla="*/ 4576340 w 8114427"/>
              <a:gd name="connsiteY51" fmla="*/ 1198230 h 5376282"/>
              <a:gd name="connsiteX52" fmla="*/ 4630129 w 8114427"/>
              <a:gd name="connsiteY52" fmla="*/ 1246042 h 5376282"/>
              <a:gd name="connsiteX53" fmla="*/ 4683917 w 8114427"/>
              <a:gd name="connsiteY53" fmla="*/ 1293854 h 5376282"/>
              <a:gd name="connsiteX54" fmla="*/ 4689893 w 8114427"/>
              <a:gd name="connsiteY54" fmla="*/ 1293854 h 5376282"/>
              <a:gd name="connsiteX55" fmla="*/ 4749658 w 8114427"/>
              <a:gd name="connsiteY55" fmla="*/ 1311783 h 5376282"/>
              <a:gd name="connsiteX56" fmla="*/ 4791493 w 8114427"/>
              <a:gd name="connsiteY56" fmla="*/ 1365572 h 5376282"/>
              <a:gd name="connsiteX57" fmla="*/ 4797470 w 8114427"/>
              <a:gd name="connsiteY57" fmla="*/ 1377524 h 5376282"/>
              <a:gd name="connsiteX58" fmla="*/ 4821376 w 8114427"/>
              <a:gd name="connsiteY58" fmla="*/ 1401430 h 5376282"/>
              <a:gd name="connsiteX59" fmla="*/ 4845281 w 8114427"/>
              <a:gd name="connsiteY59" fmla="*/ 1443266 h 5376282"/>
              <a:gd name="connsiteX60" fmla="*/ 4851258 w 8114427"/>
              <a:gd name="connsiteY60" fmla="*/ 1491077 h 5376282"/>
              <a:gd name="connsiteX61" fmla="*/ 4863211 w 8114427"/>
              <a:gd name="connsiteY61" fmla="*/ 1514983 h 5376282"/>
              <a:gd name="connsiteX62" fmla="*/ 4887117 w 8114427"/>
              <a:gd name="connsiteY62" fmla="*/ 1544866 h 5376282"/>
              <a:gd name="connsiteX63" fmla="*/ 4911023 w 8114427"/>
              <a:gd name="connsiteY63" fmla="*/ 1580724 h 5376282"/>
              <a:gd name="connsiteX64" fmla="*/ 4922976 w 8114427"/>
              <a:gd name="connsiteY64" fmla="*/ 1610607 h 5376282"/>
              <a:gd name="connsiteX65" fmla="*/ 4899070 w 8114427"/>
              <a:gd name="connsiteY65" fmla="*/ 1664395 h 5376282"/>
              <a:gd name="connsiteX66" fmla="*/ 4922976 w 8114427"/>
              <a:gd name="connsiteY66" fmla="*/ 1712207 h 5376282"/>
              <a:gd name="connsiteX67" fmla="*/ 4934929 w 8114427"/>
              <a:gd name="connsiteY67" fmla="*/ 1742089 h 5376282"/>
              <a:gd name="connsiteX68" fmla="*/ 4952858 w 8114427"/>
              <a:gd name="connsiteY68" fmla="*/ 1783924 h 5376282"/>
              <a:gd name="connsiteX69" fmla="*/ 4964811 w 8114427"/>
              <a:gd name="connsiteY69" fmla="*/ 1801854 h 5376282"/>
              <a:gd name="connsiteX70" fmla="*/ 4964811 w 8114427"/>
              <a:gd name="connsiteY70" fmla="*/ 1831736 h 5376282"/>
              <a:gd name="connsiteX71" fmla="*/ 5012623 w 8114427"/>
              <a:gd name="connsiteY71" fmla="*/ 1891501 h 5376282"/>
              <a:gd name="connsiteX72" fmla="*/ 5042505 w 8114427"/>
              <a:gd name="connsiteY72" fmla="*/ 1909430 h 5376282"/>
              <a:gd name="connsiteX73" fmla="*/ 5048481 w 8114427"/>
              <a:gd name="connsiteY73" fmla="*/ 1903454 h 5376282"/>
              <a:gd name="connsiteX74" fmla="*/ 5090317 w 8114427"/>
              <a:gd name="connsiteY74" fmla="*/ 1921383 h 5376282"/>
              <a:gd name="connsiteX75" fmla="*/ 5144105 w 8114427"/>
              <a:gd name="connsiteY75" fmla="*/ 1969195 h 5376282"/>
              <a:gd name="connsiteX76" fmla="*/ 5185940 w 8114427"/>
              <a:gd name="connsiteY76" fmla="*/ 2005054 h 5376282"/>
              <a:gd name="connsiteX77" fmla="*/ 5221799 w 8114427"/>
              <a:gd name="connsiteY77" fmla="*/ 2017007 h 5376282"/>
              <a:gd name="connsiteX78" fmla="*/ 5275587 w 8114427"/>
              <a:gd name="connsiteY78" fmla="*/ 2028960 h 5376282"/>
              <a:gd name="connsiteX79" fmla="*/ 5275587 w 8114427"/>
              <a:gd name="connsiteY79" fmla="*/ 2052866 h 5376282"/>
              <a:gd name="connsiteX80" fmla="*/ 5323399 w 8114427"/>
              <a:gd name="connsiteY80" fmla="*/ 2082748 h 5376282"/>
              <a:gd name="connsiteX81" fmla="*/ 5359258 w 8114427"/>
              <a:gd name="connsiteY81" fmla="*/ 2088724 h 5376282"/>
              <a:gd name="connsiteX82" fmla="*/ 5401093 w 8114427"/>
              <a:gd name="connsiteY82" fmla="*/ 2124583 h 5376282"/>
              <a:gd name="connsiteX83" fmla="*/ 5430976 w 8114427"/>
              <a:gd name="connsiteY83" fmla="*/ 2142513 h 5376282"/>
              <a:gd name="connsiteX84" fmla="*/ 5442929 w 8114427"/>
              <a:gd name="connsiteY84" fmla="*/ 2148489 h 5376282"/>
              <a:gd name="connsiteX85" fmla="*/ 5466834 w 8114427"/>
              <a:gd name="connsiteY85" fmla="*/ 2154466 h 5376282"/>
              <a:gd name="connsiteX86" fmla="*/ 5526599 w 8114427"/>
              <a:gd name="connsiteY86" fmla="*/ 2178372 h 5376282"/>
              <a:gd name="connsiteX87" fmla="*/ 5550505 w 8114427"/>
              <a:gd name="connsiteY87" fmla="*/ 2154466 h 5376282"/>
              <a:gd name="connsiteX88" fmla="*/ 5574411 w 8114427"/>
              <a:gd name="connsiteY88" fmla="*/ 2130560 h 5376282"/>
              <a:gd name="connsiteX89" fmla="*/ 5604293 w 8114427"/>
              <a:gd name="connsiteY89" fmla="*/ 2088724 h 5376282"/>
              <a:gd name="connsiteX90" fmla="*/ 5646129 w 8114427"/>
              <a:gd name="connsiteY90" fmla="*/ 2064819 h 5376282"/>
              <a:gd name="connsiteX91" fmla="*/ 5634176 w 8114427"/>
              <a:gd name="connsiteY91" fmla="*/ 2046889 h 5376282"/>
              <a:gd name="connsiteX92" fmla="*/ 5634176 w 8114427"/>
              <a:gd name="connsiteY92" fmla="*/ 2011030 h 5376282"/>
              <a:gd name="connsiteX93" fmla="*/ 5670034 w 8114427"/>
              <a:gd name="connsiteY93" fmla="*/ 1975172 h 5376282"/>
              <a:gd name="connsiteX94" fmla="*/ 5670034 w 8114427"/>
              <a:gd name="connsiteY94" fmla="*/ 1957242 h 5376282"/>
              <a:gd name="connsiteX95" fmla="*/ 5735776 w 8114427"/>
              <a:gd name="connsiteY95" fmla="*/ 1819783 h 5376282"/>
              <a:gd name="connsiteX96" fmla="*/ 5753705 w 8114427"/>
              <a:gd name="connsiteY96" fmla="*/ 1813807 h 5376282"/>
              <a:gd name="connsiteX97" fmla="*/ 5843352 w 8114427"/>
              <a:gd name="connsiteY97" fmla="*/ 1795877 h 5376282"/>
              <a:gd name="connsiteX98" fmla="*/ 5855305 w 8114427"/>
              <a:gd name="connsiteY98" fmla="*/ 1795877 h 5376282"/>
              <a:gd name="connsiteX99" fmla="*/ 5879210 w 8114427"/>
              <a:gd name="connsiteY99" fmla="*/ 1765996 h 5376282"/>
              <a:gd name="connsiteX100" fmla="*/ 6070456 w 8114427"/>
              <a:gd name="connsiteY100" fmla="*/ 1789901 h 5376282"/>
              <a:gd name="connsiteX101" fmla="*/ 6219869 w 8114427"/>
              <a:gd name="connsiteY101" fmla="*/ 1807830 h 5376282"/>
              <a:gd name="connsiteX102" fmla="*/ 6291586 w 8114427"/>
              <a:gd name="connsiteY102" fmla="*/ 1849666 h 5376282"/>
              <a:gd name="connsiteX103" fmla="*/ 6327444 w 8114427"/>
              <a:gd name="connsiteY103" fmla="*/ 1897477 h 5376282"/>
              <a:gd name="connsiteX104" fmla="*/ 6333421 w 8114427"/>
              <a:gd name="connsiteY104" fmla="*/ 1939313 h 5376282"/>
              <a:gd name="connsiteX105" fmla="*/ 6423067 w 8114427"/>
              <a:gd name="connsiteY105" fmla="*/ 1951266 h 5376282"/>
              <a:gd name="connsiteX106" fmla="*/ 6452950 w 8114427"/>
              <a:gd name="connsiteY106" fmla="*/ 2017007 h 5376282"/>
              <a:gd name="connsiteX107" fmla="*/ 6512713 w 8114427"/>
              <a:gd name="connsiteY107" fmla="*/ 2046889 h 5376282"/>
              <a:gd name="connsiteX108" fmla="*/ 6584431 w 8114427"/>
              <a:gd name="connsiteY108" fmla="*/ 2118606 h 5376282"/>
              <a:gd name="connsiteX109" fmla="*/ 6620289 w 8114427"/>
              <a:gd name="connsiteY109" fmla="*/ 2256065 h 5376282"/>
              <a:gd name="connsiteX110" fmla="*/ 6703960 w 8114427"/>
              <a:gd name="connsiteY110" fmla="*/ 2381572 h 5376282"/>
              <a:gd name="connsiteX111" fmla="*/ 6745795 w 8114427"/>
              <a:gd name="connsiteY111" fmla="*/ 2501101 h 5376282"/>
              <a:gd name="connsiteX112" fmla="*/ 6829465 w 8114427"/>
              <a:gd name="connsiteY112" fmla="*/ 2560866 h 5376282"/>
              <a:gd name="connsiteX113" fmla="*/ 6889229 w 8114427"/>
              <a:gd name="connsiteY113" fmla="*/ 2650512 h 5376282"/>
              <a:gd name="connsiteX114" fmla="*/ 6948993 w 8114427"/>
              <a:gd name="connsiteY114" fmla="*/ 2758089 h 5376282"/>
              <a:gd name="connsiteX115" fmla="*/ 6996805 w 8114427"/>
              <a:gd name="connsiteY115" fmla="*/ 2805900 h 5376282"/>
              <a:gd name="connsiteX116" fmla="*/ 7068521 w 8114427"/>
              <a:gd name="connsiteY116" fmla="*/ 2829806 h 5376282"/>
              <a:gd name="connsiteX117" fmla="*/ 7080473 w 8114427"/>
              <a:gd name="connsiteY117" fmla="*/ 2907501 h 5376282"/>
              <a:gd name="connsiteX118" fmla="*/ 7086450 w 8114427"/>
              <a:gd name="connsiteY118" fmla="*/ 2979218 h 5376282"/>
              <a:gd name="connsiteX119" fmla="*/ 7104378 w 8114427"/>
              <a:gd name="connsiteY119" fmla="*/ 3080819 h 5376282"/>
              <a:gd name="connsiteX120" fmla="*/ 7146214 w 8114427"/>
              <a:gd name="connsiteY120" fmla="*/ 3182419 h 5376282"/>
              <a:gd name="connsiteX121" fmla="*/ 7176095 w 8114427"/>
              <a:gd name="connsiteY121" fmla="*/ 3194372 h 5376282"/>
              <a:gd name="connsiteX122" fmla="*/ 7200002 w 8114427"/>
              <a:gd name="connsiteY122" fmla="*/ 3260112 h 5376282"/>
              <a:gd name="connsiteX123" fmla="*/ 7277694 w 8114427"/>
              <a:gd name="connsiteY123" fmla="*/ 3361711 h 5376282"/>
              <a:gd name="connsiteX124" fmla="*/ 7385271 w 8114427"/>
              <a:gd name="connsiteY124" fmla="*/ 3391593 h 5376282"/>
              <a:gd name="connsiteX125" fmla="*/ 7451012 w 8114427"/>
              <a:gd name="connsiteY125" fmla="*/ 3445381 h 5376282"/>
              <a:gd name="connsiteX126" fmla="*/ 7558588 w 8114427"/>
              <a:gd name="connsiteY126" fmla="*/ 3451357 h 5376282"/>
              <a:gd name="connsiteX127" fmla="*/ 7630305 w 8114427"/>
              <a:gd name="connsiteY127" fmla="*/ 3517097 h 5376282"/>
              <a:gd name="connsiteX128" fmla="*/ 7702023 w 8114427"/>
              <a:gd name="connsiteY128" fmla="*/ 3546980 h 5376282"/>
              <a:gd name="connsiteX129" fmla="*/ 7857410 w 8114427"/>
              <a:gd name="connsiteY129" fmla="*/ 3535026 h 5376282"/>
              <a:gd name="connsiteX130" fmla="*/ 7970962 w 8114427"/>
              <a:gd name="connsiteY130" fmla="*/ 3588814 h 5376282"/>
              <a:gd name="connsiteX131" fmla="*/ 8012796 w 8114427"/>
              <a:gd name="connsiteY131" fmla="*/ 3612720 h 5376282"/>
              <a:gd name="connsiteX132" fmla="*/ 8090490 w 8114427"/>
              <a:gd name="connsiteY132" fmla="*/ 3564909 h 5376282"/>
              <a:gd name="connsiteX133" fmla="*/ 8108418 w 8114427"/>
              <a:gd name="connsiteY133" fmla="*/ 3558932 h 5376282"/>
              <a:gd name="connsiteX134" fmla="*/ 8114394 w 8114427"/>
              <a:gd name="connsiteY134" fmla="*/ 3720296 h 5376282"/>
              <a:gd name="connsiteX135" fmla="*/ 8030724 w 8114427"/>
              <a:gd name="connsiteY135" fmla="*/ 3893614 h 5376282"/>
              <a:gd name="connsiteX136" fmla="*/ 7970960 w 8114427"/>
              <a:gd name="connsiteY136" fmla="*/ 4054978 h 5376282"/>
              <a:gd name="connsiteX137" fmla="*/ 7929124 w 8114427"/>
              <a:gd name="connsiteY137" fmla="*/ 4365754 h 5376282"/>
              <a:gd name="connsiteX138" fmla="*/ 7911195 w 8114427"/>
              <a:gd name="connsiteY138" fmla="*/ 4568954 h 5376282"/>
              <a:gd name="connsiteX139" fmla="*/ 7917171 w 8114427"/>
              <a:gd name="connsiteY139" fmla="*/ 4736295 h 5376282"/>
              <a:gd name="connsiteX140" fmla="*/ 7917171 w 8114427"/>
              <a:gd name="connsiteY140" fmla="*/ 4867777 h 5376282"/>
              <a:gd name="connsiteX141" fmla="*/ 7929124 w 8114427"/>
              <a:gd name="connsiteY141" fmla="*/ 5029141 h 5376282"/>
              <a:gd name="connsiteX142" fmla="*/ 7893266 w 8114427"/>
              <a:gd name="connsiteY142" fmla="*/ 5166599 h 5376282"/>
              <a:gd name="connsiteX143" fmla="*/ 7905219 w 8114427"/>
              <a:gd name="connsiteY143" fmla="*/ 5280152 h 5376282"/>
              <a:gd name="connsiteX144" fmla="*/ 7935101 w 8114427"/>
              <a:gd name="connsiteY144" fmla="*/ 5369799 h 5376282"/>
              <a:gd name="connsiteX145" fmla="*/ 7911195 w 8114427"/>
              <a:gd name="connsiteY145" fmla="*/ 5369798 h 5376282"/>
              <a:gd name="connsiteX146" fmla="*/ 7815571 w 8114427"/>
              <a:gd name="connsiteY146" fmla="*/ 5327962 h 5376282"/>
              <a:gd name="connsiteX147" fmla="*/ 7725924 w 8114427"/>
              <a:gd name="connsiteY147" fmla="*/ 5286127 h 5376282"/>
              <a:gd name="connsiteX148" fmla="*/ 7678113 w 8114427"/>
              <a:gd name="connsiteY148" fmla="*/ 5292104 h 5376282"/>
              <a:gd name="connsiteX149" fmla="*/ 7546631 w 8114427"/>
              <a:gd name="connsiteY149" fmla="*/ 5298081 h 5376282"/>
              <a:gd name="connsiteX150" fmla="*/ 7474913 w 8114427"/>
              <a:gd name="connsiteY150" fmla="*/ 5310034 h 5376282"/>
              <a:gd name="connsiteX151" fmla="*/ 7445031 w 8114427"/>
              <a:gd name="connsiteY151" fmla="*/ 5339916 h 5376282"/>
              <a:gd name="connsiteX152" fmla="*/ 7259760 w 8114427"/>
              <a:gd name="connsiteY152" fmla="*/ 5298080 h 5376282"/>
              <a:gd name="connsiteX153" fmla="*/ 7214129 w 8114427"/>
              <a:gd name="connsiteY153" fmla="*/ 5192855 h 5376282"/>
              <a:gd name="connsiteX154" fmla="*/ 7179460 w 8114427"/>
              <a:gd name="connsiteY154" fmla="*/ 5214524 h 5376282"/>
              <a:gd name="connsiteX155" fmla="*/ 7144791 w 8114427"/>
              <a:gd name="connsiteY155" fmla="*/ 5179854 h 5376282"/>
              <a:gd name="connsiteX156" fmla="*/ 7127456 w 8114427"/>
              <a:gd name="connsiteY156" fmla="*/ 5218856 h 5376282"/>
              <a:gd name="connsiteX157" fmla="*/ 6915107 w 8114427"/>
              <a:gd name="connsiteY157" fmla="*/ 5145184 h 5376282"/>
              <a:gd name="connsiteX158" fmla="*/ 6893439 w 8114427"/>
              <a:gd name="connsiteY158" fmla="*/ 5097514 h 5376282"/>
              <a:gd name="connsiteX159" fmla="*/ 6941109 w 8114427"/>
              <a:gd name="connsiteY159" fmla="*/ 5054178 h 5376282"/>
              <a:gd name="connsiteX160" fmla="*/ 6906440 w 8114427"/>
              <a:gd name="connsiteY160" fmla="*/ 4976172 h 5376282"/>
              <a:gd name="connsiteX161" fmla="*/ 6863104 w 8114427"/>
              <a:gd name="connsiteY161" fmla="*/ 4980506 h 5376282"/>
              <a:gd name="connsiteX162" fmla="*/ 6880438 w 8114427"/>
              <a:gd name="connsiteY162" fmla="*/ 4928502 h 5376282"/>
              <a:gd name="connsiteX163" fmla="*/ 6780764 w 8114427"/>
              <a:gd name="connsiteY163" fmla="*/ 4928502 h 5376282"/>
              <a:gd name="connsiteX164" fmla="*/ 6750429 w 8114427"/>
              <a:gd name="connsiteY164" fmla="*/ 4958837 h 5376282"/>
              <a:gd name="connsiteX165" fmla="*/ 6715759 w 8114427"/>
              <a:gd name="connsiteY165" fmla="*/ 4950170 h 5376282"/>
              <a:gd name="connsiteX166" fmla="*/ 6702758 w 8114427"/>
              <a:gd name="connsiteY166" fmla="*/ 4915501 h 5376282"/>
              <a:gd name="connsiteX167" fmla="*/ 6698424 w 8114427"/>
              <a:gd name="connsiteY167" fmla="*/ 4824495 h 5376282"/>
              <a:gd name="connsiteX168" fmla="*/ 6681090 w 8114427"/>
              <a:gd name="connsiteY168" fmla="*/ 4729155 h 5376282"/>
              <a:gd name="connsiteX169" fmla="*/ 6685423 w 8114427"/>
              <a:gd name="connsiteY169" fmla="*/ 4659816 h 5376282"/>
              <a:gd name="connsiteX170" fmla="*/ 6620418 w 8114427"/>
              <a:gd name="connsiteY170" fmla="*/ 4573142 h 5376282"/>
              <a:gd name="connsiteX171" fmla="*/ 6624753 w 8114427"/>
              <a:gd name="connsiteY171" fmla="*/ 4425798 h 5376282"/>
              <a:gd name="connsiteX172" fmla="*/ 6529412 w 8114427"/>
              <a:gd name="connsiteY172" fmla="*/ 4304457 h 5376282"/>
              <a:gd name="connsiteX173" fmla="*/ 6494743 w 8114427"/>
              <a:gd name="connsiteY173" fmla="*/ 4261120 h 5376282"/>
              <a:gd name="connsiteX174" fmla="*/ 6438406 w 8114427"/>
              <a:gd name="connsiteY174" fmla="*/ 4274121 h 5376282"/>
              <a:gd name="connsiteX175" fmla="*/ 6395069 w 8114427"/>
              <a:gd name="connsiteY175" fmla="*/ 4252453 h 5376282"/>
              <a:gd name="connsiteX176" fmla="*/ 6356067 w 8114427"/>
              <a:gd name="connsiteY176" fmla="*/ 4174447 h 5376282"/>
              <a:gd name="connsiteX177" fmla="*/ 6299729 w 8114427"/>
              <a:gd name="connsiteY177" fmla="*/ 4183114 h 5376282"/>
              <a:gd name="connsiteX178" fmla="*/ 6243391 w 8114427"/>
              <a:gd name="connsiteY178" fmla="*/ 4204783 h 5376282"/>
              <a:gd name="connsiteX179" fmla="*/ 6165385 w 8114427"/>
              <a:gd name="connsiteY179" fmla="*/ 4209116 h 5376282"/>
              <a:gd name="connsiteX180" fmla="*/ 6161052 w 8114427"/>
              <a:gd name="connsiteY180" fmla="*/ 4174447 h 5376282"/>
              <a:gd name="connsiteX181" fmla="*/ 6182721 w 8114427"/>
              <a:gd name="connsiteY181" fmla="*/ 4165779 h 5376282"/>
              <a:gd name="connsiteX182" fmla="*/ 6139384 w 8114427"/>
              <a:gd name="connsiteY182" fmla="*/ 4126776 h 5376282"/>
              <a:gd name="connsiteX183" fmla="*/ 6100381 w 8114427"/>
              <a:gd name="connsiteY183" fmla="*/ 4113776 h 5376282"/>
              <a:gd name="connsiteX184" fmla="*/ 6018041 w 8114427"/>
              <a:gd name="connsiteY184" fmla="*/ 4035770 h 5376282"/>
              <a:gd name="connsiteX185" fmla="*/ 5840362 w 8114427"/>
              <a:gd name="connsiteY185" fmla="*/ 4014102 h 5376282"/>
              <a:gd name="connsiteX186" fmla="*/ 5788357 w 8114427"/>
              <a:gd name="connsiteY186" fmla="*/ 4027103 h 5376282"/>
              <a:gd name="connsiteX187" fmla="*/ 5736354 w 8114427"/>
              <a:gd name="connsiteY187" fmla="*/ 4035771 h 5376282"/>
              <a:gd name="connsiteX188" fmla="*/ 5745022 w 8114427"/>
              <a:gd name="connsiteY188" fmla="*/ 4079107 h 5376282"/>
              <a:gd name="connsiteX189" fmla="*/ 5801360 w 8114427"/>
              <a:gd name="connsiteY189" fmla="*/ 4157112 h 5376282"/>
              <a:gd name="connsiteX190" fmla="*/ 5801359 w 8114427"/>
              <a:gd name="connsiteY190" fmla="*/ 4339126 h 5376282"/>
              <a:gd name="connsiteX191" fmla="*/ 5675683 w 8114427"/>
              <a:gd name="connsiteY191" fmla="*/ 4365128 h 5376282"/>
              <a:gd name="connsiteX192" fmla="*/ 5558675 w 8114427"/>
              <a:gd name="connsiteY192" fmla="*/ 4352126 h 5376282"/>
              <a:gd name="connsiteX193" fmla="*/ 5467668 w 8114427"/>
              <a:gd name="connsiteY193" fmla="*/ 4330458 h 5376282"/>
              <a:gd name="connsiteX194" fmla="*/ 5406997 w 8114427"/>
              <a:gd name="connsiteY194" fmla="*/ 4352127 h 5376282"/>
              <a:gd name="connsiteX195" fmla="*/ 5359327 w 8114427"/>
              <a:gd name="connsiteY195" fmla="*/ 4399797 h 5376282"/>
              <a:gd name="connsiteX196" fmla="*/ 5298656 w 8114427"/>
              <a:gd name="connsiteY196" fmla="*/ 4443134 h 5376282"/>
              <a:gd name="connsiteX197" fmla="*/ 5272654 w 8114427"/>
              <a:gd name="connsiteY197" fmla="*/ 4486469 h 5376282"/>
              <a:gd name="connsiteX198" fmla="*/ 5198982 w 8114427"/>
              <a:gd name="connsiteY198" fmla="*/ 4521139 h 5376282"/>
              <a:gd name="connsiteX199" fmla="*/ 5203315 w 8114427"/>
              <a:gd name="connsiteY199" fmla="*/ 4577477 h 5376282"/>
              <a:gd name="connsiteX200" fmla="*/ 5185981 w 8114427"/>
              <a:gd name="connsiteY200" fmla="*/ 4616479 h 5376282"/>
              <a:gd name="connsiteX201" fmla="*/ 5190315 w 8114427"/>
              <a:gd name="connsiteY201" fmla="*/ 4677150 h 5376282"/>
              <a:gd name="connsiteX202" fmla="*/ 5216316 w 8114427"/>
              <a:gd name="connsiteY202" fmla="*/ 4737821 h 5376282"/>
              <a:gd name="connsiteX203" fmla="*/ 5164312 w 8114427"/>
              <a:gd name="connsiteY203" fmla="*/ 4733488 h 5376282"/>
              <a:gd name="connsiteX204" fmla="*/ 5138311 w 8114427"/>
              <a:gd name="connsiteY204" fmla="*/ 4776824 h 5376282"/>
              <a:gd name="connsiteX205" fmla="*/ 5073306 w 8114427"/>
              <a:gd name="connsiteY205" fmla="*/ 4824494 h 5376282"/>
              <a:gd name="connsiteX206" fmla="*/ 5073306 w 8114427"/>
              <a:gd name="connsiteY206" fmla="*/ 4941503 h 5376282"/>
              <a:gd name="connsiteX207" fmla="*/ 5042970 w 8114427"/>
              <a:gd name="connsiteY207" fmla="*/ 4971838 h 5376282"/>
              <a:gd name="connsiteX208" fmla="*/ 5016969 w 8114427"/>
              <a:gd name="connsiteY208" fmla="*/ 5231857 h 5376282"/>
              <a:gd name="connsiteX209" fmla="*/ 4973633 w 8114427"/>
              <a:gd name="connsiteY209" fmla="*/ 5366201 h 5376282"/>
              <a:gd name="connsiteX210" fmla="*/ 4947631 w 8114427"/>
              <a:gd name="connsiteY210" fmla="*/ 5309863 h 5376282"/>
              <a:gd name="connsiteX211" fmla="*/ 4886959 w 8114427"/>
              <a:gd name="connsiteY211" fmla="*/ 5318530 h 5376282"/>
              <a:gd name="connsiteX212" fmla="*/ 4808953 w 8114427"/>
              <a:gd name="connsiteY212" fmla="*/ 5288195 h 5376282"/>
              <a:gd name="connsiteX213" fmla="*/ 4813287 w 8114427"/>
              <a:gd name="connsiteY213" fmla="*/ 5223190 h 5376282"/>
              <a:gd name="connsiteX214" fmla="*/ 4765617 w 8114427"/>
              <a:gd name="connsiteY214" fmla="*/ 5205855 h 5376282"/>
              <a:gd name="connsiteX215" fmla="*/ 4665944 w 8114427"/>
              <a:gd name="connsiteY215" fmla="*/ 5249192 h 5376282"/>
              <a:gd name="connsiteX216" fmla="*/ 4657276 w 8114427"/>
              <a:gd name="connsiteY216" fmla="*/ 5197189 h 5376282"/>
              <a:gd name="connsiteX217" fmla="*/ 4700612 w 8114427"/>
              <a:gd name="connsiteY217" fmla="*/ 5136518 h 5376282"/>
              <a:gd name="connsiteX218" fmla="*/ 4665943 w 8114427"/>
              <a:gd name="connsiteY218" fmla="*/ 5062846 h 5376282"/>
              <a:gd name="connsiteX219" fmla="*/ 4587937 w 8114427"/>
              <a:gd name="connsiteY219" fmla="*/ 5015175 h 5376282"/>
              <a:gd name="connsiteX220" fmla="*/ 4488263 w 8114427"/>
              <a:gd name="connsiteY220" fmla="*/ 5006508 h 5376282"/>
              <a:gd name="connsiteX221" fmla="*/ 4457927 w 8114427"/>
              <a:gd name="connsiteY221" fmla="*/ 5015175 h 5376282"/>
              <a:gd name="connsiteX222" fmla="*/ 4462261 w 8114427"/>
              <a:gd name="connsiteY222" fmla="*/ 5067178 h 5376282"/>
              <a:gd name="connsiteX223" fmla="*/ 4388589 w 8114427"/>
              <a:gd name="connsiteY223" fmla="*/ 5114849 h 5376282"/>
              <a:gd name="connsiteX224" fmla="*/ 4462261 w 8114427"/>
              <a:gd name="connsiteY224" fmla="*/ 5266528 h 5376282"/>
              <a:gd name="connsiteX225" fmla="*/ 4405924 w 8114427"/>
              <a:gd name="connsiteY225" fmla="*/ 5266528 h 5376282"/>
              <a:gd name="connsiteX226" fmla="*/ 4384256 w 8114427"/>
              <a:gd name="connsiteY226" fmla="*/ 5262193 h 5376282"/>
              <a:gd name="connsiteX227" fmla="*/ 4349588 w 8114427"/>
              <a:gd name="connsiteY227" fmla="*/ 5262193 h 5376282"/>
              <a:gd name="connsiteX228" fmla="*/ 4340919 w 8114427"/>
              <a:gd name="connsiteY228" fmla="*/ 5270860 h 5376282"/>
              <a:gd name="connsiteX229" fmla="*/ 4210910 w 8114427"/>
              <a:gd name="connsiteY229" fmla="*/ 5097514 h 5376282"/>
              <a:gd name="connsiteX230" fmla="*/ 4059232 w 8114427"/>
              <a:gd name="connsiteY230" fmla="*/ 4915502 h 5376282"/>
              <a:gd name="connsiteX231" fmla="*/ 4033230 w 8114427"/>
              <a:gd name="connsiteY231" fmla="*/ 4919835 h 5376282"/>
              <a:gd name="connsiteX232" fmla="*/ 3985560 w 8114427"/>
              <a:gd name="connsiteY232" fmla="*/ 4798492 h 5376282"/>
              <a:gd name="connsiteX233" fmla="*/ 3881553 w 8114427"/>
              <a:gd name="connsiteY233" fmla="*/ 4690151 h 5376282"/>
              <a:gd name="connsiteX234" fmla="*/ 3838216 w 8114427"/>
              <a:gd name="connsiteY234" fmla="*/ 4586143 h 5376282"/>
              <a:gd name="connsiteX235" fmla="*/ 3755877 w 8114427"/>
              <a:gd name="connsiteY235" fmla="*/ 4490803 h 5376282"/>
              <a:gd name="connsiteX236" fmla="*/ 3569530 w 8114427"/>
              <a:gd name="connsiteY236" fmla="*/ 4334792 h 5376282"/>
              <a:gd name="connsiteX237" fmla="*/ 3465522 w 8114427"/>
              <a:gd name="connsiteY237" fmla="*/ 4243785 h 5376282"/>
              <a:gd name="connsiteX238" fmla="*/ 3391850 w 8114427"/>
              <a:gd name="connsiteY238" fmla="*/ 4161446 h 5376282"/>
              <a:gd name="connsiteX239" fmla="*/ 3365848 w 8114427"/>
              <a:gd name="connsiteY239" fmla="*/ 4096441 h 5376282"/>
              <a:gd name="connsiteX240" fmla="*/ 3296510 w 8114427"/>
              <a:gd name="connsiteY240" fmla="*/ 4035770 h 5376282"/>
              <a:gd name="connsiteX241" fmla="*/ 3279175 w 8114427"/>
              <a:gd name="connsiteY241" fmla="*/ 3966432 h 5376282"/>
              <a:gd name="connsiteX242" fmla="*/ 3248839 w 8114427"/>
              <a:gd name="connsiteY242" fmla="*/ 3936096 h 5376282"/>
              <a:gd name="connsiteX243" fmla="*/ 3240172 w 8114427"/>
              <a:gd name="connsiteY243" fmla="*/ 3905760 h 5376282"/>
              <a:gd name="connsiteX244" fmla="*/ 3114497 w 8114427"/>
              <a:gd name="connsiteY244" fmla="*/ 3797419 h 5376282"/>
              <a:gd name="connsiteX245" fmla="*/ 2980153 w 8114427"/>
              <a:gd name="connsiteY245" fmla="*/ 3758416 h 5376282"/>
              <a:gd name="connsiteX246" fmla="*/ 2923815 w 8114427"/>
              <a:gd name="connsiteY246" fmla="*/ 3697746 h 5376282"/>
              <a:gd name="connsiteX247" fmla="*/ 2867480 w 8114427"/>
              <a:gd name="connsiteY247" fmla="*/ 3650075 h 5376282"/>
              <a:gd name="connsiteX248" fmla="*/ 2806810 w 8114427"/>
              <a:gd name="connsiteY248" fmla="*/ 3637074 h 5376282"/>
              <a:gd name="connsiteX249" fmla="*/ 2798142 w 8114427"/>
              <a:gd name="connsiteY249" fmla="*/ 3524399 h 5376282"/>
              <a:gd name="connsiteX250" fmla="*/ 2798143 w 8114427"/>
              <a:gd name="connsiteY250" fmla="*/ 3463728 h 5376282"/>
              <a:gd name="connsiteX251" fmla="*/ 2884816 w 8114427"/>
              <a:gd name="connsiteY251" fmla="*/ 3351053 h 5376282"/>
              <a:gd name="connsiteX252" fmla="*/ 2880504 w 8114427"/>
              <a:gd name="connsiteY252" fmla="*/ 3250100 h 5376282"/>
              <a:gd name="connsiteX253" fmla="*/ 2810649 w 8114427"/>
              <a:gd name="connsiteY253" fmla="*/ 3120674 h 5376282"/>
              <a:gd name="connsiteX254" fmla="*/ 2719113 w 8114427"/>
              <a:gd name="connsiteY254" fmla="*/ 3110284 h 5376282"/>
              <a:gd name="connsiteX255" fmla="*/ 2659973 w 8114427"/>
              <a:gd name="connsiteY255" fmla="*/ 3080958 h 5376282"/>
              <a:gd name="connsiteX0" fmla="*/ 1574096 w 8114427"/>
              <a:gd name="connsiteY0" fmla="*/ 3303354 h 5376282"/>
              <a:gd name="connsiteX1" fmla="*/ 703062 w 8114427"/>
              <a:gd name="connsiteY1" fmla="*/ 2544701 h 5376282"/>
              <a:gd name="connsiteX2" fmla="*/ 598286 w 8114427"/>
              <a:gd name="connsiteY2" fmla="*/ 2423257 h 5376282"/>
              <a:gd name="connsiteX3" fmla="*/ 476843 w 8114427"/>
              <a:gd name="connsiteY3" fmla="*/ 2287526 h 5376282"/>
              <a:gd name="connsiteX4" fmla="*/ 622100 w 8114427"/>
              <a:gd name="connsiteY4" fmla="*/ 2330388 h 5376282"/>
              <a:gd name="connsiteX5" fmla="*/ 719731 w 8114427"/>
              <a:gd name="connsiteY5" fmla="*/ 2366107 h 5376282"/>
              <a:gd name="connsiteX6" fmla="*/ 829268 w 8114427"/>
              <a:gd name="connsiteY6" fmla="*/ 2330388 h 5376282"/>
              <a:gd name="connsiteX7" fmla="*/ 933092 w 8114427"/>
              <a:gd name="connsiteY7" fmla="*/ 2462308 h 5376282"/>
              <a:gd name="connsiteX8" fmla="*/ 979286 w 8114427"/>
              <a:gd name="connsiteY8" fmla="*/ 2406588 h 5376282"/>
              <a:gd name="connsiteX9" fmla="*/ 895943 w 8114427"/>
              <a:gd name="connsiteY9" fmla="*/ 2383251 h 5376282"/>
              <a:gd name="connsiteX10" fmla="*/ 897848 w 8114427"/>
              <a:gd name="connsiteY10" fmla="*/ 2294669 h 5376282"/>
              <a:gd name="connsiteX11" fmla="*/ 953093 w 8114427"/>
              <a:gd name="connsiteY11" fmla="*/ 2040828 h 5376282"/>
              <a:gd name="connsiteX12" fmla="*/ 882262 w 8114427"/>
              <a:gd name="connsiteY12" fmla="*/ 1952938 h 5376282"/>
              <a:gd name="connsiteX13" fmla="*/ 819649 w 8114427"/>
              <a:gd name="connsiteY13" fmla="*/ 1842296 h 5376282"/>
              <a:gd name="connsiteX14" fmla="*/ 724892 w 8114427"/>
              <a:gd name="connsiteY14" fmla="*/ 1694990 h 5376282"/>
              <a:gd name="connsiteX15" fmla="*/ 582758 w 8114427"/>
              <a:gd name="connsiteY15" fmla="*/ 1570351 h 5376282"/>
              <a:gd name="connsiteX16" fmla="*/ 490044 w 8114427"/>
              <a:gd name="connsiteY16" fmla="*/ 1461969 h 5376282"/>
              <a:gd name="connsiteX17" fmla="*/ 398787 w 8114427"/>
              <a:gd name="connsiteY17" fmla="*/ 1377494 h 5376282"/>
              <a:gd name="connsiteX18" fmla="*/ 373643 w 8114427"/>
              <a:gd name="connsiteY18" fmla="*/ 1258831 h 5376282"/>
              <a:gd name="connsiteX19" fmla="*/ 379402 w 8114427"/>
              <a:gd name="connsiteY19" fmla="*/ 1151904 h 5376282"/>
              <a:gd name="connsiteX20" fmla="*/ 343327 w 8114427"/>
              <a:gd name="connsiteY20" fmla="*/ 1054238 h 5376282"/>
              <a:gd name="connsiteX21" fmla="*/ 302947 w 8114427"/>
              <a:gd name="connsiteY21" fmla="*/ 996082 h 5376282"/>
              <a:gd name="connsiteX22" fmla="*/ 307902 w 8114427"/>
              <a:gd name="connsiteY22" fmla="*/ 860731 h 5376282"/>
              <a:gd name="connsiteX23" fmla="*/ 218162 w 8114427"/>
              <a:gd name="connsiteY23" fmla="*/ 767429 h 5376282"/>
              <a:gd name="connsiteX24" fmla="*/ 238786 w 8114427"/>
              <a:gd name="connsiteY24" fmla="*/ 673694 h 5376282"/>
              <a:gd name="connsiteX25" fmla="*/ 131859 w 8114427"/>
              <a:gd name="connsiteY25" fmla="*/ 414074 h 5376282"/>
              <a:gd name="connsiteX26" fmla="*/ 179454 w 8114427"/>
              <a:gd name="connsiteY26" fmla="*/ 360503 h 5376282"/>
              <a:gd name="connsiteX27" fmla="*/ 91696 w 8114427"/>
              <a:gd name="connsiteY27" fmla="*/ 241499 h 5376282"/>
              <a:gd name="connsiteX28" fmla="*/ 44535 w 8114427"/>
              <a:gd name="connsiteY28" fmla="*/ 106364 h 5376282"/>
              <a:gd name="connsiteX29" fmla="*/ 73903 w 8114427"/>
              <a:gd name="connsiteY29" fmla="*/ 3029 h 5376282"/>
              <a:gd name="connsiteX30" fmla="*/ 914999 w 8114427"/>
              <a:gd name="connsiteY30" fmla="*/ 32694 h 5376282"/>
              <a:gd name="connsiteX31" fmla="*/ 985387 w 8114427"/>
              <a:gd name="connsiteY31" fmla="*/ 86035 h 5376282"/>
              <a:gd name="connsiteX32" fmla="*/ 1040724 w 8114427"/>
              <a:gd name="connsiteY32" fmla="*/ 212028 h 5376282"/>
              <a:gd name="connsiteX33" fmla="*/ 2217091 w 8114427"/>
              <a:gd name="connsiteY33" fmla="*/ 808490 h 5376282"/>
              <a:gd name="connsiteX34" fmla="*/ 2789562 w 8114427"/>
              <a:gd name="connsiteY34" fmla="*/ 907056 h 5376282"/>
              <a:gd name="connsiteX35" fmla="*/ 3280035 w 8114427"/>
              <a:gd name="connsiteY35" fmla="*/ 953195 h 5376282"/>
              <a:gd name="connsiteX36" fmla="*/ 3494599 w 8114427"/>
              <a:gd name="connsiteY36" fmla="*/ 977101 h 5376282"/>
              <a:gd name="connsiteX37" fmla="*/ 3506552 w 8114427"/>
              <a:gd name="connsiteY37" fmla="*/ 977101 h 5376282"/>
              <a:gd name="connsiteX38" fmla="*/ 3518505 w 8114427"/>
              <a:gd name="connsiteY38" fmla="*/ 779877 h 5376282"/>
              <a:gd name="connsiteX39" fmla="*/ 3518505 w 8114427"/>
              <a:gd name="connsiteY39" fmla="*/ 773901 h 5376282"/>
              <a:gd name="connsiteX40" fmla="*/ 3655964 w 8114427"/>
              <a:gd name="connsiteY40" fmla="*/ 773901 h 5376282"/>
              <a:gd name="connsiteX41" fmla="*/ 4205799 w 8114427"/>
              <a:gd name="connsiteY41" fmla="*/ 821713 h 5376282"/>
              <a:gd name="connsiteX42" fmla="*/ 4241658 w 8114427"/>
              <a:gd name="connsiteY42" fmla="*/ 821713 h 5376282"/>
              <a:gd name="connsiteX43" fmla="*/ 4271540 w 8114427"/>
              <a:gd name="connsiteY43" fmla="*/ 851595 h 5376282"/>
              <a:gd name="connsiteX44" fmla="*/ 4295446 w 8114427"/>
              <a:gd name="connsiteY44" fmla="*/ 905383 h 5376282"/>
              <a:gd name="connsiteX45" fmla="*/ 4301423 w 8114427"/>
              <a:gd name="connsiteY45" fmla="*/ 953195 h 5376282"/>
              <a:gd name="connsiteX46" fmla="*/ 4343258 w 8114427"/>
              <a:gd name="connsiteY46" fmla="*/ 1001007 h 5376282"/>
              <a:gd name="connsiteX47" fmla="*/ 4408999 w 8114427"/>
              <a:gd name="connsiteY47" fmla="*/ 1012960 h 5376282"/>
              <a:gd name="connsiteX48" fmla="*/ 4462787 w 8114427"/>
              <a:gd name="connsiteY48" fmla="*/ 1060772 h 5376282"/>
              <a:gd name="connsiteX49" fmla="*/ 4504623 w 8114427"/>
              <a:gd name="connsiteY49" fmla="*/ 1114560 h 5376282"/>
              <a:gd name="connsiteX50" fmla="*/ 4558411 w 8114427"/>
              <a:gd name="connsiteY50" fmla="*/ 1168348 h 5376282"/>
              <a:gd name="connsiteX51" fmla="*/ 4576340 w 8114427"/>
              <a:gd name="connsiteY51" fmla="*/ 1198230 h 5376282"/>
              <a:gd name="connsiteX52" fmla="*/ 4630129 w 8114427"/>
              <a:gd name="connsiteY52" fmla="*/ 1246042 h 5376282"/>
              <a:gd name="connsiteX53" fmla="*/ 4683917 w 8114427"/>
              <a:gd name="connsiteY53" fmla="*/ 1293854 h 5376282"/>
              <a:gd name="connsiteX54" fmla="*/ 4689893 w 8114427"/>
              <a:gd name="connsiteY54" fmla="*/ 1293854 h 5376282"/>
              <a:gd name="connsiteX55" fmla="*/ 4749658 w 8114427"/>
              <a:gd name="connsiteY55" fmla="*/ 1311783 h 5376282"/>
              <a:gd name="connsiteX56" fmla="*/ 4791493 w 8114427"/>
              <a:gd name="connsiteY56" fmla="*/ 1365572 h 5376282"/>
              <a:gd name="connsiteX57" fmla="*/ 4797470 w 8114427"/>
              <a:gd name="connsiteY57" fmla="*/ 1377524 h 5376282"/>
              <a:gd name="connsiteX58" fmla="*/ 4821376 w 8114427"/>
              <a:gd name="connsiteY58" fmla="*/ 1401430 h 5376282"/>
              <a:gd name="connsiteX59" fmla="*/ 4845281 w 8114427"/>
              <a:gd name="connsiteY59" fmla="*/ 1443266 h 5376282"/>
              <a:gd name="connsiteX60" fmla="*/ 4851258 w 8114427"/>
              <a:gd name="connsiteY60" fmla="*/ 1491077 h 5376282"/>
              <a:gd name="connsiteX61" fmla="*/ 4863211 w 8114427"/>
              <a:gd name="connsiteY61" fmla="*/ 1514983 h 5376282"/>
              <a:gd name="connsiteX62" fmla="*/ 4887117 w 8114427"/>
              <a:gd name="connsiteY62" fmla="*/ 1544866 h 5376282"/>
              <a:gd name="connsiteX63" fmla="*/ 4911023 w 8114427"/>
              <a:gd name="connsiteY63" fmla="*/ 1580724 h 5376282"/>
              <a:gd name="connsiteX64" fmla="*/ 4922976 w 8114427"/>
              <a:gd name="connsiteY64" fmla="*/ 1610607 h 5376282"/>
              <a:gd name="connsiteX65" fmla="*/ 4899070 w 8114427"/>
              <a:gd name="connsiteY65" fmla="*/ 1664395 h 5376282"/>
              <a:gd name="connsiteX66" fmla="*/ 4922976 w 8114427"/>
              <a:gd name="connsiteY66" fmla="*/ 1712207 h 5376282"/>
              <a:gd name="connsiteX67" fmla="*/ 4934929 w 8114427"/>
              <a:gd name="connsiteY67" fmla="*/ 1742089 h 5376282"/>
              <a:gd name="connsiteX68" fmla="*/ 4952858 w 8114427"/>
              <a:gd name="connsiteY68" fmla="*/ 1783924 h 5376282"/>
              <a:gd name="connsiteX69" fmla="*/ 4964811 w 8114427"/>
              <a:gd name="connsiteY69" fmla="*/ 1801854 h 5376282"/>
              <a:gd name="connsiteX70" fmla="*/ 4964811 w 8114427"/>
              <a:gd name="connsiteY70" fmla="*/ 1831736 h 5376282"/>
              <a:gd name="connsiteX71" fmla="*/ 5012623 w 8114427"/>
              <a:gd name="connsiteY71" fmla="*/ 1891501 h 5376282"/>
              <a:gd name="connsiteX72" fmla="*/ 5042505 w 8114427"/>
              <a:gd name="connsiteY72" fmla="*/ 1909430 h 5376282"/>
              <a:gd name="connsiteX73" fmla="*/ 5048481 w 8114427"/>
              <a:gd name="connsiteY73" fmla="*/ 1903454 h 5376282"/>
              <a:gd name="connsiteX74" fmla="*/ 5090317 w 8114427"/>
              <a:gd name="connsiteY74" fmla="*/ 1921383 h 5376282"/>
              <a:gd name="connsiteX75" fmla="*/ 5144105 w 8114427"/>
              <a:gd name="connsiteY75" fmla="*/ 1969195 h 5376282"/>
              <a:gd name="connsiteX76" fmla="*/ 5185940 w 8114427"/>
              <a:gd name="connsiteY76" fmla="*/ 2005054 h 5376282"/>
              <a:gd name="connsiteX77" fmla="*/ 5221799 w 8114427"/>
              <a:gd name="connsiteY77" fmla="*/ 2017007 h 5376282"/>
              <a:gd name="connsiteX78" fmla="*/ 5275587 w 8114427"/>
              <a:gd name="connsiteY78" fmla="*/ 2028960 h 5376282"/>
              <a:gd name="connsiteX79" fmla="*/ 5275587 w 8114427"/>
              <a:gd name="connsiteY79" fmla="*/ 2052866 h 5376282"/>
              <a:gd name="connsiteX80" fmla="*/ 5323399 w 8114427"/>
              <a:gd name="connsiteY80" fmla="*/ 2082748 h 5376282"/>
              <a:gd name="connsiteX81" fmla="*/ 5359258 w 8114427"/>
              <a:gd name="connsiteY81" fmla="*/ 2088724 h 5376282"/>
              <a:gd name="connsiteX82" fmla="*/ 5401093 w 8114427"/>
              <a:gd name="connsiteY82" fmla="*/ 2124583 h 5376282"/>
              <a:gd name="connsiteX83" fmla="*/ 5430976 w 8114427"/>
              <a:gd name="connsiteY83" fmla="*/ 2142513 h 5376282"/>
              <a:gd name="connsiteX84" fmla="*/ 5442929 w 8114427"/>
              <a:gd name="connsiteY84" fmla="*/ 2148489 h 5376282"/>
              <a:gd name="connsiteX85" fmla="*/ 5466834 w 8114427"/>
              <a:gd name="connsiteY85" fmla="*/ 2154466 h 5376282"/>
              <a:gd name="connsiteX86" fmla="*/ 5526599 w 8114427"/>
              <a:gd name="connsiteY86" fmla="*/ 2178372 h 5376282"/>
              <a:gd name="connsiteX87" fmla="*/ 5550505 w 8114427"/>
              <a:gd name="connsiteY87" fmla="*/ 2154466 h 5376282"/>
              <a:gd name="connsiteX88" fmla="*/ 5574411 w 8114427"/>
              <a:gd name="connsiteY88" fmla="*/ 2130560 h 5376282"/>
              <a:gd name="connsiteX89" fmla="*/ 5604293 w 8114427"/>
              <a:gd name="connsiteY89" fmla="*/ 2088724 h 5376282"/>
              <a:gd name="connsiteX90" fmla="*/ 5646129 w 8114427"/>
              <a:gd name="connsiteY90" fmla="*/ 2064819 h 5376282"/>
              <a:gd name="connsiteX91" fmla="*/ 5634176 w 8114427"/>
              <a:gd name="connsiteY91" fmla="*/ 2046889 h 5376282"/>
              <a:gd name="connsiteX92" fmla="*/ 5634176 w 8114427"/>
              <a:gd name="connsiteY92" fmla="*/ 2011030 h 5376282"/>
              <a:gd name="connsiteX93" fmla="*/ 5670034 w 8114427"/>
              <a:gd name="connsiteY93" fmla="*/ 1975172 h 5376282"/>
              <a:gd name="connsiteX94" fmla="*/ 5670034 w 8114427"/>
              <a:gd name="connsiteY94" fmla="*/ 1957242 h 5376282"/>
              <a:gd name="connsiteX95" fmla="*/ 5735776 w 8114427"/>
              <a:gd name="connsiteY95" fmla="*/ 1819783 h 5376282"/>
              <a:gd name="connsiteX96" fmla="*/ 5753705 w 8114427"/>
              <a:gd name="connsiteY96" fmla="*/ 1813807 h 5376282"/>
              <a:gd name="connsiteX97" fmla="*/ 5843352 w 8114427"/>
              <a:gd name="connsiteY97" fmla="*/ 1795877 h 5376282"/>
              <a:gd name="connsiteX98" fmla="*/ 5855305 w 8114427"/>
              <a:gd name="connsiteY98" fmla="*/ 1795877 h 5376282"/>
              <a:gd name="connsiteX99" fmla="*/ 5879210 w 8114427"/>
              <a:gd name="connsiteY99" fmla="*/ 1765996 h 5376282"/>
              <a:gd name="connsiteX100" fmla="*/ 6070456 w 8114427"/>
              <a:gd name="connsiteY100" fmla="*/ 1789901 h 5376282"/>
              <a:gd name="connsiteX101" fmla="*/ 6219869 w 8114427"/>
              <a:gd name="connsiteY101" fmla="*/ 1807830 h 5376282"/>
              <a:gd name="connsiteX102" fmla="*/ 6291586 w 8114427"/>
              <a:gd name="connsiteY102" fmla="*/ 1849666 h 5376282"/>
              <a:gd name="connsiteX103" fmla="*/ 6327444 w 8114427"/>
              <a:gd name="connsiteY103" fmla="*/ 1897477 h 5376282"/>
              <a:gd name="connsiteX104" fmla="*/ 6333421 w 8114427"/>
              <a:gd name="connsiteY104" fmla="*/ 1939313 h 5376282"/>
              <a:gd name="connsiteX105" fmla="*/ 6423067 w 8114427"/>
              <a:gd name="connsiteY105" fmla="*/ 1951266 h 5376282"/>
              <a:gd name="connsiteX106" fmla="*/ 6452950 w 8114427"/>
              <a:gd name="connsiteY106" fmla="*/ 2017007 h 5376282"/>
              <a:gd name="connsiteX107" fmla="*/ 6512713 w 8114427"/>
              <a:gd name="connsiteY107" fmla="*/ 2046889 h 5376282"/>
              <a:gd name="connsiteX108" fmla="*/ 6584431 w 8114427"/>
              <a:gd name="connsiteY108" fmla="*/ 2118606 h 5376282"/>
              <a:gd name="connsiteX109" fmla="*/ 6620289 w 8114427"/>
              <a:gd name="connsiteY109" fmla="*/ 2256065 h 5376282"/>
              <a:gd name="connsiteX110" fmla="*/ 6703960 w 8114427"/>
              <a:gd name="connsiteY110" fmla="*/ 2381572 h 5376282"/>
              <a:gd name="connsiteX111" fmla="*/ 6745795 w 8114427"/>
              <a:gd name="connsiteY111" fmla="*/ 2501101 h 5376282"/>
              <a:gd name="connsiteX112" fmla="*/ 6829465 w 8114427"/>
              <a:gd name="connsiteY112" fmla="*/ 2560866 h 5376282"/>
              <a:gd name="connsiteX113" fmla="*/ 6889229 w 8114427"/>
              <a:gd name="connsiteY113" fmla="*/ 2650512 h 5376282"/>
              <a:gd name="connsiteX114" fmla="*/ 6948993 w 8114427"/>
              <a:gd name="connsiteY114" fmla="*/ 2758089 h 5376282"/>
              <a:gd name="connsiteX115" fmla="*/ 6996805 w 8114427"/>
              <a:gd name="connsiteY115" fmla="*/ 2805900 h 5376282"/>
              <a:gd name="connsiteX116" fmla="*/ 7068521 w 8114427"/>
              <a:gd name="connsiteY116" fmla="*/ 2829806 h 5376282"/>
              <a:gd name="connsiteX117" fmla="*/ 7080473 w 8114427"/>
              <a:gd name="connsiteY117" fmla="*/ 2907501 h 5376282"/>
              <a:gd name="connsiteX118" fmla="*/ 7086450 w 8114427"/>
              <a:gd name="connsiteY118" fmla="*/ 2979218 h 5376282"/>
              <a:gd name="connsiteX119" fmla="*/ 7104378 w 8114427"/>
              <a:gd name="connsiteY119" fmla="*/ 3080819 h 5376282"/>
              <a:gd name="connsiteX120" fmla="*/ 7146214 w 8114427"/>
              <a:gd name="connsiteY120" fmla="*/ 3182419 h 5376282"/>
              <a:gd name="connsiteX121" fmla="*/ 7176095 w 8114427"/>
              <a:gd name="connsiteY121" fmla="*/ 3194372 h 5376282"/>
              <a:gd name="connsiteX122" fmla="*/ 7200002 w 8114427"/>
              <a:gd name="connsiteY122" fmla="*/ 3260112 h 5376282"/>
              <a:gd name="connsiteX123" fmla="*/ 7277694 w 8114427"/>
              <a:gd name="connsiteY123" fmla="*/ 3361711 h 5376282"/>
              <a:gd name="connsiteX124" fmla="*/ 7385271 w 8114427"/>
              <a:gd name="connsiteY124" fmla="*/ 3391593 h 5376282"/>
              <a:gd name="connsiteX125" fmla="*/ 7451012 w 8114427"/>
              <a:gd name="connsiteY125" fmla="*/ 3445381 h 5376282"/>
              <a:gd name="connsiteX126" fmla="*/ 7558588 w 8114427"/>
              <a:gd name="connsiteY126" fmla="*/ 3451357 h 5376282"/>
              <a:gd name="connsiteX127" fmla="*/ 7630305 w 8114427"/>
              <a:gd name="connsiteY127" fmla="*/ 3517097 h 5376282"/>
              <a:gd name="connsiteX128" fmla="*/ 7702023 w 8114427"/>
              <a:gd name="connsiteY128" fmla="*/ 3546980 h 5376282"/>
              <a:gd name="connsiteX129" fmla="*/ 7857410 w 8114427"/>
              <a:gd name="connsiteY129" fmla="*/ 3535026 h 5376282"/>
              <a:gd name="connsiteX130" fmla="*/ 7970962 w 8114427"/>
              <a:gd name="connsiteY130" fmla="*/ 3588814 h 5376282"/>
              <a:gd name="connsiteX131" fmla="*/ 8012796 w 8114427"/>
              <a:gd name="connsiteY131" fmla="*/ 3612720 h 5376282"/>
              <a:gd name="connsiteX132" fmla="*/ 8090490 w 8114427"/>
              <a:gd name="connsiteY132" fmla="*/ 3564909 h 5376282"/>
              <a:gd name="connsiteX133" fmla="*/ 8108418 w 8114427"/>
              <a:gd name="connsiteY133" fmla="*/ 3558932 h 5376282"/>
              <a:gd name="connsiteX134" fmla="*/ 8114394 w 8114427"/>
              <a:gd name="connsiteY134" fmla="*/ 3720296 h 5376282"/>
              <a:gd name="connsiteX135" fmla="*/ 8030724 w 8114427"/>
              <a:gd name="connsiteY135" fmla="*/ 3893614 h 5376282"/>
              <a:gd name="connsiteX136" fmla="*/ 7970960 w 8114427"/>
              <a:gd name="connsiteY136" fmla="*/ 4054978 h 5376282"/>
              <a:gd name="connsiteX137" fmla="*/ 7929124 w 8114427"/>
              <a:gd name="connsiteY137" fmla="*/ 4365754 h 5376282"/>
              <a:gd name="connsiteX138" fmla="*/ 7911195 w 8114427"/>
              <a:gd name="connsiteY138" fmla="*/ 4568954 h 5376282"/>
              <a:gd name="connsiteX139" fmla="*/ 7917171 w 8114427"/>
              <a:gd name="connsiteY139" fmla="*/ 4736295 h 5376282"/>
              <a:gd name="connsiteX140" fmla="*/ 7917171 w 8114427"/>
              <a:gd name="connsiteY140" fmla="*/ 4867777 h 5376282"/>
              <a:gd name="connsiteX141" fmla="*/ 7929124 w 8114427"/>
              <a:gd name="connsiteY141" fmla="*/ 5029141 h 5376282"/>
              <a:gd name="connsiteX142" fmla="*/ 7893266 w 8114427"/>
              <a:gd name="connsiteY142" fmla="*/ 5166599 h 5376282"/>
              <a:gd name="connsiteX143" fmla="*/ 7905219 w 8114427"/>
              <a:gd name="connsiteY143" fmla="*/ 5280152 h 5376282"/>
              <a:gd name="connsiteX144" fmla="*/ 7935101 w 8114427"/>
              <a:gd name="connsiteY144" fmla="*/ 5369799 h 5376282"/>
              <a:gd name="connsiteX145" fmla="*/ 7911195 w 8114427"/>
              <a:gd name="connsiteY145" fmla="*/ 5369798 h 5376282"/>
              <a:gd name="connsiteX146" fmla="*/ 7815571 w 8114427"/>
              <a:gd name="connsiteY146" fmla="*/ 5327962 h 5376282"/>
              <a:gd name="connsiteX147" fmla="*/ 7725924 w 8114427"/>
              <a:gd name="connsiteY147" fmla="*/ 5286127 h 5376282"/>
              <a:gd name="connsiteX148" fmla="*/ 7678113 w 8114427"/>
              <a:gd name="connsiteY148" fmla="*/ 5292104 h 5376282"/>
              <a:gd name="connsiteX149" fmla="*/ 7546631 w 8114427"/>
              <a:gd name="connsiteY149" fmla="*/ 5298081 h 5376282"/>
              <a:gd name="connsiteX150" fmla="*/ 7474913 w 8114427"/>
              <a:gd name="connsiteY150" fmla="*/ 5310034 h 5376282"/>
              <a:gd name="connsiteX151" fmla="*/ 7445031 w 8114427"/>
              <a:gd name="connsiteY151" fmla="*/ 5339916 h 5376282"/>
              <a:gd name="connsiteX152" fmla="*/ 7259760 w 8114427"/>
              <a:gd name="connsiteY152" fmla="*/ 5298080 h 5376282"/>
              <a:gd name="connsiteX153" fmla="*/ 7214129 w 8114427"/>
              <a:gd name="connsiteY153" fmla="*/ 5192855 h 5376282"/>
              <a:gd name="connsiteX154" fmla="*/ 7179460 w 8114427"/>
              <a:gd name="connsiteY154" fmla="*/ 5214524 h 5376282"/>
              <a:gd name="connsiteX155" fmla="*/ 7144791 w 8114427"/>
              <a:gd name="connsiteY155" fmla="*/ 5179854 h 5376282"/>
              <a:gd name="connsiteX156" fmla="*/ 7127456 w 8114427"/>
              <a:gd name="connsiteY156" fmla="*/ 5218856 h 5376282"/>
              <a:gd name="connsiteX157" fmla="*/ 6915107 w 8114427"/>
              <a:gd name="connsiteY157" fmla="*/ 5145184 h 5376282"/>
              <a:gd name="connsiteX158" fmla="*/ 6893439 w 8114427"/>
              <a:gd name="connsiteY158" fmla="*/ 5097514 h 5376282"/>
              <a:gd name="connsiteX159" fmla="*/ 6941109 w 8114427"/>
              <a:gd name="connsiteY159" fmla="*/ 5054178 h 5376282"/>
              <a:gd name="connsiteX160" fmla="*/ 6906440 w 8114427"/>
              <a:gd name="connsiteY160" fmla="*/ 4976172 h 5376282"/>
              <a:gd name="connsiteX161" fmla="*/ 6863104 w 8114427"/>
              <a:gd name="connsiteY161" fmla="*/ 4980506 h 5376282"/>
              <a:gd name="connsiteX162" fmla="*/ 6880438 w 8114427"/>
              <a:gd name="connsiteY162" fmla="*/ 4928502 h 5376282"/>
              <a:gd name="connsiteX163" fmla="*/ 6780764 w 8114427"/>
              <a:gd name="connsiteY163" fmla="*/ 4928502 h 5376282"/>
              <a:gd name="connsiteX164" fmla="*/ 6750429 w 8114427"/>
              <a:gd name="connsiteY164" fmla="*/ 4958837 h 5376282"/>
              <a:gd name="connsiteX165" fmla="*/ 6715759 w 8114427"/>
              <a:gd name="connsiteY165" fmla="*/ 4950170 h 5376282"/>
              <a:gd name="connsiteX166" fmla="*/ 6702758 w 8114427"/>
              <a:gd name="connsiteY166" fmla="*/ 4915501 h 5376282"/>
              <a:gd name="connsiteX167" fmla="*/ 6698424 w 8114427"/>
              <a:gd name="connsiteY167" fmla="*/ 4824495 h 5376282"/>
              <a:gd name="connsiteX168" fmla="*/ 6681090 w 8114427"/>
              <a:gd name="connsiteY168" fmla="*/ 4729155 h 5376282"/>
              <a:gd name="connsiteX169" fmla="*/ 6685423 w 8114427"/>
              <a:gd name="connsiteY169" fmla="*/ 4659816 h 5376282"/>
              <a:gd name="connsiteX170" fmla="*/ 6620418 w 8114427"/>
              <a:gd name="connsiteY170" fmla="*/ 4573142 h 5376282"/>
              <a:gd name="connsiteX171" fmla="*/ 6624753 w 8114427"/>
              <a:gd name="connsiteY171" fmla="*/ 4425798 h 5376282"/>
              <a:gd name="connsiteX172" fmla="*/ 6529412 w 8114427"/>
              <a:gd name="connsiteY172" fmla="*/ 4304457 h 5376282"/>
              <a:gd name="connsiteX173" fmla="*/ 6494743 w 8114427"/>
              <a:gd name="connsiteY173" fmla="*/ 4261120 h 5376282"/>
              <a:gd name="connsiteX174" fmla="*/ 6438406 w 8114427"/>
              <a:gd name="connsiteY174" fmla="*/ 4274121 h 5376282"/>
              <a:gd name="connsiteX175" fmla="*/ 6395069 w 8114427"/>
              <a:gd name="connsiteY175" fmla="*/ 4252453 h 5376282"/>
              <a:gd name="connsiteX176" fmla="*/ 6356067 w 8114427"/>
              <a:gd name="connsiteY176" fmla="*/ 4174447 h 5376282"/>
              <a:gd name="connsiteX177" fmla="*/ 6299729 w 8114427"/>
              <a:gd name="connsiteY177" fmla="*/ 4183114 h 5376282"/>
              <a:gd name="connsiteX178" fmla="*/ 6243391 w 8114427"/>
              <a:gd name="connsiteY178" fmla="*/ 4204783 h 5376282"/>
              <a:gd name="connsiteX179" fmla="*/ 6165385 w 8114427"/>
              <a:gd name="connsiteY179" fmla="*/ 4209116 h 5376282"/>
              <a:gd name="connsiteX180" fmla="*/ 6161052 w 8114427"/>
              <a:gd name="connsiteY180" fmla="*/ 4174447 h 5376282"/>
              <a:gd name="connsiteX181" fmla="*/ 6182721 w 8114427"/>
              <a:gd name="connsiteY181" fmla="*/ 4165779 h 5376282"/>
              <a:gd name="connsiteX182" fmla="*/ 6139384 w 8114427"/>
              <a:gd name="connsiteY182" fmla="*/ 4126776 h 5376282"/>
              <a:gd name="connsiteX183" fmla="*/ 6100381 w 8114427"/>
              <a:gd name="connsiteY183" fmla="*/ 4113776 h 5376282"/>
              <a:gd name="connsiteX184" fmla="*/ 6018041 w 8114427"/>
              <a:gd name="connsiteY184" fmla="*/ 4035770 h 5376282"/>
              <a:gd name="connsiteX185" fmla="*/ 5840362 w 8114427"/>
              <a:gd name="connsiteY185" fmla="*/ 4014102 h 5376282"/>
              <a:gd name="connsiteX186" fmla="*/ 5788357 w 8114427"/>
              <a:gd name="connsiteY186" fmla="*/ 4027103 h 5376282"/>
              <a:gd name="connsiteX187" fmla="*/ 5736354 w 8114427"/>
              <a:gd name="connsiteY187" fmla="*/ 4035771 h 5376282"/>
              <a:gd name="connsiteX188" fmla="*/ 5745022 w 8114427"/>
              <a:gd name="connsiteY188" fmla="*/ 4079107 h 5376282"/>
              <a:gd name="connsiteX189" fmla="*/ 5801360 w 8114427"/>
              <a:gd name="connsiteY189" fmla="*/ 4157112 h 5376282"/>
              <a:gd name="connsiteX190" fmla="*/ 5801359 w 8114427"/>
              <a:gd name="connsiteY190" fmla="*/ 4339126 h 5376282"/>
              <a:gd name="connsiteX191" fmla="*/ 5675683 w 8114427"/>
              <a:gd name="connsiteY191" fmla="*/ 4365128 h 5376282"/>
              <a:gd name="connsiteX192" fmla="*/ 5558675 w 8114427"/>
              <a:gd name="connsiteY192" fmla="*/ 4352126 h 5376282"/>
              <a:gd name="connsiteX193" fmla="*/ 5467668 w 8114427"/>
              <a:gd name="connsiteY193" fmla="*/ 4330458 h 5376282"/>
              <a:gd name="connsiteX194" fmla="*/ 5406997 w 8114427"/>
              <a:gd name="connsiteY194" fmla="*/ 4352127 h 5376282"/>
              <a:gd name="connsiteX195" fmla="*/ 5359327 w 8114427"/>
              <a:gd name="connsiteY195" fmla="*/ 4399797 h 5376282"/>
              <a:gd name="connsiteX196" fmla="*/ 5298656 w 8114427"/>
              <a:gd name="connsiteY196" fmla="*/ 4443134 h 5376282"/>
              <a:gd name="connsiteX197" fmla="*/ 5272654 w 8114427"/>
              <a:gd name="connsiteY197" fmla="*/ 4486469 h 5376282"/>
              <a:gd name="connsiteX198" fmla="*/ 5198982 w 8114427"/>
              <a:gd name="connsiteY198" fmla="*/ 4521139 h 5376282"/>
              <a:gd name="connsiteX199" fmla="*/ 5203315 w 8114427"/>
              <a:gd name="connsiteY199" fmla="*/ 4577477 h 5376282"/>
              <a:gd name="connsiteX200" fmla="*/ 5185981 w 8114427"/>
              <a:gd name="connsiteY200" fmla="*/ 4616479 h 5376282"/>
              <a:gd name="connsiteX201" fmla="*/ 5190315 w 8114427"/>
              <a:gd name="connsiteY201" fmla="*/ 4677150 h 5376282"/>
              <a:gd name="connsiteX202" fmla="*/ 5216316 w 8114427"/>
              <a:gd name="connsiteY202" fmla="*/ 4737821 h 5376282"/>
              <a:gd name="connsiteX203" fmla="*/ 5164312 w 8114427"/>
              <a:gd name="connsiteY203" fmla="*/ 4733488 h 5376282"/>
              <a:gd name="connsiteX204" fmla="*/ 5138311 w 8114427"/>
              <a:gd name="connsiteY204" fmla="*/ 4776824 h 5376282"/>
              <a:gd name="connsiteX205" fmla="*/ 5073306 w 8114427"/>
              <a:gd name="connsiteY205" fmla="*/ 4824494 h 5376282"/>
              <a:gd name="connsiteX206" fmla="*/ 5073306 w 8114427"/>
              <a:gd name="connsiteY206" fmla="*/ 4941503 h 5376282"/>
              <a:gd name="connsiteX207" fmla="*/ 5042970 w 8114427"/>
              <a:gd name="connsiteY207" fmla="*/ 4971838 h 5376282"/>
              <a:gd name="connsiteX208" fmla="*/ 5016969 w 8114427"/>
              <a:gd name="connsiteY208" fmla="*/ 5231857 h 5376282"/>
              <a:gd name="connsiteX209" fmla="*/ 4973633 w 8114427"/>
              <a:gd name="connsiteY209" fmla="*/ 5366201 h 5376282"/>
              <a:gd name="connsiteX210" fmla="*/ 4947631 w 8114427"/>
              <a:gd name="connsiteY210" fmla="*/ 5309863 h 5376282"/>
              <a:gd name="connsiteX211" fmla="*/ 4886959 w 8114427"/>
              <a:gd name="connsiteY211" fmla="*/ 5318530 h 5376282"/>
              <a:gd name="connsiteX212" fmla="*/ 4808953 w 8114427"/>
              <a:gd name="connsiteY212" fmla="*/ 5288195 h 5376282"/>
              <a:gd name="connsiteX213" fmla="*/ 4813287 w 8114427"/>
              <a:gd name="connsiteY213" fmla="*/ 5223190 h 5376282"/>
              <a:gd name="connsiteX214" fmla="*/ 4765617 w 8114427"/>
              <a:gd name="connsiteY214" fmla="*/ 5205855 h 5376282"/>
              <a:gd name="connsiteX215" fmla="*/ 4665944 w 8114427"/>
              <a:gd name="connsiteY215" fmla="*/ 5249192 h 5376282"/>
              <a:gd name="connsiteX216" fmla="*/ 4657276 w 8114427"/>
              <a:gd name="connsiteY216" fmla="*/ 5197189 h 5376282"/>
              <a:gd name="connsiteX217" fmla="*/ 4700612 w 8114427"/>
              <a:gd name="connsiteY217" fmla="*/ 5136518 h 5376282"/>
              <a:gd name="connsiteX218" fmla="*/ 4665943 w 8114427"/>
              <a:gd name="connsiteY218" fmla="*/ 5062846 h 5376282"/>
              <a:gd name="connsiteX219" fmla="*/ 4587937 w 8114427"/>
              <a:gd name="connsiteY219" fmla="*/ 5015175 h 5376282"/>
              <a:gd name="connsiteX220" fmla="*/ 4488263 w 8114427"/>
              <a:gd name="connsiteY220" fmla="*/ 5006508 h 5376282"/>
              <a:gd name="connsiteX221" fmla="*/ 4457927 w 8114427"/>
              <a:gd name="connsiteY221" fmla="*/ 5015175 h 5376282"/>
              <a:gd name="connsiteX222" fmla="*/ 4462261 w 8114427"/>
              <a:gd name="connsiteY222" fmla="*/ 5067178 h 5376282"/>
              <a:gd name="connsiteX223" fmla="*/ 4388589 w 8114427"/>
              <a:gd name="connsiteY223" fmla="*/ 5114849 h 5376282"/>
              <a:gd name="connsiteX224" fmla="*/ 4462261 w 8114427"/>
              <a:gd name="connsiteY224" fmla="*/ 5266528 h 5376282"/>
              <a:gd name="connsiteX225" fmla="*/ 4405924 w 8114427"/>
              <a:gd name="connsiteY225" fmla="*/ 5266528 h 5376282"/>
              <a:gd name="connsiteX226" fmla="*/ 4384256 w 8114427"/>
              <a:gd name="connsiteY226" fmla="*/ 5262193 h 5376282"/>
              <a:gd name="connsiteX227" fmla="*/ 4349588 w 8114427"/>
              <a:gd name="connsiteY227" fmla="*/ 5262193 h 5376282"/>
              <a:gd name="connsiteX228" fmla="*/ 4340919 w 8114427"/>
              <a:gd name="connsiteY228" fmla="*/ 5270860 h 5376282"/>
              <a:gd name="connsiteX229" fmla="*/ 4210910 w 8114427"/>
              <a:gd name="connsiteY229" fmla="*/ 5097514 h 5376282"/>
              <a:gd name="connsiteX230" fmla="*/ 4059232 w 8114427"/>
              <a:gd name="connsiteY230" fmla="*/ 4915502 h 5376282"/>
              <a:gd name="connsiteX231" fmla="*/ 4033230 w 8114427"/>
              <a:gd name="connsiteY231" fmla="*/ 4919835 h 5376282"/>
              <a:gd name="connsiteX232" fmla="*/ 3985560 w 8114427"/>
              <a:gd name="connsiteY232" fmla="*/ 4798492 h 5376282"/>
              <a:gd name="connsiteX233" fmla="*/ 3881553 w 8114427"/>
              <a:gd name="connsiteY233" fmla="*/ 4690151 h 5376282"/>
              <a:gd name="connsiteX234" fmla="*/ 3838216 w 8114427"/>
              <a:gd name="connsiteY234" fmla="*/ 4586143 h 5376282"/>
              <a:gd name="connsiteX235" fmla="*/ 3755877 w 8114427"/>
              <a:gd name="connsiteY235" fmla="*/ 4490803 h 5376282"/>
              <a:gd name="connsiteX236" fmla="*/ 3569530 w 8114427"/>
              <a:gd name="connsiteY236" fmla="*/ 4334792 h 5376282"/>
              <a:gd name="connsiteX237" fmla="*/ 3465522 w 8114427"/>
              <a:gd name="connsiteY237" fmla="*/ 4243785 h 5376282"/>
              <a:gd name="connsiteX238" fmla="*/ 3391850 w 8114427"/>
              <a:gd name="connsiteY238" fmla="*/ 4161446 h 5376282"/>
              <a:gd name="connsiteX239" fmla="*/ 3365848 w 8114427"/>
              <a:gd name="connsiteY239" fmla="*/ 4096441 h 5376282"/>
              <a:gd name="connsiteX240" fmla="*/ 3296510 w 8114427"/>
              <a:gd name="connsiteY240" fmla="*/ 4035770 h 5376282"/>
              <a:gd name="connsiteX241" fmla="*/ 3279175 w 8114427"/>
              <a:gd name="connsiteY241" fmla="*/ 3966432 h 5376282"/>
              <a:gd name="connsiteX242" fmla="*/ 3248839 w 8114427"/>
              <a:gd name="connsiteY242" fmla="*/ 3936096 h 5376282"/>
              <a:gd name="connsiteX243" fmla="*/ 3240172 w 8114427"/>
              <a:gd name="connsiteY243" fmla="*/ 3905760 h 5376282"/>
              <a:gd name="connsiteX244" fmla="*/ 3114497 w 8114427"/>
              <a:gd name="connsiteY244" fmla="*/ 3797419 h 5376282"/>
              <a:gd name="connsiteX245" fmla="*/ 2980153 w 8114427"/>
              <a:gd name="connsiteY245" fmla="*/ 3758416 h 5376282"/>
              <a:gd name="connsiteX246" fmla="*/ 2923815 w 8114427"/>
              <a:gd name="connsiteY246" fmla="*/ 3697746 h 5376282"/>
              <a:gd name="connsiteX247" fmla="*/ 2867480 w 8114427"/>
              <a:gd name="connsiteY247" fmla="*/ 3650075 h 5376282"/>
              <a:gd name="connsiteX248" fmla="*/ 2806810 w 8114427"/>
              <a:gd name="connsiteY248" fmla="*/ 3637074 h 5376282"/>
              <a:gd name="connsiteX249" fmla="*/ 2798142 w 8114427"/>
              <a:gd name="connsiteY249" fmla="*/ 3524399 h 5376282"/>
              <a:gd name="connsiteX250" fmla="*/ 2798143 w 8114427"/>
              <a:gd name="connsiteY250" fmla="*/ 3463728 h 5376282"/>
              <a:gd name="connsiteX251" fmla="*/ 2884816 w 8114427"/>
              <a:gd name="connsiteY251" fmla="*/ 3351053 h 5376282"/>
              <a:gd name="connsiteX252" fmla="*/ 2880504 w 8114427"/>
              <a:gd name="connsiteY252" fmla="*/ 3250100 h 5376282"/>
              <a:gd name="connsiteX253" fmla="*/ 2810649 w 8114427"/>
              <a:gd name="connsiteY253" fmla="*/ 3120674 h 5376282"/>
              <a:gd name="connsiteX254" fmla="*/ 2719113 w 8114427"/>
              <a:gd name="connsiteY254" fmla="*/ 3110284 h 5376282"/>
              <a:gd name="connsiteX255" fmla="*/ 2659973 w 8114427"/>
              <a:gd name="connsiteY255" fmla="*/ 3080958 h 5376282"/>
              <a:gd name="connsiteX0" fmla="*/ 1574096 w 8114427"/>
              <a:gd name="connsiteY0" fmla="*/ 3303354 h 5376282"/>
              <a:gd name="connsiteX1" fmla="*/ 1572218 w 8114427"/>
              <a:gd name="connsiteY1" fmla="*/ 3309082 h 5376282"/>
              <a:gd name="connsiteX2" fmla="*/ 703062 w 8114427"/>
              <a:gd name="connsiteY2" fmla="*/ 2544701 h 5376282"/>
              <a:gd name="connsiteX3" fmla="*/ 598286 w 8114427"/>
              <a:gd name="connsiteY3" fmla="*/ 2423257 h 5376282"/>
              <a:gd name="connsiteX4" fmla="*/ 476843 w 8114427"/>
              <a:gd name="connsiteY4" fmla="*/ 2287526 h 5376282"/>
              <a:gd name="connsiteX5" fmla="*/ 622100 w 8114427"/>
              <a:gd name="connsiteY5" fmla="*/ 2330388 h 5376282"/>
              <a:gd name="connsiteX6" fmla="*/ 719731 w 8114427"/>
              <a:gd name="connsiteY6" fmla="*/ 2366107 h 5376282"/>
              <a:gd name="connsiteX7" fmla="*/ 829268 w 8114427"/>
              <a:gd name="connsiteY7" fmla="*/ 2330388 h 5376282"/>
              <a:gd name="connsiteX8" fmla="*/ 933092 w 8114427"/>
              <a:gd name="connsiteY8" fmla="*/ 2462308 h 5376282"/>
              <a:gd name="connsiteX9" fmla="*/ 979286 w 8114427"/>
              <a:gd name="connsiteY9" fmla="*/ 2406588 h 5376282"/>
              <a:gd name="connsiteX10" fmla="*/ 895943 w 8114427"/>
              <a:gd name="connsiteY10" fmla="*/ 2383251 h 5376282"/>
              <a:gd name="connsiteX11" fmla="*/ 897848 w 8114427"/>
              <a:gd name="connsiteY11" fmla="*/ 2294669 h 5376282"/>
              <a:gd name="connsiteX12" fmla="*/ 953093 w 8114427"/>
              <a:gd name="connsiteY12" fmla="*/ 2040828 h 5376282"/>
              <a:gd name="connsiteX13" fmla="*/ 882262 w 8114427"/>
              <a:gd name="connsiteY13" fmla="*/ 1952938 h 5376282"/>
              <a:gd name="connsiteX14" fmla="*/ 819649 w 8114427"/>
              <a:gd name="connsiteY14" fmla="*/ 1842296 h 5376282"/>
              <a:gd name="connsiteX15" fmla="*/ 724892 w 8114427"/>
              <a:gd name="connsiteY15" fmla="*/ 1694990 h 5376282"/>
              <a:gd name="connsiteX16" fmla="*/ 582758 w 8114427"/>
              <a:gd name="connsiteY16" fmla="*/ 1570351 h 5376282"/>
              <a:gd name="connsiteX17" fmla="*/ 490044 w 8114427"/>
              <a:gd name="connsiteY17" fmla="*/ 1461969 h 5376282"/>
              <a:gd name="connsiteX18" fmla="*/ 398787 w 8114427"/>
              <a:gd name="connsiteY18" fmla="*/ 1377494 h 5376282"/>
              <a:gd name="connsiteX19" fmla="*/ 373643 w 8114427"/>
              <a:gd name="connsiteY19" fmla="*/ 1258831 h 5376282"/>
              <a:gd name="connsiteX20" fmla="*/ 379402 w 8114427"/>
              <a:gd name="connsiteY20" fmla="*/ 1151904 h 5376282"/>
              <a:gd name="connsiteX21" fmla="*/ 343327 w 8114427"/>
              <a:gd name="connsiteY21" fmla="*/ 1054238 h 5376282"/>
              <a:gd name="connsiteX22" fmla="*/ 302947 w 8114427"/>
              <a:gd name="connsiteY22" fmla="*/ 996082 h 5376282"/>
              <a:gd name="connsiteX23" fmla="*/ 307902 w 8114427"/>
              <a:gd name="connsiteY23" fmla="*/ 860731 h 5376282"/>
              <a:gd name="connsiteX24" fmla="*/ 218162 w 8114427"/>
              <a:gd name="connsiteY24" fmla="*/ 767429 h 5376282"/>
              <a:gd name="connsiteX25" fmla="*/ 238786 w 8114427"/>
              <a:gd name="connsiteY25" fmla="*/ 673694 h 5376282"/>
              <a:gd name="connsiteX26" fmla="*/ 131859 w 8114427"/>
              <a:gd name="connsiteY26" fmla="*/ 414074 h 5376282"/>
              <a:gd name="connsiteX27" fmla="*/ 179454 w 8114427"/>
              <a:gd name="connsiteY27" fmla="*/ 360503 h 5376282"/>
              <a:gd name="connsiteX28" fmla="*/ 91696 w 8114427"/>
              <a:gd name="connsiteY28" fmla="*/ 241499 h 5376282"/>
              <a:gd name="connsiteX29" fmla="*/ 44535 w 8114427"/>
              <a:gd name="connsiteY29" fmla="*/ 106364 h 5376282"/>
              <a:gd name="connsiteX30" fmla="*/ 73903 w 8114427"/>
              <a:gd name="connsiteY30" fmla="*/ 3029 h 5376282"/>
              <a:gd name="connsiteX31" fmla="*/ 914999 w 8114427"/>
              <a:gd name="connsiteY31" fmla="*/ 32694 h 5376282"/>
              <a:gd name="connsiteX32" fmla="*/ 985387 w 8114427"/>
              <a:gd name="connsiteY32" fmla="*/ 86035 h 5376282"/>
              <a:gd name="connsiteX33" fmla="*/ 1040724 w 8114427"/>
              <a:gd name="connsiteY33" fmla="*/ 212028 h 5376282"/>
              <a:gd name="connsiteX34" fmla="*/ 2217091 w 8114427"/>
              <a:gd name="connsiteY34" fmla="*/ 808490 h 5376282"/>
              <a:gd name="connsiteX35" fmla="*/ 2789562 w 8114427"/>
              <a:gd name="connsiteY35" fmla="*/ 907056 h 5376282"/>
              <a:gd name="connsiteX36" fmla="*/ 3280035 w 8114427"/>
              <a:gd name="connsiteY36" fmla="*/ 953195 h 5376282"/>
              <a:gd name="connsiteX37" fmla="*/ 3494599 w 8114427"/>
              <a:gd name="connsiteY37" fmla="*/ 977101 h 5376282"/>
              <a:gd name="connsiteX38" fmla="*/ 3506552 w 8114427"/>
              <a:gd name="connsiteY38" fmla="*/ 977101 h 5376282"/>
              <a:gd name="connsiteX39" fmla="*/ 3518505 w 8114427"/>
              <a:gd name="connsiteY39" fmla="*/ 779877 h 5376282"/>
              <a:gd name="connsiteX40" fmla="*/ 3518505 w 8114427"/>
              <a:gd name="connsiteY40" fmla="*/ 773901 h 5376282"/>
              <a:gd name="connsiteX41" fmla="*/ 3655964 w 8114427"/>
              <a:gd name="connsiteY41" fmla="*/ 773901 h 5376282"/>
              <a:gd name="connsiteX42" fmla="*/ 4205799 w 8114427"/>
              <a:gd name="connsiteY42" fmla="*/ 821713 h 5376282"/>
              <a:gd name="connsiteX43" fmla="*/ 4241658 w 8114427"/>
              <a:gd name="connsiteY43" fmla="*/ 821713 h 5376282"/>
              <a:gd name="connsiteX44" fmla="*/ 4271540 w 8114427"/>
              <a:gd name="connsiteY44" fmla="*/ 851595 h 5376282"/>
              <a:gd name="connsiteX45" fmla="*/ 4295446 w 8114427"/>
              <a:gd name="connsiteY45" fmla="*/ 905383 h 5376282"/>
              <a:gd name="connsiteX46" fmla="*/ 4301423 w 8114427"/>
              <a:gd name="connsiteY46" fmla="*/ 953195 h 5376282"/>
              <a:gd name="connsiteX47" fmla="*/ 4343258 w 8114427"/>
              <a:gd name="connsiteY47" fmla="*/ 1001007 h 5376282"/>
              <a:gd name="connsiteX48" fmla="*/ 4408999 w 8114427"/>
              <a:gd name="connsiteY48" fmla="*/ 1012960 h 5376282"/>
              <a:gd name="connsiteX49" fmla="*/ 4462787 w 8114427"/>
              <a:gd name="connsiteY49" fmla="*/ 1060772 h 5376282"/>
              <a:gd name="connsiteX50" fmla="*/ 4504623 w 8114427"/>
              <a:gd name="connsiteY50" fmla="*/ 1114560 h 5376282"/>
              <a:gd name="connsiteX51" fmla="*/ 4558411 w 8114427"/>
              <a:gd name="connsiteY51" fmla="*/ 1168348 h 5376282"/>
              <a:gd name="connsiteX52" fmla="*/ 4576340 w 8114427"/>
              <a:gd name="connsiteY52" fmla="*/ 1198230 h 5376282"/>
              <a:gd name="connsiteX53" fmla="*/ 4630129 w 8114427"/>
              <a:gd name="connsiteY53" fmla="*/ 1246042 h 5376282"/>
              <a:gd name="connsiteX54" fmla="*/ 4683917 w 8114427"/>
              <a:gd name="connsiteY54" fmla="*/ 1293854 h 5376282"/>
              <a:gd name="connsiteX55" fmla="*/ 4689893 w 8114427"/>
              <a:gd name="connsiteY55" fmla="*/ 1293854 h 5376282"/>
              <a:gd name="connsiteX56" fmla="*/ 4749658 w 8114427"/>
              <a:gd name="connsiteY56" fmla="*/ 1311783 h 5376282"/>
              <a:gd name="connsiteX57" fmla="*/ 4791493 w 8114427"/>
              <a:gd name="connsiteY57" fmla="*/ 1365572 h 5376282"/>
              <a:gd name="connsiteX58" fmla="*/ 4797470 w 8114427"/>
              <a:gd name="connsiteY58" fmla="*/ 1377524 h 5376282"/>
              <a:gd name="connsiteX59" fmla="*/ 4821376 w 8114427"/>
              <a:gd name="connsiteY59" fmla="*/ 1401430 h 5376282"/>
              <a:gd name="connsiteX60" fmla="*/ 4845281 w 8114427"/>
              <a:gd name="connsiteY60" fmla="*/ 1443266 h 5376282"/>
              <a:gd name="connsiteX61" fmla="*/ 4851258 w 8114427"/>
              <a:gd name="connsiteY61" fmla="*/ 1491077 h 5376282"/>
              <a:gd name="connsiteX62" fmla="*/ 4863211 w 8114427"/>
              <a:gd name="connsiteY62" fmla="*/ 1514983 h 5376282"/>
              <a:gd name="connsiteX63" fmla="*/ 4887117 w 8114427"/>
              <a:gd name="connsiteY63" fmla="*/ 1544866 h 5376282"/>
              <a:gd name="connsiteX64" fmla="*/ 4911023 w 8114427"/>
              <a:gd name="connsiteY64" fmla="*/ 1580724 h 5376282"/>
              <a:gd name="connsiteX65" fmla="*/ 4922976 w 8114427"/>
              <a:gd name="connsiteY65" fmla="*/ 1610607 h 5376282"/>
              <a:gd name="connsiteX66" fmla="*/ 4899070 w 8114427"/>
              <a:gd name="connsiteY66" fmla="*/ 1664395 h 5376282"/>
              <a:gd name="connsiteX67" fmla="*/ 4922976 w 8114427"/>
              <a:gd name="connsiteY67" fmla="*/ 1712207 h 5376282"/>
              <a:gd name="connsiteX68" fmla="*/ 4934929 w 8114427"/>
              <a:gd name="connsiteY68" fmla="*/ 1742089 h 5376282"/>
              <a:gd name="connsiteX69" fmla="*/ 4952858 w 8114427"/>
              <a:gd name="connsiteY69" fmla="*/ 1783924 h 5376282"/>
              <a:gd name="connsiteX70" fmla="*/ 4964811 w 8114427"/>
              <a:gd name="connsiteY70" fmla="*/ 1801854 h 5376282"/>
              <a:gd name="connsiteX71" fmla="*/ 4964811 w 8114427"/>
              <a:gd name="connsiteY71" fmla="*/ 1831736 h 5376282"/>
              <a:gd name="connsiteX72" fmla="*/ 5012623 w 8114427"/>
              <a:gd name="connsiteY72" fmla="*/ 1891501 h 5376282"/>
              <a:gd name="connsiteX73" fmla="*/ 5042505 w 8114427"/>
              <a:gd name="connsiteY73" fmla="*/ 1909430 h 5376282"/>
              <a:gd name="connsiteX74" fmla="*/ 5048481 w 8114427"/>
              <a:gd name="connsiteY74" fmla="*/ 1903454 h 5376282"/>
              <a:gd name="connsiteX75" fmla="*/ 5090317 w 8114427"/>
              <a:gd name="connsiteY75" fmla="*/ 1921383 h 5376282"/>
              <a:gd name="connsiteX76" fmla="*/ 5144105 w 8114427"/>
              <a:gd name="connsiteY76" fmla="*/ 1969195 h 5376282"/>
              <a:gd name="connsiteX77" fmla="*/ 5185940 w 8114427"/>
              <a:gd name="connsiteY77" fmla="*/ 2005054 h 5376282"/>
              <a:gd name="connsiteX78" fmla="*/ 5221799 w 8114427"/>
              <a:gd name="connsiteY78" fmla="*/ 2017007 h 5376282"/>
              <a:gd name="connsiteX79" fmla="*/ 5275587 w 8114427"/>
              <a:gd name="connsiteY79" fmla="*/ 2028960 h 5376282"/>
              <a:gd name="connsiteX80" fmla="*/ 5275587 w 8114427"/>
              <a:gd name="connsiteY80" fmla="*/ 2052866 h 5376282"/>
              <a:gd name="connsiteX81" fmla="*/ 5323399 w 8114427"/>
              <a:gd name="connsiteY81" fmla="*/ 2082748 h 5376282"/>
              <a:gd name="connsiteX82" fmla="*/ 5359258 w 8114427"/>
              <a:gd name="connsiteY82" fmla="*/ 2088724 h 5376282"/>
              <a:gd name="connsiteX83" fmla="*/ 5401093 w 8114427"/>
              <a:gd name="connsiteY83" fmla="*/ 2124583 h 5376282"/>
              <a:gd name="connsiteX84" fmla="*/ 5430976 w 8114427"/>
              <a:gd name="connsiteY84" fmla="*/ 2142513 h 5376282"/>
              <a:gd name="connsiteX85" fmla="*/ 5442929 w 8114427"/>
              <a:gd name="connsiteY85" fmla="*/ 2148489 h 5376282"/>
              <a:gd name="connsiteX86" fmla="*/ 5466834 w 8114427"/>
              <a:gd name="connsiteY86" fmla="*/ 2154466 h 5376282"/>
              <a:gd name="connsiteX87" fmla="*/ 5526599 w 8114427"/>
              <a:gd name="connsiteY87" fmla="*/ 2178372 h 5376282"/>
              <a:gd name="connsiteX88" fmla="*/ 5550505 w 8114427"/>
              <a:gd name="connsiteY88" fmla="*/ 2154466 h 5376282"/>
              <a:gd name="connsiteX89" fmla="*/ 5574411 w 8114427"/>
              <a:gd name="connsiteY89" fmla="*/ 2130560 h 5376282"/>
              <a:gd name="connsiteX90" fmla="*/ 5604293 w 8114427"/>
              <a:gd name="connsiteY90" fmla="*/ 2088724 h 5376282"/>
              <a:gd name="connsiteX91" fmla="*/ 5646129 w 8114427"/>
              <a:gd name="connsiteY91" fmla="*/ 2064819 h 5376282"/>
              <a:gd name="connsiteX92" fmla="*/ 5634176 w 8114427"/>
              <a:gd name="connsiteY92" fmla="*/ 2046889 h 5376282"/>
              <a:gd name="connsiteX93" fmla="*/ 5634176 w 8114427"/>
              <a:gd name="connsiteY93" fmla="*/ 2011030 h 5376282"/>
              <a:gd name="connsiteX94" fmla="*/ 5670034 w 8114427"/>
              <a:gd name="connsiteY94" fmla="*/ 1975172 h 5376282"/>
              <a:gd name="connsiteX95" fmla="*/ 5670034 w 8114427"/>
              <a:gd name="connsiteY95" fmla="*/ 1957242 h 5376282"/>
              <a:gd name="connsiteX96" fmla="*/ 5735776 w 8114427"/>
              <a:gd name="connsiteY96" fmla="*/ 1819783 h 5376282"/>
              <a:gd name="connsiteX97" fmla="*/ 5753705 w 8114427"/>
              <a:gd name="connsiteY97" fmla="*/ 1813807 h 5376282"/>
              <a:gd name="connsiteX98" fmla="*/ 5843352 w 8114427"/>
              <a:gd name="connsiteY98" fmla="*/ 1795877 h 5376282"/>
              <a:gd name="connsiteX99" fmla="*/ 5855305 w 8114427"/>
              <a:gd name="connsiteY99" fmla="*/ 1795877 h 5376282"/>
              <a:gd name="connsiteX100" fmla="*/ 5879210 w 8114427"/>
              <a:gd name="connsiteY100" fmla="*/ 1765996 h 5376282"/>
              <a:gd name="connsiteX101" fmla="*/ 6070456 w 8114427"/>
              <a:gd name="connsiteY101" fmla="*/ 1789901 h 5376282"/>
              <a:gd name="connsiteX102" fmla="*/ 6219869 w 8114427"/>
              <a:gd name="connsiteY102" fmla="*/ 1807830 h 5376282"/>
              <a:gd name="connsiteX103" fmla="*/ 6291586 w 8114427"/>
              <a:gd name="connsiteY103" fmla="*/ 1849666 h 5376282"/>
              <a:gd name="connsiteX104" fmla="*/ 6327444 w 8114427"/>
              <a:gd name="connsiteY104" fmla="*/ 1897477 h 5376282"/>
              <a:gd name="connsiteX105" fmla="*/ 6333421 w 8114427"/>
              <a:gd name="connsiteY105" fmla="*/ 1939313 h 5376282"/>
              <a:gd name="connsiteX106" fmla="*/ 6423067 w 8114427"/>
              <a:gd name="connsiteY106" fmla="*/ 1951266 h 5376282"/>
              <a:gd name="connsiteX107" fmla="*/ 6452950 w 8114427"/>
              <a:gd name="connsiteY107" fmla="*/ 2017007 h 5376282"/>
              <a:gd name="connsiteX108" fmla="*/ 6512713 w 8114427"/>
              <a:gd name="connsiteY108" fmla="*/ 2046889 h 5376282"/>
              <a:gd name="connsiteX109" fmla="*/ 6584431 w 8114427"/>
              <a:gd name="connsiteY109" fmla="*/ 2118606 h 5376282"/>
              <a:gd name="connsiteX110" fmla="*/ 6620289 w 8114427"/>
              <a:gd name="connsiteY110" fmla="*/ 2256065 h 5376282"/>
              <a:gd name="connsiteX111" fmla="*/ 6703960 w 8114427"/>
              <a:gd name="connsiteY111" fmla="*/ 2381572 h 5376282"/>
              <a:gd name="connsiteX112" fmla="*/ 6745795 w 8114427"/>
              <a:gd name="connsiteY112" fmla="*/ 2501101 h 5376282"/>
              <a:gd name="connsiteX113" fmla="*/ 6829465 w 8114427"/>
              <a:gd name="connsiteY113" fmla="*/ 2560866 h 5376282"/>
              <a:gd name="connsiteX114" fmla="*/ 6889229 w 8114427"/>
              <a:gd name="connsiteY114" fmla="*/ 2650512 h 5376282"/>
              <a:gd name="connsiteX115" fmla="*/ 6948993 w 8114427"/>
              <a:gd name="connsiteY115" fmla="*/ 2758089 h 5376282"/>
              <a:gd name="connsiteX116" fmla="*/ 6996805 w 8114427"/>
              <a:gd name="connsiteY116" fmla="*/ 2805900 h 5376282"/>
              <a:gd name="connsiteX117" fmla="*/ 7068521 w 8114427"/>
              <a:gd name="connsiteY117" fmla="*/ 2829806 h 5376282"/>
              <a:gd name="connsiteX118" fmla="*/ 7080473 w 8114427"/>
              <a:gd name="connsiteY118" fmla="*/ 2907501 h 5376282"/>
              <a:gd name="connsiteX119" fmla="*/ 7086450 w 8114427"/>
              <a:gd name="connsiteY119" fmla="*/ 2979218 h 5376282"/>
              <a:gd name="connsiteX120" fmla="*/ 7104378 w 8114427"/>
              <a:gd name="connsiteY120" fmla="*/ 3080819 h 5376282"/>
              <a:gd name="connsiteX121" fmla="*/ 7146214 w 8114427"/>
              <a:gd name="connsiteY121" fmla="*/ 3182419 h 5376282"/>
              <a:gd name="connsiteX122" fmla="*/ 7176095 w 8114427"/>
              <a:gd name="connsiteY122" fmla="*/ 3194372 h 5376282"/>
              <a:gd name="connsiteX123" fmla="*/ 7200002 w 8114427"/>
              <a:gd name="connsiteY123" fmla="*/ 3260112 h 5376282"/>
              <a:gd name="connsiteX124" fmla="*/ 7277694 w 8114427"/>
              <a:gd name="connsiteY124" fmla="*/ 3361711 h 5376282"/>
              <a:gd name="connsiteX125" fmla="*/ 7385271 w 8114427"/>
              <a:gd name="connsiteY125" fmla="*/ 3391593 h 5376282"/>
              <a:gd name="connsiteX126" fmla="*/ 7451012 w 8114427"/>
              <a:gd name="connsiteY126" fmla="*/ 3445381 h 5376282"/>
              <a:gd name="connsiteX127" fmla="*/ 7558588 w 8114427"/>
              <a:gd name="connsiteY127" fmla="*/ 3451357 h 5376282"/>
              <a:gd name="connsiteX128" fmla="*/ 7630305 w 8114427"/>
              <a:gd name="connsiteY128" fmla="*/ 3517097 h 5376282"/>
              <a:gd name="connsiteX129" fmla="*/ 7702023 w 8114427"/>
              <a:gd name="connsiteY129" fmla="*/ 3546980 h 5376282"/>
              <a:gd name="connsiteX130" fmla="*/ 7857410 w 8114427"/>
              <a:gd name="connsiteY130" fmla="*/ 3535026 h 5376282"/>
              <a:gd name="connsiteX131" fmla="*/ 7970962 w 8114427"/>
              <a:gd name="connsiteY131" fmla="*/ 3588814 h 5376282"/>
              <a:gd name="connsiteX132" fmla="*/ 8012796 w 8114427"/>
              <a:gd name="connsiteY132" fmla="*/ 3612720 h 5376282"/>
              <a:gd name="connsiteX133" fmla="*/ 8090490 w 8114427"/>
              <a:gd name="connsiteY133" fmla="*/ 3564909 h 5376282"/>
              <a:gd name="connsiteX134" fmla="*/ 8108418 w 8114427"/>
              <a:gd name="connsiteY134" fmla="*/ 3558932 h 5376282"/>
              <a:gd name="connsiteX135" fmla="*/ 8114394 w 8114427"/>
              <a:gd name="connsiteY135" fmla="*/ 3720296 h 5376282"/>
              <a:gd name="connsiteX136" fmla="*/ 8030724 w 8114427"/>
              <a:gd name="connsiteY136" fmla="*/ 3893614 h 5376282"/>
              <a:gd name="connsiteX137" fmla="*/ 7970960 w 8114427"/>
              <a:gd name="connsiteY137" fmla="*/ 4054978 h 5376282"/>
              <a:gd name="connsiteX138" fmla="*/ 7929124 w 8114427"/>
              <a:gd name="connsiteY138" fmla="*/ 4365754 h 5376282"/>
              <a:gd name="connsiteX139" fmla="*/ 7911195 w 8114427"/>
              <a:gd name="connsiteY139" fmla="*/ 4568954 h 5376282"/>
              <a:gd name="connsiteX140" fmla="*/ 7917171 w 8114427"/>
              <a:gd name="connsiteY140" fmla="*/ 4736295 h 5376282"/>
              <a:gd name="connsiteX141" fmla="*/ 7917171 w 8114427"/>
              <a:gd name="connsiteY141" fmla="*/ 4867777 h 5376282"/>
              <a:gd name="connsiteX142" fmla="*/ 7929124 w 8114427"/>
              <a:gd name="connsiteY142" fmla="*/ 5029141 h 5376282"/>
              <a:gd name="connsiteX143" fmla="*/ 7893266 w 8114427"/>
              <a:gd name="connsiteY143" fmla="*/ 5166599 h 5376282"/>
              <a:gd name="connsiteX144" fmla="*/ 7905219 w 8114427"/>
              <a:gd name="connsiteY144" fmla="*/ 5280152 h 5376282"/>
              <a:gd name="connsiteX145" fmla="*/ 7935101 w 8114427"/>
              <a:gd name="connsiteY145" fmla="*/ 5369799 h 5376282"/>
              <a:gd name="connsiteX146" fmla="*/ 7911195 w 8114427"/>
              <a:gd name="connsiteY146" fmla="*/ 5369798 h 5376282"/>
              <a:gd name="connsiteX147" fmla="*/ 7815571 w 8114427"/>
              <a:gd name="connsiteY147" fmla="*/ 5327962 h 5376282"/>
              <a:gd name="connsiteX148" fmla="*/ 7725924 w 8114427"/>
              <a:gd name="connsiteY148" fmla="*/ 5286127 h 5376282"/>
              <a:gd name="connsiteX149" fmla="*/ 7678113 w 8114427"/>
              <a:gd name="connsiteY149" fmla="*/ 5292104 h 5376282"/>
              <a:gd name="connsiteX150" fmla="*/ 7546631 w 8114427"/>
              <a:gd name="connsiteY150" fmla="*/ 5298081 h 5376282"/>
              <a:gd name="connsiteX151" fmla="*/ 7474913 w 8114427"/>
              <a:gd name="connsiteY151" fmla="*/ 5310034 h 5376282"/>
              <a:gd name="connsiteX152" fmla="*/ 7445031 w 8114427"/>
              <a:gd name="connsiteY152" fmla="*/ 5339916 h 5376282"/>
              <a:gd name="connsiteX153" fmla="*/ 7259760 w 8114427"/>
              <a:gd name="connsiteY153" fmla="*/ 5298080 h 5376282"/>
              <a:gd name="connsiteX154" fmla="*/ 7214129 w 8114427"/>
              <a:gd name="connsiteY154" fmla="*/ 5192855 h 5376282"/>
              <a:gd name="connsiteX155" fmla="*/ 7179460 w 8114427"/>
              <a:gd name="connsiteY155" fmla="*/ 5214524 h 5376282"/>
              <a:gd name="connsiteX156" fmla="*/ 7144791 w 8114427"/>
              <a:gd name="connsiteY156" fmla="*/ 5179854 h 5376282"/>
              <a:gd name="connsiteX157" fmla="*/ 7127456 w 8114427"/>
              <a:gd name="connsiteY157" fmla="*/ 5218856 h 5376282"/>
              <a:gd name="connsiteX158" fmla="*/ 6915107 w 8114427"/>
              <a:gd name="connsiteY158" fmla="*/ 5145184 h 5376282"/>
              <a:gd name="connsiteX159" fmla="*/ 6893439 w 8114427"/>
              <a:gd name="connsiteY159" fmla="*/ 5097514 h 5376282"/>
              <a:gd name="connsiteX160" fmla="*/ 6941109 w 8114427"/>
              <a:gd name="connsiteY160" fmla="*/ 5054178 h 5376282"/>
              <a:gd name="connsiteX161" fmla="*/ 6906440 w 8114427"/>
              <a:gd name="connsiteY161" fmla="*/ 4976172 h 5376282"/>
              <a:gd name="connsiteX162" fmla="*/ 6863104 w 8114427"/>
              <a:gd name="connsiteY162" fmla="*/ 4980506 h 5376282"/>
              <a:gd name="connsiteX163" fmla="*/ 6880438 w 8114427"/>
              <a:gd name="connsiteY163" fmla="*/ 4928502 h 5376282"/>
              <a:gd name="connsiteX164" fmla="*/ 6780764 w 8114427"/>
              <a:gd name="connsiteY164" fmla="*/ 4928502 h 5376282"/>
              <a:gd name="connsiteX165" fmla="*/ 6750429 w 8114427"/>
              <a:gd name="connsiteY165" fmla="*/ 4958837 h 5376282"/>
              <a:gd name="connsiteX166" fmla="*/ 6715759 w 8114427"/>
              <a:gd name="connsiteY166" fmla="*/ 4950170 h 5376282"/>
              <a:gd name="connsiteX167" fmla="*/ 6702758 w 8114427"/>
              <a:gd name="connsiteY167" fmla="*/ 4915501 h 5376282"/>
              <a:gd name="connsiteX168" fmla="*/ 6698424 w 8114427"/>
              <a:gd name="connsiteY168" fmla="*/ 4824495 h 5376282"/>
              <a:gd name="connsiteX169" fmla="*/ 6681090 w 8114427"/>
              <a:gd name="connsiteY169" fmla="*/ 4729155 h 5376282"/>
              <a:gd name="connsiteX170" fmla="*/ 6685423 w 8114427"/>
              <a:gd name="connsiteY170" fmla="*/ 4659816 h 5376282"/>
              <a:gd name="connsiteX171" fmla="*/ 6620418 w 8114427"/>
              <a:gd name="connsiteY171" fmla="*/ 4573142 h 5376282"/>
              <a:gd name="connsiteX172" fmla="*/ 6624753 w 8114427"/>
              <a:gd name="connsiteY172" fmla="*/ 4425798 h 5376282"/>
              <a:gd name="connsiteX173" fmla="*/ 6529412 w 8114427"/>
              <a:gd name="connsiteY173" fmla="*/ 4304457 h 5376282"/>
              <a:gd name="connsiteX174" fmla="*/ 6494743 w 8114427"/>
              <a:gd name="connsiteY174" fmla="*/ 4261120 h 5376282"/>
              <a:gd name="connsiteX175" fmla="*/ 6438406 w 8114427"/>
              <a:gd name="connsiteY175" fmla="*/ 4274121 h 5376282"/>
              <a:gd name="connsiteX176" fmla="*/ 6395069 w 8114427"/>
              <a:gd name="connsiteY176" fmla="*/ 4252453 h 5376282"/>
              <a:gd name="connsiteX177" fmla="*/ 6356067 w 8114427"/>
              <a:gd name="connsiteY177" fmla="*/ 4174447 h 5376282"/>
              <a:gd name="connsiteX178" fmla="*/ 6299729 w 8114427"/>
              <a:gd name="connsiteY178" fmla="*/ 4183114 h 5376282"/>
              <a:gd name="connsiteX179" fmla="*/ 6243391 w 8114427"/>
              <a:gd name="connsiteY179" fmla="*/ 4204783 h 5376282"/>
              <a:gd name="connsiteX180" fmla="*/ 6165385 w 8114427"/>
              <a:gd name="connsiteY180" fmla="*/ 4209116 h 5376282"/>
              <a:gd name="connsiteX181" fmla="*/ 6161052 w 8114427"/>
              <a:gd name="connsiteY181" fmla="*/ 4174447 h 5376282"/>
              <a:gd name="connsiteX182" fmla="*/ 6182721 w 8114427"/>
              <a:gd name="connsiteY182" fmla="*/ 4165779 h 5376282"/>
              <a:gd name="connsiteX183" fmla="*/ 6139384 w 8114427"/>
              <a:gd name="connsiteY183" fmla="*/ 4126776 h 5376282"/>
              <a:gd name="connsiteX184" fmla="*/ 6100381 w 8114427"/>
              <a:gd name="connsiteY184" fmla="*/ 4113776 h 5376282"/>
              <a:gd name="connsiteX185" fmla="*/ 6018041 w 8114427"/>
              <a:gd name="connsiteY185" fmla="*/ 4035770 h 5376282"/>
              <a:gd name="connsiteX186" fmla="*/ 5840362 w 8114427"/>
              <a:gd name="connsiteY186" fmla="*/ 4014102 h 5376282"/>
              <a:gd name="connsiteX187" fmla="*/ 5788357 w 8114427"/>
              <a:gd name="connsiteY187" fmla="*/ 4027103 h 5376282"/>
              <a:gd name="connsiteX188" fmla="*/ 5736354 w 8114427"/>
              <a:gd name="connsiteY188" fmla="*/ 4035771 h 5376282"/>
              <a:gd name="connsiteX189" fmla="*/ 5745022 w 8114427"/>
              <a:gd name="connsiteY189" fmla="*/ 4079107 h 5376282"/>
              <a:gd name="connsiteX190" fmla="*/ 5801360 w 8114427"/>
              <a:gd name="connsiteY190" fmla="*/ 4157112 h 5376282"/>
              <a:gd name="connsiteX191" fmla="*/ 5801359 w 8114427"/>
              <a:gd name="connsiteY191" fmla="*/ 4339126 h 5376282"/>
              <a:gd name="connsiteX192" fmla="*/ 5675683 w 8114427"/>
              <a:gd name="connsiteY192" fmla="*/ 4365128 h 5376282"/>
              <a:gd name="connsiteX193" fmla="*/ 5558675 w 8114427"/>
              <a:gd name="connsiteY193" fmla="*/ 4352126 h 5376282"/>
              <a:gd name="connsiteX194" fmla="*/ 5467668 w 8114427"/>
              <a:gd name="connsiteY194" fmla="*/ 4330458 h 5376282"/>
              <a:gd name="connsiteX195" fmla="*/ 5406997 w 8114427"/>
              <a:gd name="connsiteY195" fmla="*/ 4352127 h 5376282"/>
              <a:gd name="connsiteX196" fmla="*/ 5359327 w 8114427"/>
              <a:gd name="connsiteY196" fmla="*/ 4399797 h 5376282"/>
              <a:gd name="connsiteX197" fmla="*/ 5298656 w 8114427"/>
              <a:gd name="connsiteY197" fmla="*/ 4443134 h 5376282"/>
              <a:gd name="connsiteX198" fmla="*/ 5272654 w 8114427"/>
              <a:gd name="connsiteY198" fmla="*/ 4486469 h 5376282"/>
              <a:gd name="connsiteX199" fmla="*/ 5198982 w 8114427"/>
              <a:gd name="connsiteY199" fmla="*/ 4521139 h 5376282"/>
              <a:gd name="connsiteX200" fmla="*/ 5203315 w 8114427"/>
              <a:gd name="connsiteY200" fmla="*/ 4577477 h 5376282"/>
              <a:gd name="connsiteX201" fmla="*/ 5185981 w 8114427"/>
              <a:gd name="connsiteY201" fmla="*/ 4616479 h 5376282"/>
              <a:gd name="connsiteX202" fmla="*/ 5190315 w 8114427"/>
              <a:gd name="connsiteY202" fmla="*/ 4677150 h 5376282"/>
              <a:gd name="connsiteX203" fmla="*/ 5216316 w 8114427"/>
              <a:gd name="connsiteY203" fmla="*/ 4737821 h 5376282"/>
              <a:gd name="connsiteX204" fmla="*/ 5164312 w 8114427"/>
              <a:gd name="connsiteY204" fmla="*/ 4733488 h 5376282"/>
              <a:gd name="connsiteX205" fmla="*/ 5138311 w 8114427"/>
              <a:gd name="connsiteY205" fmla="*/ 4776824 h 5376282"/>
              <a:gd name="connsiteX206" fmla="*/ 5073306 w 8114427"/>
              <a:gd name="connsiteY206" fmla="*/ 4824494 h 5376282"/>
              <a:gd name="connsiteX207" fmla="*/ 5073306 w 8114427"/>
              <a:gd name="connsiteY207" fmla="*/ 4941503 h 5376282"/>
              <a:gd name="connsiteX208" fmla="*/ 5042970 w 8114427"/>
              <a:gd name="connsiteY208" fmla="*/ 4971838 h 5376282"/>
              <a:gd name="connsiteX209" fmla="*/ 5016969 w 8114427"/>
              <a:gd name="connsiteY209" fmla="*/ 5231857 h 5376282"/>
              <a:gd name="connsiteX210" fmla="*/ 4973633 w 8114427"/>
              <a:gd name="connsiteY210" fmla="*/ 5366201 h 5376282"/>
              <a:gd name="connsiteX211" fmla="*/ 4947631 w 8114427"/>
              <a:gd name="connsiteY211" fmla="*/ 5309863 h 5376282"/>
              <a:gd name="connsiteX212" fmla="*/ 4886959 w 8114427"/>
              <a:gd name="connsiteY212" fmla="*/ 5318530 h 5376282"/>
              <a:gd name="connsiteX213" fmla="*/ 4808953 w 8114427"/>
              <a:gd name="connsiteY213" fmla="*/ 5288195 h 5376282"/>
              <a:gd name="connsiteX214" fmla="*/ 4813287 w 8114427"/>
              <a:gd name="connsiteY214" fmla="*/ 5223190 h 5376282"/>
              <a:gd name="connsiteX215" fmla="*/ 4765617 w 8114427"/>
              <a:gd name="connsiteY215" fmla="*/ 5205855 h 5376282"/>
              <a:gd name="connsiteX216" fmla="*/ 4665944 w 8114427"/>
              <a:gd name="connsiteY216" fmla="*/ 5249192 h 5376282"/>
              <a:gd name="connsiteX217" fmla="*/ 4657276 w 8114427"/>
              <a:gd name="connsiteY217" fmla="*/ 5197189 h 5376282"/>
              <a:gd name="connsiteX218" fmla="*/ 4700612 w 8114427"/>
              <a:gd name="connsiteY218" fmla="*/ 5136518 h 5376282"/>
              <a:gd name="connsiteX219" fmla="*/ 4665943 w 8114427"/>
              <a:gd name="connsiteY219" fmla="*/ 5062846 h 5376282"/>
              <a:gd name="connsiteX220" fmla="*/ 4587937 w 8114427"/>
              <a:gd name="connsiteY220" fmla="*/ 5015175 h 5376282"/>
              <a:gd name="connsiteX221" fmla="*/ 4488263 w 8114427"/>
              <a:gd name="connsiteY221" fmla="*/ 5006508 h 5376282"/>
              <a:gd name="connsiteX222" fmla="*/ 4457927 w 8114427"/>
              <a:gd name="connsiteY222" fmla="*/ 5015175 h 5376282"/>
              <a:gd name="connsiteX223" fmla="*/ 4462261 w 8114427"/>
              <a:gd name="connsiteY223" fmla="*/ 5067178 h 5376282"/>
              <a:gd name="connsiteX224" fmla="*/ 4388589 w 8114427"/>
              <a:gd name="connsiteY224" fmla="*/ 5114849 h 5376282"/>
              <a:gd name="connsiteX225" fmla="*/ 4462261 w 8114427"/>
              <a:gd name="connsiteY225" fmla="*/ 5266528 h 5376282"/>
              <a:gd name="connsiteX226" fmla="*/ 4405924 w 8114427"/>
              <a:gd name="connsiteY226" fmla="*/ 5266528 h 5376282"/>
              <a:gd name="connsiteX227" fmla="*/ 4384256 w 8114427"/>
              <a:gd name="connsiteY227" fmla="*/ 5262193 h 5376282"/>
              <a:gd name="connsiteX228" fmla="*/ 4349588 w 8114427"/>
              <a:gd name="connsiteY228" fmla="*/ 5262193 h 5376282"/>
              <a:gd name="connsiteX229" fmla="*/ 4340919 w 8114427"/>
              <a:gd name="connsiteY229" fmla="*/ 5270860 h 5376282"/>
              <a:gd name="connsiteX230" fmla="*/ 4210910 w 8114427"/>
              <a:gd name="connsiteY230" fmla="*/ 5097514 h 5376282"/>
              <a:gd name="connsiteX231" fmla="*/ 4059232 w 8114427"/>
              <a:gd name="connsiteY231" fmla="*/ 4915502 h 5376282"/>
              <a:gd name="connsiteX232" fmla="*/ 4033230 w 8114427"/>
              <a:gd name="connsiteY232" fmla="*/ 4919835 h 5376282"/>
              <a:gd name="connsiteX233" fmla="*/ 3985560 w 8114427"/>
              <a:gd name="connsiteY233" fmla="*/ 4798492 h 5376282"/>
              <a:gd name="connsiteX234" fmla="*/ 3881553 w 8114427"/>
              <a:gd name="connsiteY234" fmla="*/ 4690151 h 5376282"/>
              <a:gd name="connsiteX235" fmla="*/ 3838216 w 8114427"/>
              <a:gd name="connsiteY235" fmla="*/ 4586143 h 5376282"/>
              <a:gd name="connsiteX236" fmla="*/ 3755877 w 8114427"/>
              <a:gd name="connsiteY236" fmla="*/ 4490803 h 5376282"/>
              <a:gd name="connsiteX237" fmla="*/ 3569530 w 8114427"/>
              <a:gd name="connsiteY237" fmla="*/ 4334792 h 5376282"/>
              <a:gd name="connsiteX238" fmla="*/ 3465522 w 8114427"/>
              <a:gd name="connsiteY238" fmla="*/ 4243785 h 5376282"/>
              <a:gd name="connsiteX239" fmla="*/ 3391850 w 8114427"/>
              <a:gd name="connsiteY239" fmla="*/ 4161446 h 5376282"/>
              <a:gd name="connsiteX240" fmla="*/ 3365848 w 8114427"/>
              <a:gd name="connsiteY240" fmla="*/ 4096441 h 5376282"/>
              <a:gd name="connsiteX241" fmla="*/ 3296510 w 8114427"/>
              <a:gd name="connsiteY241" fmla="*/ 4035770 h 5376282"/>
              <a:gd name="connsiteX242" fmla="*/ 3279175 w 8114427"/>
              <a:gd name="connsiteY242" fmla="*/ 3966432 h 5376282"/>
              <a:gd name="connsiteX243" fmla="*/ 3248839 w 8114427"/>
              <a:gd name="connsiteY243" fmla="*/ 3936096 h 5376282"/>
              <a:gd name="connsiteX244" fmla="*/ 3240172 w 8114427"/>
              <a:gd name="connsiteY244" fmla="*/ 3905760 h 5376282"/>
              <a:gd name="connsiteX245" fmla="*/ 3114497 w 8114427"/>
              <a:gd name="connsiteY245" fmla="*/ 3797419 h 5376282"/>
              <a:gd name="connsiteX246" fmla="*/ 2980153 w 8114427"/>
              <a:gd name="connsiteY246" fmla="*/ 3758416 h 5376282"/>
              <a:gd name="connsiteX247" fmla="*/ 2923815 w 8114427"/>
              <a:gd name="connsiteY247" fmla="*/ 3697746 h 5376282"/>
              <a:gd name="connsiteX248" fmla="*/ 2867480 w 8114427"/>
              <a:gd name="connsiteY248" fmla="*/ 3650075 h 5376282"/>
              <a:gd name="connsiteX249" fmla="*/ 2806810 w 8114427"/>
              <a:gd name="connsiteY249" fmla="*/ 3637074 h 5376282"/>
              <a:gd name="connsiteX250" fmla="*/ 2798142 w 8114427"/>
              <a:gd name="connsiteY250" fmla="*/ 3524399 h 5376282"/>
              <a:gd name="connsiteX251" fmla="*/ 2798143 w 8114427"/>
              <a:gd name="connsiteY251" fmla="*/ 3463728 h 5376282"/>
              <a:gd name="connsiteX252" fmla="*/ 2884816 w 8114427"/>
              <a:gd name="connsiteY252" fmla="*/ 3351053 h 5376282"/>
              <a:gd name="connsiteX253" fmla="*/ 2880504 w 8114427"/>
              <a:gd name="connsiteY253" fmla="*/ 3250100 h 5376282"/>
              <a:gd name="connsiteX254" fmla="*/ 2810649 w 8114427"/>
              <a:gd name="connsiteY254" fmla="*/ 3120674 h 5376282"/>
              <a:gd name="connsiteX255" fmla="*/ 2719113 w 8114427"/>
              <a:gd name="connsiteY255" fmla="*/ 3110284 h 5376282"/>
              <a:gd name="connsiteX256" fmla="*/ 2659973 w 8114427"/>
              <a:gd name="connsiteY256" fmla="*/ 3080958 h 5376282"/>
              <a:gd name="connsiteX0" fmla="*/ 1574096 w 8114427"/>
              <a:gd name="connsiteY0" fmla="*/ 3303354 h 5376282"/>
              <a:gd name="connsiteX1" fmla="*/ 714968 w 8114427"/>
              <a:gd name="connsiteY1" fmla="*/ 2630426 h 5376282"/>
              <a:gd name="connsiteX2" fmla="*/ 703062 w 8114427"/>
              <a:gd name="connsiteY2" fmla="*/ 2544701 h 5376282"/>
              <a:gd name="connsiteX3" fmla="*/ 598286 w 8114427"/>
              <a:gd name="connsiteY3" fmla="*/ 2423257 h 5376282"/>
              <a:gd name="connsiteX4" fmla="*/ 476843 w 8114427"/>
              <a:gd name="connsiteY4" fmla="*/ 2287526 h 5376282"/>
              <a:gd name="connsiteX5" fmla="*/ 622100 w 8114427"/>
              <a:gd name="connsiteY5" fmla="*/ 2330388 h 5376282"/>
              <a:gd name="connsiteX6" fmla="*/ 719731 w 8114427"/>
              <a:gd name="connsiteY6" fmla="*/ 2366107 h 5376282"/>
              <a:gd name="connsiteX7" fmla="*/ 829268 w 8114427"/>
              <a:gd name="connsiteY7" fmla="*/ 2330388 h 5376282"/>
              <a:gd name="connsiteX8" fmla="*/ 933092 w 8114427"/>
              <a:gd name="connsiteY8" fmla="*/ 2462308 h 5376282"/>
              <a:gd name="connsiteX9" fmla="*/ 979286 w 8114427"/>
              <a:gd name="connsiteY9" fmla="*/ 2406588 h 5376282"/>
              <a:gd name="connsiteX10" fmla="*/ 895943 w 8114427"/>
              <a:gd name="connsiteY10" fmla="*/ 2383251 h 5376282"/>
              <a:gd name="connsiteX11" fmla="*/ 897848 w 8114427"/>
              <a:gd name="connsiteY11" fmla="*/ 2294669 h 5376282"/>
              <a:gd name="connsiteX12" fmla="*/ 953093 w 8114427"/>
              <a:gd name="connsiteY12" fmla="*/ 2040828 h 5376282"/>
              <a:gd name="connsiteX13" fmla="*/ 882262 w 8114427"/>
              <a:gd name="connsiteY13" fmla="*/ 1952938 h 5376282"/>
              <a:gd name="connsiteX14" fmla="*/ 819649 w 8114427"/>
              <a:gd name="connsiteY14" fmla="*/ 1842296 h 5376282"/>
              <a:gd name="connsiteX15" fmla="*/ 724892 w 8114427"/>
              <a:gd name="connsiteY15" fmla="*/ 1694990 h 5376282"/>
              <a:gd name="connsiteX16" fmla="*/ 582758 w 8114427"/>
              <a:gd name="connsiteY16" fmla="*/ 1570351 h 5376282"/>
              <a:gd name="connsiteX17" fmla="*/ 490044 w 8114427"/>
              <a:gd name="connsiteY17" fmla="*/ 1461969 h 5376282"/>
              <a:gd name="connsiteX18" fmla="*/ 398787 w 8114427"/>
              <a:gd name="connsiteY18" fmla="*/ 1377494 h 5376282"/>
              <a:gd name="connsiteX19" fmla="*/ 373643 w 8114427"/>
              <a:gd name="connsiteY19" fmla="*/ 1258831 h 5376282"/>
              <a:gd name="connsiteX20" fmla="*/ 379402 w 8114427"/>
              <a:gd name="connsiteY20" fmla="*/ 1151904 h 5376282"/>
              <a:gd name="connsiteX21" fmla="*/ 343327 w 8114427"/>
              <a:gd name="connsiteY21" fmla="*/ 1054238 h 5376282"/>
              <a:gd name="connsiteX22" fmla="*/ 302947 w 8114427"/>
              <a:gd name="connsiteY22" fmla="*/ 996082 h 5376282"/>
              <a:gd name="connsiteX23" fmla="*/ 307902 w 8114427"/>
              <a:gd name="connsiteY23" fmla="*/ 860731 h 5376282"/>
              <a:gd name="connsiteX24" fmla="*/ 218162 w 8114427"/>
              <a:gd name="connsiteY24" fmla="*/ 767429 h 5376282"/>
              <a:gd name="connsiteX25" fmla="*/ 238786 w 8114427"/>
              <a:gd name="connsiteY25" fmla="*/ 673694 h 5376282"/>
              <a:gd name="connsiteX26" fmla="*/ 131859 w 8114427"/>
              <a:gd name="connsiteY26" fmla="*/ 414074 h 5376282"/>
              <a:gd name="connsiteX27" fmla="*/ 179454 w 8114427"/>
              <a:gd name="connsiteY27" fmla="*/ 360503 h 5376282"/>
              <a:gd name="connsiteX28" fmla="*/ 91696 w 8114427"/>
              <a:gd name="connsiteY28" fmla="*/ 241499 h 5376282"/>
              <a:gd name="connsiteX29" fmla="*/ 44535 w 8114427"/>
              <a:gd name="connsiteY29" fmla="*/ 106364 h 5376282"/>
              <a:gd name="connsiteX30" fmla="*/ 73903 w 8114427"/>
              <a:gd name="connsiteY30" fmla="*/ 3029 h 5376282"/>
              <a:gd name="connsiteX31" fmla="*/ 914999 w 8114427"/>
              <a:gd name="connsiteY31" fmla="*/ 32694 h 5376282"/>
              <a:gd name="connsiteX32" fmla="*/ 985387 w 8114427"/>
              <a:gd name="connsiteY32" fmla="*/ 86035 h 5376282"/>
              <a:gd name="connsiteX33" fmla="*/ 1040724 w 8114427"/>
              <a:gd name="connsiteY33" fmla="*/ 212028 h 5376282"/>
              <a:gd name="connsiteX34" fmla="*/ 2217091 w 8114427"/>
              <a:gd name="connsiteY34" fmla="*/ 808490 h 5376282"/>
              <a:gd name="connsiteX35" fmla="*/ 2789562 w 8114427"/>
              <a:gd name="connsiteY35" fmla="*/ 907056 h 5376282"/>
              <a:gd name="connsiteX36" fmla="*/ 3280035 w 8114427"/>
              <a:gd name="connsiteY36" fmla="*/ 953195 h 5376282"/>
              <a:gd name="connsiteX37" fmla="*/ 3494599 w 8114427"/>
              <a:gd name="connsiteY37" fmla="*/ 977101 h 5376282"/>
              <a:gd name="connsiteX38" fmla="*/ 3506552 w 8114427"/>
              <a:gd name="connsiteY38" fmla="*/ 977101 h 5376282"/>
              <a:gd name="connsiteX39" fmla="*/ 3518505 w 8114427"/>
              <a:gd name="connsiteY39" fmla="*/ 779877 h 5376282"/>
              <a:gd name="connsiteX40" fmla="*/ 3518505 w 8114427"/>
              <a:gd name="connsiteY40" fmla="*/ 773901 h 5376282"/>
              <a:gd name="connsiteX41" fmla="*/ 3655964 w 8114427"/>
              <a:gd name="connsiteY41" fmla="*/ 773901 h 5376282"/>
              <a:gd name="connsiteX42" fmla="*/ 4205799 w 8114427"/>
              <a:gd name="connsiteY42" fmla="*/ 821713 h 5376282"/>
              <a:gd name="connsiteX43" fmla="*/ 4241658 w 8114427"/>
              <a:gd name="connsiteY43" fmla="*/ 821713 h 5376282"/>
              <a:gd name="connsiteX44" fmla="*/ 4271540 w 8114427"/>
              <a:gd name="connsiteY44" fmla="*/ 851595 h 5376282"/>
              <a:gd name="connsiteX45" fmla="*/ 4295446 w 8114427"/>
              <a:gd name="connsiteY45" fmla="*/ 905383 h 5376282"/>
              <a:gd name="connsiteX46" fmla="*/ 4301423 w 8114427"/>
              <a:gd name="connsiteY46" fmla="*/ 953195 h 5376282"/>
              <a:gd name="connsiteX47" fmla="*/ 4343258 w 8114427"/>
              <a:gd name="connsiteY47" fmla="*/ 1001007 h 5376282"/>
              <a:gd name="connsiteX48" fmla="*/ 4408999 w 8114427"/>
              <a:gd name="connsiteY48" fmla="*/ 1012960 h 5376282"/>
              <a:gd name="connsiteX49" fmla="*/ 4462787 w 8114427"/>
              <a:gd name="connsiteY49" fmla="*/ 1060772 h 5376282"/>
              <a:gd name="connsiteX50" fmla="*/ 4504623 w 8114427"/>
              <a:gd name="connsiteY50" fmla="*/ 1114560 h 5376282"/>
              <a:gd name="connsiteX51" fmla="*/ 4558411 w 8114427"/>
              <a:gd name="connsiteY51" fmla="*/ 1168348 h 5376282"/>
              <a:gd name="connsiteX52" fmla="*/ 4576340 w 8114427"/>
              <a:gd name="connsiteY52" fmla="*/ 1198230 h 5376282"/>
              <a:gd name="connsiteX53" fmla="*/ 4630129 w 8114427"/>
              <a:gd name="connsiteY53" fmla="*/ 1246042 h 5376282"/>
              <a:gd name="connsiteX54" fmla="*/ 4683917 w 8114427"/>
              <a:gd name="connsiteY54" fmla="*/ 1293854 h 5376282"/>
              <a:gd name="connsiteX55" fmla="*/ 4689893 w 8114427"/>
              <a:gd name="connsiteY55" fmla="*/ 1293854 h 5376282"/>
              <a:gd name="connsiteX56" fmla="*/ 4749658 w 8114427"/>
              <a:gd name="connsiteY56" fmla="*/ 1311783 h 5376282"/>
              <a:gd name="connsiteX57" fmla="*/ 4791493 w 8114427"/>
              <a:gd name="connsiteY57" fmla="*/ 1365572 h 5376282"/>
              <a:gd name="connsiteX58" fmla="*/ 4797470 w 8114427"/>
              <a:gd name="connsiteY58" fmla="*/ 1377524 h 5376282"/>
              <a:gd name="connsiteX59" fmla="*/ 4821376 w 8114427"/>
              <a:gd name="connsiteY59" fmla="*/ 1401430 h 5376282"/>
              <a:gd name="connsiteX60" fmla="*/ 4845281 w 8114427"/>
              <a:gd name="connsiteY60" fmla="*/ 1443266 h 5376282"/>
              <a:gd name="connsiteX61" fmla="*/ 4851258 w 8114427"/>
              <a:gd name="connsiteY61" fmla="*/ 1491077 h 5376282"/>
              <a:gd name="connsiteX62" fmla="*/ 4863211 w 8114427"/>
              <a:gd name="connsiteY62" fmla="*/ 1514983 h 5376282"/>
              <a:gd name="connsiteX63" fmla="*/ 4887117 w 8114427"/>
              <a:gd name="connsiteY63" fmla="*/ 1544866 h 5376282"/>
              <a:gd name="connsiteX64" fmla="*/ 4911023 w 8114427"/>
              <a:gd name="connsiteY64" fmla="*/ 1580724 h 5376282"/>
              <a:gd name="connsiteX65" fmla="*/ 4922976 w 8114427"/>
              <a:gd name="connsiteY65" fmla="*/ 1610607 h 5376282"/>
              <a:gd name="connsiteX66" fmla="*/ 4899070 w 8114427"/>
              <a:gd name="connsiteY66" fmla="*/ 1664395 h 5376282"/>
              <a:gd name="connsiteX67" fmla="*/ 4922976 w 8114427"/>
              <a:gd name="connsiteY67" fmla="*/ 1712207 h 5376282"/>
              <a:gd name="connsiteX68" fmla="*/ 4934929 w 8114427"/>
              <a:gd name="connsiteY68" fmla="*/ 1742089 h 5376282"/>
              <a:gd name="connsiteX69" fmla="*/ 4952858 w 8114427"/>
              <a:gd name="connsiteY69" fmla="*/ 1783924 h 5376282"/>
              <a:gd name="connsiteX70" fmla="*/ 4964811 w 8114427"/>
              <a:gd name="connsiteY70" fmla="*/ 1801854 h 5376282"/>
              <a:gd name="connsiteX71" fmla="*/ 4964811 w 8114427"/>
              <a:gd name="connsiteY71" fmla="*/ 1831736 h 5376282"/>
              <a:gd name="connsiteX72" fmla="*/ 5012623 w 8114427"/>
              <a:gd name="connsiteY72" fmla="*/ 1891501 h 5376282"/>
              <a:gd name="connsiteX73" fmla="*/ 5042505 w 8114427"/>
              <a:gd name="connsiteY73" fmla="*/ 1909430 h 5376282"/>
              <a:gd name="connsiteX74" fmla="*/ 5048481 w 8114427"/>
              <a:gd name="connsiteY74" fmla="*/ 1903454 h 5376282"/>
              <a:gd name="connsiteX75" fmla="*/ 5090317 w 8114427"/>
              <a:gd name="connsiteY75" fmla="*/ 1921383 h 5376282"/>
              <a:gd name="connsiteX76" fmla="*/ 5144105 w 8114427"/>
              <a:gd name="connsiteY76" fmla="*/ 1969195 h 5376282"/>
              <a:gd name="connsiteX77" fmla="*/ 5185940 w 8114427"/>
              <a:gd name="connsiteY77" fmla="*/ 2005054 h 5376282"/>
              <a:gd name="connsiteX78" fmla="*/ 5221799 w 8114427"/>
              <a:gd name="connsiteY78" fmla="*/ 2017007 h 5376282"/>
              <a:gd name="connsiteX79" fmla="*/ 5275587 w 8114427"/>
              <a:gd name="connsiteY79" fmla="*/ 2028960 h 5376282"/>
              <a:gd name="connsiteX80" fmla="*/ 5275587 w 8114427"/>
              <a:gd name="connsiteY80" fmla="*/ 2052866 h 5376282"/>
              <a:gd name="connsiteX81" fmla="*/ 5323399 w 8114427"/>
              <a:gd name="connsiteY81" fmla="*/ 2082748 h 5376282"/>
              <a:gd name="connsiteX82" fmla="*/ 5359258 w 8114427"/>
              <a:gd name="connsiteY82" fmla="*/ 2088724 h 5376282"/>
              <a:gd name="connsiteX83" fmla="*/ 5401093 w 8114427"/>
              <a:gd name="connsiteY83" fmla="*/ 2124583 h 5376282"/>
              <a:gd name="connsiteX84" fmla="*/ 5430976 w 8114427"/>
              <a:gd name="connsiteY84" fmla="*/ 2142513 h 5376282"/>
              <a:gd name="connsiteX85" fmla="*/ 5442929 w 8114427"/>
              <a:gd name="connsiteY85" fmla="*/ 2148489 h 5376282"/>
              <a:gd name="connsiteX86" fmla="*/ 5466834 w 8114427"/>
              <a:gd name="connsiteY86" fmla="*/ 2154466 h 5376282"/>
              <a:gd name="connsiteX87" fmla="*/ 5526599 w 8114427"/>
              <a:gd name="connsiteY87" fmla="*/ 2178372 h 5376282"/>
              <a:gd name="connsiteX88" fmla="*/ 5550505 w 8114427"/>
              <a:gd name="connsiteY88" fmla="*/ 2154466 h 5376282"/>
              <a:gd name="connsiteX89" fmla="*/ 5574411 w 8114427"/>
              <a:gd name="connsiteY89" fmla="*/ 2130560 h 5376282"/>
              <a:gd name="connsiteX90" fmla="*/ 5604293 w 8114427"/>
              <a:gd name="connsiteY90" fmla="*/ 2088724 h 5376282"/>
              <a:gd name="connsiteX91" fmla="*/ 5646129 w 8114427"/>
              <a:gd name="connsiteY91" fmla="*/ 2064819 h 5376282"/>
              <a:gd name="connsiteX92" fmla="*/ 5634176 w 8114427"/>
              <a:gd name="connsiteY92" fmla="*/ 2046889 h 5376282"/>
              <a:gd name="connsiteX93" fmla="*/ 5634176 w 8114427"/>
              <a:gd name="connsiteY93" fmla="*/ 2011030 h 5376282"/>
              <a:gd name="connsiteX94" fmla="*/ 5670034 w 8114427"/>
              <a:gd name="connsiteY94" fmla="*/ 1975172 h 5376282"/>
              <a:gd name="connsiteX95" fmla="*/ 5670034 w 8114427"/>
              <a:gd name="connsiteY95" fmla="*/ 1957242 h 5376282"/>
              <a:gd name="connsiteX96" fmla="*/ 5735776 w 8114427"/>
              <a:gd name="connsiteY96" fmla="*/ 1819783 h 5376282"/>
              <a:gd name="connsiteX97" fmla="*/ 5753705 w 8114427"/>
              <a:gd name="connsiteY97" fmla="*/ 1813807 h 5376282"/>
              <a:gd name="connsiteX98" fmla="*/ 5843352 w 8114427"/>
              <a:gd name="connsiteY98" fmla="*/ 1795877 h 5376282"/>
              <a:gd name="connsiteX99" fmla="*/ 5855305 w 8114427"/>
              <a:gd name="connsiteY99" fmla="*/ 1795877 h 5376282"/>
              <a:gd name="connsiteX100" fmla="*/ 5879210 w 8114427"/>
              <a:gd name="connsiteY100" fmla="*/ 1765996 h 5376282"/>
              <a:gd name="connsiteX101" fmla="*/ 6070456 w 8114427"/>
              <a:gd name="connsiteY101" fmla="*/ 1789901 h 5376282"/>
              <a:gd name="connsiteX102" fmla="*/ 6219869 w 8114427"/>
              <a:gd name="connsiteY102" fmla="*/ 1807830 h 5376282"/>
              <a:gd name="connsiteX103" fmla="*/ 6291586 w 8114427"/>
              <a:gd name="connsiteY103" fmla="*/ 1849666 h 5376282"/>
              <a:gd name="connsiteX104" fmla="*/ 6327444 w 8114427"/>
              <a:gd name="connsiteY104" fmla="*/ 1897477 h 5376282"/>
              <a:gd name="connsiteX105" fmla="*/ 6333421 w 8114427"/>
              <a:gd name="connsiteY105" fmla="*/ 1939313 h 5376282"/>
              <a:gd name="connsiteX106" fmla="*/ 6423067 w 8114427"/>
              <a:gd name="connsiteY106" fmla="*/ 1951266 h 5376282"/>
              <a:gd name="connsiteX107" fmla="*/ 6452950 w 8114427"/>
              <a:gd name="connsiteY107" fmla="*/ 2017007 h 5376282"/>
              <a:gd name="connsiteX108" fmla="*/ 6512713 w 8114427"/>
              <a:gd name="connsiteY108" fmla="*/ 2046889 h 5376282"/>
              <a:gd name="connsiteX109" fmla="*/ 6584431 w 8114427"/>
              <a:gd name="connsiteY109" fmla="*/ 2118606 h 5376282"/>
              <a:gd name="connsiteX110" fmla="*/ 6620289 w 8114427"/>
              <a:gd name="connsiteY110" fmla="*/ 2256065 h 5376282"/>
              <a:gd name="connsiteX111" fmla="*/ 6703960 w 8114427"/>
              <a:gd name="connsiteY111" fmla="*/ 2381572 h 5376282"/>
              <a:gd name="connsiteX112" fmla="*/ 6745795 w 8114427"/>
              <a:gd name="connsiteY112" fmla="*/ 2501101 h 5376282"/>
              <a:gd name="connsiteX113" fmla="*/ 6829465 w 8114427"/>
              <a:gd name="connsiteY113" fmla="*/ 2560866 h 5376282"/>
              <a:gd name="connsiteX114" fmla="*/ 6889229 w 8114427"/>
              <a:gd name="connsiteY114" fmla="*/ 2650512 h 5376282"/>
              <a:gd name="connsiteX115" fmla="*/ 6948993 w 8114427"/>
              <a:gd name="connsiteY115" fmla="*/ 2758089 h 5376282"/>
              <a:gd name="connsiteX116" fmla="*/ 6996805 w 8114427"/>
              <a:gd name="connsiteY116" fmla="*/ 2805900 h 5376282"/>
              <a:gd name="connsiteX117" fmla="*/ 7068521 w 8114427"/>
              <a:gd name="connsiteY117" fmla="*/ 2829806 h 5376282"/>
              <a:gd name="connsiteX118" fmla="*/ 7080473 w 8114427"/>
              <a:gd name="connsiteY118" fmla="*/ 2907501 h 5376282"/>
              <a:gd name="connsiteX119" fmla="*/ 7086450 w 8114427"/>
              <a:gd name="connsiteY119" fmla="*/ 2979218 h 5376282"/>
              <a:gd name="connsiteX120" fmla="*/ 7104378 w 8114427"/>
              <a:gd name="connsiteY120" fmla="*/ 3080819 h 5376282"/>
              <a:gd name="connsiteX121" fmla="*/ 7146214 w 8114427"/>
              <a:gd name="connsiteY121" fmla="*/ 3182419 h 5376282"/>
              <a:gd name="connsiteX122" fmla="*/ 7176095 w 8114427"/>
              <a:gd name="connsiteY122" fmla="*/ 3194372 h 5376282"/>
              <a:gd name="connsiteX123" fmla="*/ 7200002 w 8114427"/>
              <a:gd name="connsiteY123" fmla="*/ 3260112 h 5376282"/>
              <a:gd name="connsiteX124" fmla="*/ 7277694 w 8114427"/>
              <a:gd name="connsiteY124" fmla="*/ 3361711 h 5376282"/>
              <a:gd name="connsiteX125" fmla="*/ 7385271 w 8114427"/>
              <a:gd name="connsiteY125" fmla="*/ 3391593 h 5376282"/>
              <a:gd name="connsiteX126" fmla="*/ 7451012 w 8114427"/>
              <a:gd name="connsiteY126" fmla="*/ 3445381 h 5376282"/>
              <a:gd name="connsiteX127" fmla="*/ 7558588 w 8114427"/>
              <a:gd name="connsiteY127" fmla="*/ 3451357 h 5376282"/>
              <a:gd name="connsiteX128" fmla="*/ 7630305 w 8114427"/>
              <a:gd name="connsiteY128" fmla="*/ 3517097 h 5376282"/>
              <a:gd name="connsiteX129" fmla="*/ 7702023 w 8114427"/>
              <a:gd name="connsiteY129" fmla="*/ 3546980 h 5376282"/>
              <a:gd name="connsiteX130" fmla="*/ 7857410 w 8114427"/>
              <a:gd name="connsiteY130" fmla="*/ 3535026 h 5376282"/>
              <a:gd name="connsiteX131" fmla="*/ 7970962 w 8114427"/>
              <a:gd name="connsiteY131" fmla="*/ 3588814 h 5376282"/>
              <a:gd name="connsiteX132" fmla="*/ 8012796 w 8114427"/>
              <a:gd name="connsiteY132" fmla="*/ 3612720 h 5376282"/>
              <a:gd name="connsiteX133" fmla="*/ 8090490 w 8114427"/>
              <a:gd name="connsiteY133" fmla="*/ 3564909 h 5376282"/>
              <a:gd name="connsiteX134" fmla="*/ 8108418 w 8114427"/>
              <a:gd name="connsiteY134" fmla="*/ 3558932 h 5376282"/>
              <a:gd name="connsiteX135" fmla="*/ 8114394 w 8114427"/>
              <a:gd name="connsiteY135" fmla="*/ 3720296 h 5376282"/>
              <a:gd name="connsiteX136" fmla="*/ 8030724 w 8114427"/>
              <a:gd name="connsiteY136" fmla="*/ 3893614 h 5376282"/>
              <a:gd name="connsiteX137" fmla="*/ 7970960 w 8114427"/>
              <a:gd name="connsiteY137" fmla="*/ 4054978 h 5376282"/>
              <a:gd name="connsiteX138" fmla="*/ 7929124 w 8114427"/>
              <a:gd name="connsiteY138" fmla="*/ 4365754 h 5376282"/>
              <a:gd name="connsiteX139" fmla="*/ 7911195 w 8114427"/>
              <a:gd name="connsiteY139" fmla="*/ 4568954 h 5376282"/>
              <a:gd name="connsiteX140" fmla="*/ 7917171 w 8114427"/>
              <a:gd name="connsiteY140" fmla="*/ 4736295 h 5376282"/>
              <a:gd name="connsiteX141" fmla="*/ 7917171 w 8114427"/>
              <a:gd name="connsiteY141" fmla="*/ 4867777 h 5376282"/>
              <a:gd name="connsiteX142" fmla="*/ 7929124 w 8114427"/>
              <a:gd name="connsiteY142" fmla="*/ 5029141 h 5376282"/>
              <a:gd name="connsiteX143" fmla="*/ 7893266 w 8114427"/>
              <a:gd name="connsiteY143" fmla="*/ 5166599 h 5376282"/>
              <a:gd name="connsiteX144" fmla="*/ 7905219 w 8114427"/>
              <a:gd name="connsiteY144" fmla="*/ 5280152 h 5376282"/>
              <a:gd name="connsiteX145" fmla="*/ 7935101 w 8114427"/>
              <a:gd name="connsiteY145" fmla="*/ 5369799 h 5376282"/>
              <a:gd name="connsiteX146" fmla="*/ 7911195 w 8114427"/>
              <a:gd name="connsiteY146" fmla="*/ 5369798 h 5376282"/>
              <a:gd name="connsiteX147" fmla="*/ 7815571 w 8114427"/>
              <a:gd name="connsiteY147" fmla="*/ 5327962 h 5376282"/>
              <a:gd name="connsiteX148" fmla="*/ 7725924 w 8114427"/>
              <a:gd name="connsiteY148" fmla="*/ 5286127 h 5376282"/>
              <a:gd name="connsiteX149" fmla="*/ 7678113 w 8114427"/>
              <a:gd name="connsiteY149" fmla="*/ 5292104 h 5376282"/>
              <a:gd name="connsiteX150" fmla="*/ 7546631 w 8114427"/>
              <a:gd name="connsiteY150" fmla="*/ 5298081 h 5376282"/>
              <a:gd name="connsiteX151" fmla="*/ 7474913 w 8114427"/>
              <a:gd name="connsiteY151" fmla="*/ 5310034 h 5376282"/>
              <a:gd name="connsiteX152" fmla="*/ 7445031 w 8114427"/>
              <a:gd name="connsiteY152" fmla="*/ 5339916 h 5376282"/>
              <a:gd name="connsiteX153" fmla="*/ 7259760 w 8114427"/>
              <a:gd name="connsiteY153" fmla="*/ 5298080 h 5376282"/>
              <a:gd name="connsiteX154" fmla="*/ 7214129 w 8114427"/>
              <a:gd name="connsiteY154" fmla="*/ 5192855 h 5376282"/>
              <a:gd name="connsiteX155" fmla="*/ 7179460 w 8114427"/>
              <a:gd name="connsiteY155" fmla="*/ 5214524 h 5376282"/>
              <a:gd name="connsiteX156" fmla="*/ 7144791 w 8114427"/>
              <a:gd name="connsiteY156" fmla="*/ 5179854 h 5376282"/>
              <a:gd name="connsiteX157" fmla="*/ 7127456 w 8114427"/>
              <a:gd name="connsiteY157" fmla="*/ 5218856 h 5376282"/>
              <a:gd name="connsiteX158" fmla="*/ 6915107 w 8114427"/>
              <a:gd name="connsiteY158" fmla="*/ 5145184 h 5376282"/>
              <a:gd name="connsiteX159" fmla="*/ 6893439 w 8114427"/>
              <a:gd name="connsiteY159" fmla="*/ 5097514 h 5376282"/>
              <a:gd name="connsiteX160" fmla="*/ 6941109 w 8114427"/>
              <a:gd name="connsiteY160" fmla="*/ 5054178 h 5376282"/>
              <a:gd name="connsiteX161" fmla="*/ 6906440 w 8114427"/>
              <a:gd name="connsiteY161" fmla="*/ 4976172 h 5376282"/>
              <a:gd name="connsiteX162" fmla="*/ 6863104 w 8114427"/>
              <a:gd name="connsiteY162" fmla="*/ 4980506 h 5376282"/>
              <a:gd name="connsiteX163" fmla="*/ 6880438 w 8114427"/>
              <a:gd name="connsiteY163" fmla="*/ 4928502 h 5376282"/>
              <a:gd name="connsiteX164" fmla="*/ 6780764 w 8114427"/>
              <a:gd name="connsiteY164" fmla="*/ 4928502 h 5376282"/>
              <a:gd name="connsiteX165" fmla="*/ 6750429 w 8114427"/>
              <a:gd name="connsiteY165" fmla="*/ 4958837 h 5376282"/>
              <a:gd name="connsiteX166" fmla="*/ 6715759 w 8114427"/>
              <a:gd name="connsiteY166" fmla="*/ 4950170 h 5376282"/>
              <a:gd name="connsiteX167" fmla="*/ 6702758 w 8114427"/>
              <a:gd name="connsiteY167" fmla="*/ 4915501 h 5376282"/>
              <a:gd name="connsiteX168" fmla="*/ 6698424 w 8114427"/>
              <a:gd name="connsiteY168" fmla="*/ 4824495 h 5376282"/>
              <a:gd name="connsiteX169" fmla="*/ 6681090 w 8114427"/>
              <a:gd name="connsiteY169" fmla="*/ 4729155 h 5376282"/>
              <a:gd name="connsiteX170" fmla="*/ 6685423 w 8114427"/>
              <a:gd name="connsiteY170" fmla="*/ 4659816 h 5376282"/>
              <a:gd name="connsiteX171" fmla="*/ 6620418 w 8114427"/>
              <a:gd name="connsiteY171" fmla="*/ 4573142 h 5376282"/>
              <a:gd name="connsiteX172" fmla="*/ 6624753 w 8114427"/>
              <a:gd name="connsiteY172" fmla="*/ 4425798 h 5376282"/>
              <a:gd name="connsiteX173" fmla="*/ 6529412 w 8114427"/>
              <a:gd name="connsiteY173" fmla="*/ 4304457 h 5376282"/>
              <a:gd name="connsiteX174" fmla="*/ 6494743 w 8114427"/>
              <a:gd name="connsiteY174" fmla="*/ 4261120 h 5376282"/>
              <a:gd name="connsiteX175" fmla="*/ 6438406 w 8114427"/>
              <a:gd name="connsiteY175" fmla="*/ 4274121 h 5376282"/>
              <a:gd name="connsiteX176" fmla="*/ 6395069 w 8114427"/>
              <a:gd name="connsiteY176" fmla="*/ 4252453 h 5376282"/>
              <a:gd name="connsiteX177" fmla="*/ 6356067 w 8114427"/>
              <a:gd name="connsiteY177" fmla="*/ 4174447 h 5376282"/>
              <a:gd name="connsiteX178" fmla="*/ 6299729 w 8114427"/>
              <a:gd name="connsiteY178" fmla="*/ 4183114 h 5376282"/>
              <a:gd name="connsiteX179" fmla="*/ 6243391 w 8114427"/>
              <a:gd name="connsiteY179" fmla="*/ 4204783 h 5376282"/>
              <a:gd name="connsiteX180" fmla="*/ 6165385 w 8114427"/>
              <a:gd name="connsiteY180" fmla="*/ 4209116 h 5376282"/>
              <a:gd name="connsiteX181" fmla="*/ 6161052 w 8114427"/>
              <a:gd name="connsiteY181" fmla="*/ 4174447 h 5376282"/>
              <a:gd name="connsiteX182" fmla="*/ 6182721 w 8114427"/>
              <a:gd name="connsiteY182" fmla="*/ 4165779 h 5376282"/>
              <a:gd name="connsiteX183" fmla="*/ 6139384 w 8114427"/>
              <a:gd name="connsiteY183" fmla="*/ 4126776 h 5376282"/>
              <a:gd name="connsiteX184" fmla="*/ 6100381 w 8114427"/>
              <a:gd name="connsiteY184" fmla="*/ 4113776 h 5376282"/>
              <a:gd name="connsiteX185" fmla="*/ 6018041 w 8114427"/>
              <a:gd name="connsiteY185" fmla="*/ 4035770 h 5376282"/>
              <a:gd name="connsiteX186" fmla="*/ 5840362 w 8114427"/>
              <a:gd name="connsiteY186" fmla="*/ 4014102 h 5376282"/>
              <a:gd name="connsiteX187" fmla="*/ 5788357 w 8114427"/>
              <a:gd name="connsiteY187" fmla="*/ 4027103 h 5376282"/>
              <a:gd name="connsiteX188" fmla="*/ 5736354 w 8114427"/>
              <a:gd name="connsiteY188" fmla="*/ 4035771 h 5376282"/>
              <a:gd name="connsiteX189" fmla="*/ 5745022 w 8114427"/>
              <a:gd name="connsiteY189" fmla="*/ 4079107 h 5376282"/>
              <a:gd name="connsiteX190" fmla="*/ 5801360 w 8114427"/>
              <a:gd name="connsiteY190" fmla="*/ 4157112 h 5376282"/>
              <a:gd name="connsiteX191" fmla="*/ 5801359 w 8114427"/>
              <a:gd name="connsiteY191" fmla="*/ 4339126 h 5376282"/>
              <a:gd name="connsiteX192" fmla="*/ 5675683 w 8114427"/>
              <a:gd name="connsiteY192" fmla="*/ 4365128 h 5376282"/>
              <a:gd name="connsiteX193" fmla="*/ 5558675 w 8114427"/>
              <a:gd name="connsiteY193" fmla="*/ 4352126 h 5376282"/>
              <a:gd name="connsiteX194" fmla="*/ 5467668 w 8114427"/>
              <a:gd name="connsiteY194" fmla="*/ 4330458 h 5376282"/>
              <a:gd name="connsiteX195" fmla="*/ 5406997 w 8114427"/>
              <a:gd name="connsiteY195" fmla="*/ 4352127 h 5376282"/>
              <a:gd name="connsiteX196" fmla="*/ 5359327 w 8114427"/>
              <a:gd name="connsiteY196" fmla="*/ 4399797 h 5376282"/>
              <a:gd name="connsiteX197" fmla="*/ 5298656 w 8114427"/>
              <a:gd name="connsiteY197" fmla="*/ 4443134 h 5376282"/>
              <a:gd name="connsiteX198" fmla="*/ 5272654 w 8114427"/>
              <a:gd name="connsiteY198" fmla="*/ 4486469 h 5376282"/>
              <a:gd name="connsiteX199" fmla="*/ 5198982 w 8114427"/>
              <a:gd name="connsiteY199" fmla="*/ 4521139 h 5376282"/>
              <a:gd name="connsiteX200" fmla="*/ 5203315 w 8114427"/>
              <a:gd name="connsiteY200" fmla="*/ 4577477 h 5376282"/>
              <a:gd name="connsiteX201" fmla="*/ 5185981 w 8114427"/>
              <a:gd name="connsiteY201" fmla="*/ 4616479 h 5376282"/>
              <a:gd name="connsiteX202" fmla="*/ 5190315 w 8114427"/>
              <a:gd name="connsiteY202" fmla="*/ 4677150 h 5376282"/>
              <a:gd name="connsiteX203" fmla="*/ 5216316 w 8114427"/>
              <a:gd name="connsiteY203" fmla="*/ 4737821 h 5376282"/>
              <a:gd name="connsiteX204" fmla="*/ 5164312 w 8114427"/>
              <a:gd name="connsiteY204" fmla="*/ 4733488 h 5376282"/>
              <a:gd name="connsiteX205" fmla="*/ 5138311 w 8114427"/>
              <a:gd name="connsiteY205" fmla="*/ 4776824 h 5376282"/>
              <a:gd name="connsiteX206" fmla="*/ 5073306 w 8114427"/>
              <a:gd name="connsiteY206" fmla="*/ 4824494 h 5376282"/>
              <a:gd name="connsiteX207" fmla="*/ 5073306 w 8114427"/>
              <a:gd name="connsiteY207" fmla="*/ 4941503 h 5376282"/>
              <a:gd name="connsiteX208" fmla="*/ 5042970 w 8114427"/>
              <a:gd name="connsiteY208" fmla="*/ 4971838 h 5376282"/>
              <a:gd name="connsiteX209" fmla="*/ 5016969 w 8114427"/>
              <a:gd name="connsiteY209" fmla="*/ 5231857 h 5376282"/>
              <a:gd name="connsiteX210" fmla="*/ 4973633 w 8114427"/>
              <a:gd name="connsiteY210" fmla="*/ 5366201 h 5376282"/>
              <a:gd name="connsiteX211" fmla="*/ 4947631 w 8114427"/>
              <a:gd name="connsiteY211" fmla="*/ 5309863 h 5376282"/>
              <a:gd name="connsiteX212" fmla="*/ 4886959 w 8114427"/>
              <a:gd name="connsiteY212" fmla="*/ 5318530 h 5376282"/>
              <a:gd name="connsiteX213" fmla="*/ 4808953 w 8114427"/>
              <a:gd name="connsiteY213" fmla="*/ 5288195 h 5376282"/>
              <a:gd name="connsiteX214" fmla="*/ 4813287 w 8114427"/>
              <a:gd name="connsiteY214" fmla="*/ 5223190 h 5376282"/>
              <a:gd name="connsiteX215" fmla="*/ 4765617 w 8114427"/>
              <a:gd name="connsiteY215" fmla="*/ 5205855 h 5376282"/>
              <a:gd name="connsiteX216" fmla="*/ 4665944 w 8114427"/>
              <a:gd name="connsiteY216" fmla="*/ 5249192 h 5376282"/>
              <a:gd name="connsiteX217" fmla="*/ 4657276 w 8114427"/>
              <a:gd name="connsiteY217" fmla="*/ 5197189 h 5376282"/>
              <a:gd name="connsiteX218" fmla="*/ 4700612 w 8114427"/>
              <a:gd name="connsiteY218" fmla="*/ 5136518 h 5376282"/>
              <a:gd name="connsiteX219" fmla="*/ 4665943 w 8114427"/>
              <a:gd name="connsiteY219" fmla="*/ 5062846 h 5376282"/>
              <a:gd name="connsiteX220" fmla="*/ 4587937 w 8114427"/>
              <a:gd name="connsiteY220" fmla="*/ 5015175 h 5376282"/>
              <a:gd name="connsiteX221" fmla="*/ 4488263 w 8114427"/>
              <a:gd name="connsiteY221" fmla="*/ 5006508 h 5376282"/>
              <a:gd name="connsiteX222" fmla="*/ 4457927 w 8114427"/>
              <a:gd name="connsiteY222" fmla="*/ 5015175 h 5376282"/>
              <a:gd name="connsiteX223" fmla="*/ 4462261 w 8114427"/>
              <a:gd name="connsiteY223" fmla="*/ 5067178 h 5376282"/>
              <a:gd name="connsiteX224" fmla="*/ 4388589 w 8114427"/>
              <a:gd name="connsiteY224" fmla="*/ 5114849 h 5376282"/>
              <a:gd name="connsiteX225" fmla="*/ 4462261 w 8114427"/>
              <a:gd name="connsiteY225" fmla="*/ 5266528 h 5376282"/>
              <a:gd name="connsiteX226" fmla="*/ 4405924 w 8114427"/>
              <a:gd name="connsiteY226" fmla="*/ 5266528 h 5376282"/>
              <a:gd name="connsiteX227" fmla="*/ 4384256 w 8114427"/>
              <a:gd name="connsiteY227" fmla="*/ 5262193 h 5376282"/>
              <a:gd name="connsiteX228" fmla="*/ 4349588 w 8114427"/>
              <a:gd name="connsiteY228" fmla="*/ 5262193 h 5376282"/>
              <a:gd name="connsiteX229" fmla="*/ 4340919 w 8114427"/>
              <a:gd name="connsiteY229" fmla="*/ 5270860 h 5376282"/>
              <a:gd name="connsiteX230" fmla="*/ 4210910 w 8114427"/>
              <a:gd name="connsiteY230" fmla="*/ 5097514 h 5376282"/>
              <a:gd name="connsiteX231" fmla="*/ 4059232 w 8114427"/>
              <a:gd name="connsiteY231" fmla="*/ 4915502 h 5376282"/>
              <a:gd name="connsiteX232" fmla="*/ 4033230 w 8114427"/>
              <a:gd name="connsiteY232" fmla="*/ 4919835 h 5376282"/>
              <a:gd name="connsiteX233" fmla="*/ 3985560 w 8114427"/>
              <a:gd name="connsiteY233" fmla="*/ 4798492 h 5376282"/>
              <a:gd name="connsiteX234" fmla="*/ 3881553 w 8114427"/>
              <a:gd name="connsiteY234" fmla="*/ 4690151 h 5376282"/>
              <a:gd name="connsiteX235" fmla="*/ 3838216 w 8114427"/>
              <a:gd name="connsiteY235" fmla="*/ 4586143 h 5376282"/>
              <a:gd name="connsiteX236" fmla="*/ 3755877 w 8114427"/>
              <a:gd name="connsiteY236" fmla="*/ 4490803 h 5376282"/>
              <a:gd name="connsiteX237" fmla="*/ 3569530 w 8114427"/>
              <a:gd name="connsiteY237" fmla="*/ 4334792 h 5376282"/>
              <a:gd name="connsiteX238" fmla="*/ 3465522 w 8114427"/>
              <a:gd name="connsiteY238" fmla="*/ 4243785 h 5376282"/>
              <a:gd name="connsiteX239" fmla="*/ 3391850 w 8114427"/>
              <a:gd name="connsiteY239" fmla="*/ 4161446 h 5376282"/>
              <a:gd name="connsiteX240" fmla="*/ 3365848 w 8114427"/>
              <a:gd name="connsiteY240" fmla="*/ 4096441 h 5376282"/>
              <a:gd name="connsiteX241" fmla="*/ 3296510 w 8114427"/>
              <a:gd name="connsiteY241" fmla="*/ 4035770 h 5376282"/>
              <a:gd name="connsiteX242" fmla="*/ 3279175 w 8114427"/>
              <a:gd name="connsiteY242" fmla="*/ 3966432 h 5376282"/>
              <a:gd name="connsiteX243" fmla="*/ 3248839 w 8114427"/>
              <a:gd name="connsiteY243" fmla="*/ 3936096 h 5376282"/>
              <a:gd name="connsiteX244" fmla="*/ 3240172 w 8114427"/>
              <a:gd name="connsiteY244" fmla="*/ 3905760 h 5376282"/>
              <a:gd name="connsiteX245" fmla="*/ 3114497 w 8114427"/>
              <a:gd name="connsiteY245" fmla="*/ 3797419 h 5376282"/>
              <a:gd name="connsiteX246" fmla="*/ 2980153 w 8114427"/>
              <a:gd name="connsiteY246" fmla="*/ 3758416 h 5376282"/>
              <a:gd name="connsiteX247" fmla="*/ 2923815 w 8114427"/>
              <a:gd name="connsiteY247" fmla="*/ 3697746 h 5376282"/>
              <a:gd name="connsiteX248" fmla="*/ 2867480 w 8114427"/>
              <a:gd name="connsiteY248" fmla="*/ 3650075 h 5376282"/>
              <a:gd name="connsiteX249" fmla="*/ 2806810 w 8114427"/>
              <a:gd name="connsiteY249" fmla="*/ 3637074 h 5376282"/>
              <a:gd name="connsiteX250" fmla="*/ 2798142 w 8114427"/>
              <a:gd name="connsiteY250" fmla="*/ 3524399 h 5376282"/>
              <a:gd name="connsiteX251" fmla="*/ 2798143 w 8114427"/>
              <a:gd name="connsiteY251" fmla="*/ 3463728 h 5376282"/>
              <a:gd name="connsiteX252" fmla="*/ 2884816 w 8114427"/>
              <a:gd name="connsiteY252" fmla="*/ 3351053 h 5376282"/>
              <a:gd name="connsiteX253" fmla="*/ 2880504 w 8114427"/>
              <a:gd name="connsiteY253" fmla="*/ 3250100 h 5376282"/>
              <a:gd name="connsiteX254" fmla="*/ 2810649 w 8114427"/>
              <a:gd name="connsiteY254" fmla="*/ 3120674 h 5376282"/>
              <a:gd name="connsiteX255" fmla="*/ 2719113 w 8114427"/>
              <a:gd name="connsiteY255" fmla="*/ 3110284 h 5376282"/>
              <a:gd name="connsiteX256" fmla="*/ 2659973 w 8114427"/>
              <a:gd name="connsiteY256" fmla="*/ 3080958 h 5376282"/>
              <a:gd name="connsiteX0" fmla="*/ 1574096 w 8114427"/>
              <a:gd name="connsiteY0" fmla="*/ 3303354 h 5376282"/>
              <a:gd name="connsiteX1" fmla="*/ 1576981 w 8114427"/>
              <a:gd name="connsiteY1" fmla="*/ 3301938 h 5376282"/>
              <a:gd name="connsiteX2" fmla="*/ 714968 w 8114427"/>
              <a:gd name="connsiteY2" fmla="*/ 2630426 h 5376282"/>
              <a:gd name="connsiteX3" fmla="*/ 703062 w 8114427"/>
              <a:gd name="connsiteY3" fmla="*/ 2544701 h 5376282"/>
              <a:gd name="connsiteX4" fmla="*/ 598286 w 8114427"/>
              <a:gd name="connsiteY4" fmla="*/ 2423257 h 5376282"/>
              <a:gd name="connsiteX5" fmla="*/ 476843 w 8114427"/>
              <a:gd name="connsiteY5" fmla="*/ 2287526 h 5376282"/>
              <a:gd name="connsiteX6" fmla="*/ 622100 w 8114427"/>
              <a:gd name="connsiteY6" fmla="*/ 2330388 h 5376282"/>
              <a:gd name="connsiteX7" fmla="*/ 719731 w 8114427"/>
              <a:gd name="connsiteY7" fmla="*/ 2366107 h 5376282"/>
              <a:gd name="connsiteX8" fmla="*/ 829268 w 8114427"/>
              <a:gd name="connsiteY8" fmla="*/ 2330388 h 5376282"/>
              <a:gd name="connsiteX9" fmla="*/ 933092 w 8114427"/>
              <a:gd name="connsiteY9" fmla="*/ 2462308 h 5376282"/>
              <a:gd name="connsiteX10" fmla="*/ 979286 w 8114427"/>
              <a:gd name="connsiteY10" fmla="*/ 2406588 h 5376282"/>
              <a:gd name="connsiteX11" fmla="*/ 895943 w 8114427"/>
              <a:gd name="connsiteY11" fmla="*/ 2383251 h 5376282"/>
              <a:gd name="connsiteX12" fmla="*/ 897848 w 8114427"/>
              <a:gd name="connsiteY12" fmla="*/ 2294669 h 5376282"/>
              <a:gd name="connsiteX13" fmla="*/ 953093 w 8114427"/>
              <a:gd name="connsiteY13" fmla="*/ 2040828 h 5376282"/>
              <a:gd name="connsiteX14" fmla="*/ 882262 w 8114427"/>
              <a:gd name="connsiteY14" fmla="*/ 1952938 h 5376282"/>
              <a:gd name="connsiteX15" fmla="*/ 819649 w 8114427"/>
              <a:gd name="connsiteY15" fmla="*/ 1842296 h 5376282"/>
              <a:gd name="connsiteX16" fmla="*/ 724892 w 8114427"/>
              <a:gd name="connsiteY16" fmla="*/ 1694990 h 5376282"/>
              <a:gd name="connsiteX17" fmla="*/ 582758 w 8114427"/>
              <a:gd name="connsiteY17" fmla="*/ 1570351 h 5376282"/>
              <a:gd name="connsiteX18" fmla="*/ 490044 w 8114427"/>
              <a:gd name="connsiteY18" fmla="*/ 1461969 h 5376282"/>
              <a:gd name="connsiteX19" fmla="*/ 398787 w 8114427"/>
              <a:gd name="connsiteY19" fmla="*/ 1377494 h 5376282"/>
              <a:gd name="connsiteX20" fmla="*/ 373643 w 8114427"/>
              <a:gd name="connsiteY20" fmla="*/ 1258831 h 5376282"/>
              <a:gd name="connsiteX21" fmla="*/ 379402 w 8114427"/>
              <a:gd name="connsiteY21" fmla="*/ 1151904 h 5376282"/>
              <a:gd name="connsiteX22" fmla="*/ 343327 w 8114427"/>
              <a:gd name="connsiteY22" fmla="*/ 1054238 h 5376282"/>
              <a:gd name="connsiteX23" fmla="*/ 302947 w 8114427"/>
              <a:gd name="connsiteY23" fmla="*/ 996082 h 5376282"/>
              <a:gd name="connsiteX24" fmla="*/ 307902 w 8114427"/>
              <a:gd name="connsiteY24" fmla="*/ 860731 h 5376282"/>
              <a:gd name="connsiteX25" fmla="*/ 218162 w 8114427"/>
              <a:gd name="connsiteY25" fmla="*/ 767429 h 5376282"/>
              <a:gd name="connsiteX26" fmla="*/ 238786 w 8114427"/>
              <a:gd name="connsiteY26" fmla="*/ 673694 h 5376282"/>
              <a:gd name="connsiteX27" fmla="*/ 131859 w 8114427"/>
              <a:gd name="connsiteY27" fmla="*/ 414074 h 5376282"/>
              <a:gd name="connsiteX28" fmla="*/ 179454 w 8114427"/>
              <a:gd name="connsiteY28" fmla="*/ 360503 h 5376282"/>
              <a:gd name="connsiteX29" fmla="*/ 91696 w 8114427"/>
              <a:gd name="connsiteY29" fmla="*/ 241499 h 5376282"/>
              <a:gd name="connsiteX30" fmla="*/ 44535 w 8114427"/>
              <a:gd name="connsiteY30" fmla="*/ 106364 h 5376282"/>
              <a:gd name="connsiteX31" fmla="*/ 73903 w 8114427"/>
              <a:gd name="connsiteY31" fmla="*/ 3029 h 5376282"/>
              <a:gd name="connsiteX32" fmla="*/ 914999 w 8114427"/>
              <a:gd name="connsiteY32" fmla="*/ 32694 h 5376282"/>
              <a:gd name="connsiteX33" fmla="*/ 985387 w 8114427"/>
              <a:gd name="connsiteY33" fmla="*/ 86035 h 5376282"/>
              <a:gd name="connsiteX34" fmla="*/ 1040724 w 8114427"/>
              <a:gd name="connsiteY34" fmla="*/ 212028 h 5376282"/>
              <a:gd name="connsiteX35" fmla="*/ 2217091 w 8114427"/>
              <a:gd name="connsiteY35" fmla="*/ 808490 h 5376282"/>
              <a:gd name="connsiteX36" fmla="*/ 2789562 w 8114427"/>
              <a:gd name="connsiteY36" fmla="*/ 907056 h 5376282"/>
              <a:gd name="connsiteX37" fmla="*/ 3280035 w 8114427"/>
              <a:gd name="connsiteY37" fmla="*/ 953195 h 5376282"/>
              <a:gd name="connsiteX38" fmla="*/ 3494599 w 8114427"/>
              <a:gd name="connsiteY38" fmla="*/ 977101 h 5376282"/>
              <a:gd name="connsiteX39" fmla="*/ 3506552 w 8114427"/>
              <a:gd name="connsiteY39" fmla="*/ 977101 h 5376282"/>
              <a:gd name="connsiteX40" fmla="*/ 3518505 w 8114427"/>
              <a:gd name="connsiteY40" fmla="*/ 779877 h 5376282"/>
              <a:gd name="connsiteX41" fmla="*/ 3518505 w 8114427"/>
              <a:gd name="connsiteY41" fmla="*/ 773901 h 5376282"/>
              <a:gd name="connsiteX42" fmla="*/ 3655964 w 8114427"/>
              <a:gd name="connsiteY42" fmla="*/ 773901 h 5376282"/>
              <a:gd name="connsiteX43" fmla="*/ 4205799 w 8114427"/>
              <a:gd name="connsiteY43" fmla="*/ 821713 h 5376282"/>
              <a:gd name="connsiteX44" fmla="*/ 4241658 w 8114427"/>
              <a:gd name="connsiteY44" fmla="*/ 821713 h 5376282"/>
              <a:gd name="connsiteX45" fmla="*/ 4271540 w 8114427"/>
              <a:gd name="connsiteY45" fmla="*/ 851595 h 5376282"/>
              <a:gd name="connsiteX46" fmla="*/ 4295446 w 8114427"/>
              <a:gd name="connsiteY46" fmla="*/ 905383 h 5376282"/>
              <a:gd name="connsiteX47" fmla="*/ 4301423 w 8114427"/>
              <a:gd name="connsiteY47" fmla="*/ 953195 h 5376282"/>
              <a:gd name="connsiteX48" fmla="*/ 4343258 w 8114427"/>
              <a:gd name="connsiteY48" fmla="*/ 1001007 h 5376282"/>
              <a:gd name="connsiteX49" fmla="*/ 4408999 w 8114427"/>
              <a:gd name="connsiteY49" fmla="*/ 1012960 h 5376282"/>
              <a:gd name="connsiteX50" fmla="*/ 4462787 w 8114427"/>
              <a:gd name="connsiteY50" fmla="*/ 1060772 h 5376282"/>
              <a:gd name="connsiteX51" fmla="*/ 4504623 w 8114427"/>
              <a:gd name="connsiteY51" fmla="*/ 1114560 h 5376282"/>
              <a:gd name="connsiteX52" fmla="*/ 4558411 w 8114427"/>
              <a:gd name="connsiteY52" fmla="*/ 1168348 h 5376282"/>
              <a:gd name="connsiteX53" fmla="*/ 4576340 w 8114427"/>
              <a:gd name="connsiteY53" fmla="*/ 1198230 h 5376282"/>
              <a:gd name="connsiteX54" fmla="*/ 4630129 w 8114427"/>
              <a:gd name="connsiteY54" fmla="*/ 1246042 h 5376282"/>
              <a:gd name="connsiteX55" fmla="*/ 4683917 w 8114427"/>
              <a:gd name="connsiteY55" fmla="*/ 1293854 h 5376282"/>
              <a:gd name="connsiteX56" fmla="*/ 4689893 w 8114427"/>
              <a:gd name="connsiteY56" fmla="*/ 1293854 h 5376282"/>
              <a:gd name="connsiteX57" fmla="*/ 4749658 w 8114427"/>
              <a:gd name="connsiteY57" fmla="*/ 1311783 h 5376282"/>
              <a:gd name="connsiteX58" fmla="*/ 4791493 w 8114427"/>
              <a:gd name="connsiteY58" fmla="*/ 1365572 h 5376282"/>
              <a:gd name="connsiteX59" fmla="*/ 4797470 w 8114427"/>
              <a:gd name="connsiteY59" fmla="*/ 1377524 h 5376282"/>
              <a:gd name="connsiteX60" fmla="*/ 4821376 w 8114427"/>
              <a:gd name="connsiteY60" fmla="*/ 1401430 h 5376282"/>
              <a:gd name="connsiteX61" fmla="*/ 4845281 w 8114427"/>
              <a:gd name="connsiteY61" fmla="*/ 1443266 h 5376282"/>
              <a:gd name="connsiteX62" fmla="*/ 4851258 w 8114427"/>
              <a:gd name="connsiteY62" fmla="*/ 1491077 h 5376282"/>
              <a:gd name="connsiteX63" fmla="*/ 4863211 w 8114427"/>
              <a:gd name="connsiteY63" fmla="*/ 1514983 h 5376282"/>
              <a:gd name="connsiteX64" fmla="*/ 4887117 w 8114427"/>
              <a:gd name="connsiteY64" fmla="*/ 1544866 h 5376282"/>
              <a:gd name="connsiteX65" fmla="*/ 4911023 w 8114427"/>
              <a:gd name="connsiteY65" fmla="*/ 1580724 h 5376282"/>
              <a:gd name="connsiteX66" fmla="*/ 4922976 w 8114427"/>
              <a:gd name="connsiteY66" fmla="*/ 1610607 h 5376282"/>
              <a:gd name="connsiteX67" fmla="*/ 4899070 w 8114427"/>
              <a:gd name="connsiteY67" fmla="*/ 1664395 h 5376282"/>
              <a:gd name="connsiteX68" fmla="*/ 4922976 w 8114427"/>
              <a:gd name="connsiteY68" fmla="*/ 1712207 h 5376282"/>
              <a:gd name="connsiteX69" fmla="*/ 4934929 w 8114427"/>
              <a:gd name="connsiteY69" fmla="*/ 1742089 h 5376282"/>
              <a:gd name="connsiteX70" fmla="*/ 4952858 w 8114427"/>
              <a:gd name="connsiteY70" fmla="*/ 1783924 h 5376282"/>
              <a:gd name="connsiteX71" fmla="*/ 4964811 w 8114427"/>
              <a:gd name="connsiteY71" fmla="*/ 1801854 h 5376282"/>
              <a:gd name="connsiteX72" fmla="*/ 4964811 w 8114427"/>
              <a:gd name="connsiteY72" fmla="*/ 1831736 h 5376282"/>
              <a:gd name="connsiteX73" fmla="*/ 5012623 w 8114427"/>
              <a:gd name="connsiteY73" fmla="*/ 1891501 h 5376282"/>
              <a:gd name="connsiteX74" fmla="*/ 5042505 w 8114427"/>
              <a:gd name="connsiteY74" fmla="*/ 1909430 h 5376282"/>
              <a:gd name="connsiteX75" fmla="*/ 5048481 w 8114427"/>
              <a:gd name="connsiteY75" fmla="*/ 1903454 h 5376282"/>
              <a:gd name="connsiteX76" fmla="*/ 5090317 w 8114427"/>
              <a:gd name="connsiteY76" fmla="*/ 1921383 h 5376282"/>
              <a:gd name="connsiteX77" fmla="*/ 5144105 w 8114427"/>
              <a:gd name="connsiteY77" fmla="*/ 1969195 h 5376282"/>
              <a:gd name="connsiteX78" fmla="*/ 5185940 w 8114427"/>
              <a:gd name="connsiteY78" fmla="*/ 2005054 h 5376282"/>
              <a:gd name="connsiteX79" fmla="*/ 5221799 w 8114427"/>
              <a:gd name="connsiteY79" fmla="*/ 2017007 h 5376282"/>
              <a:gd name="connsiteX80" fmla="*/ 5275587 w 8114427"/>
              <a:gd name="connsiteY80" fmla="*/ 2028960 h 5376282"/>
              <a:gd name="connsiteX81" fmla="*/ 5275587 w 8114427"/>
              <a:gd name="connsiteY81" fmla="*/ 2052866 h 5376282"/>
              <a:gd name="connsiteX82" fmla="*/ 5323399 w 8114427"/>
              <a:gd name="connsiteY82" fmla="*/ 2082748 h 5376282"/>
              <a:gd name="connsiteX83" fmla="*/ 5359258 w 8114427"/>
              <a:gd name="connsiteY83" fmla="*/ 2088724 h 5376282"/>
              <a:gd name="connsiteX84" fmla="*/ 5401093 w 8114427"/>
              <a:gd name="connsiteY84" fmla="*/ 2124583 h 5376282"/>
              <a:gd name="connsiteX85" fmla="*/ 5430976 w 8114427"/>
              <a:gd name="connsiteY85" fmla="*/ 2142513 h 5376282"/>
              <a:gd name="connsiteX86" fmla="*/ 5442929 w 8114427"/>
              <a:gd name="connsiteY86" fmla="*/ 2148489 h 5376282"/>
              <a:gd name="connsiteX87" fmla="*/ 5466834 w 8114427"/>
              <a:gd name="connsiteY87" fmla="*/ 2154466 h 5376282"/>
              <a:gd name="connsiteX88" fmla="*/ 5526599 w 8114427"/>
              <a:gd name="connsiteY88" fmla="*/ 2178372 h 5376282"/>
              <a:gd name="connsiteX89" fmla="*/ 5550505 w 8114427"/>
              <a:gd name="connsiteY89" fmla="*/ 2154466 h 5376282"/>
              <a:gd name="connsiteX90" fmla="*/ 5574411 w 8114427"/>
              <a:gd name="connsiteY90" fmla="*/ 2130560 h 5376282"/>
              <a:gd name="connsiteX91" fmla="*/ 5604293 w 8114427"/>
              <a:gd name="connsiteY91" fmla="*/ 2088724 h 5376282"/>
              <a:gd name="connsiteX92" fmla="*/ 5646129 w 8114427"/>
              <a:gd name="connsiteY92" fmla="*/ 2064819 h 5376282"/>
              <a:gd name="connsiteX93" fmla="*/ 5634176 w 8114427"/>
              <a:gd name="connsiteY93" fmla="*/ 2046889 h 5376282"/>
              <a:gd name="connsiteX94" fmla="*/ 5634176 w 8114427"/>
              <a:gd name="connsiteY94" fmla="*/ 2011030 h 5376282"/>
              <a:gd name="connsiteX95" fmla="*/ 5670034 w 8114427"/>
              <a:gd name="connsiteY95" fmla="*/ 1975172 h 5376282"/>
              <a:gd name="connsiteX96" fmla="*/ 5670034 w 8114427"/>
              <a:gd name="connsiteY96" fmla="*/ 1957242 h 5376282"/>
              <a:gd name="connsiteX97" fmla="*/ 5735776 w 8114427"/>
              <a:gd name="connsiteY97" fmla="*/ 1819783 h 5376282"/>
              <a:gd name="connsiteX98" fmla="*/ 5753705 w 8114427"/>
              <a:gd name="connsiteY98" fmla="*/ 1813807 h 5376282"/>
              <a:gd name="connsiteX99" fmla="*/ 5843352 w 8114427"/>
              <a:gd name="connsiteY99" fmla="*/ 1795877 h 5376282"/>
              <a:gd name="connsiteX100" fmla="*/ 5855305 w 8114427"/>
              <a:gd name="connsiteY100" fmla="*/ 1795877 h 5376282"/>
              <a:gd name="connsiteX101" fmla="*/ 5879210 w 8114427"/>
              <a:gd name="connsiteY101" fmla="*/ 1765996 h 5376282"/>
              <a:gd name="connsiteX102" fmla="*/ 6070456 w 8114427"/>
              <a:gd name="connsiteY102" fmla="*/ 1789901 h 5376282"/>
              <a:gd name="connsiteX103" fmla="*/ 6219869 w 8114427"/>
              <a:gd name="connsiteY103" fmla="*/ 1807830 h 5376282"/>
              <a:gd name="connsiteX104" fmla="*/ 6291586 w 8114427"/>
              <a:gd name="connsiteY104" fmla="*/ 1849666 h 5376282"/>
              <a:gd name="connsiteX105" fmla="*/ 6327444 w 8114427"/>
              <a:gd name="connsiteY105" fmla="*/ 1897477 h 5376282"/>
              <a:gd name="connsiteX106" fmla="*/ 6333421 w 8114427"/>
              <a:gd name="connsiteY106" fmla="*/ 1939313 h 5376282"/>
              <a:gd name="connsiteX107" fmla="*/ 6423067 w 8114427"/>
              <a:gd name="connsiteY107" fmla="*/ 1951266 h 5376282"/>
              <a:gd name="connsiteX108" fmla="*/ 6452950 w 8114427"/>
              <a:gd name="connsiteY108" fmla="*/ 2017007 h 5376282"/>
              <a:gd name="connsiteX109" fmla="*/ 6512713 w 8114427"/>
              <a:gd name="connsiteY109" fmla="*/ 2046889 h 5376282"/>
              <a:gd name="connsiteX110" fmla="*/ 6584431 w 8114427"/>
              <a:gd name="connsiteY110" fmla="*/ 2118606 h 5376282"/>
              <a:gd name="connsiteX111" fmla="*/ 6620289 w 8114427"/>
              <a:gd name="connsiteY111" fmla="*/ 2256065 h 5376282"/>
              <a:gd name="connsiteX112" fmla="*/ 6703960 w 8114427"/>
              <a:gd name="connsiteY112" fmla="*/ 2381572 h 5376282"/>
              <a:gd name="connsiteX113" fmla="*/ 6745795 w 8114427"/>
              <a:gd name="connsiteY113" fmla="*/ 2501101 h 5376282"/>
              <a:gd name="connsiteX114" fmla="*/ 6829465 w 8114427"/>
              <a:gd name="connsiteY114" fmla="*/ 2560866 h 5376282"/>
              <a:gd name="connsiteX115" fmla="*/ 6889229 w 8114427"/>
              <a:gd name="connsiteY115" fmla="*/ 2650512 h 5376282"/>
              <a:gd name="connsiteX116" fmla="*/ 6948993 w 8114427"/>
              <a:gd name="connsiteY116" fmla="*/ 2758089 h 5376282"/>
              <a:gd name="connsiteX117" fmla="*/ 6996805 w 8114427"/>
              <a:gd name="connsiteY117" fmla="*/ 2805900 h 5376282"/>
              <a:gd name="connsiteX118" fmla="*/ 7068521 w 8114427"/>
              <a:gd name="connsiteY118" fmla="*/ 2829806 h 5376282"/>
              <a:gd name="connsiteX119" fmla="*/ 7080473 w 8114427"/>
              <a:gd name="connsiteY119" fmla="*/ 2907501 h 5376282"/>
              <a:gd name="connsiteX120" fmla="*/ 7086450 w 8114427"/>
              <a:gd name="connsiteY120" fmla="*/ 2979218 h 5376282"/>
              <a:gd name="connsiteX121" fmla="*/ 7104378 w 8114427"/>
              <a:gd name="connsiteY121" fmla="*/ 3080819 h 5376282"/>
              <a:gd name="connsiteX122" fmla="*/ 7146214 w 8114427"/>
              <a:gd name="connsiteY122" fmla="*/ 3182419 h 5376282"/>
              <a:gd name="connsiteX123" fmla="*/ 7176095 w 8114427"/>
              <a:gd name="connsiteY123" fmla="*/ 3194372 h 5376282"/>
              <a:gd name="connsiteX124" fmla="*/ 7200002 w 8114427"/>
              <a:gd name="connsiteY124" fmla="*/ 3260112 h 5376282"/>
              <a:gd name="connsiteX125" fmla="*/ 7277694 w 8114427"/>
              <a:gd name="connsiteY125" fmla="*/ 3361711 h 5376282"/>
              <a:gd name="connsiteX126" fmla="*/ 7385271 w 8114427"/>
              <a:gd name="connsiteY126" fmla="*/ 3391593 h 5376282"/>
              <a:gd name="connsiteX127" fmla="*/ 7451012 w 8114427"/>
              <a:gd name="connsiteY127" fmla="*/ 3445381 h 5376282"/>
              <a:gd name="connsiteX128" fmla="*/ 7558588 w 8114427"/>
              <a:gd name="connsiteY128" fmla="*/ 3451357 h 5376282"/>
              <a:gd name="connsiteX129" fmla="*/ 7630305 w 8114427"/>
              <a:gd name="connsiteY129" fmla="*/ 3517097 h 5376282"/>
              <a:gd name="connsiteX130" fmla="*/ 7702023 w 8114427"/>
              <a:gd name="connsiteY130" fmla="*/ 3546980 h 5376282"/>
              <a:gd name="connsiteX131" fmla="*/ 7857410 w 8114427"/>
              <a:gd name="connsiteY131" fmla="*/ 3535026 h 5376282"/>
              <a:gd name="connsiteX132" fmla="*/ 7970962 w 8114427"/>
              <a:gd name="connsiteY132" fmla="*/ 3588814 h 5376282"/>
              <a:gd name="connsiteX133" fmla="*/ 8012796 w 8114427"/>
              <a:gd name="connsiteY133" fmla="*/ 3612720 h 5376282"/>
              <a:gd name="connsiteX134" fmla="*/ 8090490 w 8114427"/>
              <a:gd name="connsiteY134" fmla="*/ 3564909 h 5376282"/>
              <a:gd name="connsiteX135" fmla="*/ 8108418 w 8114427"/>
              <a:gd name="connsiteY135" fmla="*/ 3558932 h 5376282"/>
              <a:gd name="connsiteX136" fmla="*/ 8114394 w 8114427"/>
              <a:gd name="connsiteY136" fmla="*/ 3720296 h 5376282"/>
              <a:gd name="connsiteX137" fmla="*/ 8030724 w 8114427"/>
              <a:gd name="connsiteY137" fmla="*/ 3893614 h 5376282"/>
              <a:gd name="connsiteX138" fmla="*/ 7970960 w 8114427"/>
              <a:gd name="connsiteY138" fmla="*/ 4054978 h 5376282"/>
              <a:gd name="connsiteX139" fmla="*/ 7929124 w 8114427"/>
              <a:gd name="connsiteY139" fmla="*/ 4365754 h 5376282"/>
              <a:gd name="connsiteX140" fmla="*/ 7911195 w 8114427"/>
              <a:gd name="connsiteY140" fmla="*/ 4568954 h 5376282"/>
              <a:gd name="connsiteX141" fmla="*/ 7917171 w 8114427"/>
              <a:gd name="connsiteY141" fmla="*/ 4736295 h 5376282"/>
              <a:gd name="connsiteX142" fmla="*/ 7917171 w 8114427"/>
              <a:gd name="connsiteY142" fmla="*/ 4867777 h 5376282"/>
              <a:gd name="connsiteX143" fmla="*/ 7929124 w 8114427"/>
              <a:gd name="connsiteY143" fmla="*/ 5029141 h 5376282"/>
              <a:gd name="connsiteX144" fmla="*/ 7893266 w 8114427"/>
              <a:gd name="connsiteY144" fmla="*/ 5166599 h 5376282"/>
              <a:gd name="connsiteX145" fmla="*/ 7905219 w 8114427"/>
              <a:gd name="connsiteY145" fmla="*/ 5280152 h 5376282"/>
              <a:gd name="connsiteX146" fmla="*/ 7935101 w 8114427"/>
              <a:gd name="connsiteY146" fmla="*/ 5369799 h 5376282"/>
              <a:gd name="connsiteX147" fmla="*/ 7911195 w 8114427"/>
              <a:gd name="connsiteY147" fmla="*/ 5369798 h 5376282"/>
              <a:gd name="connsiteX148" fmla="*/ 7815571 w 8114427"/>
              <a:gd name="connsiteY148" fmla="*/ 5327962 h 5376282"/>
              <a:gd name="connsiteX149" fmla="*/ 7725924 w 8114427"/>
              <a:gd name="connsiteY149" fmla="*/ 5286127 h 5376282"/>
              <a:gd name="connsiteX150" fmla="*/ 7678113 w 8114427"/>
              <a:gd name="connsiteY150" fmla="*/ 5292104 h 5376282"/>
              <a:gd name="connsiteX151" fmla="*/ 7546631 w 8114427"/>
              <a:gd name="connsiteY151" fmla="*/ 5298081 h 5376282"/>
              <a:gd name="connsiteX152" fmla="*/ 7474913 w 8114427"/>
              <a:gd name="connsiteY152" fmla="*/ 5310034 h 5376282"/>
              <a:gd name="connsiteX153" fmla="*/ 7445031 w 8114427"/>
              <a:gd name="connsiteY153" fmla="*/ 5339916 h 5376282"/>
              <a:gd name="connsiteX154" fmla="*/ 7259760 w 8114427"/>
              <a:gd name="connsiteY154" fmla="*/ 5298080 h 5376282"/>
              <a:gd name="connsiteX155" fmla="*/ 7214129 w 8114427"/>
              <a:gd name="connsiteY155" fmla="*/ 5192855 h 5376282"/>
              <a:gd name="connsiteX156" fmla="*/ 7179460 w 8114427"/>
              <a:gd name="connsiteY156" fmla="*/ 5214524 h 5376282"/>
              <a:gd name="connsiteX157" fmla="*/ 7144791 w 8114427"/>
              <a:gd name="connsiteY157" fmla="*/ 5179854 h 5376282"/>
              <a:gd name="connsiteX158" fmla="*/ 7127456 w 8114427"/>
              <a:gd name="connsiteY158" fmla="*/ 5218856 h 5376282"/>
              <a:gd name="connsiteX159" fmla="*/ 6915107 w 8114427"/>
              <a:gd name="connsiteY159" fmla="*/ 5145184 h 5376282"/>
              <a:gd name="connsiteX160" fmla="*/ 6893439 w 8114427"/>
              <a:gd name="connsiteY160" fmla="*/ 5097514 h 5376282"/>
              <a:gd name="connsiteX161" fmla="*/ 6941109 w 8114427"/>
              <a:gd name="connsiteY161" fmla="*/ 5054178 h 5376282"/>
              <a:gd name="connsiteX162" fmla="*/ 6906440 w 8114427"/>
              <a:gd name="connsiteY162" fmla="*/ 4976172 h 5376282"/>
              <a:gd name="connsiteX163" fmla="*/ 6863104 w 8114427"/>
              <a:gd name="connsiteY163" fmla="*/ 4980506 h 5376282"/>
              <a:gd name="connsiteX164" fmla="*/ 6880438 w 8114427"/>
              <a:gd name="connsiteY164" fmla="*/ 4928502 h 5376282"/>
              <a:gd name="connsiteX165" fmla="*/ 6780764 w 8114427"/>
              <a:gd name="connsiteY165" fmla="*/ 4928502 h 5376282"/>
              <a:gd name="connsiteX166" fmla="*/ 6750429 w 8114427"/>
              <a:gd name="connsiteY166" fmla="*/ 4958837 h 5376282"/>
              <a:gd name="connsiteX167" fmla="*/ 6715759 w 8114427"/>
              <a:gd name="connsiteY167" fmla="*/ 4950170 h 5376282"/>
              <a:gd name="connsiteX168" fmla="*/ 6702758 w 8114427"/>
              <a:gd name="connsiteY168" fmla="*/ 4915501 h 5376282"/>
              <a:gd name="connsiteX169" fmla="*/ 6698424 w 8114427"/>
              <a:gd name="connsiteY169" fmla="*/ 4824495 h 5376282"/>
              <a:gd name="connsiteX170" fmla="*/ 6681090 w 8114427"/>
              <a:gd name="connsiteY170" fmla="*/ 4729155 h 5376282"/>
              <a:gd name="connsiteX171" fmla="*/ 6685423 w 8114427"/>
              <a:gd name="connsiteY171" fmla="*/ 4659816 h 5376282"/>
              <a:gd name="connsiteX172" fmla="*/ 6620418 w 8114427"/>
              <a:gd name="connsiteY172" fmla="*/ 4573142 h 5376282"/>
              <a:gd name="connsiteX173" fmla="*/ 6624753 w 8114427"/>
              <a:gd name="connsiteY173" fmla="*/ 4425798 h 5376282"/>
              <a:gd name="connsiteX174" fmla="*/ 6529412 w 8114427"/>
              <a:gd name="connsiteY174" fmla="*/ 4304457 h 5376282"/>
              <a:gd name="connsiteX175" fmla="*/ 6494743 w 8114427"/>
              <a:gd name="connsiteY175" fmla="*/ 4261120 h 5376282"/>
              <a:gd name="connsiteX176" fmla="*/ 6438406 w 8114427"/>
              <a:gd name="connsiteY176" fmla="*/ 4274121 h 5376282"/>
              <a:gd name="connsiteX177" fmla="*/ 6395069 w 8114427"/>
              <a:gd name="connsiteY177" fmla="*/ 4252453 h 5376282"/>
              <a:gd name="connsiteX178" fmla="*/ 6356067 w 8114427"/>
              <a:gd name="connsiteY178" fmla="*/ 4174447 h 5376282"/>
              <a:gd name="connsiteX179" fmla="*/ 6299729 w 8114427"/>
              <a:gd name="connsiteY179" fmla="*/ 4183114 h 5376282"/>
              <a:gd name="connsiteX180" fmla="*/ 6243391 w 8114427"/>
              <a:gd name="connsiteY180" fmla="*/ 4204783 h 5376282"/>
              <a:gd name="connsiteX181" fmla="*/ 6165385 w 8114427"/>
              <a:gd name="connsiteY181" fmla="*/ 4209116 h 5376282"/>
              <a:gd name="connsiteX182" fmla="*/ 6161052 w 8114427"/>
              <a:gd name="connsiteY182" fmla="*/ 4174447 h 5376282"/>
              <a:gd name="connsiteX183" fmla="*/ 6182721 w 8114427"/>
              <a:gd name="connsiteY183" fmla="*/ 4165779 h 5376282"/>
              <a:gd name="connsiteX184" fmla="*/ 6139384 w 8114427"/>
              <a:gd name="connsiteY184" fmla="*/ 4126776 h 5376282"/>
              <a:gd name="connsiteX185" fmla="*/ 6100381 w 8114427"/>
              <a:gd name="connsiteY185" fmla="*/ 4113776 h 5376282"/>
              <a:gd name="connsiteX186" fmla="*/ 6018041 w 8114427"/>
              <a:gd name="connsiteY186" fmla="*/ 4035770 h 5376282"/>
              <a:gd name="connsiteX187" fmla="*/ 5840362 w 8114427"/>
              <a:gd name="connsiteY187" fmla="*/ 4014102 h 5376282"/>
              <a:gd name="connsiteX188" fmla="*/ 5788357 w 8114427"/>
              <a:gd name="connsiteY188" fmla="*/ 4027103 h 5376282"/>
              <a:gd name="connsiteX189" fmla="*/ 5736354 w 8114427"/>
              <a:gd name="connsiteY189" fmla="*/ 4035771 h 5376282"/>
              <a:gd name="connsiteX190" fmla="*/ 5745022 w 8114427"/>
              <a:gd name="connsiteY190" fmla="*/ 4079107 h 5376282"/>
              <a:gd name="connsiteX191" fmla="*/ 5801360 w 8114427"/>
              <a:gd name="connsiteY191" fmla="*/ 4157112 h 5376282"/>
              <a:gd name="connsiteX192" fmla="*/ 5801359 w 8114427"/>
              <a:gd name="connsiteY192" fmla="*/ 4339126 h 5376282"/>
              <a:gd name="connsiteX193" fmla="*/ 5675683 w 8114427"/>
              <a:gd name="connsiteY193" fmla="*/ 4365128 h 5376282"/>
              <a:gd name="connsiteX194" fmla="*/ 5558675 w 8114427"/>
              <a:gd name="connsiteY194" fmla="*/ 4352126 h 5376282"/>
              <a:gd name="connsiteX195" fmla="*/ 5467668 w 8114427"/>
              <a:gd name="connsiteY195" fmla="*/ 4330458 h 5376282"/>
              <a:gd name="connsiteX196" fmla="*/ 5406997 w 8114427"/>
              <a:gd name="connsiteY196" fmla="*/ 4352127 h 5376282"/>
              <a:gd name="connsiteX197" fmla="*/ 5359327 w 8114427"/>
              <a:gd name="connsiteY197" fmla="*/ 4399797 h 5376282"/>
              <a:gd name="connsiteX198" fmla="*/ 5298656 w 8114427"/>
              <a:gd name="connsiteY198" fmla="*/ 4443134 h 5376282"/>
              <a:gd name="connsiteX199" fmla="*/ 5272654 w 8114427"/>
              <a:gd name="connsiteY199" fmla="*/ 4486469 h 5376282"/>
              <a:gd name="connsiteX200" fmla="*/ 5198982 w 8114427"/>
              <a:gd name="connsiteY200" fmla="*/ 4521139 h 5376282"/>
              <a:gd name="connsiteX201" fmla="*/ 5203315 w 8114427"/>
              <a:gd name="connsiteY201" fmla="*/ 4577477 h 5376282"/>
              <a:gd name="connsiteX202" fmla="*/ 5185981 w 8114427"/>
              <a:gd name="connsiteY202" fmla="*/ 4616479 h 5376282"/>
              <a:gd name="connsiteX203" fmla="*/ 5190315 w 8114427"/>
              <a:gd name="connsiteY203" fmla="*/ 4677150 h 5376282"/>
              <a:gd name="connsiteX204" fmla="*/ 5216316 w 8114427"/>
              <a:gd name="connsiteY204" fmla="*/ 4737821 h 5376282"/>
              <a:gd name="connsiteX205" fmla="*/ 5164312 w 8114427"/>
              <a:gd name="connsiteY205" fmla="*/ 4733488 h 5376282"/>
              <a:gd name="connsiteX206" fmla="*/ 5138311 w 8114427"/>
              <a:gd name="connsiteY206" fmla="*/ 4776824 h 5376282"/>
              <a:gd name="connsiteX207" fmla="*/ 5073306 w 8114427"/>
              <a:gd name="connsiteY207" fmla="*/ 4824494 h 5376282"/>
              <a:gd name="connsiteX208" fmla="*/ 5073306 w 8114427"/>
              <a:gd name="connsiteY208" fmla="*/ 4941503 h 5376282"/>
              <a:gd name="connsiteX209" fmla="*/ 5042970 w 8114427"/>
              <a:gd name="connsiteY209" fmla="*/ 4971838 h 5376282"/>
              <a:gd name="connsiteX210" fmla="*/ 5016969 w 8114427"/>
              <a:gd name="connsiteY210" fmla="*/ 5231857 h 5376282"/>
              <a:gd name="connsiteX211" fmla="*/ 4973633 w 8114427"/>
              <a:gd name="connsiteY211" fmla="*/ 5366201 h 5376282"/>
              <a:gd name="connsiteX212" fmla="*/ 4947631 w 8114427"/>
              <a:gd name="connsiteY212" fmla="*/ 5309863 h 5376282"/>
              <a:gd name="connsiteX213" fmla="*/ 4886959 w 8114427"/>
              <a:gd name="connsiteY213" fmla="*/ 5318530 h 5376282"/>
              <a:gd name="connsiteX214" fmla="*/ 4808953 w 8114427"/>
              <a:gd name="connsiteY214" fmla="*/ 5288195 h 5376282"/>
              <a:gd name="connsiteX215" fmla="*/ 4813287 w 8114427"/>
              <a:gd name="connsiteY215" fmla="*/ 5223190 h 5376282"/>
              <a:gd name="connsiteX216" fmla="*/ 4765617 w 8114427"/>
              <a:gd name="connsiteY216" fmla="*/ 5205855 h 5376282"/>
              <a:gd name="connsiteX217" fmla="*/ 4665944 w 8114427"/>
              <a:gd name="connsiteY217" fmla="*/ 5249192 h 5376282"/>
              <a:gd name="connsiteX218" fmla="*/ 4657276 w 8114427"/>
              <a:gd name="connsiteY218" fmla="*/ 5197189 h 5376282"/>
              <a:gd name="connsiteX219" fmla="*/ 4700612 w 8114427"/>
              <a:gd name="connsiteY219" fmla="*/ 5136518 h 5376282"/>
              <a:gd name="connsiteX220" fmla="*/ 4665943 w 8114427"/>
              <a:gd name="connsiteY220" fmla="*/ 5062846 h 5376282"/>
              <a:gd name="connsiteX221" fmla="*/ 4587937 w 8114427"/>
              <a:gd name="connsiteY221" fmla="*/ 5015175 h 5376282"/>
              <a:gd name="connsiteX222" fmla="*/ 4488263 w 8114427"/>
              <a:gd name="connsiteY222" fmla="*/ 5006508 h 5376282"/>
              <a:gd name="connsiteX223" fmla="*/ 4457927 w 8114427"/>
              <a:gd name="connsiteY223" fmla="*/ 5015175 h 5376282"/>
              <a:gd name="connsiteX224" fmla="*/ 4462261 w 8114427"/>
              <a:gd name="connsiteY224" fmla="*/ 5067178 h 5376282"/>
              <a:gd name="connsiteX225" fmla="*/ 4388589 w 8114427"/>
              <a:gd name="connsiteY225" fmla="*/ 5114849 h 5376282"/>
              <a:gd name="connsiteX226" fmla="*/ 4462261 w 8114427"/>
              <a:gd name="connsiteY226" fmla="*/ 5266528 h 5376282"/>
              <a:gd name="connsiteX227" fmla="*/ 4405924 w 8114427"/>
              <a:gd name="connsiteY227" fmla="*/ 5266528 h 5376282"/>
              <a:gd name="connsiteX228" fmla="*/ 4384256 w 8114427"/>
              <a:gd name="connsiteY228" fmla="*/ 5262193 h 5376282"/>
              <a:gd name="connsiteX229" fmla="*/ 4349588 w 8114427"/>
              <a:gd name="connsiteY229" fmla="*/ 5262193 h 5376282"/>
              <a:gd name="connsiteX230" fmla="*/ 4340919 w 8114427"/>
              <a:gd name="connsiteY230" fmla="*/ 5270860 h 5376282"/>
              <a:gd name="connsiteX231" fmla="*/ 4210910 w 8114427"/>
              <a:gd name="connsiteY231" fmla="*/ 5097514 h 5376282"/>
              <a:gd name="connsiteX232" fmla="*/ 4059232 w 8114427"/>
              <a:gd name="connsiteY232" fmla="*/ 4915502 h 5376282"/>
              <a:gd name="connsiteX233" fmla="*/ 4033230 w 8114427"/>
              <a:gd name="connsiteY233" fmla="*/ 4919835 h 5376282"/>
              <a:gd name="connsiteX234" fmla="*/ 3985560 w 8114427"/>
              <a:gd name="connsiteY234" fmla="*/ 4798492 h 5376282"/>
              <a:gd name="connsiteX235" fmla="*/ 3881553 w 8114427"/>
              <a:gd name="connsiteY235" fmla="*/ 4690151 h 5376282"/>
              <a:gd name="connsiteX236" fmla="*/ 3838216 w 8114427"/>
              <a:gd name="connsiteY236" fmla="*/ 4586143 h 5376282"/>
              <a:gd name="connsiteX237" fmla="*/ 3755877 w 8114427"/>
              <a:gd name="connsiteY237" fmla="*/ 4490803 h 5376282"/>
              <a:gd name="connsiteX238" fmla="*/ 3569530 w 8114427"/>
              <a:gd name="connsiteY238" fmla="*/ 4334792 h 5376282"/>
              <a:gd name="connsiteX239" fmla="*/ 3465522 w 8114427"/>
              <a:gd name="connsiteY239" fmla="*/ 4243785 h 5376282"/>
              <a:gd name="connsiteX240" fmla="*/ 3391850 w 8114427"/>
              <a:gd name="connsiteY240" fmla="*/ 4161446 h 5376282"/>
              <a:gd name="connsiteX241" fmla="*/ 3365848 w 8114427"/>
              <a:gd name="connsiteY241" fmla="*/ 4096441 h 5376282"/>
              <a:gd name="connsiteX242" fmla="*/ 3296510 w 8114427"/>
              <a:gd name="connsiteY242" fmla="*/ 4035770 h 5376282"/>
              <a:gd name="connsiteX243" fmla="*/ 3279175 w 8114427"/>
              <a:gd name="connsiteY243" fmla="*/ 3966432 h 5376282"/>
              <a:gd name="connsiteX244" fmla="*/ 3248839 w 8114427"/>
              <a:gd name="connsiteY244" fmla="*/ 3936096 h 5376282"/>
              <a:gd name="connsiteX245" fmla="*/ 3240172 w 8114427"/>
              <a:gd name="connsiteY245" fmla="*/ 3905760 h 5376282"/>
              <a:gd name="connsiteX246" fmla="*/ 3114497 w 8114427"/>
              <a:gd name="connsiteY246" fmla="*/ 3797419 h 5376282"/>
              <a:gd name="connsiteX247" fmla="*/ 2980153 w 8114427"/>
              <a:gd name="connsiteY247" fmla="*/ 3758416 h 5376282"/>
              <a:gd name="connsiteX248" fmla="*/ 2923815 w 8114427"/>
              <a:gd name="connsiteY248" fmla="*/ 3697746 h 5376282"/>
              <a:gd name="connsiteX249" fmla="*/ 2867480 w 8114427"/>
              <a:gd name="connsiteY249" fmla="*/ 3650075 h 5376282"/>
              <a:gd name="connsiteX250" fmla="*/ 2806810 w 8114427"/>
              <a:gd name="connsiteY250" fmla="*/ 3637074 h 5376282"/>
              <a:gd name="connsiteX251" fmla="*/ 2798142 w 8114427"/>
              <a:gd name="connsiteY251" fmla="*/ 3524399 h 5376282"/>
              <a:gd name="connsiteX252" fmla="*/ 2798143 w 8114427"/>
              <a:gd name="connsiteY252" fmla="*/ 3463728 h 5376282"/>
              <a:gd name="connsiteX253" fmla="*/ 2884816 w 8114427"/>
              <a:gd name="connsiteY253" fmla="*/ 3351053 h 5376282"/>
              <a:gd name="connsiteX254" fmla="*/ 2880504 w 8114427"/>
              <a:gd name="connsiteY254" fmla="*/ 3250100 h 5376282"/>
              <a:gd name="connsiteX255" fmla="*/ 2810649 w 8114427"/>
              <a:gd name="connsiteY255" fmla="*/ 3120674 h 5376282"/>
              <a:gd name="connsiteX256" fmla="*/ 2719113 w 8114427"/>
              <a:gd name="connsiteY256" fmla="*/ 3110284 h 5376282"/>
              <a:gd name="connsiteX257" fmla="*/ 2659973 w 8114427"/>
              <a:gd name="connsiteY257" fmla="*/ 3080958 h 5376282"/>
              <a:gd name="connsiteX0" fmla="*/ 1574096 w 8114427"/>
              <a:gd name="connsiteY0" fmla="*/ 3303354 h 5376282"/>
              <a:gd name="connsiteX1" fmla="*/ 845937 w 8114427"/>
              <a:gd name="connsiteY1" fmla="*/ 2687575 h 5376282"/>
              <a:gd name="connsiteX2" fmla="*/ 714968 w 8114427"/>
              <a:gd name="connsiteY2" fmla="*/ 2630426 h 5376282"/>
              <a:gd name="connsiteX3" fmla="*/ 703062 w 8114427"/>
              <a:gd name="connsiteY3" fmla="*/ 2544701 h 5376282"/>
              <a:gd name="connsiteX4" fmla="*/ 598286 w 8114427"/>
              <a:gd name="connsiteY4" fmla="*/ 2423257 h 5376282"/>
              <a:gd name="connsiteX5" fmla="*/ 476843 w 8114427"/>
              <a:gd name="connsiteY5" fmla="*/ 2287526 h 5376282"/>
              <a:gd name="connsiteX6" fmla="*/ 622100 w 8114427"/>
              <a:gd name="connsiteY6" fmla="*/ 2330388 h 5376282"/>
              <a:gd name="connsiteX7" fmla="*/ 719731 w 8114427"/>
              <a:gd name="connsiteY7" fmla="*/ 2366107 h 5376282"/>
              <a:gd name="connsiteX8" fmla="*/ 829268 w 8114427"/>
              <a:gd name="connsiteY8" fmla="*/ 2330388 h 5376282"/>
              <a:gd name="connsiteX9" fmla="*/ 933092 w 8114427"/>
              <a:gd name="connsiteY9" fmla="*/ 2462308 h 5376282"/>
              <a:gd name="connsiteX10" fmla="*/ 979286 w 8114427"/>
              <a:gd name="connsiteY10" fmla="*/ 2406588 h 5376282"/>
              <a:gd name="connsiteX11" fmla="*/ 895943 w 8114427"/>
              <a:gd name="connsiteY11" fmla="*/ 2383251 h 5376282"/>
              <a:gd name="connsiteX12" fmla="*/ 897848 w 8114427"/>
              <a:gd name="connsiteY12" fmla="*/ 2294669 h 5376282"/>
              <a:gd name="connsiteX13" fmla="*/ 953093 w 8114427"/>
              <a:gd name="connsiteY13" fmla="*/ 2040828 h 5376282"/>
              <a:gd name="connsiteX14" fmla="*/ 882262 w 8114427"/>
              <a:gd name="connsiteY14" fmla="*/ 1952938 h 5376282"/>
              <a:gd name="connsiteX15" fmla="*/ 819649 w 8114427"/>
              <a:gd name="connsiteY15" fmla="*/ 1842296 h 5376282"/>
              <a:gd name="connsiteX16" fmla="*/ 724892 w 8114427"/>
              <a:gd name="connsiteY16" fmla="*/ 1694990 h 5376282"/>
              <a:gd name="connsiteX17" fmla="*/ 582758 w 8114427"/>
              <a:gd name="connsiteY17" fmla="*/ 1570351 h 5376282"/>
              <a:gd name="connsiteX18" fmla="*/ 490044 w 8114427"/>
              <a:gd name="connsiteY18" fmla="*/ 1461969 h 5376282"/>
              <a:gd name="connsiteX19" fmla="*/ 398787 w 8114427"/>
              <a:gd name="connsiteY19" fmla="*/ 1377494 h 5376282"/>
              <a:gd name="connsiteX20" fmla="*/ 373643 w 8114427"/>
              <a:gd name="connsiteY20" fmla="*/ 1258831 h 5376282"/>
              <a:gd name="connsiteX21" fmla="*/ 379402 w 8114427"/>
              <a:gd name="connsiteY21" fmla="*/ 1151904 h 5376282"/>
              <a:gd name="connsiteX22" fmla="*/ 343327 w 8114427"/>
              <a:gd name="connsiteY22" fmla="*/ 1054238 h 5376282"/>
              <a:gd name="connsiteX23" fmla="*/ 302947 w 8114427"/>
              <a:gd name="connsiteY23" fmla="*/ 996082 h 5376282"/>
              <a:gd name="connsiteX24" fmla="*/ 307902 w 8114427"/>
              <a:gd name="connsiteY24" fmla="*/ 860731 h 5376282"/>
              <a:gd name="connsiteX25" fmla="*/ 218162 w 8114427"/>
              <a:gd name="connsiteY25" fmla="*/ 767429 h 5376282"/>
              <a:gd name="connsiteX26" fmla="*/ 238786 w 8114427"/>
              <a:gd name="connsiteY26" fmla="*/ 673694 h 5376282"/>
              <a:gd name="connsiteX27" fmla="*/ 131859 w 8114427"/>
              <a:gd name="connsiteY27" fmla="*/ 414074 h 5376282"/>
              <a:gd name="connsiteX28" fmla="*/ 179454 w 8114427"/>
              <a:gd name="connsiteY28" fmla="*/ 360503 h 5376282"/>
              <a:gd name="connsiteX29" fmla="*/ 91696 w 8114427"/>
              <a:gd name="connsiteY29" fmla="*/ 241499 h 5376282"/>
              <a:gd name="connsiteX30" fmla="*/ 44535 w 8114427"/>
              <a:gd name="connsiteY30" fmla="*/ 106364 h 5376282"/>
              <a:gd name="connsiteX31" fmla="*/ 73903 w 8114427"/>
              <a:gd name="connsiteY31" fmla="*/ 3029 h 5376282"/>
              <a:gd name="connsiteX32" fmla="*/ 914999 w 8114427"/>
              <a:gd name="connsiteY32" fmla="*/ 32694 h 5376282"/>
              <a:gd name="connsiteX33" fmla="*/ 985387 w 8114427"/>
              <a:gd name="connsiteY33" fmla="*/ 86035 h 5376282"/>
              <a:gd name="connsiteX34" fmla="*/ 1040724 w 8114427"/>
              <a:gd name="connsiteY34" fmla="*/ 212028 h 5376282"/>
              <a:gd name="connsiteX35" fmla="*/ 2217091 w 8114427"/>
              <a:gd name="connsiteY35" fmla="*/ 808490 h 5376282"/>
              <a:gd name="connsiteX36" fmla="*/ 2789562 w 8114427"/>
              <a:gd name="connsiteY36" fmla="*/ 907056 h 5376282"/>
              <a:gd name="connsiteX37" fmla="*/ 3280035 w 8114427"/>
              <a:gd name="connsiteY37" fmla="*/ 953195 h 5376282"/>
              <a:gd name="connsiteX38" fmla="*/ 3494599 w 8114427"/>
              <a:gd name="connsiteY38" fmla="*/ 977101 h 5376282"/>
              <a:gd name="connsiteX39" fmla="*/ 3506552 w 8114427"/>
              <a:gd name="connsiteY39" fmla="*/ 977101 h 5376282"/>
              <a:gd name="connsiteX40" fmla="*/ 3518505 w 8114427"/>
              <a:gd name="connsiteY40" fmla="*/ 779877 h 5376282"/>
              <a:gd name="connsiteX41" fmla="*/ 3518505 w 8114427"/>
              <a:gd name="connsiteY41" fmla="*/ 773901 h 5376282"/>
              <a:gd name="connsiteX42" fmla="*/ 3655964 w 8114427"/>
              <a:gd name="connsiteY42" fmla="*/ 773901 h 5376282"/>
              <a:gd name="connsiteX43" fmla="*/ 4205799 w 8114427"/>
              <a:gd name="connsiteY43" fmla="*/ 821713 h 5376282"/>
              <a:gd name="connsiteX44" fmla="*/ 4241658 w 8114427"/>
              <a:gd name="connsiteY44" fmla="*/ 821713 h 5376282"/>
              <a:gd name="connsiteX45" fmla="*/ 4271540 w 8114427"/>
              <a:gd name="connsiteY45" fmla="*/ 851595 h 5376282"/>
              <a:gd name="connsiteX46" fmla="*/ 4295446 w 8114427"/>
              <a:gd name="connsiteY46" fmla="*/ 905383 h 5376282"/>
              <a:gd name="connsiteX47" fmla="*/ 4301423 w 8114427"/>
              <a:gd name="connsiteY47" fmla="*/ 953195 h 5376282"/>
              <a:gd name="connsiteX48" fmla="*/ 4343258 w 8114427"/>
              <a:gd name="connsiteY48" fmla="*/ 1001007 h 5376282"/>
              <a:gd name="connsiteX49" fmla="*/ 4408999 w 8114427"/>
              <a:gd name="connsiteY49" fmla="*/ 1012960 h 5376282"/>
              <a:gd name="connsiteX50" fmla="*/ 4462787 w 8114427"/>
              <a:gd name="connsiteY50" fmla="*/ 1060772 h 5376282"/>
              <a:gd name="connsiteX51" fmla="*/ 4504623 w 8114427"/>
              <a:gd name="connsiteY51" fmla="*/ 1114560 h 5376282"/>
              <a:gd name="connsiteX52" fmla="*/ 4558411 w 8114427"/>
              <a:gd name="connsiteY52" fmla="*/ 1168348 h 5376282"/>
              <a:gd name="connsiteX53" fmla="*/ 4576340 w 8114427"/>
              <a:gd name="connsiteY53" fmla="*/ 1198230 h 5376282"/>
              <a:gd name="connsiteX54" fmla="*/ 4630129 w 8114427"/>
              <a:gd name="connsiteY54" fmla="*/ 1246042 h 5376282"/>
              <a:gd name="connsiteX55" fmla="*/ 4683917 w 8114427"/>
              <a:gd name="connsiteY55" fmla="*/ 1293854 h 5376282"/>
              <a:gd name="connsiteX56" fmla="*/ 4689893 w 8114427"/>
              <a:gd name="connsiteY56" fmla="*/ 1293854 h 5376282"/>
              <a:gd name="connsiteX57" fmla="*/ 4749658 w 8114427"/>
              <a:gd name="connsiteY57" fmla="*/ 1311783 h 5376282"/>
              <a:gd name="connsiteX58" fmla="*/ 4791493 w 8114427"/>
              <a:gd name="connsiteY58" fmla="*/ 1365572 h 5376282"/>
              <a:gd name="connsiteX59" fmla="*/ 4797470 w 8114427"/>
              <a:gd name="connsiteY59" fmla="*/ 1377524 h 5376282"/>
              <a:gd name="connsiteX60" fmla="*/ 4821376 w 8114427"/>
              <a:gd name="connsiteY60" fmla="*/ 1401430 h 5376282"/>
              <a:gd name="connsiteX61" fmla="*/ 4845281 w 8114427"/>
              <a:gd name="connsiteY61" fmla="*/ 1443266 h 5376282"/>
              <a:gd name="connsiteX62" fmla="*/ 4851258 w 8114427"/>
              <a:gd name="connsiteY62" fmla="*/ 1491077 h 5376282"/>
              <a:gd name="connsiteX63" fmla="*/ 4863211 w 8114427"/>
              <a:gd name="connsiteY63" fmla="*/ 1514983 h 5376282"/>
              <a:gd name="connsiteX64" fmla="*/ 4887117 w 8114427"/>
              <a:gd name="connsiteY64" fmla="*/ 1544866 h 5376282"/>
              <a:gd name="connsiteX65" fmla="*/ 4911023 w 8114427"/>
              <a:gd name="connsiteY65" fmla="*/ 1580724 h 5376282"/>
              <a:gd name="connsiteX66" fmla="*/ 4922976 w 8114427"/>
              <a:gd name="connsiteY66" fmla="*/ 1610607 h 5376282"/>
              <a:gd name="connsiteX67" fmla="*/ 4899070 w 8114427"/>
              <a:gd name="connsiteY67" fmla="*/ 1664395 h 5376282"/>
              <a:gd name="connsiteX68" fmla="*/ 4922976 w 8114427"/>
              <a:gd name="connsiteY68" fmla="*/ 1712207 h 5376282"/>
              <a:gd name="connsiteX69" fmla="*/ 4934929 w 8114427"/>
              <a:gd name="connsiteY69" fmla="*/ 1742089 h 5376282"/>
              <a:gd name="connsiteX70" fmla="*/ 4952858 w 8114427"/>
              <a:gd name="connsiteY70" fmla="*/ 1783924 h 5376282"/>
              <a:gd name="connsiteX71" fmla="*/ 4964811 w 8114427"/>
              <a:gd name="connsiteY71" fmla="*/ 1801854 h 5376282"/>
              <a:gd name="connsiteX72" fmla="*/ 4964811 w 8114427"/>
              <a:gd name="connsiteY72" fmla="*/ 1831736 h 5376282"/>
              <a:gd name="connsiteX73" fmla="*/ 5012623 w 8114427"/>
              <a:gd name="connsiteY73" fmla="*/ 1891501 h 5376282"/>
              <a:gd name="connsiteX74" fmla="*/ 5042505 w 8114427"/>
              <a:gd name="connsiteY74" fmla="*/ 1909430 h 5376282"/>
              <a:gd name="connsiteX75" fmla="*/ 5048481 w 8114427"/>
              <a:gd name="connsiteY75" fmla="*/ 1903454 h 5376282"/>
              <a:gd name="connsiteX76" fmla="*/ 5090317 w 8114427"/>
              <a:gd name="connsiteY76" fmla="*/ 1921383 h 5376282"/>
              <a:gd name="connsiteX77" fmla="*/ 5144105 w 8114427"/>
              <a:gd name="connsiteY77" fmla="*/ 1969195 h 5376282"/>
              <a:gd name="connsiteX78" fmla="*/ 5185940 w 8114427"/>
              <a:gd name="connsiteY78" fmla="*/ 2005054 h 5376282"/>
              <a:gd name="connsiteX79" fmla="*/ 5221799 w 8114427"/>
              <a:gd name="connsiteY79" fmla="*/ 2017007 h 5376282"/>
              <a:gd name="connsiteX80" fmla="*/ 5275587 w 8114427"/>
              <a:gd name="connsiteY80" fmla="*/ 2028960 h 5376282"/>
              <a:gd name="connsiteX81" fmla="*/ 5275587 w 8114427"/>
              <a:gd name="connsiteY81" fmla="*/ 2052866 h 5376282"/>
              <a:gd name="connsiteX82" fmla="*/ 5323399 w 8114427"/>
              <a:gd name="connsiteY82" fmla="*/ 2082748 h 5376282"/>
              <a:gd name="connsiteX83" fmla="*/ 5359258 w 8114427"/>
              <a:gd name="connsiteY83" fmla="*/ 2088724 h 5376282"/>
              <a:gd name="connsiteX84" fmla="*/ 5401093 w 8114427"/>
              <a:gd name="connsiteY84" fmla="*/ 2124583 h 5376282"/>
              <a:gd name="connsiteX85" fmla="*/ 5430976 w 8114427"/>
              <a:gd name="connsiteY85" fmla="*/ 2142513 h 5376282"/>
              <a:gd name="connsiteX86" fmla="*/ 5442929 w 8114427"/>
              <a:gd name="connsiteY86" fmla="*/ 2148489 h 5376282"/>
              <a:gd name="connsiteX87" fmla="*/ 5466834 w 8114427"/>
              <a:gd name="connsiteY87" fmla="*/ 2154466 h 5376282"/>
              <a:gd name="connsiteX88" fmla="*/ 5526599 w 8114427"/>
              <a:gd name="connsiteY88" fmla="*/ 2178372 h 5376282"/>
              <a:gd name="connsiteX89" fmla="*/ 5550505 w 8114427"/>
              <a:gd name="connsiteY89" fmla="*/ 2154466 h 5376282"/>
              <a:gd name="connsiteX90" fmla="*/ 5574411 w 8114427"/>
              <a:gd name="connsiteY90" fmla="*/ 2130560 h 5376282"/>
              <a:gd name="connsiteX91" fmla="*/ 5604293 w 8114427"/>
              <a:gd name="connsiteY91" fmla="*/ 2088724 h 5376282"/>
              <a:gd name="connsiteX92" fmla="*/ 5646129 w 8114427"/>
              <a:gd name="connsiteY92" fmla="*/ 2064819 h 5376282"/>
              <a:gd name="connsiteX93" fmla="*/ 5634176 w 8114427"/>
              <a:gd name="connsiteY93" fmla="*/ 2046889 h 5376282"/>
              <a:gd name="connsiteX94" fmla="*/ 5634176 w 8114427"/>
              <a:gd name="connsiteY94" fmla="*/ 2011030 h 5376282"/>
              <a:gd name="connsiteX95" fmla="*/ 5670034 w 8114427"/>
              <a:gd name="connsiteY95" fmla="*/ 1975172 h 5376282"/>
              <a:gd name="connsiteX96" fmla="*/ 5670034 w 8114427"/>
              <a:gd name="connsiteY96" fmla="*/ 1957242 h 5376282"/>
              <a:gd name="connsiteX97" fmla="*/ 5735776 w 8114427"/>
              <a:gd name="connsiteY97" fmla="*/ 1819783 h 5376282"/>
              <a:gd name="connsiteX98" fmla="*/ 5753705 w 8114427"/>
              <a:gd name="connsiteY98" fmla="*/ 1813807 h 5376282"/>
              <a:gd name="connsiteX99" fmla="*/ 5843352 w 8114427"/>
              <a:gd name="connsiteY99" fmla="*/ 1795877 h 5376282"/>
              <a:gd name="connsiteX100" fmla="*/ 5855305 w 8114427"/>
              <a:gd name="connsiteY100" fmla="*/ 1795877 h 5376282"/>
              <a:gd name="connsiteX101" fmla="*/ 5879210 w 8114427"/>
              <a:gd name="connsiteY101" fmla="*/ 1765996 h 5376282"/>
              <a:gd name="connsiteX102" fmla="*/ 6070456 w 8114427"/>
              <a:gd name="connsiteY102" fmla="*/ 1789901 h 5376282"/>
              <a:gd name="connsiteX103" fmla="*/ 6219869 w 8114427"/>
              <a:gd name="connsiteY103" fmla="*/ 1807830 h 5376282"/>
              <a:gd name="connsiteX104" fmla="*/ 6291586 w 8114427"/>
              <a:gd name="connsiteY104" fmla="*/ 1849666 h 5376282"/>
              <a:gd name="connsiteX105" fmla="*/ 6327444 w 8114427"/>
              <a:gd name="connsiteY105" fmla="*/ 1897477 h 5376282"/>
              <a:gd name="connsiteX106" fmla="*/ 6333421 w 8114427"/>
              <a:gd name="connsiteY106" fmla="*/ 1939313 h 5376282"/>
              <a:gd name="connsiteX107" fmla="*/ 6423067 w 8114427"/>
              <a:gd name="connsiteY107" fmla="*/ 1951266 h 5376282"/>
              <a:gd name="connsiteX108" fmla="*/ 6452950 w 8114427"/>
              <a:gd name="connsiteY108" fmla="*/ 2017007 h 5376282"/>
              <a:gd name="connsiteX109" fmla="*/ 6512713 w 8114427"/>
              <a:gd name="connsiteY109" fmla="*/ 2046889 h 5376282"/>
              <a:gd name="connsiteX110" fmla="*/ 6584431 w 8114427"/>
              <a:gd name="connsiteY110" fmla="*/ 2118606 h 5376282"/>
              <a:gd name="connsiteX111" fmla="*/ 6620289 w 8114427"/>
              <a:gd name="connsiteY111" fmla="*/ 2256065 h 5376282"/>
              <a:gd name="connsiteX112" fmla="*/ 6703960 w 8114427"/>
              <a:gd name="connsiteY112" fmla="*/ 2381572 h 5376282"/>
              <a:gd name="connsiteX113" fmla="*/ 6745795 w 8114427"/>
              <a:gd name="connsiteY113" fmla="*/ 2501101 h 5376282"/>
              <a:gd name="connsiteX114" fmla="*/ 6829465 w 8114427"/>
              <a:gd name="connsiteY114" fmla="*/ 2560866 h 5376282"/>
              <a:gd name="connsiteX115" fmla="*/ 6889229 w 8114427"/>
              <a:gd name="connsiteY115" fmla="*/ 2650512 h 5376282"/>
              <a:gd name="connsiteX116" fmla="*/ 6948993 w 8114427"/>
              <a:gd name="connsiteY116" fmla="*/ 2758089 h 5376282"/>
              <a:gd name="connsiteX117" fmla="*/ 6996805 w 8114427"/>
              <a:gd name="connsiteY117" fmla="*/ 2805900 h 5376282"/>
              <a:gd name="connsiteX118" fmla="*/ 7068521 w 8114427"/>
              <a:gd name="connsiteY118" fmla="*/ 2829806 h 5376282"/>
              <a:gd name="connsiteX119" fmla="*/ 7080473 w 8114427"/>
              <a:gd name="connsiteY119" fmla="*/ 2907501 h 5376282"/>
              <a:gd name="connsiteX120" fmla="*/ 7086450 w 8114427"/>
              <a:gd name="connsiteY120" fmla="*/ 2979218 h 5376282"/>
              <a:gd name="connsiteX121" fmla="*/ 7104378 w 8114427"/>
              <a:gd name="connsiteY121" fmla="*/ 3080819 h 5376282"/>
              <a:gd name="connsiteX122" fmla="*/ 7146214 w 8114427"/>
              <a:gd name="connsiteY122" fmla="*/ 3182419 h 5376282"/>
              <a:gd name="connsiteX123" fmla="*/ 7176095 w 8114427"/>
              <a:gd name="connsiteY123" fmla="*/ 3194372 h 5376282"/>
              <a:gd name="connsiteX124" fmla="*/ 7200002 w 8114427"/>
              <a:gd name="connsiteY124" fmla="*/ 3260112 h 5376282"/>
              <a:gd name="connsiteX125" fmla="*/ 7277694 w 8114427"/>
              <a:gd name="connsiteY125" fmla="*/ 3361711 h 5376282"/>
              <a:gd name="connsiteX126" fmla="*/ 7385271 w 8114427"/>
              <a:gd name="connsiteY126" fmla="*/ 3391593 h 5376282"/>
              <a:gd name="connsiteX127" fmla="*/ 7451012 w 8114427"/>
              <a:gd name="connsiteY127" fmla="*/ 3445381 h 5376282"/>
              <a:gd name="connsiteX128" fmla="*/ 7558588 w 8114427"/>
              <a:gd name="connsiteY128" fmla="*/ 3451357 h 5376282"/>
              <a:gd name="connsiteX129" fmla="*/ 7630305 w 8114427"/>
              <a:gd name="connsiteY129" fmla="*/ 3517097 h 5376282"/>
              <a:gd name="connsiteX130" fmla="*/ 7702023 w 8114427"/>
              <a:gd name="connsiteY130" fmla="*/ 3546980 h 5376282"/>
              <a:gd name="connsiteX131" fmla="*/ 7857410 w 8114427"/>
              <a:gd name="connsiteY131" fmla="*/ 3535026 h 5376282"/>
              <a:gd name="connsiteX132" fmla="*/ 7970962 w 8114427"/>
              <a:gd name="connsiteY132" fmla="*/ 3588814 h 5376282"/>
              <a:gd name="connsiteX133" fmla="*/ 8012796 w 8114427"/>
              <a:gd name="connsiteY133" fmla="*/ 3612720 h 5376282"/>
              <a:gd name="connsiteX134" fmla="*/ 8090490 w 8114427"/>
              <a:gd name="connsiteY134" fmla="*/ 3564909 h 5376282"/>
              <a:gd name="connsiteX135" fmla="*/ 8108418 w 8114427"/>
              <a:gd name="connsiteY135" fmla="*/ 3558932 h 5376282"/>
              <a:gd name="connsiteX136" fmla="*/ 8114394 w 8114427"/>
              <a:gd name="connsiteY136" fmla="*/ 3720296 h 5376282"/>
              <a:gd name="connsiteX137" fmla="*/ 8030724 w 8114427"/>
              <a:gd name="connsiteY137" fmla="*/ 3893614 h 5376282"/>
              <a:gd name="connsiteX138" fmla="*/ 7970960 w 8114427"/>
              <a:gd name="connsiteY138" fmla="*/ 4054978 h 5376282"/>
              <a:gd name="connsiteX139" fmla="*/ 7929124 w 8114427"/>
              <a:gd name="connsiteY139" fmla="*/ 4365754 h 5376282"/>
              <a:gd name="connsiteX140" fmla="*/ 7911195 w 8114427"/>
              <a:gd name="connsiteY140" fmla="*/ 4568954 h 5376282"/>
              <a:gd name="connsiteX141" fmla="*/ 7917171 w 8114427"/>
              <a:gd name="connsiteY141" fmla="*/ 4736295 h 5376282"/>
              <a:gd name="connsiteX142" fmla="*/ 7917171 w 8114427"/>
              <a:gd name="connsiteY142" fmla="*/ 4867777 h 5376282"/>
              <a:gd name="connsiteX143" fmla="*/ 7929124 w 8114427"/>
              <a:gd name="connsiteY143" fmla="*/ 5029141 h 5376282"/>
              <a:gd name="connsiteX144" fmla="*/ 7893266 w 8114427"/>
              <a:gd name="connsiteY144" fmla="*/ 5166599 h 5376282"/>
              <a:gd name="connsiteX145" fmla="*/ 7905219 w 8114427"/>
              <a:gd name="connsiteY145" fmla="*/ 5280152 h 5376282"/>
              <a:gd name="connsiteX146" fmla="*/ 7935101 w 8114427"/>
              <a:gd name="connsiteY146" fmla="*/ 5369799 h 5376282"/>
              <a:gd name="connsiteX147" fmla="*/ 7911195 w 8114427"/>
              <a:gd name="connsiteY147" fmla="*/ 5369798 h 5376282"/>
              <a:gd name="connsiteX148" fmla="*/ 7815571 w 8114427"/>
              <a:gd name="connsiteY148" fmla="*/ 5327962 h 5376282"/>
              <a:gd name="connsiteX149" fmla="*/ 7725924 w 8114427"/>
              <a:gd name="connsiteY149" fmla="*/ 5286127 h 5376282"/>
              <a:gd name="connsiteX150" fmla="*/ 7678113 w 8114427"/>
              <a:gd name="connsiteY150" fmla="*/ 5292104 h 5376282"/>
              <a:gd name="connsiteX151" fmla="*/ 7546631 w 8114427"/>
              <a:gd name="connsiteY151" fmla="*/ 5298081 h 5376282"/>
              <a:gd name="connsiteX152" fmla="*/ 7474913 w 8114427"/>
              <a:gd name="connsiteY152" fmla="*/ 5310034 h 5376282"/>
              <a:gd name="connsiteX153" fmla="*/ 7445031 w 8114427"/>
              <a:gd name="connsiteY153" fmla="*/ 5339916 h 5376282"/>
              <a:gd name="connsiteX154" fmla="*/ 7259760 w 8114427"/>
              <a:gd name="connsiteY154" fmla="*/ 5298080 h 5376282"/>
              <a:gd name="connsiteX155" fmla="*/ 7214129 w 8114427"/>
              <a:gd name="connsiteY155" fmla="*/ 5192855 h 5376282"/>
              <a:gd name="connsiteX156" fmla="*/ 7179460 w 8114427"/>
              <a:gd name="connsiteY156" fmla="*/ 5214524 h 5376282"/>
              <a:gd name="connsiteX157" fmla="*/ 7144791 w 8114427"/>
              <a:gd name="connsiteY157" fmla="*/ 5179854 h 5376282"/>
              <a:gd name="connsiteX158" fmla="*/ 7127456 w 8114427"/>
              <a:gd name="connsiteY158" fmla="*/ 5218856 h 5376282"/>
              <a:gd name="connsiteX159" fmla="*/ 6915107 w 8114427"/>
              <a:gd name="connsiteY159" fmla="*/ 5145184 h 5376282"/>
              <a:gd name="connsiteX160" fmla="*/ 6893439 w 8114427"/>
              <a:gd name="connsiteY160" fmla="*/ 5097514 h 5376282"/>
              <a:gd name="connsiteX161" fmla="*/ 6941109 w 8114427"/>
              <a:gd name="connsiteY161" fmla="*/ 5054178 h 5376282"/>
              <a:gd name="connsiteX162" fmla="*/ 6906440 w 8114427"/>
              <a:gd name="connsiteY162" fmla="*/ 4976172 h 5376282"/>
              <a:gd name="connsiteX163" fmla="*/ 6863104 w 8114427"/>
              <a:gd name="connsiteY163" fmla="*/ 4980506 h 5376282"/>
              <a:gd name="connsiteX164" fmla="*/ 6880438 w 8114427"/>
              <a:gd name="connsiteY164" fmla="*/ 4928502 h 5376282"/>
              <a:gd name="connsiteX165" fmla="*/ 6780764 w 8114427"/>
              <a:gd name="connsiteY165" fmla="*/ 4928502 h 5376282"/>
              <a:gd name="connsiteX166" fmla="*/ 6750429 w 8114427"/>
              <a:gd name="connsiteY166" fmla="*/ 4958837 h 5376282"/>
              <a:gd name="connsiteX167" fmla="*/ 6715759 w 8114427"/>
              <a:gd name="connsiteY167" fmla="*/ 4950170 h 5376282"/>
              <a:gd name="connsiteX168" fmla="*/ 6702758 w 8114427"/>
              <a:gd name="connsiteY168" fmla="*/ 4915501 h 5376282"/>
              <a:gd name="connsiteX169" fmla="*/ 6698424 w 8114427"/>
              <a:gd name="connsiteY169" fmla="*/ 4824495 h 5376282"/>
              <a:gd name="connsiteX170" fmla="*/ 6681090 w 8114427"/>
              <a:gd name="connsiteY170" fmla="*/ 4729155 h 5376282"/>
              <a:gd name="connsiteX171" fmla="*/ 6685423 w 8114427"/>
              <a:gd name="connsiteY171" fmla="*/ 4659816 h 5376282"/>
              <a:gd name="connsiteX172" fmla="*/ 6620418 w 8114427"/>
              <a:gd name="connsiteY172" fmla="*/ 4573142 h 5376282"/>
              <a:gd name="connsiteX173" fmla="*/ 6624753 w 8114427"/>
              <a:gd name="connsiteY173" fmla="*/ 4425798 h 5376282"/>
              <a:gd name="connsiteX174" fmla="*/ 6529412 w 8114427"/>
              <a:gd name="connsiteY174" fmla="*/ 4304457 h 5376282"/>
              <a:gd name="connsiteX175" fmla="*/ 6494743 w 8114427"/>
              <a:gd name="connsiteY175" fmla="*/ 4261120 h 5376282"/>
              <a:gd name="connsiteX176" fmla="*/ 6438406 w 8114427"/>
              <a:gd name="connsiteY176" fmla="*/ 4274121 h 5376282"/>
              <a:gd name="connsiteX177" fmla="*/ 6395069 w 8114427"/>
              <a:gd name="connsiteY177" fmla="*/ 4252453 h 5376282"/>
              <a:gd name="connsiteX178" fmla="*/ 6356067 w 8114427"/>
              <a:gd name="connsiteY178" fmla="*/ 4174447 h 5376282"/>
              <a:gd name="connsiteX179" fmla="*/ 6299729 w 8114427"/>
              <a:gd name="connsiteY179" fmla="*/ 4183114 h 5376282"/>
              <a:gd name="connsiteX180" fmla="*/ 6243391 w 8114427"/>
              <a:gd name="connsiteY180" fmla="*/ 4204783 h 5376282"/>
              <a:gd name="connsiteX181" fmla="*/ 6165385 w 8114427"/>
              <a:gd name="connsiteY181" fmla="*/ 4209116 h 5376282"/>
              <a:gd name="connsiteX182" fmla="*/ 6161052 w 8114427"/>
              <a:gd name="connsiteY182" fmla="*/ 4174447 h 5376282"/>
              <a:gd name="connsiteX183" fmla="*/ 6182721 w 8114427"/>
              <a:gd name="connsiteY183" fmla="*/ 4165779 h 5376282"/>
              <a:gd name="connsiteX184" fmla="*/ 6139384 w 8114427"/>
              <a:gd name="connsiteY184" fmla="*/ 4126776 h 5376282"/>
              <a:gd name="connsiteX185" fmla="*/ 6100381 w 8114427"/>
              <a:gd name="connsiteY185" fmla="*/ 4113776 h 5376282"/>
              <a:gd name="connsiteX186" fmla="*/ 6018041 w 8114427"/>
              <a:gd name="connsiteY186" fmla="*/ 4035770 h 5376282"/>
              <a:gd name="connsiteX187" fmla="*/ 5840362 w 8114427"/>
              <a:gd name="connsiteY187" fmla="*/ 4014102 h 5376282"/>
              <a:gd name="connsiteX188" fmla="*/ 5788357 w 8114427"/>
              <a:gd name="connsiteY188" fmla="*/ 4027103 h 5376282"/>
              <a:gd name="connsiteX189" fmla="*/ 5736354 w 8114427"/>
              <a:gd name="connsiteY189" fmla="*/ 4035771 h 5376282"/>
              <a:gd name="connsiteX190" fmla="*/ 5745022 w 8114427"/>
              <a:gd name="connsiteY190" fmla="*/ 4079107 h 5376282"/>
              <a:gd name="connsiteX191" fmla="*/ 5801360 w 8114427"/>
              <a:gd name="connsiteY191" fmla="*/ 4157112 h 5376282"/>
              <a:gd name="connsiteX192" fmla="*/ 5801359 w 8114427"/>
              <a:gd name="connsiteY192" fmla="*/ 4339126 h 5376282"/>
              <a:gd name="connsiteX193" fmla="*/ 5675683 w 8114427"/>
              <a:gd name="connsiteY193" fmla="*/ 4365128 h 5376282"/>
              <a:gd name="connsiteX194" fmla="*/ 5558675 w 8114427"/>
              <a:gd name="connsiteY194" fmla="*/ 4352126 h 5376282"/>
              <a:gd name="connsiteX195" fmla="*/ 5467668 w 8114427"/>
              <a:gd name="connsiteY195" fmla="*/ 4330458 h 5376282"/>
              <a:gd name="connsiteX196" fmla="*/ 5406997 w 8114427"/>
              <a:gd name="connsiteY196" fmla="*/ 4352127 h 5376282"/>
              <a:gd name="connsiteX197" fmla="*/ 5359327 w 8114427"/>
              <a:gd name="connsiteY197" fmla="*/ 4399797 h 5376282"/>
              <a:gd name="connsiteX198" fmla="*/ 5298656 w 8114427"/>
              <a:gd name="connsiteY198" fmla="*/ 4443134 h 5376282"/>
              <a:gd name="connsiteX199" fmla="*/ 5272654 w 8114427"/>
              <a:gd name="connsiteY199" fmla="*/ 4486469 h 5376282"/>
              <a:gd name="connsiteX200" fmla="*/ 5198982 w 8114427"/>
              <a:gd name="connsiteY200" fmla="*/ 4521139 h 5376282"/>
              <a:gd name="connsiteX201" fmla="*/ 5203315 w 8114427"/>
              <a:gd name="connsiteY201" fmla="*/ 4577477 h 5376282"/>
              <a:gd name="connsiteX202" fmla="*/ 5185981 w 8114427"/>
              <a:gd name="connsiteY202" fmla="*/ 4616479 h 5376282"/>
              <a:gd name="connsiteX203" fmla="*/ 5190315 w 8114427"/>
              <a:gd name="connsiteY203" fmla="*/ 4677150 h 5376282"/>
              <a:gd name="connsiteX204" fmla="*/ 5216316 w 8114427"/>
              <a:gd name="connsiteY204" fmla="*/ 4737821 h 5376282"/>
              <a:gd name="connsiteX205" fmla="*/ 5164312 w 8114427"/>
              <a:gd name="connsiteY205" fmla="*/ 4733488 h 5376282"/>
              <a:gd name="connsiteX206" fmla="*/ 5138311 w 8114427"/>
              <a:gd name="connsiteY206" fmla="*/ 4776824 h 5376282"/>
              <a:gd name="connsiteX207" fmla="*/ 5073306 w 8114427"/>
              <a:gd name="connsiteY207" fmla="*/ 4824494 h 5376282"/>
              <a:gd name="connsiteX208" fmla="*/ 5073306 w 8114427"/>
              <a:gd name="connsiteY208" fmla="*/ 4941503 h 5376282"/>
              <a:gd name="connsiteX209" fmla="*/ 5042970 w 8114427"/>
              <a:gd name="connsiteY209" fmla="*/ 4971838 h 5376282"/>
              <a:gd name="connsiteX210" fmla="*/ 5016969 w 8114427"/>
              <a:gd name="connsiteY210" fmla="*/ 5231857 h 5376282"/>
              <a:gd name="connsiteX211" fmla="*/ 4973633 w 8114427"/>
              <a:gd name="connsiteY211" fmla="*/ 5366201 h 5376282"/>
              <a:gd name="connsiteX212" fmla="*/ 4947631 w 8114427"/>
              <a:gd name="connsiteY212" fmla="*/ 5309863 h 5376282"/>
              <a:gd name="connsiteX213" fmla="*/ 4886959 w 8114427"/>
              <a:gd name="connsiteY213" fmla="*/ 5318530 h 5376282"/>
              <a:gd name="connsiteX214" fmla="*/ 4808953 w 8114427"/>
              <a:gd name="connsiteY214" fmla="*/ 5288195 h 5376282"/>
              <a:gd name="connsiteX215" fmla="*/ 4813287 w 8114427"/>
              <a:gd name="connsiteY215" fmla="*/ 5223190 h 5376282"/>
              <a:gd name="connsiteX216" fmla="*/ 4765617 w 8114427"/>
              <a:gd name="connsiteY216" fmla="*/ 5205855 h 5376282"/>
              <a:gd name="connsiteX217" fmla="*/ 4665944 w 8114427"/>
              <a:gd name="connsiteY217" fmla="*/ 5249192 h 5376282"/>
              <a:gd name="connsiteX218" fmla="*/ 4657276 w 8114427"/>
              <a:gd name="connsiteY218" fmla="*/ 5197189 h 5376282"/>
              <a:gd name="connsiteX219" fmla="*/ 4700612 w 8114427"/>
              <a:gd name="connsiteY219" fmla="*/ 5136518 h 5376282"/>
              <a:gd name="connsiteX220" fmla="*/ 4665943 w 8114427"/>
              <a:gd name="connsiteY220" fmla="*/ 5062846 h 5376282"/>
              <a:gd name="connsiteX221" fmla="*/ 4587937 w 8114427"/>
              <a:gd name="connsiteY221" fmla="*/ 5015175 h 5376282"/>
              <a:gd name="connsiteX222" fmla="*/ 4488263 w 8114427"/>
              <a:gd name="connsiteY222" fmla="*/ 5006508 h 5376282"/>
              <a:gd name="connsiteX223" fmla="*/ 4457927 w 8114427"/>
              <a:gd name="connsiteY223" fmla="*/ 5015175 h 5376282"/>
              <a:gd name="connsiteX224" fmla="*/ 4462261 w 8114427"/>
              <a:gd name="connsiteY224" fmla="*/ 5067178 h 5376282"/>
              <a:gd name="connsiteX225" fmla="*/ 4388589 w 8114427"/>
              <a:gd name="connsiteY225" fmla="*/ 5114849 h 5376282"/>
              <a:gd name="connsiteX226" fmla="*/ 4462261 w 8114427"/>
              <a:gd name="connsiteY226" fmla="*/ 5266528 h 5376282"/>
              <a:gd name="connsiteX227" fmla="*/ 4405924 w 8114427"/>
              <a:gd name="connsiteY227" fmla="*/ 5266528 h 5376282"/>
              <a:gd name="connsiteX228" fmla="*/ 4384256 w 8114427"/>
              <a:gd name="connsiteY228" fmla="*/ 5262193 h 5376282"/>
              <a:gd name="connsiteX229" fmla="*/ 4349588 w 8114427"/>
              <a:gd name="connsiteY229" fmla="*/ 5262193 h 5376282"/>
              <a:gd name="connsiteX230" fmla="*/ 4340919 w 8114427"/>
              <a:gd name="connsiteY230" fmla="*/ 5270860 h 5376282"/>
              <a:gd name="connsiteX231" fmla="*/ 4210910 w 8114427"/>
              <a:gd name="connsiteY231" fmla="*/ 5097514 h 5376282"/>
              <a:gd name="connsiteX232" fmla="*/ 4059232 w 8114427"/>
              <a:gd name="connsiteY232" fmla="*/ 4915502 h 5376282"/>
              <a:gd name="connsiteX233" fmla="*/ 4033230 w 8114427"/>
              <a:gd name="connsiteY233" fmla="*/ 4919835 h 5376282"/>
              <a:gd name="connsiteX234" fmla="*/ 3985560 w 8114427"/>
              <a:gd name="connsiteY234" fmla="*/ 4798492 h 5376282"/>
              <a:gd name="connsiteX235" fmla="*/ 3881553 w 8114427"/>
              <a:gd name="connsiteY235" fmla="*/ 4690151 h 5376282"/>
              <a:gd name="connsiteX236" fmla="*/ 3838216 w 8114427"/>
              <a:gd name="connsiteY236" fmla="*/ 4586143 h 5376282"/>
              <a:gd name="connsiteX237" fmla="*/ 3755877 w 8114427"/>
              <a:gd name="connsiteY237" fmla="*/ 4490803 h 5376282"/>
              <a:gd name="connsiteX238" fmla="*/ 3569530 w 8114427"/>
              <a:gd name="connsiteY238" fmla="*/ 4334792 h 5376282"/>
              <a:gd name="connsiteX239" fmla="*/ 3465522 w 8114427"/>
              <a:gd name="connsiteY239" fmla="*/ 4243785 h 5376282"/>
              <a:gd name="connsiteX240" fmla="*/ 3391850 w 8114427"/>
              <a:gd name="connsiteY240" fmla="*/ 4161446 h 5376282"/>
              <a:gd name="connsiteX241" fmla="*/ 3365848 w 8114427"/>
              <a:gd name="connsiteY241" fmla="*/ 4096441 h 5376282"/>
              <a:gd name="connsiteX242" fmla="*/ 3296510 w 8114427"/>
              <a:gd name="connsiteY242" fmla="*/ 4035770 h 5376282"/>
              <a:gd name="connsiteX243" fmla="*/ 3279175 w 8114427"/>
              <a:gd name="connsiteY243" fmla="*/ 3966432 h 5376282"/>
              <a:gd name="connsiteX244" fmla="*/ 3248839 w 8114427"/>
              <a:gd name="connsiteY244" fmla="*/ 3936096 h 5376282"/>
              <a:gd name="connsiteX245" fmla="*/ 3240172 w 8114427"/>
              <a:gd name="connsiteY245" fmla="*/ 3905760 h 5376282"/>
              <a:gd name="connsiteX246" fmla="*/ 3114497 w 8114427"/>
              <a:gd name="connsiteY246" fmla="*/ 3797419 h 5376282"/>
              <a:gd name="connsiteX247" fmla="*/ 2980153 w 8114427"/>
              <a:gd name="connsiteY247" fmla="*/ 3758416 h 5376282"/>
              <a:gd name="connsiteX248" fmla="*/ 2923815 w 8114427"/>
              <a:gd name="connsiteY248" fmla="*/ 3697746 h 5376282"/>
              <a:gd name="connsiteX249" fmla="*/ 2867480 w 8114427"/>
              <a:gd name="connsiteY249" fmla="*/ 3650075 h 5376282"/>
              <a:gd name="connsiteX250" fmla="*/ 2806810 w 8114427"/>
              <a:gd name="connsiteY250" fmla="*/ 3637074 h 5376282"/>
              <a:gd name="connsiteX251" fmla="*/ 2798142 w 8114427"/>
              <a:gd name="connsiteY251" fmla="*/ 3524399 h 5376282"/>
              <a:gd name="connsiteX252" fmla="*/ 2798143 w 8114427"/>
              <a:gd name="connsiteY252" fmla="*/ 3463728 h 5376282"/>
              <a:gd name="connsiteX253" fmla="*/ 2884816 w 8114427"/>
              <a:gd name="connsiteY253" fmla="*/ 3351053 h 5376282"/>
              <a:gd name="connsiteX254" fmla="*/ 2880504 w 8114427"/>
              <a:gd name="connsiteY254" fmla="*/ 3250100 h 5376282"/>
              <a:gd name="connsiteX255" fmla="*/ 2810649 w 8114427"/>
              <a:gd name="connsiteY255" fmla="*/ 3120674 h 5376282"/>
              <a:gd name="connsiteX256" fmla="*/ 2719113 w 8114427"/>
              <a:gd name="connsiteY256" fmla="*/ 3110284 h 5376282"/>
              <a:gd name="connsiteX257" fmla="*/ 2659973 w 8114427"/>
              <a:gd name="connsiteY257" fmla="*/ 3080958 h 5376282"/>
              <a:gd name="connsiteX0" fmla="*/ 1574096 w 8114427"/>
              <a:gd name="connsiteY0" fmla="*/ 3303354 h 5376282"/>
              <a:gd name="connsiteX1" fmla="*/ 1574599 w 8114427"/>
              <a:gd name="connsiteY1" fmla="*/ 3299557 h 5376282"/>
              <a:gd name="connsiteX2" fmla="*/ 845937 w 8114427"/>
              <a:gd name="connsiteY2" fmla="*/ 2687575 h 5376282"/>
              <a:gd name="connsiteX3" fmla="*/ 714968 w 8114427"/>
              <a:gd name="connsiteY3" fmla="*/ 2630426 h 5376282"/>
              <a:gd name="connsiteX4" fmla="*/ 703062 w 8114427"/>
              <a:gd name="connsiteY4" fmla="*/ 2544701 h 5376282"/>
              <a:gd name="connsiteX5" fmla="*/ 598286 w 8114427"/>
              <a:gd name="connsiteY5" fmla="*/ 2423257 h 5376282"/>
              <a:gd name="connsiteX6" fmla="*/ 476843 w 8114427"/>
              <a:gd name="connsiteY6" fmla="*/ 2287526 h 5376282"/>
              <a:gd name="connsiteX7" fmla="*/ 622100 w 8114427"/>
              <a:gd name="connsiteY7" fmla="*/ 2330388 h 5376282"/>
              <a:gd name="connsiteX8" fmla="*/ 719731 w 8114427"/>
              <a:gd name="connsiteY8" fmla="*/ 2366107 h 5376282"/>
              <a:gd name="connsiteX9" fmla="*/ 829268 w 8114427"/>
              <a:gd name="connsiteY9" fmla="*/ 2330388 h 5376282"/>
              <a:gd name="connsiteX10" fmla="*/ 933092 w 8114427"/>
              <a:gd name="connsiteY10" fmla="*/ 2462308 h 5376282"/>
              <a:gd name="connsiteX11" fmla="*/ 979286 w 8114427"/>
              <a:gd name="connsiteY11" fmla="*/ 2406588 h 5376282"/>
              <a:gd name="connsiteX12" fmla="*/ 895943 w 8114427"/>
              <a:gd name="connsiteY12" fmla="*/ 2383251 h 5376282"/>
              <a:gd name="connsiteX13" fmla="*/ 897848 w 8114427"/>
              <a:gd name="connsiteY13" fmla="*/ 2294669 h 5376282"/>
              <a:gd name="connsiteX14" fmla="*/ 953093 w 8114427"/>
              <a:gd name="connsiteY14" fmla="*/ 2040828 h 5376282"/>
              <a:gd name="connsiteX15" fmla="*/ 882262 w 8114427"/>
              <a:gd name="connsiteY15" fmla="*/ 1952938 h 5376282"/>
              <a:gd name="connsiteX16" fmla="*/ 819649 w 8114427"/>
              <a:gd name="connsiteY16" fmla="*/ 1842296 h 5376282"/>
              <a:gd name="connsiteX17" fmla="*/ 724892 w 8114427"/>
              <a:gd name="connsiteY17" fmla="*/ 1694990 h 5376282"/>
              <a:gd name="connsiteX18" fmla="*/ 582758 w 8114427"/>
              <a:gd name="connsiteY18" fmla="*/ 1570351 h 5376282"/>
              <a:gd name="connsiteX19" fmla="*/ 490044 w 8114427"/>
              <a:gd name="connsiteY19" fmla="*/ 1461969 h 5376282"/>
              <a:gd name="connsiteX20" fmla="*/ 398787 w 8114427"/>
              <a:gd name="connsiteY20" fmla="*/ 1377494 h 5376282"/>
              <a:gd name="connsiteX21" fmla="*/ 373643 w 8114427"/>
              <a:gd name="connsiteY21" fmla="*/ 1258831 h 5376282"/>
              <a:gd name="connsiteX22" fmla="*/ 379402 w 8114427"/>
              <a:gd name="connsiteY22" fmla="*/ 1151904 h 5376282"/>
              <a:gd name="connsiteX23" fmla="*/ 343327 w 8114427"/>
              <a:gd name="connsiteY23" fmla="*/ 1054238 h 5376282"/>
              <a:gd name="connsiteX24" fmla="*/ 302947 w 8114427"/>
              <a:gd name="connsiteY24" fmla="*/ 996082 h 5376282"/>
              <a:gd name="connsiteX25" fmla="*/ 307902 w 8114427"/>
              <a:gd name="connsiteY25" fmla="*/ 860731 h 5376282"/>
              <a:gd name="connsiteX26" fmla="*/ 218162 w 8114427"/>
              <a:gd name="connsiteY26" fmla="*/ 767429 h 5376282"/>
              <a:gd name="connsiteX27" fmla="*/ 238786 w 8114427"/>
              <a:gd name="connsiteY27" fmla="*/ 673694 h 5376282"/>
              <a:gd name="connsiteX28" fmla="*/ 131859 w 8114427"/>
              <a:gd name="connsiteY28" fmla="*/ 414074 h 5376282"/>
              <a:gd name="connsiteX29" fmla="*/ 179454 w 8114427"/>
              <a:gd name="connsiteY29" fmla="*/ 360503 h 5376282"/>
              <a:gd name="connsiteX30" fmla="*/ 91696 w 8114427"/>
              <a:gd name="connsiteY30" fmla="*/ 241499 h 5376282"/>
              <a:gd name="connsiteX31" fmla="*/ 44535 w 8114427"/>
              <a:gd name="connsiteY31" fmla="*/ 106364 h 5376282"/>
              <a:gd name="connsiteX32" fmla="*/ 73903 w 8114427"/>
              <a:gd name="connsiteY32" fmla="*/ 3029 h 5376282"/>
              <a:gd name="connsiteX33" fmla="*/ 914999 w 8114427"/>
              <a:gd name="connsiteY33" fmla="*/ 32694 h 5376282"/>
              <a:gd name="connsiteX34" fmla="*/ 985387 w 8114427"/>
              <a:gd name="connsiteY34" fmla="*/ 86035 h 5376282"/>
              <a:gd name="connsiteX35" fmla="*/ 1040724 w 8114427"/>
              <a:gd name="connsiteY35" fmla="*/ 212028 h 5376282"/>
              <a:gd name="connsiteX36" fmla="*/ 2217091 w 8114427"/>
              <a:gd name="connsiteY36" fmla="*/ 808490 h 5376282"/>
              <a:gd name="connsiteX37" fmla="*/ 2789562 w 8114427"/>
              <a:gd name="connsiteY37" fmla="*/ 907056 h 5376282"/>
              <a:gd name="connsiteX38" fmla="*/ 3280035 w 8114427"/>
              <a:gd name="connsiteY38" fmla="*/ 953195 h 5376282"/>
              <a:gd name="connsiteX39" fmla="*/ 3494599 w 8114427"/>
              <a:gd name="connsiteY39" fmla="*/ 977101 h 5376282"/>
              <a:gd name="connsiteX40" fmla="*/ 3506552 w 8114427"/>
              <a:gd name="connsiteY40" fmla="*/ 977101 h 5376282"/>
              <a:gd name="connsiteX41" fmla="*/ 3518505 w 8114427"/>
              <a:gd name="connsiteY41" fmla="*/ 779877 h 5376282"/>
              <a:gd name="connsiteX42" fmla="*/ 3518505 w 8114427"/>
              <a:gd name="connsiteY42" fmla="*/ 773901 h 5376282"/>
              <a:gd name="connsiteX43" fmla="*/ 3655964 w 8114427"/>
              <a:gd name="connsiteY43" fmla="*/ 773901 h 5376282"/>
              <a:gd name="connsiteX44" fmla="*/ 4205799 w 8114427"/>
              <a:gd name="connsiteY44" fmla="*/ 821713 h 5376282"/>
              <a:gd name="connsiteX45" fmla="*/ 4241658 w 8114427"/>
              <a:gd name="connsiteY45" fmla="*/ 821713 h 5376282"/>
              <a:gd name="connsiteX46" fmla="*/ 4271540 w 8114427"/>
              <a:gd name="connsiteY46" fmla="*/ 851595 h 5376282"/>
              <a:gd name="connsiteX47" fmla="*/ 4295446 w 8114427"/>
              <a:gd name="connsiteY47" fmla="*/ 905383 h 5376282"/>
              <a:gd name="connsiteX48" fmla="*/ 4301423 w 8114427"/>
              <a:gd name="connsiteY48" fmla="*/ 953195 h 5376282"/>
              <a:gd name="connsiteX49" fmla="*/ 4343258 w 8114427"/>
              <a:gd name="connsiteY49" fmla="*/ 1001007 h 5376282"/>
              <a:gd name="connsiteX50" fmla="*/ 4408999 w 8114427"/>
              <a:gd name="connsiteY50" fmla="*/ 1012960 h 5376282"/>
              <a:gd name="connsiteX51" fmla="*/ 4462787 w 8114427"/>
              <a:gd name="connsiteY51" fmla="*/ 1060772 h 5376282"/>
              <a:gd name="connsiteX52" fmla="*/ 4504623 w 8114427"/>
              <a:gd name="connsiteY52" fmla="*/ 1114560 h 5376282"/>
              <a:gd name="connsiteX53" fmla="*/ 4558411 w 8114427"/>
              <a:gd name="connsiteY53" fmla="*/ 1168348 h 5376282"/>
              <a:gd name="connsiteX54" fmla="*/ 4576340 w 8114427"/>
              <a:gd name="connsiteY54" fmla="*/ 1198230 h 5376282"/>
              <a:gd name="connsiteX55" fmla="*/ 4630129 w 8114427"/>
              <a:gd name="connsiteY55" fmla="*/ 1246042 h 5376282"/>
              <a:gd name="connsiteX56" fmla="*/ 4683917 w 8114427"/>
              <a:gd name="connsiteY56" fmla="*/ 1293854 h 5376282"/>
              <a:gd name="connsiteX57" fmla="*/ 4689893 w 8114427"/>
              <a:gd name="connsiteY57" fmla="*/ 1293854 h 5376282"/>
              <a:gd name="connsiteX58" fmla="*/ 4749658 w 8114427"/>
              <a:gd name="connsiteY58" fmla="*/ 1311783 h 5376282"/>
              <a:gd name="connsiteX59" fmla="*/ 4791493 w 8114427"/>
              <a:gd name="connsiteY59" fmla="*/ 1365572 h 5376282"/>
              <a:gd name="connsiteX60" fmla="*/ 4797470 w 8114427"/>
              <a:gd name="connsiteY60" fmla="*/ 1377524 h 5376282"/>
              <a:gd name="connsiteX61" fmla="*/ 4821376 w 8114427"/>
              <a:gd name="connsiteY61" fmla="*/ 1401430 h 5376282"/>
              <a:gd name="connsiteX62" fmla="*/ 4845281 w 8114427"/>
              <a:gd name="connsiteY62" fmla="*/ 1443266 h 5376282"/>
              <a:gd name="connsiteX63" fmla="*/ 4851258 w 8114427"/>
              <a:gd name="connsiteY63" fmla="*/ 1491077 h 5376282"/>
              <a:gd name="connsiteX64" fmla="*/ 4863211 w 8114427"/>
              <a:gd name="connsiteY64" fmla="*/ 1514983 h 5376282"/>
              <a:gd name="connsiteX65" fmla="*/ 4887117 w 8114427"/>
              <a:gd name="connsiteY65" fmla="*/ 1544866 h 5376282"/>
              <a:gd name="connsiteX66" fmla="*/ 4911023 w 8114427"/>
              <a:gd name="connsiteY66" fmla="*/ 1580724 h 5376282"/>
              <a:gd name="connsiteX67" fmla="*/ 4922976 w 8114427"/>
              <a:gd name="connsiteY67" fmla="*/ 1610607 h 5376282"/>
              <a:gd name="connsiteX68" fmla="*/ 4899070 w 8114427"/>
              <a:gd name="connsiteY68" fmla="*/ 1664395 h 5376282"/>
              <a:gd name="connsiteX69" fmla="*/ 4922976 w 8114427"/>
              <a:gd name="connsiteY69" fmla="*/ 1712207 h 5376282"/>
              <a:gd name="connsiteX70" fmla="*/ 4934929 w 8114427"/>
              <a:gd name="connsiteY70" fmla="*/ 1742089 h 5376282"/>
              <a:gd name="connsiteX71" fmla="*/ 4952858 w 8114427"/>
              <a:gd name="connsiteY71" fmla="*/ 1783924 h 5376282"/>
              <a:gd name="connsiteX72" fmla="*/ 4964811 w 8114427"/>
              <a:gd name="connsiteY72" fmla="*/ 1801854 h 5376282"/>
              <a:gd name="connsiteX73" fmla="*/ 4964811 w 8114427"/>
              <a:gd name="connsiteY73" fmla="*/ 1831736 h 5376282"/>
              <a:gd name="connsiteX74" fmla="*/ 5012623 w 8114427"/>
              <a:gd name="connsiteY74" fmla="*/ 1891501 h 5376282"/>
              <a:gd name="connsiteX75" fmla="*/ 5042505 w 8114427"/>
              <a:gd name="connsiteY75" fmla="*/ 1909430 h 5376282"/>
              <a:gd name="connsiteX76" fmla="*/ 5048481 w 8114427"/>
              <a:gd name="connsiteY76" fmla="*/ 1903454 h 5376282"/>
              <a:gd name="connsiteX77" fmla="*/ 5090317 w 8114427"/>
              <a:gd name="connsiteY77" fmla="*/ 1921383 h 5376282"/>
              <a:gd name="connsiteX78" fmla="*/ 5144105 w 8114427"/>
              <a:gd name="connsiteY78" fmla="*/ 1969195 h 5376282"/>
              <a:gd name="connsiteX79" fmla="*/ 5185940 w 8114427"/>
              <a:gd name="connsiteY79" fmla="*/ 2005054 h 5376282"/>
              <a:gd name="connsiteX80" fmla="*/ 5221799 w 8114427"/>
              <a:gd name="connsiteY80" fmla="*/ 2017007 h 5376282"/>
              <a:gd name="connsiteX81" fmla="*/ 5275587 w 8114427"/>
              <a:gd name="connsiteY81" fmla="*/ 2028960 h 5376282"/>
              <a:gd name="connsiteX82" fmla="*/ 5275587 w 8114427"/>
              <a:gd name="connsiteY82" fmla="*/ 2052866 h 5376282"/>
              <a:gd name="connsiteX83" fmla="*/ 5323399 w 8114427"/>
              <a:gd name="connsiteY83" fmla="*/ 2082748 h 5376282"/>
              <a:gd name="connsiteX84" fmla="*/ 5359258 w 8114427"/>
              <a:gd name="connsiteY84" fmla="*/ 2088724 h 5376282"/>
              <a:gd name="connsiteX85" fmla="*/ 5401093 w 8114427"/>
              <a:gd name="connsiteY85" fmla="*/ 2124583 h 5376282"/>
              <a:gd name="connsiteX86" fmla="*/ 5430976 w 8114427"/>
              <a:gd name="connsiteY86" fmla="*/ 2142513 h 5376282"/>
              <a:gd name="connsiteX87" fmla="*/ 5442929 w 8114427"/>
              <a:gd name="connsiteY87" fmla="*/ 2148489 h 5376282"/>
              <a:gd name="connsiteX88" fmla="*/ 5466834 w 8114427"/>
              <a:gd name="connsiteY88" fmla="*/ 2154466 h 5376282"/>
              <a:gd name="connsiteX89" fmla="*/ 5526599 w 8114427"/>
              <a:gd name="connsiteY89" fmla="*/ 2178372 h 5376282"/>
              <a:gd name="connsiteX90" fmla="*/ 5550505 w 8114427"/>
              <a:gd name="connsiteY90" fmla="*/ 2154466 h 5376282"/>
              <a:gd name="connsiteX91" fmla="*/ 5574411 w 8114427"/>
              <a:gd name="connsiteY91" fmla="*/ 2130560 h 5376282"/>
              <a:gd name="connsiteX92" fmla="*/ 5604293 w 8114427"/>
              <a:gd name="connsiteY92" fmla="*/ 2088724 h 5376282"/>
              <a:gd name="connsiteX93" fmla="*/ 5646129 w 8114427"/>
              <a:gd name="connsiteY93" fmla="*/ 2064819 h 5376282"/>
              <a:gd name="connsiteX94" fmla="*/ 5634176 w 8114427"/>
              <a:gd name="connsiteY94" fmla="*/ 2046889 h 5376282"/>
              <a:gd name="connsiteX95" fmla="*/ 5634176 w 8114427"/>
              <a:gd name="connsiteY95" fmla="*/ 2011030 h 5376282"/>
              <a:gd name="connsiteX96" fmla="*/ 5670034 w 8114427"/>
              <a:gd name="connsiteY96" fmla="*/ 1975172 h 5376282"/>
              <a:gd name="connsiteX97" fmla="*/ 5670034 w 8114427"/>
              <a:gd name="connsiteY97" fmla="*/ 1957242 h 5376282"/>
              <a:gd name="connsiteX98" fmla="*/ 5735776 w 8114427"/>
              <a:gd name="connsiteY98" fmla="*/ 1819783 h 5376282"/>
              <a:gd name="connsiteX99" fmla="*/ 5753705 w 8114427"/>
              <a:gd name="connsiteY99" fmla="*/ 1813807 h 5376282"/>
              <a:gd name="connsiteX100" fmla="*/ 5843352 w 8114427"/>
              <a:gd name="connsiteY100" fmla="*/ 1795877 h 5376282"/>
              <a:gd name="connsiteX101" fmla="*/ 5855305 w 8114427"/>
              <a:gd name="connsiteY101" fmla="*/ 1795877 h 5376282"/>
              <a:gd name="connsiteX102" fmla="*/ 5879210 w 8114427"/>
              <a:gd name="connsiteY102" fmla="*/ 1765996 h 5376282"/>
              <a:gd name="connsiteX103" fmla="*/ 6070456 w 8114427"/>
              <a:gd name="connsiteY103" fmla="*/ 1789901 h 5376282"/>
              <a:gd name="connsiteX104" fmla="*/ 6219869 w 8114427"/>
              <a:gd name="connsiteY104" fmla="*/ 1807830 h 5376282"/>
              <a:gd name="connsiteX105" fmla="*/ 6291586 w 8114427"/>
              <a:gd name="connsiteY105" fmla="*/ 1849666 h 5376282"/>
              <a:gd name="connsiteX106" fmla="*/ 6327444 w 8114427"/>
              <a:gd name="connsiteY106" fmla="*/ 1897477 h 5376282"/>
              <a:gd name="connsiteX107" fmla="*/ 6333421 w 8114427"/>
              <a:gd name="connsiteY107" fmla="*/ 1939313 h 5376282"/>
              <a:gd name="connsiteX108" fmla="*/ 6423067 w 8114427"/>
              <a:gd name="connsiteY108" fmla="*/ 1951266 h 5376282"/>
              <a:gd name="connsiteX109" fmla="*/ 6452950 w 8114427"/>
              <a:gd name="connsiteY109" fmla="*/ 2017007 h 5376282"/>
              <a:gd name="connsiteX110" fmla="*/ 6512713 w 8114427"/>
              <a:gd name="connsiteY110" fmla="*/ 2046889 h 5376282"/>
              <a:gd name="connsiteX111" fmla="*/ 6584431 w 8114427"/>
              <a:gd name="connsiteY111" fmla="*/ 2118606 h 5376282"/>
              <a:gd name="connsiteX112" fmla="*/ 6620289 w 8114427"/>
              <a:gd name="connsiteY112" fmla="*/ 2256065 h 5376282"/>
              <a:gd name="connsiteX113" fmla="*/ 6703960 w 8114427"/>
              <a:gd name="connsiteY113" fmla="*/ 2381572 h 5376282"/>
              <a:gd name="connsiteX114" fmla="*/ 6745795 w 8114427"/>
              <a:gd name="connsiteY114" fmla="*/ 2501101 h 5376282"/>
              <a:gd name="connsiteX115" fmla="*/ 6829465 w 8114427"/>
              <a:gd name="connsiteY115" fmla="*/ 2560866 h 5376282"/>
              <a:gd name="connsiteX116" fmla="*/ 6889229 w 8114427"/>
              <a:gd name="connsiteY116" fmla="*/ 2650512 h 5376282"/>
              <a:gd name="connsiteX117" fmla="*/ 6948993 w 8114427"/>
              <a:gd name="connsiteY117" fmla="*/ 2758089 h 5376282"/>
              <a:gd name="connsiteX118" fmla="*/ 6996805 w 8114427"/>
              <a:gd name="connsiteY118" fmla="*/ 2805900 h 5376282"/>
              <a:gd name="connsiteX119" fmla="*/ 7068521 w 8114427"/>
              <a:gd name="connsiteY119" fmla="*/ 2829806 h 5376282"/>
              <a:gd name="connsiteX120" fmla="*/ 7080473 w 8114427"/>
              <a:gd name="connsiteY120" fmla="*/ 2907501 h 5376282"/>
              <a:gd name="connsiteX121" fmla="*/ 7086450 w 8114427"/>
              <a:gd name="connsiteY121" fmla="*/ 2979218 h 5376282"/>
              <a:gd name="connsiteX122" fmla="*/ 7104378 w 8114427"/>
              <a:gd name="connsiteY122" fmla="*/ 3080819 h 5376282"/>
              <a:gd name="connsiteX123" fmla="*/ 7146214 w 8114427"/>
              <a:gd name="connsiteY123" fmla="*/ 3182419 h 5376282"/>
              <a:gd name="connsiteX124" fmla="*/ 7176095 w 8114427"/>
              <a:gd name="connsiteY124" fmla="*/ 3194372 h 5376282"/>
              <a:gd name="connsiteX125" fmla="*/ 7200002 w 8114427"/>
              <a:gd name="connsiteY125" fmla="*/ 3260112 h 5376282"/>
              <a:gd name="connsiteX126" fmla="*/ 7277694 w 8114427"/>
              <a:gd name="connsiteY126" fmla="*/ 3361711 h 5376282"/>
              <a:gd name="connsiteX127" fmla="*/ 7385271 w 8114427"/>
              <a:gd name="connsiteY127" fmla="*/ 3391593 h 5376282"/>
              <a:gd name="connsiteX128" fmla="*/ 7451012 w 8114427"/>
              <a:gd name="connsiteY128" fmla="*/ 3445381 h 5376282"/>
              <a:gd name="connsiteX129" fmla="*/ 7558588 w 8114427"/>
              <a:gd name="connsiteY129" fmla="*/ 3451357 h 5376282"/>
              <a:gd name="connsiteX130" fmla="*/ 7630305 w 8114427"/>
              <a:gd name="connsiteY130" fmla="*/ 3517097 h 5376282"/>
              <a:gd name="connsiteX131" fmla="*/ 7702023 w 8114427"/>
              <a:gd name="connsiteY131" fmla="*/ 3546980 h 5376282"/>
              <a:gd name="connsiteX132" fmla="*/ 7857410 w 8114427"/>
              <a:gd name="connsiteY132" fmla="*/ 3535026 h 5376282"/>
              <a:gd name="connsiteX133" fmla="*/ 7970962 w 8114427"/>
              <a:gd name="connsiteY133" fmla="*/ 3588814 h 5376282"/>
              <a:gd name="connsiteX134" fmla="*/ 8012796 w 8114427"/>
              <a:gd name="connsiteY134" fmla="*/ 3612720 h 5376282"/>
              <a:gd name="connsiteX135" fmla="*/ 8090490 w 8114427"/>
              <a:gd name="connsiteY135" fmla="*/ 3564909 h 5376282"/>
              <a:gd name="connsiteX136" fmla="*/ 8108418 w 8114427"/>
              <a:gd name="connsiteY136" fmla="*/ 3558932 h 5376282"/>
              <a:gd name="connsiteX137" fmla="*/ 8114394 w 8114427"/>
              <a:gd name="connsiteY137" fmla="*/ 3720296 h 5376282"/>
              <a:gd name="connsiteX138" fmla="*/ 8030724 w 8114427"/>
              <a:gd name="connsiteY138" fmla="*/ 3893614 h 5376282"/>
              <a:gd name="connsiteX139" fmla="*/ 7970960 w 8114427"/>
              <a:gd name="connsiteY139" fmla="*/ 4054978 h 5376282"/>
              <a:gd name="connsiteX140" fmla="*/ 7929124 w 8114427"/>
              <a:gd name="connsiteY140" fmla="*/ 4365754 h 5376282"/>
              <a:gd name="connsiteX141" fmla="*/ 7911195 w 8114427"/>
              <a:gd name="connsiteY141" fmla="*/ 4568954 h 5376282"/>
              <a:gd name="connsiteX142" fmla="*/ 7917171 w 8114427"/>
              <a:gd name="connsiteY142" fmla="*/ 4736295 h 5376282"/>
              <a:gd name="connsiteX143" fmla="*/ 7917171 w 8114427"/>
              <a:gd name="connsiteY143" fmla="*/ 4867777 h 5376282"/>
              <a:gd name="connsiteX144" fmla="*/ 7929124 w 8114427"/>
              <a:gd name="connsiteY144" fmla="*/ 5029141 h 5376282"/>
              <a:gd name="connsiteX145" fmla="*/ 7893266 w 8114427"/>
              <a:gd name="connsiteY145" fmla="*/ 5166599 h 5376282"/>
              <a:gd name="connsiteX146" fmla="*/ 7905219 w 8114427"/>
              <a:gd name="connsiteY146" fmla="*/ 5280152 h 5376282"/>
              <a:gd name="connsiteX147" fmla="*/ 7935101 w 8114427"/>
              <a:gd name="connsiteY147" fmla="*/ 5369799 h 5376282"/>
              <a:gd name="connsiteX148" fmla="*/ 7911195 w 8114427"/>
              <a:gd name="connsiteY148" fmla="*/ 5369798 h 5376282"/>
              <a:gd name="connsiteX149" fmla="*/ 7815571 w 8114427"/>
              <a:gd name="connsiteY149" fmla="*/ 5327962 h 5376282"/>
              <a:gd name="connsiteX150" fmla="*/ 7725924 w 8114427"/>
              <a:gd name="connsiteY150" fmla="*/ 5286127 h 5376282"/>
              <a:gd name="connsiteX151" fmla="*/ 7678113 w 8114427"/>
              <a:gd name="connsiteY151" fmla="*/ 5292104 h 5376282"/>
              <a:gd name="connsiteX152" fmla="*/ 7546631 w 8114427"/>
              <a:gd name="connsiteY152" fmla="*/ 5298081 h 5376282"/>
              <a:gd name="connsiteX153" fmla="*/ 7474913 w 8114427"/>
              <a:gd name="connsiteY153" fmla="*/ 5310034 h 5376282"/>
              <a:gd name="connsiteX154" fmla="*/ 7445031 w 8114427"/>
              <a:gd name="connsiteY154" fmla="*/ 5339916 h 5376282"/>
              <a:gd name="connsiteX155" fmla="*/ 7259760 w 8114427"/>
              <a:gd name="connsiteY155" fmla="*/ 5298080 h 5376282"/>
              <a:gd name="connsiteX156" fmla="*/ 7214129 w 8114427"/>
              <a:gd name="connsiteY156" fmla="*/ 5192855 h 5376282"/>
              <a:gd name="connsiteX157" fmla="*/ 7179460 w 8114427"/>
              <a:gd name="connsiteY157" fmla="*/ 5214524 h 5376282"/>
              <a:gd name="connsiteX158" fmla="*/ 7144791 w 8114427"/>
              <a:gd name="connsiteY158" fmla="*/ 5179854 h 5376282"/>
              <a:gd name="connsiteX159" fmla="*/ 7127456 w 8114427"/>
              <a:gd name="connsiteY159" fmla="*/ 5218856 h 5376282"/>
              <a:gd name="connsiteX160" fmla="*/ 6915107 w 8114427"/>
              <a:gd name="connsiteY160" fmla="*/ 5145184 h 5376282"/>
              <a:gd name="connsiteX161" fmla="*/ 6893439 w 8114427"/>
              <a:gd name="connsiteY161" fmla="*/ 5097514 h 5376282"/>
              <a:gd name="connsiteX162" fmla="*/ 6941109 w 8114427"/>
              <a:gd name="connsiteY162" fmla="*/ 5054178 h 5376282"/>
              <a:gd name="connsiteX163" fmla="*/ 6906440 w 8114427"/>
              <a:gd name="connsiteY163" fmla="*/ 4976172 h 5376282"/>
              <a:gd name="connsiteX164" fmla="*/ 6863104 w 8114427"/>
              <a:gd name="connsiteY164" fmla="*/ 4980506 h 5376282"/>
              <a:gd name="connsiteX165" fmla="*/ 6880438 w 8114427"/>
              <a:gd name="connsiteY165" fmla="*/ 4928502 h 5376282"/>
              <a:gd name="connsiteX166" fmla="*/ 6780764 w 8114427"/>
              <a:gd name="connsiteY166" fmla="*/ 4928502 h 5376282"/>
              <a:gd name="connsiteX167" fmla="*/ 6750429 w 8114427"/>
              <a:gd name="connsiteY167" fmla="*/ 4958837 h 5376282"/>
              <a:gd name="connsiteX168" fmla="*/ 6715759 w 8114427"/>
              <a:gd name="connsiteY168" fmla="*/ 4950170 h 5376282"/>
              <a:gd name="connsiteX169" fmla="*/ 6702758 w 8114427"/>
              <a:gd name="connsiteY169" fmla="*/ 4915501 h 5376282"/>
              <a:gd name="connsiteX170" fmla="*/ 6698424 w 8114427"/>
              <a:gd name="connsiteY170" fmla="*/ 4824495 h 5376282"/>
              <a:gd name="connsiteX171" fmla="*/ 6681090 w 8114427"/>
              <a:gd name="connsiteY171" fmla="*/ 4729155 h 5376282"/>
              <a:gd name="connsiteX172" fmla="*/ 6685423 w 8114427"/>
              <a:gd name="connsiteY172" fmla="*/ 4659816 h 5376282"/>
              <a:gd name="connsiteX173" fmla="*/ 6620418 w 8114427"/>
              <a:gd name="connsiteY173" fmla="*/ 4573142 h 5376282"/>
              <a:gd name="connsiteX174" fmla="*/ 6624753 w 8114427"/>
              <a:gd name="connsiteY174" fmla="*/ 4425798 h 5376282"/>
              <a:gd name="connsiteX175" fmla="*/ 6529412 w 8114427"/>
              <a:gd name="connsiteY175" fmla="*/ 4304457 h 5376282"/>
              <a:gd name="connsiteX176" fmla="*/ 6494743 w 8114427"/>
              <a:gd name="connsiteY176" fmla="*/ 4261120 h 5376282"/>
              <a:gd name="connsiteX177" fmla="*/ 6438406 w 8114427"/>
              <a:gd name="connsiteY177" fmla="*/ 4274121 h 5376282"/>
              <a:gd name="connsiteX178" fmla="*/ 6395069 w 8114427"/>
              <a:gd name="connsiteY178" fmla="*/ 4252453 h 5376282"/>
              <a:gd name="connsiteX179" fmla="*/ 6356067 w 8114427"/>
              <a:gd name="connsiteY179" fmla="*/ 4174447 h 5376282"/>
              <a:gd name="connsiteX180" fmla="*/ 6299729 w 8114427"/>
              <a:gd name="connsiteY180" fmla="*/ 4183114 h 5376282"/>
              <a:gd name="connsiteX181" fmla="*/ 6243391 w 8114427"/>
              <a:gd name="connsiteY181" fmla="*/ 4204783 h 5376282"/>
              <a:gd name="connsiteX182" fmla="*/ 6165385 w 8114427"/>
              <a:gd name="connsiteY182" fmla="*/ 4209116 h 5376282"/>
              <a:gd name="connsiteX183" fmla="*/ 6161052 w 8114427"/>
              <a:gd name="connsiteY183" fmla="*/ 4174447 h 5376282"/>
              <a:gd name="connsiteX184" fmla="*/ 6182721 w 8114427"/>
              <a:gd name="connsiteY184" fmla="*/ 4165779 h 5376282"/>
              <a:gd name="connsiteX185" fmla="*/ 6139384 w 8114427"/>
              <a:gd name="connsiteY185" fmla="*/ 4126776 h 5376282"/>
              <a:gd name="connsiteX186" fmla="*/ 6100381 w 8114427"/>
              <a:gd name="connsiteY186" fmla="*/ 4113776 h 5376282"/>
              <a:gd name="connsiteX187" fmla="*/ 6018041 w 8114427"/>
              <a:gd name="connsiteY187" fmla="*/ 4035770 h 5376282"/>
              <a:gd name="connsiteX188" fmla="*/ 5840362 w 8114427"/>
              <a:gd name="connsiteY188" fmla="*/ 4014102 h 5376282"/>
              <a:gd name="connsiteX189" fmla="*/ 5788357 w 8114427"/>
              <a:gd name="connsiteY189" fmla="*/ 4027103 h 5376282"/>
              <a:gd name="connsiteX190" fmla="*/ 5736354 w 8114427"/>
              <a:gd name="connsiteY190" fmla="*/ 4035771 h 5376282"/>
              <a:gd name="connsiteX191" fmla="*/ 5745022 w 8114427"/>
              <a:gd name="connsiteY191" fmla="*/ 4079107 h 5376282"/>
              <a:gd name="connsiteX192" fmla="*/ 5801360 w 8114427"/>
              <a:gd name="connsiteY192" fmla="*/ 4157112 h 5376282"/>
              <a:gd name="connsiteX193" fmla="*/ 5801359 w 8114427"/>
              <a:gd name="connsiteY193" fmla="*/ 4339126 h 5376282"/>
              <a:gd name="connsiteX194" fmla="*/ 5675683 w 8114427"/>
              <a:gd name="connsiteY194" fmla="*/ 4365128 h 5376282"/>
              <a:gd name="connsiteX195" fmla="*/ 5558675 w 8114427"/>
              <a:gd name="connsiteY195" fmla="*/ 4352126 h 5376282"/>
              <a:gd name="connsiteX196" fmla="*/ 5467668 w 8114427"/>
              <a:gd name="connsiteY196" fmla="*/ 4330458 h 5376282"/>
              <a:gd name="connsiteX197" fmla="*/ 5406997 w 8114427"/>
              <a:gd name="connsiteY197" fmla="*/ 4352127 h 5376282"/>
              <a:gd name="connsiteX198" fmla="*/ 5359327 w 8114427"/>
              <a:gd name="connsiteY198" fmla="*/ 4399797 h 5376282"/>
              <a:gd name="connsiteX199" fmla="*/ 5298656 w 8114427"/>
              <a:gd name="connsiteY199" fmla="*/ 4443134 h 5376282"/>
              <a:gd name="connsiteX200" fmla="*/ 5272654 w 8114427"/>
              <a:gd name="connsiteY200" fmla="*/ 4486469 h 5376282"/>
              <a:gd name="connsiteX201" fmla="*/ 5198982 w 8114427"/>
              <a:gd name="connsiteY201" fmla="*/ 4521139 h 5376282"/>
              <a:gd name="connsiteX202" fmla="*/ 5203315 w 8114427"/>
              <a:gd name="connsiteY202" fmla="*/ 4577477 h 5376282"/>
              <a:gd name="connsiteX203" fmla="*/ 5185981 w 8114427"/>
              <a:gd name="connsiteY203" fmla="*/ 4616479 h 5376282"/>
              <a:gd name="connsiteX204" fmla="*/ 5190315 w 8114427"/>
              <a:gd name="connsiteY204" fmla="*/ 4677150 h 5376282"/>
              <a:gd name="connsiteX205" fmla="*/ 5216316 w 8114427"/>
              <a:gd name="connsiteY205" fmla="*/ 4737821 h 5376282"/>
              <a:gd name="connsiteX206" fmla="*/ 5164312 w 8114427"/>
              <a:gd name="connsiteY206" fmla="*/ 4733488 h 5376282"/>
              <a:gd name="connsiteX207" fmla="*/ 5138311 w 8114427"/>
              <a:gd name="connsiteY207" fmla="*/ 4776824 h 5376282"/>
              <a:gd name="connsiteX208" fmla="*/ 5073306 w 8114427"/>
              <a:gd name="connsiteY208" fmla="*/ 4824494 h 5376282"/>
              <a:gd name="connsiteX209" fmla="*/ 5073306 w 8114427"/>
              <a:gd name="connsiteY209" fmla="*/ 4941503 h 5376282"/>
              <a:gd name="connsiteX210" fmla="*/ 5042970 w 8114427"/>
              <a:gd name="connsiteY210" fmla="*/ 4971838 h 5376282"/>
              <a:gd name="connsiteX211" fmla="*/ 5016969 w 8114427"/>
              <a:gd name="connsiteY211" fmla="*/ 5231857 h 5376282"/>
              <a:gd name="connsiteX212" fmla="*/ 4973633 w 8114427"/>
              <a:gd name="connsiteY212" fmla="*/ 5366201 h 5376282"/>
              <a:gd name="connsiteX213" fmla="*/ 4947631 w 8114427"/>
              <a:gd name="connsiteY213" fmla="*/ 5309863 h 5376282"/>
              <a:gd name="connsiteX214" fmla="*/ 4886959 w 8114427"/>
              <a:gd name="connsiteY214" fmla="*/ 5318530 h 5376282"/>
              <a:gd name="connsiteX215" fmla="*/ 4808953 w 8114427"/>
              <a:gd name="connsiteY215" fmla="*/ 5288195 h 5376282"/>
              <a:gd name="connsiteX216" fmla="*/ 4813287 w 8114427"/>
              <a:gd name="connsiteY216" fmla="*/ 5223190 h 5376282"/>
              <a:gd name="connsiteX217" fmla="*/ 4765617 w 8114427"/>
              <a:gd name="connsiteY217" fmla="*/ 5205855 h 5376282"/>
              <a:gd name="connsiteX218" fmla="*/ 4665944 w 8114427"/>
              <a:gd name="connsiteY218" fmla="*/ 5249192 h 5376282"/>
              <a:gd name="connsiteX219" fmla="*/ 4657276 w 8114427"/>
              <a:gd name="connsiteY219" fmla="*/ 5197189 h 5376282"/>
              <a:gd name="connsiteX220" fmla="*/ 4700612 w 8114427"/>
              <a:gd name="connsiteY220" fmla="*/ 5136518 h 5376282"/>
              <a:gd name="connsiteX221" fmla="*/ 4665943 w 8114427"/>
              <a:gd name="connsiteY221" fmla="*/ 5062846 h 5376282"/>
              <a:gd name="connsiteX222" fmla="*/ 4587937 w 8114427"/>
              <a:gd name="connsiteY222" fmla="*/ 5015175 h 5376282"/>
              <a:gd name="connsiteX223" fmla="*/ 4488263 w 8114427"/>
              <a:gd name="connsiteY223" fmla="*/ 5006508 h 5376282"/>
              <a:gd name="connsiteX224" fmla="*/ 4457927 w 8114427"/>
              <a:gd name="connsiteY224" fmla="*/ 5015175 h 5376282"/>
              <a:gd name="connsiteX225" fmla="*/ 4462261 w 8114427"/>
              <a:gd name="connsiteY225" fmla="*/ 5067178 h 5376282"/>
              <a:gd name="connsiteX226" fmla="*/ 4388589 w 8114427"/>
              <a:gd name="connsiteY226" fmla="*/ 5114849 h 5376282"/>
              <a:gd name="connsiteX227" fmla="*/ 4462261 w 8114427"/>
              <a:gd name="connsiteY227" fmla="*/ 5266528 h 5376282"/>
              <a:gd name="connsiteX228" fmla="*/ 4405924 w 8114427"/>
              <a:gd name="connsiteY228" fmla="*/ 5266528 h 5376282"/>
              <a:gd name="connsiteX229" fmla="*/ 4384256 w 8114427"/>
              <a:gd name="connsiteY229" fmla="*/ 5262193 h 5376282"/>
              <a:gd name="connsiteX230" fmla="*/ 4349588 w 8114427"/>
              <a:gd name="connsiteY230" fmla="*/ 5262193 h 5376282"/>
              <a:gd name="connsiteX231" fmla="*/ 4340919 w 8114427"/>
              <a:gd name="connsiteY231" fmla="*/ 5270860 h 5376282"/>
              <a:gd name="connsiteX232" fmla="*/ 4210910 w 8114427"/>
              <a:gd name="connsiteY232" fmla="*/ 5097514 h 5376282"/>
              <a:gd name="connsiteX233" fmla="*/ 4059232 w 8114427"/>
              <a:gd name="connsiteY233" fmla="*/ 4915502 h 5376282"/>
              <a:gd name="connsiteX234" fmla="*/ 4033230 w 8114427"/>
              <a:gd name="connsiteY234" fmla="*/ 4919835 h 5376282"/>
              <a:gd name="connsiteX235" fmla="*/ 3985560 w 8114427"/>
              <a:gd name="connsiteY235" fmla="*/ 4798492 h 5376282"/>
              <a:gd name="connsiteX236" fmla="*/ 3881553 w 8114427"/>
              <a:gd name="connsiteY236" fmla="*/ 4690151 h 5376282"/>
              <a:gd name="connsiteX237" fmla="*/ 3838216 w 8114427"/>
              <a:gd name="connsiteY237" fmla="*/ 4586143 h 5376282"/>
              <a:gd name="connsiteX238" fmla="*/ 3755877 w 8114427"/>
              <a:gd name="connsiteY238" fmla="*/ 4490803 h 5376282"/>
              <a:gd name="connsiteX239" fmla="*/ 3569530 w 8114427"/>
              <a:gd name="connsiteY239" fmla="*/ 4334792 h 5376282"/>
              <a:gd name="connsiteX240" fmla="*/ 3465522 w 8114427"/>
              <a:gd name="connsiteY240" fmla="*/ 4243785 h 5376282"/>
              <a:gd name="connsiteX241" fmla="*/ 3391850 w 8114427"/>
              <a:gd name="connsiteY241" fmla="*/ 4161446 h 5376282"/>
              <a:gd name="connsiteX242" fmla="*/ 3365848 w 8114427"/>
              <a:gd name="connsiteY242" fmla="*/ 4096441 h 5376282"/>
              <a:gd name="connsiteX243" fmla="*/ 3296510 w 8114427"/>
              <a:gd name="connsiteY243" fmla="*/ 4035770 h 5376282"/>
              <a:gd name="connsiteX244" fmla="*/ 3279175 w 8114427"/>
              <a:gd name="connsiteY244" fmla="*/ 3966432 h 5376282"/>
              <a:gd name="connsiteX245" fmla="*/ 3248839 w 8114427"/>
              <a:gd name="connsiteY245" fmla="*/ 3936096 h 5376282"/>
              <a:gd name="connsiteX246" fmla="*/ 3240172 w 8114427"/>
              <a:gd name="connsiteY246" fmla="*/ 3905760 h 5376282"/>
              <a:gd name="connsiteX247" fmla="*/ 3114497 w 8114427"/>
              <a:gd name="connsiteY247" fmla="*/ 3797419 h 5376282"/>
              <a:gd name="connsiteX248" fmla="*/ 2980153 w 8114427"/>
              <a:gd name="connsiteY248" fmla="*/ 3758416 h 5376282"/>
              <a:gd name="connsiteX249" fmla="*/ 2923815 w 8114427"/>
              <a:gd name="connsiteY249" fmla="*/ 3697746 h 5376282"/>
              <a:gd name="connsiteX250" fmla="*/ 2867480 w 8114427"/>
              <a:gd name="connsiteY250" fmla="*/ 3650075 h 5376282"/>
              <a:gd name="connsiteX251" fmla="*/ 2806810 w 8114427"/>
              <a:gd name="connsiteY251" fmla="*/ 3637074 h 5376282"/>
              <a:gd name="connsiteX252" fmla="*/ 2798142 w 8114427"/>
              <a:gd name="connsiteY252" fmla="*/ 3524399 h 5376282"/>
              <a:gd name="connsiteX253" fmla="*/ 2798143 w 8114427"/>
              <a:gd name="connsiteY253" fmla="*/ 3463728 h 5376282"/>
              <a:gd name="connsiteX254" fmla="*/ 2884816 w 8114427"/>
              <a:gd name="connsiteY254" fmla="*/ 3351053 h 5376282"/>
              <a:gd name="connsiteX255" fmla="*/ 2880504 w 8114427"/>
              <a:gd name="connsiteY255" fmla="*/ 3250100 h 5376282"/>
              <a:gd name="connsiteX256" fmla="*/ 2810649 w 8114427"/>
              <a:gd name="connsiteY256" fmla="*/ 3120674 h 5376282"/>
              <a:gd name="connsiteX257" fmla="*/ 2719113 w 8114427"/>
              <a:gd name="connsiteY257" fmla="*/ 3110284 h 5376282"/>
              <a:gd name="connsiteX258" fmla="*/ 2659973 w 8114427"/>
              <a:gd name="connsiteY258" fmla="*/ 3080958 h 5376282"/>
              <a:gd name="connsiteX0" fmla="*/ 1574096 w 8114427"/>
              <a:gd name="connsiteY0" fmla="*/ 3303354 h 5376282"/>
              <a:gd name="connsiteX1" fmla="*/ 903086 w 8114427"/>
              <a:gd name="connsiteY1" fmla="*/ 2778063 h 5376282"/>
              <a:gd name="connsiteX2" fmla="*/ 845937 w 8114427"/>
              <a:gd name="connsiteY2" fmla="*/ 2687575 h 5376282"/>
              <a:gd name="connsiteX3" fmla="*/ 714968 w 8114427"/>
              <a:gd name="connsiteY3" fmla="*/ 2630426 h 5376282"/>
              <a:gd name="connsiteX4" fmla="*/ 703062 w 8114427"/>
              <a:gd name="connsiteY4" fmla="*/ 2544701 h 5376282"/>
              <a:gd name="connsiteX5" fmla="*/ 598286 w 8114427"/>
              <a:gd name="connsiteY5" fmla="*/ 2423257 h 5376282"/>
              <a:gd name="connsiteX6" fmla="*/ 476843 w 8114427"/>
              <a:gd name="connsiteY6" fmla="*/ 2287526 h 5376282"/>
              <a:gd name="connsiteX7" fmla="*/ 622100 w 8114427"/>
              <a:gd name="connsiteY7" fmla="*/ 2330388 h 5376282"/>
              <a:gd name="connsiteX8" fmla="*/ 719731 w 8114427"/>
              <a:gd name="connsiteY8" fmla="*/ 2366107 h 5376282"/>
              <a:gd name="connsiteX9" fmla="*/ 829268 w 8114427"/>
              <a:gd name="connsiteY9" fmla="*/ 2330388 h 5376282"/>
              <a:gd name="connsiteX10" fmla="*/ 933092 w 8114427"/>
              <a:gd name="connsiteY10" fmla="*/ 2462308 h 5376282"/>
              <a:gd name="connsiteX11" fmla="*/ 979286 w 8114427"/>
              <a:gd name="connsiteY11" fmla="*/ 2406588 h 5376282"/>
              <a:gd name="connsiteX12" fmla="*/ 895943 w 8114427"/>
              <a:gd name="connsiteY12" fmla="*/ 2383251 h 5376282"/>
              <a:gd name="connsiteX13" fmla="*/ 897848 w 8114427"/>
              <a:gd name="connsiteY13" fmla="*/ 2294669 h 5376282"/>
              <a:gd name="connsiteX14" fmla="*/ 953093 w 8114427"/>
              <a:gd name="connsiteY14" fmla="*/ 2040828 h 5376282"/>
              <a:gd name="connsiteX15" fmla="*/ 882262 w 8114427"/>
              <a:gd name="connsiteY15" fmla="*/ 1952938 h 5376282"/>
              <a:gd name="connsiteX16" fmla="*/ 819649 w 8114427"/>
              <a:gd name="connsiteY16" fmla="*/ 1842296 h 5376282"/>
              <a:gd name="connsiteX17" fmla="*/ 724892 w 8114427"/>
              <a:gd name="connsiteY17" fmla="*/ 1694990 h 5376282"/>
              <a:gd name="connsiteX18" fmla="*/ 582758 w 8114427"/>
              <a:gd name="connsiteY18" fmla="*/ 1570351 h 5376282"/>
              <a:gd name="connsiteX19" fmla="*/ 490044 w 8114427"/>
              <a:gd name="connsiteY19" fmla="*/ 1461969 h 5376282"/>
              <a:gd name="connsiteX20" fmla="*/ 398787 w 8114427"/>
              <a:gd name="connsiteY20" fmla="*/ 1377494 h 5376282"/>
              <a:gd name="connsiteX21" fmla="*/ 373643 w 8114427"/>
              <a:gd name="connsiteY21" fmla="*/ 1258831 h 5376282"/>
              <a:gd name="connsiteX22" fmla="*/ 379402 w 8114427"/>
              <a:gd name="connsiteY22" fmla="*/ 1151904 h 5376282"/>
              <a:gd name="connsiteX23" fmla="*/ 343327 w 8114427"/>
              <a:gd name="connsiteY23" fmla="*/ 1054238 h 5376282"/>
              <a:gd name="connsiteX24" fmla="*/ 302947 w 8114427"/>
              <a:gd name="connsiteY24" fmla="*/ 996082 h 5376282"/>
              <a:gd name="connsiteX25" fmla="*/ 307902 w 8114427"/>
              <a:gd name="connsiteY25" fmla="*/ 860731 h 5376282"/>
              <a:gd name="connsiteX26" fmla="*/ 218162 w 8114427"/>
              <a:gd name="connsiteY26" fmla="*/ 767429 h 5376282"/>
              <a:gd name="connsiteX27" fmla="*/ 238786 w 8114427"/>
              <a:gd name="connsiteY27" fmla="*/ 673694 h 5376282"/>
              <a:gd name="connsiteX28" fmla="*/ 131859 w 8114427"/>
              <a:gd name="connsiteY28" fmla="*/ 414074 h 5376282"/>
              <a:gd name="connsiteX29" fmla="*/ 179454 w 8114427"/>
              <a:gd name="connsiteY29" fmla="*/ 360503 h 5376282"/>
              <a:gd name="connsiteX30" fmla="*/ 91696 w 8114427"/>
              <a:gd name="connsiteY30" fmla="*/ 241499 h 5376282"/>
              <a:gd name="connsiteX31" fmla="*/ 44535 w 8114427"/>
              <a:gd name="connsiteY31" fmla="*/ 106364 h 5376282"/>
              <a:gd name="connsiteX32" fmla="*/ 73903 w 8114427"/>
              <a:gd name="connsiteY32" fmla="*/ 3029 h 5376282"/>
              <a:gd name="connsiteX33" fmla="*/ 914999 w 8114427"/>
              <a:gd name="connsiteY33" fmla="*/ 32694 h 5376282"/>
              <a:gd name="connsiteX34" fmla="*/ 985387 w 8114427"/>
              <a:gd name="connsiteY34" fmla="*/ 86035 h 5376282"/>
              <a:gd name="connsiteX35" fmla="*/ 1040724 w 8114427"/>
              <a:gd name="connsiteY35" fmla="*/ 212028 h 5376282"/>
              <a:gd name="connsiteX36" fmla="*/ 2217091 w 8114427"/>
              <a:gd name="connsiteY36" fmla="*/ 808490 h 5376282"/>
              <a:gd name="connsiteX37" fmla="*/ 2789562 w 8114427"/>
              <a:gd name="connsiteY37" fmla="*/ 907056 h 5376282"/>
              <a:gd name="connsiteX38" fmla="*/ 3280035 w 8114427"/>
              <a:gd name="connsiteY38" fmla="*/ 953195 h 5376282"/>
              <a:gd name="connsiteX39" fmla="*/ 3494599 w 8114427"/>
              <a:gd name="connsiteY39" fmla="*/ 977101 h 5376282"/>
              <a:gd name="connsiteX40" fmla="*/ 3506552 w 8114427"/>
              <a:gd name="connsiteY40" fmla="*/ 977101 h 5376282"/>
              <a:gd name="connsiteX41" fmla="*/ 3518505 w 8114427"/>
              <a:gd name="connsiteY41" fmla="*/ 779877 h 5376282"/>
              <a:gd name="connsiteX42" fmla="*/ 3518505 w 8114427"/>
              <a:gd name="connsiteY42" fmla="*/ 773901 h 5376282"/>
              <a:gd name="connsiteX43" fmla="*/ 3655964 w 8114427"/>
              <a:gd name="connsiteY43" fmla="*/ 773901 h 5376282"/>
              <a:gd name="connsiteX44" fmla="*/ 4205799 w 8114427"/>
              <a:gd name="connsiteY44" fmla="*/ 821713 h 5376282"/>
              <a:gd name="connsiteX45" fmla="*/ 4241658 w 8114427"/>
              <a:gd name="connsiteY45" fmla="*/ 821713 h 5376282"/>
              <a:gd name="connsiteX46" fmla="*/ 4271540 w 8114427"/>
              <a:gd name="connsiteY46" fmla="*/ 851595 h 5376282"/>
              <a:gd name="connsiteX47" fmla="*/ 4295446 w 8114427"/>
              <a:gd name="connsiteY47" fmla="*/ 905383 h 5376282"/>
              <a:gd name="connsiteX48" fmla="*/ 4301423 w 8114427"/>
              <a:gd name="connsiteY48" fmla="*/ 953195 h 5376282"/>
              <a:gd name="connsiteX49" fmla="*/ 4343258 w 8114427"/>
              <a:gd name="connsiteY49" fmla="*/ 1001007 h 5376282"/>
              <a:gd name="connsiteX50" fmla="*/ 4408999 w 8114427"/>
              <a:gd name="connsiteY50" fmla="*/ 1012960 h 5376282"/>
              <a:gd name="connsiteX51" fmla="*/ 4462787 w 8114427"/>
              <a:gd name="connsiteY51" fmla="*/ 1060772 h 5376282"/>
              <a:gd name="connsiteX52" fmla="*/ 4504623 w 8114427"/>
              <a:gd name="connsiteY52" fmla="*/ 1114560 h 5376282"/>
              <a:gd name="connsiteX53" fmla="*/ 4558411 w 8114427"/>
              <a:gd name="connsiteY53" fmla="*/ 1168348 h 5376282"/>
              <a:gd name="connsiteX54" fmla="*/ 4576340 w 8114427"/>
              <a:gd name="connsiteY54" fmla="*/ 1198230 h 5376282"/>
              <a:gd name="connsiteX55" fmla="*/ 4630129 w 8114427"/>
              <a:gd name="connsiteY55" fmla="*/ 1246042 h 5376282"/>
              <a:gd name="connsiteX56" fmla="*/ 4683917 w 8114427"/>
              <a:gd name="connsiteY56" fmla="*/ 1293854 h 5376282"/>
              <a:gd name="connsiteX57" fmla="*/ 4689893 w 8114427"/>
              <a:gd name="connsiteY57" fmla="*/ 1293854 h 5376282"/>
              <a:gd name="connsiteX58" fmla="*/ 4749658 w 8114427"/>
              <a:gd name="connsiteY58" fmla="*/ 1311783 h 5376282"/>
              <a:gd name="connsiteX59" fmla="*/ 4791493 w 8114427"/>
              <a:gd name="connsiteY59" fmla="*/ 1365572 h 5376282"/>
              <a:gd name="connsiteX60" fmla="*/ 4797470 w 8114427"/>
              <a:gd name="connsiteY60" fmla="*/ 1377524 h 5376282"/>
              <a:gd name="connsiteX61" fmla="*/ 4821376 w 8114427"/>
              <a:gd name="connsiteY61" fmla="*/ 1401430 h 5376282"/>
              <a:gd name="connsiteX62" fmla="*/ 4845281 w 8114427"/>
              <a:gd name="connsiteY62" fmla="*/ 1443266 h 5376282"/>
              <a:gd name="connsiteX63" fmla="*/ 4851258 w 8114427"/>
              <a:gd name="connsiteY63" fmla="*/ 1491077 h 5376282"/>
              <a:gd name="connsiteX64" fmla="*/ 4863211 w 8114427"/>
              <a:gd name="connsiteY64" fmla="*/ 1514983 h 5376282"/>
              <a:gd name="connsiteX65" fmla="*/ 4887117 w 8114427"/>
              <a:gd name="connsiteY65" fmla="*/ 1544866 h 5376282"/>
              <a:gd name="connsiteX66" fmla="*/ 4911023 w 8114427"/>
              <a:gd name="connsiteY66" fmla="*/ 1580724 h 5376282"/>
              <a:gd name="connsiteX67" fmla="*/ 4922976 w 8114427"/>
              <a:gd name="connsiteY67" fmla="*/ 1610607 h 5376282"/>
              <a:gd name="connsiteX68" fmla="*/ 4899070 w 8114427"/>
              <a:gd name="connsiteY68" fmla="*/ 1664395 h 5376282"/>
              <a:gd name="connsiteX69" fmla="*/ 4922976 w 8114427"/>
              <a:gd name="connsiteY69" fmla="*/ 1712207 h 5376282"/>
              <a:gd name="connsiteX70" fmla="*/ 4934929 w 8114427"/>
              <a:gd name="connsiteY70" fmla="*/ 1742089 h 5376282"/>
              <a:gd name="connsiteX71" fmla="*/ 4952858 w 8114427"/>
              <a:gd name="connsiteY71" fmla="*/ 1783924 h 5376282"/>
              <a:gd name="connsiteX72" fmla="*/ 4964811 w 8114427"/>
              <a:gd name="connsiteY72" fmla="*/ 1801854 h 5376282"/>
              <a:gd name="connsiteX73" fmla="*/ 4964811 w 8114427"/>
              <a:gd name="connsiteY73" fmla="*/ 1831736 h 5376282"/>
              <a:gd name="connsiteX74" fmla="*/ 5012623 w 8114427"/>
              <a:gd name="connsiteY74" fmla="*/ 1891501 h 5376282"/>
              <a:gd name="connsiteX75" fmla="*/ 5042505 w 8114427"/>
              <a:gd name="connsiteY75" fmla="*/ 1909430 h 5376282"/>
              <a:gd name="connsiteX76" fmla="*/ 5048481 w 8114427"/>
              <a:gd name="connsiteY76" fmla="*/ 1903454 h 5376282"/>
              <a:gd name="connsiteX77" fmla="*/ 5090317 w 8114427"/>
              <a:gd name="connsiteY77" fmla="*/ 1921383 h 5376282"/>
              <a:gd name="connsiteX78" fmla="*/ 5144105 w 8114427"/>
              <a:gd name="connsiteY78" fmla="*/ 1969195 h 5376282"/>
              <a:gd name="connsiteX79" fmla="*/ 5185940 w 8114427"/>
              <a:gd name="connsiteY79" fmla="*/ 2005054 h 5376282"/>
              <a:gd name="connsiteX80" fmla="*/ 5221799 w 8114427"/>
              <a:gd name="connsiteY80" fmla="*/ 2017007 h 5376282"/>
              <a:gd name="connsiteX81" fmla="*/ 5275587 w 8114427"/>
              <a:gd name="connsiteY81" fmla="*/ 2028960 h 5376282"/>
              <a:gd name="connsiteX82" fmla="*/ 5275587 w 8114427"/>
              <a:gd name="connsiteY82" fmla="*/ 2052866 h 5376282"/>
              <a:gd name="connsiteX83" fmla="*/ 5323399 w 8114427"/>
              <a:gd name="connsiteY83" fmla="*/ 2082748 h 5376282"/>
              <a:gd name="connsiteX84" fmla="*/ 5359258 w 8114427"/>
              <a:gd name="connsiteY84" fmla="*/ 2088724 h 5376282"/>
              <a:gd name="connsiteX85" fmla="*/ 5401093 w 8114427"/>
              <a:gd name="connsiteY85" fmla="*/ 2124583 h 5376282"/>
              <a:gd name="connsiteX86" fmla="*/ 5430976 w 8114427"/>
              <a:gd name="connsiteY86" fmla="*/ 2142513 h 5376282"/>
              <a:gd name="connsiteX87" fmla="*/ 5442929 w 8114427"/>
              <a:gd name="connsiteY87" fmla="*/ 2148489 h 5376282"/>
              <a:gd name="connsiteX88" fmla="*/ 5466834 w 8114427"/>
              <a:gd name="connsiteY88" fmla="*/ 2154466 h 5376282"/>
              <a:gd name="connsiteX89" fmla="*/ 5526599 w 8114427"/>
              <a:gd name="connsiteY89" fmla="*/ 2178372 h 5376282"/>
              <a:gd name="connsiteX90" fmla="*/ 5550505 w 8114427"/>
              <a:gd name="connsiteY90" fmla="*/ 2154466 h 5376282"/>
              <a:gd name="connsiteX91" fmla="*/ 5574411 w 8114427"/>
              <a:gd name="connsiteY91" fmla="*/ 2130560 h 5376282"/>
              <a:gd name="connsiteX92" fmla="*/ 5604293 w 8114427"/>
              <a:gd name="connsiteY92" fmla="*/ 2088724 h 5376282"/>
              <a:gd name="connsiteX93" fmla="*/ 5646129 w 8114427"/>
              <a:gd name="connsiteY93" fmla="*/ 2064819 h 5376282"/>
              <a:gd name="connsiteX94" fmla="*/ 5634176 w 8114427"/>
              <a:gd name="connsiteY94" fmla="*/ 2046889 h 5376282"/>
              <a:gd name="connsiteX95" fmla="*/ 5634176 w 8114427"/>
              <a:gd name="connsiteY95" fmla="*/ 2011030 h 5376282"/>
              <a:gd name="connsiteX96" fmla="*/ 5670034 w 8114427"/>
              <a:gd name="connsiteY96" fmla="*/ 1975172 h 5376282"/>
              <a:gd name="connsiteX97" fmla="*/ 5670034 w 8114427"/>
              <a:gd name="connsiteY97" fmla="*/ 1957242 h 5376282"/>
              <a:gd name="connsiteX98" fmla="*/ 5735776 w 8114427"/>
              <a:gd name="connsiteY98" fmla="*/ 1819783 h 5376282"/>
              <a:gd name="connsiteX99" fmla="*/ 5753705 w 8114427"/>
              <a:gd name="connsiteY99" fmla="*/ 1813807 h 5376282"/>
              <a:gd name="connsiteX100" fmla="*/ 5843352 w 8114427"/>
              <a:gd name="connsiteY100" fmla="*/ 1795877 h 5376282"/>
              <a:gd name="connsiteX101" fmla="*/ 5855305 w 8114427"/>
              <a:gd name="connsiteY101" fmla="*/ 1795877 h 5376282"/>
              <a:gd name="connsiteX102" fmla="*/ 5879210 w 8114427"/>
              <a:gd name="connsiteY102" fmla="*/ 1765996 h 5376282"/>
              <a:gd name="connsiteX103" fmla="*/ 6070456 w 8114427"/>
              <a:gd name="connsiteY103" fmla="*/ 1789901 h 5376282"/>
              <a:gd name="connsiteX104" fmla="*/ 6219869 w 8114427"/>
              <a:gd name="connsiteY104" fmla="*/ 1807830 h 5376282"/>
              <a:gd name="connsiteX105" fmla="*/ 6291586 w 8114427"/>
              <a:gd name="connsiteY105" fmla="*/ 1849666 h 5376282"/>
              <a:gd name="connsiteX106" fmla="*/ 6327444 w 8114427"/>
              <a:gd name="connsiteY106" fmla="*/ 1897477 h 5376282"/>
              <a:gd name="connsiteX107" fmla="*/ 6333421 w 8114427"/>
              <a:gd name="connsiteY107" fmla="*/ 1939313 h 5376282"/>
              <a:gd name="connsiteX108" fmla="*/ 6423067 w 8114427"/>
              <a:gd name="connsiteY108" fmla="*/ 1951266 h 5376282"/>
              <a:gd name="connsiteX109" fmla="*/ 6452950 w 8114427"/>
              <a:gd name="connsiteY109" fmla="*/ 2017007 h 5376282"/>
              <a:gd name="connsiteX110" fmla="*/ 6512713 w 8114427"/>
              <a:gd name="connsiteY110" fmla="*/ 2046889 h 5376282"/>
              <a:gd name="connsiteX111" fmla="*/ 6584431 w 8114427"/>
              <a:gd name="connsiteY111" fmla="*/ 2118606 h 5376282"/>
              <a:gd name="connsiteX112" fmla="*/ 6620289 w 8114427"/>
              <a:gd name="connsiteY112" fmla="*/ 2256065 h 5376282"/>
              <a:gd name="connsiteX113" fmla="*/ 6703960 w 8114427"/>
              <a:gd name="connsiteY113" fmla="*/ 2381572 h 5376282"/>
              <a:gd name="connsiteX114" fmla="*/ 6745795 w 8114427"/>
              <a:gd name="connsiteY114" fmla="*/ 2501101 h 5376282"/>
              <a:gd name="connsiteX115" fmla="*/ 6829465 w 8114427"/>
              <a:gd name="connsiteY115" fmla="*/ 2560866 h 5376282"/>
              <a:gd name="connsiteX116" fmla="*/ 6889229 w 8114427"/>
              <a:gd name="connsiteY116" fmla="*/ 2650512 h 5376282"/>
              <a:gd name="connsiteX117" fmla="*/ 6948993 w 8114427"/>
              <a:gd name="connsiteY117" fmla="*/ 2758089 h 5376282"/>
              <a:gd name="connsiteX118" fmla="*/ 6996805 w 8114427"/>
              <a:gd name="connsiteY118" fmla="*/ 2805900 h 5376282"/>
              <a:gd name="connsiteX119" fmla="*/ 7068521 w 8114427"/>
              <a:gd name="connsiteY119" fmla="*/ 2829806 h 5376282"/>
              <a:gd name="connsiteX120" fmla="*/ 7080473 w 8114427"/>
              <a:gd name="connsiteY120" fmla="*/ 2907501 h 5376282"/>
              <a:gd name="connsiteX121" fmla="*/ 7086450 w 8114427"/>
              <a:gd name="connsiteY121" fmla="*/ 2979218 h 5376282"/>
              <a:gd name="connsiteX122" fmla="*/ 7104378 w 8114427"/>
              <a:gd name="connsiteY122" fmla="*/ 3080819 h 5376282"/>
              <a:gd name="connsiteX123" fmla="*/ 7146214 w 8114427"/>
              <a:gd name="connsiteY123" fmla="*/ 3182419 h 5376282"/>
              <a:gd name="connsiteX124" fmla="*/ 7176095 w 8114427"/>
              <a:gd name="connsiteY124" fmla="*/ 3194372 h 5376282"/>
              <a:gd name="connsiteX125" fmla="*/ 7200002 w 8114427"/>
              <a:gd name="connsiteY125" fmla="*/ 3260112 h 5376282"/>
              <a:gd name="connsiteX126" fmla="*/ 7277694 w 8114427"/>
              <a:gd name="connsiteY126" fmla="*/ 3361711 h 5376282"/>
              <a:gd name="connsiteX127" fmla="*/ 7385271 w 8114427"/>
              <a:gd name="connsiteY127" fmla="*/ 3391593 h 5376282"/>
              <a:gd name="connsiteX128" fmla="*/ 7451012 w 8114427"/>
              <a:gd name="connsiteY128" fmla="*/ 3445381 h 5376282"/>
              <a:gd name="connsiteX129" fmla="*/ 7558588 w 8114427"/>
              <a:gd name="connsiteY129" fmla="*/ 3451357 h 5376282"/>
              <a:gd name="connsiteX130" fmla="*/ 7630305 w 8114427"/>
              <a:gd name="connsiteY130" fmla="*/ 3517097 h 5376282"/>
              <a:gd name="connsiteX131" fmla="*/ 7702023 w 8114427"/>
              <a:gd name="connsiteY131" fmla="*/ 3546980 h 5376282"/>
              <a:gd name="connsiteX132" fmla="*/ 7857410 w 8114427"/>
              <a:gd name="connsiteY132" fmla="*/ 3535026 h 5376282"/>
              <a:gd name="connsiteX133" fmla="*/ 7970962 w 8114427"/>
              <a:gd name="connsiteY133" fmla="*/ 3588814 h 5376282"/>
              <a:gd name="connsiteX134" fmla="*/ 8012796 w 8114427"/>
              <a:gd name="connsiteY134" fmla="*/ 3612720 h 5376282"/>
              <a:gd name="connsiteX135" fmla="*/ 8090490 w 8114427"/>
              <a:gd name="connsiteY135" fmla="*/ 3564909 h 5376282"/>
              <a:gd name="connsiteX136" fmla="*/ 8108418 w 8114427"/>
              <a:gd name="connsiteY136" fmla="*/ 3558932 h 5376282"/>
              <a:gd name="connsiteX137" fmla="*/ 8114394 w 8114427"/>
              <a:gd name="connsiteY137" fmla="*/ 3720296 h 5376282"/>
              <a:gd name="connsiteX138" fmla="*/ 8030724 w 8114427"/>
              <a:gd name="connsiteY138" fmla="*/ 3893614 h 5376282"/>
              <a:gd name="connsiteX139" fmla="*/ 7970960 w 8114427"/>
              <a:gd name="connsiteY139" fmla="*/ 4054978 h 5376282"/>
              <a:gd name="connsiteX140" fmla="*/ 7929124 w 8114427"/>
              <a:gd name="connsiteY140" fmla="*/ 4365754 h 5376282"/>
              <a:gd name="connsiteX141" fmla="*/ 7911195 w 8114427"/>
              <a:gd name="connsiteY141" fmla="*/ 4568954 h 5376282"/>
              <a:gd name="connsiteX142" fmla="*/ 7917171 w 8114427"/>
              <a:gd name="connsiteY142" fmla="*/ 4736295 h 5376282"/>
              <a:gd name="connsiteX143" fmla="*/ 7917171 w 8114427"/>
              <a:gd name="connsiteY143" fmla="*/ 4867777 h 5376282"/>
              <a:gd name="connsiteX144" fmla="*/ 7929124 w 8114427"/>
              <a:gd name="connsiteY144" fmla="*/ 5029141 h 5376282"/>
              <a:gd name="connsiteX145" fmla="*/ 7893266 w 8114427"/>
              <a:gd name="connsiteY145" fmla="*/ 5166599 h 5376282"/>
              <a:gd name="connsiteX146" fmla="*/ 7905219 w 8114427"/>
              <a:gd name="connsiteY146" fmla="*/ 5280152 h 5376282"/>
              <a:gd name="connsiteX147" fmla="*/ 7935101 w 8114427"/>
              <a:gd name="connsiteY147" fmla="*/ 5369799 h 5376282"/>
              <a:gd name="connsiteX148" fmla="*/ 7911195 w 8114427"/>
              <a:gd name="connsiteY148" fmla="*/ 5369798 h 5376282"/>
              <a:gd name="connsiteX149" fmla="*/ 7815571 w 8114427"/>
              <a:gd name="connsiteY149" fmla="*/ 5327962 h 5376282"/>
              <a:gd name="connsiteX150" fmla="*/ 7725924 w 8114427"/>
              <a:gd name="connsiteY150" fmla="*/ 5286127 h 5376282"/>
              <a:gd name="connsiteX151" fmla="*/ 7678113 w 8114427"/>
              <a:gd name="connsiteY151" fmla="*/ 5292104 h 5376282"/>
              <a:gd name="connsiteX152" fmla="*/ 7546631 w 8114427"/>
              <a:gd name="connsiteY152" fmla="*/ 5298081 h 5376282"/>
              <a:gd name="connsiteX153" fmla="*/ 7474913 w 8114427"/>
              <a:gd name="connsiteY153" fmla="*/ 5310034 h 5376282"/>
              <a:gd name="connsiteX154" fmla="*/ 7445031 w 8114427"/>
              <a:gd name="connsiteY154" fmla="*/ 5339916 h 5376282"/>
              <a:gd name="connsiteX155" fmla="*/ 7259760 w 8114427"/>
              <a:gd name="connsiteY155" fmla="*/ 5298080 h 5376282"/>
              <a:gd name="connsiteX156" fmla="*/ 7214129 w 8114427"/>
              <a:gd name="connsiteY156" fmla="*/ 5192855 h 5376282"/>
              <a:gd name="connsiteX157" fmla="*/ 7179460 w 8114427"/>
              <a:gd name="connsiteY157" fmla="*/ 5214524 h 5376282"/>
              <a:gd name="connsiteX158" fmla="*/ 7144791 w 8114427"/>
              <a:gd name="connsiteY158" fmla="*/ 5179854 h 5376282"/>
              <a:gd name="connsiteX159" fmla="*/ 7127456 w 8114427"/>
              <a:gd name="connsiteY159" fmla="*/ 5218856 h 5376282"/>
              <a:gd name="connsiteX160" fmla="*/ 6915107 w 8114427"/>
              <a:gd name="connsiteY160" fmla="*/ 5145184 h 5376282"/>
              <a:gd name="connsiteX161" fmla="*/ 6893439 w 8114427"/>
              <a:gd name="connsiteY161" fmla="*/ 5097514 h 5376282"/>
              <a:gd name="connsiteX162" fmla="*/ 6941109 w 8114427"/>
              <a:gd name="connsiteY162" fmla="*/ 5054178 h 5376282"/>
              <a:gd name="connsiteX163" fmla="*/ 6906440 w 8114427"/>
              <a:gd name="connsiteY163" fmla="*/ 4976172 h 5376282"/>
              <a:gd name="connsiteX164" fmla="*/ 6863104 w 8114427"/>
              <a:gd name="connsiteY164" fmla="*/ 4980506 h 5376282"/>
              <a:gd name="connsiteX165" fmla="*/ 6880438 w 8114427"/>
              <a:gd name="connsiteY165" fmla="*/ 4928502 h 5376282"/>
              <a:gd name="connsiteX166" fmla="*/ 6780764 w 8114427"/>
              <a:gd name="connsiteY166" fmla="*/ 4928502 h 5376282"/>
              <a:gd name="connsiteX167" fmla="*/ 6750429 w 8114427"/>
              <a:gd name="connsiteY167" fmla="*/ 4958837 h 5376282"/>
              <a:gd name="connsiteX168" fmla="*/ 6715759 w 8114427"/>
              <a:gd name="connsiteY168" fmla="*/ 4950170 h 5376282"/>
              <a:gd name="connsiteX169" fmla="*/ 6702758 w 8114427"/>
              <a:gd name="connsiteY169" fmla="*/ 4915501 h 5376282"/>
              <a:gd name="connsiteX170" fmla="*/ 6698424 w 8114427"/>
              <a:gd name="connsiteY170" fmla="*/ 4824495 h 5376282"/>
              <a:gd name="connsiteX171" fmla="*/ 6681090 w 8114427"/>
              <a:gd name="connsiteY171" fmla="*/ 4729155 h 5376282"/>
              <a:gd name="connsiteX172" fmla="*/ 6685423 w 8114427"/>
              <a:gd name="connsiteY172" fmla="*/ 4659816 h 5376282"/>
              <a:gd name="connsiteX173" fmla="*/ 6620418 w 8114427"/>
              <a:gd name="connsiteY173" fmla="*/ 4573142 h 5376282"/>
              <a:gd name="connsiteX174" fmla="*/ 6624753 w 8114427"/>
              <a:gd name="connsiteY174" fmla="*/ 4425798 h 5376282"/>
              <a:gd name="connsiteX175" fmla="*/ 6529412 w 8114427"/>
              <a:gd name="connsiteY175" fmla="*/ 4304457 h 5376282"/>
              <a:gd name="connsiteX176" fmla="*/ 6494743 w 8114427"/>
              <a:gd name="connsiteY176" fmla="*/ 4261120 h 5376282"/>
              <a:gd name="connsiteX177" fmla="*/ 6438406 w 8114427"/>
              <a:gd name="connsiteY177" fmla="*/ 4274121 h 5376282"/>
              <a:gd name="connsiteX178" fmla="*/ 6395069 w 8114427"/>
              <a:gd name="connsiteY178" fmla="*/ 4252453 h 5376282"/>
              <a:gd name="connsiteX179" fmla="*/ 6356067 w 8114427"/>
              <a:gd name="connsiteY179" fmla="*/ 4174447 h 5376282"/>
              <a:gd name="connsiteX180" fmla="*/ 6299729 w 8114427"/>
              <a:gd name="connsiteY180" fmla="*/ 4183114 h 5376282"/>
              <a:gd name="connsiteX181" fmla="*/ 6243391 w 8114427"/>
              <a:gd name="connsiteY181" fmla="*/ 4204783 h 5376282"/>
              <a:gd name="connsiteX182" fmla="*/ 6165385 w 8114427"/>
              <a:gd name="connsiteY182" fmla="*/ 4209116 h 5376282"/>
              <a:gd name="connsiteX183" fmla="*/ 6161052 w 8114427"/>
              <a:gd name="connsiteY183" fmla="*/ 4174447 h 5376282"/>
              <a:gd name="connsiteX184" fmla="*/ 6182721 w 8114427"/>
              <a:gd name="connsiteY184" fmla="*/ 4165779 h 5376282"/>
              <a:gd name="connsiteX185" fmla="*/ 6139384 w 8114427"/>
              <a:gd name="connsiteY185" fmla="*/ 4126776 h 5376282"/>
              <a:gd name="connsiteX186" fmla="*/ 6100381 w 8114427"/>
              <a:gd name="connsiteY186" fmla="*/ 4113776 h 5376282"/>
              <a:gd name="connsiteX187" fmla="*/ 6018041 w 8114427"/>
              <a:gd name="connsiteY187" fmla="*/ 4035770 h 5376282"/>
              <a:gd name="connsiteX188" fmla="*/ 5840362 w 8114427"/>
              <a:gd name="connsiteY188" fmla="*/ 4014102 h 5376282"/>
              <a:gd name="connsiteX189" fmla="*/ 5788357 w 8114427"/>
              <a:gd name="connsiteY189" fmla="*/ 4027103 h 5376282"/>
              <a:gd name="connsiteX190" fmla="*/ 5736354 w 8114427"/>
              <a:gd name="connsiteY190" fmla="*/ 4035771 h 5376282"/>
              <a:gd name="connsiteX191" fmla="*/ 5745022 w 8114427"/>
              <a:gd name="connsiteY191" fmla="*/ 4079107 h 5376282"/>
              <a:gd name="connsiteX192" fmla="*/ 5801360 w 8114427"/>
              <a:gd name="connsiteY192" fmla="*/ 4157112 h 5376282"/>
              <a:gd name="connsiteX193" fmla="*/ 5801359 w 8114427"/>
              <a:gd name="connsiteY193" fmla="*/ 4339126 h 5376282"/>
              <a:gd name="connsiteX194" fmla="*/ 5675683 w 8114427"/>
              <a:gd name="connsiteY194" fmla="*/ 4365128 h 5376282"/>
              <a:gd name="connsiteX195" fmla="*/ 5558675 w 8114427"/>
              <a:gd name="connsiteY195" fmla="*/ 4352126 h 5376282"/>
              <a:gd name="connsiteX196" fmla="*/ 5467668 w 8114427"/>
              <a:gd name="connsiteY196" fmla="*/ 4330458 h 5376282"/>
              <a:gd name="connsiteX197" fmla="*/ 5406997 w 8114427"/>
              <a:gd name="connsiteY197" fmla="*/ 4352127 h 5376282"/>
              <a:gd name="connsiteX198" fmla="*/ 5359327 w 8114427"/>
              <a:gd name="connsiteY198" fmla="*/ 4399797 h 5376282"/>
              <a:gd name="connsiteX199" fmla="*/ 5298656 w 8114427"/>
              <a:gd name="connsiteY199" fmla="*/ 4443134 h 5376282"/>
              <a:gd name="connsiteX200" fmla="*/ 5272654 w 8114427"/>
              <a:gd name="connsiteY200" fmla="*/ 4486469 h 5376282"/>
              <a:gd name="connsiteX201" fmla="*/ 5198982 w 8114427"/>
              <a:gd name="connsiteY201" fmla="*/ 4521139 h 5376282"/>
              <a:gd name="connsiteX202" fmla="*/ 5203315 w 8114427"/>
              <a:gd name="connsiteY202" fmla="*/ 4577477 h 5376282"/>
              <a:gd name="connsiteX203" fmla="*/ 5185981 w 8114427"/>
              <a:gd name="connsiteY203" fmla="*/ 4616479 h 5376282"/>
              <a:gd name="connsiteX204" fmla="*/ 5190315 w 8114427"/>
              <a:gd name="connsiteY204" fmla="*/ 4677150 h 5376282"/>
              <a:gd name="connsiteX205" fmla="*/ 5216316 w 8114427"/>
              <a:gd name="connsiteY205" fmla="*/ 4737821 h 5376282"/>
              <a:gd name="connsiteX206" fmla="*/ 5164312 w 8114427"/>
              <a:gd name="connsiteY206" fmla="*/ 4733488 h 5376282"/>
              <a:gd name="connsiteX207" fmla="*/ 5138311 w 8114427"/>
              <a:gd name="connsiteY207" fmla="*/ 4776824 h 5376282"/>
              <a:gd name="connsiteX208" fmla="*/ 5073306 w 8114427"/>
              <a:gd name="connsiteY208" fmla="*/ 4824494 h 5376282"/>
              <a:gd name="connsiteX209" fmla="*/ 5073306 w 8114427"/>
              <a:gd name="connsiteY209" fmla="*/ 4941503 h 5376282"/>
              <a:gd name="connsiteX210" fmla="*/ 5042970 w 8114427"/>
              <a:gd name="connsiteY210" fmla="*/ 4971838 h 5376282"/>
              <a:gd name="connsiteX211" fmla="*/ 5016969 w 8114427"/>
              <a:gd name="connsiteY211" fmla="*/ 5231857 h 5376282"/>
              <a:gd name="connsiteX212" fmla="*/ 4973633 w 8114427"/>
              <a:gd name="connsiteY212" fmla="*/ 5366201 h 5376282"/>
              <a:gd name="connsiteX213" fmla="*/ 4947631 w 8114427"/>
              <a:gd name="connsiteY213" fmla="*/ 5309863 h 5376282"/>
              <a:gd name="connsiteX214" fmla="*/ 4886959 w 8114427"/>
              <a:gd name="connsiteY214" fmla="*/ 5318530 h 5376282"/>
              <a:gd name="connsiteX215" fmla="*/ 4808953 w 8114427"/>
              <a:gd name="connsiteY215" fmla="*/ 5288195 h 5376282"/>
              <a:gd name="connsiteX216" fmla="*/ 4813287 w 8114427"/>
              <a:gd name="connsiteY216" fmla="*/ 5223190 h 5376282"/>
              <a:gd name="connsiteX217" fmla="*/ 4765617 w 8114427"/>
              <a:gd name="connsiteY217" fmla="*/ 5205855 h 5376282"/>
              <a:gd name="connsiteX218" fmla="*/ 4665944 w 8114427"/>
              <a:gd name="connsiteY218" fmla="*/ 5249192 h 5376282"/>
              <a:gd name="connsiteX219" fmla="*/ 4657276 w 8114427"/>
              <a:gd name="connsiteY219" fmla="*/ 5197189 h 5376282"/>
              <a:gd name="connsiteX220" fmla="*/ 4700612 w 8114427"/>
              <a:gd name="connsiteY220" fmla="*/ 5136518 h 5376282"/>
              <a:gd name="connsiteX221" fmla="*/ 4665943 w 8114427"/>
              <a:gd name="connsiteY221" fmla="*/ 5062846 h 5376282"/>
              <a:gd name="connsiteX222" fmla="*/ 4587937 w 8114427"/>
              <a:gd name="connsiteY222" fmla="*/ 5015175 h 5376282"/>
              <a:gd name="connsiteX223" fmla="*/ 4488263 w 8114427"/>
              <a:gd name="connsiteY223" fmla="*/ 5006508 h 5376282"/>
              <a:gd name="connsiteX224" fmla="*/ 4457927 w 8114427"/>
              <a:gd name="connsiteY224" fmla="*/ 5015175 h 5376282"/>
              <a:gd name="connsiteX225" fmla="*/ 4462261 w 8114427"/>
              <a:gd name="connsiteY225" fmla="*/ 5067178 h 5376282"/>
              <a:gd name="connsiteX226" fmla="*/ 4388589 w 8114427"/>
              <a:gd name="connsiteY226" fmla="*/ 5114849 h 5376282"/>
              <a:gd name="connsiteX227" fmla="*/ 4462261 w 8114427"/>
              <a:gd name="connsiteY227" fmla="*/ 5266528 h 5376282"/>
              <a:gd name="connsiteX228" fmla="*/ 4405924 w 8114427"/>
              <a:gd name="connsiteY228" fmla="*/ 5266528 h 5376282"/>
              <a:gd name="connsiteX229" fmla="*/ 4384256 w 8114427"/>
              <a:gd name="connsiteY229" fmla="*/ 5262193 h 5376282"/>
              <a:gd name="connsiteX230" fmla="*/ 4349588 w 8114427"/>
              <a:gd name="connsiteY230" fmla="*/ 5262193 h 5376282"/>
              <a:gd name="connsiteX231" fmla="*/ 4340919 w 8114427"/>
              <a:gd name="connsiteY231" fmla="*/ 5270860 h 5376282"/>
              <a:gd name="connsiteX232" fmla="*/ 4210910 w 8114427"/>
              <a:gd name="connsiteY232" fmla="*/ 5097514 h 5376282"/>
              <a:gd name="connsiteX233" fmla="*/ 4059232 w 8114427"/>
              <a:gd name="connsiteY233" fmla="*/ 4915502 h 5376282"/>
              <a:gd name="connsiteX234" fmla="*/ 4033230 w 8114427"/>
              <a:gd name="connsiteY234" fmla="*/ 4919835 h 5376282"/>
              <a:gd name="connsiteX235" fmla="*/ 3985560 w 8114427"/>
              <a:gd name="connsiteY235" fmla="*/ 4798492 h 5376282"/>
              <a:gd name="connsiteX236" fmla="*/ 3881553 w 8114427"/>
              <a:gd name="connsiteY236" fmla="*/ 4690151 h 5376282"/>
              <a:gd name="connsiteX237" fmla="*/ 3838216 w 8114427"/>
              <a:gd name="connsiteY237" fmla="*/ 4586143 h 5376282"/>
              <a:gd name="connsiteX238" fmla="*/ 3755877 w 8114427"/>
              <a:gd name="connsiteY238" fmla="*/ 4490803 h 5376282"/>
              <a:gd name="connsiteX239" fmla="*/ 3569530 w 8114427"/>
              <a:gd name="connsiteY239" fmla="*/ 4334792 h 5376282"/>
              <a:gd name="connsiteX240" fmla="*/ 3465522 w 8114427"/>
              <a:gd name="connsiteY240" fmla="*/ 4243785 h 5376282"/>
              <a:gd name="connsiteX241" fmla="*/ 3391850 w 8114427"/>
              <a:gd name="connsiteY241" fmla="*/ 4161446 h 5376282"/>
              <a:gd name="connsiteX242" fmla="*/ 3365848 w 8114427"/>
              <a:gd name="connsiteY242" fmla="*/ 4096441 h 5376282"/>
              <a:gd name="connsiteX243" fmla="*/ 3296510 w 8114427"/>
              <a:gd name="connsiteY243" fmla="*/ 4035770 h 5376282"/>
              <a:gd name="connsiteX244" fmla="*/ 3279175 w 8114427"/>
              <a:gd name="connsiteY244" fmla="*/ 3966432 h 5376282"/>
              <a:gd name="connsiteX245" fmla="*/ 3248839 w 8114427"/>
              <a:gd name="connsiteY245" fmla="*/ 3936096 h 5376282"/>
              <a:gd name="connsiteX246" fmla="*/ 3240172 w 8114427"/>
              <a:gd name="connsiteY246" fmla="*/ 3905760 h 5376282"/>
              <a:gd name="connsiteX247" fmla="*/ 3114497 w 8114427"/>
              <a:gd name="connsiteY247" fmla="*/ 3797419 h 5376282"/>
              <a:gd name="connsiteX248" fmla="*/ 2980153 w 8114427"/>
              <a:gd name="connsiteY248" fmla="*/ 3758416 h 5376282"/>
              <a:gd name="connsiteX249" fmla="*/ 2923815 w 8114427"/>
              <a:gd name="connsiteY249" fmla="*/ 3697746 h 5376282"/>
              <a:gd name="connsiteX250" fmla="*/ 2867480 w 8114427"/>
              <a:gd name="connsiteY250" fmla="*/ 3650075 h 5376282"/>
              <a:gd name="connsiteX251" fmla="*/ 2806810 w 8114427"/>
              <a:gd name="connsiteY251" fmla="*/ 3637074 h 5376282"/>
              <a:gd name="connsiteX252" fmla="*/ 2798142 w 8114427"/>
              <a:gd name="connsiteY252" fmla="*/ 3524399 h 5376282"/>
              <a:gd name="connsiteX253" fmla="*/ 2798143 w 8114427"/>
              <a:gd name="connsiteY253" fmla="*/ 3463728 h 5376282"/>
              <a:gd name="connsiteX254" fmla="*/ 2884816 w 8114427"/>
              <a:gd name="connsiteY254" fmla="*/ 3351053 h 5376282"/>
              <a:gd name="connsiteX255" fmla="*/ 2880504 w 8114427"/>
              <a:gd name="connsiteY255" fmla="*/ 3250100 h 5376282"/>
              <a:gd name="connsiteX256" fmla="*/ 2810649 w 8114427"/>
              <a:gd name="connsiteY256" fmla="*/ 3120674 h 5376282"/>
              <a:gd name="connsiteX257" fmla="*/ 2719113 w 8114427"/>
              <a:gd name="connsiteY257" fmla="*/ 3110284 h 5376282"/>
              <a:gd name="connsiteX258" fmla="*/ 2659973 w 8114427"/>
              <a:gd name="connsiteY258" fmla="*/ 3080958 h 5376282"/>
              <a:gd name="connsiteX0" fmla="*/ 1574096 w 8114427"/>
              <a:gd name="connsiteY0" fmla="*/ 3303354 h 5376282"/>
              <a:gd name="connsiteX1" fmla="*/ 1579362 w 8114427"/>
              <a:gd name="connsiteY1" fmla="*/ 3304319 h 5376282"/>
              <a:gd name="connsiteX2" fmla="*/ 903086 w 8114427"/>
              <a:gd name="connsiteY2" fmla="*/ 2778063 h 5376282"/>
              <a:gd name="connsiteX3" fmla="*/ 845937 w 8114427"/>
              <a:gd name="connsiteY3" fmla="*/ 2687575 h 5376282"/>
              <a:gd name="connsiteX4" fmla="*/ 714968 w 8114427"/>
              <a:gd name="connsiteY4" fmla="*/ 2630426 h 5376282"/>
              <a:gd name="connsiteX5" fmla="*/ 703062 w 8114427"/>
              <a:gd name="connsiteY5" fmla="*/ 2544701 h 5376282"/>
              <a:gd name="connsiteX6" fmla="*/ 598286 w 8114427"/>
              <a:gd name="connsiteY6" fmla="*/ 2423257 h 5376282"/>
              <a:gd name="connsiteX7" fmla="*/ 476843 w 8114427"/>
              <a:gd name="connsiteY7" fmla="*/ 2287526 h 5376282"/>
              <a:gd name="connsiteX8" fmla="*/ 622100 w 8114427"/>
              <a:gd name="connsiteY8" fmla="*/ 2330388 h 5376282"/>
              <a:gd name="connsiteX9" fmla="*/ 719731 w 8114427"/>
              <a:gd name="connsiteY9" fmla="*/ 2366107 h 5376282"/>
              <a:gd name="connsiteX10" fmla="*/ 829268 w 8114427"/>
              <a:gd name="connsiteY10" fmla="*/ 2330388 h 5376282"/>
              <a:gd name="connsiteX11" fmla="*/ 933092 w 8114427"/>
              <a:gd name="connsiteY11" fmla="*/ 2462308 h 5376282"/>
              <a:gd name="connsiteX12" fmla="*/ 979286 w 8114427"/>
              <a:gd name="connsiteY12" fmla="*/ 2406588 h 5376282"/>
              <a:gd name="connsiteX13" fmla="*/ 895943 w 8114427"/>
              <a:gd name="connsiteY13" fmla="*/ 2383251 h 5376282"/>
              <a:gd name="connsiteX14" fmla="*/ 897848 w 8114427"/>
              <a:gd name="connsiteY14" fmla="*/ 2294669 h 5376282"/>
              <a:gd name="connsiteX15" fmla="*/ 953093 w 8114427"/>
              <a:gd name="connsiteY15" fmla="*/ 2040828 h 5376282"/>
              <a:gd name="connsiteX16" fmla="*/ 882262 w 8114427"/>
              <a:gd name="connsiteY16" fmla="*/ 1952938 h 5376282"/>
              <a:gd name="connsiteX17" fmla="*/ 819649 w 8114427"/>
              <a:gd name="connsiteY17" fmla="*/ 1842296 h 5376282"/>
              <a:gd name="connsiteX18" fmla="*/ 724892 w 8114427"/>
              <a:gd name="connsiteY18" fmla="*/ 1694990 h 5376282"/>
              <a:gd name="connsiteX19" fmla="*/ 582758 w 8114427"/>
              <a:gd name="connsiteY19" fmla="*/ 1570351 h 5376282"/>
              <a:gd name="connsiteX20" fmla="*/ 490044 w 8114427"/>
              <a:gd name="connsiteY20" fmla="*/ 1461969 h 5376282"/>
              <a:gd name="connsiteX21" fmla="*/ 398787 w 8114427"/>
              <a:gd name="connsiteY21" fmla="*/ 1377494 h 5376282"/>
              <a:gd name="connsiteX22" fmla="*/ 373643 w 8114427"/>
              <a:gd name="connsiteY22" fmla="*/ 1258831 h 5376282"/>
              <a:gd name="connsiteX23" fmla="*/ 379402 w 8114427"/>
              <a:gd name="connsiteY23" fmla="*/ 1151904 h 5376282"/>
              <a:gd name="connsiteX24" fmla="*/ 343327 w 8114427"/>
              <a:gd name="connsiteY24" fmla="*/ 1054238 h 5376282"/>
              <a:gd name="connsiteX25" fmla="*/ 302947 w 8114427"/>
              <a:gd name="connsiteY25" fmla="*/ 996082 h 5376282"/>
              <a:gd name="connsiteX26" fmla="*/ 307902 w 8114427"/>
              <a:gd name="connsiteY26" fmla="*/ 860731 h 5376282"/>
              <a:gd name="connsiteX27" fmla="*/ 218162 w 8114427"/>
              <a:gd name="connsiteY27" fmla="*/ 767429 h 5376282"/>
              <a:gd name="connsiteX28" fmla="*/ 238786 w 8114427"/>
              <a:gd name="connsiteY28" fmla="*/ 673694 h 5376282"/>
              <a:gd name="connsiteX29" fmla="*/ 131859 w 8114427"/>
              <a:gd name="connsiteY29" fmla="*/ 414074 h 5376282"/>
              <a:gd name="connsiteX30" fmla="*/ 179454 w 8114427"/>
              <a:gd name="connsiteY30" fmla="*/ 360503 h 5376282"/>
              <a:gd name="connsiteX31" fmla="*/ 91696 w 8114427"/>
              <a:gd name="connsiteY31" fmla="*/ 241499 h 5376282"/>
              <a:gd name="connsiteX32" fmla="*/ 44535 w 8114427"/>
              <a:gd name="connsiteY32" fmla="*/ 106364 h 5376282"/>
              <a:gd name="connsiteX33" fmla="*/ 73903 w 8114427"/>
              <a:gd name="connsiteY33" fmla="*/ 3029 h 5376282"/>
              <a:gd name="connsiteX34" fmla="*/ 914999 w 8114427"/>
              <a:gd name="connsiteY34" fmla="*/ 32694 h 5376282"/>
              <a:gd name="connsiteX35" fmla="*/ 985387 w 8114427"/>
              <a:gd name="connsiteY35" fmla="*/ 86035 h 5376282"/>
              <a:gd name="connsiteX36" fmla="*/ 1040724 w 8114427"/>
              <a:gd name="connsiteY36" fmla="*/ 212028 h 5376282"/>
              <a:gd name="connsiteX37" fmla="*/ 2217091 w 8114427"/>
              <a:gd name="connsiteY37" fmla="*/ 808490 h 5376282"/>
              <a:gd name="connsiteX38" fmla="*/ 2789562 w 8114427"/>
              <a:gd name="connsiteY38" fmla="*/ 907056 h 5376282"/>
              <a:gd name="connsiteX39" fmla="*/ 3280035 w 8114427"/>
              <a:gd name="connsiteY39" fmla="*/ 953195 h 5376282"/>
              <a:gd name="connsiteX40" fmla="*/ 3494599 w 8114427"/>
              <a:gd name="connsiteY40" fmla="*/ 977101 h 5376282"/>
              <a:gd name="connsiteX41" fmla="*/ 3506552 w 8114427"/>
              <a:gd name="connsiteY41" fmla="*/ 977101 h 5376282"/>
              <a:gd name="connsiteX42" fmla="*/ 3518505 w 8114427"/>
              <a:gd name="connsiteY42" fmla="*/ 779877 h 5376282"/>
              <a:gd name="connsiteX43" fmla="*/ 3518505 w 8114427"/>
              <a:gd name="connsiteY43" fmla="*/ 773901 h 5376282"/>
              <a:gd name="connsiteX44" fmla="*/ 3655964 w 8114427"/>
              <a:gd name="connsiteY44" fmla="*/ 773901 h 5376282"/>
              <a:gd name="connsiteX45" fmla="*/ 4205799 w 8114427"/>
              <a:gd name="connsiteY45" fmla="*/ 821713 h 5376282"/>
              <a:gd name="connsiteX46" fmla="*/ 4241658 w 8114427"/>
              <a:gd name="connsiteY46" fmla="*/ 821713 h 5376282"/>
              <a:gd name="connsiteX47" fmla="*/ 4271540 w 8114427"/>
              <a:gd name="connsiteY47" fmla="*/ 851595 h 5376282"/>
              <a:gd name="connsiteX48" fmla="*/ 4295446 w 8114427"/>
              <a:gd name="connsiteY48" fmla="*/ 905383 h 5376282"/>
              <a:gd name="connsiteX49" fmla="*/ 4301423 w 8114427"/>
              <a:gd name="connsiteY49" fmla="*/ 953195 h 5376282"/>
              <a:gd name="connsiteX50" fmla="*/ 4343258 w 8114427"/>
              <a:gd name="connsiteY50" fmla="*/ 1001007 h 5376282"/>
              <a:gd name="connsiteX51" fmla="*/ 4408999 w 8114427"/>
              <a:gd name="connsiteY51" fmla="*/ 1012960 h 5376282"/>
              <a:gd name="connsiteX52" fmla="*/ 4462787 w 8114427"/>
              <a:gd name="connsiteY52" fmla="*/ 1060772 h 5376282"/>
              <a:gd name="connsiteX53" fmla="*/ 4504623 w 8114427"/>
              <a:gd name="connsiteY53" fmla="*/ 1114560 h 5376282"/>
              <a:gd name="connsiteX54" fmla="*/ 4558411 w 8114427"/>
              <a:gd name="connsiteY54" fmla="*/ 1168348 h 5376282"/>
              <a:gd name="connsiteX55" fmla="*/ 4576340 w 8114427"/>
              <a:gd name="connsiteY55" fmla="*/ 1198230 h 5376282"/>
              <a:gd name="connsiteX56" fmla="*/ 4630129 w 8114427"/>
              <a:gd name="connsiteY56" fmla="*/ 1246042 h 5376282"/>
              <a:gd name="connsiteX57" fmla="*/ 4683917 w 8114427"/>
              <a:gd name="connsiteY57" fmla="*/ 1293854 h 5376282"/>
              <a:gd name="connsiteX58" fmla="*/ 4689893 w 8114427"/>
              <a:gd name="connsiteY58" fmla="*/ 1293854 h 5376282"/>
              <a:gd name="connsiteX59" fmla="*/ 4749658 w 8114427"/>
              <a:gd name="connsiteY59" fmla="*/ 1311783 h 5376282"/>
              <a:gd name="connsiteX60" fmla="*/ 4791493 w 8114427"/>
              <a:gd name="connsiteY60" fmla="*/ 1365572 h 5376282"/>
              <a:gd name="connsiteX61" fmla="*/ 4797470 w 8114427"/>
              <a:gd name="connsiteY61" fmla="*/ 1377524 h 5376282"/>
              <a:gd name="connsiteX62" fmla="*/ 4821376 w 8114427"/>
              <a:gd name="connsiteY62" fmla="*/ 1401430 h 5376282"/>
              <a:gd name="connsiteX63" fmla="*/ 4845281 w 8114427"/>
              <a:gd name="connsiteY63" fmla="*/ 1443266 h 5376282"/>
              <a:gd name="connsiteX64" fmla="*/ 4851258 w 8114427"/>
              <a:gd name="connsiteY64" fmla="*/ 1491077 h 5376282"/>
              <a:gd name="connsiteX65" fmla="*/ 4863211 w 8114427"/>
              <a:gd name="connsiteY65" fmla="*/ 1514983 h 5376282"/>
              <a:gd name="connsiteX66" fmla="*/ 4887117 w 8114427"/>
              <a:gd name="connsiteY66" fmla="*/ 1544866 h 5376282"/>
              <a:gd name="connsiteX67" fmla="*/ 4911023 w 8114427"/>
              <a:gd name="connsiteY67" fmla="*/ 1580724 h 5376282"/>
              <a:gd name="connsiteX68" fmla="*/ 4922976 w 8114427"/>
              <a:gd name="connsiteY68" fmla="*/ 1610607 h 5376282"/>
              <a:gd name="connsiteX69" fmla="*/ 4899070 w 8114427"/>
              <a:gd name="connsiteY69" fmla="*/ 1664395 h 5376282"/>
              <a:gd name="connsiteX70" fmla="*/ 4922976 w 8114427"/>
              <a:gd name="connsiteY70" fmla="*/ 1712207 h 5376282"/>
              <a:gd name="connsiteX71" fmla="*/ 4934929 w 8114427"/>
              <a:gd name="connsiteY71" fmla="*/ 1742089 h 5376282"/>
              <a:gd name="connsiteX72" fmla="*/ 4952858 w 8114427"/>
              <a:gd name="connsiteY72" fmla="*/ 1783924 h 5376282"/>
              <a:gd name="connsiteX73" fmla="*/ 4964811 w 8114427"/>
              <a:gd name="connsiteY73" fmla="*/ 1801854 h 5376282"/>
              <a:gd name="connsiteX74" fmla="*/ 4964811 w 8114427"/>
              <a:gd name="connsiteY74" fmla="*/ 1831736 h 5376282"/>
              <a:gd name="connsiteX75" fmla="*/ 5012623 w 8114427"/>
              <a:gd name="connsiteY75" fmla="*/ 1891501 h 5376282"/>
              <a:gd name="connsiteX76" fmla="*/ 5042505 w 8114427"/>
              <a:gd name="connsiteY76" fmla="*/ 1909430 h 5376282"/>
              <a:gd name="connsiteX77" fmla="*/ 5048481 w 8114427"/>
              <a:gd name="connsiteY77" fmla="*/ 1903454 h 5376282"/>
              <a:gd name="connsiteX78" fmla="*/ 5090317 w 8114427"/>
              <a:gd name="connsiteY78" fmla="*/ 1921383 h 5376282"/>
              <a:gd name="connsiteX79" fmla="*/ 5144105 w 8114427"/>
              <a:gd name="connsiteY79" fmla="*/ 1969195 h 5376282"/>
              <a:gd name="connsiteX80" fmla="*/ 5185940 w 8114427"/>
              <a:gd name="connsiteY80" fmla="*/ 2005054 h 5376282"/>
              <a:gd name="connsiteX81" fmla="*/ 5221799 w 8114427"/>
              <a:gd name="connsiteY81" fmla="*/ 2017007 h 5376282"/>
              <a:gd name="connsiteX82" fmla="*/ 5275587 w 8114427"/>
              <a:gd name="connsiteY82" fmla="*/ 2028960 h 5376282"/>
              <a:gd name="connsiteX83" fmla="*/ 5275587 w 8114427"/>
              <a:gd name="connsiteY83" fmla="*/ 2052866 h 5376282"/>
              <a:gd name="connsiteX84" fmla="*/ 5323399 w 8114427"/>
              <a:gd name="connsiteY84" fmla="*/ 2082748 h 5376282"/>
              <a:gd name="connsiteX85" fmla="*/ 5359258 w 8114427"/>
              <a:gd name="connsiteY85" fmla="*/ 2088724 h 5376282"/>
              <a:gd name="connsiteX86" fmla="*/ 5401093 w 8114427"/>
              <a:gd name="connsiteY86" fmla="*/ 2124583 h 5376282"/>
              <a:gd name="connsiteX87" fmla="*/ 5430976 w 8114427"/>
              <a:gd name="connsiteY87" fmla="*/ 2142513 h 5376282"/>
              <a:gd name="connsiteX88" fmla="*/ 5442929 w 8114427"/>
              <a:gd name="connsiteY88" fmla="*/ 2148489 h 5376282"/>
              <a:gd name="connsiteX89" fmla="*/ 5466834 w 8114427"/>
              <a:gd name="connsiteY89" fmla="*/ 2154466 h 5376282"/>
              <a:gd name="connsiteX90" fmla="*/ 5526599 w 8114427"/>
              <a:gd name="connsiteY90" fmla="*/ 2178372 h 5376282"/>
              <a:gd name="connsiteX91" fmla="*/ 5550505 w 8114427"/>
              <a:gd name="connsiteY91" fmla="*/ 2154466 h 5376282"/>
              <a:gd name="connsiteX92" fmla="*/ 5574411 w 8114427"/>
              <a:gd name="connsiteY92" fmla="*/ 2130560 h 5376282"/>
              <a:gd name="connsiteX93" fmla="*/ 5604293 w 8114427"/>
              <a:gd name="connsiteY93" fmla="*/ 2088724 h 5376282"/>
              <a:gd name="connsiteX94" fmla="*/ 5646129 w 8114427"/>
              <a:gd name="connsiteY94" fmla="*/ 2064819 h 5376282"/>
              <a:gd name="connsiteX95" fmla="*/ 5634176 w 8114427"/>
              <a:gd name="connsiteY95" fmla="*/ 2046889 h 5376282"/>
              <a:gd name="connsiteX96" fmla="*/ 5634176 w 8114427"/>
              <a:gd name="connsiteY96" fmla="*/ 2011030 h 5376282"/>
              <a:gd name="connsiteX97" fmla="*/ 5670034 w 8114427"/>
              <a:gd name="connsiteY97" fmla="*/ 1975172 h 5376282"/>
              <a:gd name="connsiteX98" fmla="*/ 5670034 w 8114427"/>
              <a:gd name="connsiteY98" fmla="*/ 1957242 h 5376282"/>
              <a:gd name="connsiteX99" fmla="*/ 5735776 w 8114427"/>
              <a:gd name="connsiteY99" fmla="*/ 1819783 h 5376282"/>
              <a:gd name="connsiteX100" fmla="*/ 5753705 w 8114427"/>
              <a:gd name="connsiteY100" fmla="*/ 1813807 h 5376282"/>
              <a:gd name="connsiteX101" fmla="*/ 5843352 w 8114427"/>
              <a:gd name="connsiteY101" fmla="*/ 1795877 h 5376282"/>
              <a:gd name="connsiteX102" fmla="*/ 5855305 w 8114427"/>
              <a:gd name="connsiteY102" fmla="*/ 1795877 h 5376282"/>
              <a:gd name="connsiteX103" fmla="*/ 5879210 w 8114427"/>
              <a:gd name="connsiteY103" fmla="*/ 1765996 h 5376282"/>
              <a:gd name="connsiteX104" fmla="*/ 6070456 w 8114427"/>
              <a:gd name="connsiteY104" fmla="*/ 1789901 h 5376282"/>
              <a:gd name="connsiteX105" fmla="*/ 6219869 w 8114427"/>
              <a:gd name="connsiteY105" fmla="*/ 1807830 h 5376282"/>
              <a:gd name="connsiteX106" fmla="*/ 6291586 w 8114427"/>
              <a:gd name="connsiteY106" fmla="*/ 1849666 h 5376282"/>
              <a:gd name="connsiteX107" fmla="*/ 6327444 w 8114427"/>
              <a:gd name="connsiteY107" fmla="*/ 1897477 h 5376282"/>
              <a:gd name="connsiteX108" fmla="*/ 6333421 w 8114427"/>
              <a:gd name="connsiteY108" fmla="*/ 1939313 h 5376282"/>
              <a:gd name="connsiteX109" fmla="*/ 6423067 w 8114427"/>
              <a:gd name="connsiteY109" fmla="*/ 1951266 h 5376282"/>
              <a:gd name="connsiteX110" fmla="*/ 6452950 w 8114427"/>
              <a:gd name="connsiteY110" fmla="*/ 2017007 h 5376282"/>
              <a:gd name="connsiteX111" fmla="*/ 6512713 w 8114427"/>
              <a:gd name="connsiteY111" fmla="*/ 2046889 h 5376282"/>
              <a:gd name="connsiteX112" fmla="*/ 6584431 w 8114427"/>
              <a:gd name="connsiteY112" fmla="*/ 2118606 h 5376282"/>
              <a:gd name="connsiteX113" fmla="*/ 6620289 w 8114427"/>
              <a:gd name="connsiteY113" fmla="*/ 2256065 h 5376282"/>
              <a:gd name="connsiteX114" fmla="*/ 6703960 w 8114427"/>
              <a:gd name="connsiteY114" fmla="*/ 2381572 h 5376282"/>
              <a:gd name="connsiteX115" fmla="*/ 6745795 w 8114427"/>
              <a:gd name="connsiteY115" fmla="*/ 2501101 h 5376282"/>
              <a:gd name="connsiteX116" fmla="*/ 6829465 w 8114427"/>
              <a:gd name="connsiteY116" fmla="*/ 2560866 h 5376282"/>
              <a:gd name="connsiteX117" fmla="*/ 6889229 w 8114427"/>
              <a:gd name="connsiteY117" fmla="*/ 2650512 h 5376282"/>
              <a:gd name="connsiteX118" fmla="*/ 6948993 w 8114427"/>
              <a:gd name="connsiteY118" fmla="*/ 2758089 h 5376282"/>
              <a:gd name="connsiteX119" fmla="*/ 6996805 w 8114427"/>
              <a:gd name="connsiteY119" fmla="*/ 2805900 h 5376282"/>
              <a:gd name="connsiteX120" fmla="*/ 7068521 w 8114427"/>
              <a:gd name="connsiteY120" fmla="*/ 2829806 h 5376282"/>
              <a:gd name="connsiteX121" fmla="*/ 7080473 w 8114427"/>
              <a:gd name="connsiteY121" fmla="*/ 2907501 h 5376282"/>
              <a:gd name="connsiteX122" fmla="*/ 7086450 w 8114427"/>
              <a:gd name="connsiteY122" fmla="*/ 2979218 h 5376282"/>
              <a:gd name="connsiteX123" fmla="*/ 7104378 w 8114427"/>
              <a:gd name="connsiteY123" fmla="*/ 3080819 h 5376282"/>
              <a:gd name="connsiteX124" fmla="*/ 7146214 w 8114427"/>
              <a:gd name="connsiteY124" fmla="*/ 3182419 h 5376282"/>
              <a:gd name="connsiteX125" fmla="*/ 7176095 w 8114427"/>
              <a:gd name="connsiteY125" fmla="*/ 3194372 h 5376282"/>
              <a:gd name="connsiteX126" fmla="*/ 7200002 w 8114427"/>
              <a:gd name="connsiteY126" fmla="*/ 3260112 h 5376282"/>
              <a:gd name="connsiteX127" fmla="*/ 7277694 w 8114427"/>
              <a:gd name="connsiteY127" fmla="*/ 3361711 h 5376282"/>
              <a:gd name="connsiteX128" fmla="*/ 7385271 w 8114427"/>
              <a:gd name="connsiteY128" fmla="*/ 3391593 h 5376282"/>
              <a:gd name="connsiteX129" fmla="*/ 7451012 w 8114427"/>
              <a:gd name="connsiteY129" fmla="*/ 3445381 h 5376282"/>
              <a:gd name="connsiteX130" fmla="*/ 7558588 w 8114427"/>
              <a:gd name="connsiteY130" fmla="*/ 3451357 h 5376282"/>
              <a:gd name="connsiteX131" fmla="*/ 7630305 w 8114427"/>
              <a:gd name="connsiteY131" fmla="*/ 3517097 h 5376282"/>
              <a:gd name="connsiteX132" fmla="*/ 7702023 w 8114427"/>
              <a:gd name="connsiteY132" fmla="*/ 3546980 h 5376282"/>
              <a:gd name="connsiteX133" fmla="*/ 7857410 w 8114427"/>
              <a:gd name="connsiteY133" fmla="*/ 3535026 h 5376282"/>
              <a:gd name="connsiteX134" fmla="*/ 7970962 w 8114427"/>
              <a:gd name="connsiteY134" fmla="*/ 3588814 h 5376282"/>
              <a:gd name="connsiteX135" fmla="*/ 8012796 w 8114427"/>
              <a:gd name="connsiteY135" fmla="*/ 3612720 h 5376282"/>
              <a:gd name="connsiteX136" fmla="*/ 8090490 w 8114427"/>
              <a:gd name="connsiteY136" fmla="*/ 3564909 h 5376282"/>
              <a:gd name="connsiteX137" fmla="*/ 8108418 w 8114427"/>
              <a:gd name="connsiteY137" fmla="*/ 3558932 h 5376282"/>
              <a:gd name="connsiteX138" fmla="*/ 8114394 w 8114427"/>
              <a:gd name="connsiteY138" fmla="*/ 3720296 h 5376282"/>
              <a:gd name="connsiteX139" fmla="*/ 8030724 w 8114427"/>
              <a:gd name="connsiteY139" fmla="*/ 3893614 h 5376282"/>
              <a:gd name="connsiteX140" fmla="*/ 7970960 w 8114427"/>
              <a:gd name="connsiteY140" fmla="*/ 4054978 h 5376282"/>
              <a:gd name="connsiteX141" fmla="*/ 7929124 w 8114427"/>
              <a:gd name="connsiteY141" fmla="*/ 4365754 h 5376282"/>
              <a:gd name="connsiteX142" fmla="*/ 7911195 w 8114427"/>
              <a:gd name="connsiteY142" fmla="*/ 4568954 h 5376282"/>
              <a:gd name="connsiteX143" fmla="*/ 7917171 w 8114427"/>
              <a:gd name="connsiteY143" fmla="*/ 4736295 h 5376282"/>
              <a:gd name="connsiteX144" fmla="*/ 7917171 w 8114427"/>
              <a:gd name="connsiteY144" fmla="*/ 4867777 h 5376282"/>
              <a:gd name="connsiteX145" fmla="*/ 7929124 w 8114427"/>
              <a:gd name="connsiteY145" fmla="*/ 5029141 h 5376282"/>
              <a:gd name="connsiteX146" fmla="*/ 7893266 w 8114427"/>
              <a:gd name="connsiteY146" fmla="*/ 5166599 h 5376282"/>
              <a:gd name="connsiteX147" fmla="*/ 7905219 w 8114427"/>
              <a:gd name="connsiteY147" fmla="*/ 5280152 h 5376282"/>
              <a:gd name="connsiteX148" fmla="*/ 7935101 w 8114427"/>
              <a:gd name="connsiteY148" fmla="*/ 5369799 h 5376282"/>
              <a:gd name="connsiteX149" fmla="*/ 7911195 w 8114427"/>
              <a:gd name="connsiteY149" fmla="*/ 5369798 h 5376282"/>
              <a:gd name="connsiteX150" fmla="*/ 7815571 w 8114427"/>
              <a:gd name="connsiteY150" fmla="*/ 5327962 h 5376282"/>
              <a:gd name="connsiteX151" fmla="*/ 7725924 w 8114427"/>
              <a:gd name="connsiteY151" fmla="*/ 5286127 h 5376282"/>
              <a:gd name="connsiteX152" fmla="*/ 7678113 w 8114427"/>
              <a:gd name="connsiteY152" fmla="*/ 5292104 h 5376282"/>
              <a:gd name="connsiteX153" fmla="*/ 7546631 w 8114427"/>
              <a:gd name="connsiteY153" fmla="*/ 5298081 h 5376282"/>
              <a:gd name="connsiteX154" fmla="*/ 7474913 w 8114427"/>
              <a:gd name="connsiteY154" fmla="*/ 5310034 h 5376282"/>
              <a:gd name="connsiteX155" fmla="*/ 7445031 w 8114427"/>
              <a:gd name="connsiteY155" fmla="*/ 5339916 h 5376282"/>
              <a:gd name="connsiteX156" fmla="*/ 7259760 w 8114427"/>
              <a:gd name="connsiteY156" fmla="*/ 5298080 h 5376282"/>
              <a:gd name="connsiteX157" fmla="*/ 7214129 w 8114427"/>
              <a:gd name="connsiteY157" fmla="*/ 5192855 h 5376282"/>
              <a:gd name="connsiteX158" fmla="*/ 7179460 w 8114427"/>
              <a:gd name="connsiteY158" fmla="*/ 5214524 h 5376282"/>
              <a:gd name="connsiteX159" fmla="*/ 7144791 w 8114427"/>
              <a:gd name="connsiteY159" fmla="*/ 5179854 h 5376282"/>
              <a:gd name="connsiteX160" fmla="*/ 7127456 w 8114427"/>
              <a:gd name="connsiteY160" fmla="*/ 5218856 h 5376282"/>
              <a:gd name="connsiteX161" fmla="*/ 6915107 w 8114427"/>
              <a:gd name="connsiteY161" fmla="*/ 5145184 h 5376282"/>
              <a:gd name="connsiteX162" fmla="*/ 6893439 w 8114427"/>
              <a:gd name="connsiteY162" fmla="*/ 5097514 h 5376282"/>
              <a:gd name="connsiteX163" fmla="*/ 6941109 w 8114427"/>
              <a:gd name="connsiteY163" fmla="*/ 5054178 h 5376282"/>
              <a:gd name="connsiteX164" fmla="*/ 6906440 w 8114427"/>
              <a:gd name="connsiteY164" fmla="*/ 4976172 h 5376282"/>
              <a:gd name="connsiteX165" fmla="*/ 6863104 w 8114427"/>
              <a:gd name="connsiteY165" fmla="*/ 4980506 h 5376282"/>
              <a:gd name="connsiteX166" fmla="*/ 6880438 w 8114427"/>
              <a:gd name="connsiteY166" fmla="*/ 4928502 h 5376282"/>
              <a:gd name="connsiteX167" fmla="*/ 6780764 w 8114427"/>
              <a:gd name="connsiteY167" fmla="*/ 4928502 h 5376282"/>
              <a:gd name="connsiteX168" fmla="*/ 6750429 w 8114427"/>
              <a:gd name="connsiteY168" fmla="*/ 4958837 h 5376282"/>
              <a:gd name="connsiteX169" fmla="*/ 6715759 w 8114427"/>
              <a:gd name="connsiteY169" fmla="*/ 4950170 h 5376282"/>
              <a:gd name="connsiteX170" fmla="*/ 6702758 w 8114427"/>
              <a:gd name="connsiteY170" fmla="*/ 4915501 h 5376282"/>
              <a:gd name="connsiteX171" fmla="*/ 6698424 w 8114427"/>
              <a:gd name="connsiteY171" fmla="*/ 4824495 h 5376282"/>
              <a:gd name="connsiteX172" fmla="*/ 6681090 w 8114427"/>
              <a:gd name="connsiteY172" fmla="*/ 4729155 h 5376282"/>
              <a:gd name="connsiteX173" fmla="*/ 6685423 w 8114427"/>
              <a:gd name="connsiteY173" fmla="*/ 4659816 h 5376282"/>
              <a:gd name="connsiteX174" fmla="*/ 6620418 w 8114427"/>
              <a:gd name="connsiteY174" fmla="*/ 4573142 h 5376282"/>
              <a:gd name="connsiteX175" fmla="*/ 6624753 w 8114427"/>
              <a:gd name="connsiteY175" fmla="*/ 4425798 h 5376282"/>
              <a:gd name="connsiteX176" fmla="*/ 6529412 w 8114427"/>
              <a:gd name="connsiteY176" fmla="*/ 4304457 h 5376282"/>
              <a:gd name="connsiteX177" fmla="*/ 6494743 w 8114427"/>
              <a:gd name="connsiteY177" fmla="*/ 4261120 h 5376282"/>
              <a:gd name="connsiteX178" fmla="*/ 6438406 w 8114427"/>
              <a:gd name="connsiteY178" fmla="*/ 4274121 h 5376282"/>
              <a:gd name="connsiteX179" fmla="*/ 6395069 w 8114427"/>
              <a:gd name="connsiteY179" fmla="*/ 4252453 h 5376282"/>
              <a:gd name="connsiteX180" fmla="*/ 6356067 w 8114427"/>
              <a:gd name="connsiteY180" fmla="*/ 4174447 h 5376282"/>
              <a:gd name="connsiteX181" fmla="*/ 6299729 w 8114427"/>
              <a:gd name="connsiteY181" fmla="*/ 4183114 h 5376282"/>
              <a:gd name="connsiteX182" fmla="*/ 6243391 w 8114427"/>
              <a:gd name="connsiteY182" fmla="*/ 4204783 h 5376282"/>
              <a:gd name="connsiteX183" fmla="*/ 6165385 w 8114427"/>
              <a:gd name="connsiteY183" fmla="*/ 4209116 h 5376282"/>
              <a:gd name="connsiteX184" fmla="*/ 6161052 w 8114427"/>
              <a:gd name="connsiteY184" fmla="*/ 4174447 h 5376282"/>
              <a:gd name="connsiteX185" fmla="*/ 6182721 w 8114427"/>
              <a:gd name="connsiteY185" fmla="*/ 4165779 h 5376282"/>
              <a:gd name="connsiteX186" fmla="*/ 6139384 w 8114427"/>
              <a:gd name="connsiteY186" fmla="*/ 4126776 h 5376282"/>
              <a:gd name="connsiteX187" fmla="*/ 6100381 w 8114427"/>
              <a:gd name="connsiteY187" fmla="*/ 4113776 h 5376282"/>
              <a:gd name="connsiteX188" fmla="*/ 6018041 w 8114427"/>
              <a:gd name="connsiteY188" fmla="*/ 4035770 h 5376282"/>
              <a:gd name="connsiteX189" fmla="*/ 5840362 w 8114427"/>
              <a:gd name="connsiteY189" fmla="*/ 4014102 h 5376282"/>
              <a:gd name="connsiteX190" fmla="*/ 5788357 w 8114427"/>
              <a:gd name="connsiteY190" fmla="*/ 4027103 h 5376282"/>
              <a:gd name="connsiteX191" fmla="*/ 5736354 w 8114427"/>
              <a:gd name="connsiteY191" fmla="*/ 4035771 h 5376282"/>
              <a:gd name="connsiteX192" fmla="*/ 5745022 w 8114427"/>
              <a:gd name="connsiteY192" fmla="*/ 4079107 h 5376282"/>
              <a:gd name="connsiteX193" fmla="*/ 5801360 w 8114427"/>
              <a:gd name="connsiteY193" fmla="*/ 4157112 h 5376282"/>
              <a:gd name="connsiteX194" fmla="*/ 5801359 w 8114427"/>
              <a:gd name="connsiteY194" fmla="*/ 4339126 h 5376282"/>
              <a:gd name="connsiteX195" fmla="*/ 5675683 w 8114427"/>
              <a:gd name="connsiteY195" fmla="*/ 4365128 h 5376282"/>
              <a:gd name="connsiteX196" fmla="*/ 5558675 w 8114427"/>
              <a:gd name="connsiteY196" fmla="*/ 4352126 h 5376282"/>
              <a:gd name="connsiteX197" fmla="*/ 5467668 w 8114427"/>
              <a:gd name="connsiteY197" fmla="*/ 4330458 h 5376282"/>
              <a:gd name="connsiteX198" fmla="*/ 5406997 w 8114427"/>
              <a:gd name="connsiteY198" fmla="*/ 4352127 h 5376282"/>
              <a:gd name="connsiteX199" fmla="*/ 5359327 w 8114427"/>
              <a:gd name="connsiteY199" fmla="*/ 4399797 h 5376282"/>
              <a:gd name="connsiteX200" fmla="*/ 5298656 w 8114427"/>
              <a:gd name="connsiteY200" fmla="*/ 4443134 h 5376282"/>
              <a:gd name="connsiteX201" fmla="*/ 5272654 w 8114427"/>
              <a:gd name="connsiteY201" fmla="*/ 4486469 h 5376282"/>
              <a:gd name="connsiteX202" fmla="*/ 5198982 w 8114427"/>
              <a:gd name="connsiteY202" fmla="*/ 4521139 h 5376282"/>
              <a:gd name="connsiteX203" fmla="*/ 5203315 w 8114427"/>
              <a:gd name="connsiteY203" fmla="*/ 4577477 h 5376282"/>
              <a:gd name="connsiteX204" fmla="*/ 5185981 w 8114427"/>
              <a:gd name="connsiteY204" fmla="*/ 4616479 h 5376282"/>
              <a:gd name="connsiteX205" fmla="*/ 5190315 w 8114427"/>
              <a:gd name="connsiteY205" fmla="*/ 4677150 h 5376282"/>
              <a:gd name="connsiteX206" fmla="*/ 5216316 w 8114427"/>
              <a:gd name="connsiteY206" fmla="*/ 4737821 h 5376282"/>
              <a:gd name="connsiteX207" fmla="*/ 5164312 w 8114427"/>
              <a:gd name="connsiteY207" fmla="*/ 4733488 h 5376282"/>
              <a:gd name="connsiteX208" fmla="*/ 5138311 w 8114427"/>
              <a:gd name="connsiteY208" fmla="*/ 4776824 h 5376282"/>
              <a:gd name="connsiteX209" fmla="*/ 5073306 w 8114427"/>
              <a:gd name="connsiteY209" fmla="*/ 4824494 h 5376282"/>
              <a:gd name="connsiteX210" fmla="*/ 5073306 w 8114427"/>
              <a:gd name="connsiteY210" fmla="*/ 4941503 h 5376282"/>
              <a:gd name="connsiteX211" fmla="*/ 5042970 w 8114427"/>
              <a:gd name="connsiteY211" fmla="*/ 4971838 h 5376282"/>
              <a:gd name="connsiteX212" fmla="*/ 5016969 w 8114427"/>
              <a:gd name="connsiteY212" fmla="*/ 5231857 h 5376282"/>
              <a:gd name="connsiteX213" fmla="*/ 4973633 w 8114427"/>
              <a:gd name="connsiteY213" fmla="*/ 5366201 h 5376282"/>
              <a:gd name="connsiteX214" fmla="*/ 4947631 w 8114427"/>
              <a:gd name="connsiteY214" fmla="*/ 5309863 h 5376282"/>
              <a:gd name="connsiteX215" fmla="*/ 4886959 w 8114427"/>
              <a:gd name="connsiteY215" fmla="*/ 5318530 h 5376282"/>
              <a:gd name="connsiteX216" fmla="*/ 4808953 w 8114427"/>
              <a:gd name="connsiteY216" fmla="*/ 5288195 h 5376282"/>
              <a:gd name="connsiteX217" fmla="*/ 4813287 w 8114427"/>
              <a:gd name="connsiteY217" fmla="*/ 5223190 h 5376282"/>
              <a:gd name="connsiteX218" fmla="*/ 4765617 w 8114427"/>
              <a:gd name="connsiteY218" fmla="*/ 5205855 h 5376282"/>
              <a:gd name="connsiteX219" fmla="*/ 4665944 w 8114427"/>
              <a:gd name="connsiteY219" fmla="*/ 5249192 h 5376282"/>
              <a:gd name="connsiteX220" fmla="*/ 4657276 w 8114427"/>
              <a:gd name="connsiteY220" fmla="*/ 5197189 h 5376282"/>
              <a:gd name="connsiteX221" fmla="*/ 4700612 w 8114427"/>
              <a:gd name="connsiteY221" fmla="*/ 5136518 h 5376282"/>
              <a:gd name="connsiteX222" fmla="*/ 4665943 w 8114427"/>
              <a:gd name="connsiteY222" fmla="*/ 5062846 h 5376282"/>
              <a:gd name="connsiteX223" fmla="*/ 4587937 w 8114427"/>
              <a:gd name="connsiteY223" fmla="*/ 5015175 h 5376282"/>
              <a:gd name="connsiteX224" fmla="*/ 4488263 w 8114427"/>
              <a:gd name="connsiteY224" fmla="*/ 5006508 h 5376282"/>
              <a:gd name="connsiteX225" fmla="*/ 4457927 w 8114427"/>
              <a:gd name="connsiteY225" fmla="*/ 5015175 h 5376282"/>
              <a:gd name="connsiteX226" fmla="*/ 4462261 w 8114427"/>
              <a:gd name="connsiteY226" fmla="*/ 5067178 h 5376282"/>
              <a:gd name="connsiteX227" fmla="*/ 4388589 w 8114427"/>
              <a:gd name="connsiteY227" fmla="*/ 5114849 h 5376282"/>
              <a:gd name="connsiteX228" fmla="*/ 4462261 w 8114427"/>
              <a:gd name="connsiteY228" fmla="*/ 5266528 h 5376282"/>
              <a:gd name="connsiteX229" fmla="*/ 4405924 w 8114427"/>
              <a:gd name="connsiteY229" fmla="*/ 5266528 h 5376282"/>
              <a:gd name="connsiteX230" fmla="*/ 4384256 w 8114427"/>
              <a:gd name="connsiteY230" fmla="*/ 5262193 h 5376282"/>
              <a:gd name="connsiteX231" fmla="*/ 4349588 w 8114427"/>
              <a:gd name="connsiteY231" fmla="*/ 5262193 h 5376282"/>
              <a:gd name="connsiteX232" fmla="*/ 4340919 w 8114427"/>
              <a:gd name="connsiteY232" fmla="*/ 5270860 h 5376282"/>
              <a:gd name="connsiteX233" fmla="*/ 4210910 w 8114427"/>
              <a:gd name="connsiteY233" fmla="*/ 5097514 h 5376282"/>
              <a:gd name="connsiteX234" fmla="*/ 4059232 w 8114427"/>
              <a:gd name="connsiteY234" fmla="*/ 4915502 h 5376282"/>
              <a:gd name="connsiteX235" fmla="*/ 4033230 w 8114427"/>
              <a:gd name="connsiteY235" fmla="*/ 4919835 h 5376282"/>
              <a:gd name="connsiteX236" fmla="*/ 3985560 w 8114427"/>
              <a:gd name="connsiteY236" fmla="*/ 4798492 h 5376282"/>
              <a:gd name="connsiteX237" fmla="*/ 3881553 w 8114427"/>
              <a:gd name="connsiteY237" fmla="*/ 4690151 h 5376282"/>
              <a:gd name="connsiteX238" fmla="*/ 3838216 w 8114427"/>
              <a:gd name="connsiteY238" fmla="*/ 4586143 h 5376282"/>
              <a:gd name="connsiteX239" fmla="*/ 3755877 w 8114427"/>
              <a:gd name="connsiteY239" fmla="*/ 4490803 h 5376282"/>
              <a:gd name="connsiteX240" fmla="*/ 3569530 w 8114427"/>
              <a:gd name="connsiteY240" fmla="*/ 4334792 h 5376282"/>
              <a:gd name="connsiteX241" fmla="*/ 3465522 w 8114427"/>
              <a:gd name="connsiteY241" fmla="*/ 4243785 h 5376282"/>
              <a:gd name="connsiteX242" fmla="*/ 3391850 w 8114427"/>
              <a:gd name="connsiteY242" fmla="*/ 4161446 h 5376282"/>
              <a:gd name="connsiteX243" fmla="*/ 3365848 w 8114427"/>
              <a:gd name="connsiteY243" fmla="*/ 4096441 h 5376282"/>
              <a:gd name="connsiteX244" fmla="*/ 3296510 w 8114427"/>
              <a:gd name="connsiteY244" fmla="*/ 4035770 h 5376282"/>
              <a:gd name="connsiteX245" fmla="*/ 3279175 w 8114427"/>
              <a:gd name="connsiteY245" fmla="*/ 3966432 h 5376282"/>
              <a:gd name="connsiteX246" fmla="*/ 3248839 w 8114427"/>
              <a:gd name="connsiteY246" fmla="*/ 3936096 h 5376282"/>
              <a:gd name="connsiteX247" fmla="*/ 3240172 w 8114427"/>
              <a:gd name="connsiteY247" fmla="*/ 3905760 h 5376282"/>
              <a:gd name="connsiteX248" fmla="*/ 3114497 w 8114427"/>
              <a:gd name="connsiteY248" fmla="*/ 3797419 h 5376282"/>
              <a:gd name="connsiteX249" fmla="*/ 2980153 w 8114427"/>
              <a:gd name="connsiteY249" fmla="*/ 3758416 h 5376282"/>
              <a:gd name="connsiteX250" fmla="*/ 2923815 w 8114427"/>
              <a:gd name="connsiteY250" fmla="*/ 3697746 h 5376282"/>
              <a:gd name="connsiteX251" fmla="*/ 2867480 w 8114427"/>
              <a:gd name="connsiteY251" fmla="*/ 3650075 h 5376282"/>
              <a:gd name="connsiteX252" fmla="*/ 2806810 w 8114427"/>
              <a:gd name="connsiteY252" fmla="*/ 3637074 h 5376282"/>
              <a:gd name="connsiteX253" fmla="*/ 2798142 w 8114427"/>
              <a:gd name="connsiteY253" fmla="*/ 3524399 h 5376282"/>
              <a:gd name="connsiteX254" fmla="*/ 2798143 w 8114427"/>
              <a:gd name="connsiteY254" fmla="*/ 3463728 h 5376282"/>
              <a:gd name="connsiteX255" fmla="*/ 2884816 w 8114427"/>
              <a:gd name="connsiteY255" fmla="*/ 3351053 h 5376282"/>
              <a:gd name="connsiteX256" fmla="*/ 2880504 w 8114427"/>
              <a:gd name="connsiteY256" fmla="*/ 3250100 h 5376282"/>
              <a:gd name="connsiteX257" fmla="*/ 2810649 w 8114427"/>
              <a:gd name="connsiteY257" fmla="*/ 3120674 h 5376282"/>
              <a:gd name="connsiteX258" fmla="*/ 2719113 w 8114427"/>
              <a:gd name="connsiteY258" fmla="*/ 3110284 h 5376282"/>
              <a:gd name="connsiteX259" fmla="*/ 2659973 w 8114427"/>
              <a:gd name="connsiteY259" fmla="*/ 3080958 h 5376282"/>
              <a:gd name="connsiteX0" fmla="*/ 1574096 w 8114427"/>
              <a:gd name="connsiteY0" fmla="*/ 3303354 h 5376282"/>
              <a:gd name="connsiteX1" fmla="*/ 1048343 w 8114427"/>
              <a:gd name="connsiteY1" fmla="*/ 2916176 h 5376282"/>
              <a:gd name="connsiteX2" fmla="*/ 903086 w 8114427"/>
              <a:gd name="connsiteY2" fmla="*/ 2778063 h 5376282"/>
              <a:gd name="connsiteX3" fmla="*/ 845937 w 8114427"/>
              <a:gd name="connsiteY3" fmla="*/ 2687575 h 5376282"/>
              <a:gd name="connsiteX4" fmla="*/ 714968 w 8114427"/>
              <a:gd name="connsiteY4" fmla="*/ 2630426 h 5376282"/>
              <a:gd name="connsiteX5" fmla="*/ 703062 w 8114427"/>
              <a:gd name="connsiteY5" fmla="*/ 2544701 h 5376282"/>
              <a:gd name="connsiteX6" fmla="*/ 598286 w 8114427"/>
              <a:gd name="connsiteY6" fmla="*/ 2423257 h 5376282"/>
              <a:gd name="connsiteX7" fmla="*/ 476843 w 8114427"/>
              <a:gd name="connsiteY7" fmla="*/ 2287526 h 5376282"/>
              <a:gd name="connsiteX8" fmla="*/ 622100 w 8114427"/>
              <a:gd name="connsiteY8" fmla="*/ 2330388 h 5376282"/>
              <a:gd name="connsiteX9" fmla="*/ 719731 w 8114427"/>
              <a:gd name="connsiteY9" fmla="*/ 2366107 h 5376282"/>
              <a:gd name="connsiteX10" fmla="*/ 829268 w 8114427"/>
              <a:gd name="connsiteY10" fmla="*/ 2330388 h 5376282"/>
              <a:gd name="connsiteX11" fmla="*/ 933092 w 8114427"/>
              <a:gd name="connsiteY11" fmla="*/ 2462308 h 5376282"/>
              <a:gd name="connsiteX12" fmla="*/ 979286 w 8114427"/>
              <a:gd name="connsiteY12" fmla="*/ 2406588 h 5376282"/>
              <a:gd name="connsiteX13" fmla="*/ 895943 w 8114427"/>
              <a:gd name="connsiteY13" fmla="*/ 2383251 h 5376282"/>
              <a:gd name="connsiteX14" fmla="*/ 897848 w 8114427"/>
              <a:gd name="connsiteY14" fmla="*/ 2294669 h 5376282"/>
              <a:gd name="connsiteX15" fmla="*/ 953093 w 8114427"/>
              <a:gd name="connsiteY15" fmla="*/ 2040828 h 5376282"/>
              <a:gd name="connsiteX16" fmla="*/ 882262 w 8114427"/>
              <a:gd name="connsiteY16" fmla="*/ 1952938 h 5376282"/>
              <a:gd name="connsiteX17" fmla="*/ 819649 w 8114427"/>
              <a:gd name="connsiteY17" fmla="*/ 1842296 h 5376282"/>
              <a:gd name="connsiteX18" fmla="*/ 724892 w 8114427"/>
              <a:gd name="connsiteY18" fmla="*/ 1694990 h 5376282"/>
              <a:gd name="connsiteX19" fmla="*/ 582758 w 8114427"/>
              <a:gd name="connsiteY19" fmla="*/ 1570351 h 5376282"/>
              <a:gd name="connsiteX20" fmla="*/ 490044 w 8114427"/>
              <a:gd name="connsiteY20" fmla="*/ 1461969 h 5376282"/>
              <a:gd name="connsiteX21" fmla="*/ 398787 w 8114427"/>
              <a:gd name="connsiteY21" fmla="*/ 1377494 h 5376282"/>
              <a:gd name="connsiteX22" fmla="*/ 373643 w 8114427"/>
              <a:gd name="connsiteY22" fmla="*/ 1258831 h 5376282"/>
              <a:gd name="connsiteX23" fmla="*/ 379402 w 8114427"/>
              <a:gd name="connsiteY23" fmla="*/ 1151904 h 5376282"/>
              <a:gd name="connsiteX24" fmla="*/ 343327 w 8114427"/>
              <a:gd name="connsiteY24" fmla="*/ 1054238 h 5376282"/>
              <a:gd name="connsiteX25" fmla="*/ 302947 w 8114427"/>
              <a:gd name="connsiteY25" fmla="*/ 996082 h 5376282"/>
              <a:gd name="connsiteX26" fmla="*/ 307902 w 8114427"/>
              <a:gd name="connsiteY26" fmla="*/ 860731 h 5376282"/>
              <a:gd name="connsiteX27" fmla="*/ 218162 w 8114427"/>
              <a:gd name="connsiteY27" fmla="*/ 767429 h 5376282"/>
              <a:gd name="connsiteX28" fmla="*/ 238786 w 8114427"/>
              <a:gd name="connsiteY28" fmla="*/ 673694 h 5376282"/>
              <a:gd name="connsiteX29" fmla="*/ 131859 w 8114427"/>
              <a:gd name="connsiteY29" fmla="*/ 414074 h 5376282"/>
              <a:gd name="connsiteX30" fmla="*/ 179454 w 8114427"/>
              <a:gd name="connsiteY30" fmla="*/ 360503 h 5376282"/>
              <a:gd name="connsiteX31" fmla="*/ 91696 w 8114427"/>
              <a:gd name="connsiteY31" fmla="*/ 241499 h 5376282"/>
              <a:gd name="connsiteX32" fmla="*/ 44535 w 8114427"/>
              <a:gd name="connsiteY32" fmla="*/ 106364 h 5376282"/>
              <a:gd name="connsiteX33" fmla="*/ 73903 w 8114427"/>
              <a:gd name="connsiteY33" fmla="*/ 3029 h 5376282"/>
              <a:gd name="connsiteX34" fmla="*/ 914999 w 8114427"/>
              <a:gd name="connsiteY34" fmla="*/ 32694 h 5376282"/>
              <a:gd name="connsiteX35" fmla="*/ 985387 w 8114427"/>
              <a:gd name="connsiteY35" fmla="*/ 86035 h 5376282"/>
              <a:gd name="connsiteX36" fmla="*/ 1040724 w 8114427"/>
              <a:gd name="connsiteY36" fmla="*/ 212028 h 5376282"/>
              <a:gd name="connsiteX37" fmla="*/ 2217091 w 8114427"/>
              <a:gd name="connsiteY37" fmla="*/ 808490 h 5376282"/>
              <a:gd name="connsiteX38" fmla="*/ 2789562 w 8114427"/>
              <a:gd name="connsiteY38" fmla="*/ 907056 h 5376282"/>
              <a:gd name="connsiteX39" fmla="*/ 3280035 w 8114427"/>
              <a:gd name="connsiteY39" fmla="*/ 953195 h 5376282"/>
              <a:gd name="connsiteX40" fmla="*/ 3494599 w 8114427"/>
              <a:gd name="connsiteY40" fmla="*/ 977101 h 5376282"/>
              <a:gd name="connsiteX41" fmla="*/ 3506552 w 8114427"/>
              <a:gd name="connsiteY41" fmla="*/ 977101 h 5376282"/>
              <a:gd name="connsiteX42" fmla="*/ 3518505 w 8114427"/>
              <a:gd name="connsiteY42" fmla="*/ 779877 h 5376282"/>
              <a:gd name="connsiteX43" fmla="*/ 3518505 w 8114427"/>
              <a:gd name="connsiteY43" fmla="*/ 773901 h 5376282"/>
              <a:gd name="connsiteX44" fmla="*/ 3655964 w 8114427"/>
              <a:gd name="connsiteY44" fmla="*/ 773901 h 5376282"/>
              <a:gd name="connsiteX45" fmla="*/ 4205799 w 8114427"/>
              <a:gd name="connsiteY45" fmla="*/ 821713 h 5376282"/>
              <a:gd name="connsiteX46" fmla="*/ 4241658 w 8114427"/>
              <a:gd name="connsiteY46" fmla="*/ 821713 h 5376282"/>
              <a:gd name="connsiteX47" fmla="*/ 4271540 w 8114427"/>
              <a:gd name="connsiteY47" fmla="*/ 851595 h 5376282"/>
              <a:gd name="connsiteX48" fmla="*/ 4295446 w 8114427"/>
              <a:gd name="connsiteY48" fmla="*/ 905383 h 5376282"/>
              <a:gd name="connsiteX49" fmla="*/ 4301423 w 8114427"/>
              <a:gd name="connsiteY49" fmla="*/ 953195 h 5376282"/>
              <a:gd name="connsiteX50" fmla="*/ 4343258 w 8114427"/>
              <a:gd name="connsiteY50" fmla="*/ 1001007 h 5376282"/>
              <a:gd name="connsiteX51" fmla="*/ 4408999 w 8114427"/>
              <a:gd name="connsiteY51" fmla="*/ 1012960 h 5376282"/>
              <a:gd name="connsiteX52" fmla="*/ 4462787 w 8114427"/>
              <a:gd name="connsiteY52" fmla="*/ 1060772 h 5376282"/>
              <a:gd name="connsiteX53" fmla="*/ 4504623 w 8114427"/>
              <a:gd name="connsiteY53" fmla="*/ 1114560 h 5376282"/>
              <a:gd name="connsiteX54" fmla="*/ 4558411 w 8114427"/>
              <a:gd name="connsiteY54" fmla="*/ 1168348 h 5376282"/>
              <a:gd name="connsiteX55" fmla="*/ 4576340 w 8114427"/>
              <a:gd name="connsiteY55" fmla="*/ 1198230 h 5376282"/>
              <a:gd name="connsiteX56" fmla="*/ 4630129 w 8114427"/>
              <a:gd name="connsiteY56" fmla="*/ 1246042 h 5376282"/>
              <a:gd name="connsiteX57" fmla="*/ 4683917 w 8114427"/>
              <a:gd name="connsiteY57" fmla="*/ 1293854 h 5376282"/>
              <a:gd name="connsiteX58" fmla="*/ 4689893 w 8114427"/>
              <a:gd name="connsiteY58" fmla="*/ 1293854 h 5376282"/>
              <a:gd name="connsiteX59" fmla="*/ 4749658 w 8114427"/>
              <a:gd name="connsiteY59" fmla="*/ 1311783 h 5376282"/>
              <a:gd name="connsiteX60" fmla="*/ 4791493 w 8114427"/>
              <a:gd name="connsiteY60" fmla="*/ 1365572 h 5376282"/>
              <a:gd name="connsiteX61" fmla="*/ 4797470 w 8114427"/>
              <a:gd name="connsiteY61" fmla="*/ 1377524 h 5376282"/>
              <a:gd name="connsiteX62" fmla="*/ 4821376 w 8114427"/>
              <a:gd name="connsiteY62" fmla="*/ 1401430 h 5376282"/>
              <a:gd name="connsiteX63" fmla="*/ 4845281 w 8114427"/>
              <a:gd name="connsiteY63" fmla="*/ 1443266 h 5376282"/>
              <a:gd name="connsiteX64" fmla="*/ 4851258 w 8114427"/>
              <a:gd name="connsiteY64" fmla="*/ 1491077 h 5376282"/>
              <a:gd name="connsiteX65" fmla="*/ 4863211 w 8114427"/>
              <a:gd name="connsiteY65" fmla="*/ 1514983 h 5376282"/>
              <a:gd name="connsiteX66" fmla="*/ 4887117 w 8114427"/>
              <a:gd name="connsiteY66" fmla="*/ 1544866 h 5376282"/>
              <a:gd name="connsiteX67" fmla="*/ 4911023 w 8114427"/>
              <a:gd name="connsiteY67" fmla="*/ 1580724 h 5376282"/>
              <a:gd name="connsiteX68" fmla="*/ 4922976 w 8114427"/>
              <a:gd name="connsiteY68" fmla="*/ 1610607 h 5376282"/>
              <a:gd name="connsiteX69" fmla="*/ 4899070 w 8114427"/>
              <a:gd name="connsiteY69" fmla="*/ 1664395 h 5376282"/>
              <a:gd name="connsiteX70" fmla="*/ 4922976 w 8114427"/>
              <a:gd name="connsiteY70" fmla="*/ 1712207 h 5376282"/>
              <a:gd name="connsiteX71" fmla="*/ 4934929 w 8114427"/>
              <a:gd name="connsiteY71" fmla="*/ 1742089 h 5376282"/>
              <a:gd name="connsiteX72" fmla="*/ 4952858 w 8114427"/>
              <a:gd name="connsiteY72" fmla="*/ 1783924 h 5376282"/>
              <a:gd name="connsiteX73" fmla="*/ 4964811 w 8114427"/>
              <a:gd name="connsiteY73" fmla="*/ 1801854 h 5376282"/>
              <a:gd name="connsiteX74" fmla="*/ 4964811 w 8114427"/>
              <a:gd name="connsiteY74" fmla="*/ 1831736 h 5376282"/>
              <a:gd name="connsiteX75" fmla="*/ 5012623 w 8114427"/>
              <a:gd name="connsiteY75" fmla="*/ 1891501 h 5376282"/>
              <a:gd name="connsiteX76" fmla="*/ 5042505 w 8114427"/>
              <a:gd name="connsiteY76" fmla="*/ 1909430 h 5376282"/>
              <a:gd name="connsiteX77" fmla="*/ 5048481 w 8114427"/>
              <a:gd name="connsiteY77" fmla="*/ 1903454 h 5376282"/>
              <a:gd name="connsiteX78" fmla="*/ 5090317 w 8114427"/>
              <a:gd name="connsiteY78" fmla="*/ 1921383 h 5376282"/>
              <a:gd name="connsiteX79" fmla="*/ 5144105 w 8114427"/>
              <a:gd name="connsiteY79" fmla="*/ 1969195 h 5376282"/>
              <a:gd name="connsiteX80" fmla="*/ 5185940 w 8114427"/>
              <a:gd name="connsiteY80" fmla="*/ 2005054 h 5376282"/>
              <a:gd name="connsiteX81" fmla="*/ 5221799 w 8114427"/>
              <a:gd name="connsiteY81" fmla="*/ 2017007 h 5376282"/>
              <a:gd name="connsiteX82" fmla="*/ 5275587 w 8114427"/>
              <a:gd name="connsiteY82" fmla="*/ 2028960 h 5376282"/>
              <a:gd name="connsiteX83" fmla="*/ 5275587 w 8114427"/>
              <a:gd name="connsiteY83" fmla="*/ 2052866 h 5376282"/>
              <a:gd name="connsiteX84" fmla="*/ 5323399 w 8114427"/>
              <a:gd name="connsiteY84" fmla="*/ 2082748 h 5376282"/>
              <a:gd name="connsiteX85" fmla="*/ 5359258 w 8114427"/>
              <a:gd name="connsiteY85" fmla="*/ 2088724 h 5376282"/>
              <a:gd name="connsiteX86" fmla="*/ 5401093 w 8114427"/>
              <a:gd name="connsiteY86" fmla="*/ 2124583 h 5376282"/>
              <a:gd name="connsiteX87" fmla="*/ 5430976 w 8114427"/>
              <a:gd name="connsiteY87" fmla="*/ 2142513 h 5376282"/>
              <a:gd name="connsiteX88" fmla="*/ 5442929 w 8114427"/>
              <a:gd name="connsiteY88" fmla="*/ 2148489 h 5376282"/>
              <a:gd name="connsiteX89" fmla="*/ 5466834 w 8114427"/>
              <a:gd name="connsiteY89" fmla="*/ 2154466 h 5376282"/>
              <a:gd name="connsiteX90" fmla="*/ 5526599 w 8114427"/>
              <a:gd name="connsiteY90" fmla="*/ 2178372 h 5376282"/>
              <a:gd name="connsiteX91" fmla="*/ 5550505 w 8114427"/>
              <a:gd name="connsiteY91" fmla="*/ 2154466 h 5376282"/>
              <a:gd name="connsiteX92" fmla="*/ 5574411 w 8114427"/>
              <a:gd name="connsiteY92" fmla="*/ 2130560 h 5376282"/>
              <a:gd name="connsiteX93" fmla="*/ 5604293 w 8114427"/>
              <a:gd name="connsiteY93" fmla="*/ 2088724 h 5376282"/>
              <a:gd name="connsiteX94" fmla="*/ 5646129 w 8114427"/>
              <a:gd name="connsiteY94" fmla="*/ 2064819 h 5376282"/>
              <a:gd name="connsiteX95" fmla="*/ 5634176 w 8114427"/>
              <a:gd name="connsiteY95" fmla="*/ 2046889 h 5376282"/>
              <a:gd name="connsiteX96" fmla="*/ 5634176 w 8114427"/>
              <a:gd name="connsiteY96" fmla="*/ 2011030 h 5376282"/>
              <a:gd name="connsiteX97" fmla="*/ 5670034 w 8114427"/>
              <a:gd name="connsiteY97" fmla="*/ 1975172 h 5376282"/>
              <a:gd name="connsiteX98" fmla="*/ 5670034 w 8114427"/>
              <a:gd name="connsiteY98" fmla="*/ 1957242 h 5376282"/>
              <a:gd name="connsiteX99" fmla="*/ 5735776 w 8114427"/>
              <a:gd name="connsiteY99" fmla="*/ 1819783 h 5376282"/>
              <a:gd name="connsiteX100" fmla="*/ 5753705 w 8114427"/>
              <a:gd name="connsiteY100" fmla="*/ 1813807 h 5376282"/>
              <a:gd name="connsiteX101" fmla="*/ 5843352 w 8114427"/>
              <a:gd name="connsiteY101" fmla="*/ 1795877 h 5376282"/>
              <a:gd name="connsiteX102" fmla="*/ 5855305 w 8114427"/>
              <a:gd name="connsiteY102" fmla="*/ 1795877 h 5376282"/>
              <a:gd name="connsiteX103" fmla="*/ 5879210 w 8114427"/>
              <a:gd name="connsiteY103" fmla="*/ 1765996 h 5376282"/>
              <a:gd name="connsiteX104" fmla="*/ 6070456 w 8114427"/>
              <a:gd name="connsiteY104" fmla="*/ 1789901 h 5376282"/>
              <a:gd name="connsiteX105" fmla="*/ 6219869 w 8114427"/>
              <a:gd name="connsiteY105" fmla="*/ 1807830 h 5376282"/>
              <a:gd name="connsiteX106" fmla="*/ 6291586 w 8114427"/>
              <a:gd name="connsiteY106" fmla="*/ 1849666 h 5376282"/>
              <a:gd name="connsiteX107" fmla="*/ 6327444 w 8114427"/>
              <a:gd name="connsiteY107" fmla="*/ 1897477 h 5376282"/>
              <a:gd name="connsiteX108" fmla="*/ 6333421 w 8114427"/>
              <a:gd name="connsiteY108" fmla="*/ 1939313 h 5376282"/>
              <a:gd name="connsiteX109" fmla="*/ 6423067 w 8114427"/>
              <a:gd name="connsiteY109" fmla="*/ 1951266 h 5376282"/>
              <a:gd name="connsiteX110" fmla="*/ 6452950 w 8114427"/>
              <a:gd name="connsiteY110" fmla="*/ 2017007 h 5376282"/>
              <a:gd name="connsiteX111" fmla="*/ 6512713 w 8114427"/>
              <a:gd name="connsiteY111" fmla="*/ 2046889 h 5376282"/>
              <a:gd name="connsiteX112" fmla="*/ 6584431 w 8114427"/>
              <a:gd name="connsiteY112" fmla="*/ 2118606 h 5376282"/>
              <a:gd name="connsiteX113" fmla="*/ 6620289 w 8114427"/>
              <a:gd name="connsiteY113" fmla="*/ 2256065 h 5376282"/>
              <a:gd name="connsiteX114" fmla="*/ 6703960 w 8114427"/>
              <a:gd name="connsiteY114" fmla="*/ 2381572 h 5376282"/>
              <a:gd name="connsiteX115" fmla="*/ 6745795 w 8114427"/>
              <a:gd name="connsiteY115" fmla="*/ 2501101 h 5376282"/>
              <a:gd name="connsiteX116" fmla="*/ 6829465 w 8114427"/>
              <a:gd name="connsiteY116" fmla="*/ 2560866 h 5376282"/>
              <a:gd name="connsiteX117" fmla="*/ 6889229 w 8114427"/>
              <a:gd name="connsiteY117" fmla="*/ 2650512 h 5376282"/>
              <a:gd name="connsiteX118" fmla="*/ 6948993 w 8114427"/>
              <a:gd name="connsiteY118" fmla="*/ 2758089 h 5376282"/>
              <a:gd name="connsiteX119" fmla="*/ 6996805 w 8114427"/>
              <a:gd name="connsiteY119" fmla="*/ 2805900 h 5376282"/>
              <a:gd name="connsiteX120" fmla="*/ 7068521 w 8114427"/>
              <a:gd name="connsiteY120" fmla="*/ 2829806 h 5376282"/>
              <a:gd name="connsiteX121" fmla="*/ 7080473 w 8114427"/>
              <a:gd name="connsiteY121" fmla="*/ 2907501 h 5376282"/>
              <a:gd name="connsiteX122" fmla="*/ 7086450 w 8114427"/>
              <a:gd name="connsiteY122" fmla="*/ 2979218 h 5376282"/>
              <a:gd name="connsiteX123" fmla="*/ 7104378 w 8114427"/>
              <a:gd name="connsiteY123" fmla="*/ 3080819 h 5376282"/>
              <a:gd name="connsiteX124" fmla="*/ 7146214 w 8114427"/>
              <a:gd name="connsiteY124" fmla="*/ 3182419 h 5376282"/>
              <a:gd name="connsiteX125" fmla="*/ 7176095 w 8114427"/>
              <a:gd name="connsiteY125" fmla="*/ 3194372 h 5376282"/>
              <a:gd name="connsiteX126" fmla="*/ 7200002 w 8114427"/>
              <a:gd name="connsiteY126" fmla="*/ 3260112 h 5376282"/>
              <a:gd name="connsiteX127" fmla="*/ 7277694 w 8114427"/>
              <a:gd name="connsiteY127" fmla="*/ 3361711 h 5376282"/>
              <a:gd name="connsiteX128" fmla="*/ 7385271 w 8114427"/>
              <a:gd name="connsiteY128" fmla="*/ 3391593 h 5376282"/>
              <a:gd name="connsiteX129" fmla="*/ 7451012 w 8114427"/>
              <a:gd name="connsiteY129" fmla="*/ 3445381 h 5376282"/>
              <a:gd name="connsiteX130" fmla="*/ 7558588 w 8114427"/>
              <a:gd name="connsiteY130" fmla="*/ 3451357 h 5376282"/>
              <a:gd name="connsiteX131" fmla="*/ 7630305 w 8114427"/>
              <a:gd name="connsiteY131" fmla="*/ 3517097 h 5376282"/>
              <a:gd name="connsiteX132" fmla="*/ 7702023 w 8114427"/>
              <a:gd name="connsiteY132" fmla="*/ 3546980 h 5376282"/>
              <a:gd name="connsiteX133" fmla="*/ 7857410 w 8114427"/>
              <a:gd name="connsiteY133" fmla="*/ 3535026 h 5376282"/>
              <a:gd name="connsiteX134" fmla="*/ 7970962 w 8114427"/>
              <a:gd name="connsiteY134" fmla="*/ 3588814 h 5376282"/>
              <a:gd name="connsiteX135" fmla="*/ 8012796 w 8114427"/>
              <a:gd name="connsiteY135" fmla="*/ 3612720 h 5376282"/>
              <a:gd name="connsiteX136" fmla="*/ 8090490 w 8114427"/>
              <a:gd name="connsiteY136" fmla="*/ 3564909 h 5376282"/>
              <a:gd name="connsiteX137" fmla="*/ 8108418 w 8114427"/>
              <a:gd name="connsiteY137" fmla="*/ 3558932 h 5376282"/>
              <a:gd name="connsiteX138" fmla="*/ 8114394 w 8114427"/>
              <a:gd name="connsiteY138" fmla="*/ 3720296 h 5376282"/>
              <a:gd name="connsiteX139" fmla="*/ 8030724 w 8114427"/>
              <a:gd name="connsiteY139" fmla="*/ 3893614 h 5376282"/>
              <a:gd name="connsiteX140" fmla="*/ 7970960 w 8114427"/>
              <a:gd name="connsiteY140" fmla="*/ 4054978 h 5376282"/>
              <a:gd name="connsiteX141" fmla="*/ 7929124 w 8114427"/>
              <a:gd name="connsiteY141" fmla="*/ 4365754 h 5376282"/>
              <a:gd name="connsiteX142" fmla="*/ 7911195 w 8114427"/>
              <a:gd name="connsiteY142" fmla="*/ 4568954 h 5376282"/>
              <a:gd name="connsiteX143" fmla="*/ 7917171 w 8114427"/>
              <a:gd name="connsiteY143" fmla="*/ 4736295 h 5376282"/>
              <a:gd name="connsiteX144" fmla="*/ 7917171 w 8114427"/>
              <a:gd name="connsiteY144" fmla="*/ 4867777 h 5376282"/>
              <a:gd name="connsiteX145" fmla="*/ 7929124 w 8114427"/>
              <a:gd name="connsiteY145" fmla="*/ 5029141 h 5376282"/>
              <a:gd name="connsiteX146" fmla="*/ 7893266 w 8114427"/>
              <a:gd name="connsiteY146" fmla="*/ 5166599 h 5376282"/>
              <a:gd name="connsiteX147" fmla="*/ 7905219 w 8114427"/>
              <a:gd name="connsiteY147" fmla="*/ 5280152 h 5376282"/>
              <a:gd name="connsiteX148" fmla="*/ 7935101 w 8114427"/>
              <a:gd name="connsiteY148" fmla="*/ 5369799 h 5376282"/>
              <a:gd name="connsiteX149" fmla="*/ 7911195 w 8114427"/>
              <a:gd name="connsiteY149" fmla="*/ 5369798 h 5376282"/>
              <a:gd name="connsiteX150" fmla="*/ 7815571 w 8114427"/>
              <a:gd name="connsiteY150" fmla="*/ 5327962 h 5376282"/>
              <a:gd name="connsiteX151" fmla="*/ 7725924 w 8114427"/>
              <a:gd name="connsiteY151" fmla="*/ 5286127 h 5376282"/>
              <a:gd name="connsiteX152" fmla="*/ 7678113 w 8114427"/>
              <a:gd name="connsiteY152" fmla="*/ 5292104 h 5376282"/>
              <a:gd name="connsiteX153" fmla="*/ 7546631 w 8114427"/>
              <a:gd name="connsiteY153" fmla="*/ 5298081 h 5376282"/>
              <a:gd name="connsiteX154" fmla="*/ 7474913 w 8114427"/>
              <a:gd name="connsiteY154" fmla="*/ 5310034 h 5376282"/>
              <a:gd name="connsiteX155" fmla="*/ 7445031 w 8114427"/>
              <a:gd name="connsiteY155" fmla="*/ 5339916 h 5376282"/>
              <a:gd name="connsiteX156" fmla="*/ 7259760 w 8114427"/>
              <a:gd name="connsiteY156" fmla="*/ 5298080 h 5376282"/>
              <a:gd name="connsiteX157" fmla="*/ 7214129 w 8114427"/>
              <a:gd name="connsiteY157" fmla="*/ 5192855 h 5376282"/>
              <a:gd name="connsiteX158" fmla="*/ 7179460 w 8114427"/>
              <a:gd name="connsiteY158" fmla="*/ 5214524 h 5376282"/>
              <a:gd name="connsiteX159" fmla="*/ 7144791 w 8114427"/>
              <a:gd name="connsiteY159" fmla="*/ 5179854 h 5376282"/>
              <a:gd name="connsiteX160" fmla="*/ 7127456 w 8114427"/>
              <a:gd name="connsiteY160" fmla="*/ 5218856 h 5376282"/>
              <a:gd name="connsiteX161" fmla="*/ 6915107 w 8114427"/>
              <a:gd name="connsiteY161" fmla="*/ 5145184 h 5376282"/>
              <a:gd name="connsiteX162" fmla="*/ 6893439 w 8114427"/>
              <a:gd name="connsiteY162" fmla="*/ 5097514 h 5376282"/>
              <a:gd name="connsiteX163" fmla="*/ 6941109 w 8114427"/>
              <a:gd name="connsiteY163" fmla="*/ 5054178 h 5376282"/>
              <a:gd name="connsiteX164" fmla="*/ 6906440 w 8114427"/>
              <a:gd name="connsiteY164" fmla="*/ 4976172 h 5376282"/>
              <a:gd name="connsiteX165" fmla="*/ 6863104 w 8114427"/>
              <a:gd name="connsiteY165" fmla="*/ 4980506 h 5376282"/>
              <a:gd name="connsiteX166" fmla="*/ 6880438 w 8114427"/>
              <a:gd name="connsiteY166" fmla="*/ 4928502 h 5376282"/>
              <a:gd name="connsiteX167" fmla="*/ 6780764 w 8114427"/>
              <a:gd name="connsiteY167" fmla="*/ 4928502 h 5376282"/>
              <a:gd name="connsiteX168" fmla="*/ 6750429 w 8114427"/>
              <a:gd name="connsiteY168" fmla="*/ 4958837 h 5376282"/>
              <a:gd name="connsiteX169" fmla="*/ 6715759 w 8114427"/>
              <a:gd name="connsiteY169" fmla="*/ 4950170 h 5376282"/>
              <a:gd name="connsiteX170" fmla="*/ 6702758 w 8114427"/>
              <a:gd name="connsiteY170" fmla="*/ 4915501 h 5376282"/>
              <a:gd name="connsiteX171" fmla="*/ 6698424 w 8114427"/>
              <a:gd name="connsiteY171" fmla="*/ 4824495 h 5376282"/>
              <a:gd name="connsiteX172" fmla="*/ 6681090 w 8114427"/>
              <a:gd name="connsiteY172" fmla="*/ 4729155 h 5376282"/>
              <a:gd name="connsiteX173" fmla="*/ 6685423 w 8114427"/>
              <a:gd name="connsiteY173" fmla="*/ 4659816 h 5376282"/>
              <a:gd name="connsiteX174" fmla="*/ 6620418 w 8114427"/>
              <a:gd name="connsiteY174" fmla="*/ 4573142 h 5376282"/>
              <a:gd name="connsiteX175" fmla="*/ 6624753 w 8114427"/>
              <a:gd name="connsiteY175" fmla="*/ 4425798 h 5376282"/>
              <a:gd name="connsiteX176" fmla="*/ 6529412 w 8114427"/>
              <a:gd name="connsiteY176" fmla="*/ 4304457 h 5376282"/>
              <a:gd name="connsiteX177" fmla="*/ 6494743 w 8114427"/>
              <a:gd name="connsiteY177" fmla="*/ 4261120 h 5376282"/>
              <a:gd name="connsiteX178" fmla="*/ 6438406 w 8114427"/>
              <a:gd name="connsiteY178" fmla="*/ 4274121 h 5376282"/>
              <a:gd name="connsiteX179" fmla="*/ 6395069 w 8114427"/>
              <a:gd name="connsiteY179" fmla="*/ 4252453 h 5376282"/>
              <a:gd name="connsiteX180" fmla="*/ 6356067 w 8114427"/>
              <a:gd name="connsiteY180" fmla="*/ 4174447 h 5376282"/>
              <a:gd name="connsiteX181" fmla="*/ 6299729 w 8114427"/>
              <a:gd name="connsiteY181" fmla="*/ 4183114 h 5376282"/>
              <a:gd name="connsiteX182" fmla="*/ 6243391 w 8114427"/>
              <a:gd name="connsiteY182" fmla="*/ 4204783 h 5376282"/>
              <a:gd name="connsiteX183" fmla="*/ 6165385 w 8114427"/>
              <a:gd name="connsiteY183" fmla="*/ 4209116 h 5376282"/>
              <a:gd name="connsiteX184" fmla="*/ 6161052 w 8114427"/>
              <a:gd name="connsiteY184" fmla="*/ 4174447 h 5376282"/>
              <a:gd name="connsiteX185" fmla="*/ 6182721 w 8114427"/>
              <a:gd name="connsiteY185" fmla="*/ 4165779 h 5376282"/>
              <a:gd name="connsiteX186" fmla="*/ 6139384 w 8114427"/>
              <a:gd name="connsiteY186" fmla="*/ 4126776 h 5376282"/>
              <a:gd name="connsiteX187" fmla="*/ 6100381 w 8114427"/>
              <a:gd name="connsiteY187" fmla="*/ 4113776 h 5376282"/>
              <a:gd name="connsiteX188" fmla="*/ 6018041 w 8114427"/>
              <a:gd name="connsiteY188" fmla="*/ 4035770 h 5376282"/>
              <a:gd name="connsiteX189" fmla="*/ 5840362 w 8114427"/>
              <a:gd name="connsiteY189" fmla="*/ 4014102 h 5376282"/>
              <a:gd name="connsiteX190" fmla="*/ 5788357 w 8114427"/>
              <a:gd name="connsiteY190" fmla="*/ 4027103 h 5376282"/>
              <a:gd name="connsiteX191" fmla="*/ 5736354 w 8114427"/>
              <a:gd name="connsiteY191" fmla="*/ 4035771 h 5376282"/>
              <a:gd name="connsiteX192" fmla="*/ 5745022 w 8114427"/>
              <a:gd name="connsiteY192" fmla="*/ 4079107 h 5376282"/>
              <a:gd name="connsiteX193" fmla="*/ 5801360 w 8114427"/>
              <a:gd name="connsiteY193" fmla="*/ 4157112 h 5376282"/>
              <a:gd name="connsiteX194" fmla="*/ 5801359 w 8114427"/>
              <a:gd name="connsiteY194" fmla="*/ 4339126 h 5376282"/>
              <a:gd name="connsiteX195" fmla="*/ 5675683 w 8114427"/>
              <a:gd name="connsiteY195" fmla="*/ 4365128 h 5376282"/>
              <a:gd name="connsiteX196" fmla="*/ 5558675 w 8114427"/>
              <a:gd name="connsiteY196" fmla="*/ 4352126 h 5376282"/>
              <a:gd name="connsiteX197" fmla="*/ 5467668 w 8114427"/>
              <a:gd name="connsiteY197" fmla="*/ 4330458 h 5376282"/>
              <a:gd name="connsiteX198" fmla="*/ 5406997 w 8114427"/>
              <a:gd name="connsiteY198" fmla="*/ 4352127 h 5376282"/>
              <a:gd name="connsiteX199" fmla="*/ 5359327 w 8114427"/>
              <a:gd name="connsiteY199" fmla="*/ 4399797 h 5376282"/>
              <a:gd name="connsiteX200" fmla="*/ 5298656 w 8114427"/>
              <a:gd name="connsiteY200" fmla="*/ 4443134 h 5376282"/>
              <a:gd name="connsiteX201" fmla="*/ 5272654 w 8114427"/>
              <a:gd name="connsiteY201" fmla="*/ 4486469 h 5376282"/>
              <a:gd name="connsiteX202" fmla="*/ 5198982 w 8114427"/>
              <a:gd name="connsiteY202" fmla="*/ 4521139 h 5376282"/>
              <a:gd name="connsiteX203" fmla="*/ 5203315 w 8114427"/>
              <a:gd name="connsiteY203" fmla="*/ 4577477 h 5376282"/>
              <a:gd name="connsiteX204" fmla="*/ 5185981 w 8114427"/>
              <a:gd name="connsiteY204" fmla="*/ 4616479 h 5376282"/>
              <a:gd name="connsiteX205" fmla="*/ 5190315 w 8114427"/>
              <a:gd name="connsiteY205" fmla="*/ 4677150 h 5376282"/>
              <a:gd name="connsiteX206" fmla="*/ 5216316 w 8114427"/>
              <a:gd name="connsiteY206" fmla="*/ 4737821 h 5376282"/>
              <a:gd name="connsiteX207" fmla="*/ 5164312 w 8114427"/>
              <a:gd name="connsiteY207" fmla="*/ 4733488 h 5376282"/>
              <a:gd name="connsiteX208" fmla="*/ 5138311 w 8114427"/>
              <a:gd name="connsiteY208" fmla="*/ 4776824 h 5376282"/>
              <a:gd name="connsiteX209" fmla="*/ 5073306 w 8114427"/>
              <a:gd name="connsiteY209" fmla="*/ 4824494 h 5376282"/>
              <a:gd name="connsiteX210" fmla="*/ 5073306 w 8114427"/>
              <a:gd name="connsiteY210" fmla="*/ 4941503 h 5376282"/>
              <a:gd name="connsiteX211" fmla="*/ 5042970 w 8114427"/>
              <a:gd name="connsiteY211" fmla="*/ 4971838 h 5376282"/>
              <a:gd name="connsiteX212" fmla="*/ 5016969 w 8114427"/>
              <a:gd name="connsiteY212" fmla="*/ 5231857 h 5376282"/>
              <a:gd name="connsiteX213" fmla="*/ 4973633 w 8114427"/>
              <a:gd name="connsiteY213" fmla="*/ 5366201 h 5376282"/>
              <a:gd name="connsiteX214" fmla="*/ 4947631 w 8114427"/>
              <a:gd name="connsiteY214" fmla="*/ 5309863 h 5376282"/>
              <a:gd name="connsiteX215" fmla="*/ 4886959 w 8114427"/>
              <a:gd name="connsiteY215" fmla="*/ 5318530 h 5376282"/>
              <a:gd name="connsiteX216" fmla="*/ 4808953 w 8114427"/>
              <a:gd name="connsiteY216" fmla="*/ 5288195 h 5376282"/>
              <a:gd name="connsiteX217" fmla="*/ 4813287 w 8114427"/>
              <a:gd name="connsiteY217" fmla="*/ 5223190 h 5376282"/>
              <a:gd name="connsiteX218" fmla="*/ 4765617 w 8114427"/>
              <a:gd name="connsiteY218" fmla="*/ 5205855 h 5376282"/>
              <a:gd name="connsiteX219" fmla="*/ 4665944 w 8114427"/>
              <a:gd name="connsiteY219" fmla="*/ 5249192 h 5376282"/>
              <a:gd name="connsiteX220" fmla="*/ 4657276 w 8114427"/>
              <a:gd name="connsiteY220" fmla="*/ 5197189 h 5376282"/>
              <a:gd name="connsiteX221" fmla="*/ 4700612 w 8114427"/>
              <a:gd name="connsiteY221" fmla="*/ 5136518 h 5376282"/>
              <a:gd name="connsiteX222" fmla="*/ 4665943 w 8114427"/>
              <a:gd name="connsiteY222" fmla="*/ 5062846 h 5376282"/>
              <a:gd name="connsiteX223" fmla="*/ 4587937 w 8114427"/>
              <a:gd name="connsiteY223" fmla="*/ 5015175 h 5376282"/>
              <a:gd name="connsiteX224" fmla="*/ 4488263 w 8114427"/>
              <a:gd name="connsiteY224" fmla="*/ 5006508 h 5376282"/>
              <a:gd name="connsiteX225" fmla="*/ 4457927 w 8114427"/>
              <a:gd name="connsiteY225" fmla="*/ 5015175 h 5376282"/>
              <a:gd name="connsiteX226" fmla="*/ 4462261 w 8114427"/>
              <a:gd name="connsiteY226" fmla="*/ 5067178 h 5376282"/>
              <a:gd name="connsiteX227" fmla="*/ 4388589 w 8114427"/>
              <a:gd name="connsiteY227" fmla="*/ 5114849 h 5376282"/>
              <a:gd name="connsiteX228" fmla="*/ 4462261 w 8114427"/>
              <a:gd name="connsiteY228" fmla="*/ 5266528 h 5376282"/>
              <a:gd name="connsiteX229" fmla="*/ 4405924 w 8114427"/>
              <a:gd name="connsiteY229" fmla="*/ 5266528 h 5376282"/>
              <a:gd name="connsiteX230" fmla="*/ 4384256 w 8114427"/>
              <a:gd name="connsiteY230" fmla="*/ 5262193 h 5376282"/>
              <a:gd name="connsiteX231" fmla="*/ 4349588 w 8114427"/>
              <a:gd name="connsiteY231" fmla="*/ 5262193 h 5376282"/>
              <a:gd name="connsiteX232" fmla="*/ 4340919 w 8114427"/>
              <a:gd name="connsiteY232" fmla="*/ 5270860 h 5376282"/>
              <a:gd name="connsiteX233" fmla="*/ 4210910 w 8114427"/>
              <a:gd name="connsiteY233" fmla="*/ 5097514 h 5376282"/>
              <a:gd name="connsiteX234" fmla="*/ 4059232 w 8114427"/>
              <a:gd name="connsiteY234" fmla="*/ 4915502 h 5376282"/>
              <a:gd name="connsiteX235" fmla="*/ 4033230 w 8114427"/>
              <a:gd name="connsiteY235" fmla="*/ 4919835 h 5376282"/>
              <a:gd name="connsiteX236" fmla="*/ 3985560 w 8114427"/>
              <a:gd name="connsiteY236" fmla="*/ 4798492 h 5376282"/>
              <a:gd name="connsiteX237" fmla="*/ 3881553 w 8114427"/>
              <a:gd name="connsiteY237" fmla="*/ 4690151 h 5376282"/>
              <a:gd name="connsiteX238" fmla="*/ 3838216 w 8114427"/>
              <a:gd name="connsiteY238" fmla="*/ 4586143 h 5376282"/>
              <a:gd name="connsiteX239" fmla="*/ 3755877 w 8114427"/>
              <a:gd name="connsiteY239" fmla="*/ 4490803 h 5376282"/>
              <a:gd name="connsiteX240" fmla="*/ 3569530 w 8114427"/>
              <a:gd name="connsiteY240" fmla="*/ 4334792 h 5376282"/>
              <a:gd name="connsiteX241" fmla="*/ 3465522 w 8114427"/>
              <a:gd name="connsiteY241" fmla="*/ 4243785 h 5376282"/>
              <a:gd name="connsiteX242" fmla="*/ 3391850 w 8114427"/>
              <a:gd name="connsiteY242" fmla="*/ 4161446 h 5376282"/>
              <a:gd name="connsiteX243" fmla="*/ 3365848 w 8114427"/>
              <a:gd name="connsiteY243" fmla="*/ 4096441 h 5376282"/>
              <a:gd name="connsiteX244" fmla="*/ 3296510 w 8114427"/>
              <a:gd name="connsiteY244" fmla="*/ 4035770 h 5376282"/>
              <a:gd name="connsiteX245" fmla="*/ 3279175 w 8114427"/>
              <a:gd name="connsiteY245" fmla="*/ 3966432 h 5376282"/>
              <a:gd name="connsiteX246" fmla="*/ 3248839 w 8114427"/>
              <a:gd name="connsiteY246" fmla="*/ 3936096 h 5376282"/>
              <a:gd name="connsiteX247" fmla="*/ 3240172 w 8114427"/>
              <a:gd name="connsiteY247" fmla="*/ 3905760 h 5376282"/>
              <a:gd name="connsiteX248" fmla="*/ 3114497 w 8114427"/>
              <a:gd name="connsiteY248" fmla="*/ 3797419 h 5376282"/>
              <a:gd name="connsiteX249" fmla="*/ 2980153 w 8114427"/>
              <a:gd name="connsiteY249" fmla="*/ 3758416 h 5376282"/>
              <a:gd name="connsiteX250" fmla="*/ 2923815 w 8114427"/>
              <a:gd name="connsiteY250" fmla="*/ 3697746 h 5376282"/>
              <a:gd name="connsiteX251" fmla="*/ 2867480 w 8114427"/>
              <a:gd name="connsiteY251" fmla="*/ 3650075 h 5376282"/>
              <a:gd name="connsiteX252" fmla="*/ 2806810 w 8114427"/>
              <a:gd name="connsiteY252" fmla="*/ 3637074 h 5376282"/>
              <a:gd name="connsiteX253" fmla="*/ 2798142 w 8114427"/>
              <a:gd name="connsiteY253" fmla="*/ 3524399 h 5376282"/>
              <a:gd name="connsiteX254" fmla="*/ 2798143 w 8114427"/>
              <a:gd name="connsiteY254" fmla="*/ 3463728 h 5376282"/>
              <a:gd name="connsiteX255" fmla="*/ 2884816 w 8114427"/>
              <a:gd name="connsiteY255" fmla="*/ 3351053 h 5376282"/>
              <a:gd name="connsiteX256" fmla="*/ 2880504 w 8114427"/>
              <a:gd name="connsiteY256" fmla="*/ 3250100 h 5376282"/>
              <a:gd name="connsiteX257" fmla="*/ 2810649 w 8114427"/>
              <a:gd name="connsiteY257" fmla="*/ 3120674 h 5376282"/>
              <a:gd name="connsiteX258" fmla="*/ 2719113 w 8114427"/>
              <a:gd name="connsiteY258" fmla="*/ 3110284 h 5376282"/>
              <a:gd name="connsiteX259" fmla="*/ 2659973 w 8114427"/>
              <a:gd name="connsiteY259" fmla="*/ 3080958 h 5376282"/>
              <a:gd name="connsiteX0" fmla="*/ 1574096 w 8114427"/>
              <a:gd name="connsiteY0" fmla="*/ 3303354 h 5376282"/>
              <a:gd name="connsiteX1" fmla="*/ 1048343 w 8114427"/>
              <a:gd name="connsiteY1" fmla="*/ 2916176 h 5376282"/>
              <a:gd name="connsiteX2" fmla="*/ 903086 w 8114427"/>
              <a:gd name="connsiteY2" fmla="*/ 2778063 h 5376282"/>
              <a:gd name="connsiteX3" fmla="*/ 845937 w 8114427"/>
              <a:gd name="connsiteY3" fmla="*/ 2687575 h 5376282"/>
              <a:gd name="connsiteX4" fmla="*/ 714968 w 8114427"/>
              <a:gd name="connsiteY4" fmla="*/ 2630426 h 5376282"/>
              <a:gd name="connsiteX5" fmla="*/ 703062 w 8114427"/>
              <a:gd name="connsiteY5" fmla="*/ 2544701 h 5376282"/>
              <a:gd name="connsiteX6" fmla="*/ 598286 w 8114427"/>
              <a:gd name="connsiteY6" fmla="*/ 2423257 h 5376282"/>
              <a:gd name="connsiteX7" fmla="*/ 476843 w 8114427"/>
              <a:gd name="connsiteY7" fmla="*/ 2287526 h 5376282"/>
              <a:gd name="connsiteX8" fmla="*/ 622100 w 8114427"/>
              <a:gd name="connsiteY8" fmla="*/ 2330388 h 5376282"/>
              <a:gd name="connsiteX9" fmla="*/ 719731 w 8114427"/>
              <a:gd name="connsiteY9" fmla="*/ 2366107 h 5376282"/>
              <a:gd name="connsiteX10" fmla="*/ 829268 w 8114427"/>
              <a:gd name="connsiteY10" fmla="*/ 2330388 h 5376282"/>
              <a:gd name="connsiteX11" fmla="*/ 933092 w 8114427"/>
              <a:gd name="connsiteY11" fmla="*/ 2462308 h 5376282"/>
              <a:gd name="connsiteX12" fmla="*/ 979286 w 8114427"/>
              <a:gd name="connsiteY12" fmla="*/ 2406588 h 5376282"/>
              <a:gd name="connsiteX13" fmla="*/ 895943 w 8114427"/>
              <a:gd name="connsiteY13" fmla="*/ 2383251 h 5376282"/>
              <a:gd name="connsiteX14" fmla="*/ 897848 w 8114427"/>
              <a:gd name="connsiteY14" fmla="*/ 2294669 h 5376282"/>
              <a:gd name="connsiteX15" fmla="*/ 953093 w 8114427"/>
              <a:gd name="connsiteY15" fmla="*/ 2040828 h 5376282"/>
              <a:gd name="connsiteX16" fmla="*/ 882262 w 8114427"/>
              <a:gd name="connsiteY16" fmla="*/ 1952938 h 5376282"/>
              <a:gd name="connsiteX17" fmla="*/ 819649 w 8114427"/>
              <a:gd name="connsiteY17" fmla="*/ 1842296 h 5376282"/>
              <a:gd name="connsiteX18" fmla="*/ 724892 w 8114427"/>
              <a:gd name="connsiteY18" fmla="*/ 1694990 h 5376282"/>
              <a:gd name="connsiteX19" fmla="*/ 582758 w 8114427"/>
              <a:gd name="connsiteY19" fmla="*/ 1570351 h 5376282"/>
              <a:gd name="connsiteX20" fmla="*/ 490044 w 8114427"/>
              <a:gd name="connsiteY20" fmla="*/ 1461969 h 5376282"/>
              <a:gd name="connsiteX21" fmla="*/ 398787 w 8114427"/>
              <a:gd name="connsiteY21" fmla="*/ 1377494 h 5376282"/>
              <a:gd name="connsiteX22" fmla="*/ 373643 w 8114427"/>
              <a:gd name="connsiteY22" fmla="*/ 1258831 h 5376282"/>
              <a:gd name="connsiteX23" fmla="*/ 379402 w 8114427"/>
              <a:gd name="connsiteY23" fmla="*/ 1151904 h 5376282"/>
              <a:gd name="connsiteX24" fmla="*/ 343327 w 8114427"/>
              <a:gd name="connsiteY24" fmla="*/ 1054238 h 5376282"/>
              <a:gd name="connsiteX25" fmla="*/ 302947 w 8114427"/>
              <a:gd name="connsiteY25" fmla="*/ 996082 h 5376282"/>
              <a:gd name="connsiteX26" fmla="*/ 307902 w 8114427"/>
              <a:gd name="connsiteY26" fmla="*/ 860731 h 5376282"/>
              <a:gd name="connsiteX27" fmla="*/ 218162 w 8114427"/>
              <a:gd name="connsiteY27" fmla="*/ 767429 h 5376282"/>
              <a:gd name="connsiteX28" fmla="*/ 238786 w 8114427"/>
              <a:gd name="connsiteY28" fmla="*/ 673694 h 5376282"/>
              <a:gd name="connsiteX29" fmla="*/ 131859 w 8114427"/>
              <a:gd name="connsiteY29" fmla="*/ 414074 h 5376282"/>
              <a:gd name="connsiteX30" fmla="*/ 179454 w 8114427"/>
              <a:gd name="connsiteY30" fmla="*/ 360503 h 5376282"/>
              <a:gd name="connsiteX31" fmla="*/ 91696 w 8114427"/>
              <a:gd name="connsiteY31" fmla="*/ 241499 h 5376282"/>
              <a:gd name="connsiteX32" fmla="*/ 44535 w 8114427"/>
              <a:gd name="connsiteY32" fmla="*/ 106364 h 5376282"/>
              <a:gd name="connsiteX33" fmla="*/ 73903 w 8114427"/>
              <a:gd name="connsiteY33" fmla="*/ 3029 h 5376282"/>
              <a:gd name="connsiteX34" fmla="*/ 914999 w 8114427"/>
              <a:gd name="connsiteY34" fmla="*/ 32694 h 5376282"/>
              <a:gd name="connsiteX35" fmla="*/ 985387 w 8114427"/>
              <a:gd name="connsiteY35" fmla="*/ 86035 h 5376282"/>
              <a:gd name="connsiteX36" fmla="*/ 1040724 w 8114427"/>
              <a:gd name="connsiteY36" fmla="*/ 212028 h 5376282"/>
              <a:gd name="connsiteX37" fmla="*/ 2217091 w 8114427"/>
              <a:gd name="connsiteY37" fmla="*/ 808490 h 5376282"/>
              <a:gd name="connsiteX38" fmla="*/ 2789562 w 8114427"/>
              <a:gd name="connsiteY38" fmla="*/ 907056 h 5376282"/>
              <a:gd name="connsiteX39" fmla="*/ 3280035 w 8114427"/>
              <a:gd name="connsiteY39" fmla="*/ 953195 h 5376282"/>
              <a:gd name="connsiteX40" fmla="*/ 3494599 w 8114427"/>
              <a:gd name="connsiteY40" fmla="*/ 977101 h 5376282"/>
              <a:gd name="connsiteX41" fmla="*/ 3506552 w 8114427"/>
              <a:gd name="connsiteY41" fmla="*/ 977101 h 5376282"/>
              <a:gd name="connsiteX42" fmla="*/ 3518505 w 8114427"/>
              <a:gd name="connsiteY42" fmla="*/ 779877 h 5376282"/>
              <a:gd name="connsiteX43" fmla="*/ 3518505 w 8114427"/>
              <a:gd name="connsiteY43" fmla="*/ 773901 h 5376282"/>
              <a:gd name="connsiteX44" fmla="*/ 3655964 w 8114427"/>
              <a:gd name="connsiteY44" fmla="*/ 773901 h 5376282"/>
              <a:gd name="connsiteX45" fmla="*/ 4205799 w 8114427"/>
              <a:gd name="connsiteY45" fmla="*/ 821713 h 5376282"/>
              <a:gd name="connsiteX46" fmla="*/ 4241658 w 8114427"/>
              <a:gd name="connsiteY46" fmla="*/ 821713 h 5376282"/>
              <a:gd name="connsiteX47" fmla="*/ 4271540 w 8114427"/>
              <a:gd name="connsiteY47" fmla="*/ 851595 h 5376282"/>
              <a:gd name="connsiteX48" fmla="*/ 4295446 w 8114427"/>
              <a:gd name="connsiteY48" fmla="*/ 905383 h 5376282"/>
              <a:gd name="connsiteX49" fmla="*/ 4301423 w 8114427"/>
              <a:gd name="connsiteY49" fmla="*/ 953195 h 5376282"/>
              <a:gd name="connsiteX50" fmla="*/ 4343258 w 8114427"/>
              <a:gd name="connsiteY50" fmla="*/ 1001007 h 5376282"/>
              <a:gd name="connsiteX51" fmla="*/ 4408999 w 8114427"/>
              <a:gd name="connsiteY51" fmla="*/ 1012960 h 5376282"/>
              <a:gd name="connsiteX52" fmla="*/ 4462787 w 8114427"/>
              <a:gd name="connsiteY52" fmla="*/ 1060772 h 5376282"/>
              <a:gd name="connsiteX53" fmla="*/ 4504623 w 8114427"/>
              <a:gd name="connsiteY53" fmla="*/ 1114560 h 5376282"/>
              <a:gd name="connsiteX54" fmla="*/ 4558411 w 8114427"/>
              <a:gd name="connsiteY54" fmla="*/ 1168348 h 5376282"/>
              <a:gd name="connsiteX55" fmla="*/ 4576340 w 8114427"/>
              <a:gd name="connsiteY55" fmla="*/ 1198230 h 5376282"/>
              <a:gd name="connsiteX56" fmla="*/ 4630129 w 8114427"/>
              <a:gd name="connsiteY56" fmla="*/ 1246042 h 5376282"/>
              <a:gd name="connsiteX57" fmla="*/ 4683917 w 8114427"/>
              <a:gd name="connsiteY57" fmla="*/ 1293854 h 5376282"/>
              <a:gd name="connsiteX58" fmla="*/ 4689893 w 8114427"/>
              <a:gd name="connsiteY58" fmla="*/ 1293854 h 5376282"/>
              <a:gd name="connsiteX59" fmla="*/ 4749658 w 8114427"/>
              <a:gd name="connsiteY59" fmla="*/ 1311783 h 5376282"/>
              <a:gd name="connsiteX60" fmla="*/ 4791493 w 8114427"/>
              <a:gd name="connsiteY60" fmla="*/ 1365572 h 5376282"/>
              <a:gd name="connsiteX61" fmla="*/ 4797470 w 8114427"/>
              <a:gd name="connsiteY61" fmla="*/ 1377524 h 5376282"/>
              <a:gd name="connsiteX62" fmla="*/ 4821376 w 8114427"/>
              <a:gd name="connsiteY62" fmla="*/ 1401430 h 5376282"/>
              <a:gd name="connsiteX63" fmla="*/ 4845281 w 8114427"/>
              <a:gd name="connsiteY63" fmla="*/ 1443266 h 5376282"/>
              <a:gd name="connsiteX64" fmla="*/ 4851258 w 8114427"/>
              <a:gd name="connsiteY64" fmla="*/ 1491077 h 5376282"/>
              <a:gd name="connsiteX65" fmla="*/ 4863211 w 8114427"/>
              <a:gd name="connsiteY65" fmla="*/ 1514983 h 5376282"/>
              <a:gd name="connsiteX66" fmla="*/ 4887117 w 8114427"/>
              <a:gd name="connsiteY66" fmla="*/ 1544866 h 5376282"/>
              <a:gd name="connsiteX67" fmla="*/ 4911023 w 8114427"/>
              <a:gd name="connsiteY67" fmla="*/ 1580724 h 5376282"/>
              <a:gd name="connsiteX68" fmla="*/ 4922976 w 8114427"/>
              <a:gd name="connsiteY68" fmla="*/ 1610607 h 5376282"/>
              <a:gd name="connsiteX69" fmla="*/ 4899070 w 8114427"/>
              <a:gd name="connsiteY69" fmla="*/ 1664395 h 5376282"/>
              <a:gd name="connsiteX70" fmla="*/ 4922976 w 8114427"/>
              <a:gd name="connsiteY70" fmla="*/ 1712207 h 5376282"/>
              <a:gd name="connsiteX71" fmla="*/ 4934929 w 8114427"/>
              <a:gd name="connsiteY71" fmla="*/ 1742089 h 5376282"/>
              <a:gd name="connsiteX72" fmla="*/ 4952858 w 8114427"/>
              <a:gd name="connsiteY72" fmla="*/ 1783924 h 5376282"/>
              <a:gd name="connsiteX73" fmla="*/ 4964811 w 8114427"/>
              <a:gd name="connsiteY73" fmla="*/ 1801854 h 5376282"/>
              <a:gd name="connsiteX74" fmla="*/ 4964811 w 8114427"/>
              <a:gd name="connsiteY74" fmla="*/ 1831736 h 5376282"/>
              <a:gd name="connsiteX75" fmla="*/ 5012623 w 8114427"/>
              <a:gd name="connsiteY75" fmla="*/ 1891501 h 5376282"/>
              <a:gd name="connsiteX76" fmla="*/ 5042505 w 8114427"/>
              <a:gd name="connsiteY76" fmla="*/ 1909430 h 5376282"/>
              <a:gd name="connsiteX77" fmla="*/ 5048481 w 8114427"/>
              <a:gd name="connsiteY77" fmla="*/ 1903454 h 5376282"/>
              <a:gd name="connsiteX78" fmla="*/ 5090317 w 8114427"/>
              <a:gd name="connsiteY78" fmla="*/ 1921383 h 5376282"/>
              <a:gd name="connsiteX79" fmla="*/ 5144105 w 8114427"/>
              <a:gd name="connsiteY79" fmla="*/ 1969195 h 5376282"/>
              <a:gd name="connsiteX80" fmla="*/ 5185940 w 8114427"/>
              <a:gd name="connsiteY80" fmla="*/ 2005054 h 5376282"/>
              <a:gd name="connsiteX81" fmla="*/ 5221799 w 8114427"/>
              <a:gd name="connsiteY81" fmla="*/ 2017007 h 5376282"/>
              <a:gd name="connsiteX82" fmla="*/ 5275587 w 8114427"/>
              <a:gd name="connsiteY82" fmla="*/ 2028960 h 5376282"/>
              <a:gd name="connsiteX83" fmla="*/ 5275587 w 8114427"/>
              <a:gd name="connsiteY83" fmla="*/ 2052866 h 5376282"/>
              <a:gd name="connsiteX84" fmla="*/ 5323399 w 8114427"/>
              <a:gd name="connsiteY84" fmla="*/ 2082748 h 5376282"/>
              <a:gd name="connsiteX85" fmla="*/ 5359258 w 8114427"/>
              <a:gd name="connsiteY85" fmla="*/ 2088724 h 5376282"/>
              <a:gd name="connsiteX86" fmla="*/ 5401093 w 8114427"/>
              <a:gd name="connsiteY86" fmla="*/ 2124583 h 5376282"/>
              <a:gd name="connsiteX87" fmla="*/ 5430976 w 8114427"/>
              <a:gd name="connsiteY87" fmla="*/ 2142513 h 5376282"/>
              <a:gd name="connsiteX88" fmla="*/ 5442929 w 8114427"/>
              <a:gd name="connsiteY88" fmla="*/ 2148489 h 5376282"/>
              <a:gd name="connsiteX89" fmla="*/ 5466834 w 8114427"/>
              <a:gd name="connsiteY89" fmla="*/ 2154466 h 5376282"/>
              <a:gd name="connsiteX90" fmla="*/ 5526599 w 8114427"/>
              <a:gd name="connsiteY90" fmla="*/ 2178372 h 5376282"/>
              <a:gd name="connsiteX91" fmla="*/ 5550505 w 8114427"/>
              <a:gd name="connsiteY91" fmla="*/ 2154466 h 5376282"/>
              <a:gd name="connsiteX92" fmla="*/ 5574411 w 8114427"/>
              <a:gd name="connsiteY92" fmla="*/ 2130560 h 5376282"/>
              <a:gd name="connsiteX93" fmla="*/ 5604293 w 8114427"/>
              <a:gd name="connsiteY93" fmla="*/ 2088724 h 5376282"/>
              <a:gd name="connsiteX94" fmla="*/ 5646129 w 8114427"/>
              <a:gd name="connsiteY94" fmla="*/ 2064819 h 5376282"/>
              <a:gd name="connsiteX95" fmla="*/ 5634176 w 8114427"/>
              <a:gd name="connsiteY95" fmla="*/ 2046889 h 5376282"/>
              <a:gd name="connsiteX96" fmla="*/ 5634176 w 8114427"/>
              <a:gd name="connsiteY96" fmla="*/ 2011030 h 5376282"/>
              <a:gd name="connsiteX97" fmla="*/ 5670034 w 8114427"/>
              <a:gd name="connsiteY97" fmla="*/ 1975172 h 5376282"/>
              <a:gd name="connsiteX98" fmla="*/ 5670034 w 8114427"/>
              <a:gd name="connsiteY98" fmla="*/ 1957242 h 5376282"/>
              <a:gd name="connsiteX99" fmla="*/ 5735776 w 8114427"/>
              <a:gd name="connsiteY99" fmla="*/ 1819783 h 5376282"/>
              <a:gd name="connsiteX100" fmla="*/ 5753705 w 8114427"/>
              <a:gd name="connsiteY100" fmla="*/ 1813807 h 5376282"/>
              <a:gd name="connsiteX101" fmla="*/ 5843352 w 8114427"/>
              <a:gd name="connsiteY101" fmla="*/ 1795877 h 5376282"/>
              <a:gd name="connsiteX102" fmla="*/ 5855305 w 8114427"/>
              <a:gd name="connsiteY102" fmla="*/ 1795877 h 5376282"/>
              <a:gd name="connsiteX103" fmla="*/ 5879210 w 8114427"/>
              <a:gd name="connsiteY103" fmla="*/ 1765996 h 5376282"/>
              <a:gd name="connsiteX104" fmla="*/ 6070456 w 8114427"/>
              <a:gd name="connsiteY104" fmla="*/ 1789901 h 5376282"/>
              <a:gd name="connsiteX105" fmla="*/ 6219869 w 8114427"/>
              <a:gd name="connsiteY105" fmla="*/ 1807830 h 5376282"/>
              <a:gd name="connsiteX106" fmla="*/ 6291586 w 8114427"/>
              <a:gd name="connsiteY106" fmla="*/ 1849666 h 5376282"/>
              <a:gd name="connsiteX107" fmla="*/ 6327444 w 8114427"/>
              <a:gd name="connsiteY107" fmla="*/ 1897477 h 5376282"/>
              <a:gd name="connsiteX108" fmla="*/ 6333421 w 8114427"/>
              <a:gd name="connsiteY108" fmla="*/ 1939313 h 5376282"/>
              <a:gd name="connsiteX109" fmla="*/ 6423067 w 8114427"/>
              <a:gd name="connsiteY109" fmla="*/ 1951266 h 5376282"/>
              <a:gd name="connsiteX110" fmla="*/ 6452950 w 8114427"/>
              <a:gd name="connsiteY110" fmla="*/ 2017007 h 5376282"/>
              <a:gd name="connsiteX111" fmla="*/ 6512713 w 8114427"/>
              <a:gd name="connsiteY111" fmla="*/ 2046889 h 5376282"/>
              <a:gd name="connsiteX112" fmla="*/ 6584431 w 8114427"/>
              <a:gd name="connsiteY112" fmla="*/ 2118606 h 5376282"/>
              <a:gd name="connsiteX113" fmla="*/ 6620289 w 8114427"/>
              <a:gd name="connsiteY113" fmla="*/ 2256065 h 5376282"/>
              <a:gd name="connsiteX114" fmla="*/ 6703960 w 8114427"/>
              <a:gd name="connsiteY114" fmla="*/ 2381572 h 5376282"/>
              <a:gd name="connsiteX115" fmla="*/ 6745795 w 8114427"/>
              <a:gd name="connsiteY115" fmla="*/ 2501101 h 5376282"/>
              <a:gd name="connsiteX116" fmla="*/ 6829465 w 8114427"/>
              <a:gd name="connsiteY116" fmla="*/ 2560866 h 5376282"/>
              <a:gd name="connsiteX117" fmla="*/ 6889229 w 8114427"/>
              <a:gd name="connsiteY117" fmla="*/ 2650512 h 5376282"/>
              <a:gd name="connsiteX118" fmla="*/ 6948993 w 8114427"/>
              <a:gd name="connsiteY118" fmla="*/ 2758089 h 5376282"/>
              <a:gd name="connsiteX119" fmla="*/ 6996805 w 8114427"/>
              <a:gd name="connsiteY119" fmla="*/ 2805900 h 5376282"/>
              <a:gd name="connsiteX120" fmla="*/ 7068521 w 8114427"/>
              <a:gd name="connsiteY120" fmla="*/ 2829806 h 5376282"/>
              <a:gd name="connsiteX121" fmla="*/ 7080473 w 8114427"/>
              <a:gd name="connsiteY121" fmla="*/ 2907501 h 5376282"/>
              <a:gd name="connsiteX122" fmla="*/ 7086450 w 8114427"/>
              <a:gd name="connsiteY122" fmla="*/ 2979218 h 5376282"/>
              <a:gd name="connsiteX123" fmla="*/ 7104378 w 8114427"/>
              <a:gd name="connsiteY123" fmla="*/ 3080819 h 5376282"/>
              <a:gd name="connsiteX124" fmla="*/ 7146214 w 8114427"/>
              <a:gd name="connsiteY124" fmla="*/ 3182419 h 5376282"/>
              <a:gd name="connsiteX125" fmla="*/ 7176095 w 8114427"/>
              <a:gd name="connsiteY125" fmla="*/ 3194372 h 5376282"/>
              <a:gd name="connsiteX126" fmla="*/ 7200002 w 8114427"/>
              <a:gd name="connsiteY126" fmla="*/ 3260112 h 5376282"/>
              <a:gd name="connsiteX127" fmla="*/ 7277694 w 8114427"/>
              <a:gd name="connsiteY127" fmla="*/ 3361711 h 5376282"/>
              <a:gd name="connsiteX128" fmla="*/ 7385271 w 8114427"/>
              <a:gd name="connsiteY128" fmla="*/ 3391593 h 5376282"/>
              <a:gd name="connsiteX129" fmla="*/ 7451012 w 8114427"/>
              <a:gd name="connsiteY129" fmla="*/ 3445381 h 5376282"/>
              <a:gd name="connsiteX130" fmla="*/ 7558588 w 8114427"/>
              <a:gd name="connsiteY130" fmla="*/ 3451357 h 5376282"/>
              <a:gd name="connsiteX131" fmla="*/ 7630305 w 8114427"/>
              <a:gd name="connsiteY131" fmla="*/ 3517097 h 5376282"/>
              <a:gd name="connsiteX132" fmla="*/ 7702023 w 8114427"/>
              <a:gd name="connsiteY132" fmla="*/ 3546980 h 5376282"/>
              <a:gd name="connsiteX133" fmla="*/ 7857410 w 8114427"/>
              <a:gd name="connsiteY133" fmla="*/ 3535026 h 5376282"/>
              <a:gd name="connsiteX134" fmla="*/ 7970962 w 8114427"/>
              <a:gd name="connsiteY134" fmla="*/ 3588814 h 5376282"/>
              <a:gd name="connsiteX135" fmla="*/ 8012796 w 8114427"/>
              <a:gd name="connsiteY135" fmla="*/ 3612720 h 5376282"/>
              <a:gd name="connsiteX136" fmla="*/ 8090490 w 8114427"/>
              <a:gd name="connsiteY136" fmla="*/ 3564909 h 5376282"/>
              <a:gd name="connsiteX137" fmla="*/ 8108418 w 8114427"/>
              <a:gd name="connsiteY137" fmla="*/ 3558932 h 5376282"/>
              <a:gd name="connsiteX138" fmla="*/ 8114394 w 8114427"/>
              <a:gd name="connsiteY138" fmla="*/ 3720296 h 5376282"/>
              <a:gd name="connsiteX139" fmla="*/ 8030724 w 8114427"/>
              <a:gd name="connsiteY139" fmla="*/ 3893614 h 5376282"/>
              <a:gd name="connsiteX140" fmla="*/ 7970960 w 8114427"/>
              <a:gd name="connsiteY140" fmla="*/ 4054978 h 5376282"/>
              <a:gd name="connsiteX141" fmla="*/ 7929124 w 8114427"/>
              <a:gd name="connsiteY141" fmla="*/ 4365754 h 5376282"/>
              <a:gd name="connsiteX142" fmla="*/ 7911195 w 8114427"/>
              <a:gd name="connsiteY142" fmla="*/ 4568954 h 5376282"/>
              <a:gd name="connsiteX143" fmla="*/ 7917171 w 8114427"/>
              <a:gd name="connsiteY143" fmla="*/ 4736295 h 5376282"/>
              <a:gd name="connsiteX144" fmla="*/ 7917171 w 8114427"/>
              <a:gd name="connsiteY144" fmla="*/ 4867777 h 5376282"/>
              <a:gd name="connsiteX145" fmla="*/ 7929124 w 8114427"/>
              <a:gd name="connsiteY145" fmla="*/ 5029141 h 5376282"/>
              <a:gd name="connsiteX146" fmla="*/ 7893266 w 8114427"/>
              <a:gd name="connsiteY146" fmla="*/ 5166599 h 5376282"/>
              <a:gd name="connsiteX147" fmla="*/ 7905219 w 8114427"/>
              <a:gd name="connsiteY147" fmla="*/ 5280152 h 5376282"/>
              <a:gd name="connsiteX148" fmla="*/ 7935101 w 8114427"/>
              <a:gd name="connsiteY148" fmla="*/ 5369799 h 5376282"/>
              <a:gd name="connsiteX149" fmla="*/ 7911195 w 8114427"/>
              <a:gd name="connsiteY149" fmla="*/ 5369798 h 5376282"/>
              <a:gd name="connsiteX150" fmla="*/ 7815571 w 8114427"/>
              <a:gd name="connsiteY150" fmla="*/ 5327962 h 5376282"/>
              <a:gd name="connsiteX151" fmla="*/ 7725924 w 8114427"/>
              <a:gd name="connsiteY151" fmla="*/ 5286127 h 5376282"/>
              <a:gd name="connsiteX152" fmla="*/ 7678113 w 8114427"/>
              <a:gd name="connsiteY152" fmla="*/ 5292104 h 5376282"/>
              <a:gd name="connsiteX153" fmla="*/ 7546631 w 8114427"/>
              <a:gd name="connsiteY153" fmla="*/ 5298081 h 5376282"/>
              <a:gd name="connsiteX154" fmla="*/ 7474913 w 8114427"/>
              <a:gd name="connsiteY154" fmla="*/ 5310034 h 5376282"/>
              <a:gd name="connsiteX155" fmla="*/ 7445031 w 8114427"/>
              <a:gd name="connsiteY155" fmla="*/ 5339916 h 5376282"/>
              <a:gd name="connsiteX156" fmla="*/ 7259760 w 8114427"/>
              <a:gd name="connsiteY156" fmla="*/ 5298080 h 5376282"/>
              <a:gd name="connsiteX157" fmla="*/ 7214129 w 8114427"/>
              <a:gd name="connsiteY157" fmla="*/ 5192855 h 5376282"/>
              <a:gd name="connsiteX158" fmla="*/ 7179460 w 8114427"/>
              <a:gd name="connsiteY158" fmla="*/ 5214524 h 5376282"/>
              <a:gd name="connsiteX159" fmla="*/ 7144791 w 8114427"/>
              <a:gd name="connsiteY159" fmla="*/ 5179854 h 5376282"/>
              <a:gd name="connsiteX160" fmla="*/ 7127456 w 8114427"/>
              <a:gd name="connsiteY160" fmla="*/ 5218856 h 5376282"/>
              <a:gd name="connsiteX161" fmla="*/ 6915107 w 8114427"/>
              <a:gd name="connsiteY161" fmla="*/ 5145184 h 5376282"/>
              <a:gd name="connsiteX162" fmla="*/ 6893439 w 8114427"/>
              <a:gd name="connsiteY162" fmla="*/ 5097514 h 5376282"/>
              <a:gd name="connsiteX163" fmla="*/ 6941109 w 8114427"/>
              <a:gd name="connsiteY163" fmla="*/ 5054178 h 5376282"/>
              <a:gd name="connsiteX164" fmla="*/ 6906440 w 8114427"/>
              <a:gd name="connsiteY164" fmla="*/ 4976172 h 5376282"/>
              <a:gd name="connsiteX165" fmla="*/ 6863104 w 8114427"/>
              <a:gd name="connsiteY165" fmla="*/ 4980506 h 5376282"/>
              <a:gd name="connsiteX166" fmla="*/ 6880438 w 8114427"/>
              <a:gd name="connsiteY166" fmla="*/ 4928502 h 5376282"/>
              <a:gd name="connsiteX167" fmla="*/ 6780764 w 8114427"/>
              <a:gd name="connsiteY167" fmla="*/ 4928502 h 5376282"/>
              <a:gd name="connsiteX168" fmla="*/ 6750429 w 8114427"/>
              <a:gd name="connsiteY168" fmla="*/ 4958837 h 5376282"/>
              <a:gd name="connsiteX169" fmla="*/ 6715759 w 8114427"/>
              <a:gd name="connsiteY169" fmla="*/ 4950170 h 5376282"/>
              <a:gd name="connsiteX170" fmla="*/ 6702758 w 8114427"/>
              <a:gd name="connsiteY170" fmla="*/ 4915501 h 5376282"/>
              <a:gd name="connsiteX171" fmla="*/ 6698424 w 8114427"/>
              <a:gd name="connsiteY171" fmla="*/ 4824495 h 5376282"/>
              <a:gd name="connsiteX172" fmla="*/ 6681090 w 8114427"/>
              <a:gd name="connsiteY172" fmla="*/ 4729155 h 5376282"/>
              <a:gd name="connsiteX173" fmla="*/ 6685423 w 8114427"/>
              <a:gd name="connsiteY173" fmla="*/ 4659816 h 5376282"/>
              <a:gd name="connsiteX174" fmla="*/ 6620418 w 8114427"/>
              <a:gd name="connsiteY174" fmla="*/ 4573142 h 5376282"/>
              <a:gd name="connsiteX175" fmla="*/ 6624753 w 8114427"/>
              <a:gd name="connsiteY175" fmla="*/ 4425798 h 5376282"/>
              <a:gd name="connsiteX176" fmla="*/ 6529412 w 8114427"/>
              <a:gd name="connsiteY176" fmla="*/ 4304457 h 5376282"/>
              <a:gd name="connsiteX177" fmla="*/ 6494743 w 8114427"/>
              <a:gd name="connsiteY177" fmla="*/ 4261120 h 5376282"/>
              <a:gd name="connsiteX178" fmla="*/ 6438406 w 8114427"/>
              <a:gd name="connsiteY178" fmla="*/ 4274121 h 5376282"/>
              <a:gd name="connsiteX179" fmla="*/ 6395069 w 8114427"/>
              <a:gd name="connsiteY179" fmla="*/ 4252453 h 5376282"/>
              <a:gd name="connsiteX180" fmla="*/ 6356067 w 8114427"/>
              <a:gd name="connsiteY180" fmla="*/ 4174447 h 5376282"/>
              <a:gd name="connsiteX181" fmla="*/ 6299729 w 8114427"/>
              <a:gd name="connsiteY181" fmla="*/ 4183114 h 5376282"/>
              <a:gd name="connsiteX182" fmla="*/ 6243391 w 8114427"/>
              <a:gd name="connsiteY182" fmla="*/ 4204783 h 5376282"/>
              <a:gd name="connsiteX183" fmla="*/ 6165385 w 8114427"/>
              <a:gd name="connsiteY183" fmla="*/ 4209116 h 5376282"/>
              <a:gd name="connsiteX184" fmla="*/ 6161052 w 8114427"/>
              <a:gd name="connsiteY184" fmla="*/ 4174447 h 5376282"/>
              <a:gd name="connsiteX185" fmla="*/ 6182721 w 8114427"/>
              <a:gd name="connsiteY185" fmla="*/ 4165779 h 5376282"/>
              <a:gd name="connsiteX186" fmla="*/ 6139384 w 8114427"/>
              <a:gd name="connsiteY186" fmla="*/ 4126776 h 5376282"/>
              <a:gd name="connsiteX187" fmla="*/ 6100381 w 8114427"/>
              <a:gd name="connsiteY187" fmla="*/ 4113776 h 5376282"/>
              <a:gd name="connsiteX188" fmla="*/ 6018041 w 8114427"/>
              <a:gd name="connsiteY188" fmla="*/ 4035770 h 5376282"/>
              <a:gd name="connsiteX189" fmla="*/ 5840362 w 8114427"/>
              <a:gd name="connsiteY189" fmla="*/ 4014102 h 5376282"/>
              <a:gd name="connsiteX190" fmla="*/ 5788357 w 8114427"/>
              <a:gd name="connsiteY190" fmla="*/ 4027103 h 5376282"/>
              <a:gd name="connsiteX191" fmla="*/ 5736354 w 8114427"/>
              <a:gd name="connsiteY191" fmla="*/ 4035771 h 5376282"/>
              <a:gd name="connsiteX192" fmla="*/ 5745022 w 8114427"/>
              <a:gd name="connsiteY192" fmla="*/ 4079107 h 5376282"/>
              <a:gd name="connsiteX193" fmla="*/ 5801360 w 8114427"/>
              <a:gd name="connsiteY193" fmla="*/ 4157112 h 5376282"/>
              <a:gd name="connsiteX194" fmla="*/ 5801359 w 8114427"/>
              <a:gd name="connsiteY194" fmla="*/ 4339126 h 5376282"/>
              <a:gd name="connsiteX195" fmla="*/ 5675683 w 8114427"/>
              <a:gd name="connsiteY195" fmla="*/ 4365128 h 5376282"/>
              <a:gd name="connsiteX196" fmla="*/ 5558675 w 8114427"/>
              <a:gd name="connsiteY196" fmla="*/ 4352126 h 5376282"/>
              <a:gd name="connsiteX197" fmla="*/ 5467668 w 8114427"/>
              <a:gd name="connsiteY197" fmla="*/ 4330458 h 5376282"/>
              <a:gd name="connsiteX198" fmla="*/ 5406997 w 8114427"/>
              <a:gd name="connsiteY198" fmla="*/ 4352127 h 5376282"/>
              <a:gd name="connsiteX199" fmla="*/ 5359327 w 8114427"/>
              <a:gd name="connsiteY199" fmla="*/ 4399797 h 5376282"/>
              <a:gd name="connsiteX200" fmla="*/ 5298656 w 8114427"/>
              <a:gd name="connsiteY200" fmla="*/ 4443134 h 5376282"/>
              <a:gd name="connsiteX201" fmla="*/ 5272654 w 8114427"/>
              <a:gd name="connsiteY201" fmla="*/ 4486469 h 5376282"/>
              <a:gd name="connsiteX202" fmla="*/ 5198982 w 8114427"/>
              <a:gd name="connsiteY202" fmla="*/ 4521139 h 5376282"/>
              <a:gd name="connsiteX203" fmla="*/ 5203315 w 8114427"/>
              <a:gd name="connsiteY203" fmla="*/ 4577477 h 5376282"/>
              <a:gd name="connsiteX204" fmla="*/ 5185981 w 8114427"/>
              <a:gd name="connsiteY204" fmla="*/ 4616479 h 5376282"/>
              <a:gd name="connsiteX205" fmla="*/ 5190315 w 8114427"/>
              <a:gd name="connsiteY205" fmla="*/ 4677150 h 5376282"/>
              <a:gd name="connsiteX206" fmla="*/ 5216316 w 8114427"/>
              <a:gd name="connsiteY206" fmla="*/ 4737821 h 5376282"/>
              <a:gd name="connsiteX207" fmla="*/ 5164312 w 8114427"/>
              <a:gd name="connsiteY207" fmla="*/ 4733488 h 5376282"/>
              <a:gd name="connsiteX208" fmla="*/ 5138311 w 8114427"/>
              <a:gd name="connsiteY208" fmla="*/ 4776824 h 5376282"/>
              <a:gd name="connsiteX209" fmla="*/ 5073306 w 8114427"/>
              <a:gd name="connsiteY209" fmla="*/ 4824494 h 5376282"/>
              <a:gd name="connsiteX210" fmla="*/ 5073306 w 8114427"/>
              <a:gd name="connsiteY210" fmla="*/ 4941503 h 5376282"/>
              <a:gd name="connsiteX211" fmla="*/ 5042970 w 8114427"/>
              <a:gd name="connsiteY211" fmla="*/ 4971838 h 5376282"/>
              <a:gd name="connsiteX212" fmla="*/ 5016969 w 8114427"/>
              <a:gd name="connsiteY212" fmla="*/ 5231857 h 5376282"/>
              <a:gd name="connsiteX213" fmla="*/ 4973633 w 8114427"/>
              <a:gd name="connsiteY213" fmla="*/ 5366201 h 5376282"/>
              <a:gd name="connsiteX214" fmla="*/ 4947631 w 8114427"/>
              <a:gd name="connsiteY214" fmla="*/ 5309863 h 5376282"/>
              <a:gd name="connsiteX215" fmla="*/ 4886959 w 8114427"/>
              <a:gd name="connsiteY215" fmla="*/ 5318530 h 5376282"/>
              <a:gd name="connsiteX216" fmla="*/ 4808953 w 8114427"/>
              <a:gd name="connsiteY216" fmla="*/ 5288195 h 5376282"/>
              <a:gd name="connsiteX217" fmla="*/ 4813287 w 8114427"/>
              <a:gd name="connsiteY217" fmla="*/ 5223190 h 5376282"/>
              <a:gd name="connsiteX218" fmla="*/ 4765617 w 8114427"/>
              <a:gd name="connsiteY218" fmla="*/ 5205855 h 5376282"/>
              <a:gd name="connsiteX219" fmla="*/ 4665944 w 8114427"/>
              <a:gd name="connsiteY219" fmla="*/ 5249192 h 5376282"/>
              <a:gd name="connsiteX220" fmla="*/ 4657276 w 8114427"/>
              <a:gd name="connsiteY220" fmla="*/ 5197189 h 5376282"/>
              <a:gd name="connsiteX221" fmla="*/ 4700612 w 8114427"/>
              <a:gd name="connsiteY221" fmla="*/ 5136518 h 5376282"/>
              <a:gd name="connsiteX222" fmla="*/ 4665943 w 8114427"/>
              <a:gd name="connsiteY222" fmla="*/ 5062846 h 5376282"/>
              <a:gd name="connsiteX223" fmla="*/ 4587937 w 8114427"/>
              <a:gd name="connsiteY223" fmla="*/ 5015175 h 5376282"/>
              <a:gd name="connsiteX224" fmla="*/ 4488263 w 8114427"/>
              <a:gd name="connsiteY224" fmla="*/ 5006508 h 5376282"/>
              <a:gd name="connsiteX225" fmla="*/ 4457927 w 8114427"/>
              <a:gd name="connsiteY225" fmla="*/ 5015175 h 5376282"/>
              <a:gd name="connsiteX226" fmla="*/ 4462261 w 8114427"/>
              <a:gd name="connsiteY226" fmla="*/ 5067178 h 5376282"/>
              <a:gd name="connsiteX227" fmla="*/ 4388589 w 8114427"/>
              <a:gd name="connsiteY227" fmla="*/ 5114849 h 5376282"/>
              <a:gd name="connsiteX228" fmla="*/ 4462261 w 8114427"/>
              <a:gd name="connsiteY228" fmla="*/ 5266528 h 5376282"/>
              <a:gd name="connsiteX229" fmla="*/ 4405924 w 8114427"/>
              <a:gd name="connsiteY229" fmla="*/ 5266528 h 5376282"/>
              <a:gd name="connsiteX230" fmla="*/ 4384256 w 8114427"/>
              <a:gd name="connsiteY230" fmla="*/ 5262193 h 5376282"/>
              <a:gd name="connsiteX231" fmla="*/ 4349588 w 8114427"/>
              <a:gd name="connsiteY231" fmla="*/ 5262193 h 5376282"/>
              <a:gd name="connsiteX232" fmla="*/ 4340919 w 8114427"/>
              <a:gd name="connsiteY232" fmla="*/ 5270860 h 5376282"/>
              <a:gd name="connsiteX233" fmla="*/ 4210910 w 8114427"/>
              <a:gd name="connsiteY233" fmla="*/ 5097514 h 5376282"/>
              <a:gd name="connsiteX234" fmla="*/ 4059232 w 8114427"/>
              <a:gd name="connsiteY234" fmla="*/ 4915502 h 5376282"/>
              <a:gd name="connsiteX235" fmla="*/ 4033230 w 8114427"/>
              <a:gd name="connsiteY235" fmla="*/ 4919835 h 5376282"/>
              <a:gd name="connsiteX236" fmla="*/ 3985560 w 8114427"/>
              <a:gd name="connsiteY236" fmla="*/ 4798492 h 5376282"/>
              <a:gd name="connsiteX237" fmla="*/ 3881553 w 8114427"/>
              <a:gd name="connsiteY237" fmla="*/ 4690151 h 5376282"/>
              <a:gd name="connsiteX238" fmla="*/ 3838216 w 8114427"/>
              <a:gd name="connsiteY238" fmla="*/ 4586143 h 5376282"/>
              <a:gd name="connsiteX239" fmla="*/ 3755877 w 8114427"/>
              <a:gd name="connsiteY239" fmla="*/ 4490803 h 5376282"/>
              <a:gd name="connsiteX240" fmla="*/ 3569530 w 8114427"/>
              <a:gd name="connsiteY240" fmla="*/ 4334792 h 5376282"/>
              <a:gd name="connsiteX241" fmla="*/ 3465522 w 8114427"/>
              <a:gd name="connsiteY241" fmla="*/ 4243785 h 5376282"/>
              <a:gd name="connsiteX242" fmla="*/ 3391850 w 8114427"/>
              <a:gd name="connsiteY242" fmla="*/ 4161446 h 5376282"/>
              <a:gd name="connsiteX243" fmla="*/ 3365848 w 8114427"/>
              <a:gd name="connsiteY243" fmla="*/ 4096441 h 5376282"/>
              <a:gd name="connsiteX244" fmla="*/ 3296510 w 8114427"/>
              <a:gd name="connsiteY244" fmla="*/ 4035770 h 5376282"/>
              <a:gd name="connsiteX245" fmla="*/ 3279175 w 8114427"/>
              <a:gd name="connsiteY245" fmla="*/ 3966432 h 5376282"/>
              <a:gd name="connsiteX246" fmla="*/ 3248839 w 8114427"/>
              <a:gd name="connsiteY246" fmla="*/ 3936096 h 5376282"/>
              <a:gd name="connsiteX247" fmla="*/ 3240172 w 8114427"/>
              <a:gd name="connsiteY247" fmla="*/ 3905760 h 5376282"/>
              <a:gd name="connsiteX248" fmla="*/ 3114497 w 8114427"/>
              <a:gd name="connsiteY248" fmla="*/ 3797419 h 5376282"/>
              <a:gd name="connsiteX249" fmla="*/ 2980153 w 8114427"/>
              <a:gd name="connsiteY249" fmla="*/ 3758416 h 5376282"/>
              <a:gd name="connsiteX250" fmla="*/ 2923815 w 8114427"/>
              <a:gd name="connsiteY250" fmla="*/ 3697746 h 5376282"/>
              <a:gd name="connsiteX251" fmla="*/ 2867480 w 8114427"/>
              <a:gd name="connsiteY251" fmla="*/ 3650075 h 5376282"/>
              <a:gd name="connsiteX252" fmla="*/ 2806810 w 8114427"/>
              <a:gd name="connsiteY252" fmla="*/ 3637074 h 5376282"/>
              <a:gd name="connsiteX253" fmla="*/ 2798142 w 8114427"/>
              <a:gd name="connsiteY253" fmla="*/ 3524399 h 5376282"/>
              <a:gd name="connsiteX254" fmla="*/ 2798143 w 8114427"/>
              <a:gd name="connsiteY254" fmla="*/ 3463728 h 5376282"/>
              <a:gd name="connsiteX255" fmla="*/ 2884816 w 8114427"/>
              <a:gd name="connsiteY255" fmla="*/ 3351053 h 5376282"/>
              <a:gd name="connsiteX256" fmla="*/ 2880504 w 8114427"/>
              <a:gd name="connsiteY256" fmla="*/ 3250100 h 5376282"/>
              <a:gd name="connsiteX257" fmla="*/ 2810649 w 8114427"/>
              <a:gd name="connsiteY257" fmla="*/ 3120674 h 5376282"/>
              <a:gd name="connsiteX258" fmla="*/ 2719113 w 8114427"/>
              <a:gd name="connsiteY258" fmla="*/ 3110284 h 5376282"/>
              <a:gd name="connsiteX259" fmla="*/ 2659973 w 8114427"/>
              <a:gd name="connsiteY259" fmla="*/ 3080958 h 5376282"/>
              <a:gd name="connsiteX0" fmla="*/ 1574096 w 8114427"/>
              <a:gd name="connsiteY0" fmla="*/ 3303354 h 5376282"/>
              <a:gd name="connsiteX1" fmla="*/ 1572218 w 8114427"/>
              <a:gd name="connsiteY1" fmla="*/ 3304319 h 5376282"/>
              <a:gd name="connsiteX2" fmla="*/ 1048343 w 8114427"/>
              <a:gd name="connsiteY2" fmla="*/ 2916176 h 5376282"/>
              <a:gd name="connsiteX3" fmla="*/ 903086 w 8114427"/>
              <a:gd name="connsiteY3" fmla="*/ 2778063 h 5376282"/>
              <a:gd name="connsiteX4" fmla="*/ 845937 w 8114427"/>
              <a:gd name="connsiteY4" fmla="*/ 2687575 h 5376282"/>
              <a:gd name="connsiteX5" fmla="*/ 714968 w 8114427"/>
              <a:gd name="connsiteY5" fmla="*/ 2630426 h 5376282"/>
              <a:gd name="connsiteX6" fmla="*/ 703062 w 8114427"/>
              <a:gd name="connsiteY6" fmla="*/ 2544701 h 5376282"/>
              <a:gd name="connsiteX7" fmla="*/ 598286 w 8114427"/>
              <a:gd name="connsiteY7" fmla="*/ 2423257 h 5376282"/>
              <a:gd name="connsiteX8" fmla="*/ 476843 w 8114427"/>
              <a:gd name="connsiteY8" fmla="*/ 2287526 h 5376282"/>
              <a:gd name="connsiteX9" fmla="*/ 622100 w 8114427"/>
              <a:gd name="connsiteY9" fmla="*/ 2330388 h 5376282"/>
              <a:gd name="connsiteX10" fmla="*/ 719731 w 8114427"/>
              <a:gd name="connsiteY10" fmla="*/ 2366107 h 5376282"/>
              <a:gd name="connsiteX11" fmla="*/ 829268 w 8114427"/>
              <a:gd name="connsiteY11" fmla="*/ 2330388 h 5376282"/>
              <a:gd name="connsiteX12" fmla="*/ 933092 w 8114427"/>
              <a:gd name="connsiteY12" fmla="*/ 2462308 h 5376282"/>
              <a:gd name="connsiteX13" fmla="*/ 979286 w 8114427"/>
              <a:gd name="connsiteY13" fmla="*/ 2406588 h 5376282"/>
              <a:gd name="connsiteX14" fmla="*/ 895943 w 8114427"/>
              <a:gd name="connsiteY14" fmla="*/ 2383251 h 5376282"/>
              <a:gd name="connsiteX15" fmla="*/ 897848 w 8114427"/>
              <a:gd name="connsiteY15" fmla="*/ 2294669 h 5376282"/>
              <a:gd name="connsiteX16" fmla="*/ 953093 w 8114427"/>
              <a:gd name="connsiteY16" fmla="*/ 2040828 h 5376282"/>
              <a:gd name="connsiteX17" fmla="*/ 882262 w 8114427"/>
              <a:gd name="connsiteY17" fmla="*/ 1952938 h 5376282"/>
              <a:gd name="connsiteX18" fmla="*/ 819649 w 8114427"/>
              <a:gd name="connsiteY18" fmla="*/ 1842296 h 5376282"/>
              <a:gd name="connsiteX19" fmla="*/ 724892 w 8114427"/>
              <a:gd name="connsiteY19" fmla="*/ 1694990 h 5376282"/>
              <a:gd name="connsiteX20" fmla="*/ 582758 w 8114427"/>
              <a:gd name="connsiteY20" fmla="*/ 1570351 h 5376282"/>
              <a:gd name="connsiteX21" fmla="*/ 490044 w 8114427"/>
              <a:gd name="connsiteY21" fmla="*/ 1461969 h 5376282"/>
              <a:gd name="connsiteX22" fmla="*/ 398787 w 8114427"/>
              <a:gd name="connsiteY22" fmla="*/ 1377494 h 5376282"/>
              <a:gd name="connsiteX23" fmla="*/ 373643 w 8114427"/>
              <a:gd name="connsiteY23" fmla="*/ 1258831 h 5376282"/>
              <a:gd name="connsiteX24" fmla="*/ 379402 w 8114427"/>
              <a:gd name="connsiteY24" fmla="*/ 1151904 h 5376282"/>
              <a:gd name="connsiteX25" fmla="*/ 343327 w 8114427"/>
              <a:gd name="connsiteY25" fmla="*/ 1054238 h 5376282"/>
              <a:gd name="connsiteX26" fmla="*/ 302947 w 8114427"/>
              <a:gd name="connsiteY26" fmla="*/ 996082 h 5376282"/>
              <a:gd name="connsiteX27" fmla="*/ 307902 w 8114427"/>
              <a:gd name="connsiteY27" fmla="*/ 860731 h 5376282"/>
              <a:gd name="connsiteX28" fmla="*/ 218162 w 8114427"/>
              <a:gd name="connsiteY28" fmla="*/ 767429 h 5376282"/>
              <a:gd name="connsiteX29" fmla="*/ 238786 w 8114427"/>
              <a:gd name="connsiteY29" fmla="*/ 673694 h 5376282"/>
              <a:gd name="connsiteX30" fmla="*/ 131859 w 8114427"/>
              <a:gd name="connsiteY30" fmla="*/ 414074 h 5376282"/>
              <a:gd name="connsiteX31" fmla="*/ 179454 w 8114427"/>
              <a:gd name="connsiteY31" fmla="*/ 360503 h 5376282"/>
              <a:gd name="connsiteX32" fmla="*/ 91696 w 8114427"/>
              <a:gd name="connsiteY32" fmla="*/ 241499 h 5376282"/>
              <a:gd name="connsiteX33" fmla="*/ 44535 w 8114427"/>
              <a:gd name="connsiteY33" fmla="*/ 106364 h 5376282"/>
              <a:gd name="connsiteX34" fmla="*/ 73903 w 8114427"/>
              <a:gd name="connsiteY34" fmla="*/ 3029 h 5376282"/>
              <a:gd name="connsiteX35" fmla="*/ 914999 w 8114427"/>
              <a:gd name="connsiteY35" fmla="*/ 32694 h 5376282"/>
              <a:gd name="connsiteX36" fmla="*/ 985387 w 8114427"/>
              <a:gd name="connsiteY36" fmla="*/ 86035 h 5376282"/>
              <a:gd name="connsiteX37" fmla="*/ 1040724 w 8114427"/>
              <a:gd name="connsiteY37" fmla="*/ 212028 h 5376282"/>
              <a:gd name="connsiteX38" fmla="*/ 2217091 w 8114427"/>
              <a:gd name="connsiteY38" fmla="*/ 808490 h 5376282"/>
              <a:gd name="connsiteX39" fmla="*/ 2789562 w 8114427"/>
              <a:gd name="connsiteY39" fmla="*/ 907056 h 5376282"/>
              <a:gd name="connsiteX40" fmla="*/ 3280035 w 8114427"/>
              <a:gd name="connsiteY40" fmla="*/ 953195 h 5376282"/>
              <a:gd name="connsiteX41" fmla="*/ 3494599 w 8114427"/>
              <a:gd name="connsiteY41" fmla="*/ 977101 h 5376282"/>
              <a:gd name="connsiteX42" fmla="*/ 3506552 w 8114427"/>
              <a:gd name="connsiteY42" fmla="*/ 977101 h 5376282"/>
              <a:gd name="connsiteX43" fmla="*/ 3518505 w 8114427"/>
              <a:gd name="connsiteY43" fmla="*/ 779877 h 5376282"/>
              <a:gd name="connsiteX44" fmla="*/ 3518505 w 8114427"/>
              <a:gd name="connsiteY44" fmla="*/ 773901 h 5376282"/>
              <a:gd name="connsiteX45" fmla="*/ 3655964 w 8114427"/>
              <a:gd name="connsiteY45" fmla="*/ 773901 h 5376282"/>
              <a:gd name="connsiteX46" fmla="*/ 4205799 w 8114427"/>
              <a:gd name="connsiteY46" fmla="*/ 821713 h 5376282"/>
              <a:gd name="connsiteX47" fmla="*/ 4241658 w 8114427"/>
              <a:gd name="connsiteY47" fmla="*/ 821713 h 5376282"/>
              <a:gd name="connsiteX48" fmla="*/ 4271540 w 8114427"/>
              <a:gd name="connsiteY48" fmla="*/ 851595 h 5376282"/>
              <a:gd name="connsiteX49" fmla="*/ 4295446 w 8114427"/>
              <a:gd name="connsiteY49" fmla="*/ 905383 h 5376282"/>
              <a:gd name="connsiteX50" fmla="*/ 4301423 w 8114427"/>
              <a:gd name="connsiteY50" fmla="*/ 953195 h 5376282"/>
              <a:gd name="connsiteX51" fmla="*/ 4343258 w 8114427"/>
              <a:gd name="connsiteY51" fmla="*/ 1001007 h 5376282"/>
              <a:gd name="connsiteX52" fmla="*/ 4408999 w 8114427"/>
              <a:gd name="connsiteY52" fmla="*/ 1012960 h 5376282"/>
              <a:gd name="connsiteX53" fmla="*/ 4462787 w 8114427"/>
              <a:gd name="connsiteY53" fmla="*/ 1060772 h 5376282"/>
              <a:gd name="connsiteX54" fmla="*/ 4504623 w 8114427"/>
              <a:gd name="connsiteY54" fmla="*/ 1114560 h 5376282"/>
              <a:gd name="connsiteX55" fmla="*/ 4558411 w 8114427"/>
              <a:gd name="connsiteY55" fmla="*/ 1168348 h 5376282"/>
              <a:gd name="connsiteX56" fmla="*/ 4576340 w 8114427"/>
              <a:gd name="connsiteY56" fmla="*/ 1198230 h 5376282"/>
              <a:gd name="connsiteX57" fmla="*/ 4630129 w 8114427"/>
              <a:gd name="connsiteY57" fmla="*/ 1246042 h 5376282"/>
              <a:gd name="connsiteX58" fmla="*/ 4683917 w 8114427"/>
              <a:gd name="connsiteY58" fmla="*/ 1293854 h 5376282"/>
              <a:gd name="connsiteX59" fmla="*/ 4689893 w 8114427"/>
              <a:gd name="connsiteY59" fmla="*/ 1293854 h 5376282"/>
              <a:gd name="connsiteX60" fmla="*/ 4749658 w 8114427"/>
              <a:gd name="connsiteY60" fmla="*/ 1311783 h 5376282"/>
              <a:gd name="connsiteX61" fmla="*/ 4791493 w 8114427"/>
              <a:gd name="connsiteY61" fmla="*/ 1365572 h 5376282"/>
              <a:gd name="connsiteX62" fmla="*/ 4797470 w 8114427"/>
              <a:gd name="connsiteY62" fmla="*/ 1377524 h 5376282"/>
              <a:gd name="connsiteX63" fmla="*/ 4821376 w 8114427"/>
              <a:gd name="connsiteY63" fmla="*/ 1401430 h 5376282"/>
              <a:gd name="connsiteX64" fmla="*/ 4845281 w 8114427"/>
              <a:gd name="connsiteY64" fmla="*/ 1443266 h 5376282"/>
              <a:gd name="connsiteX65" fmla="*/ 4851258 w 8114427"/>
              <a:gd name="connsiteY65" fmla="*/ 1491077 h 5376282"/>
              <a:gd name="connsiteX66" fmla="*/ 4863211 w 8114427"/>
              <a:gd name="connsiteY66" fmla="*/ 1514983 h 5376282"/>
              <a:gd name="connsiteX67" fmla="*/ 4887117 w 8114427"/>
              <a:gd name="connsiteY67" fmla="*/ 1544866 h 5376282"/>
              <a:gd name="connsiteX68" fmla="*/ 4911023 w 8114427"/>
              <a:gd name="connsiteY68" fmla="*/ 1580724 h 5376282"/>
              <a:gd name="connsiteX69" fmla="*/ 4922976 w 8114427"/>
              <a:gd name="connsiteY69" fmla="*/ 1610607 h 5376282"/>
              <a:gd name="connsiteX70" fmla="*/ 4899070 w 8114427"/>
              <a:gd name="connsiteY70" fmla="*/ 1664395 h 5376282"/>
              <a:gd name="connsiteX71" fmla="*/ 4922976 w 8114427"/>
              <a:gd name="connsiteY71" fmla="*/ 1712207 h 5376282"/>
              <a:gd name="connsiteX72" fmla="*/ 4934929 w 8114427"/>
              <a:gd name="connsiteY72" fmla="*/ 1742089 h 5376282"/>
              <a:gd name="connsiteX73" fmla="*/ 4952858 w 8114427"/>
              <a:gd name="connsiteY73" fmla="*/ 1783924 h 5376282"/>
              <a:gd name="connsiteX74" fmla="*/ 4964811 w 8114427"/>
              <a:gd name="connsiteY74" fmla="*/ 1801854 h 5376282"/>
              <a:gd name="connsiteX75" fmla="*/ 4964811 w 8114427"/>
              <a:gd name="connsiteY75" fmla="*/ 1831736 h 5376282"/>
              <a:gd name="connsiteX76" fmla="*/ 5012623 w 8114427"/>
              <a:gd name="connsiteY76" fmla="*/ 1891501 h 5376282"/>
              <a:gd name="connsiteX77" fmla="*/ 5042505 w 8114427"/>
              <a:gd name="connsiteY77" fmla="*/ 1909430 h 5376282"/>
              <a:gd name="connsiteX78" fmla="*/ 5048481 w 8114427"/>
              <a:gd name="connsiteY78" fmla="*/ 1903454 h 5376282"/>
              <a:gd name="connsiteX79" fmla="*/ 5090317 w 8114427"/>
              <a:gd name="connsiteY79" fmla="*/ 1921383 h 5376282"/>
              <a:gd name="connsiteX80" fmla="*/ 5144105 w 8114427"/>
              <a:gd name="connsiteY80" fmla="*/ 1969195 h 5376282"/>
              <a:gd name="connsiteX81" fmla="*/ 5185940 w 8114427"/>
              <a:gd name="connsiteY81" fmla="*/ 2005054 h 5376282"/>
              <a:gd name="connsiteX82" fmla="*/ 5221799 w 8114427"/>
              <a:gd name="connsiteY82" fmla="*/ 2017007 h 5376282"/>
              <a:gd name="connsiteX83" fmla="*/ 5275587 w 8114427"/>
              <a:gd name="connsiteY83" fmla="*/ 2028960 h 5376282"/>
              <a:gd name="connsiteX84" fmla="*/ 5275587 w 8114427"/>
              <a:gd name="connsiteY84" fmla="*/ 2052866 h 5376282"/>
              <a:gd name="connsiteX85" fmla="*/ 5323399 w 8114427"/>
              <a:gd name="connsiteY85" fmla="*/ 2082748 h 5376282"/>
              <a:gd name="connsiteX86" fmla="*/ 5359258 w 8114427"/>
              <a:gd name="connsiteY86" fmla="*/ 2088724 h 5376282"/>
              <a:gd name="connsiteX87" fmla="*/ 5401093 w 8114427"/>
              <a:gd name="connsiteY87" fmla="*/ 2124583 h 5376282"/>
              <a:gd name="connsiteX88" fmla="*/ 5430976 w 8114427"/>
              <a:gd name="connsiteY88" fmla="*/ 2142513 h 5376282"/>
              <a:gd name="connsiteX89" fmla="*/ 5442929 w 8114427"/>
              <a:gd name="connsiteY89" fmla="*/ 2148489 h 5376282"/>
              <a:gd name="connsiteX90" fmla="*/ 5466834 w 8114427"/>
              <a:gd name="connsiteY90" fmla="*/ 2154466 h 5376282"/>
              <a:gd name="connsiteX91" fmla="*/ 5526599 w 8114427"/>
              <a:gd name="connsiteY91" fmla="*/ 2178372 h 5376282"/>
              <a:gd name="connsiteX92" fmla="*/ 5550505 w 8114427"/>
              <a:gd name="connsiteY92" fmla="*/ 2154466 h 5376282"/>
              <a:gd name="connsiteX93" fmla="*/ 5574411 w 8114427"/>
              <a:gd name="connsiteY93" fmla="*/ 2130560 h 5376282"/>
              <a:gd name="connsiteX94" fmla="*/ 5604293 w 8114427"/>
              <a:gd name="connsiteY94" fmla="*/ 2088724 h 5376282"/>
              <a:gd name="connsiteX95" fmla="*/ 5646129 w 8114427"/>
              <a:gd name="connsiteY95" fmla="*/ 2064819 h 5376282"/>
              <a:gd name="connsiteX96" fmla="*/ 5634176 w 8114427"/>
              <a:gd name="connsiteY96" fmla="*/ 2046889 h 5376282"/>
              <a:gd name="connsiteX97" fmla="*/ 5634176 w 8114427"/>
              <a:gd name="connsiteY97" fmla="*/ 2011030 h 5376282"/>
              <a:gd name="connsiteX98" fmla="*/ 5670034 w 8114427"/>
              <a:gd name="connsiteY98" fmla="*/ 1975172 h 5376282"/>
              <a:gd name="connsiteX99" fmla="*/ 5670034 w 8114427"/>
              <a:gd name="connsiteY99" fmla="*/ 1957242 h 5376282"/>
              <a:gd name="connsiteX100" fmla="*/ 5735776 w 8114427"/>
              <a:gd name="connsiteY100" fmla="*/ 1819783 h 5376282"/>
              <a:gd name="connsiteX101" fmla="*/ 5753705 w 8114427"/>
              <a:gd name="connsiteY101" fmla="*/ 1813807 h 5376282"/>
              <a:gd name="connsiteX102" fmla="*/ 5843352 w 8114427"/>
              <a:gd name="connsiteY102" fmla="*/ 1795877 h 5376282"/>
              <a:gd name="connsiteX103" fmla="*/ 5855305 w 8114427"/>
              <a:gd name="connsiteY103" fmla="*/ 1795877 h 5376282"/>
              <a:gd name="connsiteX104" fmla="*/ 5879210 w 8114427"/>
              <a:gd name="connsiteY104" fmla="*/ 1765996 h 5376282"/>
              <a:gd name="connsiteX105" fmla="*/ 6070456 w 8114427"/>
              <a:gd name="connsiteY105" fmla="*/ 1789901 h 5376282"/>
              <a:gd name="connsiteX106" fmla="*/ 6219869 w 8114427"/>
              <a:gd name="connsiteY106" fmla="*/ 1807830 h 5376282"/>
              <a:gd name="connsiteX107" fmla="*/ 6291586 w 8114427"/>
              <a:gd name="connsiteY107" fmla="*/ 1849666 h 5376282"/>
              <a:gd name="connsiteX108" fmla="*/ 6327444 w 8114427"/>
              <a:gd name="connsiteY108" fmla="*/ 1897477 h 5376282"/>
              <a:gd name="connsiteX109" fmla="*/ 6333421 w 8114427"/>
              <a:gd name="connsiteY109" fmla="*/ 1939313 h 5376282"/>
              <a:gd name="connsiteX110" fmla="*/ 6423067 w 8114427"/>
              <a:gd name="connsiteY110" fmla="*/ 1951266 h 5376282"/>
              <a:gd name="connsiteX111" fmla="*/ 6452950 w 8114427"/>
              <a:gd name="connsiteY111" fmla="*/ 2017007 h 5376282"/>
              <a:gd name="connsiteX112" fmla="*/ 6512713 w 8114427"/>
              <a:gd name="connsiteY112" fmla="*/ 2046889 h 5376282"/>
              <a:gd name="connsiteX113" fmla="*/ 6584431 w 8114427"/>
              <a:gd name="connsiteY113" fmla="*/ 2118606 h 5376282"/>
              <a:gd name="connsiteX114" fmla="*/ 6620289 w 8114427"/>
              <a:gd name="connsiteY114" fmla="*/ 2256065 h 5376282"/>
              <a:gd name="connsiteX115" fmla="*/ 6703960 w 8114427"/>
              <a:gd name="connsiteY115" fmla="*/ 2381572 h 5376282"/>
              <a:gd name="connsiteX116" fmla="*/ 6745795 w 8114427"/>
              <a:gd name="connsiteY116" fmla="*/ 2501101 h 5376282"/>
              <a:gd name="connsiteX117" fmla="*/ 6829465 w 8114427"/>
              <a:gd name="connsiteY117" fmla="*/ 2560866 h 5376282"/>
              <a:gd name="connsiteX118" fmla="*/ 6889229 w 8114427"/>
              <a:gd name="connsiteY118" fmla="*/ 2650512 h 5376282"/>
              <a:gd name="connsiteX119" fmla="*/ 6948993 w 8114427"/>
              <a:gd name="connsiteY119" fmla="*/ 2758089 h 5376282"/>
              <a:gd name="connsiteX120" fmla="*/ 6996805 w 8114427"/>
              <a:gd name="connsiteY120" fmla="*/ 2805900 h 5376282"/>
              <a:gd name="connsiteX121" fmla="*/ 7068521 w 8114427"/>
              <a:gd name="connsiteY121" fmla="*/ 2829806 h 5376282"/>
              <a:gd name="connsiteX122" fmla="*/ 7080473 w 8114427"/>
              <a:gd name="connsiteY122" fmla="*/ 2907501 h 5376282"/>
              <a:gd name="connsiteX123" fmla="*/ 7086450 w 8114427"/>
              <a:gd name="connsiteY123" fmla="*/ 2979218 h 5376282"/>
              <a:gd name="connsiteX124" fmla="*/ 7104378 w 8114427"/>
              <a:gd name="connsiteY124" fmla="*/ 3080819 h 5376282"/>
              <a:gd name="connsiteX125" fmla="*/ 7146214 w 8114427"/>
              <a:gd name="connsiteY125" fmla="*/ 3182419 h 5376282"/>
              <a:gd name="connsiteX126" fmla="*/ 7176095 w 8114427"/>
              <a:gd name="connsiteY126" fmla="*/ 3194372 h 5376282"/>
              <a:gd name="connsiteX127" fmla="*/ 7200002 w 8114427"/>
              <a:gd name="connsiteY127" fmla="*/ 3260112 h 5376282"/>
              <a:gd name="connsiteX128" fmla="*/ 7277694 w 8114427"/>
              <a:gd name="connsiteY128" fmla="*/ 3361711 h 5376282"/>
              <a:gd name="connsiteX129" fmla="*/ 7385271 w 8114427"/>
              <a:gd name="connsiteY129" fmla="*/ 3391593 h 5376282"/>
              <a:gd name="connsiteX130" fmla="*/ 7451012 w 8114427"/>
              <a:gd name="connsiteY130" fmla="*/ 3445381 h 5376282"/>
              <a:gd name="connsiteX131" fmla="*/ 7558588 w 8114427"/>
              <a:gd name="connsiteY131" fmla="*/ 3451357 h 5376282"/>
              <a:gd name="connsiteX132" fmla="*/ 7630305 w 8114427"/>
              <a:gd name="connsiteY132" fmla="*/ 3517097 h 5376282"/>
              <a:gd name="connsiteX133" fmla="*/ 7702023 w 8114427"/>
              <a:gd name="connsiteY133" fmla="*/ 3546980 h 5376282"/>
              <a:gd name="connsiteX134" fmla="*/ 7857410 w 8114427"/>
              <a:gd name="connsiteY134" fmla="*/ 3535026 h 5376282"/>
              <a:gd name="connsiteX135" fmla="*/ 7970962 w 8114427"/>
              <a:gd name="connsiteY135" fmla="*/ 3588814 h 5376282"/>
              <a:gd name="connsiteX136" fmla="*/ 8012796 w 8114427"/>
              <a:gd name="connsiteY136" fmla="*/ 3612720 h 5376282"/>
              <a:gd name="connsiteX137" fmla="*/ 8090490 w 8114427"/>
              <a:gd name="connsiteY137" fmla="*/ 3564909 h 5376282"/>
              <a:gd name="connsiteX138" fmla="*/ 8108418 w 8114427"/>
              <a:gd name="connsiteY138" fmla="*/ 3558932 h 5376282"/>
              <a:gd name="connsiteX139" fmla="*/ 8114394 w 8114427"/>
              <a:gd name="connsiteY139" fmla="*/ 3720296 h 5376282"/>
              <a:gd name="connsiteX140" fmla="*/ 8030724 w 8114427"/>
              <a:gd name="connsiteY140" fmla="*/ 3893614 h 5376282"/>
              <a:gd name="connsiteX141" fmla="*/ 7970960 w 8114427"/>
              <a:gd name="connsiteY141" fmla="*/ 4054978 h 5376282"/>
              <a:gd name="connsiteX142" fmla="*/ 7929124 w 8114427"/>
              <a:gd name="connsiteY142" fmla="*/ 4365754 h 5376282"/>
              <a:gd name="connsiteX143" fmla="*/ 7911195 w 8114427"/>
              <a:gd name="connsiteY143" fmla="*/ 4568954 h 5376282"/>
              <a:gd name="connsiteX144" fmla="*/ 7917171 w 8114427"/>
              <a:gd name="connsiteY144" fmla="*/ 4736295 h 5376282"/>
              <a:gd name="connsiteX145" fmla="*/ 7917171 w 8114427"/>
              <a:gd name="connsiteY145" fmla="*/ 4867777 h 5376282"/>
              <a:gd name="connsiteX146" fmla="*/ 7929124 w 8114427"/>
              <a:gd name="connsiteY146" fmla="*/ 5029141 h 5376282"/>
              <a:gd name="connsiteX147" fmla="*/ 7893266 w 8114427"/>
              <a:gd name="connsiteY147" fmla="*/ 5166599 h 5376282"/>
              <a:gd name="connsiteX148" fmla="*/ 7905219 w 8114427"/>
              <a:gd name="connsiteY148" fmla="*/ 5280152 h 5376282"/>
              <a:gd name="connsiteX149" fmla="*/ 7935101 w 8114427"/>
              <a:gd name="connsiteY149" fmla="*/ 5369799 h 5376282"/>
              <a:gd name="connsiteX150" fmla="*/ 7911195 w 8114427"/>
              <a:gd name="connsiteY150" fmla="*/ 5369798 h 5376282"/>
              <a:gd name="connsiteX151" fmla="*/ 7815571 w 8114427"/>
              <a:gd name="connsiteY151" fmla="*/ 5327962 h 5376282"/>
              <a:gd name="connsiteX152" fmla="*/ 7725924 w 8114427"/>
              <a:gd name="connsiteY152" fmla="*/ 5286127 h 5376282"/>
              <a:gd name="connsiteX153" fmla="*/ 7678113 w 8114427"/>
              <a:gd name="connsiteY153" fmla="*/ 5292104 h 5376282"/>
              <a:gd name="connsiteX154" fmla="*/ 7546631 w 8114427"/>
              <a:gd name="connsiteY154" fmla="*/ 5298081 h 5376282"/>
              <a:gd name="connsiteX155" fmla="*/ 7474913 w 8114427"/>
              <a:gd name="connsiteY155" fmla="*/ 5310034 h 5376282"/>
              <a:gd name="connsiteX156" fmla="*/ 7445031 w 8114427"/>
              <a:gd name="connsiteY156" fmla="*/ 5339916 h 5376282"/>
              <a:gd name="connsiteX157" fmla="*/ 7259760 w 8114427"/>
              <a:gd name="connsiteY157" fmla="*/ 5298080 h 5376282"/>
              <a:gd name="connsiteX158" fmla="*/ 7214129 w 8114427"/>
              <a:gd name="connsiteY158" fmla="*/ 5192855 h 5376282"/>
              <a:gd name="connsiteX159" fmla="*/ 7179460 w 8114427"/>
              <a:gd name="connsiteY159" fmla="*/ 5214524 h 5376282"/>
              <a:gd name="connsiteX160" fmla="*/ 7144791 w 8114427"/>
              <a:gd name="connsiteY160" fmla="*/ 5179854 h 5376282"/>
              <a:gd name="connsiteX161" fmla="*/ 7127456 w 8114427"/>
              <a:gd name="connsiteY161" fmla="*/ 5218856 h 5376282"/>
              <a:gd name="connsiteX162" fmla="*/ 6915107 w 8114427"/>
              <a:gd name="connsiteY162" fmla="*/ 5145184 h 5376282"/>
              <a:gd name="connsiteX163" fmla="*/ 6893439 w 8114427"/>
              <a:gd name="connsiteY163" fmla="*/ 5097514 h 5376282"/>
              <a:gd name="connsiteX164" fmla="*/ 6941109 w 8114427"/>
              <a:gd name="connsiteY164" fmla="*/ 5054178 h 5376282"/>
              <a:gd name="connsiteX165" fmla="*/ 6906440 w 8114427"/>
              <a:gd name="connsiteY165" fmla="*/ 4976172 h 5376282"/>
              <a:gd name="connsiteX166" fmla="*/ 6863104 w 8114427"/>
              <a:gd name="connsiteY166" fmla="*/ 4980506 h 5376282"/>
              <a:gd name="connsiteX167" fmla="*/ 6880438 w 8114427"/>
              <a:gd name="connsiteY167" fmla="*/ 4928502 h 5376282"/>
              <a:gd name="connsiteX168" fmla="*/ 6780764 w 8114427"/>
              <a:gd name="connsiteY168" fmla="*/ 4928502 h 5376282"/>
              <a:gd name="connsiteX169" fmla="*/ 6750429 w 8114427"/>
              <a:gd name="connsiteY169" fmla="*/ 4958837 h 5376282"/>
              <a:gd name="connsiteX170" fmla="*/ 6715759 w 8114427"/>
              <a:gd name="connsiteY170" fmla="*/ 4950170 h 5376282"/>
              <a:gd name="connsiteX171" fmla="*/ 6702758 w 8114427"/>
              <a:gd name="connsiteY171" fmla="*/ 4915501 h 5376282"/>
              <a:gd name="connsiteX172" fmla="*/ 6698424 w 8114427"/>
              <a:gd name="connsiteY172" fmla="*/ 4824495 h 5376282"/>
              <a:gd name="connsiteX173" fmla="*/ 6681090 w 8114427"/>
              <a:gd name="connsiteY173" fmla="*/ 4729155 h 5376282"/>
              <a:gd name="connsiteX174" fmla="*/ 6685423 w 8114427"/>
              <a:gd name="connsiteY174" fmla="*/ 4659816 h 5376282"/>
              <a:gd name="connsiteX175" fmla="*/ 6620418 w 8114427"/>
              <a:gd name="connsiteY175" fmla="*/ 4573142 h 5376282"/>
              <a:gd name="connsiteX176" fmla="*/ 6624753 w 8114427"/>
              <a:gd name="connsiteY176" fmla="*/ 4425798 h 5376282"/>
              <a:gd name="connsiteX177" fmla="*/ 6529412 w 8114427"/>
              <a:gd name="connsiteY177" fmla="*/ 4304457 h 5376282"/>
              <a:gd name="connsiteX178" fmla="*/ 6494743 w 8114427"/>
              <a:gd name="connsiteY178" fmla="*/ 4261120 h 5376282"/>
              <a:gd name="connsiteX179" fmla="*/ 6438406 w 8114427"/>
              <a:gd name="connsiteY179" fmla="*/ 4274121 h 5376282"/>
              <a:gd name="connsiteX180" fmla="*/ 6395069 w 8114427"/>
              <a:gd name="connsiteY180" fmla="*/ 4252453 h 5376282"/>
              <a:gd name="connsiteX181" fmla="*/ 6356067 w 8114427"/>
              <a:gd name="connsiteY181" fmla="*/ 4174447 h 5376282"/>
              <a:gd name="connsiteX182" fmla="*/ 6299729 w 8114427"/>
              <a:gd name="connsiteY182" fmla="*/ 4183114 h 5376282"/>
              <a:gd name="connsiteX183" fmla="*/ 6243391 w 8114427"/>
              <a:gd name="connsiteY183" fmla="*/ 4204783 h 5376282"/>
              <a:gd name="connsiteX184" fmla="*/ 6165385 w 8114427"/>
              <a:gd name="connsiteY184" fmla="*/ 4209116 h 5376282"/>
              <a:gd name="connsiteX185" fmla="*/ 6161052 w 8114427"/>
              <a:gd name="connsiteY185" fmla="*/ 4174447 h 5376282"/>
              <a:gd name="connsiteX186" fmla="*/ 6182721 w 8114427"/>
              <a:gd name="connsiteY186" fmla="*/ 4165779 h 5376282"/>
              <a:gd name="connsiteX187" fmla="*/ 6139384 w 8114427"/>
              <a:gd name="connsiteY187" fmla="*/ 4126776 h 5376282"/>
              <a:gd name="connsiteX188" fmla="*/ 6100381 w 8114427"/>
              <a:gd name="connsiteY188" fmla="*/ 4113776 h 5376282"/>
              <a:gd name="connsiteX189" fmla="*/ 6018041 w 8114427"/>
              <a:gd name="connsiteY189" fmla="*/ 4035770 h 5376282"/>
              <a:gd name="connsiteX190" fmla="*/ 5840362 w 8114427"/>
              <a:gd name="connsiteY190" fmla="*/ 4014102 h 5376282"/>
              <a:gd name="connsiteX191" fmla="*/ 5788357 w 8114427"/>
              <a:gd name="connsiteY191" fmla="*/ 4027103 h 5376282"/>
              <a:gd name="connsiteX192" fmla="*/ 5736354 w 8114427"/>
              <a:gd name="connsiteY192" fmla="*/ 4035771 h 5376282"/>
              <a:gd name="connsiteX193" fmla="*/ 5745022 w 8114427"/>
              <a:gd name="connsiteY193" fmla="*/ 4079107 h 5376282"/>
              <a:gd name="connsiteX194" fmla="*/ 5801360 w 8114427"/>
              <a:gd name="connsiteY194" fmla="*/ 4157112 h 5376282"/>
              <a:gd name="connsiteX195" fmla="*/ 5801359 w 8114427"/>
              <a:gd name="connsiteY195" fmla="*/ 4339126 h 5376282"/>
              <a:gd name="connsiteX196" fmla="*/ 5675683 w 8114427"/>
              <a:gd name="connsiteY196" fmla="*/ 4365128 h 5376282"/>
              <a:gd name="connsiteX197" fmla="*/ 5558675 w 8114427"/>
              <a:gd name="connsiteY197" fmla="*/ 4352126 h 5376282"/>
              <a:gd name="connsiteX198" fmla="*/ 5467668 w 8114427"/>
              <a:gd name="connsiteY198" fmla="*/ 4330458 h 5376282"/>
              <a:gd name="connsiteX199" fmla="*/ 5406997 w 8114427"/>
              <a:gd name="connsiteY199" fmla="*/ 4352127 h 5376282"/>
              <a:gd name="connsiteX200" fmla="*/ 5359327 w 8114427"/>
              <a:gd name="connsiteY200" fmla="*/ 4399797 h 5376282"/>
              <a:gd name="connsiteX201" fmla="*/ 5298656 w 8114427"/>
              <a:gd name="connsiteY201" fmla="*/ 4443134 h 5376282"/>
              <a:gd name="connsiteX202" fmla="*/ 5272654 w 8114427"/>
              <a:gd name="connsiteY202" fmla="*/ 4486469 h 5376282"/>
              <a:gd name="connsiteX203" fmla="*/ 5198982 w 8114427"/>
              <a:gd name="connsiteY203" fmla="*/ 4521139 h 5376282"/>
              <a:gd name="connsiteX204" fmla="*/ 5203315 w 8114427"/>
              <a:gd name="connsiteY204" fmla="*/ 4577477 h 5376282"/>
              <a:gd name="connsiteX205" fmla="*/ 5185981 w 8114427"/>
              <a:gd name="connsiteY205" fmla="*/ 4616479 h 5376282"/>
              <a:gd name="connsiteX206" fmla="*/ 5190315 w 8114427"/>
              <a:gd name="connsiteY206" fmla="*/ 4677150 h 5376282"/>
              <a:gd name="connsiteX207" fmla="*/ 5216316 w 8114427"/>
              <a:gd name="connsiteY207" fmla="*/ 4737821 h 5376282"/>
              <a:gd name="connsiteX208" fmla="*/ 5164312 w 8114427"/>
              <a:gd name="connsiteY208" fmla="*/ 4733488 h 5376282"/>
              <a:gd name="connsiteX209" fmla="*/ 5138311 w 8114427"/>
              <a:gd name="connsiteY209" fmla="*/ 4776824 h 5376282"/>
              <a:gd name="connsiteX210" fmla="*/ 5073306 w 8114427"/>
              <a:gd name="connsiteY210" fmla="*/ 4824494 h 5376282"/>
              <a:gd name="connsiteX211" fmla="*/ 5073306 w 8114427"/>
              <a:gd name="connsiteY211" fmla="*/ 4941503 h 5376282"/>
              <a:gd name="connsiteX212" fmla="*/ 5042970 w 8114427"/>
              <a:gd name="connsiteY212" fmla="*/ 4971838 h 5376282"/>
              <a:gd name="connsiteX213" fmla="*/ 5016969 w 8114427"/>
              <a:gd name="connsiteY213" fmla="*/ 5231857 h 5376282"/>
              <a:gd name="connsiteX214" fmla="*/ 4973633 w 8114427"/>
              <a:gd name="connsiteY214" fmla="*/ 5366201 h 5376282"/>
              <a:gd name="connsiteX215" fmla="*/ 4947631 w 8114427"/>
              <a:gd name="connsiteY215" fmla="*/ 5309863 h 5376282"/>
              <a:gd name="connsiteX216" fmla="*/ 4886959 w 8114427"/>
              <a:gd name="connsiteY216" fmla="*/ 5318530 h 5376282"/>
              <a:gd name="connsiteX217" fmla="*/ 4808953 w 8114427"/>
              <a:gd name="connsiteY217" fmla="*/ 5288195 h 5376282"/>
              <a:gd name="connsiteX218" fmla="*/ 4813287 w 8114427"/>
              <a:gd name="connsiteY218" fmla="*/ 5223190 h 5376282"/>
              <a:gd name="connsiteX219" fmla="*/ 4765617 w 8114427"/>
              <a:gd name="connsiteY219" fmla="*/ 5205855 h 5376282"/>
              <a:gd name="connsiteX220" fmla="*/ 4665944 w 8114427"/>
              <a:gd name="connsiteY220" fmla="*/ 5249192 h 5376282"/>
              <a:gd name="connsiteX221" fmla="*/ 4657276 w 8114427"/>
              <a:gd name="connsiteY221" fmla="*/ 5197189 h 5376282"/>
              <a:gd name="connsiteX222" fmla="*/ 4700612 w 8114427"/>
              <a:gd name="connsiteY222" fmla="*/ 5136518 h 5376282"/>
              <a:gd name="connsiteX223" fmla="*/ 4665943 w 8114427"/>
              <a:gd name="connsiteY223" fmla="*/ 5062846 h 5376282"/>
              <a:gd name="connsiteX224" fmla="*/ 4587937 w 8114427"/>
              <a:gd name="connsiteY224" fmla="*/ 5015175 h 5376282"/>
              <a:gd name="connsiteX225" fmla="*/ 4488263 w 8114427"/>
              <a:gd name="connsiteY225" fmla="*/ 5006508 h 5376282"/>
              <a:gd name="connsiteX226" fmla="*/ 4457927 w 8114427"/>
              <a:gd name="connsiteY226" fmla="*/ 5015175 h 5376282"/>
              <a:gd name="connsiteX227" fmla="*/ 4462261 w 8114427"/>
              <a:gd name="connsiteY227" fmla="*/ 5067178 h 5376282"/>
              <a:gd name="connsiteX228" fmla="*/ 4388589 w 8114427"/>
              <a:gd name="connsiteY228" fmla="*/ 5114849 h 5376282"/>
              <a:gd name="connsiteX229" fmla="*/ 4462261 w 8114427"/>
              <a:gd name="connsiteY229" fmla="*/ 5266528 h 5376282"/>
              <a:gd name="connsiteX230" fmla="*/ 4405924 w 8114427"/>
              <a:gd name="connsiteY230" fmla="*/ 5266528 h 5376282"/>
              <a:gd name="connsiteX231" fmla="*/ 4384256 w 8114427"/>
              <a:gd name="connsiteY231" fmla="*/ 5262193 h 5376282"/>
              <a:gd name="connsiteX232" fmla="*/ 4349588 w 8114427"/>
              <a:gd name="connsiteY232" fmla="*/ 5262193 h 5376282"/>
              <a:gd name="connsiteX233" fmla="*/ 4340919 w 8114427"/>
              <a:gd name="connsiteY233" fmla="*/ 5270860 h 5376282"/>
              <a:gd name="connsiteX234" fmla="*/ 4210910 w 8114427"/>
              <a:gd name="connsiteY234" fmla="*/ 5097514 h 5376282"/>
              <a:gd name="connsiteX235" fmla="*/ 4059232 w 8114427"/>
              <a:gd name="connsiteY235" fmla="*/ 4915502 h 5376282"/>
              <a:gd name="connsiteX236" fmla="*/ 4033230 w 8114427"/>
              <a:gd name="connsiteY236" fmla="*/ 4919835 h 5376282"/>
              <a:gd name="connsiteX237" fmla="*/ 3985560 w 8114427"/>
              <a:gd name="connsiteY237" fmla="*/ 4798492 h 5376282"/>
              <a:gd name="connsiteX238" fmla="*/ 3881553 w 8114427"/>
              <a:gd name="connsiteY238" fmla="*/ 4690151 h 5376282"/>
              <a:gd name="connsiteX239" fmla="*/ 3838216 w 8114427"/>
              <a:gd name="connsiteY239" fmla="*/ 4586143 h 5376282"/>
              <a:gd name="connsiteX240" fmla="*/ 3755877 w 8114427"/>
              <a:gd name="connsiteY240" fmla="*/ 4490803 h 5376282"/>
              <a:gd name="connsiteX241" fmla="*/ 3569530 w 8114427"/>
              <a:gd name="connsiteY241" fmla="*/ 4334792 h 5376282"/>
              <a:gd name="connsiteX242" fmla="*/ 3465522 w 8114427"/>
              <a:gd name="connsiteY242" fmla="*/ 4243785 h 5376282"/>
              <a:gd name="connsiteX243" fmla="*/ 3391850 w 8114427"/>
              <a:gd name="connsiteY243" fmla="*/ 4161446 h 5376282"/>
              <a:gd name="connsiteX244" fmla="*/ 3365848 w 8114427"/>
              <a:gd name="connsiteY244" fmla="*/ 4096441 h 5376282"/>
              <a:gd name="connsiteX245" fmla="*/ 3296510 w 8114427"/>
              <a:gd name="connsiteY245" fmla="*/ 4035770 h 5376282"/>
              <a:gd name="connsiteX246" fmla="*/ 3279175 w 8114427"/>
              <a:gd name="connsiteY246" fmla="*/ 3966432 h 5376282"/>
              <a:gd name="connsiteX247" fmla="*/ 3248839 w 8114427"/>
              <a:gd name="connsiteY247" fmla="*/ 3936096 h 5376282"/>
              <a:gd name="connsiteX248" fmla="*/ 3240172 w 8114427"/>
              <a:gd name="connsiteY248" fmla="*/ 3905760 h 5376282"/>
              <a:gd name="connsiteX249" fmla="*/ 3114497 w 8114427"/>
              <a:gd name="connsiteY249" fmla="*/ 3797419 h 5376282"/>
              <a:gd name="connsiteX250" fmla="*/ 2980153 w 8114427"/>
              <a:gd name="connsiteY250" fmla="*/ 3758416 h 5376282"/>
              <a:gd name="connsiteX251" fmla="*/ 2923815 w 8114427"/>
              <a:gd name="connsiteY251" fmla="*/ 3697746 h 5376282"/>
              <a:gd name="connsiteX252" fmla="*/ 2867480 w 8114427"/>
              <a:gd name="connsiteY252" fmla="*/ 3650075 h 5376282"/>
              <a:gd name="connsiteX253" fmla="*/ 2806810 w 8114427"/>
              <a:gd name="connsiteY253" fmla="*/ 3637074 h 5376282"/>
              <a:gd name="connsiteX254" fmla="*/ 2798142 w 8114427"/>
              <a:gd name="connsiteY254" fmla="*/ 3524399 h 5376282"/>
              <a:gd name="connsiteX255" fmla="*/ 2798143 w 8114427"/>
              <a:gd name="connsiteY255" fmla="*/ 3463728 h 5376282"/>
              <a:gd name="connsiteX256" fmla="*/ 2884816 w 8114427"/>
              <a:gd name="connsiteY256" fmla="*/ 3351053 h 5376282"/>
              <a:gd name="connsiteX257" fmla="*/ 2880504 w 8114427"/>
              <a:gd name="connsiteY257" fmla="*/ 3250100 h 5376282"/>
              <a:gd name="connsiteX258" fmla="*/ 2810649 w 8114427"/>
              <a:gd name="connsiteY258" fmla="*/ 3120674 h 5376282"/>
              <a:gd name="connsiteX259" fmla="*/ 2719113 w 8114427"/>
              <a:gd name="connsiteY259" fmla="*/ 3110284 h 5376282"/>
              <a:gd name="connsiteX260" fmla="*/ 2659973 w 8114427"/>
              <a:gd name="connsiteY260" fmla="*/ 3080958 h 5376282"/>
              <a:gd name="connsiteX0" fmla="*/ 1574096 w 8114427"/>
              <a:gd name="connsiteY0" fmla="*/ 3303354 h 5376282"/>
              <a:gd name="connsiteX1" fmla="*/ 1117399 w 8114427"/>
              <a:gd name="connsiteY1" fmla="*/ 2882837 h 5376282"/>
              <a:gd name="connsiteX2" fmla="*/ 1048343 w 8114427"/>
              <a:gd name="connsiteY2" fmla="*/ 2916176 h 5376282"/>
              <a:gd name="connsiteX3" fmla="*/ 903086 w 8114427"/>
              <a:gd name="connsiteY3" fmla="*/ 2778063 h 5376282"/>
              <a:gd name="connsiteX4" fmla="*/ 845937 w 8114427"/>
              <a:gd name="connsiteY4" fmla="*/ 2687575 h 5376282"/>
              <a:gd name="connsiteX5" fmla="*/ 714968 w 8114427"/>
              <a:gd name="connsiteY5" fmla="*/ 2630426 h 5376282"/>
              <a:gd name="connsiteX6" fmla="*/ 703062 w 8114427"/>
              <a:gd name="connsiteY6" fmla="*/ 2544701 h 5376282"/>
              <a:gd name="connsiteX7" fmla="*/ 598286 w 8114427"/>
              <a:gd name="connsiteY7" fmla="*/ 2423257 h 5376282"/>
              <a:gd name="connsiteX8" fmla="*/ 476843 w 8114427"/>
              <a:gd name="connsiteY8" fmla="*/ 2287526 h 5376282"/>
              <a:gd name="connsiteX9" fmla="*/ 622100 w 8114427"/>
              <a:gd name="connsiteY9" fmla="*/ 2330388 h 5376282"/>
              <a:gd name="connsiteX10" fmla="*/ 719731 w 8114427"/>
              <a:gd name="connsiteY10" fmla="*/ 2366107 h 5376282"/>
              <a:gd name="connsiteX11" fmla="*/ 829268 w 8114427"/>
              <a:gd name="connsiteY11" fmla="*/ 2330388 h 5376282"/>
              <a:gd name="connsiteX12" fmla="*/ 933092 w 8114427"/>
              <a:gd name="connsiteY12" fmla="*/ 2462308 h 5376282"/>
              <a:gd name="connsiteX13" fmla="*/ 979286 w 8114427"/>
              <a:gd name="connsiteY13" fmla="*/ 2406588 h 5376282"/>
              <a:gd name="connsiteX14" fmla="*/ 895943 w 8114427"/>
              <a:gd name="connsiteY14" fmla="*/ 2383251 h 5376282"/>
              <a:gd name="connsiteX15" fmla="*/ 897848 w 8114427"/>
              <a:gd name="connsiteY15" fmla="*/ 2294669 h 5376282"/>
              <a:gd name="connsiteX16" fmla="*/ 953093 w 8114427"/>
              <a:gd name="connsiteY16" fmla="*/ 2040828 h 5376282"/>
              <a:gd name="connsiteX17" fmla="*/ 882262 w 8114427"/>
              <a:gd name="connsiteY17" fmla="*/ 1952938 h 5376282"/>
              <a:gd name="connsiteX18" fmla="*/ 819649 w 8114427"/>
              <a:gd name="connsiteY18" fmla="*/ 1842296 h 5376282"/>
              <a:gd name="connsiteX19" fmla="*/ 724892 w 8114427"/>
              <a:gd name="connsiteY19" fmla="*/ 1694990 h 5376282"/>
              <a:gd name="connsiteX20" fmla="*/ 582758 w 8114427"/>
              <a:gd name="connsiteY20" fmla="*/ 1570351 h 5376282"/>
              <a:gd name="connsiteX21" fmla="*/ 490044 w 8114427"/>
              <a:gd name="connsiteY21" fmla="*/ 1461969 h 5376282"/>
              <a:gd name="connsiteX22" fmla="*/ 398787 w 8114427"/>
              <a:gd name="connsiteY22" fmla="*/ 1377494 h 5376282"/>
              <a:gd name="connsiteX23" fmla="*/ 373643 w 8114427"/>
              <a:gd name="connsiteY23" fmla="*/ 1258831 h 5376282"/>
              <a:gd name="connsiteX24" fmla="*/ 379402 w 8114427"/>
              <a:gd name="connsiteY24" fmla="*/ 1151904 h 5376282"/>
              <a:gd name="connsiteX25" fmla="*/ 343327 w 8114427"/>
              <a:gd name="connsiteY25" fmla="*/ 1054238 h 5376282"/>
              <a:gd name="connsiteX26" fmla="*/ 302947 w 8114427"/>
              <a:gd name="connsiteY26" fmla="*/ 996082 h 5376282"/>
              <a:gd name="connsiteX27" fmla="*/ 307902 w 8114427"/>
              <a:gd name="connsiteY27" fmla="*/ 860731 h 5376282"/>
              <a:gd name="connsiteX28" fmla="*/ 218162 w 8114427"/>
              <a:gd name="connsiteY28" fmla="*/ 767429 h 5376282"/>
              <a:gd name="connsiteX29" fmla="*/ 238786 w 8114427"/>
              <a:gd name="connsiteY29" fmla="*/ 673694 h 5376282"/>
              <a:gd name="connsiteX30" fmla="*/ 131859 w 8114427"/>
              <a:gd name="connsiteY30" fmla="*/ 414074 h 5376282"/>
              <a:gd name="connsiteX31" fmla="*/ 179454 w 8114427"/>
              <a:gd name="connsiteY31" fmla="*/ 360503 h 5376282"/>
              <a:gd name="connsiteX32" fmla="*/ 91696 w 8114427"/>
              <a:gd name="connsiteY32" fmla="*/ 241499 h 5376282"/>
              <a:gd name="connsiteX33" fmla="*/ 44535 w 8114427"/>
              <a:gd name="connsiteY33" fmla="*/ 106364 h 5376282"/>
              <a:gd name="connsiteX34" fmla="*/ 73903 w 8114427"/>
              <a:gd name="connsiteY34" fmla="*/ 3029 h 5376282"/>
              <a:gd name="connsiteX35" fmla="*/ 914999 w 8114427"/>
              <a:gd name="connsiteY35" fmla="*/ 32694 h 5376282"/>
              <a:gd name="connsiteX36" fmla="*/ 985387 w 8114427"/>
              <a:gd name="connsiteY36" fmla="*/ 86035 h 5376282"/>
              <a:gd name="connsiteX37" fmla="*/ 1040724 w 8114427"/>
              <a:gd name="connsiteY37" fmla="*/ 212028 h 5376282"/>
              <a:gd name="connsiteX38" fmla="*/ 2217091 w 8114427"/>
              <a:gd name="connsiteY38" fmla="*/ 808490 h 5376282"/>
              <a:gd name="connsiteX39" fmla="*/ 2789562 w 8114427"/>
              <a:gd name="connsiteY39" fmla="*/ 907056 h 5376282"/>
              <a:gd name="connsiteX40" fmla="*/ 3280035 w 8114427"/>
              <a:gd name="connsiteY40" fmla="*/ 953195 h 5376282"/>
              <a:gd name="connsiteX41" fmla="*/ 3494599 w 8114427"/>
              <a:gd name="connsiteY41" fmla="*/ 977101 h 5376282"/>
              <a:gd name="connsiteX42" fmla="*/ 3506552 w 8114427"/>
              <a:gd name="connsiteY42" fmla="*/ 977101 h 5376282"/>
              <a:gd name="connsiteX43" fmla="*/ 3518505 w 8114427"/>
              <a:gd name="connsiteY43" fmla="*/ 779877 h 5376282"/>
              <a:gd name="connsiteX44" fmla="*/ 3518505 w 8114427"/>
              <a:gd name="connsiteY44" fmla="*/ 773901 h 5376282"/>
              <a:gd name="connsiteX45" fmla="*/ 3655964 w 8114427"/>
              <a:gd name="connsiteY45" fmla="*/ 773901 h 5376282"/>
              <a:gd name="connsiteX46" fmla="*/ 4205799 w 8114427"/>
              <a:gd name="connsiteY46" fmla="*/ 821713 h 5376282"/>
              <a:gd name="connsiteX47" fmla="*/ 4241658 w 8114427"/>
              <a:gd name="connsiteY47" fmla="*/ 821713 h 5376282"/>
              <a:gd name="connsiteX48" fmla="*/ 4271540 w 8114427"/>
              <a:gd name="connsiteY48" fmla="*/ 851595 h 5376282"/>
              <a:gd name="connsiteX49" fmla="*/ 4295446 w 8114427"/>
              <a:gd name="connsiteY49" fmla="*/ 905383 h 5376282"/>
              <a:gd name="connsiteX50" fmla="*/ 4301423 w 8114427"/>
              <a:gd name="connsiteY50" fmla="*/ 953195 h 5376282"/>
              <a:gd name="connsiteX51" fmla="*/ 4343258 w 8114427"/>
              <a:gd name="connsiteY51" fmla="*/ 1001007 h 5376282"/>
              <a:gd name="connsiteX52" fmla="*/ 4408999 w 8114427"/>
              <a:gd name="connsiteY52" fmla="*/ 1012960 h 5376282"/>
              <a:gd name="connsiteX53" fmla="*/ 4462787 w 8114427"/>
              <a:gd name="connsiteY53" fmla="*/ 1060772 h 5376282"/>
              <a:gd name="connsiteX54" fmla="*/ 4504623 w 8114427"/>
              <a:gd name="connsiteY54" fmla="*/ 1114560 h 5376282"/>
              <a:gd name="connsiteX55" fmla="*/ 4558411 w 8114427"/>
              <a:gd name="connsiteY55" fmla="*/ 1168348 h 5376282"/>
              <a:gd name="connsiteX56" fmla="*/ 4576340 w 8114427"/>
              <a:gd name="connsiteY56" fmla="*/ 1198230 h 5376282"/>
              <a:gd name="connsiteX57" fmla="*/ 4630129 w 8114427"/>
              <a:gd name="connsiteY57" fmla="*/ 1246042 h 5376282"/>
              <a:gd name="connsiteX58" fmla="*/ 4683917 w 8114427"/>
              <a:gd name="connsiteY58" fmla="*/ 1293854 h 5376282"/>
              <a:gd name="connsiteX59" fmla="*/ 4689893 w 8114427"/>
              <a:gd name="connsiteY59" fmla="*/ 1293854 h 5376282"/>
              <a:gd name="connsiteX60" fmla="*/ 4749658 w 8114427"/>
              <a:gd name="connsiteY60" fmla="*/ 1311783 h 5376282"/>
              <a:gd name="connsiteX61" fmla="*/ 4791493 w 8114427"/>
              <a:gd name="connsiteY61" fmla="*/ 1365572 h 5376282"/>
              <a:gd name="connsiteX62" fmla="*/ 4797470 w 8114427"/>
              <a:gd name="connsiteY62" fmla="*/ 1377524 h 5376282"/>
              <a:gd name="connsiteX63" fmla="*/ 4821376 w 8114427"/>
              <a:gd name="connsiteY63" fmla="*/ 1401430 h 5376282"/>
              <a:gd name="connsiteX64" fmla="*/ 4845281 w 8114427"/>
              <a:gd name="connsiteY64" fmla="*/ 1443266 h 5376282"/>
              <a:gd name="connsiteX65" fmla="*/ 4851258 w 8114427"/>
              <a:gd name="connsiteY65" fmla="*/ 1491077 h 5376282"/>
              <a:gd name="connsiteX66" fmla="*/ 4863211 w 8114427"/>
              <a:gd name="connsiteY66" fmla="*/ 1514983 h 5376282"/>
              <a:gd name="connsiteX67" fmla="*/ 4887117 w 8114427"/>
              <a:gd name="connsiteY67" fmla="*/ 1544866 h 5376282"/>
              <a:gd name="connsiteX68" fmla="*/ 4911023 w 8114427"/>
              <a:gd name="connsiteY68" fmla="*/ 1580724 h 5376282"/>
              <a:gd name="connsiteX69" fmla="*/ 4922976 w 8114427"/>
              <a:gd name="connsiteY69" fmla="*/ 1610607 h 5376282"/>
              <a:gd name="connsiteX70" fmla="*/ 4899070 w 8114427"/>
              <a:gd name="connsiteY70" fmla="*/ 1664395 h 5376282"/>
              <a:gd name="connsiteX71" fmla="*/ 4922976 w 8114427"/>
              <a:gd name="connsiteY71" fmla="*/ 1712207 h 5376282"/>
              <a:gd name="connsiteX72" fmla="*/ 4934929 w 8114427"/>
              <a:gd name="connsiteY72" fmla="*/ 1742089 h 5376282"/>
              <a:gd name="connsiteX73" fmla="*/ 4952858 w 8114427"/>
              <a:gd name="connsiteY73" fmla="*/ 1783924 h 5376282"/>
              <a:gd name="connsiteX74" fmla="*/ 4964811 w 8114427"/>
              <a:gd name="connsiteY74" fmla="*/ 1801854 h 5376282"/>
              <a:gd name="connsiteX75" fmla="*/ 4964811 w 8114427"/>
              <a:gd name="connsiteY75" fmla="*/ 1831736 h 5376282"/>
              <a:gd name="connsiteX76" fmla="*/ 5012623 w 8114427"/>
              <a:gd name="connsiteY76" fmla="*/ 1891501 h 5376282"/>
              <a:gd name="connsiteX77" fmla="*/ 5042505 w 8114427"/>
              <a:gd name="connsiteY77" fmla="*/ 1909430 h 5376282"/>
              <a:gd name="connsiteX78" fmla="*/ 5048481 w 8114427"/>
              <a:gd name="connsiteY78" fmla="*/ 1903454 h 5376282"/>
              <a:gd name="connsiteX79" fmla="*/ 5090317 w 8114427"/>
              <a:gd name="connsiteY79" fmla="*/ 1921383 h 5376282"/>
              <a:gd name="connsiteX80" fmla="*/ 5144105 w 8114427"/>
              <a:gd name="connsiteY80" fmla="*/ 1969195 h 5376282"/>
              <a:gd name="connsiteX81" fmla="*/ 5185940 w 8114427"/>
              <a:gd name="connsiteY81" fmla="*/ 2005054 h 5376282"/>
              <a:gd name="connsiteX82" fmla="*/ 5221799 w 8114427"/>
              <a:gd name="connsiteY82" fmla="*/ 2017007 h 5376282"/>
              <a:gd name="connsiteX83" fmla="*/ 5275587 w 8114427"/>
              <a:gd name="connsiteY83" fmla="*/ 2028960 h 5376282"/>
              <a:gd name="connsiteX84" fmla="*/ 5275587 w 8114427"/>
              <a:gd name="connsiteY84" fmla="*/ 2052866 h 5376282"/>
              <a:gd name="connsiteX85" fmla="*/ 5323399 w 8114427"/>
              <a:gd name="connsiteY85" fmla="*/ 2082748 h 5376282"/>
              <a:gd name="connsiteX86" fmla="*/ 5359258 w 8114427"/>
              <a:gd name="connsiteY86" fmla="*/ 2088724 h 5376282"/>
              <a:gd name="connsiteX87" fmla="*/ 5401093 w 8114427"/>
              <a:gd name="connsiteY87" fmla="*/ 2124583 h 5376282"/>
              <a:gd name="connsiteX88" fmla="*/ 5430976 w 8114427"/>
              <a:gd name="connsiteY88" fmla="*/ 2142513 h 5376282"/>
              <a:gd name="connsiteX89" fmla="*/ 5442929 w 8114427"/>
              <a:gd name="connsiteY89" fmla="*/ 2148489 h 5376282"/>
              <a:gd name="connsiteX90" fmla="*/ 5466834 w 8114427"/>
              <a:gd name="connsiteY90" fmla="*/ 2154466 h 5376282"/>
              <a:gd name="connsiteX91" fmla="*/ 5526599 w 8114427"/>
              <a:gd name="connsiteY91" fmla="*/ 2178372 h 5376282"/>
              <a:gd name="connsiteX92" fmla="*/ 5550505 w 8114427"/>
              <a:gd name="connsiteY92" fmla="*/ 2154466 h 5376282"/>
              <a:gd name="connsiteX93" fmla="*/ 5574411 w 8114427"/>
              <a:gd name="connsiteY93" fmla="*/ 2130560 h 5376282"/>
              <a:gd name="connsiteX94" fmla="*/ 5604293 w 8114427"/>
              <a:gd name="connsiteY94" fmla="*/ 2088724 h 5376282"/>
              <a:gd name="connsiteX95" fmla="*/ 5646129 w 8114427"/>
              <a:gd name="connsiteY95" fmla="*/ 2064819 h 5376282"/>
              <a:gd name="connsiteX96" fmla="*/ 5634176 w 8114427"/>
              <a:gd name="connsiteY96" fmla="*/ 2046889 h 5376282"/>
              <a:gd name="connsiteX97" fmla="*/ 5634176 w 8114427"/>
              <a:gd name="connsiteY97" fmla="*/ 2011030 h 5376282"/>
              <a:gd name="connsiteX98" fmla="*/ 5670034 w 8114427"/>
              <a:gd name="connsiteY98" fmla="*/ 1975172 h 5376282"/>
              <a:gd name="connsiteX99" fmla="*/ 5670034 w 8114427"/>
              <a:gd name="connsiteY99" fmla="*/ 1957242 h 5376282"/>
              <a:gd name="connsiteX100" fmla="*/ 5735776 w 8114427"/>
              <a:gd name="connsiteY100" fmla="*/ 1819783 h 5376282"/>
              <a:gd name="connsiteX101" fmla="*/ 5753705 w 8114427"/>
              <a:gd name="connsiteY101" fmla="*/ 1813807 h 5376282"/>
              <a:gd name="connsiteX102" fmla="*/ 5843352 w 8114427"/>
              <a:gd name="connsiteY102" fmla="*/ 1795877 h 5376282"/>
              <a:gd name="connsiteX103" fmla="*/ 5855305 w 8114427"/>
              <a:gd name="connsiteY103" fmla="*/ 1795877 h 5376282"/>
              <a:gd name="connsiteX104" fmla="*/ 5879210 w 8114427"/>
              <a:gd name="connsiteY104" fmla="*/ 1765996 h 5376282"/>
              <a:gd name="connsiteX105" fmla="*/ 6070456 w 8114427"/>
              <a:gd name="connsiteY105" fmla="*/ 1789901 h 5376282"/>
              <a:gd name="connsiteX106" fmla="*/ 6219869 w 8114427"/>
              <a:gd name="connsiteY106" fmla="*/ 1807830 h 5376282"/>
              <a:gd name="connsiteX107" fmla="*/ 6291586 w 8114427"/>
              <a:gd name="connsiteY107" fmla="*/ 1849666 h 5376282"/>
              <a:gd name="connsiteX108" fmla="*/ 6327444 w 8114427"/>
              <a:gd name="connsiteY108" fmla="*/ 1897477 h 5376282"/>
              <a:gd name="connsiteX109" fmla="*/ 6333421 w 8114427"/>
              <a:gd name="connsiteY109" fmla="*/ 1939313 h 5376282"/>
              <a:gd name="connsiteX110" fmla="*/ 6423067 w 8114427"/>
              <a:gd name="connsiteY110" fmla="*/ 1951266 h 5376282"/>
              <a:gd name="connsiteX111" fmla="*/ 6452950 w 8114427"/>
              <a:gd name="connsiteY111" fmla="*/ 2017007 h 5376282"/>
              <a:gd name="connsiteX112" fmla="*/ 6512713 w 8114427"/>
              <a:gd name="connsiteY112" fmla="*/ 2046889 h 5376282"/>
              <a:gd name="connsiteX113" fmla="*/ 6584431 w 8114427"/>
              <a:gd name="connsiteY113" fmla="*/ 2118606 h 5376282"/>
              <a:gd name="connsiteX114" fmla="*/ 6620289 w 8114427"/>
              <a:gd name="connsiteY114" fmla="*/ 2256065 h 5376282"/>
              <a:gd name="connsiteX115" fmla="*/ 6703960 w 8114427"/>
              <a:gd name="connsiteY115" fmla="*/ 2381572 h 5376282"/>
              <a:gd name="connsiteX116" fmla="*/ 6745795 w 8114427"/>
              <a:gd name="connsiteY116" fmla="*/ 2501101 h 5376282"/>
              <a:gd name="connsiteX117" fmla="*/ 6829465 w 8114427"/>
              <a:gd name="connsiteY117" fmla="*/ 2560866 h 5376282"/>
              <a:gd name="connsiteX118" fmla="*/ 6889229 w 8114427"/>
              <a:gd name="connsiteY118" fmla="*/ 2650512 h 5376282"/>
              <a:gd name="connsiteX119" fmla="*/ 6948993 w 8114427"/>
              <a:gd name="connsiteY119" fmla="*/ 2758089 h 5376282"/>
              <a:gd name="connsiteX120" fmla="*/ 6996805 w 8114427"/>
              <a:gd name="connsiteY120" fmla="*/ 2805900 h 5376282"/>
              <a:gd name="connsiteX121" fmla="*/ 7068521 w 8114427"/>
              <a:gd name="connsiteY121" fmla="*/ 2829806 h 5376282"/>
              <a:gd name="connsiteX122" fmla="*/ 7080473 w 8114427"/>
              <a:gd name="connsiteY122" fmla="*/ 2907501 h 5376282"/>
              <a:gd name="connsiteX123" fmla="*/ 7086450 w 8114427"/>
              <a:gd name="connsiteY123" fmla="*/ 2979218 h 5376282"/>
              <a:gd name="connsiteX124" fmla="*/ 7104378 w 8114427"/>
              <a:gd name="connsiteY124" fmla="*/ 3080819 h 5376282"/>
              <a:gd name="connsiteX125" fmla="*/ 7146214 w 8114427"/>
              <a:gd name="connsiteY125" fmla="*/ 3182419 h 5376282"/>
              <a:gd name="connsiteX126" fmla="*/ 7176095 w 8114427"/>
              <a:gd name="connsiteY126" fmla="*/ 3194372 h 5376282"/>
              <a:gd name="connsiteX127" fmla="*/ 7200002 w 8114427"/>
              <a:gd name="connsiteY127" fmla="*/ 3260112 h 5376282"/>
              <a:gd name="connsiteX128" fmla="*/ 7277694 w 8114427"/>
              <a:gd name="connsiteY128" fmla="*/ 3361711 h 5376282"/>
              <a:gd name="connsiteX129" fmla="*/ 7385271 w 8114427"/>
              <a:gd name="connsiteY129" fmla="*/ 3391593 h 5376282"/>
              <a:gd name="connsiteX130" fmla="*/ 7451012 w 8114427"/>
              <a:gd name="connsiteY130" fmla="*/ 3445381 h 5376282"/>
              <a:gd name="connsiteX131" fmla="*/ 7558588 w 8114427"/>
              <a:gd name="connsiteY131" fmla="*/ 3451357 h 5376282"/>
              <a:gd name="connsiteX132" fmla="*/ 7630305 w 8114427"/>
              <a:gd name="connsiteY132" fmla="*/ 3517097 h 5376282"/>
              <a:gd name="connsiteX133" fmla="*/ 7702023 w 8114427"/>
              <a:gd name="connsiteY133" fmla="*/ 3546980 h 5376282"/>
              <a:gd name="connsiteX134" fmla="*/ 7857410 w 8114427"/>
              <a:gd name="connsiteY134" fmla="*/ 3535026 h 5376282"/>
              <a:gd name="connsiteX135" fmla="*/ 7970962 w 8114427"/>
              <a:gd name="connsiteY135" fmla="*/ 3588814 h 5376282"/>
              <a:gd name="connsiteX136" fmla="*/ 8012796 w 8114427"/>
              <a:gd name="connsiteY136" fmla="*/ 3612720 h 5376282"/>
              <a:gd name="connsiteX137" fmla="*/ 8090490 w 8114427"/>
              <a:gd name="connsiteY137" fmla="*/ 3564909 h 5376282"/>
              <a:gd name="connsiteX138" fmla="*/ 8108418 w 8114427"/>
              <a:gd name="connsiteY138" fmla="*/ 3558932 h 5376282"/>
              <a:gd name="connsiteX139" fmla="*/ 8114394 w 8114427"/>
              <a:gd name="connsiteY139" fmla="*/ 3720296 h 5376282"/>
              <a:gd name="connsiteX140" fmla="*/ 8030724 w 8114427"/>
              <a:gd name="connsiteY140" fmla="*/ 3893614 h 5376282"/>
              <a:gd name="connsiteX141" fmla="*/ 7970960 w 8114427"/>
              <a:gd name="connsiteY141" fmla="*/ 4054978 h 5376282"/>
              <a:gd name="connsiteX142" fmla="*/ 7929124 w 8114427"/>
              <a:gd name="connsiteY142" fmla="*/ 4365754 h 5376282"/>
              <a:gd name="connsiteX143" fmla="*/ 7911195 w 8114427"/>
              <a:gd name="connsiteY143" fmla="*/ 4568954 h 5376282"/>
              <a:gd name="connsiteX144" fmla="*/ 7917171 w 8114427"/>
              <a:gd name="connsiteY144" fmla="*/ 4736295 h 5376282"/>
              <a:gd name="connsiteX145" fmla="*/ 7917171 w 8114427"/>
              <a:gd name="connsiteY145" fmla="*/ 4867777 h 5376282"/>
              <a:gd name="connsiteX146" fmla="*/ 7929124 w 8114427"/>
              <a:gd name="connsiteY146" fmla="*/ 5029141 h 5376282"/>
              <a:gd name="connsiteX147" fmla="*/ 7893266 w 8114427"/>
              <a:gd name="connsiteY147" fmla="*/ 5166599 h 5376282"/>
              <a:gd name="connsiteX148" fmla="*/ 7905219 w 8114427"/>
              <a:gd name="connsiteY148" fmla="*/ 5280152 h 5376282"/>
              <a:gd name="connsiteX149" fmla="*/ 7935101 w 8114427"/>
              <a:gd name="connsiteY149" fmla="*/ 5369799 h 5376282"/>
              <a:gd name="connsiteX150" fmla="*/ 7911195 w 8114427"/>
              <a:gd name="connsiteY150" fmla="*/ 5369798 h 5376282"/>
              <a:gd name="connsiteX151" fmla="*/ 7815571 w 8114427"/>
              <a:gd name="connsiteY151" fmla="*/ 5327962 h 5376282"/>
              <a:gd name="connsiteX152" fmla="*/ 7725924 w 8114427"/>
              <a:gd name="connsiteY152" fmla="*/ 5286127 h 5376282"/>
              <a:gd name="connsiteX153" fmla="*/ 7678113 w 8114427"/>
              <a:gd name="connsiteY153" fmla="*/ 5292104 h 5376282"/>
              <a:gd name="connsiteX154" fmla="*/ 7546631 w 8114427"/>
              <a:gd name="connsiteY154" fmla="*/ 5298081 h 5376282"/>
              <a:gd name="connsiteX155" fmla="*/ 7474913 w 8114427"/>
              <a:gd name="connsiteY155" fmla="*/ 5310034 h 5376282"/>
              <a:gd name="connsiteX156" fmla="*/ 7445031 w 8114427"/>
              <a:gd name="connsiteY156" fmla="*/ 5339916 h 5376282"/>
              <a:gd name="connsiteX157" fmla="*/ 7259760 w 8114427"/>
              <a:gd name="connsiteY157" fmla="*/ 5298080 h 5376282"/>
              <a:gd name="connsiteX158" fmla="*/ 7214129 w 8114427"/>
              <a:gd name="connsiteY158" fmla="*/ 5192855 h 5376282"/>
              <a:gd name="connsiteX159" fmla="*/ 7179460 w 8114427"/>
              <a:gd name="connsiteY159" fmla="*/ 5214524 h 5376282"/>
              <a:gd name="connsiteX160" fmla="*/ 7144791 w 8114427"/>
              <a:gd name="connsiteY160" fmla="*/ 5179854 h 5376282"/>
              <a:gd name="connsiteX161" fmla="*/ 7127456 w 8114427"/>
              <a:gd name="connsiteY161" fmla="*/ 5218856 h 5376282"/>
              <a:gd name="connsiteX162" fmla="*/ 6915107 w 8114427"/>
              <a:gd name="connsiteY162" fmla="*/ 5145184 h 5376282"/>
              <a:gd name="connsiteX163" fmla="*/ 6893439 w 8114427"/>
              <a:gd name="connsiteY163" fmla="*/ 5097514 h 5376282"/>
              <a:gd name="connsiteX164" fmla="*/ 6941109 w 8114427"/>
              <a:gd name="connsiteY164" fmla="*/ 5054178 h 5376282"/>
              <a:gd name="connsiteX165" fmla="*/ 6906440 w 8114427"/>
              <a:gd name="connsiteY165" fmla="*/ 4976172 h 5376282"/>
              <a:gd name="connsiteX166" fmla="*/ 6863104 w 8114427"/>
              <a:gd name="connsiteY166" fmla="*/ 4980506 h 5376282"/>
              <a:gd name="connsiteX167" fmla="*/ 6880438 w 8114427"/>
              <a:gd name="connsiteY167" fmla="*/ 4928502 h 5376282"/>
              <a:gd name="connsiteX168" fmla="*/ 6780764 w 8114427"/>
              <a:gd name="connsiteY168" fmla="*/ 4928502 h 5376282"/>
              <a:gd name="connsiteX169" fmla="*/ 6750429 w 8114427"/>
              <a:gd name="connsiteY169" fmla="*/ 4958837 h 5376282"/>
              <a:gd name="connsiteX170" fmla="*/ 6715759 w 8114427"/>
              <a:gd name="connsiteY170" fmla="*/ 4950170 h 5376282"/>
              <a:gd name="connsiteX171" fmla="*/ 6702758 w 8114427"/>
              <a:gd name="connsiteY171" fmla="*/ 4915501 h 5376282"/>
              <a:gd name="connsiteX172" fmla="*/ 6698424 w 8114427"/>
              <a:gd name="connsiteY172" fmla="*/ 4824495 h 5376282"/>
              <a:gd name="connsiteX173" fmla="*/ 6681090 w 8114427"/>
              <a:gd name="connsiteY173" fmla="*/ 4729155 h 5376282"/>
              <a:gd name="connsiteX174" fmla="*/ 6685423 w 8114427"/>
              <a:gd name="connsiteY174" fmla="*/ 4659816 h 5376282"/>
              <a:gd name="connsiteX175" fmla="*/ 6620418 w 8114427"/>
              <a:gd name="connsiteY175" fmla="*/ 4573142 h 5376282"/>
              <a:gd name="connsiteX176" fmla="*/ 6624753 w 8114427"/>
              <a:gd name="connsiteY176" fmla="*/ 4425798 h 5376282"/>
              <a:gd name="connsiteX177" fmla="*/ 6529412 w 8114427"/>
              <a:gd name="connsiteY177" fmla="*/ 4304457 h 5376282"/>
              <a:gd name="connsiteX178" fmla="*/ 6494743 w 8114427"/>
              <a:gd name="connsiteY178" fmla="*/ 4261120 h 5376282"/>
              <a:gd name="connsiteX179" fmla="*/ 6438406 w 8114427"/>
              <a:gd name="connsiteY179" fmla="*/ 4274121 h 5376282"/>
              <a:gd name="connsiteX180" fmla="*/ 6395069 w 8114427"/>
              <a:gd name="connsiteY180" fmla="*/ 4252453 h 5376282"/>
              <a:gd name="connsiteX181" fmla="*/ 6356067 w 8114427"/>
              <a:gd name="connsiteY181" fmla="*/ 4174447 h 5376282"/>
              <a:gd name="connsiteX182" fmla="*/ 6299729 w 8114427"/>
              <a:gd name="connsiteY182" fmla="*/ 4183114 h 5376282"/>
              <a:gd name="connsiteX183" fmla="*/ 6243391 w 8114427"/>
              <a:gd name="connsiteY183" fmla="*/ 4204783 h 5376282"/>
              <a:gd name="connsiteX184" fmla="*/ 6165385 w 8114427"/>
              <a:gd name="connsiteY184" fmla="*/ 4209116 h 5376282"/>
              <a:gd name="connsiteX185" fmla="*/ 6161052 w 8114427"/>
              <a:gd name="connsiteY185" fmla="*/ 4174447 h 5376282"/>
              <a:gd name="connsiteX186" fmla="*/ 6182721 w 8114427"/>
              <a:gd name="connsiteY186" fmla="*/ 4165779 h 5376282"/>
              <a:gd name="connsiteX187" fmla="*/ 6139384 w 8114427"/>
              <a:gd name="connsiteY187" fmla="*/ 4126776 h 5376282"/>
              <a:gd name="connsiteX188" fmla="*/ 6100381 w 8114427"/>
              <a:gd name="connsiteY188" fmla="*/ 4113776 h 5376282"/>
              <a:gd name="connsiteX189" fmla="*/ 6018041 w 8114427"/>
              <a:gd name="connsiteY189" fmla="*/ 4035770 h 5376282"/>
              <a:gd name="connsiteX190" fmla="*/ 5840362 w 8114427"/>
              <a:gd name="connsiteY190" fmla="*/ 4014102 h 5376282"/>
              <a:gd name="connsiteX191" fmla="*/ 5788357 w 8114427"/>
              <a:gd name="connsiteY191" fmla="*/ 4027103 h 5376282"/>
              <a:gd name="connsiteX192" fmla="*/ 5736354 w 8114427"/>
              <a:gd name="connsiteY192" fmla="*/ 4035771 h 5376282"/>
              <a:gd name="connsiteX193" fmla="*/ 5745022 w 8114427"/>
              <a:gd name="connsiteY193" fmla="*/ 4079107 h 5376282"/>
              <a:gd name="connsiteX194" fmla="*/ 5801360 w 8114427"/>
              <a:gd name="connsiteY194" fmla="*/ 4157112 h 5376282"/>
              <a:gd name="connsiteX195" fmla="*/ 5801359 w 8114427"/>
              <a:gd name="connsiteY195" fmla="*/ 4339126 h 5376282"/>
              <a:gd name="connsiteX196" fmla="*/ 5675683 w 8114427"/>
              <a:gd name="connsiteY196" fmla="*/ 4365128 h 5376282"/>
              <a:gd name="connsiteX197" fmla="*/ 5558675 w 8114427"/>
              <a:gd name="connsiteY197" fmla="*/ 4352126 h 5376282"/>
              <a:gd name="connsiteX198" fmla="*/ 5467668 w 8114427"/>
              <a:gd name="connsiteY198" fmla="*/ 4330458 h 5376282"/>
              <a:gd name="connsiteX199" fmla="*/ 5406997 w 8114427"/>
              <a:gd name="connsiteY199" fmla="*/ 4352127 h 5376282"/>
              <a:gd name="connsiteX200" fmla="*/ 5359327 w 8114427"/>
              <a:gd name="connsiteY200" fmla="*/ 4399797 h 5376282"/>
              <a:gd name="connsiteX201" fmla="*/ 5298656 w 8114427"/>
              <a:gd name="connsiteY201" fmla="*/ 4443134 h 5376282"/>
              <a:gd name="connsiteX202" fmla="*/ 5272654 w 8114427"/>
              <a:gd name="connsiteY202" fmla="*/ 4486469 h 5376282"/>
              <a:gd name="connsiteX203" fmla="*/ 5198982 w 8114427"/>
              <a:gd name="connsiteY203" fmla="*/ 4521139 h 5376282"/>
              <a:gd name="connsiteX204" fmla="*/ 5203315 w 8114427"/>
              <a:gd name="connsiteY204" fmla="*/ 4577477 h 5376282"/>
              <a:gd name="connsiteX205" fmla="*/ 5185981 w 8114427"/>
              <a:gd name="connsiteY205" fmla="*/ 4616479 h 5376282"/>
              <a:gd name="connsiteX206" fmla="*/ 5190315 w 8114427"/>
              <a:gd name="connsiteY206" fmla="*/ 4677150 h 5376282"/>
              <a:gd name="connsiteX207" fmla="*/ 5216316 w 8114427"/>
              <a:gd name="connsiteY207" fmla="*/ 4737821 h 5376282"/>
              <a:gd name="connsiteX208" fmla="*/ 5164312 w 8114427"/>
              <a:gd name="connsiteY208" fmla="*/ 4733488 h 5376282"/>
              <a:gd name="connsiteX209" fmla="*/ 5138311 w 8114427"/>
              <a:gd name="connsiteY209" fmla="*/ 4776824 h 5376282"/>
              <a:gd name="connsiteX210" fmla="*/ 5073306 w 8114427"/>
              <a:gd name="connsiteY210" fmla="*/ 4824494 h 5376282"/>
              <a:gd name="connsiteX211" fmla="*/ 5073306 w 8114427"/>
              <a:gd name="connsiteY211" fmla="*/ 4941503 h 5376282"/>
              <a:gd name="connsiteX212" fmla="*/ 5042970 w 8114427"/>
              <a:gd name="connsiteY212" fmla="*/ 4971838 h 5376282"/>
              <a:gd name="connsiteX213" fmla="*/ 5016969 w 8114427"/>
              <a:gd name="connsiteY213" fmla="*/ 5231857 h 5376282"/>
              <a:gd name="connsiteX214" fmla="*/ 4973633 w 8114427"/>
              <a:gd name="connsiteY214" fmla="*/ 5366201 h 5376282"/>
              <a:gd name="connsiteX215" fmla="*/ 4947631 w 8114427"/>
              <a:gd name="connsiteY215" fmla="*/ 5309863 h 5376282"/>
              <a:gd name="connsiteX216" fmla="*/ 4886959 w 8114427"/>
              <a:gd name="connsiteY216" fmla="*/ 5318530 h 5376282"/>
              <a:gd name="connsiteX217" fmla="*/ 4808953 w 8114427"/>
              <a:gd name="connsiteY217" fmla="*/ 5288195 h 5376282"/>
              <a:gd name="connsiteX218" fmla="*/ 4813287 w 8114427"/>
              <a:gd name="connsiteY218" fmla="*/ 5223190 h 5376282"/>
              <a:gd name="connsiteX219" fmla="*/ 4765617 w 8114427"/>
              <a:gd name="connsiteY219" fmla="*/ 5205855 h 5376282"/>
              <a:gd name="connsiteX220" fmla="*/ 4665944 w 8114427"/>
              <a:gd name="connsiteY220" fmla="*/ 5249192 h 5376282"/>
              <a:gd name="connsiteX221" fmla="*/ 4657276 w 8114427"/>
              <a:gd name="connsiteY221" fmla="*/ 5197189 h 5376282"/>
              <a:gd name="connsiteX222" fmla="*/ 4700612 w 8114427"/>
              <a:gd name="connsiteY222" fmla="*/ 5136518 h 5376282"/>
              <a:gd name="connsiteX223" fmla="*/ 4665943 w 8114427"/>
              <a:gd name="connsiteY223" fmla="*/ 5062846 h 5376282"/>
              <a:gd name="connsiteX224" fmla="*/ 4587937 w 8114427"/>
              <a:gd name="connsiteY224" fmla="*/ 5015175 h 5376282"/>
              <a:gd name="connsiteX225" fmla="*/ 4488263 w 8114427"/>
              <a:gd name="connsiteY225" fmla="*/ 5006508 h 5376282"/>
              <a:gd name="connsiteX226" fmla="*/ 4457927 w 8114427"/>
              <a:gd name="connsiteY226" fmla="*/ 5015175 h 5376282"/>
              <a:gd name="connsiteX227" fmla="*/ 4462261 w 8114427"/>
              <a:gd name="connsiteY227" fmla="*/ 5067178 h 5376282"/>
              <a:gd name="connsiteX228" fmla="*/ 4388589 w 8114427"/>
              <a:gd name="connsiteY228" fmla="*/ 5114849 h 5376282"/>
              <a:gd name="connsiteX229" fmla="*/ 4462261 w 8114427"/>
              <a:gd name="connsiteY229" fmla="*/ 5266528 h 5376282"/>
              <a:gd name="connsiteX230" fmla="*/ 4405924 w 8114427"/>
              <a:gd name="connsiteY230" fmla="*/ 5266528 h 5376282"/>
              <a:gd name="connsiteX231" fmla="*/ 4384256 w 8114427"/>
              <a:gd name="connsiteY231" fmla="*/ 5262193 h 5376282"/>
              <a:gd name="connsiteX232" fmla="*/ 4349588 w 8114427"/>
              <a:gd name="connsiteY232" fmla="*/ 5262193 h 5376282"/>
              <a:gd name="connsiteX233" fmla="*/ 4340919 w 8114427"/>
              <a:gd name="connsiteY233" fmla="*/ 5270860 h 5376282"/>
              <a:gd name="connsiteX234" fmla="*/ 4210910 w 8114427"/>
              <a:gd name="connsiteY234" fmla="*/ 5097514 h 5376282"/>
              <a:gd name="connsiteX235" fmla="*/ 4059232 w 8114427"/>
              <a:gd name="connsiteY235" fmla="*/ 4915502 h 5376282"/>
              <a:gd name="connsiteX236" fmla="*/ 4033230 w 8114427"/>
              <a:gd name="connsiteY236" fmla="*/ 4919835 h 5376282"/>
              <a:gd name="connsiteX237" fmla="*/ 3985560 w 8114427"/>
              <a:gd name="connsiteY237" fmla="*/ 4798492 h 5376282"/>
              <a:gd name="connsiteX238" fmla="*/ 3881553 w 8114427"/>
              <a:gd name="connsiteY238" fmla="*/ 4690151 h 5376282"/>
              <a:gd name="connsiteX239" fmla="*/ 3838216 w 8114427"/>
              <a:gd name="connsiteY239" fmla="*/ 4586143 h 5376282"/>
              <a:gd name="connsiteX240" fmla="*/ 3755877 w 8114427"/>
              <a:gd name="connsiteY240" fmla="*/ 4490803 h 5376282"/>
              <a:gd name="connsiteX241" fmla="*/ 3569530 w 8114427"/>
              <a:gd name="connsiteY241" fmla="*/ 4334792 h 5376282"/>
              <a:gd name="connsiteX242" fmla="*/ 3465522 w 8114427"/>
              <a:gd name="connsiteY242" fmla="*/ 4243785 h 5376282"/>
              <a:gd name="connsiteX243" fmla="*/ 3391850 w 8114427"/>
              <a:gd name="connsiteY243" fmla="*/ 4161446 h 5376282"/>
              <a:gd name="connsiteX244" fmla="*/ 3365848 w 8114427"/>
              <a:gd name="connsiteY244" fmla="*/ 4096441 h 5376282"/>
              <a:gd name="connsiteX245" fmla="*/ 3296510 w 8114427"/>
              <a:gd name="connsiteY245" fmla="*/ 4035770 h 5376282"/>
              <a:gd name="connsiteX246" fmla="*/ 3279175 w 8114427"/>
              <a:gd name="connsiteY246" fmla="*/ 3966432 h 5376282"/>
              <a:gd name="connsiteX247" fmla="*/ 3248839 w 8114427"/>
              <a:gd name="connsiteY247" fmla="*/ 3936096 h 5376282"/>
              <a:gd name="connsiteX248" fmla="*/ 3240172 w 8114427"/>
              <a:gd name="connsiteY248" fmla="*/ 3905760 h 5376282"/>
              <a:gd name="connsiteX249" fmla="*/ 3114497 w 8114427"/>
              <a:gd name="connsiteY249" fmla="*/ 3797419 h 5376282"/>
              <a:gd name="connsiteX250" fmla="*/ 2980153 w 8114427"/>
              <a:gd name="connsiteY250" fmla="*/ 3758416 h 5376282"/>
              <a:gd name="connsiteX251" fmla="*/ 2923815 w 8114427"/>
              <a:gd name="connsiteY251" fmla="*/ 3697746 h 5376282"/>
              <a:gd name="connsiteX252" fmla="*/ 2867480 w 8114427"/>
              <a:gd name="connsiteY252" fmla="*/ 3650075 h 5376282"/>
              <a:gd name="connsiteX253" fmla="*/ 2806810 w 8114427"/>
              <a:gd name="connsiteY253" fmla="*/ 3637074 h 5376282"/>
              <a:gd name="connsiteX254" fmla="*/ 2798142 w 8114427"/>
              <a:gd name="connsiteY254" fmla="*/ 3524399 h 5376282"/>
              <a:gd name="connsiteX255" fmla="*/ 2798143 w 8114427"/>
              <a:gd name="connsiteY255" fmla="*/ 3463728 h 5376282"/>
              <a:gd name="connsiteX256" fmla="*/ 2884816 w 8114427"/>
              <a:gd name="connsiteY256" fmla="*/ 3351053 h 5376282"/>
              <a:gd name="connsiteX257" fmla="*/ 2880504 w 8114427"/>
              <a:gd name="connsiteY257" fmla="*/ 3250100 h 5376282"/>
              <a:gd name="connsiteX258" fmla="*/ 2810649 w 8114427"/>
              <a:gd name="connsiteY258" fmla="*/ 3120674 h 5376282"/>
              <a:gd name="connsiteX259" fmla="*/ 2719113 w 8114427"/>
              <a:gd name="connsiteY259" fmla="*/ 3110284 h 5376282"/>
              <a:gd name="connsiteX260" fmla="*/ 2659973 w 8114427"/>
              <a:gd name="connsiteY260" fmla="*/ 3080958 h 5376282"/>
              <a:gd name="connsiteX0" fmla="*/ 1574096 w 8114427"/>
              <a:gd name="connsiteY0" fmla="*/ 3303354 h 5376282"/>
              <a:gd name="connsiteX1" fmla="*/ 1117399 w 8114427"/>
              <a:gd name="connsiteY1" fmla="*/ 2882837 h 5376282"/>
              <a:gd name="connsiteX2" fmla="*/ 1048343 w 8114427"/>
              <a:gd name="connsiteY2" fmla="*/ 2916176 h 5376282"/>
              <a:gd name="connsiteX3" fmla="*/ 903086 w 8114427"/>
              <a:gd name="connsiteY3" fmla="*/ 2778063 h 5376282"/>
              <a:gd name="connsiteX4" fmla="*/ 845937 w 8114427"/>
              <a:gd name="connsiteY4" fmla="*/ 2687575 h 5376282"/>
              <a:gd name="connsiteX5" fmla="*/ 714968 w 8114427"/>
              <a:gd name="connsiteY5" fmla="*/ 2630426 h 5376282"/>
              <a:gd name="connsiteX6" fmla="*/ 703062 w 8114427"/>
              <a:gd name="connsiteY6" fmla="*/ 2544701 h 5376282"/>
              <a:gd name="connsiteX7" fmla="*/ 598286 w 8114427"/>
              <a:gd name="connsiteY7" fmla="*/ 2423257 h 5376282"/>
              <a:gd name="connsiteX8" fmla="*/ 476843 w 8114427"/>
              <a:gd name="connsiteY8" fmla="*/ 2287526 h 5376282"/>
              <a:gd name="connsiteX9" fmla="*/ 622100 w 8114427"/>
              <a:gd name="connsiteY9" fmla="*/ 2330388 h 5376282"/>
              <a:gd name="connsiteX10" fmla="*/ 719731 w 8114427"/>
              <a:gd name="connsiteY10" fmla="*/ 2366107 h 5376282"/>
              <a:gd name="connsiteX11" fmla="*/ 829268 w 8114427"/>
              <a:gd name="connsiteY11" fmla="*/ 2330388 h 5376282"/>
              <a:gd name="connsiteX12" fmla="*/ 933092 w 8114427"/>
              <a:gd name="connsiteY12" fmla="*/ 2462308 h 5376282"/>
              <a:gd name="connsiteX13" fmla="*/ 979286 w 8114427"/>
              <a:gd name="connsiteY13" fmla="*/ 2406588 h 5376282"/>
              <a:gd name="connsiteX14" fmla="*/ 895943 w 8114427"/>
              <a:gd name="connsiteY14" fmla="*/ 2383251 h 5376282"/>
              <a:gd name="connsiteX15" fmla="*/ 897848 w 8114427"/>
              <a:gd name="connsiteY15" fmla="*/ 2294669 h 5376282"/>
              <a:gd name="connsiteX16" fmla="*/ 953093 w 8114427"/>
              <a:gd name="connsiteY16" fmla="*/ 2040828 h 5376282"/>
              <a:gd name="connsiteX17" fmla="*/ 882262 w 8114427"/>
              <a:gd name="connsiteY17" fmla="*/ 1952938 h 5376282"/>
              <a:gd name="connsiteX18" fmla="*/ 819649 w 8114427"/>
              <a:gd name="connsiteY18" fmla="*/ 1842296 h 5376282"/>
              <a:gd name="connsiteX19" fmla="*/ 724892 w 8114427"/>
              <a:gd name="connsiteY19" fmla="*/ 1694990 h 5376282"/>
              <a:gd name="connsiteX20" fmla="*/ 582758 w 8114427"/>
              <a:gd name="connsiteY20" fmla="*/ 1570351 h 5376282"/>
              <a:gd name="connsiteX21" fmla="*/ 490044 w 8114427"/>
              <a:gd name="connsiteY21" fmla="*/ 1461969 h 5376282"/>
              <a:gd name="connsiteX22" fmla="*/ 398787 w 8114427"/>
              <a:gd name="connsiteY22" fmla="*/ 1377494 h 5376282"/>
              <a:gd name="connsiteX23" fmla="*/ 373643 w 8114427"/>
              <a:gd name="connsiteY23" fmla="*/ 1258831 h 5376282"/>
              <a:gd name="connsiteX24" fmla="*/ 379402 w 8114427"/>
              <a:gd name="connsiteY24" fmla="*/ 1151904 h 5376282"/>
              <a:gd name="connsiteX25" fmla="*/ 343327 w 8114427"/>
              <a:gd name="connsiteY25" fmla="*/ 1054238 h 5376282"/>
              <a:gd name="connsiteX26" fmla="*/ 302947 w 8114427"/>
              <a:gd name="connsiteY26" fmla="*/ 996082 h 5376282"/>
              <a:gd name="connsiteX27" fmla="*/ 307902 w 8114427"/>
              <a:gd name="connsiteY27" fmla="*/ 860731 h 5376282"/>
              <a:gd name="connsiteX28" fmla="*/ 218162 w 8114427"/>
              <a:gd name="connsiteY28" fmla="*/ 767429 h 5376282"/>
              <a:gd name="connsiteX29" fmla="*/ 238786 w 8114427"/>
              <a:gd name="connsiteY29" fmla="*/ 673694 h 5376282"/>
              <a:gd name="connsiteX30" fmla="*/ 131859 w 8114427"/>
              <a:gd name="connsiteY30" fmla="*/ 414074 h 5376282"/>
              <a:gd name="connsiteX31" fmla="*/ 179454 w 8114427"/>
              <a:gd name="connsiteY31" fmla="*/ 360503 h 5376282"/>
              <a:gd name="connsiteX32" fmla="*/ 91696 w 8114427"/>
              <a:gd name="connsiteY32" fmla="*/ 241499 h 5376282"/>
              <a:gd name="connsiteX33" fmla="*/ 44535 w 8114427"/>
              <a:gd name="connsiteY33" fmla="*/ 106364 h 5376282"/>
              <a:gd name="connsiteX34" fmla="*/ 73903 w 8114427"/>
              <a:gd name="connsiteY34" fmla="*/ 3029 h 5376282"/>
              <a:gd name="connsiteX35" fmla="*/ 914999 w 8114427"/>
              <a:gd name="connsiteY35" fmla="*/ 32694 h 5376282"/>
              <a:gd name="connsiteX36" fmla="*/ 985387 w 8114427"/>
              <a:gd name="connsiteY36" fmla="*/ 86035 h 5376282"/>
              <a:gd name="connsiteX37" fmla="*/ 1040724 w 8114427"/>
              <a:gd name="connsiteY37" fmla="*/ 212028 h 5376282"/>
              <a:gd name="connsiteX38" fmla="*/ 2217091 w 8114427"/>
              <a:gd name="connsiteY38" fmla="*/ 808490 h 5376282"/>
              <a:gd name="connsiteX39" fmla="*/ 2789562 w 8114427"/>
              <a:gd name="connsiteY39" fmla="*/ 907056 h 5376282"/>
              <a:gd name="connsiteX40" fmla="*/ 3280035 w 8114427"/>
              <a:gd name="connsiteY40" fmla="*/ 953195 h 5376282"/>
              <a:gd name="connsiteX41" fmla="*/ 3494599 w 8114427"/>
              <a:gd name="connsiteY41" fmla="*/ 977101 h 5376282"/>
              <a:gd name="connsiteX42" fmla="*/ 3506552 w 8114427"/>
              <a:gd name="connsiteY42" fmla="*/ 977101 h 5376282"/>
              <a:gd name="connsiteX43" fmla="*/ 3518505 w 8114427"/>
              <a:gd name="connsiteY43" fmla="*/ 779877 h 5376282"/>
              <a:gd name="connsiteX44" fmla="*/ 3518505 w 8114427"/>
              <a:gd name="connsiteY44" fmla="*/ 773901 h 5376282"/>
              <a:gd name="connsiteX45" fmla="*/ 3655964 w 8114427"/>
              <a:gd name="connsiteY45" fmla="*/ 773901 h 5376282"/>
              <a:gd name="connsiteX46" fmla="*/ 4205799 w 8114427"/>
              <a:gd name="connsiteY46" fmla="*/ 821713 h 5376282"/>
              <a:gd name="connsiteX47" fmla="*/ 4241658 w 8114427"/>
              <a:gd name="connsiteY47" fmla="*/ 821713 h 5376282"/>
              <a:gd name="connsiteX48" fmla="*/ 4271540 w 8114427"/>
              <a:gd name="connsiteY48" fmla="*/ 851595 h 5376282"/>
              <a:gd name="connsiteX49" fmla="*/ 4295446 w 8114427"/>
              <a:gd name="connsiteY49" fmla="*/ 905383 h 5376282"/>
              <a:gd name="connsiteX50" fmla="*/ 4301423 w 8114427"/>
              <a:gd name="connsiteY50" fmla="*/ 953195 h 5376282"/>
              <a:gd name="connsiteX51" fmla="*/ 4343258 w 8114427"/>
              <a:gd name="connsiteY51" fmla="*/ 1001007 h 5376282"/>
              <a:gd name="connsiteX52" fmla="*/ 4408999 w 8114427"/>
              <a:gd name="connsiteY52" fmla="*/ 1012960 h 5376282"/>
              <a:gd name="connsiteX53" fmla="*/ 4462787 w 8114427"/>
              <a:gd name="connsiteY53" fmla="*/ 1060772 h 5376282"/>
              <a:gd name="connsiteX54" fmla="*/ 4504623 w 8114427"/>
              <a:gd name="connsiteY54" fmla="*/ 1114560 h 5376282"/>
              <a:gd name="connsiteX55" fmla="*/ 4558411 w 8114427"/>
              <a:gd name="connsiteY55" fmla="*/ 1168348 h 5376282"/>
              <a:gd name="connsiteX56" fmla="*/ 4576340 w 8114427"/>
              <a:gd name="connsiteY56" fmla="*/ 1198230 h 5376282"/>
              <a:gd name="connsiteX57" fmla="*/ 4630129 w 8114427"/>
              <a:gd name="connsiteY57" fmla="*/ 1246042 h 5376282"/>
              <a:gd name="connsiteX58" fmla="*/ 4683917 w 8114427"/>
              <a:gd name="connsiteY58" fmla="*/ 1293854 h 5376282"/>
              <a:gd name="connsiteX59" fmla="*/ 4689893 w 8114427"/>
              <a:gd name="connsiteY59" fmla="*/ 1293854 h 5376282"/>
              <a:gd name="connsiteX60" fmla="*/ 4749658 w 8114427"/>
              <a:gd name="connsiteY60" fmla="*/ 1311783 h 5376282"/>
              <a:gd name="connsiteX61" fmla="*/ 4791493 w 8114427"/>
              <a:gd name="connsiteY61" fmla="*/ 1365572 h 5376282"/>
              <a:gd name="connsiteX62" fmla="*/ 4797470 w 8114427"/>
              <a:gd name="connsiteY62" fmla="*/ 1377524 h 5376282"/>
              <a:gd name="connsiteX63" fmla="*/ 4821376 w 8114427"/>
              <a:gd name="connsiteY63" fmla="*/ 1401430 h 5376282"/>
              <a:gd name="connsiteX64" fmla="*/ 4845281 w 8114427"/>
              <a:gd name="connsiteY64" fmla="*/ 1443266 h 5376282"/>
              <a:gd name="connsiteX65" fmla="*/ 4851258 w 8114427"/>
              <a:gd name="connsiteY65" fmla="*/ 1491077 h 5376282"/>
              <a:gd name="connsiteX66" fmla="*/ 4863211 w 8114427"/>
              <a:gd name="connsiteY66" fmla="*/ 1514983 h 5376282"/>
              <a:gd name="connsiteX67" fmla="*/ 4887117 w 8114427"/>
              <a:gd name="connsiteY67" fmla="*/ 1544866 h 5376282"/>
              <a:gd name="connsiteX68" fmla="*/ 4911023 w 8114427"/>
              <a:gd name="connsiteY68" fmla="*/ 1580724 h 5376282"/>
              <a:gd name="connsiteX69" fmla="*/ 4922976 w 8114427"/>
              <a:gd name="connsiteY69" fmla="*/ 1610607 h 5376282"/>
              <a:gd name="connsiteX70" fmla="*/ 4899070 w 8114427"/>
              <a:gd name="connsiteY70" fmla="*/ 1664395 h 5376282"/>
              <a:gd name="connsiteX71" fmla="*/ 4922976 w 8114427"/>
              <a:gd name="connsiteY71" fmla="*/ 1712207 h 5376282"/>
              <a:gd name="connsiteX72" fmla="*/ 4934929 w 8114427"/>
              <a:gd name="connsiteY72" fmla="*/ 1742089 h 5376282"/>
              <a:gd name="connsiteX73" fmla="*/ 4952858 w 8114427"/>
              <a:gd name="connsiteY73" fmla="*/ 1783924 h 5376282"/>
              <a:gd name="connsiteX74" fmla="*/ 4964811 w 8114427"/>
              <a:gd name="connsiteY74" fmla="*/ 1801854 h 5376282"/>
              <a:gd name="connsiteX75" fmla="*/ 4964811 w 8114427"/>
              <a:gd name="connsiteY75" fmla="*/ 1831736 h 5376282"/>
              <a:gd name="connsiteX76" fmla="*/ 5012623 w 8114427"/>
              <a:gd name="connsiteY76" fmla="*/ 1891501 h 5376282"/>
              <a:gd name="connsiteX77" fmla="*/ 5042505 w 8114427"/>
              <a:gd name="connsiteY77" fmla="*/ 1909430 h 5376282"/>
              <a:gd name="connsiteX78" fmla="*/ 5048481 w 8114427"/>
              <a:gd name="connsiteY78" fmla="*/ 1903454 h 5376282"/>
              <a:gd name="connsiteX79" fmla="*/ 5090317 w 8114427"/>
              <a:gd name="connsiteY79" fmla="*/ 1921383 h 5376282"/>
              <a:gd name="connsiteX80" fmla="*/ 5144105 w 8114427"/>
              <a:gd name="connsiteY80" fmla="*/ 1969195 h 5376282"/>
              <a:gd name="connsiteX81" fmla="*/ 5185940 w 8114427"/>
              <a:gd name="connsiteY81" fmla="*/ 2005054 h 5376282"/>
              <a:gd name="connsiteX82" fmla="*/ 5221799 w 8114427"/>
              <a:gd name="connsiteY82" fmla="*/ 2017007 h 5376282"/>
              <a:gd name="connsiteX83" fmla="*/ 5275587 w 8114427"/>
              <a:gd name="connsiteY83" fmla="*/ 2028960 h 5376282"/>
              <a:gd name="connsiteX84" fmla="*/ 5275587 w 8114427"/>
              <a:gd name="connsiteY84" fmla="*/ 2052866 h 5376282"/>
              <a:gd name="connsiteX85" fmla="*/ 5323399 w 8114427"/>
              <a:gd name="connsiteY85" fmla="*/ 2082748 h 5376282"/>
              <a:gd name="connsiteX86" fmla="*/ 5359258 w 8114427"/>
              <a:gd name="connsiteY86" fmla="*/ 2088724 h 5376282"/>
              <a:gd name="connsiteX87" fmla="*/ 5401093 w 8114427"/>
              <a:gd name="connsiteY87" fmla="*/ 2124583 h 5376282"/>
              <a:gd name="connsiteX88" fmla="*/ 5430976 w 8114427"/>
              <a:gd name="connsiteY88" fmla="*/ 2142513 h 5376282"/>
              <a:gd name="connsiteX89" fmla="*/ 5442929 w 8114427"/>
              <a:gd name="connsiteY89" fmla="*/ 2148489 h 5376282"/>
              <a:gd name="connsiteX90" fmla="*/ 5466834 w 8114427"/>
              <a:gd name="connsiteY90" fmla="*/ 2154466 h 5376282"/>
              <a:gd name="connsiteX91" fmla="*/ 5526599 w 8114427"/>
              <a:gd name="connsiteY91" fmla="*/ 2178372 h 5376282"/>
              <a:gd name="connsiteX92" fmla="*/ 5550505 w 8114427"/>
              <a:gd name="connsiteY92" fmla="*/ 2154466 h 5376282"/>
              <a:gd name="connsiteX93" fmla="*/ 5574411 w 8114427"/>
              <a:gd name="connsiteY93" fmla="*/ 2130560 h 5376282"/>
              <a:gd name="connsiteX94" fmla="*/ 5604293 w 8114427"/>
              <a:gd name="connsiteY94" fmla="*/ 2088724 h 5376282"/>
              <a:gd name="connsiteX95" fmla="*/ 5646129 w 8114427"/>
              <a:gd name="connsiteY95" fmla="*/ 2064819 h 5376282"/>
              <a:gd name="connsiteX96" fmla="*/ 5634176 w 8114427"/>
              <a:gd name="connsiteY96" fmla="*/ 2046889 h 5376282"/>
              <a:gd name="connsiteX97" fmla="*/ 5634176 w 8114427"/>
              <a:gd name="connsiteY97" fmla="*/ 2011030 h 5376282"/>
              <a:gd name="connsiteX98" fmla="*/ 5670034 w 8114427"/>
              <a:gd name="connsiteY98" fmla="*/ 1975172 h 5376282"/>
              <a:gd name="connsiteX99" fmla="*/ 5670034 w 8114427"/>
              <a:gd name="connsiteY99" fmla="*/ 1957242 h 5376282"/>
              <a:gd name="connsiteX100" fmla="*/ 5735776 w 8114427"/>
              <a:gd name="connsiteY100" fmla="*/ 1819783 h 5376282"/>
              <a:gd name="connsiteX101" fmla="*/ 5753705 w 8114427"/>
              <a:gd name="connsiteY101" fmla="*/ 1813807 h 5376282"/>
              <a:gd name="connsiteX102" fmla="*/ 5843352 w 8114427"/>
              <a:gd name="connsiteY102" fmla="*/ 1795877 h 5376282"/>
              <a:gd name="connsiteX103" fmla="*/ 5855305 w 8114427"/>
              <a:gd name="connsiteY103" fmla="*/ 1795877 h 5376282"/>
              <a:gd name="connsiteX104" fmla="*/ 5879210 w 8114427"/>
              <a:gd name="connsiteY104" fmla="*/ 1765996 h 5376282"/>
              <a:gd name="connsiteX105" fmla="*/ 6070456 w 8114427"/>
              <a:gd name="connsiteY105" fmla="*/ 1789901 h 5376282"/>
              <a:gd name="connsiteX106" fmla="*/ 6219869 w 8114427"/>
              <a:gd name="connsiteY106" fmla="*/ 1807830 h 5376282"/>
              <a:gd name="connsiteX107" fmla="*/ 6291586 w 8114427"/>
              <a:gd name="connsiteY107" fmla="*/ 1849666 h 5376282"/>
              <a:gd name="connsiteX108" fmla="*/ 6327444 w 8114427"/>
              <a:gd name="connsiteY108" fmla="*/ 1897477 h 5376282"/>
              <a:gd name="connsiteX109" fmla="*/ 6333421 w 8114427"/>
              <a:gd name="connsiteY109" fmla="*/ 1939313 h 5376282"/>
              <a:gd name="connsiteX110" fmla="*/ 6423067 w 8114427"/>
              <a:gd name="connsiteY110" fmla="*/ 1951266 h 5376282"/>
              <a:gd name="connsiteX111" fmla="*/ 6452950 w 8114427"/>
              <a:gd name="connsiteY111" fmla="*/ 2017007 h 5376282"/>
              <a:gd name="connsiteX112" fmla="*/ 6512713 w 8114427"/>
              <a:gd name="connsiteY112" fmla="*/ 2046889 h 5376282"/>
              <a:gd name="connsiteX113" fmla="*/ 6584431 w 8114427"/>
              <a:gd name="connsiteY113" fmla="*/ 2118606 h 5376282"/>
              <a:gd name="connsiteX114" fmla="*/ 6620289 w 8114427"/>
              <a:gd name="connsiteY114" fmla="*/ 2256065 h 5376282"/>
              <a:gd name="connsiteX115" fmla="*/ 6703960 w 8114427"/>
              <a:gd name="connsiteY115" fmla="*/ 2381572 h 5376282"/>
              <a:gd name="connsiteX116" fmla="*/ 6745795 w 8114427"/>
              <a:gd name="connsiteY116" fmla="*/ 2501101 h 5376282"/>
              <a:gd name="connsiteX117" fmla="*/ 6829465 w 8114427"/>
              <a:gd name="connsiteY117" fmla="*/ 2560866 h 5376282"/>
              <a:gd name="connsiteX118" fmla="*/ 6889229 w 8114427"/>
              <a:gd name="connsiteY118" fmla="*/ 2650512 h 5376282"/>
              <a:gd name="connsiteX119" fmla="*/ 6948993 w 8114427"/>
              <a:gd name="connsiteY119" fmla="*/ 2758089 h 5376282"/>
              <a:gd name="connsiteX120" fmla="*/ 6996805 w 8114427"/>
              <a:gd name="connsiteY120" fmla="*/ 2805900 h 5376282"/>
              <a:gd name="connsiteX121" fmla="*/ 7068521 w 8114427"/>
              <a:gd name="connsiteY121" fmla="*/ 2829806 h 5376282"/>
              <a:gd name="connsiteX122" fmla="*/ 7080473 w 8114427"/>
              <a:gd name="connsiteY122" fmla="*/ 2907501 h 5376282"/>
              <a:gd name="connsiteX123" fmla="*/ 7086450 w 8114427"/>
              <a:gd name="connsiteY123" fmla="*/ 2979218 h 5376282"/>
              <a:gd name="connsiteX124" fmla="*/ 7104378 w 8114427"/>
              <a:gd name="connsiteY124" fmla="*/ 3080819 h 5376282"/>
              <a:gd name="connsiteX125" fmla="*/ 7146214 w 8114427"/>
              <a:gd name="connsiteY125" fmla="*/ 3182419 h 5376282"/>
              <a:gd name="connsiteX126" fmla="*/ 7176095 w 8114427"/>
              <a:gd name="connsiteY126" fmla="*/ 3194372 h 5376282"/>
              <a:gd name="connsiteX127" fmla="*/ 7200002 w 8114427"/>
              <a:gd name="connsiteY127" fmla="*/ 3260112 h 5376282"/>
              <a:gd name="connsiteX128" fmla="*/ 7277694 w 8114427"/>
              <a:gd name="connsiteY128" fmla="*/ 3361711 h 5376282"/>
              <a:gd name="connsiteX129" fmla="*/ 7385271 w 8114427"/>
              <a:gd name="connsiteY129" fmla="*/ 3391593 h 5376282"/>
              <a:gd name="connsiteX130" fmla="*/ 7451012 w 8114427"/>
              <a:gd name="connsiteY130" fmla="*/ 3445381 h 5376282"/>
              <a:gd name="connsiteX131" fmla="*/ 7558588 w 8114427"/>
              <a:gd name="connsiteY131" fmla="*/ 3451357 h 5376282"/>
              <a:gd name="connsiteX132" fmla="*/ 7630305 w 8114427"/>
              <a:gd name="connsiteY132" fmla="*/ 3517097 h 5376282"/>
              <a:gd name="connsiteX133" fmla="*/ 7702023 w 8114427"/>
              <a:gd name="connsiteY133" fmla="*/ 3546980 h 5376282"/>
              <a:gd name="connsiteX134" fmla="*/ 7857410 w 8114427"/>
              <a:gd name="connsiteY134" fmla="*/ 3535026 h 5376282"/>
              <a:gd name="connsiteX135" fmla="*/ 7970962 w 8114427"/>
              <a:gd name="connsiteY135" fmla="*/ 3588814 h 5376282"/>
              <a:gd name="connsiteX136" fmla="*/ 8012796 w 8114427"/>
              <a:gd name="connsiteY136" fmla="*/ 3612720 h 5376282"/>
              <a:gd name="connsiteX137" fmla="*/ 8090490 w 8114427"/>
              <a:gd name="connsiteY137" fmla="*/ 3564909 h 5376282"/>
              <a:gd name="connsiteX138" fmla="*/ 8108418 w 8114427"/>
              <a:gd name="connsiteY138" fmla="*/ 3558932 h 5376282"/>
              <a:gd name="connsiteX139" fmla="*/ 8114394 w 8114427"/>
              <a:gd name="connsiteY139" fmla="*/ 3720296 h 5376282"/>
              <a:gd name="connsiteX140" fmla="*/ 8030724 w 8114427"/>
              <a:gd name="connsiteY140" fmla="*/ 3893614 h 5376282"/>
              <a:gd name="connsiteX141" fmla="*/ 7970960 w 8114427"/>
              <a:gd name="connsiteY141" fmla="*/ 4054978 h 5376282"/>
              <a:gd name="connsiteX142" fmla="*/ 7929124 w 8114427"/>
              <a:gd name="connsiteY142" fmla="*/ 4365754 h 5376282"/>
              <a:gd name="connsiteX143" fmla="*/ 7911195 w 8114427"/>
              <a:gd name="connsiteY143" fmla="*/ 4568954 h 5376282"/>
              <a:gd name="connsiteX144" fmla="*/ 7917171 w 8114427"/>
              <a:gd name="connsiteY144" fmla="*/ 4736295 h 5376282"/>
              <a:gd name="connsiteX145" fmla="*/ 7917171 w 8114427"/>
              <a:gd name="connsiteY145" fmla="*/ 4867777 h 5376282"/>
              <a:gd name="connsiteX146" fmla="*/ 7929124 w 8114427"/>
              <a:gd name="connsiteY146" fmla="*/ 5029141 h 5376282"/>
              <a:gd name="connsiteX147" fmla="*/ 7893266 w 8114427"/>
              <a:gd name="connsiteY147" fmla="*/ 5166599 h 5376282"/>
              <a:gd name="connsiteX148" fmla="*/ 7905219 w 8114427"/>
              <a:gd name="connsiteY148" fmla="*/ 5280152 h 5376282"/>
              <a:gd name="connsiteX149" fmla="*/ 7935101 w 8114427"/>
              <a:gd name="connsiteY149" fmla="*/ 5369799 h 5376282"/>
              <a:gd name="connsiteX150" fmla="*/ 7911195 w 8114427"/>
              <a:gd name="connsiteY150" fmla="*/ 5369798 h 5376282"/>
              <a:gd name="connsiteX151" fmla="*/ 7815571 w 8114427"/>
              <a:gd name="connsiteY151" fmla="*/ 5327962 h 5376282"/>
              <a:gd name="connsiteX152" fmla="*/ 7725924 w 8114427"/>
              <a:gd name="connsiteY152" fmla="*/ 5286127 h 5376282"/>
              <a:gd name="connsiteX153" fmla="*/ 7678113 w 8114427"/>
              <a:gd name="connsiteY153" fmla="*/ 5292104 h 5376282"/>
              <a:gd name="connsiteX154" fmla="*/ 7546631 w 8114427"/>
              <a:gd name="connsiteY154" fmla="*/ 5298081 h 5376282"/>
              <a:gd name="connsiteX155" fmla="*/ 7474913 w 8114427"/>
              <a:gd name="connsiteY155" fmla="*/ 5310034 h 5376282"/>
              <a:gd name="connsiteX156" fmla="*/ 7445031 w 8114427"/>
              <a:gd name="connsiteY156" fmla="*/ 5339916 h 5376282"/>
              <a:gd name="connsiteX157" fmla="*/ 7259760 w 8114427"/>
              <a:gd name="connsiteY157" fmla="*/ 5298080 h 5376282"/>
              <a:gd name="connsiteX158" fmla="*/ 7214129 w 8114427"/>
              <a:gd name="connsiteY158" fmla="*/ 5192855 h 5376282"/>
              <a:gd name="connsiteX159" fmla="*/ 7179460 w 8114427"/>
              <a:gd name="connsiteY159" fmla="*/ 5214524 h 5376282"/>
              <a:gd name="connsiteX160" fmla="*/ 7144791 w 8114427"/>
              <a:gd name="connsiteY160" fmla="*/ 5179854 h 5376282"/>
              <a:gd name="connsiteX161" fmla="*/ 7127456 w 8114427"/>
              <a:gd name="connsiteY161" fmla="*/ 5218856 h 5376282"/>
              <a:gd name="connsiteX162" fmla="*/ 6915107 w 8114427"/>
              <a:gd name="connsiteY162" fmla="*/ 5145184 h 5376282"/>
              <a:gd name="connsiteX163" fmla="*/ 6893439 w 8114427"/>
              <a:gd name="connsiteY163" fmla="*/ 5097514 h 5376282"/>
              <a:gd name="connsiteX164" fmla="*/ 6941109 w 8114427"/>
              <a:gd name="connsiteY164" fmla="*/ 5054178 h 5376282"/>
              <a:gd name="connsiteX165" fmla="*/ 6906440 w 8114427"/>
              <a:gd name="connsiteY165" fmla="*/ 4976172 h 5376282"/>
              <a:gd name="connsiteX166" fmla="*/ 6863104 w 8114427"/>
              <a:gd name="connsiteY166" fmla="*/ 4980506 h 5376282"/>
              <a:gd name="connsiteX167" fmla="*/ 6880438 w 8114427"/>
              <a:gd name="connsiteY167" fmla="*/ 4928502 h 5376282"/>
              <a:gd name="connsiteX168" fmla="*/ 6780764 w 8114427"/>
              <a:gd name="connsiteY168" fmla="*/ 4928502 h 5376282"/>
              <a:gd name="connsiteX169" fmla="*/ 6750429 w 8114427"/>
              <a:gd name="connsiteY169" fmla="*/ 4958837 h 5376282"/>
              <a:gd name="connsiteX170" fmla="*/ 6715759 w 8114427"/>
              <a:gd name="connsiteY170" fmla="*/ 4950170 h 5376282"/>
              <a:gd name="connsiteX171" fmla="*/ 6702758 w 8114427"/>
              <a:gd name="connsiteY171" fmla="*/ 4915501 h 5376282"/>
              <a:gd name="connsiteX172" fmla="*/ 6698424 w 8114427"/>
              <a:gd name="connsiteY172" fmla="*/ 4824495 h 5376282"/>
              <a:gd name="connsiteX173" fmla="*/ 6681090 w 8114427"/>
              <a:gd name="connsiteY173" fmla="*/ 4729155 h 5376282"/>
              <a:gd name="connsiteX174" fmla="*/ 6685423 w 8114427"/>
              <a:gd name="connsiteY174" fmla="*/ 4659816 h 5376282"/>
              <a:gd name="connsiteX175" fmla="*/ 6620418 w 8114427"/>
              <a:gd name="connsiteY175" fmla="*/ 4573142 h 5376282"/>
              <a:gd name="connsiteX176" fmla="*/ 6624753 w 8114427"/>
              <a:gd name="connsiteY176" fmla="*/ 4425798 h 5376282"/>
              <a:gd name="connsiteX177" fmla="*/ 6529412 w 8114427"/>
              <a:gd name="connsiteY177" fmla="*/ 4304457 h 5376282"/>
              <a:gd name="connsiteX178" fmla="*/ 6494743 w 8114427"/>
              <a:gd name="connsiteY178" fmla="*/ 4261120 h 5376282"/>
              <a:gd name="connsiteX179" fmla="*/ 6438406 w 8114427"/>
              <a:gd name="connsiteY179" fmla="*/ 4274121 h 5376282"/>
              <a:gd name="connsiteX180" fmla="*/ 6395069 w 8114427"/>
              <a:gd name="connsiteY180" fmla="*/ 4252453 h 5376282"/>
              <a:gd name="connsiteX181" fmla="*/ 6356067 w 8114427"/>
              <a:gd name="connsiteY181" fmla="*/ 4174447 h 5376282"/>
              <a:gd name="connsiteX182" fmla="*/ 6299729 w 8114427"/>
              <a:gd name="connsiteY182" fmla="*/ 4183114 h 5376282"/>
              <a:gd name="connsiteX183" fmla="*/ 6243391 w 8114427"/>
              <a:gd name="connsiteY183" fmla="*/ 4204783 h 5376282"/>
              <a:gd name="connsiteX184" fmla="*/ 6165385 w 8114427"/>
              <a:gd name="connsiteY184" fmla="*/ 4209116 h 5376282"/>
              <a:gd name="connsiteX185" fmla="*/ 6161052 w 8114427"/>
              <a:gd name="connsiteY185" fmla="*/ 4174447 h 5376282"/>
              <a:gd name="connsiteX186" fmla="*/ 6182721 w 8114427"/>
              <a:gd name="connsiteY186" fmla="*/ 4165779 h 5376282"/>
              <a:gd name="connsiteX187" fmla="*/ 6139384 w 8114427"/>
              <a:gd name="connsiteY187" fmla="*/ 4126776 h 5376282"/>
              <a:gd name="connsiteX188" fmla="*/ 6100381 w 8114427"/>
              <a:gd name="connsiteY188" fmla="*/ 4113776 h 5376282"/>
              <a:gd name="connsiteX189" fmla="*/ 6018041 w 8114427"/>
              <a:gd name="connsiteY189" fmla="*/ 4035770 h 5376282"/>
              <a:gd name="connsiteX190" fmla="*/ 5840362 w 8114427"/>
              <a:gd name="connsiteY190" fmla="*/ 4014102 h 5376282"/>
              <a:gd name="connsiteX191" fmla="*/ 5788357 w 8114427"/>
              <a:gd name="connsiteY191" fmla="*/ 4027103 h 5376282"/>
              <a:gd name="connsiteX192" fmla="*/ 5736354 w 8114427"/>
              <a:gd name="connsiteY192" fmla="*/ 4035771 h 5376282"/>
              <a:gd name="connsiteX193" fmla="*/ 5745022 w 8114427"/>
              <a:gd name="connsiteY193" fmla="*/ 4079107 h 5376282"/>
              <a:gd name="connsiteX194" fmla="*/ 5801360 w 8114427"/>
              <a:gd name="connsiteY194" fmla="*/ 4157112 h 5376282"/>
              <a:gd name="connsiteX195" fmla="*/ 5801359 w 8114427"/>
              <a:gd name="connsiteY195" fmla="*/ 4339126 h 5376282"/>
              <a:gd name="connsiteX196" fmla="*/ 5675683 w 8114427"/>
              <a:gd name="connsiteY196" fmla="*/ 4365128 h 5376282"/>
              <a:gd name="connsiteX197" fmla="*/ 5558675 w 8114427"/>
              <a:gd name="connsiteY197" fmla="*/ 4352126 h 5376282"/>
              <a:gd name="connsiteX198" fmla="*/ 5467668 w 8114427"/>
              <a:gd name="connsiteY198" fmla="*/ 4330458 h 5376282"/>
              <a:gd name="connsiteX199" fmla="*/ 5406997 w 8114427"/>
              <a:gd name="connsiteY199" fmla="*/ 4352127 h 5376282"/>
              <a:gd name="connsiteX200" fmla="*/ 5359327 w 8114427"/>
              <a:gd name="connsiteY200" fmla="*/ 4399797 h 5376282"/>
              <a:gd name="connsiteX201" fmla="*/ 5298656 w 8114427"/>
              <a:gd name="connsiteY201" fmla="*/ 4443134 h 5376282"/>
              <a:gd name="connsiteX202" fmla="*/ 5272654 w 8114427"/>
              <a:gd name="connsiteY202" fmla="*/ 4486469 h 5376282"/>
              <a:gd name="connsiteX203" fmla="*/ 5198982 w 8114427"/>
              <a:gd name="connsiteY203" fmla="*/ 4521139 h 5376282"/>
              <a:gd name="connsiteX204" fmla="*/ 5203315 w 8114427"/>
              <a:gd name="connsiteY204" fmla="*/ 4577477 h 5376282"/>
              <a:gd name="connsiteX205" fmla="*/ 5185981 w 8114427"/>
              <a:gd name="connsiteY205" fmla="*/ 4616479 h 5376282"/>
              <a:gd name="connsiteX206" fmla="*/ 5190315 w 8114427"/>
              <a:gd name="connsiteY206" fmla="*/ 4677150 h 5376282"/>
              <a:gd name="connsiteX207" fmla="*/ 5216316 w 8114427"/>
              <a:gd name="connsiteY207" fmla="*/ 4737821 h 5376282"/>
              <a:gd name="connsiteX208" fmla="*/ 5164312 w 8114427"/>
              <a:gd name="connsiteY208" fmla="*/ 4733488 h 5376282"/>
              <a:gd name="connsiteX209" fmla="*/ 5138311 w 8114427"/>
              <a:gd name="connsiteY209" fmla="*/ 4776824 h 5376282"/>
              <a:gd name="connsiteX210" fmla="*/ 5073306 w 8114427"/>
              <a:gd name="connsiteY210" fmla="*/ 4824494 h 5376282"/>
              <a:gd name="connsiteX211" fmla="*/ 5073306 w 8114427"/>
              <a:gd name="connsiteY211" fmla="*/ 4941503 h 5376282"/>
              <a:gd name="connsiteX212" fmla="*/ 5042970 w 8114427"/>
              <a:gd name="connsiteY212" fmla="*/ 4971838 h 5376282"/>
              <a:gd name="connsiteX213" fmla="*/ 5016969 w 8114427"/>
              <a:gd name="connsiteY213" fmla="*/ 5231857 h 5376282"/>
              <a:gd name="connsiteX214" fmla="*/ 4973633 w 8114427"/>
              <a:gd name="connsiteY214" fmla="*/ 5366201 h 5376282"/>
              <a:gd name="connsiteX215" fmla="*/ 4947631 w 8114427"/>
              <a:gd name="connsiteY215" fmla="*/ 5309863 h 5376282"/>
              <a:gd name="connsiteX216" fmla="*/ 4886959 w 8114427"/>
              <a:gd name="connsiteY216" fmla="*/ 5318530 h 5376282"/>
              <a:gd name="connsiteX217" fmla="*/ 4808953 w 8114427"/>
              <a:gd name="connsiteY217" fmla="*/ 5288195 h 5376282"/>
              <a:gd name="connsiteX218" fmla="*/ 4813287 w 8114427"/>
              <a:gd name="connsiteY218" fmla="*/ 5223190 h 5376282"/>
              <a:gd name="connsiteX219" fmla="*/ 4765617 w 8114427"/>
              <a:gd name="connsiteY219" fmla="*/ 5205855 h 5376282"/>
              <a:gd name="connsiteX220" fmla="*/ 4665944 w 8114427"/>
              <a:gd name="connsiteY220" fmla="*/ 5249192 h 5376282"/>
              <a:gd name="connsiteX221" fmla="*/ 4657276 w 8114427"/>
              <a:gd name="connsiteY221" fmla="*/ 5197189 h 5376282"/>
              <a:gd name="connsiteX222" fmla="*/ 4700612 w 8114427"/>
              <a:gd name="connsiteY222" fmla="*/ 5136518 h 5376282"/>
              <a:gd name="connsiteX223" fmla="*/ 4665943 w 8114427"/>
              <a:gd name="connsiteY223" fmla="*/ 5062846 h 5376282"/>
              <a:gd name="connsiteX224" fmla="*/ 4587937 w 8114427"/>
              <a:gd name="connsiteY224" fmla="*/ 5015175 h 5376282"/>
              <a:gd name="connsiteX225" fmla="*/ 4488263 w 8114427"/>
              <a:gd name="connsiteY225" fmla="*/ 5006508 h 5376282"/>
              <a:gd name="connsiteX226" fmla="*/ 4457927 w 8114427"/>
              <a:gd name="connsiteY226" fmla="*/ 5015175 h 5376282"/>
              <a:gd name="connsiteX227" fmla="*/ 4462261 w 8114427"/>
              <a:gd name="connsiteY227" fmla="*/ 5067178 h 5376282"/>
              <a:gd name="connsiteX228" fmla="*/ 4388589 w 8114427"/>
              <a:gd name="connsiteY228" fmla="*/ 5114849 h 5376282"/>
              <a:gd name="connsiteX229" fmla="*/ 4462261 w 8114427"/>
              <a:gd name="connsiteY229" fmla="*/ 5266528 h 5376282"/>
              <a:gd name="connsiteX230" fmla="*/ 4405924 w 8114427"/>
              <a:gd name="connsiteY230" fmla="*/ 5266528 h 5376282"/>
              <a:gd name="connsiteX231" fmla="*/ 4384256 w 8114427"/>
              <a:gd name="connsiteY231" fmla="*/ 5262193 h 5376282"/>
              <a:gd name="connsiteX232" fmla="*/ 4349588 w 8114427"/>
              <a:gd name="connsiteY232" fmla="*/ 5262193 h 5376282"/>
              <a:gd name="connsiteX233" fmla="*/ 4340919 w 8114427"/>
              <a:gd name="connsiteY233" fmla="*/ 5270860 h 5376282"/>
              <a:gd name="connsiteX234" fmla="*/ 4210910 w 8114427"/>
              <a:gd name="connsiteY234" fmla="*/ 5097514 h 5376282"/>
              <a:gd name="connsiteX235" fmla="*/ 4059232 w 8114427"/>
              <a:gd name="connsiteY235" fmla="*/ 4915502 h 5376282"/>
              <a:gd name="connsiteX236" fmla="*/ 4033230 w 8114427"/>
              <a:gd name="connsiteY236" fmla="*/ 4919835 h 5376282"/>
              <a:gd name="connsiteX237" fmla="*/ 3985560 w 8114427"/>
              <a:gd name="connsiteY237" fmla="*/ 4798492 h 5376282"/>
              <a:gd name="connsiteX238" fmla="*/ 3881553 w 8114427"/>
              <a:gd name="connsiteY238" fmla="*/ 4690151 h 5376282"/>
              <a:gd name="connsiteX239" fmla="*/ 3838216 w 8114427"/>
              <a:gd name="connsiteY239" fmla="*/ 4586143 h 5376282"/>
              <a:gd name="connsiteX240" fmla="*/ 3755877 w 8114427"/>
              <a:gd name="connsiteY240" fmla="*/ 4490803 h 5376282"/>
              <a:gd name="connsiteX241" fmla="*/ 3569530 w 8114427"/>
              <a:gd name="connsiteY241" fmla="*/ 4334792 h 5376282"/>
              <a:gd name="connsiteX242" fmla="*/ 3465522 w 8114427"/>
              <a:gd name="connsiteY242" fmla="*/ 4243785 h 5376282"/>
              <a:gd name="connsiteX243" fmla="*/ 3391850 w 8114427"/>
              <a:gd name="connsiteY243" fmla="*/ 4161446 h 5376282"/>
              <a:gd name="connsiteX244" fmla="*/ 3365848 w 8114427"/>
              <a:gd name="connsiteY244" fmla="*/ 4096441 h 5376282"/>
              <a:gd name="connsiteX245" fmla="*/ 3296510 w 8114427"/>
              <a:gd name="connsiteY245" fmla="*/ 4035770 h 5376282"/>
              <a:gd name="connsiteX246" fmla="*/ 3279175 w 8114427"/>
              <a:gd name="connsiteY246" fmla="*/ 3966432 h 5376282"/>
              <a:gd name="connsiteX247" fmla="*/ 3248839 w 8114427"/>
              <a:gd name="connsiteY247" fmla="*/ 3936096 h 5376282"/>
              <a:gd name="connsiteX248" fmla="*/ 3240172 w 8114427"/>
              <a:gd name="connsiteY248" fmla="*/ 3905760 h 5376282"/>
              <a:gd name="connsiteX249" fmla="*/ 3114497 w 8114427"/>
              <a:gd name="connsiteY249" fmla="*/ 3797419 h 5376282"/>
              <a:gd name="connsiteX250" fmla="*/ 2980153 w 8114427"/>
              <a:gd name="connsiteY250" fmla="*/ 3758416 h 5376282"/>
              <a:gd name="connsiteX251" fmla="*/ 2923815 w 8114427"/>
              <a:gd name="connsiteY251" fmla="*/ 3697746 h 5376282"/>
              <a:gd name="connsiteX252" fmla="*/ 2867480 w 8114427"/>
              <a:gd name="connsiteY252" fmla="*/ 3650075 h 5376282"/>
              <a:gd name="connsiteX253" fmla="*/ 2806810 w 8114427"/>
              <a:gd name="connsiteY253" fmla="*/ 3637074 h 5376282"/>
              <a:gd name="connsiteX254" fmla="*/ 2798142 w 8114427"/>
              <a:gd name="connsiteY254" fmla="*/ 3524399 h 5376282"/>
              <a:gd name="connsiteX255" fmla="*/ 2798143 w 8114427"/>
              <a:gd name="connsiteY255" fmla="*/ 3463728 h 5376282"/>
              <a:gd name="connsiteX256" fmla="*/ 2884816 w 8114427"/>
              <a:gd name="connsiteY256" fmla="*/ 3351053 h 5376282"/>
              <a:gd name="connsiteX257" fmla="*/ 2880504 w 8114427"/>
              <a:gd name="connsiteY257" fmla="*/ 3250100 h 5376282"/>
              <a:gd name="connsiteX258" fmla="*/ 2810649 w 8114427"/>
              <a:gd name="connsiteY258" fmla="*/ 3120674 h 5376282"/>
              <a:gd name="connsiteX259" fmla="*/ 2719113 w 8114427"/>
              <a:gd name="connsiteY259" fmla="*/ 3110284 h 5376282"/>
              <a:gd name="connsiteX260" fmla="*/ 2659973 w 8114427"/>
              <a:gd name="connsiteY260" fmla="*/ 3080958 h 5376282"/>
              <a:gd name="connsiteX0" fmla="*/ 1574096 w 8114427"/>
              <a:gd name="connsiteY0" fmla="*/ 3303354 h 5376282"/>
              <a:gd name="connsiteX1" fmla="*/ 1117399 w 8114427"/>
              <a:gd name="connsiteY1" fmla="*/ 2882837 h 5376282"/>
              <a:gd name="connsiteX2" fmla="*/ 1048343 w 8114427"/>
              <a:gd name="connsiteY2" fmla="*/ 2916176 h 5376282"/>
              <a:gd name="connsiteX3" fmla="*/ 903086 w 8114427"/>
              <a:gd name="connsiteY3" fmla="*/ 2778063 h 5376282"/>
              <a:gd name="connsiteX4" fmla="*/ 845937 w 8114427"/>
              <a:gd name="connsiteY4" fmla="*/ 2687575 h 5376282"/>
              <a:gd name="connsiteX5" fmla="*/ 714968 w 8114427"/>
              <a:gd name="connsiteY5" fmla="*/ 2630426 h 5376282"/>
              <a:gd name="connsiteX6" fmla="*/ 703062 w 8114427"/>
              <a:gd name="connsiteY6" fmla="*/ 2544701 h 5376282"/>
              <a:gd name="connsiteX7" fmla="*/ 598286 w 8114427"/>
              <a:gd name="connsiteY7" fmla="*/ 2423257 h 5376282"/>
              <a:gd name="connsiteX8" fmla="*/ 476843 w 8114427"/>
              <a:gd name="connsiteY8" fmla="*/ 2287526 h 5376282"/>
              <a:gd name="connsiteX9" fmla="*/ 622100 w 8114427"/>
              <a:gd name="connsiteY9" fmla="*/ 2330388 h 5376282"/>
              <a:gd name="connsiteX10" fmla="*/ 719731 w 8114427"/>
              <a:gd name="connsiteY10" fmla="*/ 2366107 h 5376282"/>
              <a:gd name="connsiteX11" fmla="*/ 829268 w 8114427"/>
              <a:gd name="connsiteY11" fmla="*/ 2330388 h 5376282"/>
              <a:gd name="connsiteX12" fmla="*/ 933092 w 8114427"/>
              <a:gd name="connsiteY12" fmla="*/ 2462308 h 5376282"/>
              <a:gd name="connsiteX13" fmla="*/ 979286 w 8114427"/>
              <a:gd name="connsiteY13" fmla="*/ 2406588 h 5376282"/>
              <a:gd name="connsiteX14" fmla="*/ 895943 w 8114427"/>
              <a:gd name="connsiteY14" fmla="*/ 2383251 h 5376282"/>
              <a:gd name="connsiteX15" fmla="*/ 897848 w 8114427"/>
              <a:gd name="connsiteY15" fmla="*/ 2294669 h 5376282"/>
              <a:gd name="connsiteX16" fmla="*/ 953093 w 8114427"/>
              <a:gd name="connsiteY16" fmla="*/ 2040828 h 5376282"/>
              <a:gd name="connsiteX17" fmla="*/ 882262 w 8114427"/>
              <a:gd name="connsiteY17" fmla="*/ 1952938 h 5376282"/>
              <a:gd name="connsiteX18" fmla="*/ 819649 w 8114427"/>
              <a:gd name="connsiteY18" fmla="*/ 1842296 h 5376282"/>
              <a:gd name="connsiteX19" fmla="*/ 724892 w 8114427"/>
              <a:gd name="connsiteY19" fmla="*/ 1694990 h 5376282"/>
              <a:gd name="connsiteX20" fmla="*/ 582758 w 8114427"/>
              <a:gd name="connsiteY20" fmla="*/ 1570351 h 5376282"/>
              <a:gd name="connsiteX21" fmla="*/ 490044 w 8114427"/>
              <a:gd name="connsiteY21" fmla="*/ 1461969 h 5376282"/>
              <a:gd name="connsiteX22" fmla="*/ 398787 w 8114427"/>
              <a:gd name="connsiteY22" fmla="*/ 1377494 h 5376282"/>
              <a:gd name="connsiteX23" fmla="*/ 373643 w 8114427"/>
              <a:gd name="connsiteY23" fmla="*/ 1258831 h 5376282"/>
              <a:gd name="connsiteX24" fmla="*/ 379402 w 8114427"/>
              <a:gd name="connsiteY24" fmla="*/ 1151904 h 5376282"/>
              <a:gd name="connsiteX25" fmla="*/ 343327 w 8114427"/>
              <a:gd name="connsiteY25" fmla="*/ 1054238 h 5376282"/>
              <a:gd name="connsiteX26" fmla="*/ 302947 w 8114427"/>
              <a:gd name="connsiteY26" fmla="*/ 996082 h 5376282"/>
              <a:gd name="connsiteX27" fmla="*/ 307902 w 8114427"/>
              <a:gd name="connsiteY27" fmla="*/ 860731 h 5376282"/>
              <a:gd name="connsiteX28" fmla="*/ 218162 w 8114427"/>
              <a:gd name="connsiteY28" fmla="*/ 767429 h 5376282"/>
              <a:gd name="connsiteX29" fmla="*/ 238786 w 8114427"/>
              <a:gd name="connsiteY29" fmla="*/ 673694 h 5376282"/>
              <a:gd name="connsiteX30" fmla="*/ 131859 w 8114427"/>
              <a:gd name="connsiteY30" fmla="*/ 414074 h 5376282"/>
              <a:gd name="connsiteX31" fmla="*/ 179454 w 8114427"/>
              <a:gd name="connsiteY31" fmla="*/ 360503 h 5376282"/>
              <a:gd name="connsiteX32" fmla="*/ 91696 w 8114427"/>
              <a:gd name="connsiteY32" fmla="*/ 241499 h 5376282"/>
              <a:gd name="connsiteX33" fmla="*/ 44535 w 8114427"/>
              <a:gd name="connsiteY33" fmla="*/ 106364 h 5376282"/>
              <a:gd name="connsiteX34" fmla="*/ 73903 w 8114427"/>
              <a:gd name="connsiteY34" fmla="*/ 3029 h 5376282"/>
              <a:gd name="connsiteX35" fmla="*/ 914999 w 8114427"/>
              <a:gd name="connsiteY35" fmla="*/ 32694 h 5376282"/>
              <a:gd name="connsiteX36" fmla="*/ 985387 w 8114427"/>
              <a:gd name="connsiteY36" fmla="*/ 86035 h 5376282"/>
              <a:gd name="connsiteX37" fmla="*/ 1040724 w 8114427"/>
              <a:gd name="connsiteY37" fmla="*/ 212028 h 5376282"/>
              <a:gd name="connsiteX38" fmla="*/ 2217091 w 8114427"/>
              <a:gd name="connsiteY38" fmla="*/ 808490 h 5376282"/>
              <a:gd name="connsiteX39" fmla="*/ 2789562 w 8114427"/>
              <a:gd name="connsiteY39" fmla="*/ 907056 h 5376282"/>
              <a:gd name="connsiteX40" fmla="*/ 3280035 w 8114427"/>
              <a:gd name="connsiteY40" fmla="*/ 953195 h 5376282"/>
              <a:gd name="connsiteX41" fmla="*/ 3494599 w 8114427"/>
              <a:gd name="connsiteY41" fmla="*/ 977101 h 5376282"/>
              <a:gd name="connsiteX42" fmla="*/ 3506552 w 8114427"/>
              <a:gd name="connsiteY42" fmla="*/ 977101 h 5376282"/>
              <a:gd name="connsiteX43" fmla="*/ 3518505 w 8114427"/>
              <a:gd name="connsiteY43" fmla="*/ 779877 h 5376282"/>
              <a:gd name="connsiteX44" fmla="*/ 3518505 w 8114427"/>
              <a:gd name="connsiteY44" fmla="*/ 773901 h 5376282"/>
              <a:gd name="connsiteX45" fmla="*/ 3655964 w 8114427"/>
              <a:gd name="connsiteY45" fmla="*/ 773901 h 5376282"/>
              <a:gd name="connsiteX46" fmla="*/ 4205799 w 8114427"/>
              <a:gd name="connsiteY46" fmla="*/ 821713 h 5376282"/>
              <a:gd name="connsiteX47" fmla="*/ 4241658 w 8114427"/>
              <a:gd name="connsiteY47" fmla="*/ 821713 h 5376282"/>
              <a:gd name="connsiteX48" fmla="*/ 4271540 w 8114427"/>
              <a:gd name="connsiteY48" fmla="*/ 851595 h 5376282"/>
              <a:gd name="connsiteX49" fmla="*/ 4295446 w 8114427"/>
              <a:gd name="connsiteY49" fmla="*/ 905383 h 5376282"/>
              <a:gd name="connsiteX50" fmla="*/ 4301423 w 8114427"/>
              <a:gd name="connsiteY50" fmla="*/ 953195 h 5376282"/>
              <a:gd name="connsiteX51" fmla="*/ 4343258 w 8114427"/>
              <a:gd name="connsiteY51" fmla="*/ 1001007 h 5376282"/>
              <a:gd name="connsiteX52" fmla="*/ 4408999 w 8114427"/>
              <a:gd name="connsiteY52" fmla="*/ 1012960 h 5376282"/>
              <a:gd name="connsiteX53" fmla="*/ 4462787 w 8114427"/>
              <a:gd name="connsiteY53" fmla="*/ 1060772 h 5376282"/>
              <a:gd name="connsiteX54" fmla="*/ 4504623 w 8114427"/>
              <a:gd name="connsiteY54" fmla="*/ 1114560 h 5376282"/>
              <a:gd name="connsiteX55" fmla="*/ 4558411 w 8114427"/>
              <a:gd name="connsiteY55" fmla="*/ 1168348 h 5376282"/>
              <a:gd name="connsiteX56" fmla="*/ 4576340 w 8114427"/>
              <a:gd name="connsiteY56" fmla="*/ 1198230 h 5376282"/>
              <a:gd name="connsiteX57" fmla="*/ 4630129 w 8114427"/>
              <a:gd name="connsiteY57" fmla="*/ 1246042 h 5376282"/>
              <a:gd name="connsiteX58" fmla="*/ 4683917 w 8114427"/>
              <a:gd name="connsiteY58" fmla="*/ 1293854 h 5376282"/>
              <a:gd name="connsiteX59" fmla="*/ 4689893 w 8114427"/>
              <a:gd name="connsiteY59" fmla="*/ 1293854 h 5376282"/>
              <a:gd name="connsiteX60" fmla="*/ 4749658 w 8114427"/>
              <a:gd name="connsiteY60" fmla="*/ 1311783 h 5376282"/>
              <a:gd name="connsiteX61" fmla="*/ 4791493 w 8114427"/>
              <a:gd name="connsiteY61" fmla="*/ 1365572 h 5376282"/>
              <a:gd name="connsiteX62" fmla="*/ 4797470 w 8114427"/>
              <a:gd name="connsiteY62" fmla="*/ 1377524 h 5376282"/>
              <a:gd name="connsiteX63" fmla="*/ 4821376 w 8114427"/>
              <a:gd name="connsiteY63" fmla="*/ 1401430 h 5376282"/>
              <a:gd name="connsiteX64" fmla="*/ 4845281 w 8114427"/>
              <a:gd name="connsiteY64" fmla="*/ 1443266 h 5376282"/>
              <a:gd name="connsiteX65" fmla="*/ 4851258 w 8114427"/>
              <a:gd name="connsiteY65" fmla="*/ 1491077 h 5376282"/>
              <a:gd name="connsiteX66" fmla="*/ 4863211 w 8114427"/>
              <a:gd name="connsiteY66" fmla="*/ 1514983 h 5376282"/>
              <a:gd name="connsiteX67" fmla="*/ 4887117 w 8114427"/>
              <a:gd name="connsiteY67" fmla="*/ 1544866 h 5376282"/>
              <a:gd name="connsiteX68" fmla="*/ 4911023 w 8114427"/>
              <a:gd name="connsiteY68" fmla="*/ 1580724 h 5376282"/>
              <a:gd name="connsiteX69" fmla="*/ 4922976 w 8114427"/>
              <a:gd name="connsiteY69" fmla="*/ 1610607 h 5376282"/>
              <a:gd name="connsiteX70" fmla="*/ 4899070 w 8114427"/>
              <a:gd name="connsiteY70" fmla="*/ 1664395 h 5376282"/>
              <a:gd name="connsiteX71" fmla="*/ 4922976 w 8114427"/>
              <a:gd name="connsiteY71" fmla="*/ 1712207 h 5376282"/>
              <a:gd name="connsiteX72" fmla="*/ 4934929 w 8114427"/>
              <a:gd name="connsiteY72" fmla="*/ 1742089 h 5376282"/>
              <a:gd name="connsiteX73" fmla="*/ 4952858 w 8114427"/>
              <a:gd name="connsiteY73" fmla="*/ 1783924 h 5376282"/>
              <a:gd name="connsiteX74" fmla="*/ 4964811 w 8114427"/>
              <a:gd name="connsiteY74" fmla="*/ 1801854 h 5376282"/>
              <a:gd name="connsiteX75" fmla="*/ 4964811 w 8114427"/>
              <a:gd name="connsiteY75" fmla="*/ 1831736 h 5376282"/>
              <a:gd name="connsiteX76" fmla="*/ 5012623 w 8114427"/>
              <a:gd name="connsiteY76" fmla="*/ 1891501 h 5376282"/>
              <a:gd name="connsiteX77" fmla="*/ 5042505 w 8114427"/>
              <a:gd name="connsiteY77" fmla="*/ 1909430 h 5376282"/>
              <a:gd name="connsiteX78" fmla="*/ 5048481 w 8114427"/>
              <a:gd name="connsiteY78" fmla="*/ 1903454 h 5376282"/>
              <a:gd name="connsiteX79" fmla="*/ 5090317 w 8114427"/>
              <a:gd name="connsiteY79" fmla="*/ 1921383 h 5376282"/>
              <a:gd name="connsiteX80" fmla="*/ 5144105 w 8114427"/>
              <a:gd name="connsiteY80" fmla="*/ 1969195 h 5376282"/>
              <a:gd name="connsiteX81" fmla="*/ 5185940 w 8114427"/>
              <a:gd name="connsiteY81" fmla="*/ 2005054 h 5376282"/>
              <a:gd name="connsiteX82" fmla="*/ 5221799 w 8114427"/>
              <a:gd name="connsiteY82" fmla="*/ 2017007 h 5376282"/>
              <a:gd name="connsiteX83" fmla="*/ 5275587 w 8114427"/>
              <a:gd name="connsiteY83" fmla="*/ 2028960 h 5376282"/>
              <a:gd name="connsiteX84" fmla="*/ 5275587 w 8114427"/>
              <a:gd name="connsiteY84" fmla="*/ 2052866 h 5376282"/>
              <a:gd name="connsiteX85" fmla="*/ 5323399 w 8114427"/>
              <a:gd name="connsiteY85" fmla="*/ 2082748 h 5376282"/>
              <a:gd name="connsiteX86" fmla="*/ 5359258 w 8114427"/>
              <a:gd name="connsiteY86" fmla="*/ 2088724 h 5376282"/>
              <a:gd name="connsiteX87" fmla="*/ 5401093 w 8114427"/>
              <a:gd name="connsiteY87" fmla="*/ 2124583 h 5376282"/>
              <a:gd name="connsiteX88" fmla="*/ 5430976 w 8114427"/>
              <a:gd name="connsiteY88" fmla="*/ 2142513 h 5376282"/>
              <a:gd name="connsiteX89" fmla="*/ 5442929 w 8114427"/>
              <a:gd name="connsiteY89" fmla="*/ 2148489 h 5376282"/>
              <a:gd name="connsiteX90" fmla="*/ 5466834 w 8114427"/>
              <a:gd name="connsiteY90" fmla="*/ 2154466 h 5376282"/>
              <a:gd name="connsiteX91" fmla="*/ 5526599 w 8114427"/>
              <a:gd name="connsiteY91" fmla="*/ 2178372 h 5376282"/>
              <a:gd name="connsiteX92" fmla="*/ 5550505 w 8114427"/>
              <a:gd name="connsiteY92" fmla="*/ 2154466 h 5376282"/>
              <a:gd name="connsiteX93" fmla="*/ 5574411 w 8114427"/>
              <a:gd name="connsiteY93" fmla="*/ 2130560 h 5376282"/>
              <a:gd name="connsiteX94" fmla="*/ 5604293 w 8114427"/>
              <a:gd name="connsiteY94" fmla="*/ 2088724 h 5376282"/>
              <a:gd name="connsiteX95" fmla="*/ 5646129 w 8114427"/>
              <a:gd name="connsiteY95" fmla="*/ 2064819 h 5376282"/>
              <a:gd name="connsiteX96" fmla="*/ 5634176 w 8114427"/>
              <a:gd name="connsiteY96" fmla="*/ 2046889 h 5376282"/>
              <a:gd name="connsiteX97" fmla="*/ 5634176 w 8114427"/>
              <a:gd name="connsiteY97" fmla="*/ 2011030 h 5376282"/>
              <a:gd name="connsiteX98" fmla="*/ 5670034 w 8114427"/>
              <a:gd name="connsiteY98" fmla="*/ 1975172 h 5376282"/>
              <a:gd name="connsiteX99" fmla="*/ 5670034 w 8114427"/>
              <a:gd name="connsiteY99" fmla="*/ 1957242 h 5376282"/>
              <a:gd name="connsiteX100" fmla="*/ 5735776 w 8114427"/>
              <a:gd name="connsiteY100" fmla="*/ 1819783 h 5376282"/>
              <a:gd name="connsiteX101" fmla="*/ 5753705 w 8114427"/>
              <a:gd name="connsiteY101" fmla="*/ 1813807 h 5376282"/>
              <a:gd name="connsiteX102" fmla="*/ 5843352 w 8114427"/>
              <a:gd name="connsiteY102" fmla="*/ 1795877 h 5376282"/>
              <a:gd name="connsiteX103" fmla="*/ 5855305 w 8114427"/>
              <a:gd name="connsiteY103" fmla="*/ 1795877 h 5376282"/>
              <a:gd name="connsiteX104" fmla="*/ 5879210 w 8114427"/>
              <a:gd name="connsiteY104" fmla="*/ 1765996 h 5376282"/>
              <a:gd name="connsiteX105" fmla="*/ 6070456 w 8114427"/>
              <a:gd name="connsiteY105" fmla="*/ 1789901 h 5376282"/>
              <a:gd name="connsiteX106" fmla="*/ 6219869 w 8114427"/>
              <a:gd name="connsiteY106" fmla="*/ 1807830 h 5376282"/>
              <a:gd name="connsiteX107" fmla="*/ 6291586 w 8114427"/>
              <a:gd name="connsiteY107" fmla="*/ 1849666 h 5376282"/>
              <a:gd name="connsiteX108" fmla="*/ 6327444 w 8114427"/>
              <a:gd name="connsiteY108" fmla="*/ 1897477 h 5376282"/>
              <a:gd name="connsiteX109" fmla="*/ 6333421 w 8114427"/>
              <a:gd name="connsiteY109" fmla="*/ 1939313 h 5376282"/>
              <a:gd name="connsiteX110" fmla="*/ 6423067 w 8114427"/>
              <a:gd name="connsiteY110" fmla="*/ 1951266 h 5376282"/>
              <a:gd name="connsiteX111" fmla="*/ 6452950 w 8114427"/>
              <a:gd name="connsiteY111" fmla="*/ 2017007 h 5376282"/>
              <a:gd name="connsiteX112" fmla="*/ 6512713 w 8114427"/>
              <a:gd name="connsiteY112" fmla="*/ 2046889 h 5376282"/>
              <a:gd name="connsiteX113" fmla="*/ 6584431 w 8114427"/>
              <a:gd name="connsiteY113" fmla="*/ 2118606 h 5376282"/>
              <a:gd name="connsiteX114" fmla="*/ 6620289 w 8114427"/>
              <a:gd name="connsiteY114" fmla="*/ 2256065 h 5376282"/>
              <a:gd name="connsiteX115" fmla="*/ 6703960 w 8114427"/>
              <a:gd name="connsiteY115" fmla="*/ 2381572 h 5376282"/>
              <a:gd name="connsiteX116" fmla="*/ 6745795 w 8114427"/>
              <a:gd name="connsiteY116" fmla="*/ 2501101 h 5376282"/>
              <a:gd name="connsiteX117" fmla="*/ 6829465 w 8114427"/>
              <a:gd name="connsiteY117" fmla="*/ 2560866 h 5376282"/>
              <a:gd name="connsiteX118" fmla="*/ 6889229 w 8114427"/>
              <a:gd name="connsiteY118" fmla="*/ 2650512 h 5376282"/>
              <a:gd name="connsiteX119" fmla="*/ 6948993 w 8114427"/>
              <a:gd name="connsiteY119" fmla="*/ 2758089 h 5376282"/>
              <a:gd name="connsiteX120" fmla="*/ 6996805 w 8114427"/>
              <a:gd name="connsiteY120" fmla="*/ 2805900 h 5376282"/>
              <a:gd name="connsiteX121" fmla="*/ 7068521 w 8114427"/>
              <a:gd name="connsiteY121" fmla="*/ 2829806 h 5376282"/>
              <a:gd name="connsiteX122" fmla="*/ 7080473 w 8114427"/>
              <a:gd name="connsiteY122" fmla="*/ 2907501 h 5376282"/>
              <a:gd name="connsiteX123" fmla="*/ 7086450 w 8114427"/>
              <a:gd name="connsiteY123" fmla="*/ 2979218 h 5376282"/>
              <a:gd name="connsiteX124" fmla="*/ 7104378 w 8114427"/>
              <a:gd name="connsiteY124" fmla="*/ 3080819 h 5376282"/>
              <a:gd name="connsiteX125" fmla="*/ 7146214 w 8114427"/>
              <a:gd name="connsiteY125" fmla="*/ 3182419 h 5376282"/>
              <a:gd name="connsiteX126" fmla="*/ 7176095 w 8114427"/>
              <a:gd name="connsiteY126" fmla="*/ 3194372 h 5376282"/>
              <a:gd name="connsiteX127" fmla="*/ 7200002 w 8114427"/>
              <a:gd name="connsiteY127" fmla="*/ 3260112 h 5376282"/>
              <a:gd name="connsiteX128" fmla="*/ 7277694 w 8114427"/>
              <a:gd name="connsiteY128" fmla="*/ 3361711 h 5376282"/>
              <a:gd name="connsiteX129" fmla="*/ 7385271 w 8114427"/>
              <a:gd name="connsiteY129" fmla="*/ 3391593 h 5376282"/>
              <a:gd name="connsiteX130" fmla="*/ 7451012 w 8114427"/>
              <a:gd name="connsiteY130" fmla="*/ 3445381 h 5376282"/>
              <a:gd name="connsiteX131" fmla="*/ 7558588 w 8114427"/>
              <a:gd name="connsiteY131" fmla="*/ 3451357 h 5376282"/>
              <a:gd name="connsiteX132" fmla="*/ 7630305 w 8114427"/>
              <a:gd name="connsiteY132" fmla="*/ 3517097 h 5376282"/>
              <a:gd name="connsiteX133" fmla="*/ 7702023 w 8114427"/>
              <a:gd name="connsiteY133" fmla="*/ 3546980 h 5376282"/>
              <a:gd name="connsiteX134" fmla="*/ 7857410 w 8114427"/>
              <a:gd name="connsiteY134" fmla="*/ 3535026 h 5376282"/>
              <a:gd name="connsiteX135" fmla="*/ 7970962 w 8114427"/>
              <a:gd name="connsiteY135" fmla="*/ 3588814 h 5376282"/>
              <a:gd name="connsiteX136" fmla="*/ 8012796 w 8114427"/>
              <a:gd name="connsiteY136" fmla="*/ 3612720 h 5376282"/>
              <a:gd name="connsiteX137" fmla="*/ 8090490 w 8114427"/>
              <a:gd name="connsiteY137" fmla="*/ 3564909 h 5376282"/>
              <a:gd name="connsiteX138" fmla="*/ 8108418 w 8114427"/>
              <a:gd name="connsiteY138" fmla="*/ 3558932 h 5376282"/>
              <a:gd name="connsiteX139" fmla="*/ 8114394 w 8114427"/>
              <a:gd name="connsiteY139" fmla="*/ 3720296 h 5376282"/>
              <a:gd name="connsiteX140" fmla="*/ 8030724 w 8114427"/>
              <a:gd name="connsiteY140" fmla="*/ 3893614 h 5376282"/>
              <a:gd name="connsiteX141" fmla="*/ 7970960 w 8114427"/>
              <a:gd name="connsiteY141" fmla="*/ 4054978 h 5376282"/>
              <a:gd name="connsiteX142" fmla="*/ 7929124 w 8114427"/>
              <a:gd name="connsiteY142" fmla="*/ 4365754 h 5376282"/>
              <a:gd name="connsiteX143" fmla="*/ 7911195 w 8114427"/>
              <a:gd name="connsiteY143" fmla="*/ 4568954 h 5376282"/>
              <a:gd name="connsiteX144" fmla="*/ 7917171 w 8114427"/>
              <a:gd name="connsiteY144" fmla="*/ 4736295 h 5376282"/>
              <a:gd name="connsiteX145" fmla="*/ 7917171 w 8114427"/>
              <a:gd name="connsiteY145" fmla="*/ 4867777 h 5376282"/>
              <a:gd name="connsiteX146" fmla="*/ 7929124 w 8114427"/>
              <a:gd name="connsiteY146" fmla="*/ 5029141 h 5376282"/>
              <a:gd name="connsiteX147" fmla="*/ 7893266 w 8114427"/>
              <a:gd name="connsiteY147" fmla="*/ 5166599 h 5376282"/>
              <a:gd name="connsiteX148" fmla="*/ 7905219 w 8114427"/>
              <a:gd name="connsiteY148" fmla="*/ 5280152 h 5376282"/>
              <a:gd name="connsiteX149" fmla="*/ 7935101 w 8114427"/>
              <a:gd name="connsiteY149" fmla="*/ 5369799 h 5376282"/>
              <a:gd name="connsiteX150" fmla="*/ 7911195 w 8114427"/>
              <a:gd name="connsiteY150" fmla="*/ 5369798 h 5376282"/>
              <a:gd name="connsiteX151" fmla="*/ 7815571 w 8114427"/>
              <a:gd name="connsiteY151" fmla="*/ 5327962 h 5376282"/>
              <a:gd name="connsiteX152" fmla="*/ 7725924 w 8114427"/>
              <a:gd name="connsiteY152" fmla="*/ 5286127 h 5376282"/>
              <a:gd name="connsiteX153" fmla="*/ 7678113 w 8114427"/>
              <a:gd name="connsiteY153" fmla="*/ 5292104 h 5376282"/>
              <a:gd name="connsiteX154" fmla="*/ 7546631 w 8114427"/>
              <a:gd name="connsiteY154" fmla="*/ 5298081 h 5376282"/>
              <a:gd name="connsiteX155" fmla="*/ 7474913 w 8114427"/>
              <a:gd name="connsiteY155" fmla="*/ 5310034 h 5376282"/>
              <a:gd name="connsiteX156" fmla="*/ 7445031 w 8114427"/>
              <a:gd name="connsiteY156" fmla="*/ 5339916 h 5376282"/>
              <a:gd name="connsiteX157" fmla="*/ 7259760 w 8114427"/>
              <a:gd name="connsiteY157" fmla="*/ 5298080 h 5376282"/>
              <a:gd name="connsiteX158" fmla="*/ 7214129 w 8114427"/>
              <a:gd name="connsiteY158" fmla="*/ 5192855 h 5376282"/>
              <a:gd name="connsiteX159" fmla="*/ 7179460 w 8114427"/>
              <a:gd name="connsiteY159" fmla="*/ 5214524 h 5376282"/>
              <a:gd name="connsiteX160" fmla="*/ 7144791 w 8114427"/>
              <a:gd name="connsiteY160" fmla="*/ 5179854 h 5376282"/>
              <a:gd name="connsiteX161" fmla="*/ 7127456 w 8114427"/>
              <a:gd name="connsiteY161" fmla="*/ 5218856 h 5376282"/>
              <a:gd name="connsiteX162" fmla="*/ 6915107 w 8114427"/>
              <a:gd name="connsiteY162" fmla="*/ 5145184 h 5376282"/>
              <a:gd name="connsiteX163" fmla="*/ 6893439 w 8114427"/>
              <a:gd name="connsiteY163" fmla="*/ 5097514 h 5376282"/>
              <a:gd name="connsiteX164" fmla="*/ 6941109 w 8114427"/>
              <a:gd name="connsiteY164" fmla="*/ 5054178 h 5376282"/>
              <a:gd name="connsiteX165" fmla="*/ 6906440 w 8114427"/>
              <a:gd name="connsiteY165" fmla="*/ 4976172 h 5376282"/>
              <a:gd name="connsiteX166" fmla="*/ 6863104 w 8114427"/>
              <a:gd name="connsiteY166" fmla="*/ 4980506 h 5376282"/>
              <a:gd name="connsiteX167" fmla="*/ 6880438 w 8114427"/>
              <a:gd name="connsiteY167" fmla="*/ 4928502 h 5376282"/>
              <a:gd name="connsiteX168" fmla="*/ 6780764 w 8114427"/>
              <a:gd name="connsiteY168" fmla="*/ 4928502 h 5376282"/>
              <a:gd name="connsiteX169" fmla="*/ 6750429 w 8114427"/>
              <a:gd name="connsiteY169" fmla="*/ 4958837 h 5376282"/>
              <a:gd name="connsiteX170" fmla="*/ 6715759 w 8114427"/>
              <a:gd name="connsiteY170" fmla="*/ 4950170 h 5376282"/>
              <a:gd name="connsiteX171" fmla="*/ 6702758 w 8114427"/>
              <a:gd name="connsiteY171" fmla="*/ 4915501 h 5376282"/>
              <a:gd name="connsiteX172" fmla="*/ 6698424 w 8114427"/>
              <a:gd name="connsiteY172" fmla="*/ 4824495 h 5376282"/>
              <a:gd name="connsiteX173" fmla="*/ 6681090 w 8114427"/>
              <a:gd name="connsiteY173" fmla="*/ 4729155 h 5376282"/>
              <a:gd name="connsiteX174" fmla="*/ 6685423 w 8114427"/>
              <a:gd name="connsiteY174" fmla="*/ 4659816 h 5376282"/>
              <a:gd name="connsiteX175" fmla="*/ 6620418 w 8114427"/>
              <a:gd name="connsiteY175" fmla="*/ 4573142 h 5376282"/>
              <a:gd name="connsiteX176" fmla="*/ 6624753 w 8114427"/>
              <a:gd name="connsiteY176" fmla="*/ 4425798 h 5376282"/>
              <a:gd name="connsiteX177" fmla="*/ 6529412 w 8114427"/>
              <a:gd name="connsiteY177" fmla="*/ 4304457 h 5376282"/>
              <a:gd name="connsiteX178" fmla="*/ 6494743 w 8114427"/>
              <a:gd name="connsiteY178" fmla="*/ 4261120 h 5376282"/>
              <a:gd name="connsiteX179" fmla="*/ 6438406 w 8114427"/>
              <a:gd name="connsiteY179" fmla="*/ 4274121 h 5376282"/>
              <a:gd name="connsiteX180" fmla="*/ 6395069 w 8114427"/>
              <a:gd name="connsiteY180" fmla="*/ 4252453 h 5376282"/>
              <a:gd name="connsiteX181" fmla="*/ 6356067 w 8114427"/>
              <a:gd name="connsiteY181" fmla="*/ 4174447 h 5376282"/>
              <a:gd name="connsiteX182" fmla="*/ 6299729 w 8114427"/>
              <a:gd name="connsiteY182" fmla="*/ 4183114 h 5376282"/>
              <a:gd name="connsiteX183" fmla="*/ 6243391 w 8114427"/>
              <a:gd name="connsiteY183" fmla="*/ 4204783 h 5376282"/>
              <a:gd name="connsiteX184" fmla="*/ 6165385 w 8114427"/>
              <a:gd name="connsiteY184" fmla="*/ 4209116 h 5376282"/>
              <a:gd name="connsiteX185" fmla="*/ 6161052 w 8114427"/>
              <a:gd name="connsiteY185" fmla="*/ 4174447 h 5376282"/>
              <a:gd name="connsiteX186" fmla="*/ 6182721 w 8114427"/>
              <a:gd name="connsiteY186" fmla="*/ 4165779 h 5376282"/>
              <a:gd name="connsiteX187" fmla="*/ 6139384 w 8114427"/>
              <a:gd name="connsiteY187" fmla="*/ 4126776 h 5376282"/>
              <a:gd name="connsiteX188" fmla="*/ 6100381 w 8114427"/>
              <a:gd name="connsiteY188" fmla="*/ 4113776 h 5376282"/>
              <a:gd name="connsiteX189" fmla="*/ 6018041 w 8114427"/>
              <a:gd name="connsiteY189" fmla="*/ 4035770 h 5376282"/>
              <a:gd name="connsiteX190" fmla="*/ 5840362 w 8114427"/>
              <a:gd name="connsiteY190" fmla="*/ 4014102 h 5376282"/>
              <a:gd name="connsiteX191" fmla="*/ 5788357 w 8114427"/>
              <a:gd name="connsiteY191" fmla="*/ 4027103 h 5376282"/>
              <a:gd name="connsiteX192" fmla="*/ 5736354 w 8114427"/>
              <a:gd name="connsiteY192" fmla="*/ 4035771 h 5376282"/>
              <a:gd name="connsiteX193" fmla="*/ 5745022 w 8114427"/>
              <a:gd name="connsiteY193" fmla="*/ 4079107 h 5376282"/>
              <a:gd name="connsiteX194" fmla="*/ 5801360 w 8114427"/>
              <a:gd name="connsiteY194" fmla="*/ 4157112 h 5376282"/>
              <a:gd name="connsiteX195" fmla="*/ 5801359 w 8114427"/>
              <a:gd name="connsiteY195" fmla="*/ 4339126 h 5376282"/>
              <a:gd name="connsiteX196" fmla="*/ 5675683 w 8114427"/>
              <a:gd name="connsiteY196" fmla="*/ 4365128 h 5376282"/>
              <a:gd name="connsiteX197" fmla="*/ 5558675 w 8114427"/>
              <a:gd name="connsiteY197" fmla="*/ 4352126 h 5376282"/>
              <a:gd name="connsiteX198" fmla="*/ 5467668 w 8114427"/>
              <a:gd name="connsiteY198" fmla="*/ 4330458 h 5376282"/>
              <a:gd name="connsiteX199" fmla="*/ 5406997 w 8114427"/>
              <a:gd name="connsiteY199" fmla="*/ 4352127 h 5376282"/>
              <a:gd name="connsiteX200" fmla="*/ 5359327 w 8114427"/>
              <a:gd name="connsiteY200" fmla="*/ 4399797 h 5376282"/>
              <a:gd name="connsiteX201" fmla="*/ 5298656 w 8114427"/>
              <a:gd name="connsiteY201" fmla="*/ 4443134 h 5376282"/>
              <a:gd name="connsiteX202" fmla="*/ 5272654 w 8114427"/>
              <a:gd name="connsiteY202" fmla="*/ 4486469 h 5376282"/>
              <a:gd name="connsiteX203" fmla="*/ 5198982 w 8114427"/>
              <a:gd name="connsiteY203" fmla="*/ 4521139 h 5376282"/>
              <a:gd name="connsiteX204" fmla="*/ 5203315 w 8114427"/>
              <a:gd name="connsiteY204" fmla="*/ 4577477 h 5376282"/>
              <a:gd name="connsiteX205" fmla="*/ 5185981 w 8114427"/>
              <a:gd name="connsiteY205" fmla="*/ 4616479 h 5376282"/>
              <a:gd name="connsiteX206" fmla="*/ 5190315 w 8114427"/>
              <a:gd name="connsiteY206" fmla="*/ 4677150 h 5376282"/>
              <a:gd name="connsiteX207" fmla="*/ 5216316 w 8114427"/>
              <a:gd name="connsiteY207" fmla="*/ 4737821 h 5376282"/>
              <a:gd name="connsiteX208" fmla="*/ 5164312 w 8114427"/>
              <a:gd name="connsiteY208" fmla="*/ 4733488 h 5376282"/>
              <a:gd name="connsiteX209" fmla="*/ 5138311 w 8114427"/>
              <a:gd name="connsiteY209" fmla="*/ 4776824 h 5376282"/>
              <a:gd name="connsiteX210" fmla="*/ 5073306 w 8114427"/>
              <a:gd name="connsiteY210" fmla="*/ 4824494 h 5376282"/>
              <a:gd name="connsiteX211" fmla="*/ 5073306 w 8114427"/>
              <a:gd name="connsiteY211" fmla="*/ 4941503 h 5376282"/>
              <a:gd name="connsiteX212" fmla="*/ 5042970 w 8114427"/>
              <a:gd name="connsiteY212" fmla="*/ 4971838 h 5376282"/>
              <a:gd name="connsiteX213" fmla="*/ 5016969 w 8114427"/>
              <a:gd name="connsiteY213" fmla="*/ 5231857 h 5376282"/>
              <a:gd name="connsiteX214" fmla="*/ 4973633 w 8114427"/>
              <a:gd name="connsiteY214" fmla="*/ 5366201 h 5376282"/>
              <a:gd name="connsiteX215" fmla="*/ 4947631 w 8114427"/>
              <a:gd name="connsiteY215" fmla="*/ 5309863 h 5376282"/>
              <a:gd name="connsiteX216" fmla="*/ 4886959 w 8114427"/>
              <a:gd name="connsiteY216" fmla="*/ 5318530 h 5376282"/>
              <a:gd name="connsiteX217" fmla="*/ 4808953 w 8114427"/>
              <a:gd name="connsiteY217" fmla="*/ 5288195 h 5376282"/>
              <a:gd name="connsiteX218" fmla="*/ 4813287 w 8114427"/>
              <a:gd name="connsiteY218" fmla="*/ 5223190 h 5376282"/>
              <a:gd name="connsiteX219" fmla="*/ 4765617 w 8114427"/>
              <a:gd name="connsiteY219" fmla="*/ 5205855 h 5376282"/>
              <a:gd name="connsiteX220" fmla="*/ 4665944 w 8114427"/>
              <a:gd name="connsiteY220" fmla="*/ 5249192 h 5376282"/>
              <a:gd name="connsiteX221" fmla="*/ 4657276 w 8114427"/>
              <a:gd name="connsiteY221" fmla="*/ 5197189 h 5376282"/>
              <a:gd name="connsiteX222" fmla="*/ 4700612 w 8114427"/>
              <a:gd name="connsiteY222" fmla="*/ 5136518 h 5376282"/>
              <a:gd name="connsiteX223" fmla="*/ 4665943 w 8114427"/>
              <a:gd name="connsiteY223" fmla="*/ 5062846 h 5376282"/>
              <a:gd name="connsiteX224" fmla="*/ 4587937 w 8114427"/>
              <a:gd name="connsiteY224" fmla="*/ 5015175 h 5376282"/>
              <a:gd name="connsiteX225" fmla="*/ 4488263 w 8114427"/>
              <a:gd name="connsiteY225" fmla="*/ 5006508 h 5376282"/>
              <a:gd name="connsiteX226" fmla="*/ 4457927 w 8114427"/>
              <a:gd name="connsiteY226" fmla="*/ 5015175 h 5376282"/>
              <a:gd name="connsiteX227" fmla="*/ 4462261 w 8114427"/>
              <a:gd name="connsiteY227" fmla="*/ 5067178 h 5376282"/>
              <a:gd name="connsiteX228" fmla="*/ 4388589 w 8114427"/>
              <a:gd name="connsiteY228" fmla="*/ 5114849 h 5376282"/>
              <a:gd name="connsiteX229" fmla="*/ 4462261 w 8114427"/>
              <a:gd name="connsiteY229" fmla="*/ 5266528 h 5376282"/>
              <a:gd name="connsiteX230" fmla="*/ 4405924 w 8114427"/>
              <a:gd name="connsiteY230" fmla="*/ 5266528 h 5376282"/>
              <a:gd name="connsiteX231" fmla="*/ 4384256 w 8114427"/>
              <a:gd name="connsiteY231" fmla="*/ 5262193 h 5376282"/>
              <a:gd name="connsiteX232" fmla="*/ 4349588 w 8114427"/>
              <a:gd name="connsiteY232" fmla="*/ 5262193 h 5376282"/>
              <a:gd name="connsiteX233" fmla="*/ 4340919 w 8114427"/>
              <a:gd name="connsiteY233" fmla="*/ 5270860 h 5376282"/>
              <a:gd name="connsiteX234" fmla="*/ 4210910 w 8114427"/>
              <a:gd name="connsiteY234" fmla="*/ 5097514 h 5376282"/>
              <a:gd name="connsiteX235" fmla="*/ 4059232 w 8114427"/>
              <a:gd name="connsiteY235" fmla="*/ 4915502 h 5376282"/>
              <a:gd name="connsiteX236" fmla="*/ 4033230 w 8114427"/>
              <a:gd name="connsiteY236" fmla="*/ 4919835 h 5376282"/>
              <a:gd name="connsiteX237" fmla="*/ 3985560 w 8114427"/>
              <a:gd name="connsiteY237" fmla="*/ 4798492 h 5376282"/>
              <a:gd name="connsiteX238" fmla="*/ 3881553 w 8114427"/>
              <a:gd name="connsiteY238" fmla="*/ 4690151 h 5376282"/>
              <a:gd name="connsiteX239" fmla="*/ 3838216 w 8114427"/>
              <a:gd name="connsiteY239" fmla="*/ 4586143 h 5376282"/>
              <a:gd name="connsiteX240" fmla="*/ 3755877 w 8114427"/>
              <a:gd name="connsiteY240" fmla="*/ 4490803 h 5376282"/>
              <a:gd name="connsiteX241" fmla="*/ 3569530 w 8114427"/>
              <a:gd name="connsiteY241" fmla="*/ 4334792 h 5376282"/>
              <a:gd name="connsiteX242" fmla="*/ 3465522 w 8114427"/>
              <a:gd name="connsiteY242" fmla="*/ 4243785 h 5376282"/>
              <a:gd name="connsiteX243" fmla="*/ 3391850 w 8114427"/>
              <a:gd name="connsiteY243" fmla="*/ 4161446 h 5376282"/>
              <a:gd name="connsiteX244" fmla="*/ 3365848 w 8114427"/>
              <a:gd name="connsiteY244" fmla="*/ 4096441 h 5376282"/>
              <a:gd name="connsiteX245" fmla="*/ 3296510 w 8114427"/>
              <a:gd name="connsiteY245" fmla="*/ 4035770 h 5376282"/>
              <a:gd name="connsiteX246" fmla="*/ 3279175 w 8114427"/>
              <a:gd name="connsiteY246" fmla="*/ 3966432 h 5376282"/>
              <a:gd name="connsiteX247" fmla="*/ 3248839 w 8114427"/>
              <a:gd name="connsiteY247" fmla="*/ 3936096 h 5376282"/>
              <a:gd name="connsiteX248" fmla="*/ 3240172 w 8114427"/>
              <a:gd name="connsiteY248" fmla="*/ 3905760 h 5376282"/>
              <a:gd name="connsiteX249" fmla="*/ 3114497 w 8114427"/>
              <a:gd name="connsiteY249" fmla="*/ 3797419 h 5376282"/>
              <a:gd name="connsiteX250" fmla="*/ 2980153 w 8114427"/>
              <a:gd name="connsiteY250" fmla="*/ 3758416 h 5376282"/>
              <a:gd name="connsiteX251" fmla="*/ 2923815 w 8114427"/>
              <a:gd name="connsiteY251" fmla="*/ 3697746 h 5376282"/>
              <a:gd name="connsiteX252" fmla="*/ 2867480 w 8114427"/>
              <a:gd name="connsiteY252" fmla="*/ 3650075 h 5376282"/>
              <a:gd name="connsiteX253" fmla="*/ 2806810 w 8114427"/>
              <a:gd name="connsiteY253" fmla="*/ 3637074 h 5376282"/>
              <a:gd name="connsiteX254" fmla="*/ 2798142 w 8114427"/>
              <a:gd name="connsiteY254" fmla="*/ 3524399 h 5376282"/>
              <a:gd name="connsiteX255" fmla="*/ 2798143 w 8114427"/>
              <a:gd name="connsiteY255" fmla="*/ 3463728 h 5376282"/>
              <a:gd name="connsiteX256" fmla="*/ 2884816 w 8114427"/>
              <a:gd name="connsiteY256" fmla="*/ 3351053 h 5376282"/>
              <a:gd name="connsiteX257" fmla="*/ 2880504 w 8114427"/>
              <a:gd name="connsiteY257" fmla="*/ 3250100 h 5376282"/>
              <a:gd name="connsiteX258" fmla="*/ 2810649 w 8114427"/>
              <a:gd name="connsiteY258" fmla="*/ 3120674 h 5376282"/>
              <a:gd name="connsiteX259" fmla="*/ 2719113 w 8114427"/>
              <a:gd name="connsiteY259" fmla="*/ 3110284 h 5376282"/>
              <a:gd name="connsiteX260" fmla="*/ 2659973 w 8114427"/>
              <a:gd name="connsiteY260" fmla="*/ 3080958 h 5376282"/>
              <a:gd name="connsiteX0" fmla="*/ 1574096 w 8114427"/>
              <a:gd name="connsiteY0" fmla="*/ 3303354 h 5376282"/>
              <a:gd name="connsiteX1" fmla="*/ 1117399 w 8114427"/>
              <a:gd name="connsiteY1" fmla="*/ 2882837 h 5376282"/>
              <a:gd name="connsiteX2" fmla="*/ 1048343 w 8114427"/>
              <a:gd name="connsiteY2" fmla="*/ 2916176 h 5376282"/>
              <a:gd name="connsiteX3" fmla="*/ 903086 w 8114427"/>
              <a:gd name="connsiteY3" fmla="*/ 2778063 h 5376282"/>
              <a:gd name="connsiteX4" fmla="*/ 845937 w 8114427"/>
              <a:gd name="connsiteY4" fmla="*/ 2687575 h 5376282"/>
              <a:gd name="connsiteX5" fmla="*/ 714968 w 8114427"/>
              <a:gd name="connsiteY5" fmla="*/ 2630426 h 5376282"/>
              <a:gd name="connsiteX6" fmla="*/ 703062 w 8114427"/>
              <a:gd name="connsiteY6" fmla="*/ 2544701 h 5376282"/>
              <a:gd name="connsiteX7" fmla="*/ 598286 w 8114427"/>
              <a:gd name="connsiteY7" fmla="*/ 2423257 h 5376282"/>
              <a:gd name="connsiteX8" fmla="*/ 476843 w 8114427"/>
              <a:gd name="connsiteY8" fmla="*/ 2287526 h 5376282"/>
              <a:gd name="connsiteX9" fmla="*/ 622100 w 8114427"/>
              <a:gd name="connsiteY9" fmla="*/ 2330388 h 5376282"/>
              <a:gd name="connsiteX10" fmla="*/ 719731 w 8114427"/>
              <a:gd name="connsiteY10" fmla="*/ 2366107 h 5376282"/>
              <a:gd name="connsiteX11" fmla="*/ 829268 w 8114427"/>
              <a:gd name="connsiteY11" fmla="*/ 2330388 h 5376282"/>
              <a:gd name="connsiteX12" fmla="*/ 933092 w 8114427"/>
              <a:gd name="connsiteY12" fmla="*/ 2462308 h 5376282"/>
              <a:gd name="connsiteX13" fmla="*/ 979286 w 8114427"/>
              <a:gd name="connsiteY13" fmla="*/ 2406588 h 5376282"/>
              <a:gd name="connsiteX14" fmla="*/ 895943 w 8114427"/>
              <a:gd name="connsiteY14" fmla="*/ 2383251 h 5376282"/>
              <a:gd name="connsiteX15" fmla="*/ 897848 w 8114427"/>
              <a:gd name="connsiteY15" fmla="*/ 2294669 h 5376282"/>
              <a:gd name="connsiteX16" fmla="*/ 953093 w 8114427"/>
              <a:gd name="connsiteY16" fmla="*/ 2040828 h 5376282"/>
              <a:gd name="connsiteX17" fmla="*/ 882262 w 8114427"/>
              <a:gd name="connsiteY17" fmla="*/ 1952938 h 5376282"/>
              <a:gd name="connsiteX18" fmla="*/ 819649 w 8114427"/>
              <a:gd name="connsiteY18" fmla="*/ 1842296 h 5376282"/>
              <a:gd name="connsiteX19" fmla="*/ 724892 w 8114427"/>
              <a:gd name="connsiteY19" fmla="*/ 1694990 h 5376282"/>
              <a:gd name="connsiteX20" fmla="*/ 582758 w 8114427"/>
              <a:gd name="connsiteY20" fmla="*/ 1570351 h 5376282"/>
              <a:gd name="connsiteX21" fmla="*/ 490044 w 8114427"/>
              <a:gd name="connsiteY21" fmla="*/ 1461969 h 5376282"/>
              <a:gd name="connsiteX22" fmla="*/ 398787 w 8114427"/>
              <a:gd name="connsiteY22" fmla="*/ 1377494 h 5376282"/>
              <a:gd name="connsiteX23" fmla="*/ 373643 w 8114427"/>
              <a:gd name="connsiteY23" fmla="*/ 1258831 h 5376282"/>
              <a:gd name="connsiteX24" fmla="*/ 379402 w 8114427"/>
              <a:gd name="connsiteY24" fmla="*/ 1151904 h 5376282"/>
              <a:gd name="connsiteX25" fmla="*/ 343327 w 8114427"/>
              <a:gd name="connsiteY25" fmla="*/ 1054238 h 5376282"/>
              <a:gd name="connsiteX26" fmla="*/ 302947 w 8114427"/>
              <a:gd name="connsiteY26" fmla="*/ 996082 h 5376282"/>
              <a:gd name="connsiteX27" fmla="*/ 307902 w 8114427"/>
              <a:gd name="connsiteY27" fmla="*/ 860731 h 5376282"/>
              <a:gd name="connsiteX28" fmla="*/ 218162 w 8114427"/>
              <a:gd name="connsiteY28" fmla="*/ 767429 h 5376282"/>
              <a:gd name="connsiteX29" fmla="*/ 238786 w 8114427"/>
              <a:gd name="connsiteY29" fmla="*/ 673694 h 5376282"/>
              <a:gd name="connsiteX30" fmla="*/ 131859 w 8114427"/>
              <a:gd name="connsiteY30" fmla="*/ 414074 h 5376282"/>
              <a:gd name="connsiteX31" fmla="*/ 179454 w 8114427"/>
              <a:gd name="connsiteY31" fmla="*/ 360503 h 5376282"/>
              <a:gd name="connsiteX32" fmla="*/ 91696 w 8114427"/>
              <a:gd name="connsiteY32" fmla="*/ 241499 h 5376282"/>
              <a:gd name="connsiteX33" fmla="*/ 44535 w 8114427"/>
              <a:gd name="connsiteY33" fmla="*/ 106364 h 5376282"/>
              <a:gd name="connsiteX34" fmla="*/ 73903 w 8114427"/>
              <a:gd name="connsiteY34" fmla="*/ 3029 h 5376282"/>
              <a:gd name="connsiteX35" fmla="*/ 914999 w 8114427"/>
              <a:gd name="connsiteY35" fmla="*/ 32694 h 5376282"/>
              <a:gd name="connsiteX36" fmla="*/ 985387 w 8114427"/>
              <a:gd name="connsiteY36" fmla="*/ 86035 h 5376282"/>
              <a:gd name="connsiteX37" fmla="*/ 1040724 w 8114427"/>
              <a:gd name="connsiteY37" fmla="*/ 212028 h 5376282"/>
              <a:gd name="connsiteX38" fmla="*/ 2217091 w 8114427"/>
              <a:gd name="connsiteY38" fmla="*/ 808490 h 5376282"/>
              <a:gd name="connsiteX39" fmla="*/ 2789562 w 8114427"/>
              <a:gd name="connsiteY39" fmla="*/ 907056 h 5376282"/>
              <a:gd name="connsiteX40" fmla="*/ 3280035 w 8114427"/>
              <a:gd name="connsiteY40" fmla="*/ 953195 h 5376282"/>
              <a:gd name="connsiteX41" fmla="*/ 3494599 w 8114427"/>
              <a:gd name="connsiteY41" fmla="*/ 977101 h 5376282"/>
              <a:gd name="connsiteX42" fmla="*/ 3506552 w 8114427"/>
              <a:gd name="connsiteY42" fmla="*/ 977101 h 5376282"/>
              <a:gd name="connsiteX43" fmla="*/ 3518505 w 8114427"/>
              <a:gd name="connsiteY43" fmla="*/ 779877 h 5376282"/>
              <a:gd name="connsiteX44" fmla="*/ 3518505 w 8114427"/>
              <a:gd name="connsiteY44" fmla="*/ 773901 h 5376282"/>
              <a:gd name="connsiteX45" fmla="*/ 3655964 w 8114427"/>
              <a:gd name="connsiteY45" fmla="*/ 773901 h 5376282"/>
              <a:gd name="connsiteX46" fmla="*/ 4205799 w 8114427"/>
              <a:gd name="connsiteY46" fmla="*/ 821713 h 5376282"/>
              <a:gd name="connsiteX47" fmla="*/ 4241658 w 8114427"/>
              <a:gd name="connsiteY47" fmla="*/ 821713 h 5376282"/>
              <a:gd name="connsiteX48" fmla="*/ 4271540 w 8114427"/>
              <a:gd name="connsiteY48" fmla="*/ 851595 h 5376282"/>
              <a:gd name="connsiteX49" fmla="*/ 4295446 w 8114427"/>
              <a:gd name="connsiteY49" fmla="*/ 905383 h 5376282"/>
              <a:gd name="connsiteX50" fmla="*/ 4301423 w 8114427"/>
              <a:gd name="connsiteY50" fmla="*/ 953195 h 5376282"/>
              <a:gd name="connsiteX51" fmla="*/ 4343258 w 8114427"/>
              <a:gd name="connsiteY51" fmla="*/ 1001007 h 5376282"/>
              <a:gd name="connsiteX52" fmla="*/ 4408999 w 8114427"/>
              <a:gd name="connsiteY52" fmla="*/ 1012960 h 5376282"/>
              <a:gd name="connsiteX53" fmla="*/ 4462787 w 8114427"/>
              <a:gd name="connsiteY53" fmla="*/ 1060772 h 5376282"/>
              <a:gd name="connsiteX54" fmla="*/ 4504623 w 8114427"/>
              <a:gd name="connsiteY54" fmla="*/ 1114560 h 5376282"/>
              <a:gd name="connsiteX55" fmla="*/ 4558411 w 8114427"/>
              <a:gd name="connsiteY55" fmla="*/ 1168348 h 5376282"/>
              <a:gd name="connsiteX56" fmla="*/ 4576340 w 8114427"/>
              <a:gd name="connsiteY56" fmla="*/ 1198230 h 5376282"/>
              <a:gd name="connsiteX57" fmla="*/ 4630129 w 8114427"/>
              <a:gd name="connsiteY57" fmla="*/ 1246042 h 5376282"/>
              <a:gd name="connsiteX58" fmla="*/ 4683917 w 8114427"/>
              <a:gd name="connsiteY58" fmla="*/ 1293854 h 5376282"/>
              <a:gd name="connsiteX59" fmla="*/ 4689893 w 8114427"/>
              <a:gd name="connsiteY59" fmla="*/ 1293854 h 5376282"/>
              <a:gd name="connsiteX60" fmla="*/ 4749658 w 8114427"/>
              <a:gd name="connsiteY60" fmla="*/ 1311783 h 5376282"/>
              <a:gd name="connsiteX61" fmla="*/ 4791493 w 8114427"/>
              <a:gd name="connsiteY61" fmla="*/ 1365572 h 5376282"/>
              <a:gd name="connsiteX62" fmla="*/ 4797470 w 8114427"/>
              <a:gd name="connsiteY62" fmla="*/ 1377524 h 5376282"/>
              <a:gd name="connsiteX63" fmla="*/ 4821376 w 8114427"/>
              <a:gd name="connsiteY63" fmla="*/ 1401430 h 5376282"/>
              <a:gd name="connsiteX64" fmla="*/ 4845281 w 8114427"/>
              <a:gd name="connsiteY64" fmla="*/ 1443266 h 5376282"/>
              <a:gd name="connsiteX65" fmla="*/ 4851258 w 8114427"/>
              <a:gd name="connsiteY65" fmla="*/ 1491077 h 5376282"/>
              <a:gd name="connsiteX66" fmla="*/ 4863211 w 8114427"/>
              <a:gd name="connsiteY66" fmla="*/ 1514983 h 5376282"/>
              <a:gd name="connsiteX67" fmla="*/ 4887117 w 8114427"/>
              <a:gd name="connsiteY67" fmla="*/ 1544866 h 5376282"/>
              <a:gd name="connsiteX68" fmla="*/ 4911023 w 8114427"/>
              <a:gd name="connsiteY68" fmla="*/ 1580724 h 5376282"/>
              <a:gd name="connsiteX69" fmla="*/ 4922976 w 8114427"/>
              <a:gd name="connsiteY69" fmla="*/ 1610607 h 5376282"/>
              <a:gd name="connsiteX70" fmla="*/ 4899070 w 8114427"/>
              <a:gd name="connsiteY70" fmla="*/ 1664395 h 5376282"/>
              <a:gd name="connsiteX71" fmla="*/ 4922976 w 8114427"/>
              <a:gd name="connsiteY71" fmla="*/ 1712207 h 5376282"/>
              <a:gd name="connsiteX72" fmla="*/ 4934929 w 8114427"/>
              <a:gd name="connsiteY72" fmla="*/ 1742089 h 5376282"/>
              <a:gd name="connsiteX73" fmla="*/ 4952858 w 8114427"/>
              <a:gd name="connsiteY73" fmla="*/ 1783924 h 5376282"/>
              <a:gd name="connsiteX74" fmla="*/ 4964811 w 8114427"/>
              <a:gd name="connsiteY74" fmla="*/ 1801854 h 5376282"/>
              <a:gd name="connsiteX75" fmla="*/ 4964811 w 8114427"/>
              <a:gd name="connsiteY75" fmla="*/ 1831736 h 5376282"/>
              <a:gd name="connsiteX76" fmla="*/ 5012623 w 8114427"/>
              <a:gd name="connsiteY76" fmla="*/ 1891501 h 5376282"/>
              <a:gd name="connsiteX77" fmla="*/ 5042505 w 8114427"/>
              <a:gd name="connsiteY77" fmla="*/ 1909430 h 5376282"/>
              <a:gd name="connsiteX78" fmla="*/ 5048481 w 8114427"/>
              <a:gd name="connsiteY78" fmla="*/ 1903454 h 5376282"/>
              <a:gd name="connsiteX79" fmla="*/ 5090317 w 8114427"/>
              <a:gd name="connsiteY79" fmla="*/ 1921383 h 5376282"/>
              <a:gd name="connsiteX80" fmla="*/ 5144105 w 8114427"/>
              <a:gd name="connsiteY80" fmla="*/ 1969195 h 5376282"/>
              <a:gd name="connsiteX81" fmla="*/ 5185940 w 8114427"/>
              <a:gd name="connsiteY81" fmla="*/ 2005054 h 5376282"/>
              <a:gd name="connsiteX82" fmla="*/ 5221799 w 8114427"/>
              <a:gd name="connsiteY82" fmla="*/ 2017007 h 5376282"/>
              <a:gd name="connsiteX83" fmla="*/ 5275587 w 8114427"/>
              <a:gd name="connsiteY83" fmla="*/ 2028960 h 5376282"/>
              <a:gd name="connsiteX84" fmla="*/ 5275587 w 8114427"/>
              <a:gd name="connsiteY84" fmla="*/ 2052866 h 5376282"/>
              <a:gd name="connsiteX85" fmla="*/ 5323399 w 8114427"/>
              <a:gd name="connsiteY85" fmla="*/ 2082748 h 5376282"/>
              <a:gd name="connsiteX86" fmla="*/ 5359258 w 8114427"/>
              <a:gd name="connsiteY86" fmla="*/ 2088724 h 5376282"/>
              <a:gd name="connsiteX87" fmla="*/ 5401093 w 8114427"/>
              <a:gd name="connsiteY87" fmla="*/ 2124583 h 5376282"/>
              <a:gd name="connsiteX88" fmla="*/ 5430976 w 8114427"/>
              <a:gd name="connsiteY88" fmla="*/ 2142513 h 5376282"/>
              <a:gd name="connsiteX89" fmla="*/ 5442929 w 8114427"/>
              <a:gd name="connsiteY89" fmla="*/ 2148489 h 5376282"/>
              <a:gd name="connsiteX90" fmla="*/ 5466834 w 8114427"/>
              <a:gd name="connsiteY90" fmla="*/ 2154466 h 5376282"/>
              <a:gd name="connsiteX91" fmla="*/ 5526599 w 8114427"/>
              <a:gd name="connsiteY91" fmla="*/ 2178372 h 5376282"/>
              <a:gd name="connsiteX92" fmla="*/ 5550505 w 8114427"/>
              <a:gd name="connsiteY92" fmla="*/ 2154466 h 5376282"/>
              <a:gd name="connsiteX93" fmla="*/ 5574411 w 8114427"/>
              <a:gd name="connsiteY93" fmla="*/ 2130560 h 5376282"/>
              <a:gd name="connsiteX94" fmla="*/ 5604293 w 8114427"/>
              <a:gd name="connsiteY94" fmla="*/ 2088724 h 5376282"/>
              <a:gd name="connsiteX95" fmla="*/ 5646129 w 8114427"/>
              <a:gd name="connsiteY95" fmla="*/ 2064819 h 5376282"/>
              <a:gd name="connsiteX96" fmla="*/ 5634176 w 8114427"/>
              <a:gd name="connsiteY96" fmla="*/ 2046889 h 5376282"/>
              <a:gd name="connsiteX97" fmla="*/ 5634176 w 8114427"/>
              <a:gd name="connsiteY97" fmla="*/ 2011030 h 5376282"/>
              <a:gd name="connsiteX98" fmla="*/ 5670034 w 8114427"/>
              <a:gd name="connsiteY98" fmla="*/ 1975172 h 5376282"/>
              <a:gd name="connsiteX99" fmla="*/ 5670034 w 8114427"/>
              <a:gd name="connsiteY99" fmla="*/ 1957242 h 5376282"/>
              <a:gd name="connsiteX100" fmla="*/ 5735776 w 8114427"/>
              <a:gd name="connsiteY100" fmla="*/ 1819783 h 5376282"/>
              <a:gd name="connsiteX101" fmla="*/ 5753705 w 8114427"/>
              <a:gd name="connsiteY101" fmla="*/ 1813807 h 5376282"/>
              <a:gd name="connsiteX102" fmla="*/ 5843352 w 8114427"/>
              <a:gd name="connsiteY102" fmla="*/ 1795877 h 5376282"/>
              <a:gd name="connsiteX103" fmla="*/ 5855305 w 8114427"/>
              <a:gd name="connsiteY103" fmla="*/ 1795877 h 5376282"/>
              <a:gd name="connsiteX104" fmla="*/ 5879210 w 8114427"/>
              <a:gd name="connsiteY104" fmla="*/ 1765996 h 5376282"/>
              <a:gd name="connsiteX105" fmla="*/ 6070456 w 8114427"/>
              <a:gd name="connsiteY105" fmla="*/ 1789901 h 5376282"/>
              <a:gd name="connsiteX106" fmla="*/ 6219869 w 8114427"/>
              <a:gd name="connsiteY106" fmla="*/ 1807830 h 5376282"/>
              <a:gd name="connsiteX107" fmla="*/ 6291586 w 8114427"/>
              <a:gd name="connsiteY107" fmla="*/ 1849666 h 5376282"/>
              <a:gd name="connsiteX108" fmla="*/ 6327444 w 8114427"/>
              <a:gd name="connsiteY108" fmla="*/ 1897477 h 5376282"/>
              <a:gd name="connsiteX109" fmla="*/ 6333421 w 8114427"/>
              <a:gd name="connsiteY109" fmla="*/ 1939313 h 5376282"/>
              <a:gd name="connsiteX110" fmla="*/ 6423067 w 8114427"/>
              <a:gd name="connsiteY110" fmla="*/ 1951266 h 5376282"/>
              <a:gd name="connsiteX111" fmla="*/ 6452950 w 8114427"/>
              <a:gd name="connsiteY111" fmla="*/ 2017007 h 5376282"/>
              <a:gd name="connsiteX112" fmla="*/ 6512713 w 8114427"/>
              <a:gd name="connsiteY112" fmla="*/ 2046889 h 5376282"/>
              <a:gd name="connsiteX113" fmla="*/ 6584431 w 8114427"/>
              <a:gd name="connsiteY113" fmla="*/ 2118606 h 5376282"/>
              <a:gd name="connsiteX114" fmla="*/ 6620289 w 8114427"/>
              <a:gd name="connsiteY114" fmla="*/ 2256065 h 5376282"/>
              <a:gd name="connsiteX115" fmla="*/ 6703960 w 8114427"/>
              <a:gd name="connsiteY115" fmla="*/ 2381572 h 5376282"/>
              <a:gd name="connsiteX116" fmla="*/ 6745795 w 8114427"/>
              <a:gd name="connsiteY116" fmla="*/ 2501101 h 5376282"/>
              <a:gd name="connsiteX117" fmla="*/ 6829465 w 8114427"/>
              <a:gd name="connsiteY117" fmla="*/ 2560866 h 5376282"/>
              <a:gd name="connsiteX118" fmla="*/ 6889229 w 8114427"/>
              <a:gd name="connsiteY118" fmla="*/ 2650512 h 5376282"/>
              <a:gd name="connsiteX119" fmla="*/ 6948993 w 8114427"/>
              <a:gd name="connsiteY119" fmla="*/ 2758089 h 5376282"/>
              <a:gd name="connsiteX120" fmla="*/ 6996805 w 8114427"/>
              <a:gd name="connsiteY120" fmla="*/ 2805900 h 5376282"/>
              <a:gd name="connsiteX121" fmla="*/ 7068521 w 8114427"/>
              <a:gd name="connsiteY121" fmla="*/ 2829806 h 5376282"/>
              <a:gd name="connsiteX122" fmla="*/ 7080473 w 8114427"/>
              <a:gd name="connsiteY122" fmla="*/ 2907501 h 5376282"/>
              <a:gd name="connsiteX123" fmla="*/ 7086450 w 8114427"/>
              <a:gd name="connsiteY123" fmla="*/ 2979218 h 5376282"/>
              <a:gd name="connsiteX124" fmla="*/ 7104378 w 8114427"/>
              <a:gd name="connsiteY124" fmla="*/ 3080819 h 5376282"/>
              <a:gd name="connsiteX125" fmla="*/ 7146214 w 8114427"/>
              <a:gd name="connsiteY125" fmla="*/ 3182419 h 5376282"/>
              <a:gd name="connsiteX126" fmla="*/ 7176095 w 8114427"/>
              <a:gd name="connsiteY126" fmla="*/ 3194372 h 5376282"/>
              <a:gd name="connsiteX127" fmla="*/ 7200002 w 8114427"/>
              <a:gd name="connsiteY127" fmla="*/ 3260112 h 5376282"/>
              <a:gd name="connsiteX128" fmla="*/ 7277694 w 8114427"/>
              <a:gd name="connsiteY128" fmla="*/ 3361711 h 5376282"/>
              <a:gd name="connsiteX129" fmla="*/ 7385271 w 8114427"/>
              <a:gd name="connsiteY129" fmla="*/ 3391593 h 5376282"/>
              <a:gd name="connsiteX130" fmla="*/ 7451012 w 8114427"/>
              <a:gd name="connsiteY130" fmla="*/ 3445381 h 5376282"/>
              <a:gd name="connsiteX131" fmla="*/ 7558588 w 8114427"/>
              <a:gd name="connsiteY131" fmla="*/ 3451357 h 5376282"/>
              <a:gd name="connsiteX132" fmla="*/ 7630305 w 8114427"/>
              <a:gd name="connsiteY132" fmla="*/ 3517097 h 5376282"/>
              <a:gd name="connsiteX133" fmla="*/ 7702023 w 8114427"/>
              <a:gd name="connsiteY133" fmla="*/ 3546980 h 5376282"/>
              <a:gd name="connsiteX134" fmla="*/ 7857410 w 8114427"/>
              <a:gd name="connsiteY134" fmla="*/ 3535026 h 5376282"/>
              <a:gd name="connsiteX135" fmla="*/ 7970962 w 8114427"/>
              <a:gd name="connsiteY135" fmla="*/ 3588814 h 5376282"/>
              <a:gd name="connsiteX136" fmla="*/ 8012796 w 8114427"/>
              <a:gd name="connsiteY136" fmla="*/ 3612720 h 5376282"/>
              <a:gd name="connsiteX137" fmla="*/ 8090490 w 8114427"/>
              <a:gd name="connsiteY137" fmla="*/ 3564909 h 5376282"/>
              <a:gd name="connsiteX138" fmla="*/ 8108418 w 8114427"/>
              <a:gd name="connsiteY138" fmla="*/ 3558932 h 5376282"/>
              <a:gd name="connsiteX139" fmla="*/ 8114394 w 8114427"/>
              <a:gd name="connsiteY139" fmla="*/ 3720296 h 5376282"/>
              <a:gd name="connsiteX140" fmla="*/ 8030724 w 8114427"/>
              <a:gd name="connsiteY140" fmla="*/ 3893614 h 5376282"/>
              <a:gd name="connsiteX141" fmla="*/ 7970960 w 8114427"/>
              <a:gd name="connsiteY141" fmla="*/ 4054978 h 5376282"/>
              <a:gd name="connsiteX142" fmla="*/ 7929124 w 8114427"/>
              <a:gd name="connsiteY142" fmla="*/ 4365754 h 5376282"/>
              <a:gd name="connsiteX143" fmla="*/ 7911195 w 8114427"/>
              <a:gd name="connsiteY143" fmla="*/ 4568954 h 5376282"/>
              <a:gd name="connsiteX144" fmla="*/ 7917171 w 8114427"/>
              <a:gd name="connsiteY144" fmla="*/ 4736295 h 5376282"/>
              <a:gd name="connsiteX145" fmla="*/ 7917171 w 8114427"/>
              <a:gd name="connsiteY145" fmla="*/ 4867777 h 5376282"/>
              <a:gd name="connsiteX146" fmla="*/ 7929124 w 8114427"/>
              <a:gd name="connsiteY146" fmla="*/ 5029141 h 5376282"/>
              <a:gd name="connsiteX147" fmla="*/ 7893266 w 8114427"/>
              <a:gd name="connsiteY147" fmla="*/ 5166599 h 5376282"/>
              <a:gd name="connsiteX148" fmla="*/ 7905219 w 8114427"/>
              <a:gd name="connsiteY148" fmla="*/ 5280152 h 5376282"/>
              <a:gd name="connsiteX149" fmla="*/ 7935101 w 8114427"/>
              <a:gd name="connsiteY149" fmla="*/ 5369799 h 5376282"/>
              <a:gd name="connsiteX150" fmla="*/ 7911195 w 8114427"/>
              <a:gd name="connsiteY150" fmla="*/ 5369798 h 5376282"/>
              <a:gd name="connsiteX151" fmla="*/ 7815571 w 8114427"/>
              <a:gd name="connsiteY151" fmla="*/ 5327962 h 5376282"/>
              <a:gd name="connsiteX152" fmla="*/ 7725924 w 8114427"/>
              <a:gd name="connsiteY152" fmla="*/ 5286127 h 5376282"/>
              <a:gd name="connsiteX153" fmla="*/ 7678113 w 8114427"/>
              <a:gd name="connsiteY153" fmla="*/ 5292104 h 5376282"/>
              <a:gd name="connsiteX154" fmla="*/ 7546631 w 8114427"/>
              <a:gd name="connsiteY154" fmla="*/ 5298081 h 5376282"/>
              <a:gd name="connsiteX155" fmla="*/ 7474913 w 8114427"/>
              <a:gd name="connsiteY155" fmla="*/ 5310034 h 5376282"/>
              <a:gd name="connsiteX156" fmla="*/ 7445031 w 8114427"/>
              <a:gd name="connsiteY156" fmla="*/ 5339916 h 5376282"/>
              <a:gd name="connsiteX157" fmla="*/ 7259760 w 8114427"/>
              <a:gd name="connsiteY157" fmla="*/ 5298080 h 5376282"/>
              <a:gd name="connsiteX158" fmla="*/ 7214129 w 8114427"/>
              <a:gd name="connsiteY158" fmla="*/ 5192855 h 5376282"/>
              <a:gd name="connsiteX159" fmla="*/ 7179460 w 8114427"/>
              <a:gd name="connsiteY159" fmla="*/ 5214524 h 5376282"/>
              <a:gd name="connsiteX160" fmla="*/ 7144791 w 8114427"/>
              <a:gd name="connsiteY160" fmla="*/ 5179854 h 5376282"/>
              <a:gd name="connsiteX161" fmla="*/ 7127456 w 8114427"/>
              <a:gd name="connsiteY161" fmla="*/ 5218856 h 5376282"/>
              <a:gd name="connsiteX162" fmla="*/ 6915107 w 8114427"/>
              <a:gd name="connsiteY162" fmla="*/ 5145184 h 5376282"/>
              <a:gd name="connsiteX163" fmla="*/ 6893439 w 8114427"/>
              <a:gd name="connsiteY163" fmla="*/ 5097514 h 5376282"/>
              <a:gd name="connsiteX164" fmla="*/ 6941109 w 8114427"/>
              <a:gd name="connsiteY164" fmla="*/ 5054178 h 5376282"/>
              <a:gd name="connsiteX165" fmla="*/ 6906440 w 8114427"/>
              <a:gd name="connsiteY165" fmla="*/ 4976172 h 5376282"/>
              <a:gd name="connsiteX166" fmla="*/ 6863104 w 8114427"/>
              <a:gd name="connsiteY166" fmla="*/ 4980506 h 5376282"/>
              <a:gd name="connsiteX167" fmla="*/ 6880438 w 8114427"/>
              <a:gd name="connsiteY167" fmla="*/ 4928502 h 5376282"/>
              <a:gd name="connsiteX168" fmla="*/ 6780764 w 8114427"/>
              <a:gd name="connsiteY168" fmla="*/ 4928502 h 5376282"/>
              <a:gd name="connsiteX169" fmla="*/ 6750429 w 8114427"/>
              <a:gd name="connsiteY169" fmla="*/ 4958837 h 5376282"/>
              <a:gd name="connsiteX170" fmla="*/ 6715759 w 8114427"/>
              <a:gd name="connsiteY170" fmla="*/ 4950170 h 5376282"/>
              <a:gd name="connsiteX171" fmla="*/ 6702758 w 8114427"/>
              <a:gd name="connsiteY171" fmla="*/ 4915501 h 5376282"/>
              <a:gd name="connsiteX172" fmla="*/ 6698424 w 8114427"/>
              <a:gd name="connsiteY172" fmla="*/ 4824495 h 5376282"/>
              <a:gd name="connsiteX173" fmla="*/ 6681090 w 8114427"/>
              <a:gd name="connsiteY173" fmla="*/ 4729155 h 5376282"/>
              <a:gd name="connsiteX174" fmla="*/ 6685423 w 8114427"/>
              <a:gd name="connsiteY174" fmla="*/ 4659816 h 5376282"/>
              <a:gd name="connsiteX175" fmla="*/ 6620418 w 8114427"/>
              <a:gd name="connsiteY175" fmla="*/ 4573142 h 5376282"/>
              <a:gd name="connsiteX176" fmla="*/ 6624753 w 8114427"/>
              <a:gd name="connsiteY176" fmla="*/ 4425798 h 5376282"/>
              <a:gd name="connsiteX177" fmla="*/ 6529412 w 8114427"/>
              <a:gd name="connsiteY177" fmla="*/ 4304457 h 5376282"/>
              <a:gd name="connsiteX178" fmla="*/ 6494743 w 8114427"/>
              <a:gd name="connsiteY178" fmla="*/ 4261120 h 5376282"/>
              <a:gd name="connsiteX179" fmla="*/ 6438406 w 8114427"/>
              <a:gd name="connsiteY179" fmla="*/ 4274121 h 5376282"/>
              <a:gd name="connsiteX180" fmla="*/ 6395069 w 8114427"/>
              <a:gd name="connsiteY180" fmla="*/ 4252453 h 5376282"/>
              <a:gd name="connsiteX181" fmla="*/ 6356067 w 8114427"/>
              <a:gd name="connsiteY181" fmla="*/ 4174447 h 5376282"/>
              <a:gd name="connsiteX182" fmla="*/ 6299729 w 8114427"/>
              <a:gd name="connsiteY182" fmla="*/ 4183114 h 5376282"/>
              <a:gd name="connsiteX183" fmla="*/ 6243391 w 8114427"/>
              <a:gd name="connsiteY183" fmla="*/ 4204783 h 5376282"/>
              <a:gd name="connsiteX184" fmla="*/ 6165385 w 8114427"/>
              <a:gd name="connsiteY184" fmla="*/ 4209116 h 5376282"/>
              <a:gd name="connsiteX185" fmla="*/ 6161052 w 8114427"/>
              <a:gd name="connsiteY185" fmla="*/ 4174447 h 5376282"/>
              <a:gd name="connsiteX186" fmla="*/ 6182721 w 8114427"/>
              <a:gd name="connsiteY186" fmla="*/ 4165779 h 5376282"/>
              <a:gd name="connsiteX187" fmla="*/ 6139384 w 8114427"/>
              <a:gd name="connsiteY187" fmla="*/ 4126776 h 5376282"/>
              <a:gd name="connsiteX188" fmla="*/ 6100381 w 8114427"/>
              <a:gd name="connsiteY188" fmla="*/ 4113776 h 5376282"/>
              <a:gd name="connsiteX189" fmla="*/ 6018041 w 8114427"/>
              <a:gd name="connsiteY189" fmla="*/ 4035770 h 5376282"/>
              <a:gd name="connsiteX190" fmla="*/ 5840362 w 8114427"/>
              <a:gd name="connsiteY190" fmla="*/ 4014102 h 5376282"/>
              <a:gd name="connsiteX191" fmla="*/ 5788357 w 8114427"/>
              <a:gd name="connsiteY191" fmla="*/ 4027103 h 5376282"/>
              <a:gd name="connsiteX192" fmla="*/ 5736354 w 8114427"/>
              <a:gd name="connsiteY192" fmla="*/ 4035771 h 5376282"/>
              <a:gd name="connsiteX193" fmla="*/ 5745022 w 8114427"/>
              <a:gd name="connsiteY193" fmla="*/ 4079107 h 5376282"/>
              <a:gd name="connsiteX194" fmla="*/ 5801360 w 8114427"/>
              <a:gd name="connsiteY194" fmla="*/ 4157112 h 5376282"/>
              <a:gd name="connsiteX195" fmla="*/ 5801359 w 8114427"/>
              <a:gd name="connsiteY195" fmla="*/ 4339126 h 5376282"/>
              <a:gd name="connsiteX196" fmla="*/ 5675683 w 8114427"/>
              <a:gd name="connsiteY196" fmla="*/ 4365128 h 5376282"/>
              <a:gd name="connsiteX197" fmla="*/ 5558675 w 8114427"/>
              <a:gd name="connsiteY197" fmla="*/ 4352126 h 5376282"/>
              <a:gd name="connsiteX198" fmla="*/ 5467668 w 8114427"/>
              <a:gd name="connsiteY198" fmla="*/ 4330458 h 5376282"/>
              <a:gd name="connsiteX199" fmla="*/ 5406997 w 8114427"/>
              <a:gd name="connsiteY199" fmla="*/ 4352127 h 5376282"/>
              <a:gd name="connsiteX200" fmla="*/ 5359327 w 8114427"/>
              <a:gd name="connsiteY200" fmla="*/ 4399797 h 5376282"/>
              <a:gd name="connsiteX201" fmla="*/ 5298656 w 8114427"/>
              <a:gd name="connsiteY201" fmla="*/ 4443134 h 5376282"/>
              <a:gd name="connsiteX202" fmla="*/ 5272654 w 8114427"/>
              <a:gd name="connsiteY202" fmla="*/ 4486469 h 5376282"/>
              <a:gd name="connsiteX203" fmla="*/ 5198982 w 8114427"/>
              <a:gd name="connsiteY203" fmla="*/ 4521139 h 5376282"/>
              <a:gd name="connsiteX204" fmla="*/ 5203315 w 8114427"/>
              <a:gd name="connsiteY204" fmla="*/ 4577477 h 5376282"/>
              <a:gd name="connsiteX205" fmla="*/ 5185981 w 8114427"/>
              <a:gd name="connsiteY205" fmla="*/ 4616479 h 5376282"/>
              <a:gd name="connsiteX206" fmla="*/ 5190315 w 8114427"/>
              <a:gd name="connsiteY206" fmla="*/ 4677150 h 5376282"/>
              <a:gd name="connsiteX207" fmla="*/ 5216316 w 8114427"/>
              <a:gd name="connsiteY207" fmla="*/ 4737821 h 5376282"/>
              <a:gd name="connsiteX208" fmla="*/ 5164312 w 8114427"/>
              <a:gd name="connsiteY208" fmla="*/ 4733488 h 5376282"/>
              <a:gd name="connsiteX209" fmla="*/ 5138311 w 8114427"/>
              <a:gd name="connsiteY209" fmla="*/ 4776824 h 5376282"/>
              <a:gd name="connsiteX210" fmla="*/ 5073306 w 8114427"/>
              <a:gd name="connsiteY210" fmla="*/ 4824494 h 5376282"/>
              <a:gd name="connsiteX211" fmla="*/ 5073306 w 8114427"/>
              <a:gd name="connsiteY211" fmla="*/ 4941503 h 5376282"/>
              <a:gd name="connsiteX212" fmla="*/ 5042970 w 8114427"/>
              <a:gd name="connsiteY212" fmla="*/ 4971838 h 5376282"/>
              <a:gd name="connsiteX213" fmla="*/ 5016969 w 8114427"/>
              <a:gd name="connsiteY213" fmla="*/ 5231857 h 5376282"/>
              <a:gd name="connsiteX214" fmla="*/ 4973633 w 8114427"/>
              <a:gd name="connsiteY214" fmla="*/ 5366201 h 5376282"/>
              <a:gd name="connsiteX215" fmla="*/ 4947631 w 8114427"/>
              <a:gd name="connsiteY215" fmla="*/ 5309863 h 5376282"/>
              <a:gd name="connsiteX216" fmla="*/ 4886959 w 8114427"/>
              <a:gd name="connsiteY216" fmla="*/ 5318530 h 5376282"/>
              <a:gd name="connsiteX217" fmla="*/ 4808953 w 8114427"/>
              <a:gd name="connsiteY217" fmla="*/ 5288195 h 5376282"/>
              <a:gd name="connsiteX218" fmla="*/ 4813287 w 8114427"/>
              <a:gd name="connsiteY218" fmla="*/ 5223190 h 5376282"/>
              <a:gd name="connsiteX219" fmla="*/ 4765617 w 8114427"/>
              <a:gd name="connsiteY219" fmla="*/ 5205855 h 5376282"/>
              <a:gd name="connsiteX220" fmla="*/ 4665944 w 8114427"/>
              <a:gd name="connsiteY220" fmla="*/ 5249192 h 5376282"/>
              <a:gd name="connsiteX221" fmla="*/ 4657276 w 8114427"/>
              <a:gd name="connsiteY221" fmla="*/ 5197189 h 5376282"/>
              <a:gd name="connsiteX222" fmla="*/ 4700612 w 8114427"/>
              <a:gd name="connsiteY222" fmla="*/ 5136518 h 5376282"/>
              <a:gd name="connsiteX223" fmla="*/ 4665943 w 8114427"/>
              <a:gd name="connsiteY223" fmla="*/ 5062846 h 5376282"/>
              <a:gd name="connsiteX224" fmla="*/ 4587937 w 8114427"/>
              <a:gd name="connsiteY224" fmla="*/ 5015175 h 5376282"/>
              <a:gd name="connsiteX225" fmla="*/ 4488263 w 8114427"/>
              <a:gd name="connsiteY225" fmla="*/ 5006508 h 5376282"/>
              <a:gd name="connsiteX226" fmla="*/ 4457927 w 8114427"/>
              <a:gd name="connsiteY226" fmla="*/ 5015175 h 5376282"/>
              <a:gd name="connsiteX227" fmla="*/ 4462261 w 8114427"/>
              <a:gd name="connsiteY227" fmla="*/ 5067178 h 5376282"/>
              <a:gd name="connsiteX228" fmla="*/ 4388589 w 8114427"/>
              <a:gd name="connsiteY228" fmla="*/ 5114849 h 5376282"/>
              <a:gd name="connsiteX229" fmla="*/ 4462261 w 8114427"/>
              <a:gd name="connsiteY229" fmla="*/ 5266528 h 5376282"/>
              <a:gd name="connsiteX230" fmla="*/ 4405924 w 8114427"/>
              <a:gd name="connsiteY230" fmla="*/ 5266528 h 5376282"/>
              <a:gd name="connsiteX231" fmla="*/ 4384256 w 8114427"/>
              <a:gd name="connsiteY231" fmla="*/ 5262193 h 5376282"/>
              <a:gd name="connsiteX232" fmla="*/ 4349588 w 8114427"/>
              <a:gd name="connsiteY232" fmla="*/ 5262193 h 5376282"/>
              <a:gd name="connsiteX233" fmla="*/ 4340919 w 8114427"/>
              <a:gd name="connsiteY233" fmla="*/ 5270860 h 5376282"/>
              <a:gd name="connsiteX234" fmla="*/ 4210910 w 8114427"/>
              <a:gd name="connsiteY234" fmla="*/ 5097514 h 5376282"/>
              <a:gd name="connsiteX235" fmla="*/ 4059232 w 8114427"/>
              <a:gd name="connsiteY235" fmla="*/ 4915502 h 5376282"/>
              <a:gd name="connsiteX236" fmla="*/ 4033230 w 8114427"/>
              <a:gd name="connsiteY236" fmla="*/ 4919835 h 5376282"/>
              <a:gd name="connsiteX237" fmla="*/ 3985560 w 8114427"/>
              <a:gd name="connsiteY237" fmla="*/ 4798492 h 5376282"/>
              <a:gd name="connsiteX238" fmla="*/ 3881553 w 8114427"/>
              <a:gd name="connsiteY238" fmla="*/ 4690151 h 5376282"/>
              <a:gd name="connsiteX239" fmla="*/ 3838216 w 8114427"/>
              <a:gd name="connsiteY239" fmla="*/ 4586143 h 5376282"/>
              <a:gd name="connsiteX240" fmla="*/ 3755877 w 8114427"/>
              <a:gd name="connsiteY240" fmla="*/ 4490803 h 5376282"/>
              <a:gd name="connsiteX241" fmla="*/ 3569530 w 8114427"/>
              <a:gd name="connsiteY241" fmla="*/ 4334792 h 5376282"/>
              <a:gd name="connsiteX242" fmla="*/ 3465522 w 8114427"/>
              <a:gd name="connsiteY242" fmla="*/ 4243785 h 5376282"/>
              <a:gd name="connsiteX243" fmla="*/ 3391850 w 8114427"/>
              <a:gd name="connsiteY243" fmla="*/ 4161446 h 5376282"/>
              <a:gd name="connsiteX244" fmla="*/ 3365848 w 8114427"/>
              <a:gd name="connsiteY244" fmla="*/ 4096441 h 5376282"/>
              <a:gd name="connsiteX245" fmla="*/ 3296510 w 8114427"/>
              <a:gd name="connsiteY245" fmla="*/ 4035770 h 5376282"/>
              <a:gd name="connsiteX246" fmla="*/ 3279175 w 8114427"/>
              <a:gd name="connsiteY246" fmla="*/ 3966432 h 5376282"/>
              <a:gd name="connsiteX247" fmla="*/ 3248839 w 8114427"/>
              <a:gd name="connsiteY247" fmla="*/ 3936096 h 5376282"/>
              <a:gd name="connsiteX248" fmla="*/ 3240172 w 8114427"/>
              <a:gd name="connsiteY248" fmla="*/ 3905760 h 5376282"/>
              <a:gd name="connsiteX249" fmla="*/ 3114497 w 8114427"/>
              <a:gd name="connsiteY249" fmla="*/ 3797419 h 5376282"/>
              <a:gd name="connsiteX250" fmla="*/ 2980153 w 8114427"/>
              <a:gd name="connsiteY250" fmla="*/ 3758416 h 5376282"/>
              <a:gd name="connsiteX251" fmla="*/ 2923815 w 8114427"/>
              <a:gd name="connsiteY251" fmla="*/ 3697746 h 5376282"/>
              <a:gd name="connsiteX252" fmla="*/ 2867480 w 8114427"/>
              <a:gd name="connsiteY252" fmla="*/ 3650075 h 5376282"/>
              <a:gd name="connsiteX253" fmla="*/ 2806810 w 8114427"/>
              <a:gd name="connsiteY253" fmla="*/ 3637074 h 5376282"/>
              <a:gd name="connsiteX254" fmla="*/ 2798142 w 8114427"/>
              <a:gd name="connsiteY254" fmla="*/ 3524399 h 5376282"/>
              <a:gd name="connsiteX255" fmla="*/ 2798143 w 8114427"/>
              <a:gd name="connsiteY255" fmla="*/ 3463728 h 5376282"/>
              <a:gd name="connsiteX256" fmla="*/ 2884816 w 8114427"/>
              <a:gd name="connsiteY256" fmla="*/ 3351053 h 5376282"/>
              <a:gd name="connsiteX257" fmla="*/ 2880504 w 8114427"/>
              <a:gd name="connsiteY257" fmla="*/ 3250100 h 5376282"/>
              <a:gd name="connsiteX258" fmla="*/ 2810649 w 8114427"/>
              <a:gd name="connsiteY258" fmla="*/ 3120674 h 5376282"/>
              <a:gd name="connsiteX259" fmla="*/ 2719113 w 8114427"/>
              <a:gd name="connsiteY259" fmla="*/ 3110284 h 5376282"/>
              <a:gd name="connsiteX260" fmla="*/ 2659973 w 8114427"/>
              <a:gd name="connsiteY260" fmla="*/ 3080958 h 5376282"/>
              <a:gd name="connsiteX0" fmla="*/ 1574096 w 8114427"/>
              <a:gd name="connsiteY0" fmla="*/ 3303354 h 5376282"/>
              <a:gd name="connsiteX1" fmla="*/ 1117399 w 8114427"/>
              <a:gd name="connsiteY1" fmla="*/ 2882837 h 5376282"/>
              <a:gd name="connsiteX2" fmla="*/ 1048343 w 8114427"/>
              <a:gd name="connsiteY2" fmla="*/ 2916176 h 5376282"/>
              <a:gd name="connsiteX3" fmla="*/ 903086 w 8114427"/>
              <a:gd name="connsiteY3" fmla="*/ 2778063 h 5376282"/>
              <a:gd name="connsiteX4" fmla="*/ 845937 w 8114427"/>
              <a:gd name="connsiteY4" fmla="*/ 2687575 h 5376282"/>
              <a:gd name="connsiteX5" fmla="*/ 714968 w 8114427"/>
              <a:gd name="connsiteY5" fmla="*/ 2630426 h 5376282"/>
              <a:gd name="connsiteX6" fmla="*/ 703062 w 8114427"/>
              <a:gd name="connsiteY6" fmla="*/ 2544701 h 5376282"/>
              <a:gd name="connsiteX7" fmla="*/ 598286 w 8114427"/>
              <a:gd name="connsiteY7" fmla="*/ 2423257 h 5376282"/>
              <a:gd name="connsiteX8" fmla="*/ 476843 w 8114427"/>
              <a:gd name="connsiteY8" fmla="*/ 2287526 h 5376282"/>
              <a:gd name="connsiteX9" fmla="*/ 622100 w 8114427"/>
              <a:gd name="connsiteY9" fmla="*/ 2330388 h 5376282"/>
              <a:gd name="connsiteX10" fmla="*/ 719731 w 8114427"/>
              <a:gd name="connsiteY10" fmla="*/ 2366107 h 5376282"/>
              <a:gd name="connsiteX11" fmla="*/ 829268 w 8114427"/>
              <a:gd name="connsiteY11" fmla="*/ 2330388 h 5376282"/>
              <a:gd name="connsiteX12" fmla="*/ 933092 w 8114427"/>
              <a:gd name="connsiteY12" fmla="*/ 2462308 h 5376282"/>
              <a:gd name="connsiteX13" fmla="*/ 979286 w 8114427"/>
              <a:gd name="connsiteY13" fmla="*/ 2406588 h 5376282"/>
              <a:gd name="connsiteX14" fmla="*/ 895943 w 8114427"/>
              <a:gd name="connsiteY14" fmla="*/ 2383251 h 5376282"/>
              <a:gd name="connsiteX15" fmla="*/ 897848 w 8114427"/>
              <a:gd name="connsiteY15" fmla="*/ 2294669 h 5376282"/>
              <a:gd name="connsiteX16" fmla="*/ 953093 w 8114427"/>
              <a:gd name="connsiteY16" fmla="*/ 2040828 h 5376282"/>
              <a:gd name="connsiteX17" fmla="*/ 882262 w 8114427"/>
              <a:gd name="connsiteY17" fmla="*/ 1952938 h 5376282"/>
              <a:gd name="connsiteX18" fmla="*/ 819649 w 8114427"/>
              <a:gd name="connsiteY18" fmla="*/ 1842296 h 5376282"/>
              <a:gd name="connsiteX19" fmla="*/ 724892 w 8114427"/>
              <a:gd name="connsiteY19" fmla="*/ 1694990 h 5376282"/>
              <a:gd name="connsiteX20" fmla="*/ 582758 w 8114427"/>
              <a:gd name="connsiteY20" fmla="*/ 1570351 h 5376282"/>
              <a:gd name="connsiteX21" fmla="*/ 490044 w 8114427"/>
              <a:gd name="connsiteY21" fmla="*/ 1461969 h 5376282"/>
              <a:gd name="connsiteX22" fmla="*/ 398787 w 8114427"/>
              <a:gd name="connsiteY22" fmla="*/ 1377494 h 5376282"/>
              <a:gd name="connsiteX23" fmla="*/ 373643 w 8114427"/>
              <a:gd name="connsiteY23" fmla="*/ 1258831 h 5376282"/>
              <a:gd name="connsiteX24" fmla="*/ 379402 w 8114427"/>
              <a:gd name="connsiteY24" fmla="*/ 1151904 h 5376282"/>
              <a:gd name="connsiteX25" fmla="*/ 343327 w 8114427"/>
              <a:gd name="connsiteY25" fmla="*/ 1054238 h 5376282"/>
              <a:gd name="connsiteX26" fmla="*/ 302947 w 8114427"/>
              <a:gd name="connsiteY26" fmla="*/ 996082 h 5376282"/>
              <a:gd name="connsiteX27" fmla="*/ 307902 w 8114427"/>
              <a:gd name="connsiteY27" fmla="*/ 860731 h 5376282"/>
              <a:gd name="connsiteX28" fmla="*/ 218162 w 8114427"/>
              <a:gd name="connsiteY28" fmla="*/ 767429 h 5376282"/>
              <a:gd name="connsiteX29" fmla="*/ 238786 w 8114427"/>
              <a:gd name="connsiteY29" fmla="*/ 673694 h 5376282"/>
              <a:gd name="connsiteX30" fmla="*/ 131859 w 8114427"/>
              <a:gd name="connsiteY30" fmla="*/ 414074 h 5376282"/>
              <a:gd name="connsiteX31" fmla="*/ 179454 w 8114427"/>
              <a:gd name="connsiteY31" fmla="*/ 360503 h 5376282"/>
              <a:gd name="connsiteX32" fmla="*/ 91696 w 8114427"/>
              <a:gd name="connsiteY32" fmla="*/ 241499 h 5376282"/>
              <a:gd name="connsiteX33" fmla="*/ 44535 w 8114427"/>
              <a:gd name="connsiteY33" fmla="*/ 106364 h 5376282"/>
              <a:gd name="connsiteX34" fmla="*/ 73903 w 8114427"/>
              <a:gd name="connsiteY34" fmla="*/ 3029 h 5376282"/>
              <a:gd name="connsiteX35" fmla="*/ 914999 w 8114427"/>
              <a:gd name="connsiteY35" fmla="*/ 32694 h 5376282"/>
              <a:gd name="connsiteX36" fmla="*/ 985387 w 8114427"/>
              <a:gd name="connsiteY36" fmla="*/ 86035 h 5376282"/>
              <a:gd name="connsiteX37" fmla="*/ 1040724 w 8114427"/>
              <a:gd name="connsiteY37" fmla="*/ 212028 h 5376282"/>
              <a:gd name="connsiteX38" fmla="*/ 2217091 w 8114427"/>
              <a:gd name="connsiteY38" fmla="*/ 808490 h 5376282"/>
              <a:gd name="connsiteX39" fmla="*/ 2789562 w 8114427"/>
              <a:gd name="connsiteY39" fmla="*/ 907056 h 5376282"/>
              <a:gd name="connsiteX40" fmla="*/ 3280035 w 8114427"/>
              <a:gd name="connsiteY40" fmla="*/ 953195 h 5376282"/>
              <a:gd name="connsiteX41" fmla="*/ 3494599 w 8114427"/>
              <a:gd name="connsiteY41" fmla="*/ 977101 h 5376282"/>
              <a:gd name="connsiteX42" fmla="*/ 3506552 w 8114427"/>
              <a:gd name="connsiteY42" fmla="*/ 977101 h 5376282"/>
              <a:gd name="connsiteX43" fmla="*/ 3518505 w 8114427"/>
              <a:gd name="connsiteY43" fmla="*/ 779877 h 5376282"/>
              <a:gd name="connsiteX44" fmla="*/ 3518505 w 8114427"/>
              <a:gd name="connsiteY44" fmla="*/ 773901 h 5376282"/>
              <a:gd name="connsiteX45" fmla="*/ 3655964 w 8114427"/>
              <a:gd name="connsiteY45" fmla="*/ 773901 h 5376282"/>
              <a:gd name="connsiteX46" fmla="*/ 4205799 w 8114427"/>
              <a:gd name="connsiteY46" fmla="*/ 821713 h 5376282"/>
              <a:gd name="connsiteX47" fmla="*/ 4241658 w 8114427"/>
              <a:gd name="connsiteY47" fmla="*/ 821713 h 5376282"/>
              <a:gd name="connsiteX48" fmla="*/ 4271540 w 8114427"/>
              <a:gd name="connsiteY48" fmla="*/ 851595 h 5376282"/>
              <a:gd name="connsiteX49" fmla="*/ 4295446 w 8114427"/>
              <a:gd name="connsiteY49" fmla="*/ 905383 h 5376282"/>
              <a:gd name="connsiteX50" fmla="*/ 4301423 w 8114427"/>
              <a:gd name="connsiteY50" fmla="*/ 953195 h 5376282"/>
              <a:gd name="connsiteX51" fmla="*/ 4343258 w 8114427"/>
              <a:gd name="connsiteY51" fmla="*/ 1001007 h 5376282"/>
              <a:gd name="connsiteX52" fmla="*/ 4408999 w 8114427"/>
              <a:gd name="connsiteY52" fmla="*/ 1012960 h 5376282"/>
              <a:gd name="connsiteX53" fmla="*/ 4462787 w 8114427"/>
              <a:gd name="connsiteY53" fmla="*/ 1060772 h 5376282"/>
              <a:gd name="connsiteX54" fmla="*/ 4504623 w 8114427"/>
              <a:gd name="connsiteY54" fmla="*/ 1114560 h 5376282"/>
              <a:gd name="connsiteX55" fmla="*/ 4558411 w 8114427"/>
              <a:gd name="connsiteY55" fmla="*/ 1168348 h 5376282"/>
              <a:gd name="connsiteX56" fmla="*/ 4576340 w 8114427"/>
              <a:gd name="connsiteY56" fmla="*/ 1198230 h 5376282"/>
              <a:gd name="connsiteX57" fmla="*/ 4630129 w 8114427"/>
              <a:gd name="connsiteY57" fmla="*/ 1246042 h 5376282"/>
              <a:gd name="connsiteX58" fmla="*/ 4683917 w 8114427"/>
              <a:gd name="connsiteY58" fmla="*/ 1293854 h 5376282"/>
              <a:gd name="connsiteX59" fmla="*/ 4689893 w 8114427"/>
              <a:gd name="connsiteY59" fmla="*/ 1293854 h 5376282"/>
              <a:gd name="connsiteX60" fmla="*/ 4749658 w 8114427"/>
              <a:gd name="connsiteY60" fmla="*/ 1311783 h 5376282"/>
              <a:gd name="connsiteX61" fmla="*/ 4791493 w 8114427"/>
              <a:gd name="connsiteY61" fmla="*/ 1365572 h 5376282"/>
              <a:gd name="connsiteX62" fmla="*/ 4797470 w 8114427"/>
              <a:gd name="connsiteY62" fmla="*/ 1377524 h 5376282"/>
              <a:gd name="connsiteX63" fmla="*/ 4821376 w 8114427"/>
              <a:gd name="connsiteY63" fmla="*/ 1401430 h 5376282"/>
              <a:gd name="connsiteX64" fmla="*/ 4845281 w 8114427"/>
              <a:gd name="connsiteY64" fmla="*/ 1443266 h 5376282"/>
              <a:gd name="connsiteX65" fmla="*/ 4851258 w 8114427"/>
              <a:gd name="connsiteY65" fmla="*/ 1491077 h 5376282"/>
              <a:gd name="connsiteX66" fmla="*/ 4863211 w 8114427"/>
              <a:gd name="connsiteY66" fmla="*/ 1514983 h 5376282"/>
              <a:gd name="connsiteX67" fmla="*/ 4887117 w 8114427"/>
              <a:gd name="connsiteY67" fmla="*/ 1544866 h 5376282"/>
              <a:gd name="connsiteX68" fmla="*/ 4911023 w 8114427"/>
              <a:gd name="connsiteY68" fmla="*/ 1580724 h 5376282"/>
              <a:gd name="connsiteX69" fmla="*/ 4922976 w 8114427"/>
              <a:gd name="connsiteY69" fmla="*/ 1610607 h 5376282"/>
              <a:gd name="connsiteX70" fmla="*/ 4899070 w 8114427"/>
              <a:gd name="connsiteY70" fmla="*/ 1664395 h 5376282"/>
              <a:gd name="connsiteX71" fmla="*/ 4922976 w 8114427"/>
              <a:gd name="connsiteY71" fmla="*/ 1712207 h 5376282"/>
              <a:gd name="connsiteX72" fmla="*/ 4934929 w 8114427"/>
              <a:gd name="connsiteY72" fmla="*/ 1742089 h 5376282"/>
              <a:gd name="connsiteX73" fmla="*/ 4952858 w 8114427"/>
              <a:gd name="connsiteY73" fmla="*/ 1783924 h 5376282"/>
              <a:gd name="connsiteX74" fmla="*/ 4964811 w 8114427"/>
              <a:gd name="connsiteY74" fmla="*/ 1801854 h 5376282"/>
              <a:gd name="connsiteX75" fmla="*/ 4964811 w 8114427"/>
              <a:gd name="connsiteY75" fmla="*/ 1831736 h 5376282"/>
              <a:gd name="connsiteX76" fmla="*/ 5012623 w 8114427"/>
              <a:gd name="connsiteY76" fmla="*/ 1891501 h 5376282"/>
              <a:gd name="connsiteX77" fmla="*/ 5042505 w 8114427"/>
              <a:gd name="connsiteY77" fmla="*/ 1909430 h 5376282"/>
              <a:gd name="connsiteX78" fmla="*/ 5048481 w 8114427"/>
              <a:gd name="connsiteY78" fmla="*/ 1903454 h 5376282"/>
              <a:gd name="connsiteX79" fmla="*/ 5090317 w 8114427"/>
              <a:gd name="connsiteY79" fmla="*/ 1921383 h 5376282"/>
              <a:gd name="connsiteX80" fmla="*/ 5144105 w 8114427"/>
              <a:gd name="connsiteY80" fmla="*/ 1969195 h 5376282"/>
              <a:gd name="connsiteX81" fmla="*/ 5185940 w 8114427"/>
              <a:gd name="connsiteY81" fmla="*/ 2005054 h 5376282"/>
              <a:gd name="connsiteX82" fmla="*/ 5221799 w 8114427"/>
              <a:gd name="connsiteY82" fmla="*/ 2017007 h 5376282"/>
              <a:gd name="connsiteX83" fmla="*/ 5275587 w 8114427"/>
              <a:gd name="connsiteY83" fmla="*/ 2028960 h 5376282"/>
              <a:gd name="connsiteX84" fmla="*/ 5275587 w 8114427"/>
              <a:gd name="connsiteY84" fmla="*/ 2052866 h 5376282"/>
              <a:gd name="connsiteX85" fmla="*/ 5323399 w 8114427"/>
              <a:gd name="connsiteY85" fmla="*/ 2082748 h 5376282"/>
              <a:gd name="connsiteX86" fmla="*/ 5359258 w 8114427"/>
              <a:gd name="connsiteY86" fmla="*/ 2088724 h 5376282"/>
              <a:gd name="connsiteX87" fmla="*/ 5401093 w 8114427"/>
              <a:gd name="connsiteY87" fmla="*/ 2124583 h 5376282"/>
              <a:gd name="connsiteX88" fmla="*/ 5430976 w 8114427"/>
              <a:gd name="connsiteY88" fmla="*/ 2142513 h 5376282"/>
              <a:gd name="connsiteX89" fmla="*/ 5442929 w 8114427"/>
              <a:gd name="connsiteY89" fmla="*/ 2148489 h 5376282"/>
              <a:gd name="connsiteX90" fmla="*/ 5466834 w 8114427"/>
              <a:gd name="connsiteY90" fmla="*/ 2154466 h 5376282"/>
              <a:gd name="connsiteX91" fmla="*/ 5526599 w 8114427"/>
              <a:gd name="connsiteY91" fmla="*/ 2178372 h 5376282"/>
              <a:gd name="connsiteX92" fmla="*/ 5550505 w 8114427"/>
              <a:gd name="connsiteY92" fmla="*/ 2154466 h 5376282"/>
              <a:gd name="connsiteX93" fmla="*/ 5574411 w 8114427"/>
              <a:gd name="connsiteY93" fmla="*/ 2130560 h 5376282"/>
              <a:gd name="connsiteX94" fmla="*/ 5604293 w 8114427"/>
              <a:gd name="connsiteY94" fmla="*/ 2088724 h 5376282"/>
              <a:gd name="connsiteX95" fmla="*/ 5646129 w 8114427"/>
              <a:gd name="connsiteY95" fmla="*/ 2064819 h 5376282"/>
              <a:gd name="connsiteX96" fmla="*/ 5634176 w 8114427"/>
              <a:gd name="connsiteY96" fmla="*/ 2046889 h 5376282"/>
              <a:gd name="connsiteX97" fmla="*/ 5634176 w 8114427"/>
              <a:gd name="connsiteY97" fmla="*/ 2011030 h 5376282"/>
              <a:gd name="connsiteX98" fmla="*/ 5670034 w 8114427"/>
              <a:gd name="connsiteY98" fmla="*/ 1975172 h 5376282"/>
              <a:gd name="connsiteX99" fmla="*/ 5670034 w 8114427"/>
              <a:gd name="connsiteY99" fmla="*/ 1957242 h 5376282"/>
              <a:gd name="connsiteX100" fmla="*/ 5735776 w 8114427"/>
              <a:gd name="connsiteY100" fmla="*/ 1819783 h 5376282"/>
              <a:gd name="connsiteX101" fmla="*/ 5753705 w 8114427"/>
              <a:gd name="connsiteY101" fmla="*/ 1813807 h 5376282"/>
              <a:gd name="connsiteX102" fmla="*/ 5843352 w 8114427"/>
              <a:gd name="connsiteY102" fmla="*/ 1795877 h 5376282"/>
              <a:gd name="connsiteX103" fmla="*/ 5855305 w 8114427"/>
              <a:gd name="connsiteY103" fmla="*/ 1795877 h 5376282"/>
              <a:gd name="connsiteX104" fmla="*/ 5879210 w 8114427"/>
              <a:gd name="connsiteY104" fmla="*/ 1765996 h 5376282"/>
              <a:gd name="connsiteX105" fmla="*/ 6070456 w 8114427"/>
              <a:gd name="connsiteY105" fmla="*/ 1789901 h 5376282"/>
              <a:gd name="connsiteX106" fmla="*/ 6219869 w 8114427"/>
              <a:gd name="connsiteY106" fmla="*/ 1807830 h 5376282"/>
              <a:gd name="connsiteX107" fmla="*/ 6291586 w 8114427"/>
              <a:gd name="connsiteY107" fmla="*/ 1849666 h 5376282"/>
              <a:gd name="connsiteX108" fmla="*/ 6327444 w 8114427"/>
              <a:gd name="connsiteY108" fmla="*/ 1897477 h 5376282"/>
              <a:gd name="connsiteX109" fmla="*/ 6333421 w 8114427"/>
              <a:gd name="connsiteY109" fmla="*/ 1939313 h 5376282"/>
              <a:gd name="connsiteX110" fmla="*/ 6423067 w 8114427"/>
              <a:gd name="connsiteY110" fmla="*/ 1951266 h 5376282"/>
              <a:gd name="connsiteX111" fmla="*/ 6452950 w 8114427"/>
              <a:gd name="connsiteY111" fmla="*/ 2017007 h 5376282"/>
              <a:gd name="connsiteX112" fmla="*/ 6512713 w 8114427"/>
              <a:gd name="connsiteY112" fmla="*/ 2046889 h 5376282"/>
              <a:gd name="connsiteX113" fmla="*/ 6584431 w 8114427"/>
              <a:gd name="connsiteY113" fmla="*/ 2118606 h 5376282"/>
              <a:gd name="connsiteX114" fmla="*/ 6620289 w 8114427"/>
              <a:gd name="connsiteY114" fmla="*/ 2256065 h 5376282"/>
              <a:gd name="connsiteX115" fmla="*/ 6703960 w 8114427"/>
              <a:gd name="connsiteY115" fmla="*/ 2381572 h 5376282"/>
              <a:gd name="connsiteX116" fmla="*/ 6745795 w 8114427"/>
              <a:gd name="connsiteY116" fmla="*/ 2501101 h 5376282"/>
              <a:gd name="connsiteX117" fmla="*/ 6829465 w 8114427"/>
              <a:gd name="connsiteY117" fmla="*/ 2560866 h 5376282"/>
              <a:gd name="connsiteX118" fmla="*/ 6889229 w 8114427"/>
              <a:gd name="connsiteY118" fmla="*/ 2650512 h 5376282"/>
              <a:gd name="connsiteX119" fmla="*/ 6948993 w 8114427"/>
              <a:gd name="connsiteY119" fmla="*/ 2758089 h 5376282"/>
              <a:gd name="connsiteX120" fmla="*/ 6996805 w 8114427"/>
              <a:gd name="connsiteY120" fmla="*/ 2805900 h 5376282"/>
              <a:gd name="connsiteX121" fmla="*/ 7068521 w 8114427"/>
              <a:gd name="connsiteY121" fmla="*/ 2829806 h 5376282"/>
              <a:gd name="connsiteX122" fmla="*/ 7080473 w 8114427"/>
              <a:gd name="connsiteY122" fmla="*/ 2907501 h 5376282"/>
              <a:gd name="connsiteX123" fmla="*/ 7086450 w 8114427"/>
              <a:gd name="connsiteY123" fmla="*/ 2979218 h 5376282"/>
              <a:gd name="connsiteX124" fmla="*/ 7104378 w 8114427"/>
              <a:gd name="connsiteY124" fmla="*/ 3080819 h 5376282"/>
              <a:gd name="connsiteX125" fmla="*/ 7146214 w 8114427"/>
              <a:gd name="connsiteY125" fmla="*/ 3182419 h 5376282"/>
              <a:gd name="connsiteX126" fmla="*/ 7176095 w 8114427"/>
              <a:gd name="connsiteY126" fmla="*/ 3194372 h 5376282"/>
              <a:gd name="connsiteX127" fmla="*/ 7200002 w 8114427"/>
              <a:gd name="connsiteY127" fmla="*/ 3260112 h 5376282"/>
              <a:gd name="connsiteX128" fmla="*/ 7277694 w 8114427"/>
              <a:gd name="connsiteY128" fmla="*/ 3361711 h 5376282"/>
              <a:gd name="connsiteX129" fmla="*/ 7385271 w 8114427"/>
              <a:gd name="connsiteY129" fmla="*/ 3391593 h 5376282"/>
              <a:gd name="connsiteX130" fmla="*/ 7451012 w 8114427"/>
              <a:gd name="connsiteY130" fmla="*/ 3445381 h 5376282"/>
              <a:gd name="connsiteX131" fmla="*/ 7558588 w 8114427"/>
              <a:gd name="connsiteY131" fmla="*/ 3451357 h 5376282"/>
              <a:gd name="connsiteX132" fmla="*/ 7630305 w 8114427"/>
              <a:gd name="connsiteY132" fmla="*/ 3517097 h 5376282"/>
              <a:gd name="connsiteX133" fmla="*/ 7702023 w 8114427"/>
              <a:gd name="connsiteY133" fmla="*/ 3546980 h 5376282"/>
              <a:gd name="connsiteX134" fmla="*/ 7857410 w 8114427"/>
              <a:gd name="connsiteY134" fmla="*/ 3535026 h 5376282"/>
              <a:gd name="connsiteX135" fmla="*/ 7970962 w 8114427"/>
              <a:gd name="connsiteY135" fmla="*/ 3588814 h 5376282"/>
              <a:gd name="connsiteX136" fmla="*/ 8012796 w 8114427"/>
              <a:gd name="connsiteY136" fmla="*/ 3612720 h 5376282"/>
              <a:gd name="connsiteX137" fmla="*/ 8090490 w 8114427"/>
              <a:gd name="connsiteY137" fmla="*/ 3564909 h 5376282"/>
              <a:gd name="connsiteX138" fmla="*/ 8108418 w 8114427"/>
              <a:gd name="connsiteY138" fmla="*/ 3558932 h 5376282"/>
              <a:gd name="connsiteX139" fmla="*/ 8114394 w 8114427"/>
              <a:gd name="connsiteY139" fmla="*/ 3720296 h 5376282"/>
              <a:gd name="connsiteX140" fmla="*/ 8030724 w 8114427"/>
              <a:gd name="connsiteY140" fmla="*/ 3893614 h 5376282"/>
              <a:gd name="connsiteX141" fmla="*/ 7970960 w 8114427"/>
              <a:gd name="connsiteY141" fmla="*/ 4054978 h 5376282"/>
              <a:gd name="connsiteX142" fmla="*/ 7929124 w 8114427"/>
              <a:gd name="connsiteY142" fmla="*/ 4365754 h 5376282"/>
              <a:gd name="connsiteX143" fmla="*/ 7911195 w 8114427"/>
              <a:gd name="connsiteY143" fmla="*/ 4568954 h 5376282"/>
              <a:gd name="connsiteX144" fmla="*/ 7917171 w 8114427"/>
              <a:gd name="connsiteY144" fmla="*/ 4736295 h 5376282"/>
              <a:gd name="connsiteX145" fmla="*/ 7917171 w 8114427"/>
              <a:gd name="connsiteY145" fmla="*/ 4867777 h 5376282"/>
              <a:gd name="connsiteX146" fmla="*/ 7929124 w 8114427"/>
              <a:gd name="connsiteY146" fmla="*/ 5029141 h 5376282"/>
              <a:gd name="connsiteX147" fmla="*/ 7893266 w 8114427"/>
              <a:gd name="connsiteY147" fmla="*/ 5166599 h 5376282"/>
              <a:gd name="connsiteX148" fmla="*/ 7905219 w 8114427"/>
              <a:gd name="connsiteY148" fmla="*/ 5280152 h 5376282"/>
              <a:gd name="connsiteX149" fmla="*/ 7935101 w 8114427"/>
              <a:gd name="connsiteY149" fmla="*/ 5369799 h 5376282"/>
              <a:gd name="connsiteX150" fmla="*/ 7911195 w 8114427"/>
              <a:gd name="connsiteY150" fmla="*/ 5369798 h 5376282"/>
              <a:gd name="connsiteX151" fmla="*/ 7815571 w 8114427"/>
              <a:gd name="connsiteY151" fmla="*/ 5327962 h 5376282"/>
              <a:gd name="connsiteX152" fmla="*/ 7725924 w 8114427"/>
              <a:gd name="connsiteY152" fmla="*/ 5286127 h 5376282"/>
              <a:gd name="connsiteX153" fmla="*/ 7678113 w 8114427"/>
              <a:gd name="connsiteY153" fmla="*/ 5292104 h 5376282"/>
              <a:gd name="connsiteX154" fmla="*/ 7546631 w 8114427"/>
              <a:gd name="connsiteY154" fmla="*/ 5298081 h 5376282"/>
              <a:gd name="connsiteX155" fmla="*/ 7474913 w 8114427"/>
              <a:gd name="connsiteY155" fmla="*/ 5310034 h 5376282"/>
              <a:gd name="connsiteX156" fmla="*/ 7445031 w 8114427"/>
              <a:gd name="connsiteY156" fmla="*/ 5339916 h 5376282"/>
              <a:gd name="connsiteX157" fmla="*/ 7259760 w 8114427"/>
              <a:gd name="connsiteY157" fmla="*/ 5298080 h 5376282"/>
              <a:gd name="connsiteX158" fmla="*/ 7214129 w 8114427"/>
              <a:gd name="connsiteY158" fmla="*/ 5192855 h 5376282"/>
              <a:gd name="connsiteX159" fmla="*/ 7179460 w 8114427"/>
              <a:gd name="connsiteY159" fmla="*/ 5214524 h 5376282"/>
              <a:gd name="connsiteX160" fmla="*/ 7144791 w 8114427"/>
              <a:gd name="connsiteY160" fmla="*/ 5179854 h 5376282"/>
              <a:gd name="connsiteX161" fmla="*/ 7127456 w 8114427"/>
              <a:gd name="connsiteY161" fmla="*/ 5218856 h 5376282"/>
              <a:gd name="connsiteX162" fmla="*/ 6915107 w 8114427"/>
              <a:gd name="connsiteY162" fmla="*/ 5145184 h 5376282"/>
              <a:gd name="connsiteX163" fmla="*/ 6893439 w 8114427"/>
              <a:gd name="connsiteY163" fmla="*/ 5097514 h 5376282"/>
              <a:gd name="connsiteX164" fmla="*/ 6941109 w 8114427"/>
              <a:gd name="connsiteY164" fmla="*/ 5054178 h 5376282"/>
              <a:gd name="connsiteX165" fmla="*/ 6906440 w 8114427"/>
              <a:gd name="connsiteY165" fmla="*/ 4976172 h 5376282"/>
              <a:gd name="connsiteX166" fmla="*/ 6863104 w 8114427"/>
              <a:gd name="connsiteY166" fmla="*/ 4980506 h 5376282"/>
              <a:gd name="connsiteX167" fmla="*/ 6880438 w 8114427"/>
              <a:gd name="connsiteY167" fmla="*/ 4928502 h 5376282"/>
              <a:gd name="connsiteX168" fmla="*/ 6780764 w 8114427"/>
              <a:gd name="connsiteY168" fmla="*/ 4928502 h 5376282"/>
              <a:gd name="connsiteX169" fmla="*/ 6750429 w 8114427"/>
              <a:gd name="connsiteY169" fmla="*/ 4958837 h 5376282"/>
              <a:gd name="connsiteX170" fmla="*/ 6715759 w 8114427"/>
              <a:gd name="connsiteY170" fmla="*/ 4950170 h 5376282"/>
              <a:gd name="connsiteX171" fmla="*/ 6702758 w 8114427"/>
              <a:gd name="connsiteY171" fmla="*/ 4915501 h 5376282"/>
              <a:gd name="connsiteX172" fmla="*/ 6698424 w 8114427"/>
              <a:gd name="connsiteY172" fmla="*/ 4824495 h 5376282"/>
              <a:gd name="connsiteX173" fmla="*/ 6681090 w 8114427"/>
              <a:gd name="connsiteY173" fmla="*/ 4729155 h 5376282"/>
              <a:gd name="connsiteX174" fmla="*/ 6685423 w 8114427"/>
              <a:gd name="connsiteY174" fmla="*/ 4659816 h 5376282"/>
              <a:gd name="connsiteX175" fmla="*/ 6620418 w 8114427"/>
              <a:gd name="connsiteY175" fmla="*/ 4573142 h 5376282"/>
              <a:gd name="connsiteX176" fmla="*/ 6624753 w 8114427"/>
              <a:gd name="connsiteY176" fmla="*/ 4425798 h 5376282"/>
              <a:gd name="connsiteX177" fmla="*/ 6529412 w 8114427"/>
              <a:gd name="connsiteY177" fmla="*/ 4304457 h 5376282"/>
              <a:gd name="connsiteX178" fmla="*/ 6494743 w 8114427"/>
              <a:gd name="connsiteY178" fmla="*/ 4261120 h 5376282"/>
              <a:gd name="connsiteX179" fmla="*/ 6438406 w 8114427"/>
              <a:gd name="connsiteY179" fmla="*/ 4274121 h 5376282"/>
              <a:gd name="connsiteX180" fmla="*/ 6395069 w 8114427"/>
              <a:gd name="connsiteY180" fmla="*/ 4252453 h 5376282"/>
              <a:gd name="connsiteX181" fmla="*/ 6356067 w 8114427"/>
              <a:gd name="connsiteY181" fmla="*/ 4174447 h 5376282"/>
              <a:gd name="connsiteX182" fmla="*/ 6299729 w 8114427"/>
              <a:gd name="connsiteY182" fmla="*/ 4183114 h 5376282"/>
              <a:gd name="connsiteX183" fmla="*/ 6243391 w 8114427"/>
              <a:gd name="connsiteY183" fmla="*/ 4204783 h 5376282"/>
              <a:gd name="connsiteX184" fmla="*/ 6165385 w 8114427"/>
              <a:gd name="connsiteY184" fmla="*/ 4209116 h 5376282"/>
              <a:gd name="connsiteX185" fmla="*/ 6161052 w 8114427"/>
              <a:gd name="connsiteY185" fmla="*/ 4174447 h 5376282"/>
              <a:gd name="connsiteX186" fmla="*/ 6182721 w 8114427"/>
              <a:gd name="connsiteY186" fmla="*/ 4165779 h 5376282"/>
              <a:gd name="connsiteX187" fmla="*/ 6139384 w 8114427"/>
              <a:gd name="connsiteY187" fmla="*/ 4126776 h 5376282"/>
              <a:gd name="connsiteX188" fmla="*/ 6100381 w 8114427"/>
              <a:gd name="connsiteY188" fmla="*/ 4113776 h 5376282"/>
              <a:gd name="connsiteX189" fmla="*/ 6018041 w 8114427"/>
              <a:gd name="connsiteY189" fmla="*/ 4035770 h 5376282"/>
              <a:gd name="connsiteX190" fmla="*/ 5840362 w 8114427"/>
              <a:gd name="connsiteY190" fmla="*/ 4014102 h 5376282"/>
              <a:gd name="connsiteX191" fmla="*/ 5788357 w 8114427"/>
              <a:gd name="connsiteY191" fmla="*/ 4027103 h 5376282"/>
              <a:gd name="connsiteX192" fmla="*/ 5736354 w 8114427"/>
              <a:gd name="connsiteY192" fmla="*/ 4035771 h 5376282"/>
              <a:gd name="connsiteX193" fmla="*/ 5745022 w 8114427"/>
              <a:gd name="connsiteY193" fmla="*/ 4079107 h 5376282"/>
              <a:gd name="connsiteX194" fmla="*/ 5801360 w 8114427"/>
              <a:gd name="connsiteY194" fmla="*/ 4157112 h 5376282"/>
              <a:gd name="connsiteX195" fmla="*/ 5801359 w 8114427"/>
              <a:gd name="connsiteY195" fmla="*/ 4339126 h 5376282"/>
              <a:gd name="connsiteX196" fmla="*/ 5675683 w 8114427"/>
              <a:gd name="connsiteY196" fmla="*/ 4365128 h 5376282"/>
              <a:gd name="connsiteX197" fmla="*/ 5558675 w 8114427"/>
              <a:gd name="connsiteY197" fmla="*/ 4352126 h 5376282"/>
              <a:gd name="connsiteX198" fmla="*/ 5467668 w 8114427"/>
              <a:gd name="connsiteY198" fmla="*/ 4330458 h 5376282"/>
              <a:gd name="connsiteX199" fmla="*/ 5406997 w 8114427"/>
              <a:gd name="connsiteY199" fmla="*/ 4352127 h 5376282"/>
              <a:gd name="connsiteX200" fmla="*/ 5359327 w 8114427"/>
              <a:gd name="connsiteY200" fmla="*/ 4399797 h 5376282"/>
              <a:gd name="connsiteX201" fmla="*/ 5298656 w 8114427"/>
              <a:gd name="connsiteY201" fmla="*/ 4443134 h 5376282"/>
              <a:gd name="connsiteX202" fmla="*/ 5272654 w 8114427"/>
              <a:gd name="connsiteY202" fmla="*/ 4486469 h 5376282"/>
              <a:gd name="connsiteX203" fmla="*/ 5198982 w 8114427"/>
              <a:gd name="connsiteY203" fmla="*/ 4521139 h 5376282"/>
              <a:gd name="connsiteX204" fmla="*/ 5203315 w 8114427"/>
              <a:gd name="connsiteY204" fmla="*/ 4577477 h 5376282"/>
              <a:gd name="connsiteX205" fmla="*/ 5185981 w 8114427"/>
              <a:gd name="connsiteY205" fmla="*/ 4616479 h 5376282"/>
              <a:gd name="connsiteX206" fmla="*/ 5190315 w 8114427"/>
              <a:gd name="connsiteY206" fmla="*/ 4677150 h 5376282"/>
              <a:gd name="connsiteX207" fmla="*/ 5216316 w 8114427"/>
              <a:gd name="connsiteY207" fmla="*/ 4737821 h 5376282"/>
              <a:gd name="connsiteX208" fmla="*/ 5164312 w 8114427"/>
              <a:gd name="connsiteY208" fmla="*/ 4733488 h 5376282"/>
              <a:gd name="connsiteX209" fmla="*/ 5138311 w 8114427"/>
              <a:gd name="connsiteY209" fmla="*/ 4776824 h 5376282"/>
              <a:gd name="connsiteX210" fmla="*/ 5073306 w 8114427"/>
              <a:gd name="connsiteY210" fmla="*/ 4824494 h 5376282"/>
              <a:gd name="connsiteX211" fmla="*/ 5073306 w 8114427"/>
              <a:gd name="connsiteY211" fmla="*/ 4941503 h 5376282"/>
              <a:gd name="connsiteX212" fmla="*/ 5042970 w 8114427"/>
              <a:gd name="connsiteY212" fmla="*/ 4971838 h 5376282"/>
              <a:gd name="connsiteX213" fmla="*/ 5016969 w 8114427"/>
              <a:gd name="connsiteY213" fmla="*/ 5231857 h 5376282"/>
              <a:gd name="connsiteX214" fmla="*/ 4973633 w 8114427"/>
              <a:gd name="connsiteY214" fmla="*/ 5366201 h 5376282"/>
              <a:gd name="connsiteX215" fmla="*/ 4947631 w 8114427"/>
              <a:gd name="connsiteY215" fmla="*/ 5309863 h 5376282"/>
              <a:gd name="connsiteX216" fmla="*/ 4886959 w 8114427"/>
              <a:gd name="connsiteY216" fmla="*/ 5318530 h 5376282"/>
              <a:gd name="connsiteX217" fmla="*/ 4808953 w 8114427"/>
              <a:gd name="connsiteY217" fmla="*/ 5288195 h 5376282"/>
              <a:gd name="connsiteX218" fmla="*/ 4813287 w 8114427"/>
              <a:gd name="connsiteY218" fmla="*/ 5223190 h 5376282"/>
              <a:gd name="connsiteX219" fmla="*/ 4765617 w 8114427"/>
              <a:gd name="connsiteY219" fmla="*/ 5205855 h 5376282"/>
              <a:gd name="connsiteX220" fmla="*/ 4665944 w 8114427"/>
              <a:gd name="connsiteY220" fmla="*/ 5249192 h 5376282"/>
              <a:gd name="connsiteX221" fmla="*/ 4657276 w 8114427"/>
              <a:gd name="connsiteY221" fmla="*/ 5197189 h 5376282"/>
              <a:gd name="connsiteX222" fmla="*/ 4700612 w 8114427"/>
              <a:gd name="connsiteY222" fmla="*/ 5136518 h 5376282"/>
              <a:gd name="connsiteX223" fmla="*/ 4665943 w 8114427"/>
              <a:gd name="connsiteY223" fmla="*/ 5062846 h 5376282"/>
              <a:gd name="connsiteX224" fmla="*/ 4587937 w 8114427"/>
              <a:gd name="connsiteY224" fmla="*/ 5015175 h 5376282"/>
              <a:gd name="connsiteX225" fmla="*/ 4488263 w 8114427"/>
              <a:gd name="connsiteY225" fmla="*/ 5006508 h 5376282"/>
              <a:gd name="connsiteX226" fmla="*/ 4457927 w 8114427"/>
              <a:gd name="connsiteY226" fmla="*/ 5015175 h 5376282"/>
              <a:gd name="connsiteX227" fmla="*/ 4462261 w 8114427"/>
              <a:gd name="connsiteY227" fmla="*/ 5067178 h 5376282"/>
              <a:gd name="connsiteX228" fmla="*/ 4388589 w 8114427"/>
              <a:gd name="connsiteY228" fmla="*/ 5114849 h 5376282"/>
              <a:gd name="connsiteX229" fmla="*/ 4462261 w 8114427"/>
              <a:gd name="connsiteY229" fmla="*/ 5266528 h 5376282"/>
              <a:gd name="connsiteX230" fmla="*/ 4405924 w 8114427"/>
              <a:gd name="connsiteY230" fmla="*/ 5266528 h 5376282"/>
              <a:gd name="connsiteX231" fmla="*/ 4384256 w 8114427"/>
              <a:gd name="connsiteY231" fmla="*/ 5262193 h 5376282"/>
              <a:gd name="connsiteX232" fmla="*/ 4349588 w 8114427"/>
              <a:gd name="connsiteY232" fmla="*/ 5262193 h 5376282"/>
              <a:gd name="connsiteX233" fmla="*/ 4340919 w 8114427"/>
              <a:gd name="connsiteY233" fmla="*/ 5270860 h 5376282"/>
              <a:gd name="connsiteX234" fmla="*/ 4210910 w 8114427"/>
              <a:gd name="connsiteY234" fmla="*/ 5097514 h 5376282"/>
              <a:gd name="connsiteX235" fmla="*/ 4059232 w 8114427"/>
              <a:gd name="connsiteY235" fmla="*/ 4915502 h 5376282"/>
              <a:gd name="connsiteX236" fmla="*/ 4033230 w 8114427"/>
              <a:gd name="connsiteY236" fmla="*/ 4919835 h 5376282"/>
              <a:gd name="connsiteX237" fmla="*/ 3985560 w 8114427"/>
              <a:gd name="connsiteY237" fmla="*/ 4798492 h 5376282"/>
              <a:gd name="connsiteX238" fmla="*/ 3881553 w 8114427"/>
              <a:gd name="connsiteY238" fmla="*/ 4690151 h 5376282"/>
              <a:gd name="connsiteX239" fmla="*/ 3838216 w 8114427"/>
              <a:gd name="connsiteY239" fmla="*/ 4586143 h 5376282"/>
              <a:gd name="connsiteX240" fmla="*/ 3755877 w 8114427"/>
              <a:gd name="connsiteY240" fmla="*/ 4490803 h 5376282"/>
              <a:gd name="connsiteX241" fmla="*/ 3569530 w 8114427"/>
              <a:gd name="connsiteY241" fmla="*/ 4334792 h 5376282"/>
              <a:gd name="connsiteX242" fmla="*/ 3465522 w 8114427"/>
              <a:gd name="connsiteY242" fmla="*/ 4243785 h 5376282"/>
              <a:gd name="connsiteX243" fmla="*/ 3391850 w 8114427"/>
              <a:gd name="connsiteY243" fmla="*/ 4161446 h 5376282"/>
              <a:gd name="connsiteX244" fmla="*/ 3365848 w 8114427"/>
              <a:gd name="connsiteY244" fmla="*/ 4096441 h 5376282"/>
              <a:gd name="connsiteX245" fmla="*/ 3296510 w 8114427"/>
              <a:gd name="connsiteY245" fmla="*/ 4035770 h 5376282"/>
              <a:gd name="connsiteX246" fmla="*/ 3279175 w 8114427"/>
              <a:gd name="connsiteY246" fmla="*/ 3966432 h 5376282"/>
              <a:gd name="connsiteX247" fmla="*/ 3248839 w 8114427"/>
              <a:gd name="connsiteY247" fmla="*/ 3936096 h 5376282"/>
              <a:gd name="connsiteX248" fmla="*/ 3240172 w 8114427"/>
              <a:gd name="connsiteY248" fmla="*/ 3905760 h 5376282"/>
              <a:gd name="connsiteX249" fmla="*/ 3114497 w 8114427"/>
              <a:gd name="connsiteY249" fmla="*/ 3797419 h 5376282"/>
              <a:gd name="connsiteX250" fmla="*/ 2980153 w 8114427"/>
              <a:gd name="connsiteY250" fmla="*/ 3758416 h 5376282"/>
              <a:gd name="connsiteX251" fmla="*/ 2923815 w 8114427"/>
              <a:gd name="connsiteY251" fmla="*/ 3697746 h 5376282"/>
              <a:gd name="connsiteX252" fmla="*/ 2867480 w 8114427"/>
              <a:gd name="connsiteY252" fmla="*/ 3650075 h 5376282"/>
              <a:gd name="connsiteX253" fmla="*/ 2806810 w 8114427"/>
              <a:gd name="connsiteY253" fmla="*/ 3637074 h 5376282"/>
              <a:gd name="connsiteX254" fmla="*/ 2798142 w 8114427"/>
              <a:gd name="connsiteY254" fmla="*/ 3524399 h 5376282"/>
              <a:gd name="connsiteX255" fmla="*/ 2798143 w 8114427"/>
              <a:gd name="connsiteY255" fmla="*/ 3463728 h 5376282"/>
              <a:gd name="connsiteX256" fmla="*/ 2884816 w 8114427"/>
              <a:gd name="connsiteY256" fmla="*/ 3351053 h 5376282"/>
              <a:gd name="connsiteX257" fmla="*/ 2880504 w 8114427"/>
              <a:gd name="connsiteY257" fmla="*/ 3250100 h 5376282"/>
              <a:gd name="connsiteX258" fmla="*/ 2810649 w 8114427"/>
              <a:gd name="connsiteY258" fmla="*/ 3120674 h 5376282"/>
              <a:gd name="connsiteX259" fmla="*/ 2719113 w 8114427"/>
              <a:gd name="connsiteY259" fmla="*/ 3110284 h 5376282"/>
              <a:gd name="connsiteX260" fmla="*/ 2659973 w 8114427"/>
              <a:gd name="connsiteY260" fmla="*/ 3080958 h 5376282"/>
              <a:gd name="connsiteX0" fmla="*/ 1574096 w 8114427"/>
              <a:gd name="connsiteY0" fmla="*/ 3303354 h 5376282"/>
              <a:gd name="connsiteX1" fmla="*/ 1117399 w 8114427"/>
              <a:gd name="connsiteY1" fmla="*/ 2882837 h 5376282"/>
              <a:gd name="connsiteX2" fmla="*/ 1048343 w 8114427"/>
              <a:gd name="connsiteY2" fmla="*/ 2916176 h 5376282"/>
              <a:gd name="connsiteX3" fmla="*/ 903086 w 8114427"/>
              <a:gd name="connsiteY3" fmla="*/ 2778063 h 5376282"/>
              <a:gd name="connsiteX4" fmla="*/ 845937 w 8114427"/>
              <a:gd name="connsiteY4" fmla="*/ 2687575 h 5376282"/>
              <a:gd name="connsiteX5" fmla="*/ 714968 w 8114427"/>
              <a:gd name="connsiteY5" fmla="*/ 2630426 h 5376282"/>
              <a:gd name="connsiteX6" fmla="*/ 703062 w 8114427"/>
              <a:gd name="connsiteY6" fmla="*/ 2544701 h 5376282"/>
              <a:gd name="connsiteX7" fmla="*/ 598286 w 8114427"/>
              <a:gd name="connsiteY7" fmla="*/ 2423257 h 5376282"/>
              <a:gd name="connsiteX8" fmla="*/ 476843 w 8114427"/>
              <a:gd name="connsiteY8" fmla="*/ 2287526 h 5376282"/>
              <a:gd name="connsiteX9" fmla="*/ 622100 w 8114427"/>
              <a:gd name="connsiteY9" fmla="*/ 2330388 h 5376282"/>
              <a:gd name="connsiteX10" fmla="*/ 719731 w 8114427"/>
              <a:gd name="connsiteY10" fmla="*/ 2366107 h 5376282"/>
              <a:gd name="connsiteX11" fmla="*/ 829268 w 8114427"/>
              <a:gd name="connsiteY11" fmla="*/ 2330388 h 5376282"/>
              <a:gd name="connsiteX12" fmla="*/ 933092 w 8114427"/>
              <a:gd name="connsiteY12" fmla="*/ 2462308 h 5376282"/>
              <a:gd name="connsiteX13" fmla="*/ 979286 w 8114427"/>
              <a:gd name="connsiteY13" fmla="*/ 2406588 h 5376282"/>
              <a:gd name="connsiteX14" fmla="*/ 895943 w 8114427"/>
              <a:gd name="connsiteY14" fmla="*/ 2383251 h 5376282"/>
              <a:gd name="connsiteX15" fmla="*/ 897848 w 8114427"/>
              <a:gd name="connsiteY15" fmla="*/ 2294669 h 5376282"/>
              <a:gd name="connsiteX16" fmla="*/ 953093 w 8114427"/>
              <a:gd name="connsiteY16" fmla="*/ 2040828 h 5376282"/>
              <a:gd name="connsiteX17" fmla="*/ 882262 w 8114427"/>
              <a:gd name="connsiteY17" fmla="*/ 1952938 h 5376282"/>
              <a:gd name="connsiteX18" fmla="*/ 819649 w 8114427"/>
              <a:gd name="connsiteY18" fmla="*/ 1842296 h 5376282"/>
              <a:gd name="connsiteX19" fmla="*/ 724892 w 8114427"/>
              <a:gd name="connsiteY19" fmla="*/ 1694990 h 5376282"/>
              <a:gd name="connsiteX20" fmla="*/ 582758 w 8114427"/>
              <a:gd name="connsiteY20" fmla="*/ 1570351 h 5376282"/>
              <a:gd name="connsiteX21" fmla="*/ 490044 w 8114427"/>
              <a:gd name="connsiteY21" fmla="*/ 1461969 h 5376282"/>
              <a:gd name="connsiteX22" fmla="*/ 398787 w 8114427"/>
              <a:gd name="connsiteY22" fmla="*/ 1377494 h 5376282"/>
              <a:gd name="connsiteX23" fmla="*/ 373643 w 8114427"/>
              <a:gd name="connsiteY23" fmla="*/ 1258831 h 5376282"/>
              <a:gd name="connsiteX24" fmla="*/ 379402 w 8114427"/>
              <a:gd name="connsiteY24" fmla="*/ 1151904 h 5376282"/>
              <a:gd name="connsiteX25" fmla="*/ 343327 w 8114427"/>
              <a:gd name="connsiteY25" fmla="*/ 1054238 h 5376282"/>
              <a:gd name="connsiteX26" fmla="*/ 302947 w 8114427"/>
              <a:gd name="connsiteY26" fmla="*/ 996082 h 5376282"/>
              <a:gd name="connsiteX27" fmla="*/ 307902 w 8114427"/>
              <a:gd name="connsiteY27" fmla="*/ 860731 h 5376282"/>
              <a:gd name="connsiteX28" fmla="*/ 218162 w 8114427"/>
              <a:gd name="connsiteY28" fmla="*/ 767429 h 5376282"/>
              <a:gd name="connsiteX29" fmla="*/ 238786 w 8114427"/>
              <a:gd name="connsiteY29" fmla="*/ 673694 h 5376282"/>
              <a:gd name="connsiteX30" fmla="*/ 131859 w 8114427"/>
              <a:gd name="connsiteY30" fmla="*/ 414074 h 5376282"/>
              <a:gd name="connsiteX31" fmla="*/ 179454 w 8114427"/>
              <a:gd name="connsiteY31" fmla="*/ 360503 h 5376282"/>
              <a:gd name="connsiteX32" fmla="*/ 91696 w 8114427"/>
              <a:gd name="connsiteY32" fmla="*/ 241499 h 5376282"/>
              <a:gd name="connsiteX33" fmla="*/ 44535 w 8114427"/>
              <a:gd name="connsiteY33" fmla="*/ 106364 h 5376282"/>
              <a:gd name="connsiteX34" fmla="*/ 73903 w 8114427"/>
              <a:gd name="connsiteY34" fmla="*/ 3029 h 5376282"/>
              <a:gd name="connsiteX35" fmla="*/ 914999 w 8114427"/>
              <a:gd name="connsiteY35" fmla="*/ 32694 h 5376282"/>
              <a:gd name="connsiteX36" fmla="*/ 985387 w 8114427"/>
              <a:gd name="connsiteY36" fmla="*/ 86035 h 5376282"/>
              <a:gd name="connsiteX37" fmla="*/ 1040724 w 8114427"/>
              <a:gd name="connsiteY37" fmla="*/ 212028 h 5376282"/>
              <a:gd name="connsiteX38" fmla="*/ 2217091 w 8114427"/>
              <a:gd name="connsiteY38" fmla="*/ 808490 h 5376282"/>
              <a:gd name="connsiteX39" fmla="*/ 2789562 w 8114427"/>
              <a:gd name="connsiteY39" fmla="*/ 907056 h 5376282"/>
              <a:gd name="connsiteX40" fmla="*/ 3280035 w 8114427"/>
              <a:gd name="connsiteY40" fmla="*/ 953195 h 5376282"/>
              <a:gd name="connsiteX41" fmla="*/ 3494599 w 8114427"/>
              <a:gd name="connsiteY41" fmla="*/ 977101 h 5376282"/>
              <a:gd name="connsiteX42" fmla="*/ 3506552 w 8114427"/>
              <a:gd name="connsiteY42" fmla="*/ 977101 h 5376282"/>
              <a:gd name="connsiteX43" fmla="*/ 3518505 w 8114427"/>
              <a:gd name="connsiteY43" fmla="*/ 779877 h 5376282"/>
              <a:gd name="connsiteX44" fmla="*/ 3518505 w 8114427"/>
              <a:gd name="connsiteY44" fmla="*/ 773901 h 5376282"/>
              <a:gd name="connsiteX45" fmla="*/ 3655964 w 8114427"/>
              <a:gd name="connsiteY45" fmla="*/ 773901 h 5376282"/>
              <a:gd name="connsiteX46" fmla="*/ 4205799 w 8114427"/>
              <a:gd name="connsiteY46" fmla="*/ 821713 h 5376282"/>
              <a:gd name="connsiteX47" fmla="*/ 4241658 w 8114427"/>
              <a:gd name="connsiteY47" fmla="*/ 821713 h 5376282"/>
              <a:gd name="connsiteX48" fmla="*/ 4271540 w 8114427"/>
              <a:gd name="connsiteY48" fmla="*/ 851595 h 5376282"/>
              <a:gd name="connsiteX49" fmla="*/ 4295446 w 8114427"/>
              <a:gd name="connsiteY49" fmla="*/ 905383 h 5376282"/>
              <a:gd name="connsiteX50" fmla="*/ 4301423 w 8114427"/>
              <a:gd name="connsiteY50" fmla="*/ 953195 h 5376282"/>
              <a:gd name="connsiteX51" fmla="*/ 4343258 w 8114427"/>
              <a:gd name="connsiteY51" fmla="*/ 1001007 h 5376282"/>
              <a:gd name="connsiteX52" fmla="*/ 4408999 w 8114427"/>
              <a:gd name="connsiteY52" fmla="*/ 1012960 h 5376282"/>
              <a:gd name="connsiteX53" fmla="*/ 4462787 w 8114427"/>
              <a:gd name="connsiteY53" fmla="*/ 1060772 h 5376282"/>
              <a:gd name="connsiteX54" fmla="*/ 4504623 w 8114427"/>
              <a:gd name="connsiteY54" fmla="*/ 1114560 h 5376282"/>
              <a:gd name="connsiteX55" fmla="*/ 4558411 w 8114427"/>
              <a:gd name="connsiteY55" fmla="*/ 1168348 h 5376282"/>
              <a:gd name="connsiteX56" fmla="*/ 4576340 w 8114427"/>
              <a:gd name="connsiteY56" fmla="*/ 1198230 h 5376282"/>
              <a:gd name="connsiteX57" fmla="*/ 4630129 w 8114427"/>
              <a:gd name="connsiteY57" fmla="*/ 1246042 h 5376282"/>
              <a:gd name="connsiteX58" fmla="*/ 4683917 w 8114427"/>
              <a:gd name="connsiteY58" fmla="*/ 1293854 h 5376282"/>
              <a:gd name="connsiteX59" fmla="*/ 4689893 w 8114427"/>
              <a:gd name="connsiteY59" fmla="*/ 1293854 h 5376282"/>
              <a:gd name="connsiteX60" fmla="*/ 4749658 w 8114427"/>
              <a:gd name="connsiteY60" fmla="*/ 1311783 h 5376282"/>
              <a:gd name="connsiteX61" fmla="*/ 4791493 w 8114427"/>
              <a:gd name="connsiteY61" fmla="*/ 1365572 h 5376282"/>
              <a:gd name="connsiteX62" fmla="*/ 4797470 w 8114427"/>
              <a:gd name="connsiteY62" fmla="*/ 1377524 h 5376282"/>
              <a:gd name="connsiteX63" fmla="*/ 4821376 w 8114427"/>
              <a:gd name="connsiteY63" fmla="*/ 1401430 h 5376282"/>
              <a:gd name="connsiteX64" fmla="*/ 4845281 w 8114427"/>
              <a:gd name="connsiteY64" fmla="*/ 1443266 h 5376282"/>
              <a:gd name="connsiteX65" fmla="*/ 4851258 w 8114427"/>
              <a:gd name="connsiteY65" fmla="*/ 1491077 h 5376282"/>
              <a:gd name="connsiteX66" fmla="*/ 4863211 w 8114427"/>
              <a:gd name="connsiteY66" fmla="*/ 1514983 h 5376282"/>
              <a:gd name="connsiteX67" fmla="*/ 4887117 w 8114427"/>
              <a:gd name="connsiteY67" fmla="*/ 1544866 h 5376282"/>
              <a:gd name="connsiteX68" fmla="*/ 4911023 w 8114427"/>
              <a:gd name="connsiteY68" fmla="*/ 1580724 h 5376282"/>
              <a:gd name="connsiteX69" fmla="*/ 4922976 w 8114427"/>
              <a:gd name="connsiteY69" fmla="*/ 1610607 h 5376282"/>
              <a:gd name="connsiteX70" fmla="*/ 4899070 w 8114427"/>
              <a:gd name="connsiteY70" fmla="*/ 1664395 h 5376282"/>
              <a:gd name="connsiteX71" fmla="*/ 4922976 w 8114427"/>
              <a:gd name="connsiteY71" fmla="*/ 1712207 h 5376282"/>
              <a:gd name="connsiteX72" fmla="*/ 4934929 w 8114427"/>
              <a:gd name="connsiteY72" fmla="*/ 1742089 h 5376282"/>
              <a:gd name="connsiteX73" fmla="*/ 4952858 w 8114427"/>
              <a:gd name="connsiteY73" fmla="*/ 1783924 h 5376282"/>
              <a:gd name="connsiteX74" fmla="*/ 4964811 w 8114427"/>
              <a:gd name="connsiteY74" fmla="*/ 1801854 h 5376282"/>
              <a:gd name="connsiteX75" fmla="*/ 4964811 w 8114427"/>
              <a:gd name="connsiteY75" fmla="*/ 1831736 h 5376282"/>
              <a:gd name="connsiteX76" fmla="*/ 5012623 w 8114427"/>
              <a:gd name="connsiteY76" fmla="*/ 1891501 h 5376282"/>
              <a:gd name="connsiteX77" fmla="*/ 5042505 w 8114427"/>
              <a:gd name="connsiteY77" fmla="*/ 1909430 h 5376282"/>
              <a:gd name="connsiteX78" fmla="*/ 5048481 w 8114427"/>
              <a:gd name="connsiteY78" fmla="*/ 1903454 h 5376282"/>
              <a:gd name="connsiteX79" fmla="*/ 5090317 w 8114427"/>
              <a:gd name="connsiteY79" fmla="*/ 1921383 h 5376282"/>
              <a:gd name="connsiteX80" fmla="*/ 5144105 w 8114427"/>
              <a:gd name="connsiteY80" fmla="*/ 1969195 h 5376282"/>
              <a:gd name="connsiteX81" fmla="*/ 5185940 w 8114427"/>
              <a:gd name="connsiteY81" fmla="*/ 2005054 h 5376282"/>
              <a:gd name="connsiteX82" fmla="*/ 5221799 w 8114427"/>
              <a:gd name="connsiteY82" fmla="*/ 2017007 h 5376282"/>
              <a:gd name="connsiteX83" fmla="*/ 5275587 w 8114427"/>
              <a:gd name="connsiteY83" fmla="*/ 2028960 h 5376282"/>
              <a:gd name="connsiteX84" fmla="*/ 5275587 w 8114427"/>
              <a:gd name="connsiteY84" fmla="*/ 2052866 h 5376282"/>
              <a:gd name="connsiteX85" fmla="*/ 5323399 w 8114427"/>
              <a:gd name="connsiteY85" fmla="*/ 2082748 h 5376282"/>
              <a:gd name="connsiteX86" fmla="*/ 5359258 w 8114427"/>
              <a:gd name="connsiteY86" fmla="*/ 2088724 h 5376282"/>
              <a:gd name="connsiteX87" fmla="*/ 5401093 w 8114427"/>
              <a:gd name="connsiteY87" fmla="*/ 2124583 h 5376282"/>
              <a:gd name="connsiteX88" fmla="*/ 5430976 w 8114427"/>
              <a:gd name="connsiteY88" fmla="*/ 2142513 h 5376282"/>
              <a:gd name="connsiteX89" fmla="*/ 5442929 w 8114427"/>
              <a:gd name="connsiteY89" fmla="*/ 2148489 h 5376282"/>
              <a:gd name="connsiteX90" fmla="*/ 5466834 w 8114427"/>
              <a:gd name="connsiteY90" fmla="*/ 2154466 h 5376282"/>
              <a:gd name="connsiteX91" fmla="*/ 5526599 w 8114427"/>
              <a:gd name="connsiteY91" fmla="*/ 2178372 h 5376282"/>
              <a:gd name="connsiteX92" fmla="*/ 5550505 w 8114427"/>
              <a:gd name="connsiteY92" fmla="*/ 2154466 h 5376282"/>
              <a:gd name="connsiteX93" fmla="*/ 5574411 w 8114427"/>
              <a:gd name="connsiteY93" fmla="*/ 2130560 h 5376282"/>
              <a:gd name="connsiteX94" fmla="*/ 5604293 w 8114427"/>
              <a:gd name="connsiteY94" fmla="*/ 2088724 h 5376282"/>
              <a:gd name="connsiteX95" fmla="*/ 5646129 w 8114427"/>
              <a:gd name="connsiteY95" fmla="*/ 2064819 h 5376282"/>
              <a:gd name="connsiteX96" fmla="*/ 5634176 w 8114427"/>
              <a:gd name="connsiteY96" fmla="*/ 2046889 h 5376282"/>
              <a:gd name="connsiteX97" fmla="*/ 5634176 w 8114427"/>
              <a:gd name="connsiteY97" fmla="*/ 2011030 h 5376282"/>
              <a:gd name="connsiteX98" fmla="*/ 5670034 w 8114427"/>
              <a:gd name="connsiteY98" fmla="*/ 1975172 h 5376282"/>
              <a:gd name="connsiteX99" fmla="*/ 5670034 w 8114427"/>
              <a:gd name="connsiteY99" fmla="*/ 1957242 h 5376282"/>
              <a:gd name="connsiteX100" fmla="*/ 5735776 w 8114427"/>
              <a:gd name="connsiteY100" fmla="*/ 1819783 h 5376282"/>
              <a:gd name="connsiteX101" fmla="*/ 5753705 w 8114427"/>
              <a:gd name="connsiteY101" fmla="*/ 1813807 h 5376282"/>
              <a:gd name="connsiteX102" fmla="*/ 5843352 w 8114427"/>
              <a:gd name="connsiteY102" fmla="*/ 1795877 h 5376282"/>
              <a:gd name="connsiteX103" fmla="*/ 5855305 w 8114427"/>
              <a:gd name="connsiteY103" fmla="*/ 1795877 h 5376282"/>
              <a:gd name="connsiteX104" fmla="*/ 5879210 w 8114427"/>
              <a:gd name="connsiteY104" fmla="*/ 1765996 h 5376282"/>
              <a:gd name="connsiteX105" fmla="*/ 6070456 w 8114427"/>
              <a:gd name="connsiteY105" fmla="*/ 1789901 h 5376282"/>
              <a:gd name="connsiteX106" fmla="*/ 6219869 w 8114427"/>
              <a:gd name="connsiteY106" fmla="*/ 1807830 h 5376282"/>
              <a:gd name="connsiteX107" fmla="*/ 6291586 w 8114427"/>
              <a:gd name="connsiteY107" fmla="*/ 1849666 h 5376282"/>
              <a:gd name="connsiteX108" fmla="*/ 6327444 w 8114427"/>
              <a:gd name="connsiteY108" fmla="*/ 1897477 h 5376282"/>
              <a:gd name="connsiteX109" fmla="*/ 6333421 w 8114427"/>
              <a:gd name="connsiteY109" fmla="*/ 1939313 h 5376282"/>
              <a:gd name="connsiteX110" fmla="*/ 6423067 w 8114427"/>
              <a:gd name="connsiteY110" fmla="*/ 1951266 h 5376282"/>
              <a:gd name="connsiteX111" fmla="*/ 6452950 w 8114427"/>
              <a:gd name="connsiteY111" fmla="*/ 2017007 h 5376282"/>
              <a:gd name="connsiteX112" fmla="*/ 6512713 w 8114427"/>
              <a:gd name="connsiteY112" fmla="*/ 2046889 h 5376282"/>
              <a:gd name="connsiteX113" fmla="*/ 6584431 w 8114427"/>
              <a:gd name="connsiteY113" fmla="*/ 2118606 h 5376282"/>
              <a:gd name="connsiteX114" fmla="*/ 6620289 w 8114427"/>
              <a:gd name="connsiteY114" fmla="*/ 2256065 h 5376282"/>
              <a:gd name="connsiteX115" fmla="*/ 6703960 w 8114427"/>
              <a:gd name="connsiteY115" fmla="*/ 2381572 h 5376282"/>
              <a:gd name="connsiteX116" fmla="*/ 6745795 w 8114427"/>
              <a:gd name="connsiteY116" fmla="*/ 2501101 h 5376282"/>
              <a:gd name="connsiteX117" fmla="*/ 6829465 w 8114427"/>
              <a:gd name="connsiteY117" fmla="*/ 2560866 h 5376282"/>
              <a:gd name="connsiteX118" fmla="*/ 6889229 w 8114427"/>
              <a:gd name="connsiteY118" fmla="*/ 2650512 h 5376282"/>
              <a:gd name="connsiteX119" fmla="*/ 6948993 w 8114427"/>
              <a:gd name="connsiteY119" fmla="*/ 2758089 h 5376282"/>
              <a:gd name="connsiteX120" fmla="*/ 6996805 w 8114427"/>
              <a:gd name="connsiteY120" fmla="*/ 2805900 h 5376282"/>
              <a:gd name="connsiteX121" fmla="*/ 7068521 w 8114427"/>
              <a:gd name="connsiteY121" fmla="*/ 2829806 h 5376282"/>
              <a:gd name="connsiteX122" fmla="*/ 7080473 w 8114427"/>
              <a:gd name="connsiteY122" fmla="*/ 2907501 h 5376282"/>
              <a:gd name="connsiteX123" fmla="*/ 7086450 w 8114427"/>
              <a:gd name="connsiteY123" fmla="*/ 2979218 h 5376282"/>
              <a:gd name="connsiteX124" fmla="*/ 7104378 w 8114427"/>
              <a:gd name="connsiteY124" fmla="*/ 3080819 h 5376282"/>
              <a:gd name="connsiteX125" fmla="*/ 7146214 w 8114427"/>
              <a:gd name="connsiteY125" fmla="*/ 3182419 h 5376282"/>
              <a:gd name="connsiteX126" fmla="*/ 7176095 w 8114427"/>
              <a:gd name="connsiteY126" fmla="*/ 3194372 h 5376282"/>
              <a:gd name="connsiteX127" fmla="*/ 7200002 w 8114427"/>
              <a:gd name="connsiteY127" fmla="*/ 3260112 h 5376282"/>
              <a:gd name="connsiteX128" fmla="*/ 7277694 w 8114427"/>
              <a:gd name="connsiteY128" fmla="*/ 3361711 h 5376282"/>
              <a:gd name="connsiteX129" fmla="*/ 7385271 w 8114427"/>
              <a:gd name="connsiteY129" fmla="*/ 3391593 h 5376282"/>
              <a:gd name="connsiteX130" fmla="*/ 7451012 w 8114427"/>
              <a:gd name="connsiteY130" fmla="*/ 3445381 h 5376282"/>
              <a:gd name="connsiteX131" fmla="*/ 7558588 w 8114427"/>
              <a:gd name="connsiteY131" fmla="*/ 3451357 h 5376282"/>
              <a:gd name="connsiteX132" fmla="*/ 7630305 w 8114427"/>
              <a:gd name="connsiteY132" fmla="*/ 3517097 h 5376282"/>
              <a:gd name="connsiteX133" fmla="*/ 7702023 w 8114427"/>
              <a:gd name="connsiteY133" fmla="*/ 3546980 h 5376282"/>
              <a:gd name="connsiteX134" fmla="*/ 7857410 w 8114427"/>
              <a:gd name="connsiteY134" fmla="*/ 3535026 h 5376282"/>
              <a:gd name="connsiteX135" fmla="*/ 7970962 w 8114427"/>
              <a:gd name="connsiteY135" fmla="*/ 3588814 h 5376282"/>
              <a:gd name="connsiteX136" fmla="*/ 8012796 w 8114427"/>
              <a:gd name="connsiteY136" fmla="*/ 3612720 h 5376282"/>
              <a:gd name="connsiteX137" fmla="*/ 8090490 w 8114427"/>
              <a:gd name="connsiteY137" fmla="*/ 3564909 h 5376282"/>
              <a:gd name="connsiteX138" fmla="*/ 8108418 w 8114427"/>
              <a:gd name="connsiteY138" fmla="*/ 3558932 h 5376282"/>
              <a:gd name="connsiteX139" fmla="*/ 8114394 w 8114427"/>
              <a:gd name="connsiteY139" fmla="*/ 3720296 h 5376282"/>
              <a:gd name="connsiteX140" fmla="*/ 8030724 w 8114427"/>
              <a:gd name="connsiteY140" fmla="*/ 3893614 h 5376282"/>
              <a:gd name="connsiteX141" fmla="*/ 7970960 w 8114427"/>
              <a:gd name="connsiteY141" fmla="*/ 4054978 h 5376282"/>
              <a:gd name="connsiteX142" fmla="*/ 7929124 w 8114427"/>
              <a:gd name="connsiteY142" fmla="*/ 4365754 h 5376282"/>
              <a:gd name="connsiteX143" fmla="*/ 7911195 w 8114427"/>
              <a:gd name="connsiteY143" fmla="*/ 4568954 h 5376282"/>
              <a:gd name="connsiteX144" fmla="*/ 7917171 w 8114427"/>
              <a:gd name="connsiteY144" fmla="*/ 4736295 h 5376282"/>
              <a:gd name="connsiteX145" fmla="*/ 7917171 w 8114427"/>
              <a:gd name="connsiteY145" fmla="*/ 4867777 h 5376282"/>
              <a:gd name="connsiteX146" fmla="*/ 7929124 w 8114427"/>
              <a:gd name="connsiteY146" fmla="*/ 5029141 h 5376282"/>
              <a:gd name="connsiteX147" fmla="*/ 7893266 w 8114427"/>
              <a:gd name="connsiteY147" fmla="*/ 5166599 h 5376282"/>
              <a:gd name="connsiteX148" fmla="*/ 7905219 w 8114427"/>
              <a:gd name="connsiteY148" fmla="*/ 5280152 h 5376282"/>
              <a:gd name="connsiteX149" fmla="*/ 7935101 w 8114427"/>
              <a:gd name="connsiteY149" fmla="*/ 5369799 h 5376282"/>
              <a:gd name="connsiteX150" fmla="*/ 7911195 w 8114427"/>
              <a:gd name="connsiteY150" fmla="*/ 5369798 h 5376282"/>
              <a:gd name="connsiteX151" fmla="*/ 7815571 w 8114427"/>
              <a:gd name="connsiteY151" fmla="*/ 5327962 h 5376282"/>
              <a:gd name="connsiteX152" fmla="*/ 7725924 w 8114427"/>
              <a:gd name="connsiteY152" fmla="*/ 5286127 h 5376282"/>
              <a:gd name="connsiteX153" fmla="*/ 7678113 w 8114427"/>
              <a:gd name="connsiteY153" fmla="*/ 5292104 h 5376282"/>
              <a:gd name="connsiteX154" fmla="*/ 7546631 w 8114427"/>
              <a:gd name="connsiteY154" fmla="*/ 5298081 h 5376282"/>
              <a:gd name="connsiteX155" fmla="*/ 7474913 w 8114427"/>
              <a:gd name="connsiteY155" fmla="*/ 5310034 h 5376282"/>
              <a:gd name="connsiteX156" fmla="*/ 7445031 w 8114427"/>
              <a:gd name="connsiteY156" fmla="*/ 5339916 h 5376282"/>
              <a:gd name="connsiteX157" fmla="*/ 7259760 w 8114427"/>
              <a:gd name="connsiteY157" fmla="*/ 5298080 h 5376282"/>
              <a:gd name="connsiteX158" fmla="*/ 7214129 w 8114427"/>
              <a:gd name="connsiteY158" fmla="*/ 5192855 h 5376282"/>
              <a:gd name="connsiteX159" fmla="*/ 7179460 w 8114427"/>
              <a:gd name="connsiteY159" fmla="*/ 5214524 h 5376282"/>
              <a:gd name="connsiteX160" fmla="*/ 7144791 w 8114427"/>
              <a:gd name="connsiteY160" fmla="*/ 5179854 h 5376282"/>
              <a:gd name="connsiteX161" fmla="*/ 7127456 w 8114427"/>
              <a:gd name="connsiteY161" fmla="*/ 5218856 h 5376282"/>
              <a:gd name="connsiteX162" fmla="*/ 6915107 w 8114427"/>
              <a:gd name="connsiteY162" fmla="*/ 5145184 h 5376282"/>
              <a:gd name="connsiteX163" fmla="*/ 6893439 w 8114427"/>
              <a:gd name="connsiteY163" fmla="*/ 5097514 h 5376282"/>
              <a:gd name="connsiteX164" fmla="*/ 6941109 w 8114427"/>
              <a:gd name="connsiteY164" fmla="*/ 5054178 h 5376282"/>
              <a:gd name="connsiteX165" fmla="*/ 6906440 w 8114427"/>
              <a:gd name="connsiteY165" fmla="*/ 4976172 h 5376282"/>
              <a:gd name="connsiteX166" fmla="*/ 6863104 w 8114427"/>
              <a:gd name="connsiteY166" fmla="*/ 4980506 h 5376282"/>
              <a:gd name="connsiteX167" fmla="*/ 6880438 w 8114427"/>
              <a:gd name="connsiteY167" fmla="*/ 4928502 h 5376282"/>
              <a:gd name="connsiteX168" fmla="*/ 6780764 w 8114427"/>
              <a:gd name="connsiteY168" fmla="*/ 4928502 h 5376282"/>
              <a:gd name="connsiteX169" fmla="*/ 6750429 w 8114427"/>
              <a:gd name="connsiteY169" fmla="*/ 4958837 h 5376282"/>
              <a:gd name="connsiteX170" fmla="*/ 6715759 w 8114427"/>
              <a:gd name="connsiteY170" fmla="*/ 4950170 h 5376282"/>
              <a:gd name="connsiteX171" fmla="*/ 6702758 w 8114427"/>
              <a:gd name="connsiteY171" fmla="*/ 4915501 h 5376282"/>
              <a:gd name="connsiteX172" fmla="*/ 6698424 w 8114427"/>
              <a:gd name="connsiteY172" fmla="*/ 4824495 h 5376282"/>
              <a:gd name="connsiteX173" fmla="*/ 6681090 w 8114427"/>
              <a:gd name="connsiteY173" fmla="*/ 4729155 h 5376282"/>
              <a:gd name="connsiteX174" fmla="*/ 6685423 w 8114427"/>
              <a:gd name="connsiteY174" fmla="*/ 4659816 h 5376282"/>
              <a:gd name="connsiteX175" fmla="*/ 6620418 w 8114427"/>
              <a:gd name="connsiteY175" fmla="*/ 4573142 h 5376282"/>
              <a:gd name="connsiteX176" fmla="*/ 6624753 w 8114427"/>
              <a:gd name="connsiteY176" fmla="*/ 4425798 h 5376282"/>
              <a:gd name="connsiteX177" fmla="*/ 6529412 w 8114427"/>
              <a:gd name="connsiteY177" fmla="*/ 4304457 h 5376282"/>
              <a:gd name="connsiteX178" fmla="*/ 6494743 w 8114427"/>
              <a:gd name="connsiteY178" fmla="*/ 4261120 h 5376282"/>
              <a:gd name="connsiteX179" fmla="*/ 6438406 w 8114427"/>
              <a:gd name="connsiteY179" fmla="*/ 4274121 h 5376282"/>
              <a:gd name="connsiteX180" fmla="*/ 6395069 w 8114427"/>
              <a:gd name="connsiteY180" fmla="*/ 4252453 h 5376282"/>
              <a:gd name="connsiteX181" fmla="*/ 6356067 w 8114427"/>
              <a:gd name="connsiteY181" fmla="*/ 4174447 h 5376282"/>
              <a:gd name="connsiteX182" fmla="*/ 6299729 w 8114427"/>
              <a:gd name="connsiteY182" fmla="*/ 4183114 h 5376282"/>
              <a:gd name="connsiteX183" fmla="*/ 6243391 w 8114427"/>
              <a:gd name="connsiteY183" fmla="*/ 4204783 h 5376282"/>
              <a:gd name="connsiteX184" fmla="*/ 6165385 w 8114427"/>
              <a:gd name="connsiteY184" fmla="*/ 4209116 h 5376282"/>
              <a:gd name="connsiteX185" fmla="*/ 6161052 w 8114427"/>
              <a:gd name="connsiteY185" fmla="*/ 4174447 h 5376282"/>
              <a:gd name="connsiteX186" fmla="*/ 6182721 w 8114427"/>
              <a:gd name="connsiteY186" fmla="*/ 4165779 h 5376282"/>
              <a:gd name="connsiteX187" fmla="*/ 6139384 w 8114427"/>
              <a:gd name="connsiteY187" fmla="*/ 4126776 h 5376282"/>
              <a:gd name="connsiteX188" fmla="*/ 6100381 w 8114427"/>
              <a:gd name="connsiteY188" fmla="*/ 4113776 h 5376282"/>
              <a:gd name="connsiteX189" fmla="*/ 6018041 w 8114427"/>
              <a:gd name="connsiteY189" fmla="*/ 4035770 h 5376282"/>
              <a:gd name="connsiteX190" fmla="*/ 5840362 w 8114427"/>
              <a:gd name="connsiteY190" fmla="*/ 4014102 h 5376282"/>
              <a:gd name="connsiteX191" fmla="*/ 5788357 w 8114427"/>
              <a:gd name="connsiteY191" fmla="*/ 4027103 h 5376282"/>
              <a:gd name="connsiteX192" fmla="*/ 5736354 w 8114427"/>
              <a:gd name="connsiteY192" fmla="*/ 4035771 h 5376282"/>
              <a:gd name="connsiteX193" fmla="*/ 5745022 w 8114427"/>
              <a:gd name="connsiteY193" fmla="*/ 4079107 h 5376282"/>
              <a:gd name="connsiteX194" fmla="*/ 5801360 w 8114427"/>
              <a:gd name="connsiteY194" fmla="*/ 4157112 h 5376282"/>
              <a:gd name="connsiteX195" fmla="*/ 5801359 w 8114427"/>
              <a:gd name="connsiteY195" fmla="*/ 4339126 h 5376282"/>
              <a:gd name="connsiteX196" fmla="*/ 5675683 w 8114427"/>
              <a:gd name="connsiteY196" fmla="*/ 4365128 h 5376282"/>
              <a:gd name="connsiteX197" fmla="*/ 5558675 w 8114427"/>
              <a:gd name="connsiteY197" fmla="*/ 4352126 h 5376282"/>
              <a:gd name="connsiteX198" fmla="*/ 5467668 w 8114427"/>
              <a:gd name="connsiteY198" fmla="*/ 4330458 h 5376282"/>
              <a:gd name="connsiteX199" fmla="*/ 5406997 w 8114427"/>
              <a:gd name="connsiteY199" fmla="*/ 4352127 h 5376282"/>
              <a:gd name="connsiteX200" fmla="*/ 5359327 w 8114427"/>
              <a:gd name="connsiteY200" fmla="*/ 4399797 h 5376282"/>
              <a:gd name="connsiteX201" fmla="*/ 5298656 w 8114427"/>
              <a:gd name="connsiteY201" fmla="*/ 4443134 h 5376282"/>
              <a:gd name="connsiteX202" fmla="*/ 5272654 w 8114427"/>
              <a:gd name="connsiteY202" fmla="*/ 4486469 h 5376282"/>
              <a:gd name="connsiteX203" fmla="*/ 5198982 w 8114427"/>
              <a:gd name="connsiteY203" fmla="*/ 4521139 h 5376282"/>
              <a:gd name="connsiteX204" fmla="*/ 5203315 w 8114427"/>
              <a:gd name="connsiteY204" fmla="*/ 4577477 h 5376282"/>
              <a:gd name="connsiteX205" fmla="*/ 5185981 w 8114427"/>
              <a:gd name="connsiteY205" fmla="*/ 4616479 h 5376282"/>
              <a:gd name="connsiteX206" fmla="*/ 5190315 w 8114427"/>
              <a:gd name="connsiteY206" fmla="*/ 4677150 h 5376282"/>
              <a:gd name="connsiteX207" fmla="*/ 5216316 w 8114427"/>
              <a:gd name="connsiteY207" fmla="*/ 4737821 h 5376282"/>
              <a:gd name="connsiteX208" fmla="*/ 5164312 w 8114427"/>
              <a:gd name="connsiteY208" fmla="*/ 4733488 h 5376282"/>
              <a:gd name="connsiteX209" fmla="*/ 5138311 w 8114427"/>
              <a:gd name="connsiteY209" fmla="*/ 4776824 h 5376282"/>
              <a:gd name="connsiteX210" fmla="*/ 5073306 w 8114427"/>
              <a:gd name="connsiteY210" fmla="*/ 4824494 h 5376282"/>
              <a:gd name="connsiteX211" fmla="*/ 5073306 w 8114427"/>
              <a:gd name="connsiteY211" fmla="*/ 4941503 h 5376282"/>
              <a:gd name="connsiteX212" fmla="*/ 5042970 w 8114427"/>
              <a:gd name="connsiteY212" fmla="*/ 4971838 h 5376282"/>
              <a:gd name="connsiteX213" fmla="*/ 5016969 w 8114427"/>
              <a:gd name="connsiteY213" fmla="*/ 5231857 h 5376282"/>
              <a:gd name="connsiteX214" fmla="*/ 4973633 w 8114427"/>
              <a:gd name="connsiteY214" fmla="*/ 5366201 h 5376282"/>
              <a:gd name="connsiteX215" fmla="*/ 4947631 w 8114427"/>
              <a:gd name="connsiteY215" fmla="*/ 5309863 h 5376282"/>
              <a:gd name="connsiteX216" fmla="*/ 4886959 w 8114427"/>
              <a:gd name="connsiteY216" fmla="*/ 5318530 h 5376282"/>
              <a:gd name="connsiteX217" fmla="*/ 4808953 w 8114427"/>
              <a:gd name="connsiteY217" fmla="*/ 5288195 h 5376282"/>
              <a:gd name="connsiteX218" fmla="*/ 4813287 w 8114427"/>
              <a:gd name="connsiteY218" fmla="*/ 5223190 h 5376282"/>
              <a:gd name="connsiteX219" fmla="*/ 4765617 w 8114427"/>
              <a:gd name="connsiteY219" fmla="*/ 5205855 h 5376282"/>
              <a:gd name="connsiteX220" fmla="*/ 4665944 w 8114427"/>
              <a:gd name="connsiteY220" fmla="*/ 5249192 h 5376282"/>
              <a:gd name="connsiteX221" fmla="*/ 4657276 w 8114427"/>
              <a:gd name="connsiteY221" fmla="*/ 5197189 h 5376282"/>
              <a:gd name="connsiteX222" fmla="*/ 4700612 w 8114427"/>
              <a:gd name="connsiteY222" fmla="*/ 5136518 h 5376282"/>
              <a:gd name="connsiteX223" fmla="*/ 4665943 w 8114427"/>
              <a:gd name="connsiteY223" fmla="*/ 5062846 h 5376282"/>
              <a:gd name="connsiteX224" fmla="*/ 4587937 w 8114427"/>
              <a:gd name="connsiteY224" fmla="*/ 5015175 h 5376282"/>
              <a:gd name="connsiteX225" fmla="*/ 4488263 w 8114427"/>
              <a:gd name="connsiteY225" fmla="*/ 5006508 h 5376282"/>
              <a:gd name="connsiteX226" fmla="*/ 4457927 w 8114427"/>
              <a:gd name="connsiteY226" fmla="*/ 5015175 h 5376282"/>
              <a:gd name="connsiteX227" fmla="*/ 4462261 w 8114427"/>
              <a:gd name="connsiteY227" fmla="*/ 5067178 h 5376282"/>
              <a:gd name="connsiteX228" fmla="*/ 4388589 w 8114427"/>
              <a:gd name="connsiteY228" fmla="*/ 5114849 h 5376282"/>
              <a:gd name="connsiteX229" fmla="*/ 4462261 w 8114427"/>
              <a:gd name="connsiteY229" fmla="*/ 5266528 h 5376282"/>
              <a:gd name="connsiteX230" fmla="*/ 4405924 w 8114427"/>
              <a:gd name="connsiteY230" fmla="*/ 5266528 h 5376282"/>
              <a:gd name="connsiteX231" fmla="*/ 4384256 w 8114427"/>
              <a:gd name="connsiteY231" fmla="*/ 5262193 h 5376282"/>
              <a:gd name="connsiteX232" fmla="*/ 4349588 w 8114427"/>
              <a:gd name="connsiteY232" fmla="*/ 5262193 h 5376282"/>
              <a:gd name="connsiteX233" fmla="*/ 4340919 w 8114427"/>
              <a:gd name="connsiteY233" fmla="*/ 5270860 h 5376282"/>
              <a:gd name="connsiteX234" fmla="*/ 4210910 w 8114427"/>
              <a:gd name="connsiteY234" fmla="*/ 5097514 h 5376282"/>
              <a:gd name="connsiteX235" fmla="*/ 4059232 w 8114427"/>
              <a:gd name="connsiteY235" fmla="*/ 4915502 h 5376282"/>
              <a:gd name="connsiteX236" fmla="*/ 4033230 w 8114427"/>
              <a:gd name="connsiteY236" fmla="*/ 4919835 h 5376282"/>
              <a:gd name="connsiteX237" fmla="*/ 3985560 w 8114427"/>
              <a:gd name="connsiteY237" fmla="*/ 4798492 h 5376282"/>
              <a:gd name="connsiteX238" fmla="*/ 3881553 w 8114427"/>
              <a:gd name="connsiteY238" fmla="*/ 4690151 h 5376282"/>
              <a:gd name="connsiteX239" fmla="*/ 3838216 w 8114427"/>
              <a:gd name="connsiteY239" fmla="*/ 4586143 h 5376282"/>
              <a:gd name="connsiteX240" fmla="*/ 3755877 w 8114427"/>
              <a:gd name="connsiteY240" fmla="*/ 4490803 h 5376282"/>
              <a:gd name="connsiteX241" fmla="*/ 3569530 w 8114427"/>
              <a:gd name="connsiteY241" fmla="*/ 4334792 h 5376282"/>
              <a:gd name="connsiteX242" fmla="*/ 3465522 w 8114427"/>
              <a:gd name="connsiteY242" fmla="*/ 4243785 h 5376282"/>
              <a:gd name="connsiteX243" fmla="*/ 3391850 w 8114427"/>
              <a:gd name="connsiteY243" fmla="*/ 4161446 h 5376282"/>
              <a:gd name="connsiteX244" fmla="*/ 3365848 w 8114427"/>
              <a:gd name="connsiteY244" fmla="*/ 4096441 h 5376282"/>
              <a:gd name="connsiteX245" fmla="*/ 3296510 w 8114427"/>
              <a:gd name="connsiteY245" fmla="*/ 4035770 h 5376282"/>
              <a:gd name="connsiteX246" fmla="*/ 3279175 w 8114427"/>
              <a:gd name="connsiteY246" fmla="*/ 3966432 h 5376282"/>
              <a:gd name="connsiteX247" fmla="*/ 3248839 w 8114427"/>
              <a:gd name="connsiteY247" fmla="*/ 3936096 h 5376282"/>
              <a:gd name="connsiteX248" fmla="*/ 3240172 w 8114427"/>
              <a:gd name="connsiteY248" fmla="*/ 3905760 h 5376282"/>
              <a:gd name="connsiteX249" fmla="*/ 3114497 w 8114427"/>
              <a:gd name="connsiteY249" fmla="*/ 3797419 h 5376282"/>
              <a:gd name="connsiteX250" fmla="*/ 2980153 w 8114427"/>
              <a:gd name="connsiteY250" fmla="*/ 3758416 h 5376282"/>
              <a:gd name="connsiteX251" fmla="*/ 2923815 w 8114427"/>
              <a:gd name="connsiteY251" fmla="*/ 3697746 h 5376282"/>
              <a:gd name="connsiteX252" fmla="*/ 2867480 w 8114427"/>
              <a:gd name="connsiteY252" fmla="*/ 3650075 h 5376282"/>
              <a:gd name="connsiteX253" fmla="*/ 2806810 w 8114427"/>
              <a:gd name="connsiteY253" fmla="*/ 3637074 h 5376282"/>
              <a:gd name="connsiteX254" fmla="*/ 2798142 w 8114427"/>
              <a:gd name="connsiteY254" fmla="*/ 3524399 h 5376282"/>
              <a:gd name="connsiteX255" fmla="*/ 2798143 w 8114427"/>
              <a:gd name="connsiteY255" fmla="*/ 3463728 h 5376282"/>
              <a:gd name="connsiteX256" fmla="*/ 2884816 w 8114427"/>
              <a:gd name="connsiteY256" fmla="*/ 3351053 h 5376282"/>
              <a:gd name="connsiteX257" fmla="*/ 2880504 w 8114427"/>
              <a:gd name="connsiteY257" fmla="*/ 3250100 h 5376282"/>
              <a:gd name="connsiteX258" fmla="*/ 2810649 w 8114427"/>
              <a:gd name="connsiteY258" fmla="*/ 3120674 h 5376282"/>
              <a:gd name="connsiteX259" fmla="*/ 2719113 w 8114427"/>
              <a:gd name="connsiteY259" fmla="*/ 3110284 h 5376282"/>
              <a:gd name="connsiteX260" fmla="*/ 2659973 w 8114427"/>
              <a:gd name="connsiteY260" fmla="*/ 3080958 h 5376282"/>
              <a:gd name="connsiteX0" fmla="*/ 1574096 w 8114427"/>
              <a:gd name="connsiteY0" fmla="*/ 3303354 h 5376282"/>
              <a:gd name="connsiteX1" fmla="*/ 1574599 w 8114427"/>
              <a:gd name="connsiteY1" fmla="*/ 3301938 h 5376282"/>
              <a:gd name="connsiteX2" fmla="*/ 1117399 w 8114427"/>
              <a:gd name="connsiteY2" fmla="*/ 2882837 h 5376282"/>
              <a:gd name="connsiteX3" fmla="*/ 1048343 w 8114427"/>
              <a:gd name="connsiteY3" fmla="*/ 2916176 h 5376282"/>
              <a:gd name="connsiteX4" fmla="*/ 903086 w 8114427"/>
              <a:gd name="connsiteY4" fmla="*/ 2778063 h 5376282"/>
              <a:gd name="connsiteX5" fmla="*/ 845937 w 8114427"/>
              <a:gd name="connsiteY5" fmla="*/ 2687575 h 5376282"/>
              <a:gd name="connsiteX6" fmla="*/ 714968 w 8114427"/>
              <a:gd name="connsiteY6" fmla="*/ 2630426 h 5376282"/>
              <a:gd name="connsiteX7" fmla="*/ 703062 w 8114427"/>
              <a:gd name="connsiteY7" fmla="*/ 2544701 h 5376282"/>
              <a:gd name="connsiteX8" fmla="*/ 598286 w 8114427"/>
              <a:gd name="connsiteY8" fmla="*/ 2423257 h 5376282"/>
              <a:gd name="connsiteX9" fmla="*/ 476843 w 8114427"/>
              <a:gd name="connsiteY9" fmla="*/ 2287526 h 5376282"/>
              <a:gd name="connsiteX10" fmla="*/ 622100 w 8114427"/>
              <a:gd name="connsiteY10" fmla="*/ 2330388 h 5376282"/>
              <a:gd name="connsiteX11" fmla="*/ 719731 w 8114427"/>
              <a:gd name="connsiteY11" fmla="*/ 2366107 h 5376282"/>
              <a:gd name="connsiteX12" fmla="*/ 829268 w 8114427"/>
              <a:gd name="connsiteY12" fmla="*/ 2330388 h 5376282"/>
              <a:gd name="connsiteX13" fmla="*/ 933092 w 8114427"/>
              <a:gd name="connsiteY13" fmla="*/ 2462308 h 5376282"/>
              <a:gd name="connsiteX14" fmla="*/ 979286 w 8114427"/>
              <a:gd name="connsiteY14" fmla="*/ 2406588 h 5376282"/>
              <a:gd name="connsiteX15" fmla="*/ 895943 w 8114427"/>
              <a:gd name="connsiteY15" fmla="*/ 2383251 h 5376282"/>
              <a:gd name="connsiteX16" fmla="*/ 897848 w 8114427"/>
              <a:gd name="connsiteY16" fmla="*/ 2294669 h 5376282"/>
              <a:gd name="connsiteX17" fmla="*/ 953093 w 8114427"/>
              <a:gd name="connsiteY17" fmla="*/ 2040828 h 5376282"/>
              <a:gd name="connsiteX18" fmla="*/ 882262 w 8114427"/>
              <a:gd name="connsiteY18" fmla="*/ 1952938 h 5376282"/>
              <a:gd name="connsiteX19" fmla="*/ 819649 w 8114427"/>
              <a:gd name="connsiteY19" fmla="*/ 1842296 h 5376282"/>
              <a:gd name="connsiteX20" fmla="*/ 724892 w 8114427"/>
              <a:gd name="connsiteY20" fmla="*/ 1694990 h 5376282"/>
              <a:gd name="connsiteX21" fmla="*/ 582758 w 8114427"/>
              <a:gd name="connsiteY21" fmla="*/ 1570351 h 5376282"/>
              <a:gd name="connsiteX22" fmla="*/ 490044 w 8114427"/>
              <a:gd name="connsiteY22" fmla="*/ 1461969 h 5376282"/>
              <a:gd name="connsiteX23" fmla="*/ 398787 w 8114427"/>
              <a:gd name="connsiteY23" fmla="*/ 1377494 h 5376282"/>
              <a:gd name="connsiteX24" fmla="*/ 373643 w 8114427"/>
              <a:gd name="connsiteY24" fmla="*/ 1258831 h 5376282"/>
              <a:gd name="connsiteX25" fmla="*/ 379402 w 8114427"/>
              <a:gd name="connsiteY25" fmla="*/ 1151904 h 5376282"/>
              <a:gd name="connsiteX26" fmla="*/ 343327 w 8114427"/>
              <a:gd name="connsiteY26" fmla="*/ 1054238 h 5376282"/>
              <a:gd name="connsiteX27" fmla="*/ 302947 w 8114427"/>
              <a:gd name="connsiteY27" fmla="*/ 996082 h 5376282"/>
              <a:gd name="connsiteX28" fmla="*/ 307902 w 8114427"/>
              <a:gd name="connsiteY28" fmla="*/ 860731 h 5376282"/>
              <a:gd name="connsiteX29" fmla="*/ 218162 w 8114427"/>
              <a:gd name="connsiteY29" fmla="*/ 767429 h 5376282"/>
              <a:gd name="connsiteX30" fmla="*/ 238786 w 8114427"/>
              <a:gd name="connsiteY30" fmla="*/ 673694 h 5376282"/>
              <a:gd name="connsiteX31" fmla="*/ 131859 w 8114427"/>
              <a:gd name="connsiteY31" fmla="*/ 414074 h 5376282"/>
              <a:gd name="connsiteX32" fmla="*/ 179454 w 8114427"/>
              <a:gd name="connsiteY32" fmla="*/ 360503 h 5376282"/>
              <a:gd name="connsiteX33" fmla="*/ 91696 w 8114427"/>
              <a:gd name="connsiteY33" fmla="*/ 241499 h 5376282"/>
              <a:gd name="connsiteX34" fmla="*/ 44535 w 8114427"/>
              <a:gd name="connsiteY34" fmla="*/ 106364 h 5376282"/>
              <a:gd name="connsiteX35" fmla="*/ 73903 w 8114427"/>
              <a:gd name="connsiteY35" fmla="*/ 3029 h 5376282"/>
              <a:gd name="connsiteX36" fmla="*/ 914999 w 8114427"/>
              <a:gd name="connsiteY36" fmla="*/ 32694 h 5376282"/>
              <a:gd name="connsiteX37" fmla="*/ 985387 w 8114427"/>
              <a:gd name="connsiteY37" fmla="*/ 86035 h 5376282"/>
              <a:gd name="connsiteX38" fmla="*/ 1040724 w 8114427"/>
              <a:gd name="connsiteY38" fmla="*/ 212028 h 5376282"/>
              <a:gd name="connsiteX39" fmla="*/ 2217091 w 8114427"/>
              <a:gd name="connsiteY39" fmla="*/ 808490 h 5376282"/>
              <a:gd name="connsiteX40" fmla="*/ 2789562 w 8114427"/>
              <a:gd name="connsiteY40" fmla="*/ 907056 h 5376282"/>
              <a:gd name="connsiteX41" fmla="*/ 3280035 w 8114427"/>
              <a:gd name="connsiteY41" fmla="*/ 953195 h 5376282"/>
              <a:gd name="connsiteX42" fmla="*/ 3494599 w 8114427"/>
              <a:gd name="connsiteY42" fmla="*/ 977101 h 5376282"/>
              <a:gd name="connsiteX43" fmla="*/ 3506552 w 8114427"/>
              <a:gd name="connsiteY43" fmla="*/ 977101 h 5376282"/>
              <a:gd name="connsiteX44" fmla="*/ 3518505 w 8114427"/>
              <a:gd name="connsiteY44" fmla="*/ 779877 h 5376282"/>
              <a:gd name="connsiteX45" fmla="*/ 3518505 w 8114427"/>
              <a:gd name="connsiteY45" fmla="*/ 773901 h 5376282"/>
              <a:gd name="connsiteX46" fmla="*/ 3655964 w 8114427"/>
              <a:gd name="connsiteY46" fmla="*/ 773901 h 5376282"/>
              <a:gd name="connsiteX47" fmla="*/ 4205799 w 8114427"/>
              <a:gd name="connsiteY47" fmla="*/ 821713 h 5376282"/>
              <a:gd name="connsiteX48" fmla="*/ 4241658 w 8114427"/>
              <a:gd name="connsiteY48" fmla="*/ 821713 h 5376282"/>
              <a:gd name="connsiteX49" fmla="*/ 4271540 w 8114427"/>
              <a:gd name="connsiteY49" fmla="*/ 851595 h 5376282"/>
              <a:gd name="connsiteX50" fmla="*/ 4295446 w 8114427"/>
              <a:gd name="connsiteY50" fmla="*/ 905383 h 5376282"/>
              <a:gd name="connsiteX51" fmla="*/ 4301423 w 8114427"/>
              <a:gd name="connsiteY51" fmla="*/ 953195 h 5376282"/>
              <a:gd name="connsiteX52" fmla="*/ 4343258 w 8114427"/>
              <a:gd name="connsiteY52" fmla="*/ 1001007 h 5376282"/>
              <a:gd name="connsiteX53" fmla="*/ 4408999 w 8114427"/>
              <a:gd name="connsiteY53" fmla="*/ 1012960 h 5376282"/>
              <a:gd name="connsiteX54" fmla="*/ 4462787 w 8114427"/>
              <a:gd name="connsiteY54" fmla="*/ 1060772 h 5376282"/>
              <a:gd name="connsiteX55" fmla="*/ 4504623 w 8114427"/>
              <a:gd name="connsiteY55" fmla="*/ 1114560 h 5376282"/>
              <a:gd name="connsiteX56" fmla="*/ 4558411 w 8114427"/>
              <a:gd name="connsiteY56" fmla="*/ 1168348 h 5376282"/>
              <a:gd name="connsiteX57" fmla="*/ 4576340 w 8114427"/>
              <a:gd name="connsiteY57" fmla="*/ 1198230 h 5376282"/>
              <a:gd name="connsiteX58" fmla="*/ 4630129 w 8114427"/>
              <a:gd name="connsiteY58" fmla="*/ 1246042 h 5376282"/>
              <a:gd name="connsiteX59" fmla="*/ 4683917 w 8114427"/>
              <a:gd name="connsiteY59" fmla="*/ 1293854 h 5376282"/>
              <a:gd name="connsiteX60" fmla="*/ 4689893 w 8114427"/>
              <a:gd name="connsiteY60" fmla="*/ 1293854 h 5376282"/>
              <a:gd name="connsiteX61" fmla="*/ 4749658 w 8114427"/>
              <a:gd name="connsiteY61" fmla="*/ 1311783 h 5376282"/>
              <a:gd name="connsiteX62" fmla="*/ 4791493 w 8114427"/>
              <a:gd name="connsiteY62" fmla="*/ 1365572 h 5376282"/>
              <a:gd name="connsiteX63" fmla="*/ 4797470 w 8114427"/>
              <a:gd name="connsiteY63" fmla="*/ 1377524 h 5376282"/>
              <a:gd name="connsiteX64" fmla="*/ 4821376 w 8114427"/>
              <a:gd name="connsiteY64" fmla="*/ 1401430 h 5376282"/>
              <a:gd name="connsiteX65" fmla="*/ 4845281 w 8114427"/>
              <a:gd name="connsiteY65" fmla="*/ 1443266 h 5376282"/>
              <a:gd name="connsiteX66" fmla="*/ 4851258 w 8114427"/>
              <a:gd name="connsiteY66" fmla="*/ 1491077 h 5376282"/>
              <a:gd name="connsiteX67" fmla="*/ 4863211 w 8114427"/>
              <a:gd name="connsiteY67" fmla="*/ 1514983 h 5376282"/>
              <a:gd name="connsiteX68" fmla="*/ 4887117 w 8114427"/>
              <a:gd name="connsiteY68" fmla="*/ 1544866 h 5376282"/>
              <a:gd name="connsiteX69" fmla="*/ 4911023 w 8114427"/>
              <a:gd name="connsiteY69" fmla="*/ 1580724 h 5376282"/>
              <a:gd name="connsiteX70" fmla="*/ 4922976 w 8114427"/>
              <a:gd name="connsiteY70" fmla="*/ 1610607 h 5376282"/>
              <a:gd name="connsiteX71" fmla="*/ 4899070 w 8114427"/>
              <a:gd name="connsiteY71" fmla="*/ 1664395 h 5376282"/>
              <a:gd name="connsiteX72" fmla="*/ 4922976 w 8114427"/>
              <a:gd name="connsiteY72" fmla="*/ 1712207 h 5376282"/>
              <a:gd name="connsiteX73" fmla="*/ 4934929 w 8114427"/>
              <a:gd name="connsiteY73" fmla="*/ 1742089 h 5376282"/>
              <a:gd name="connsiteX74" fmla="*/ 4952858 w 8114427"/>
              <a:gd name="connsiteY74" fmla="*/ 1783924 h 5376282"/>
              <a:gd name="connsiteX75" fmla="*/ 4964811 w 8114427"/>
              <a:gd name="connsiteY75" fmla="*/ 1801854 h 5376282"/>
              <a:gd name="connsiteX76" fmla="*/ 4964811 w 8114427"/>
              <a:gd name="connsiteY76" fmla="*/ 1831736 h 5376282"/>
              <a:gd name="connsiteX77" fmla="*/ 5012623 w 8114427"/>
              <a:gd name="connsiteY77" fmla="*/ 1891501 h 5376282"/>
              <a:gd name="connsiteX78" fmla="*/ 5042505 w 8114427"/>
              <a:gd name="connsiteY78" fmla="*/ 1909430 h 5376282"/>
              <a:gd name="connsiteX79" fmla="*/ 5048481 w 8114427"/>
              <a:gd name="connsiteY79" fmla="*/ 1903454 h 5376282"/>
              <a:gd name="connsiteX80" fmla="*/ 5090317 w 8114427"/>
              <a:gd name="connsiteY80" fmla="*/ 1921383 h 5376282"/>
              <a:gd name="connsiteX81" fmla="*/ 5144105 w 8114427"/>
              <a:gd name="connsiteY81" fmla="*/ 1969195 h 5376282"/>
              <a:gd name="connsiteX82" fmla="*/ 5185940 w 8114427"/>
              <a:gd name="connsiteY82" fmla="*/ 2005054 h 5376282"/>
              <a:gd name="connsiteX83" fmla="*/ 5221799 w 8114427"/>
              <a:gd name="connsiteY83" fmla="*/ 2017007 h 5376282"/>
              <a:gd name="connsiteX84" fmla="*/ 5275587 w 8114427"/>
              <a:gd name="connsiteY84" fmla="*/ 2028960 h 5376282"/>
              <a:gd name="connsiteX85" fmla="*/ 5275587 w 8114427"/>
              <a:gd name="connsiteY85" fmla="*/ 2052866 h 5376282"/>
              <a:gd name="connsiteX86" fmla="*/ 5323399 w 8114427"/>
              <a:gd name="connsiteY86" fmla="*/ 2082748 h 5376282"/>
              <a:gd name="connsiteX87" fmla="*/ 5359258 w 8114427"/>
              <a:gd name="connsiteY87" fmla="*/ 2088724 h 5376282"/>
              <a:gd name="connsiteX88" fmla="*/ 5401093 w 8114427"/>
              <a:gd name="connsiteY88" fmla="*/ 2124583 h 5376282"/>
              <a:gd name="connsiteX89" fmla="*/ 5430976 w 8114427"/>
              <a:gd name="connsiteY89" fmla="*/ 2142513 h 5376282"/>
              <a:gd name="connsiteX90" fmla="*/ 5442929 w 8114427"/>
              <a:gd name="connsiteY90" fmla="*/ 2148489 h 5376282"/>
              <a:gd name="connsiteX91" fmla="*/ 5466834 w 8114427"/>
              <a:gd name="connsiteY91" fmla="*/ 2154466 h 5376282"/>
              <a:gd name="connsiteX92" fmla="*/ 5526599 w 8114427"/>
              <a:gd name="connsiteY92" fmla="*/ 2178372 h 5376282"/>
              <a:gd name="connsiteX93" fmla="*/ 5550505 w 8114427"/>
              <a:gd name="connsiteY93" fmla="*/ 2154466 h 5376282"/>
              <a:gd name="connsiteX94" fmla="*/ 5574411 w 8114427"/>
              <a:gd name="connsiteY94" fmla="*/ 2130560 h 5376282"/>
              <a:gd name="connsiteX95" fmla="*/ 5604293 w 8114427"/>
              <a:gd name="connsiteY95" fmla="*/ 2088724 h 5376282"/>
              <a:gd name="connsiteX96" fmla="*/ 5646129 w 8114427"/>
              <a:gd name="connsiteY96" fmla="*/ 2064819 h 5376282"/>
              <a:gd name="connsiteX97" fmla="*/ 5634176 w 8114427"/>
              <a:gd name="connsiteY97" fmla="*/ 2046889 h 5376282"/>
              <a:gd name="connsiteX98" fmla="*/ 5634176 w 8114427"/>
              <a:gd name="connsiteY98" fmla="*/ 2011030 h 5376282"/>
              <a:gd name="connsiteX99" fmla="*/ 5670034 w 8114427"/>
              <a:gd name="connsiteY99" fmla="*/ 1975172 h 5376282"/>
              <a:gd name="connsiteX100" fmla="*/ 5670034 w 8114427"/>
              <a:gd name="connsiteY100" fmla="*/ 1957242 h 5376282"/>
              <a:gd name="connsiteX101" fmla="*/ 5735776 w 8114427"/>
              <a:gd name="connsiteY101" fmla="*/ 1819783 h 5376282"/>
              <a:gd name="connsiteX102" fmla="*/ 5753705 w 8114427"/>
              <a:gd name="connsiteY102" fmla="*/ 1813807 h 5376282"/>
              <a:gd name="connsiteX103" fmla="*/ 5843352 w 8114427"/>
              <a:gd name="connsiteY103" fmla="*/ 1795877 h 5376282"/>
              <a:gd name="connsiteX104" fmla="*/ 5855305 w 8114427"/>
              <a:gd name="connsiteY104" fmla="*/ 1795877 h 5376282"/>
              <a:gd name="connsiteX105" fmla="*/ 5879210 w 8114427"/>
              <a:gd name="connsiteY105" fmla="*/ 1765996 h 5376282"/>
              <a:gd name="connsiteX106" fmla="*/ 6070456 w 8114427"/>
              <a:gd name="connsiteY106" fmla="*/ 1789901 h 5376282"/>
              <a:gd name="connsiteX107" fmla="*/ 6219869 w 8114427"/>
              <a:gd name="connsiteY107" fmla="*/ 1807830 h 5376282"/>
              <a:gd name="connsiteX108" fmla="*/ 6291586 w 8114427"/>
              <a:gd name="connsiteY108" fmla="*/ 1849666 h 5376282"/>
              <a:gd name="connsiteX109" fmla="*/ 6327444 w 8114427"/>
              <a:gd name="connsiteY109" fmla="*/ 1897477 h 5376282"/>
              <a:gd name="connsiteX110" fmla="*/ 6333421 w 8114427"/>
              <a:gd name="connsiteY110" fmla="*/ 1939313 h 5376282"/>
              <a:gd name="connsiteX111" fmla="*/ 6423067 w 8114427"/>
              <a:gd name="connsiteY111" fmla="*/ 1951266 h 5376282"/>
              <a:gd name="connsiteX112" fmla="*/ 6452950 w 8114427"/>
              <a:gd name="connsiteY112" fmla="*/ 2017007 h 5376282"/>
              <a:gd name="connsiteX113" fmla="*/ 6512713 w 8114427"/>
              <a:gd name="connsiteY113" fmla="*/ 2046889 h 5376282"/>
              <a:gd name="connsiteX114" fmla="*/ 6584431 w 8114427"/>
              <a:gd name="connsiteY114" fmla="*/ 2118606 h 5376282"/>
              <a:gd name="connsiteX115" fmla="*/ 6620289 w 8114427"/>
              <a:gd name="connsiteY115" fmla="*/ 2256065 h 5376282"/>
              <a:gd name="connsiteX116" fmla="*/ 6703960 w 8114427"/>
              <a:gd name="connsiteY116" fmla="*/ 2381572 h 5376282"/>
              <a:gd name="connsiteX117" fmla="*/ 6745795 w 8114427"/>
              <a:gd name="connsiteY117" fmla="*/ 2501101 h 5376282"/>
              <a:gd name="connsiteX118" fmla="*/ 6829465 w 8114427"/>
              <a:gd name="connsiteY118" fmla="*/ 2560866 h 5376282"/>
              <a:gd name="connsiteX119" fmla="*/ 6889229 w 8114427"/>
              <a:gd name="connsiteY119" fmla="*/ 2650512 h 5376282"/>
              <a:gd name="connsiteX120" fmla="*/ 6948993 w 8114427"/>
              <a:gd name="connsiteY120" fmla="*/ 2758089 h 5376282"/>
              <a:gd name="connsiteX121" fmla="*/ 6996805 w 8114427"/>
              <a:gd name="connsiteY121" fmla="*/ 2805900 h 5376282"/>
              <a:gd name="connsiteX122" fmla="*/ 7068521 w 8114427"/>
              <a:gd name="connsiteY122" fmla="*/ 2829806 h 5376282"/>
              <a:gd name="connsiteX123" fmla="*/ 7080473 w 8114427"/>
              <a:gd name="connsiteY123" fmla="*/ 2907501 h 5376282"/>
              <a:gd name="connsiteX124" fmla="*/ 7086450 w 8114427"/>
              <a:gd name="connsiteY124" fmla="*/ 2979218 h 5376282"/>
              <a:gd name="connsiteX125" fmla="*/ 7104378 w 8114427"/>
              <a:gd name="connsiteY125" fmla="*/ 3080819 h 5376282"/>
              <a:gd name="connsiteX126" fmla="*/ 7146214 w 8114427"/>
              <a:gd name="connsiteY126" fmla="*/ 3182419 h 5376282"/>
              <a:gd name="connsiteX127" fmla="*/ 7176095 w 8114427"/>
              <a:gd name="connsiteY127" fmla="*/ 3194372 h 5376282"/>
              <a:gd name="connsiteX128" fmla="*/ 7200002 w 8114427"/>
              <a:gd name="connsiteY128" fmla="*/ 3260112 h 5376282"/>
              <a:gd name="connsiteX129" fmla="*/ 7277694 w 8114427"/>
              <a:gd name="connsiteY129" fmla="*/ 3361711 h 5376282"/>
              <a:gd name="connsiteX130" fmla="*/ 7385271 w 8114427"/>
              <a:gd name="connsiteY130" fmla="*/ 3391593 h 5376282"/>
              <a:gd name="connsiteX131" fmla="*/ 7451012 w 8114427"/>
              <a:gd name="connsiteY131" fmla="*/ 3445381 h 5376282"/>
              <a:gd name="connsiteX132" fmla="*/ 7558588 w 8114427"/>
              <a:gd name="connsiteY132" fmla="*/ 3451357 h 5376282"/>
              <a:gd name="connsiteX133" fmla="*/ 7630305 w 8114427"/>
              <a:gd name="connsiteY133" fmla="*/ 3517097 h 5376282"/>
              <a:gd name="connsiteX134" fmla="*/ 7702023 w 8114427"/>
              <a:gd name="connsiteY134" fmla="*/ 3546980 h 5376282"/>
              <a:gd name="connsiteX135" fmla="*/ 7857410 w 8114427"/>
              <a:gd name="connsiteY135" fmla="*/ 3535026 h 5376282"/>
              <a:gd name="connsiteX136" fmla="*/ 7970962 w 8114427"/>
              <a:gd name="connsiteY136" fmla="*/ 3588814 h 5376282"/>
              <a:gd name="connsiteX137" fmla="*/ 8012796 w 8114427"/>
              <a:gd name="connsiteY137" fmla="*/ 3612720 h 5376282"/>
              <a:gd name="connsiteX138" fmla="*/ 8090490 w 8114427"/>
              <a:gd name="connsiteY138" fmla="*/ 3564909 h 5376282"/>
              <a:gd name="connsiteX139" fmla="*/ 8108418 w 8114427"/>
              <a:gd name="connsiteY139" fmla="*/ 3558932 h 5376282"/>
              <a:gd name="connsiteX140" fmla="*/ 8114394 w 8114427"/>
              <a:gd name="connsiteY140" fmla="*/ 3720296 h 5376282"/>
              <a:gd name="connsiteX141" fmla="*/ 8030724 w 8114427"/>
              <a:gd name="connsiteY141" fmla="*/ 3893614 h 5376282"/>
              <a:gd name="connsiteX142" fmla="*/ 7970960 w 8114427"/>
              <a:gd name="connsiteY142" fmla="*/ 4054978 h 5376282"/>
              <a:gd name="connsiteX143" fmla="*/ 7929124 w 8114427"/>
              <a:gd name="connsiteY143" fmla="*/ 4365754 h 5376282"/>
              <a:gd name="connsiteX144" fmla="*/ 7911195 w 8114427"/>
              <a:gd name="connsiteY144" fmla="*/ 4568954 h 5376282"/>
              <a:gd name="connsiteX145" fmla="*/ 7917171 w 8114427"/>
              <a:gd name="connsiteY145" fmla="*/ 4736295 h 5376282"/>
              <a:gd name="connsiteX146" fmla="*/ 7917171 w 8114427"/>
              <a:gd name="connsiteY146" fmla="*/ 4867777 h 5376282"/>
              <a:gd name="connsiteX147" fmla="*/ 7929124 w 8114427"/>
              <a:gd name="connsiteY147" fmla="*/ 5029141 h 5376282"/>
              <a:gd name="connsiteX148" fmla="*/ 7893266 w 8114427"/>
              <a:gd name="connsiteY148" fmla="*/ 5166599 h 5376282"/>
              <a:gd name="connsiteX149" fmla="*/ 7905219 w 8114427"/>
              <a:gd name="connsiteY149" fmla="*/ 5280152 h 5376282"/>
              <a:gd name="connsiteX150" fmla="*/ 7935101 w 8114427"/>
              <a:gd name="connsiteY150" fmla="*/ 5369799 h 5376282"/>
              <a:gd name="connsiteX151" fmla="*/ 7911195 w 8114427"/>
              <a:gd name="connsiteY151" fmla="*/ 5369798 h 5376282"/>
              <a:gd name="connsiteX152" fmla="*/ 7815571 w 8114427"/>
              <a:gd name="connsiteY152" fmla="*/ 5327962 h 5376282"/>
              <a:gd name="connsiteX153" fmla="*/ 7725924 w 8114427"/>
              <a:gd name="connsiteY153" fmla="*/ 5286127 h 5376282"/>
              <a:gd name="connsiteX154" fmla="*/ 7678113 w 8114427"/>
              <a:gd name="connsiteY154" fmla="*/ 5292104 h 5376282"/>
              <a:gd name="connsiteX155" fmla="*/ 7546631 w 8114427"/>
              <a:gd name="connsiteY155" fmla="*/ 5298081 h 5376282"/>
              <a:gd name="connsiteX156" fmla="*/ 7474913 w 8114427"/>
              <a:gd name="connsiteY156" fmla="*/ 5310034 h 5376282"/>
              <a:gd name="connsiteX157" fmla="*/ 7445031 w 8114427"/>
              <a:gd name="connsiteY157" fmla="*/ 5339916 h 5376282"/>
              <a:gd name="connsiteX158" fmla="*/ 7259760 w 8114427"/>
              <a:gd name="connsiteY158" fmla="*/ 5298080 h 5376282"/>
              <a:gd name="connsiteX159" fmla="*/ 7214129 w 8114427"/>
              <a:gd name="connsiteY159" fmla="*/ 5192855 h 5376282"/>
              <a:gd name="connsiteX160" fmla="*/ 7179460 w 8114427"/>
              <a:gd name="connsiteY160" fmla="*/ 5214524 h 5376282"/>
              <a:gd name="connsiteX161" fmla="*/ 7144791 w 8114427"/>
              <a:gd name="connsiteY161" fmla="*/ 5179854 h 5376282"/>
              <a:gd name="connsiteX162" fmla="*/ 7127456 w 8114427"/>
              <a:gd name="connsiteY162" fmla="*/ 5218856 h 5376282"/>
              <a:gd name="connsiteX163" fmla="*/ 6915107 w 8114427"/>
              <a:gd name="connsiteY163" fmla="*/ 5145184 h 5376282"/>
              <a:gd name="connsiteX164" fmla="*/ 6893439 w 8114427"/>
              <a:gd name="connsiteY164" fmla="*/ 5097514 h 5376282"/>
              <a:gd name="connsiteX165" fmla="*/ 6941109 w 8114427"/>
              <a:gd name="connsiteY165" fmla="*/ 5054178 h 5376282"/>
              <a:gd name="connsiteX166" fmla="*/ 6906440 w 8114427"/>
              <a:gd name="connsiteY166" fmla="*/ 4976172 h 5376282"/>
              <a:gd name="connsiteX167" fmla="*/ 6863104 w 8114427"/>
              <a:gd name="connsiteY167" fmla="*/ 4980506 h 5376282"/>
              <a:gd name="connsiteX168" fmla="*/ 6880438 w 8114427"/>
              <a:gd name="connsiteY168" fmla="*/ 4928502 h 5376282"/>
              <a:gd name="connsiteX169" fmla="*/ 6780764 w 8114427"/>
              <a:gd name="connsiteY169" fmla="*/ 4928502 h 5376282"/>
              <a:gd name="connsiteX170" fmla="*/ 6750429 w 8114427"/>
              <a:gd name="connsiteY170" fmla="*/ 4958837 h 5376282"/>
              <a:gd name="connsiteX171" fmla="*/ 6715759 w 8114427"/>
              <a:gd name="connsiteY171" fmla="*/ 4950170 h 5376282"/>
              <a:gd name="connsiteX172" fmla="*/ 6702758 w 8114427"/>
              <a:gd name="connsiteY172" fmla="*/ 4915501 h 5376282"/>
              <a:gd name="connsiteX173" fmla="*/ 6698424 w 8114427"/>
              <a:gd name="connsiteY173" fmla="*/ 4824495 h 5376282"/>
              <a:gd name="connsiteX174" fmla="*/ 6681090 w 8114427"/>
              <a:gd name="connsiteY174" fmla="*/ 4729155 h 5376282"/>
              <a:gd name="connsiteX175" fmla="*/ 6685423 w 8114427"/>
              <a:gd name="connsiteY175" fmla="*/ 4659816 h 5376282"/>
              <a:gd name="connsiteX176" fmla="*/ 6620418 w 8114427"/>
              <a:gd name="connsiteY176" fmla="*/ 4573142 h 5376282"/>
              <a:gd name="connsiteX177" fmla="*/ 6624753 w 8114427"/>
              <a:gd name="connsiteY177" fmla="*/ 4425798 h 5376282"/>
              <a:gd name="connsiteX178" fmla="*/ 6529412 w 8114427"/>
              <a:gd name="connsiteY178" fmla="*/ 4304457 h 5376282"/>
              <a:gd name="connsiteX179" fmla="*/ 6494743 w 8114427"/>
              <a:gd name="connsiteY179" fmla="*/ 4261120 h 5376282"/>
              <a:gd name="connsiteX180" fmla="*/ 6438406 w 8114427"/>
              <a:gd name="connsiteY180" fmla="*/ 4274121 h 5376282"/>
              <a:gd name="connsiteX181" fmla="*/ 6395069 w 8114427"/>
              <a:gd name="connsiteY181" fmla="*/ 4252453 h 5376282"/>
              <a:gd name="connsiteX182" fmla="*/ 6356067 w 8114427"/>
              <a:gd name="connsiteY182" fmla="*/ 4174447 h 5376282"/>
              <a:gd name="connsiteX183" fmla="*/ 6299729 w 8114427"/>
              <a:gd name="connsiteY183" fmla="*/ 4183114 h 5376282"/>
              <a:gd name="connsiteX184" fmla="*/ 6243391 w 8114427"/>
              <a:gd name="connsiteY184" fmla="*/ 4204783 h 5376282"/>
              <a:gd name="connsiteX185" fmla="*/ 6165385 w 8114427"/>
              <a:gd name="connsiteY185" fmla="*/ 4209116 h 5376282"/>
              <a:gd name="connsiteX186" fmla="*/ 6161052 w 8114427"/>
              <a:gd name="connsiteY186" fmla="*/ 4174447 h 5376282"/>
              <a:gd name="connsiteX187" fmla="*/ 6182721 w 8114427"/>
              <a:gd name="connsiteY187" fmla="*/ 4165779 h 5376282"/>
              <a:gd name="connsiteX188" fmla="*/ 6139384 w 8114427"/>
              <a:gd name="connsiteY188" fmla="*/ 4126776 h 5376282"/>
              <a:gd name="connsiteX189" fmla="*/ 6100381 w 8114427"/>
              <a:gd name="connsiteY189" fmla="*/ 4113776 h 5376282"/>
              <a:gd name="connsiteX190" fmla="*/ 6018041 w 8114427"/>
              <a:gd name="connsiteY190" fmla="*/ 4035770 h 5376282"/>
              <a:gd name="connsiteX191" fmla="*/ 5840362 w 8114427"/>
              <a:gd name="connsiteY191" fmla="*/ 4014102 h 5376282"/>
              <a:gd name="connsiteX192" fmla="*/ 5788357 w 8114427"/>
              <a:gd name="connsiteY192" fmla="*/ 4027103 h 5376282"/>
              <a:gd name="connsiteX193" fmla="*/ 5736354 w 8114427"/>
              <a:gd name="connsiteY193" fmla="*/ 4035771 h 5376282"/>
              <a:gd name="connsiteX194" fmla="*/ 5745022 w 8114427"/>
              <a:gd name="connsiteY194" fmla="*/ 4079107 h 5376282"/>
              <a:gd name="connsiteX195" fmla="*/ 5801360 w 8114427"/>
              <a:gd name="connsiteY195" fmla="*/ 4157112 h 5376282"/>
              <a:gd name="connsiteX196" fmla="*/ 5801359 w 8114427"/>
              <a:gd name="connsiteY196" fmla="*/ 4339126 h 5376282"/>
              <a:gd name="connsiteX197" fmla="*/ 5675683 w 8114427"/>
              <a:gd name="connsiteY197" fmla="*/ 4365128 h 5376282"/>
              <a:gd name="connsiteX198" fmla="*/ 5558675 w 8114427"/>
              <a:gd name="connsiteY198" fmla="*/ 4352126 h 5376282"/>
              <a:gd name="connsiteX199" fmla="*/ 5467668 w 8114427"/>
              <a:gd name="connsiteY199" fmla="*/ 4330458 h 5376282"/>
              <a:gd name="connsiteX200" fmla="*/ 5406997 w 8114427"/>
              <a:gd name="connsiteY200" fmla="*/ 4352127 h 5376282"/>
              <a:gd name="connsiteX201" fmla="*/ 5359327 w 8114427"/>
              <a:gd name="connsiteY201" fmla="*/ 4399797 h 5376282"/>
              <a:gd name="connsiteX202" fmla="*/ 5298656 w 8114427"/>
              <a:gd name="connsiteY202" fmla="*/ 4443134 h 5376282"/>
              <a:gd name="connsiteX203" fmla="*/ 5272654 w 8114427"/>
              <a:gd name="connsiteY203" fmla="*/ 4486469 h 5376282"/>
              <a:gd name="connsiteX204" fmla="*/ 5198982 w 8114427"/>
              <a:gd name="connsiteY204" fmla="*/ 4521139 h 5376282"/>
              <a:gd name="connsiteX205" fmla="*/ 5203315 w 8114427"/>
              <a:gd name="connsiteY205" fmla="*/ 4577477 h 5376282"/>
              <a:gd name="connsiteX206" fmla="*/ 5185981 w 8114427"/>
              <a:gd name="connsiteY206" fmla="*/ 4616479 h 5376282"/>
              <a:gd name="connsiteX207" fmla="*/ 5190315 w 8114427"/>
              <a:gd name="connsiteY207" fmla="*/ 4677150 h 5376282"/>
              <a:gd name="connsiteX208" fmla="*/ 5216316 w 8114427"/>
              <a:gd name="connsiteY208" fmla="*/ 4737821 h 5376282"/>
              <a:gd name="connsiteX209" fmla="*/ 5164312 w 8114427"/>
              <a:gd name="connsiteY209" fmla="*/ 4733488 h 5376282"/>
              <a:gd name="connsiteX210" fmla="*/ 5138311 w 8114427"/>
              <a:gd name="connsiteY210" fmla="*/ 4776824 h 5376282"/>
              <a:gd name="connsiteX211" fmla="*/ 5073306 w 8114427"/>
              <a:gd name="connsiteY211" fmla="*/ 4824494 h 5376282"/>
              <a:gd name="connsiteX212" fmla="*/ 5073306 w 8114427"/>
              <a:gd name="connsiteY212" fmla="*/ 4941503 h 5376282"/>
              <a:gd name="connsiteX213" fmla="*/ 5042970 w 8114427"/>
              <a:gd name="connsiteY213" fmla="*/ 4971838 h 5376282"/>
              <a:gd name="connsiteX214" fmla="*/ 5016969 w 8114427"/>
              <a:gd name="connsiteY214" fmla="*/ 5231857 h 5376282"/>
              <a:gd name="connsiteX215" fmla="*/ 4973633 w 8114427"/>
              <a:gd name="connsiteY215" fmla="*/ 5366201 h 5376282"/>
              <a:gd name="connsiteX216" fmla="*/ 4947631 w 8114427"/>
              <a:gd name="connsiteY216" fmla="*/ 5309863 h 5376282"/>
              <a:gd name="connsiteX217" fmla="*/ 4886959 w 8114427"/>
              <a:gd name="connsiteY217" fmla="*/ 5318530 h 5376282"/>
              <a:gd name="connsiteX218" fmla="*/ 4808953 w 8114427"/>
              <a:gd name="connsiteY218" fmla="*/ 5288195 h 5376282"/>
              <a:gd name="connsiteX219" fmla="*/ 4813287 w 8114427"/>
              <a:gd name="connsiteY219" fmla="*/ 5223190 h 5376282"/>
              <a:gd name="connsiteX220" fmla="*/ 4765617 w 8114427"/>
              <a:gd name="connsiteY220" fmla="*/ 5205855 h 5376282"/>
              <a:gd name="connsiteX221" fmla="*/ 4665944 w 8114427"/>
              <a:gd name="connsiteY221" fmla="*/ 5249192 h 5376282"/>
              <a:gd name="connsiteX222" fmla="*/ 4657276 w 8114427"/>
              <a:gd name="connsiteY222" fmla="*/ 5197189 h 5376282"/>
              <a:gd name="connsiteX223" fmla="*/ 4700612 w 8114427"/>
              <a:gd name="connsiteY223" fmla="*/ 5136518 h 5376282"/>
              <a:gd name="connsiteX224" fmla="*/ 4665943 w 8114427"/>
              <a:gd name="connsiteY224" fmla="*/ 5062846 h 5376282"/>
              <a:gd name="connsiteX225" fmla="*/ 4587937 w 8114427"/>
              <a:gd name="connsiteY225" fmla="*/ 5015175 h 5376282"/>
              <a:gd name="connsiteX226" fmla="*/ 4488263 w 8114427"/>
              <a:gd name="connsiteY226" fmla="*/ 5006508 h 5376282"/>
              <a:gd name="connsiteX227" fmla="*/ 4457927 w 8114427"/>
              <a:gd name="connsiteY227" fmla="*/ 5015175 h 5376282"/>
              <a:gd name="connsiteX228" fmla="*/ 4462261 w 8114427"/>
              <a:gd name="connsiteY228" fmla="*/ 5067178 h 5376282"/>
              <a:gd name="connsiteX229" fmla="*/ 4388589 w 8114427"/>
              <a:gd name="connsiteY229" fmla="*/ 5114849 h 5376282"/>
              <a:gd name="connsiteX230" fmla="*/ 4462261 w 8114427"/>
              <a:gd name="connsiteY230" fmla="*/ 5266528 h 5376282"/>
              <a:gd name="connsiteX231" fmla="*/ 4405924 w 8114427"/>
              <a:gd name="connsiteY231" fmla="*/ 5266528 h 5376282"/>
              <a:gd name="connsiteX232" fmla="*/ 4384256 w 8114427"/>
              <a:gd name="connsiteY232" fmla="*/ 5262193 h 5376282"/>
              <a:gd name="connsiteX233" fmla="*/ 4349588 w 8114427"/>
              <a:gd name="connsiteY233" fmla="*/ 5262193 h 5376282"/>
              <a:gd name="connsiteX234" fmla="*/ 4340919 w 8114427"/>
              <a:gd name="connsiteY234" fmla="*/ 5270860 h 5376282"/>
              <a:gd name="connsiteX235" fmla="*/ 4210910 w 8114427"/>
              <a:gd name="connsiteY235" fmla="*/ 5097514 h 5376282"/>
              <a:gd name="connsiteX236" fmla="*/ 4059232 w 8114427"/>
              <a:gd name="connsiteY236" fmla="*/ 4915502 h 5376282"/>
              <a:gd name="connsiteX237" fmla="*/ 4033230 w 8114427"/>
              <a:gd name="connsiteY237" fmla="*/ 4919835 h 5376282"/>
              <a:gd name="connsiteX238" fmla="*/ 3985560 w 8114427"/>
              <a:gd name="connsiteY238" fmla="*/ 4798492 h 5376282"/>
              <a:gd name="connsiteX239" fmla="*/ 3881553 w 8114427"/>
              <a:gd name="connsiteY239" fmla="*/ 4690151 h 5376282"/>
              <a:gd name="connsiteX240" fmla="*/ 3838216 w 8114427"/>
              <a:gd name="connsiteY240" fmla="*/ 4586143 h 5376282"/>
              <a:gd name="connsiteX241" fmla="*/ 3755877 w 8114427"/>
              <a:gd name="connsiteY241" fmla="*/ 4490803 h 5376282"/>
              <a:gd name="connsiteX242" fmla="*/ 3569530 w 8114427"/>
              <a:gd name="connsiteY242" fmla="*/ 4334792 h 5376282"/>
              <a:gd name="connsiteX243" fmla="*/ 3465522 w 8114427"/>
              <a:gd name="connsiteY243" fmla="*/ 4243785 h 5376282"/>
              <a:gd name="connsiteX244" fmla="*/ 3391850 w 8114427"/>
              <a:gd name="connsiteY244" fmla="*/ 4161446 h 5376282"/>
              <a:gd name="connsiteX245" fmla="*/ 3365848 w 8114427"/>
              <a:gd name="connsiteY245" fmla="*/ 4096441 h 5376282"/>
              <a:gd name="connsiteX246" fmla="*/ 3296510 w 8114427"/>
              <a:gd name="connsiteY246" fmla="*/ 4035770 h 5376282"/>
              <a:gd name="connsiteX247" fmla="*/ 3279175 w 8114427"/>
              <a:gd name="connsiteY247" fmla="*/ 3966432 h 5376282"/>
              <a:gd name="connsiteX248" fmla="*/ 3248839 w 8114427"/>
              <a:gd name="connsiteY248" fmla="*/ 3936096 h 5376282"/>
              <a:gd name="connsiteX249" fmla="*/ 3240172 w 8114427"/>
              <a:gd name="connsiteY249" fmla="*/ 3905760 h 5376282"/>
              <a:gd name="connsiteX250" fmla="*/ 3114497 w 8114427"/>
              <a:gd name="connsiteY250" fmla="*/ 3797419 h 5376282"/>
              <a:gd name="connsiteX251" fmla="*/ 2980153 w 8114427"/>
              <a:gd name="connsiteY251" fmla="*/ 3758416 h 5376282"/>
              <a:gd name="connsiteX252" fmla="*/ 2923815 w 8114427"/>
              <a:gd name="connsiteY252" fmla="*/ 3697746 h 5376282"/>
              <a:gd name="connsiteX253" fmla="*/ 2867480 w 8114427"/>
              <a:gd name="connsiteY253" fmla="*/ 3650075 h 5376282"/>
              <a:gd name="connsiteX254" fmla="*/ 2806810 w 8114427"/>
              <a:gd name="connsiteY254" fmla="*/ 3637074 h 5376282"/>
              <a:gd name="connsiteX255" fmla="*/ 2798142 w 8114427"/>
              <a:gd name="connsiteY255" fmla="*/ 3524399 h 5376282"/>
              <a:gd name="connsiteX256" fmla="*/ 2798143 w 8114427"/>
              <a:gd name="connsiteY256" fmla="*/ 3463728 h 5376282"/>
              <a:gd name="connsiteX257" fmla="*/ 2884816 w 8114427"/>
              <a:gd name="connsiteY257" fmla="*/ 3351053 h 5376282"/>
              <a:gd name="connsiteX258" fmla="*/ 2880504 w 8114427"/>
              <a:gd name="connsiteY258" fmla="*/ 3250100 h 5376282"/>
              <a:gd name="connsiteX259" fmla="*/ 2810649 w 8114427"/>
              <a:gd name="connsiteY259" fmla="*/ 3120674 h 5376282"/>
              <a:gd name="connsiteX260" fmla="*/ 2719113 w 8114427"/>
              <a:gd name="connsiteY260" fmla="*/ 3110284 h 5376282"/>
              <a:gd name="connsiteX261" fmla="*/ 2659973 w 8114427"/>
              <a:gd name="connsiteY261" fmla="*/ 3080958 h 5376282"/>
              <a:gd name="connsiteX0" fmla="*/ 1574096 w 8114427"/>
              <a:gd name="connsiteY0" fmla="*/ 3303354 h 5376282"/>
              <a:gd name="connsiteX1" fmla="*/ 1396005 w 8114427"/>
              <a:gd name="connsiteY1" fmla="*/ 2611376 h 5376282"/>
              <a:gd name="connsiteX2" fmla="*/ 1117399 w 8114427"/>
              <a:gd name="connsiteY2" fmla="*/ 2882837 h 5376282"/>
              <a:gd name="connsiteX3" fmla="*/ 1048343 w 8114427"/>
              <a:gd name="connsiteY3" fmla="*/ 2916176 h 5376282"/>
              <a:gd name="connsiteX4" fmla="*/ 903086 w 8114427"/>
              <a:gd name="connsiteY4" fmla="*/ 2778063 h 5376282"/>
              <a:gd name="connsiteX5" fmla="*/ 845937 w 8114427"/>
              <a:gd name="connsiteY5" fmla="*/ 2687575 h 5376282"/>
              <a:gd name="connsiteX6" fmla="*/ 714968 w 8114427"/>
              <a:gd name="connsiteY6" fmla="*/ 2630426 h 5376282"/>
              <a:gd name="connsiteX7" fmla="*/ 703062 w 8114427"/>
              <a:gd name="connsiteY7" fmla="*/ 2544701 h 5376282"/>
              <a:gd name="connsiteX8" fmla="*/ 598286 w 8114427"/>
              <a:gd name="connsiteY8" fmla="*/ 2423257 h 5376282"/>
              <a:gd name="connsiteX9" fmla="*/ 476843 w 8114427"/>
              <a:gd name="connsiteY9" fmla="*/ 2287526 h 5376282"/>
              <a:gd name="connsiteX10" fmla="*/ 622100 w 8114427"/>
              <a:gd name="connsiteY10" fmla="*/ 2330388 h 5376282"/>
              <a:gd name="connsiteX11" fmla="*/ 719731 w 8114427"/>
              <a:gd name="connsiteY11" fmla="*/ 2366107 h 5376282"/>
              <a:gd name="connsiteX12" fmla="*/ 829268 w 8114427"/>
              <a:gd name="connsiteY12" fmla="*/ 2330388 h 5376282"/>
              <a:gd name="connsiteX13" fmla="*/ 933092 w 8114427"/>
              <a:gd name="connsiteY13" fmla="*/ 2462308 h 5376282"/>
              <a:gd name="connsiteX14" fmla="*/ 979286 w 8114427"/>
              <a:gd name="connsiteY14" fmla="*/ 2406588 h 5376282"/>
              <a:gd name="connsiteX15" fmla="*/ 895943 w 8114427"/>
              <a:gd name="connsiteY15" fmla="*/ 2383251 h 5376282"/>
              <a:gd name="connsiteX16" fmla="*/ 897848 w 8114427"/>
              <a:gd name="connsiteY16" fmla="*/ 2294669 h 5376282"/>
              <a:gd name="connsiteX17" fmla="*/ 953093 w 8114427"/>
              <a:gd name="connsiteY17" fmla="*/ 2040828 h 5376282"/>
              <a:gd name="connsiteX18" fmla="*/ 882262 w 8114427"/>
              <a:gd name="connsiteY18" fmla="*/ 1952938 h 5376282"/>
              <a:gd name="connsiteX19" fmla="*/ 819649 w 8114427"/>
              <a:gd name="connsiteY19" fmla="*/ 1842296 h 5376282"/>
              <a:gd name="connsiteX20" fmla="*/ 724892 w 8114427"/>
              <a:gd name="connsiteY20" fmla="*/ 1694990 h 5376282"/>
              <a:gd name="connsiteX21" fmla="*/ 582758 w 8114427"/>
              <a:gd name="connsiteY21" fmla="*/ 1570351 h 5376282"/>
              <a:gd name="connsiteX22" fmla="*/ 490044 w 8114427"/>
              <a:gd name="connsiteY22" fmla="*/ 1461969 h 5376282"/>
              <a:gd name="connsiteX23" fmla="*/ 398787 w 8114427"/>
              <a:gd name="connsiteY23" fmla="*/ 1377494 h 5376282"/>
              <a:gd name="connsiteX24" fmla="*/ 373643 w 8114427"/>
              <a:gd name="connsiteY24" fmla="*/ 1258831 h 5376282"/>
              <a:gd name="connsiteX25" fmla="*/ 379402 w 8114427"/>
              <a:gd name="connsiteY25" fmla="*/ 1151904 h 5376282"/>
              <a:gd name="connsiteX26" fmla="*/ 343327 w 8114427"/>
              <a:gd name="connsiteY26" fmla="*/ 1054238 h 5376282"/>
              <a:gd name="connsiteX27" fmla="*/ 302947 w 8114427"/>
              <a:gd name="connsiteY27" fmla="*/ 996082 h 5376282"/>
              <a:gd name="connsiteX28" fmla="*/ 307902 w 8114427"/>
              <a:gd name="connsiteY28" fmla="*/ 860731 h 5376282"/>
              <a:gd name="connsiteX29" fmla="*/ 218162 w 8114427"/>
              <a:gd name="connsiteY29" fmla="*/ 767429 h 5376282"/>
              <a:gd name="connsiteX30" fmla="*/ 238786 w 8114427"/>
              <a:gd name="connsiteY30" fmla="*/ 673694 h 5376282"/>
              <a:gd name="connsiteX31" fmla="*/ 131859 w 8114427"/>
              <a:gd name="connsiteY31" fmla="*/ 414074 h 5376282"/>
              <a:gd name="connsiteX32" fmla="*/ 179454 w 8114427"/>
              <a:gd name="connsiteY32" fmla="*/ 360503 h 5376282"/>
              <a:gd name="connsiteX33" fmla="*/ 91696 w 8114427"/>
              <a:gd name="connsiteY33" fmla="*/ 241499 h 5376282"/>
              <a:gd name="connsiteX34" fmla="*/ 44535 w 8114427"/>
              <a:gd name="connsiteY34" fmla="*/ 106364 h 5376282"/>
              <a:gd name="connsiteX35" fmla="*/ 73903 w 8114427"/>
              <a:gd name="connsiteY35" fmla="*/ 3029 h 5376282"/>
              <a:gd name="connsiteX36" fmla="*/ 914999 w 8114427"/>
              <a:gd name="connsiteY36" fmla="*/ 32694 h 5376282"/>
              <a:gd name="connsiteX37" fmla="*/ 985387 w 8114427"/>
              <a:gd name="connsiteY37" fmla="*/ 86035 h 5376282"/>
              <a:gd name="connsiteX38" fmla="*/ 1040724 w 8114427"/>
              <a:gd name="connsiteY38" fmla="*/ 212028 h 5376282"/>
              <a:gd name="connsiteX39" fmla="*/ 2217091 w 8114427"/>
              <a:gd name="connsiteY39" fmla="*/ 808490 h 5376282"/>
              <a:gd name="connsiteX40" fmla="*/ 2789562 w 8114427"/>
              <a:gd name="connsiteY40" fmla="*/ 907056 h 5376282"/>
              <a:gd name="connsiteX41" fmla="*/ 3280035 w 8114427"/>
              <a:gd name="connsiteY41" fmla="*/ 953195 h 5376282"/>
              <a:gd name="connsiteX42" fmla="*/ 3494599 w 8114427"/>
              <a:gd name="connsiteY42" fmla="*/ 977101 h 5376282"/>
              <a:gd name="connsiteX43" fmla="*/ 3506552 w 8114427"/>
              <a:gd name="connsiteY43" fmla="*/ 977101 h 5376282"/>
              <a:gd name="connsiteX44" fmla="*/ 3518505 w 8114427"/>
              <a:gd name="connsiteY44" fmla="*/ 779877 h 5376282"/>
              <a:gd name="connsiteX45" fmla="*/ 3518505 w 8114427"/>
              <a:gd name="connsiteY45" fmla="*/ 773901 h 5376282"/>
              <a:gd name="connsiteX46" fmla="*/ 3655964 w 8114427"/>
              <a:gd name="connsiteY46" fmla="*/ 773901 h 5376282"/>
              <a:gd name="connsiteX47" fmla="*/ 4205799 w 8114427"/>
              <a:gd name="connsiteY47" fmla="*/ 821713 h 5376282"/>
              <a:gd name="connsiteX48" fmla="*/ 4241658 w 8114427"/>
              <a:gd name="connsiteY48" fmla="*/ 821713 h 5376282"/>
              <a:gd name="connsiteX49" fmla="*/ 4271540 w 8114427"/>
              <a:gd name="connsiteY49" fmla="*/ 851595 h 5376282"/>
              <a:gd name="connsiteX50" fmla="*/ 4295446 w 8114427"/>
              <a:gd name="connsiteY50" fmla="*/ 905383 h 5376282"/>
              <a:gd name="connsiteX51" fmla="*/ 4301423 w 8114427"/>
              <a:gd name="connsiteY51" fmla="*/ 953195 h 5376282"/>
              <a:gd name="connsiteX52" fmla="*/ 4343258 w 8114427"/>
              <a:gd name="connsiteY52" fmla="*/ 1001007 h 5376282"/>
              <a:gd name="connsiteX53" fmla="*/ 4408999 w 8114427"/>
              <a:gd name="connsiteY53" fmla="*/ 1012960 h 5376282"/>
              <a:gd name="connsiteX54" fmla="*/ 4462787 w 8114427"/>
              <a:gd name="connsiteY54" fmla="*/ 1060772 h 5376282"/>
              <a:gd name="connsiteX55" fmla="*/ 4504623 w 8114427"/>
              <a:gd name="connsiteY55" fmla="*/ 1114560 h 5376282"/>
              <a:gd name="connsiteX56" fmla="*/ 4558411 w 8114427"/>
              <a:gd name="connsiteY56" fmla="*/ 1168348 h 5376282"/>
              <a:gd name="connsiteX57" fmla="*/ 4576340 w 8114427"/>
              <a:gd name="connsiteY57" fmla="*/ 1198230 h 5376282"/>
              <a:gd name="connsiteX58" fmla="*/ 4630129 w 8114427"/>
              <a:gd name="connsiteY58" fmla="*/ 1246042 h 5376282"/>
              <a:gd name="connsiteX59" fmla="*/ 4683917 w 8114427"/>
              <a:gd name="connsiteY59" fmla="*/ 1293854 h 5376282"/>
              <a:gd name="connsiteX60" fmla="*/ 4689893 w 8114427"/>
              <a:gd name="connsiteY60" fmla="*/ 1293854 h 5376282"/>
              <a:gd name="connsiteX61" fmla="*/ 4749658 w 8114427"/>
              <a:gd name="connsiteY61" fmla="*/ 1311783 h 5376282"/>
              <a:gd name="connsiteX62" fmla="*/ 4791493 w 8114427"/>
              <a:gd name="connsiteY62" fmla="*/ 1365572 h 5376282"/>
              <a:gd name="connsiteX63" fmla="*/ 4797470 w 8114427"/>
              <a:gd name="connsiteY63" fmla="*/ 1377524 h 5376282"/>
              <a:gd name="connsiteX64" fmla="*/ 4821376 w 8114427"/>
              <a:gd name="connsiteY64" fmla="*/ 1401430 h 5376282"/>
              <a:gd name="connsiteX65" fmla="*/ 4845281 w 8114427"/>
              <a:gd name="connsiteY65" fmla="*/ 1443266 h 5376282"/>
              <a:gd name="connsiteX66" fmla="*/ 4851258 w 8114427"/>
              <a:gd name="connsiteY66" fmla="*/ 1491077 h 5376282"/>
              <a:gd name="connsiteX67" fmla="*/ 4863211 w 8114427"/>
              <a:gd name="connsiteY67" fmla="*/ 1514983 h 5376282"/>
              <a:gd name="connsiteX68" fmla="*/ 4887117 w 8114427"/>
              <a:gd name="connsiteY68" fmla="*/ 1544866 h 5376282"/>
              <a:gd name="connsiteX69" fmla="*/ 4911023 w 8114427"/>
              <a:gd name="connsiteY69" fmla="*/ 1580724 h 5376282"/>
              <a:gd name="connsiteX70" fmla="*/ 4922976 w 8114427"/>
              <a:gd name="connsiteY70" fmla="*/ 1610607 h 5376282"/>
              <a:gd name="connsiteX71" fmla="*/ 4899070 w 8114427"/>
              <a:gd name="connsiteY71" fmla="*/ 1664395 h 5376282"/>
              <a:gd name="connsiteX72" fmla="*/ 4922976 w 8114427"/>
              <a:gd name="connsiteY72" fmla="*/ 1712207 h 5376282"/>
              <a:gd name="connsiteX73" fmla="*/ 4934929 w 8114427"/>
              <a:gd name="connsiteY73" fmla="*/ 1742089 h 5376282"/>
              <a:gd name="connsiteX74" fmla="*/ 4952858 w 8114427"/>
              <a:gd name="connsiteY74" fmla="*/ 1783924 h 5376282"/>
              <a:gd name="connsiteX75" fmla="*/ 4964811 w 8114427"/>
              <a:gd name="connsiteY75" fmla="*/ 1801854 h 5376282"/>
              <a:gd name="connsiteX76" fmla="*/ 4964811 w 8114427"/>
              <a:gd name="connsiteY76" fmla="*/ 1831736 h 5376282"/>
              <a:gd name="connsiteX77" fmla="*/ 5012623 w 8114427"/>
              <a:gd name="connsiteY77" fmla="*/ 1891501 h 5376282"/>
              <a:gd name="connsiteX78" fmla="*/ 5042505 w 8114427"/>
              <a:gd name="connsiteY78" fmla="*/ 1909430 h 5376282"/>
              <a:gd name="connsiteX79" fmla="*/ 5048481 w 8114427"/>
              <a:gd name="connsiteY79" fmla="*/ 1903454 h 5376282"/>
              <a:gd name="connsiteX80" fmla="*/ 5090317 w 8114427"/>
              <a:gd name="connsiteY80" fmla="*/ 1921383 h 5376282"/>
              <a:gd name="connsiteX81" fmla="*/ 5144105 w 8114427"/>
              <a:gd name="connsiteY81" fmla="*/ 1969195 h 5376282"/>
              <a:gd name="connsiteX82" fmla="*/ 5185940 w 8114427"/>
              <a:gd name="connsiteY82" fmla="*/ 2005054 h 5376282"/>
              <a:gd name="connsiteX83" fmla="*/ 5221799 w 8114427"/>
              <a:gd name="connsiteY83" fmla="*/ 2017007 h 5376282"/>
              <a:gd name="connsiteX84" fmla="*/ 5275587 w 8114427"/>
              <a:gd name="connsiteY84" fmla="*/ 2028960 h 5376282"/>
              <a:gd name="connsiteX85" fmla="*/ 5275587 w 8114427"/>
              <a:gd name="connsiteY85" fmla="*/ 2052866 h 5376282"/>
              <a:gd name="connsiteX86" fmla="*/ 5323399 w 8114427"/>
              <a:gd name="connsiteY86" fmla="*/ 2082748 h 5376282"/>
              <a:gd name="connsiteX87" fmla="*/ 5359258 w 8114427"/>
              <a:gd name="connsiteY87" fmla="*/ 2088724 h 5376282"/>
              <a:gd name="connsiteX88" fmla="*/ 5401093 w 8114427"/>
              <a:gd name="connsiteY88" fmla="*/ 2124583 h 5376282"/>
              <a:gd name="connsiteX89" fmla="*/ 5430976 w 8114427"/>
              <a:gd name="connsiteY89" fmla="*/ 2142513 h 5376282"/>
              <a:gd name="connsiteX90" fmla="*/ 5442929 w 8114427"/>
              <a:gd name="connsiteY90" fmla="*/ 2148489 h 5376282"/>
              <a:gd name="connsiteX91" fmla="*/ 5466834 w 8114427"/>
              <a:gd name="connsiteY91" fmla="*/ 2154466 h 5376282"/>
              <a:gd name="connsiteX92" fmla="*/ 5526599 w 8114427"/>
              <a:gd name="connsiteY92" fmla="*/ 2178372 h 5376282"/>
              <a:gd name="connsiteX93" fmla="*/ 5550505 w 8114427"/>
              <a:gd name="connsiteY93" fmla="*/ 2154466 h 5376282"/>
              <a:gd name="connsiteX94" fmla="*/ 5574411 w 8114427"/>
              <a:gd name="connsiteY94" fmla="*/ 2130560 h 5376282"/>
              <a:gd name="connsiteX95" fmla="*/ 5604293 w 8114427"/>
              <a:gd name="connsiteY95" fmla="*/ 2088724 h 5376282"/>
              <a:gd name="connsiteX96" fmla="*/ 5646129 w 8114427"/>
              <a:gd name="connsiteY96" fmla="*/ 2064819 h 5376282"/>
              <a:gd name="connsiteX97" fmla="*/ 5634176 w 8114427"/>
              <a:gd name="connsiteY97" fmla="*/ 2046889 h 5376282"/>
              <a:gd name="connsiteX98" fmla="*/ 5634176 w 8114427"/>
              <a:gd name="connsiteY98" fmla="*/ 2011030 h 5376282"/>
              <a:gd name="connsiteX99" fmla="*/ 5670034 w 8114427"/>
              <a:gd name="connsiteY99" fmla="*/ 1975172 h 5376282"/>
              <a:gd name="connsiteX100" fmla="*/ 5670034 w 8114427"/>
              <a:gd name="connsiteY100" fmla="*/ 1957242 h 5376282"/>
              <a:gd name="connsiteX101" fmla="*/ 5735776 w 8114427"/>
              <a:gd name="connsiteY101" fmla="*/ 1819783 h 5376282"/>
              <a:gd name="connsiteX102" fmla="*/ 5753705 w 8114427"/>
              <a:gd name="connsiteY102" fmla="*/ 1813807 h 5376282"/>
              <a:gd name="connsiteX103" fmla="*/ 5843352 w 8114427"/>
              <a:gd name="connsiteY103" fmla="*/ 1795877 h 5376282"/>
              <a:gd name="connsiteX104" fmla="*/ 5855305 w 8114427"/>
              <a:gd name="connsiteY104" fmla="*/ 1795877 h 5376282"/>
              <a:gd name="connsiteX105" fmla="*/ 5879210 w 8114427"/>
              <a:gd name="connsiteY105" fmla="*/ 1765996 h 5376282"/>
              <a:gd name="connsiteX106" fmla="*/ 6070456 w 8114427"/>
              <a:gd name="connsiteY106" fmla="*/ 1789901 h 5376282"/>
              <a:gd name="connsiteX107" fmla="*/ 6219869 w 8114427"/>
              <a:gd name="connsiteY107" fmla="*/ 1807830 h 5376282"/>
              <a:gd name="connsiteX108" fmla="*/ 6291586 w 8114427"/>
              <a:gd name="connsiteY108" fmla="*/ 1849666 h 5376282"/>
              <a:gd name="connsiteX109" fmla="*/ 6327444 w 8114427"/>
              <a:gd name="connsiteY109" fmla="*/ 1897477 h 5376282"/>
              <a:gd name="connsiteX110" fmla="*/ 6333421 w 8114427"/>
              <a:gd name="connsiteY110" fmla="*/ 1939313 h 5376282"/>
              <a:gd name="connsiteX111" fmla="*/ 6423067 w 8114427"/>
              <a:gd name="connsiteY111" fmla="*/ 1951266 h 5376282"/>
              <a:gd name="connsiteX112" fmla="*/ 6452950 w 8114427"/>
              <a:gd name="connsiteY112" fmla="*/ 2017007 h 5376282"/>
              <a:gd name="connsiteX113" fmla="*/ 6512713 w 8114427"/>
              <a:gd name="connsiteY113" fmla="*/ 2046889 h 5376282"/>
              <a:gd name="connsiteX114" fmla="*/ 6584431 w 8114427"/>
              <a:gd name="connsiteY114" fmla="*/ 2118606 h 5376282"/>
              <a:gd name="connsiteX115" fmla="*/ 6620289 w 8114427"/>
              <a:gd name="connsiteY115" fmla="*/ 2256065 h 5376282"/>
              <a:gd name="connsiteX116" fmla="*/ 6703960 w 8114427"/>
              <a:gd name="connsiteY116" fmla="*/ 2381572 h 5376282"/>
              <a:gd name="connsiteX117" fmla="*/ 6745795 w 8114427"/>
              <a:gd name="connsiteY117" fmla="*/ 2501101 h 5376282"/>
              <a:gd name="connsiteX118" fmla="*/ 6829465 w 8114427"/>
              <a:gd name="connsiteY118" fmla="*/ 2560866 h 5376282"/>
              <a:gd name="connsiteX119" fmla="*/ 6889229 w 8114427"/>
              <a:gd name="connsiteY119" fmla="*/ 2650512 h 5376282"/>
              <a:gd name="connsiteX120" fmla="*/ 6948993 w 8114427"/>
              <a:gd name="connsiteY120" fmla="*/ 2758089 h 5376282"/>
              <a:gd name="connsiteX121" fmla="*/ 6996805 w 8114427"/>
              <a:gd name="connsiteY121" fmla="*/ 2805900 h 5376282"/>
              <a:gd name="connsiteX122" fmla="*/ 7068521 w 8114427"/>
              <a:gd name="connsiteY122" fmla="*/ 2829806 h 5376282"/>
              <a:gd name="connsiteX123" fmla="*/ 7080473 w 8114427"/>
              <a:gd name="connsiteY123" fmla="*/ 2907501 h 5376282"/>
              <a:gd name="connsiteX124" fmla="*/ 7086450 w 8114427"/>
              <a:gd name="connsiteY124" fmla="*/ 2979218 h 5376282"/>
              <a:gd name="connsiteX125" fmla="*/ 7104378 w 8114427"/>
              <a:gd name="connsiteY125" fmla="*/ 3080819 h 5376282"/>
              <a:gd name="connsiteX126" fmla="*/ 7146214 w 8114427"/>
              <a:gd name="connsiteY126" fmla="*/ 3182419 h 5376282"/>
              <a:gd name="connsiteX127" fmla="*/ 7176095 w 8114427"/>
              <a:gd name="connsiteY127" fmla="*/ 3194372 h 5376282"/>
              <a:gd name="connsiteX128" fmla="*/ 7200002 w 8114427"/>
              <a:gd name="connsiteY128" fmla="*/ 3260112 h 5376282"/>
              <a:gd name="connsiteX129" fmla="*/ 7277694 w 8114427"/>
              <a:gd name="connsiteY129" fmla="*/ 3361711 h 5376282"/>
              <a:gd name="connsiteX130" fmla="*/ 7385271 w 8114427"/>
              <a:gd name="connsiteY130" fmla="*/ 3391593 h 5376282"/>
              <a:gd name="connsiteX131" fmla="*/ 7451012 w 8114427"/>
              <a:gd name="connsiteY131" fmla="*/ 3445381 h 5376282"/>
              <a:gd name="connsiteX132" fmla="*/ 7558588 w 8114427"/>
              <a:gd name="connsiteY132" fmla="*/ 3451357 h 5376282"/>
              <a:gd name="connsiteX133" fmla="*/ 7630305 w 8114427"/>
              <a:gd name="connsiteY133" fmla="*/ 3517097 h 5376282"/>
              <a:gd name="connsiteX134" fmla="*/ 7702023 w 8114427"/>
              <a:gd name="connsiteY134" fmla="*/ 3546980 h 5376282"/>
              <a:gd name="connsiteX135" fmla="*/ 7857410 w 8114427"/>
              <a:gd name="connsiteY135" fmla="*/ 3535026 h 5376282"/>
              <a:gd name="connsiteX136" fmla="*/ 7970962 w 8114427"/>
              <a:gd name="connsiteY136" fmla="*/ 3588814 h 5376282"/>
              <a:gd name="connsiteX137" fmla="*/ 8012796 w 8114427"/>
              <a:gd name="connsiteY137" fmla="*/ 3612720 h 5376282"/>
              <a:gd name="connsiteX138" fmla="*/ 8090490 w 8114427"/>
              <a:gd name="connsiteY138" fmla="*/ 3564909 h 5376282"/>
              <a:gd name="connsiteX139" fmla="*/ 8108418 w 8114427"/>
              <a:gd name="connsiteY139" fmla="*/ 3558932 h 5376282"/>
              <a:gd name="connsiteX140" fmla="*/ 8114394 w 8114427"/>
              <a:gd name="connsiteY140" fmla="*/ 3720296 h 5376282"/>
              <a:gd name="connsiteX141" fmla="*/ 8030724 w 8114427"/>
              <a:gd name="connsiteY141" fmla="*/ 3893614 h 5376282"/>
              <a:gd name="connsiteX142" fmla="*/ 7970960 w 8114427"/>
              <a:gd name="connsiteY142" fmla="*/ 4054978 h 5376282"/>
              <a:gd name="connsiteX143" fmla="*/ 7929124 w 8114427"/>
              <a:gd name="connsiteY143" fmla="*/ 4365754 h 5376282"/>
              <a:gd name="connsiteX144" fmla="*/ 7911195 w 8114427"/>
              <a:gd name="connsiteY144" fmla="*/ 4568954 h 5376282"/>
              <a:gd name="connsiteX145" fmla="*/ 7917171 w 8114427"/>
              <a:gd name="connsiteY145" fmla="*/ 4736295 h 5376282"/>
              <a:gd name="connsiteX146" fmla="*/ 7917171 w 8114427"/>
              <a:gd name="connsiteY146" fmla="*/ 4867777 h 5376282"/>
              <a:gd name="connsiteX147" fmla="*/ 7929124 w 8114427"/>
              <a:gd name="connsiteY147" fmla="*/ 5029141 h 5376282"/>
              <a:gd name="connsiteX148" fmla="*/ 7893266 w 8114427"/>
              <a:gd name="connsiteY148" fmla="*/ 5166599 h 5376282"/>
              <a:gd name="connsiteX149" fmla="*/ 7905219 w 8114427"/>
              <a:gd name="connsiteY149" fmla="*/ 5280152 h 5376282"/>
              <a:gd name="connsiteX150" fmla="*/ 7935101 w 8114427"/>
              <a:gd name="connsiteY150" fmla="*/ 5369799 h 5376282"/>
              <a:gd name="connsiteX151" fmla="*/ 7911195 w 8114427"/>
              <a:gd name="connsiteY151" fmla="*/ 5369798 h 5376282"/>
              <a:gd name="connsiteX152" fmla="*/ 7815571 w 8114427"/>
              <a:gd name="connsiteY152" fmla="*/ 5327962 h 5376282"/>
              <a:gd name="connsiteX153" fmla="*/ 7725924 w 8114427"/>
              <a:gd name="connsiteY153" fmla="*/ 5286127 h 5376282"/>
              <a:gd name="connsiteX154" fmla="*/ 7678113 w 8114427"/>
              <a:gd name="connsiteY154" fmla="*/ 5292104 h 5376282"/>
              <a:gd name="connsiteX155" fmla="*/ 7546631 w 8114427"/>
              <a:gd name="connsiteY155" fmla="*/ 5298081 h 5376282"/>
              <a:gd name="connsiteX156" fmla="*/ 7474913 w 8114427"/>
              <a:gd name="connsiteY156" fmla="*/ 5310034 h 5376282"/>
              <a:gd name="connsiteX157" fmla="*/ 7445031 w 8114427"/>
              <a:gd name="connsiteY157" fmla="*/ 5339916 h 5376282"/>
              <a:gd name="connsiteX158" fmla="*/ 7259760 w 8114427"/>
              <a:gd name="connsiteY158" fmla="*/ 5298080 h 5376282"/>
              <a:gd name="connsiteX159" fmla="*/ 7214129 w 8114427"/>
              <a:gd name="connsiteY159" fmla="*/ 5192855 h 5376282"/>
              <a:gd name="connsiteX160" fmla="*/ 7179460 w 8114427"/>
              <a:gd name="connsiteY160" fmla="*/ 5214524 h 5376282"/>
              <a:gd name="connsiteX161" fmla="*/ 7144791 w 8114427"/>
              <a:gd name="connsiteY161" fmla="*/ 5179854 h 5376282"/>
              <a:gd name="connsiteX162" fmla="*/ 7127456 w 8114427"/>
              <a:gd name="connsiteY162" fmla="*/ 5218856 h 5376282"/>
              <a:gd name="connsiteX163" fmla="*/ 6915107 w 8114427"/>
              <a:gd name="connsiteY163" fmla="*/ 5145184 h 5376282"/>
              <a:gd name="connsiteX164" fmla="*/ 6893439 w 8114427"/>
              <a:gd name="connsiteY164" fmla="*/ 5097514 h 5376282"/>
              <a:gd name="connsiteX165" fmla="*/ 6941109 w 8114427"/>
              <a:gd name="connsiteY165" fmla="*/ 5054178 h 5376282"/>
              <a:gd name="connsiteX166" fmla="*/ 6906440 w 8114427"/>
              <a:gd name="connsiteY166" fmla="*/ 4976172 h 5376282"/>
              <a:gd name="connsiteX167" fmla="*/ 6863104 w 8114427"/>
              <a:gd name="connsiteY167" fmla="*/ 4980506 h 5376282"/>
              <a:gd name="connsiteX168" fmla="*/ 6880438 w 8114427"/>
              <a:gd name="connsiteY168" fmla="*/ 4928502 h 5376282"/>
              <a:gd name="connsiteX169" fmla="*/ 6780764 w 8114427"/>
              <a:gd name="connsiteY169" fmla="*/ 4928502 h 5376282"/>
              <a:gd name="connsiteX170" fmla="*/ 6750429 w 8114427"/>
              <a:gd name="connsiteY170" fmla="*/ 4958837 h 5376282"/>
              <a:gd name="connsiteX171" fmla="*/ 6715759 w 8114427"/>
              <a:gd name="connsiteY171" fmla="*/ 4950170 h 5376282"/>
              <a:gd name="connsiteX172" fmla="*/ 6702758 w 8114427"/>
              <a:gd name="connsiteY172" fmla="*/ 4915501 h 5376282"/>
              <a:gd name="connsiteX173" fmla="*/ 6698424 w 8114427"/>
              <a:gd name="connsiteY173" fmla="*/ 4824495 h 5376282"/>
              <a:gd name="connsiteX174" fmla="*/ 6681090 w 8114427"/>
              <a:gd name="connsiteY174" fmla="*/ 4729155 h 5376282"/>
              <a:gd name="connsiteX175" fmla="*/ 6685423 w 8114427"/>
              <a:gd name="connsiteY175" fmla="*/ 4659816 h 5376282"/>
              <a:gd name="connsiteX176" fmla="*/ 6620418 w 8114427"/>
              <a:gd name="connsiteY176" fmla="*/ 4573142 h 5376282"/>
              <a:gd name="connsiteX177" fmla="*/ 6624753 w 8114427"/>
              <a:gd name="connsiteY177" fmla="*/ 4425798 h 5376282"/>
              <a:gd name="connsiteX178" fmla="*/ 6529412 w 8114427"/>
              <a:gd name="connsiteY178" fmla="*/ 4304457 h 5376282"/>
              <a:gd name="connsiteX179" fmla="*/ 6494743 w 8114427"/>
              <a:gd name="connsiteY179" fmla="*/ 4261120 h 5376282"/>
              <a:gd name="connsiteX180" fmla="*/ 6438406 w 8114427"/>
              <a:gd name="connsiteY180" fmla="*/ 4274121 h 5376282"/>
              <a:gd name="connsiteX181" fmla="*/ 6395069 w 8114427"/>
              <a:gd name="connsiteY181" fmla="*/ 4252453 h 5376282"/>
              <a:gd name="connsiteX182" fmla="*/ 6356067 w 8114427"/>
              <a:gd name="connsiteY182" fmla="*/ 4174447 h 5376282"/>
              <a:gd name="connsiteX183" fmla="*/ 6299729 w 8114427"/>
              <a:gd name="connsiteY183" fmla="*/ 4183114 h 5376282"/>
              <a:gd name="connsiteX184" fmla="*/ 6243391 w 8114427"/>
              <a:gd name="connsiteY184" fmla="*/ 4204783 h 5376282"/>
              <a:gd name="connsiteX185" fmla="*/ 6165385 w 8114427"/>
              <a:gd name="connsiteY185" fmla="*/ 4209116 h 5376282"/>
              <a:gd name="connsiteX186" fmla="*/ 6161052 w 8114427"/>
              <a:gd name="connsiteY186" fmla="*/ 4174447 h 5376282"/>
              <a:gd name="connsiteX187" fmla="*/ 6182721 w 8114427"/>
              <a:gd name="connsiteY187" fmla="*/ 4165779 h 5376282"/>
              <a:gd name="connsiteX188" fmla="*/ 6139384 w 8114427"/>
              <a:gd name="connsiteY188" fmla="*/ 4126776 h 5376282"/>
              <a:gd name="connsiteX189" fmla="*/ 6100381 w 8114427"/>
              <a:gd name="connsiteY189" fmla="*/ 4113776 h 5376282"/>
              <a:gd name="connsiteX190" fmla="*/ 6018041 w 8114427"/>
              <a:gd name="connsiteY190" fmla="*/ 4035770 h 5376282"/>
              <a:gd name="connsiteX191" fmla="*/ 5840362 w 8114427"/>
              <a:gd name="connsiteY191" fmla="*/ 4014102 h 5376282"/>
              <a:gd name="connsiteX192" fmla="*/ 5788357 w 8114427"/>
              <a:gd name="connsiteY192" fmla="*/ 4027103 h 5376282"/>
              <a:gd name="connsiteX193" fmla="*/ 5736354 w 8114427"/>
              <a:gd name="connsiteY193" fmla="*/ 4035771 h 5376282"/>
              <a:gd name="connsiteX194" fmla="*/ 5745022 w 8114427"/>
              <a:gd name="connsiteY194" fmla="*/ 4079107 h 5376282"/>
              <a:gd name="connsiteX195" fmla="*/ 5801360 w 8114427"/>
              <a:gd name="connsiteY195" fmla="*/ 4157112 h 5376282"/>
              <a:gd name="connsiteX196" fmla="*/ 5801359 w 8114427"/>
              <a:gd name="connsiteY196" fmla="*/ 4339126 h 5376282"/>
              <a:gd name="connsiteX197" fmla="*/ 5675683 w 8114427"/>
              <a:gd name="connsiteY197" fmla="*/ 4365128 h 5376282"/>
              <a:gd name="connsiteX198" fmla="*/ 5558675 w 8114427"/>
              <a:gd name="connsiteY198" fmla="*/ 4352126 h 5376282"/>
              <a:gd name="connsiteX199" fmla="*/ 5467668 w 8114427"/>
              <a:gd name="connsiteY199" fmla="*/ 4330458 h 5376282"/>
              <a:gd name="connsiteX200" fmla="*/ 5406997 w 8114427"/>
              <a:gd name="connsiteY200" fmla="*/ 4352127 h 5376282"/>
              <a:gd name="connsiteX201" fmla="*/ 5359327 w 8114427"/>
              <a:gd name="connsiteY201" fmla="*/ 4399797 h 5376282"/>
              <a:gd name="connsiteX202" fmla="*/ 5298656 w 8114427"/>
              <a:gd name="connsiteY202" fmla="*/ 4443134 h 5376282"/>
              <a:gd name="connsiteX203" fmla="*/ 5272654 w 8114427"/>
              <a:gd name="connsiteY203" fmla="*/ 4486469 h 5376282"/>
              <a:gd name="connsiteX204" fmla="*/ 5198982 w 8114427"/>
              <a:gd name="connsiteY204" fmla="*/ 4521139 h 5376282"/>
              <a:gd name="connsiteX205" fmla="*/ 5203315 w 8114427"/>
              <a:gd name="connsiteY205" fmla="*/ 4577477 h 5376282"/>
              <a:gd name="connsiteX206" fmla="*/ 5185981 w 8114427"/>
              <a:gd name="connsiteY206" fmla="*/ 4616479 h 5376282"/>
              <a:gd name="connsiteX207" fmla="*/ 5190315 w 8114427"/>
              <a:gd name="connsiteY207" fmla="*/ 4677150 h 5376282"/>
              <a:gd name="connsiteX208" fmla="*/ 5216316 w 8114427"/>
              <a:gd name="connsiteY208" fmla="*/ 4737821 h 5376282"/>
              <a:gd name="connsiteX209" fmla="*/ 5164312 w 8114427"/>
              <a:gd name="connsiteY209" fmla="*/ 4733488 h 5376282"/>
              <a:gd name="connsiteX210" fmla="*/ 5138311 w 8114427"/>
              <a:gd name="connsiteY210" fmla="*/ 4776824 h 5376282"/>
              <a:gd name="connsiteX211" fmla="*/ 5073306 w 8114427"/>
              <a:gd name="connsiteY211" fmla="*/ 4824494 h 5376282"/>
              <a:gd name="connsiteX212" fmla="*/ 5073306 w 8114427"/>
              <a:gd name="connsiteY212" fmla="*/ 4941503 h 5376282"/>
              <a:gd name="connsiteX213" fmla="*/ 5042970 w 8114427"/>
              <a:gd name="connsiteY213" fmla="*/ 4971838 h 5376282"/>
              <a:gd name="connsiteX214" fmla="*/ 5016969 w 8114427"/>
              <a:gd name="connsiteY214" fmla="*/ 5231857 h 5376282"/>
              <a:gd name="connsiteX215" fmla="*/ 4973633 w 8114427"/>
              <a:gd name="connsiteY215" fmla="*/ 5366201 h 5376282"/>
              <a:gd name="connsiteX216" fmla="*/ 4947631 w 8114427"/>
              <a:gd name="connsiteY216" fmla="*/ 5309863 h 5376282"/>
              <a:gd name="connsiteX217" fmla="*/ 4886959 w 8114427"/>
              <a:gd name="connsiteY217" fmla="*/ 5318530 h 5376282"/>
              <a:gd name="connsiteX218" fmla="*/ 4808953 w 8114427"/>
              <a:gd name="connsiteY218" fmla="*/ 5288195 h 5376282"/>
              <a:gd name="connsiteX219" fmla="*/ 4813287 w 8114427"/>
              <a:gd name="connsiteY219" fmla="*/ 5223190 h 5376282"/>
              <a:gd name="connsiteX220" fmla="*/ 4765617 w 8114427"/>
              <a:gd name="connsiteY220" fmla="*/ 5205855 h 5376282"/>
              <a:gd name="connsiteX221" fmla="*/ 4665944 w 8114427"/>
              <a:gd name="connsiteY221" fmla="*/ 5249192 h 5376282"/>
              <a:gd name="connsiteX222" fmla="*/ 4657276 w 8114427"/>
              <a:gd name="connsiteY222" fmla="*/ 5197189 h 5376282"/>
              <a:gd name="connsiteX223" fmla="*/ 4700612 w 8114427"/>
              <a:gd name="connsiteY223" fmla="*/ 5136518 h 5376282"/>
              <a:gd name="connsiteX224" fmla="*/ 4665943 w 8114427"/>
              <a:gd name="connsiteY224" fmla="*/ 5062846 h 5376282"/>
              <a:gd name="connsiteX225" fmla="*/ 4587937 w 8114427"/>
              <a:gd name="connsiteY225" fmla="*/ 5015175 h 5376282"/>
              <a:gd name="connsiteX226" fmla="*/ 4488263 w 8114427"/>
              <a:gd name="connsiteY226" fmla="*/ 5006508 h 5376282"/>
              <a:gd name="connsiteX227" fmla="*/ 4457927 w 8114427"/>
              <a:gd name="connsiteY227" fmla="*/ 5015175 h 5376282"/>
              <a:gd name="connsiteX228" fmla="*/ 4462261 w 8114427"/>
              <a:gd name="connsiteY228" fmla="*/ 5067178 h 5376282"/>
              <a:gd name="connsiteX229" fmla="*/ 4388589 w 8114427"/>
              <a:gd name="connsiteY229" fmla="*/ 5114849 h 5376282"/>
              <a:gd name="connsiteX230" fmla="*/ 4462261 w 8114427"/>
              <a:gd name="connsiteY230" fmla="*/ 5266528 h 5376282"/>
              <a:gd name="connsiteX231" fmla="*/ 4405924 w 8114427"/>
              <a:gd name="connsiteY231" fmla="*/ 5266528 h 5376282"/>
              <a:gd name="connsiteX232" fmla="*/ 4384256 w 8114427"/>
              <a:gd name="connsiteY232" fmla="*/ 5262193 h 5376282"/>
              <a:gd name="connsiteX233" fmla="*/ 4349588 w 8114427"/>
              <a:gd name="connsiteY233" fmla="*/ 5262193 h 5376282"/>
              <a:gd name="connsiteX234" fmla="*/ 4340919 w 8114427"/>
              <a:gd name="connsiteY234" fmla="*/ 5270860 h 5376282"/>
              <a:gd name="connsiteX235" fmla="*/ 4210910 w 8114427"/>
              <a:gd name="connsiteY235" fmla="*/ 5097514 h 5376282"/>
              <a:gd name="connsiteX236" fmla="*/ 4059232 w 8114427"/>
              <a:gd name="connsiteY236" fmla="*/ 4915502 h 5376282"/>
              <a:gd name="connsiteX237" fmla="*/ 4033230 w 8114427"/>
              <a:gd name="connsiteY237" fmla="*/ 4919835 h 5376282"/>
              <a:gd name="connsiteX238" fmla="*/ 3985560 w 8114427"/>
              <a:gd name="connsiteY238" fmla="*/ 4798492 h 5376282"/>
              <a:gd name="connsiteX239" fmla="*/ 3881553 w 8114427"/>
              <a:gd name="connsiteY239" fmla="*/ 4690151 h 5376282"/>
              <a:gd name="connsiteX240" fmla="*/ 3838216 w 8114427"/>
              <a:gd name="connsiteY240" fmla="*/ 4586143 h 5376282"/>
              <a:gd name="connsiteX241" fmla="*/ 3755877 w 8114427"/>
              <a:gd name="connsiteY241" fmla="*/ 4490803 h 5376282"/>
              <a:gd name="connsiteX242" fmla="*/ 3569530 w 8114427"/>
              <a:gd name="connsiteY242" fmla="*/ 4334792 h 5376282"/>
              <a:gd name="connsiteX243" fmla="*/ 3465522 w 8114427"/>
              <a:gd name="connsiteY243" fmla="*/ 4243785 h 5376282"/>
              <a:gd name="connsiteX244" fmla="*/ 3391850 w 8114427"/>
              <a:gd name="connsiteY244" fmla="*/ 4161446 h 5376282"/>
              <a:gd name="connsiteX245" fmla="*/ 3365848 w 8114427"/>
              <a:gd name="connsiteY245" fmla="*/ 4096441 h 5376282"/>
              <a:gd name="connsiteX246" fmla="*/ 3296510 w 8114427"/>
              <a:gd name="connsiteY246" fmla="*/ 4035770 h 5376282"/>
              <a:gd name="connsiteX247" fmla="*/ 3279175 w 8114427"/>
              <a:gd name="connsiteY247" fmla="*/ 3966432 h 5376282"/>
              <a:gd name="connsiteX248" fmla="*/ 3248839 w 8114427"/>
              <a:gd name="connsiteY248" fmla="*/ 3936096 h 5376282"/>
              <a:gd name="connsiteX249" fmla="*/ 3240172 w 8114427"/>
              <a:gd name="connsiteY249" fmla="*/ 3905760 h 5376282"/>
              <a:gd name="connsiteX250" fmla="*/ 3114497 w 8114427"/>
              <a:gd name="connsiteY250" fmla="*/ 3797419 h 5376282"/>
              <a:gd name="connsiteX251" fmla="*/ 2980153 w 8114427"/>
              <a:gd name="connsiteY251" fmla="*/ 3758416 h 5376282"/>
              <a:gd name="connsiteX252" fmla="*/ 2923815 w 8114427"/>
              <a:gd name="connsiteY252" fmla="*/ 3697746 h 5376282"/>
              <a:gd name="connsiteX253" fmla="*/ 2867480 w 8114427"/>
              <a:gd name="connsiteY253" fmla="*/ 3650075 h 5376282"/>
              <a:gd name="connsiteX254" fmla="*/ 2806810 w 8114427"/>
              <a:gd name="connsiteY254" fmla="*/ 3637074 h 5376282"/>
              <a:gd name="connsiteX255" fmla="*/ 2798142 w 8114427"/>
              <a:gd name="connsiteY255" fmla="*/ 3524399 h 5376282"/>
              <a:gd name="connsiteX256" fmla="*/ 2798143 w 8114427"/>
              <a:gd name="connsiteY256" fmla="*/ 3463728 h 5376282"/>
              <a:gd name="connsiteX257" fmla="*/ 2884816 w 8114427"/>
              <a:gd name="connsiteY257" fmla="*/ 3351053 h 5376282"/>
              <a:gd name="connsiteX258" fmla="*/ 2880504 w 8114427"/>
              <a:gd name="connsiteY258" fmla="*/ 3250100 h 5376282"/>
              <a:gd name="connsiteX259" fmla="*/ 2810649 w 8114427"/>
              <a:gd name="connsiteY259" fmla="*/ 3120674 h 5376282"/>
              <a:gd name="connsiteX260" fmla="*/ 2719113 w 8114427"/>
              <a:gd name="connsiteY260" fmla="*/ 3110284 h 5376282"/>
              <a:gd name="connsiteX261" fmla="*/ 2659973 w 8114427"/>
              <a:gd name="connsiteY261" fmla="*/ 3080958 h 5376282"/>
              <a:gd name="connsiteX0" fmla="*/ 1574096 w 8114427"/>
              <a:gd name="connsiteY0" fmla="*/ 3303354 h 5376282"/>
              <a:gd name="connsiteX1" fmla="*/ 1243605 w 8114427"/>
              <a:gd name="connsiteY1" fmla="*/ 2894745 h 5376282"/>
              <a:gd name="connsiteX2" fmla="*/ 1117399 w 8114427"/>
              <a:gd name="connsiteY2" fmla="*/ 2882837 h 5376282"/>
              <a:gd name="connsiteX3" fmla="*/ 1048343 w 8114427"/>
              <a:gd name="connsiteY3" fmla="*/ 2916176 h 5376282"/>
              <a:gd name="connsiteX4" fmla="*/ 903086 w 8114427"/>
              <a:gd name="connsiteY4" fmla="*/ 2778063 h 5376282"/>
              <a:gd name="connsiteX5" fmla="*/ 845937 w 8114427"/>
              <a:gd name="connsiteY5" fmla="*/ 2687575 h 5376282"/>
              <a:gd name="connsiteX6" fmla="*/ 714968 w 8114427"/>
              <a:gd name="connsiteY6" fmla="*/ 2630426 h 5376282"/>
              <a:gd name="connsiteX7" fmla="*/ 703062 w 8114427"/>
              <a:gd name="connsiteY7" fmla="*/ 2544701 h 5376282"/>
              <a:gd name="connsiteX8" fmla="*/ 598286 w 8114427"/>
              <a:gd name="connsiteY8" fmla="*/ 2423257 h 5376282"/>
              <a:gd name="connsiteX9" fmla="*/ 476843 w 8114427"/>
              <a:gd name="connsiteY9" fmla="*/ 2287526 h 5376282"/>
              <a:gd name="connsiteX10" fmla="*/ 622100 w 8114427"/>
              <a:gd name="connsiteY10" fmla="*/ 2330388 h 5376282"/>
              <a:gd name="connsiteX11" fmla="*/ 719731 w 8114427"/>
              <a:gd name="connsiteY11" fmla="*/ 2366107 h 5376282"/>
              <a:gd name="connsiteX12" fmla="*/ 829268 w 8114427"/>
              <a:gd name="connsiteY12" fmla="*/ 2330388 h 5376282"/>
              <a:gd name="connsiteX13" fmla="*/ 933092 w 8114427"/>
              <a:gd name="connsiteY13" fmla="*/ 2462308 h 5376282"/>
              <a:gd name="connsiteX14" fmla="*/ 979286 w 8114427"/>
              <a:gd name="connsiteY14" fmla="*/ 2406588 h 5376282"/>
              <a:gd name="connsiteX15" fmla="*/ 895943 w 8114427"/>
              <a:gd name="connsiteY15" fmla="*/ 2383251 h 5376282"/>
              <a:gd name="connsiteX16" fmla="*/ 897848 w 8114427"/>
              <a:gd name="connsiteY16" fmla="*/ 2294669 h 5376282"/>
              <a:gd name="connsiteX17" fmla="*/ 953093 w 8114427"/>
              <a:gd name="connsiteY17" fmla="*/ 2040828 h 5376282"/>
              <a:gd name="connsiteX18" fmla="*/ 882262 w 8114427"/>
              <a:gd name="connsiteY18" fmla="*/ 1952938 h 5376282"/>
              <a:gd name="connsiteX19" fmla="*/ 819649 w 8114427"/>
              <a:gd name="connsiteY19" fmla="*/ 1842296 h 5376282"/>
              <a:gd name="connsiteX20" fmla="*/ 724892 w 8114427"/>
              <a:gd name="connsiteY20" fmla="*/ 1694990 h 5376282"/>
              <a:gd name="connsiteX21" fmla="*/ 582758 w 8114427"/>
              <a:gd name="connsiteY21" fmla="*/ 1570351 h 5376282"/>
              <a:gd name="connsiteX22" fmla="*/ 490044 w 8114427"/>
              <a:gd name="connsiteY22" fmla="*/ 1461969 h 5376282"/>
              <a:gd name="connsiteX23" fmla="*/ 398787 w 8114427"/>
              <a:gd name="connsiteY23" fmla="*/ 1377494 h 5376282"/>
              <a:gd name="connsiteX24" fmla="*/ 373643 w 8114427"/>
              <a:gd name="connsiteY24" fmla="*/ 1258831 h 5376282"/>
              <a:gd name="connsiteX25" fmla="*/ 379402 w 8114427"/>
              <a:gd name="connsiteY25" fmla="*/ 1151904 h 5376282"/>
              <a:gd name="connsiteX26" fmla="*/ 343327 w 8114427"/>
              <a:gd name="connsiteY26" fmla="*/ 1054238 h 5376282"/>
              <a:gd name="connsiteX27" fmla="*/ 302947 w 8114427"/>
              <a:gd name="connsiteY27" fmla="*/ 996082 h 5376282"/>
              <a:gd name="connsiteX28" fmla="*/ 307902 w 8114427"/>
              <a:gd name="connsiteY28" fmla="*/ 860731 h 5376282"/>
              <a:gd name="connsiteX29" fmla="*/ 218162 w 8114427"/>
              <a:gd name="connsiteY29" fmla="*/ 767429 h 5376282"/>
              <a:gd name="connsiteX30" fmla="*/ 238786 w 8114427"/>
              <a:gd name="connsiteY30" fmla="*/ 673694 h 5376282"/>
              <a:gd name="connsiteX31" fmla="*/ 131859 w 8114427"/>
              <a:gd name="connsiteY31" fmla="*/ 414074 h 5376282"/>
              <a:gd name="connsiteX32" fmla="*/ 179454 w 8114427"/>
              <a:gd name="connsiteY32" fmla="*/ 360503 h 5376282"/>
              <a:gd name="connsiteX33" fmla="*/ 91696 w 8114427"/>
              <a:gd name="connsiteY33" fmla="*/ 241499 h 5376282"/>
              <a:gd name="connsiteX34" fmla="*/ 44535 w 8114427"/>
              <a:gd name="connsiteY34" fmla="*/ 106364 h 5376282"/>
              <a:gd name="connsiteX35" fmla="*/ 73903 w 8114427"/>
              <a:gd name="connsiteY35" fmla="*/ 3029 h 5376282"/>
              <a:gd name="connsiteX36" fmla="*/ 914999 w 8114427"/>
              <a:gd name="connsiteY36" fmla="*/ 32694 h 5376282"/>
              <a:gd name="connsiteX37" fmla="*/ 985387 w 8114427"/>
              <a:gd name="connsiteY37" fmla="*/ 86035 h 5376282"/>
              <a:gd name="connsiteX38" fmla="*/ 1040724 w 8114427"/>
              <a:gd name="connsiteY38" fmla="*/ 212028 h 5376282"/>
              <a:gd name="connsiteX39" fmla="*/ 2217091 w 8114427"/>
              <a:gd name="connsiteY39" fmla="*/ 808490 h 5376282"/>
              <a:gd name="connsiteX40" fmla="*/ 2789562 w 8114427"/>
              <a:gd name="connsiteY40" fmla="*/ 907056 h 5376282"/>
              <a:gd name="connsiteX41" fmla="*/ 3280035 w 8114427"/>
              <a:gd name="connsiteY41" fmla="*/ 953195 h 5376282"/>
              <a:gd name="connsiteX42" fmla="*/ 3494599 w 8114427"/>
              <a:gd name="connsiteY42" fmla="*/ 977101 h 5376282"/>
              <a:gd name="connsiteX43" fmla="*/ 3506552 w 8114427"/>
              <a:gd name="connsiteY43" fmla="*/ 977101 h 5376282"/>
              <a:gd name="connsiteX44" fmla="*/ 3518505 w 8114427"/>
              <a:gd name="connsiteY44" fmla="*/ 779877 h 5376282"/>
              <a:gd name="connsiteX45" fmla="*/ 3518505 w 8114427"/>
              <a:gd name="connsiteY45" fmla="*/ 773901 h 5376282"/>
              <a:gd name="connsiteX46" fmla="*/ 3655964 w 8114427"/>
              <a:gd name="connsiteY46" fmla="*/ 773901 h 5376282"/>
              <a:gd name="connsiteX47" fmla="*/ 4205799 w 8114427"/>
              <a:gd name="connsiteY47" fmla="*/ 821713 h 5376282"/>
              <a:gd name="connsiteX48" fmla="*/ 4241658 w 8114427"/>
              <a:gd name="connsiteY48" fmla="*/ 821713 h 5376282"/>
              <a:gd name="connsiteX49" fmla="*/ 4271540 w 8114427"/>
              <a:gd name="connsiteY49" fmla="*/ 851595 h 5376282"/>
              <a:gd name="connsiteX50" fmla="*/ 4295446 w 8114427"/>
              <a:gd name="connsiteY50" fmla="*/ 905383 h 5376282"/>
              <a:gd name="connsiteX51" fmla="*/ 4301423 w 8114427"/>
              <a:gd name="connsiteY51" fmla="*/ 953195 h 5376282"/>
              <a:gd name="connsiteX52" fmla="*/ 4343258 w 8114427"/>
              <a:gd name="connsiteY52" fmla="*/ 1001007 h 5376282"/>
              <a:gd name="connsiteX53" fmla="*/ 4408999 w 8114427"/>
              <a:gd name="connsiteY53" fmla="*/ 1012960 h 5376282"/>
              <a:gd name="connsiteX54" fmla="*/ 4462787 w 8114427"/>
              <a:gd name="connsiteY54" fmla="*/ 1060772 h 5376282"/>
              <a:gd name="connsiteX55" fmla="*/ 4504623 w 8114427"/>
              <a:gd name="connsiteY55" fmla="*/ 1114560 h 5376282"/>
              <a:gd name="connsiteX56" fmla="*/ 4558411 w 8114427"/>
              <a:gd name="connsiteY56" fmla="*/ 1168348 h 5376282"/>
              <a:gd name="connsiteX57" fmla="*/ 4576340 w 8114427"/>
              <a:gd name="connsiteY57" fmla="*/ 1198230 h 5376282"/>
              <a:gd name="connsiteX58" fmla="*/ 4630129 w 8114427"/>
              <a:gd name="connsiteY58" fmla="*/ 1246042 h 5376282"/>
              <a:gd name="connsiteX59" fmla="*/ 4683917 w 8114427"/>
              <a:gd name="connsiteY59" fmla="*/ 1293854 h 5376282"/>
              <a:gd name="connsiteX60" fmla="*/ 4689893 w 8114427"/>
              <a:gd name="connsiteY60" fmla="*/ 1293854 h 5376282"/>
              <a:gd name="connsiteX61" fmla="*/ 4749658 w 8114427"/>
              <a:gd name="connsiteY61" fmla="*/ 1311783 h 5376282"/>
              <a:gd name="connsiteX62" fmla="*/ 4791493 w 8114427"/>
              <a:gd name="connsiteY62" fmla="*/ 1365572 h 5376282"/>
              <a:gd name="connsiteX63" fmla="*/ 4797470 w 8114427"/>
              <a:gd name="connsiteY63" fmla="*/ 1377524 h 5376282"/>
              <a:gd name="connsiteX64" fmla="*/ 4821376 w 8114427"/>
              <a:gd name="connsiteY64" fmla="*/ 1401430 h 5376282"/>
              <a:gd name="connsiteX65" fmla="*/ 4845281 w 8114427"/>
              <a:gd name="connsiteY65" fmla="*/ 1443266 h 5376282"/>
              <a:gd name="connsiteX66" fmla="*/ 4851258 w 8114427"/>
              <a:gd name="connsiteY66" fmla="*/ 1491077 h 5376282"/>
              <a:gd name="connsiteX67" fmla="*/ 4863211 w 8114427"/>
              <a:gd name="connsiteY67" fmla="*/ 1514983 h 5376282"/>
              <a:gd name="connsiteX68" fmla="*/ 4887117 w 8114427"/>
              <a:gd name="connsiteY68" fmla="*/ 1544866 h 5376282"/>
              <a:gd name="connsiteX69" fmla="*/ 4911023 w 8114427"/>
              <a:gd name="connsiteY69" fmla="*/ 1580724 h 5376282"/>
              <a:gd name="connsiteX70" fmla="*/ 4922976 w 8114427"/>
              <a:gd name="connsiteY70" fmla="*/ 1610607 h 5376282"/>
              <a:gd name="connsiteX71" fmla="*/ 4899070 w 8114427"/>
              <a:gd name="connsiteY71" fmla="*/ 1664395 h 5376282"/>
              <a:gd name="connsiteX72" fmla="*/ 4922976 w 8114427"/>
              <a:gd name="connsiteY72" fmla="*/ 1712207 h 5376282"/>
              <a:gd name="connsiteX73" fmla="*/ 4934929 w 8114427"/>
              <a:gd name="connsiteY73" fmla="*/ 1742089 h 5376282"/>
              <a:gd name="connsiteX74" fmla="*/ 4952858 w 8114427"/>
              <a:gd name="connsiteY74" fmla="*/ 1783924 h 5376282"/>
              <a:gd name="connsiteX75" fmla="*/ 4964811 w 8114427"/>
              <a:gd name="connsiteY75" fmla="*/ 1801854 h 5376282"/>
              <a:gd name="connsiteX76" fmla="*/ 4964811 w 8114427"/>
              <a:gd name="connsiteY76" fmla="*/ 1831736 h 5376282"/>
              <a:gd name="connsiteX77" fmla="*/ 5012623 w 8114427"/>
              <a:gd name="connsiteY77" fmla="*/ 1891501 h 5376282"/>
              <a:gd name="connsiteX78" fmla="*/ 5042505 w 8114427"/>
              <a:gd name="connsiteY78" fmla="*/ 1909430 h 5376282"/>
              <a:gd name="connsiteX79" fmla="*/ 5048481 w 8114427"/>
              <a:gd name="connsiteY79" fmla="*/ 1903454 h 5376282"/>
              <a:gd name="connsiteX80" fmla="*/ 5090317 w 8114427"/>
              <a:gd name="connsiteY80" fmla="*/ 1921383 h 5376282"/>
              <a:gd name="connsiteX81" fmla="*/ 5144105 w 8114427"/>
              <a:gd name="connsiteY81" fmla="*/ 1969195 h 5376282"/>
              <a:gd name="connsiteX82" fmla="*/ 5185940 w 8114427"/>
              <a:gd name="connsiteY82" fmla="*/ 2005054 h 5376282"/>
              <a:gd name="connsiteX83" fmla="*/ 5221799 w 8114427"/>
              <a:gd name="connsiteY83" fmla="*/ 2017007 h 5376282"/>
              <a:gd name="connsiteX84" fmla="*/ 5275587 w 8114427"/>
              <a:gd name="connsiteY84" fmla="*/ 2028960 h 5376282"/>
              <a:gd name="connsiteX85" fmla="*/ 5275587 w 8114427"/>
              <a:gd name="connsiteY85" fmla="*/ 2052866 h 5376282"/>
              <a:gd name="connsiteX86" fmla="*/ 5323399 w 8114427"/>
              <a:gd name="connsiteY86" fmla="*/ 2082748 h 5376282"/>
              <a:gd name="connsiteX87" fmla="*/ 5359258 w 8114427"/>
              <a:gd name="connsiteY87" fmla="*/ 2088724 h 5376282"/>
              <a:gd name="connsiteX88" fmla="*/ 5401093 w 8114427"/>
              <a:gd name="connsiteY88" fmla="*/ 2124583 h 5376282"/>
              <a:gd name="connsiteX89" fmla="*/ 5430976 w 8114427"/>
              <a:gd name="connsiteY89" fmla="*/ 2142513 h 5376282"/>
              <a:gd name="connsiteX90" fmla="*/ 5442929 w 8114427"/>
              <a:gd name="connsiteY90" fmla="*/ 2148489 h 5376282"/>
              <a:gd name="connsiteX91" fmla="*/ 5466834 w 8114427"/>
              <a:gd name="connsiteY91" fmla="*/ 2154466 h 5376282"/>
              <a:gd name="connsiteX92" fmla="*/ 5526599 w 8114427"/>
              <a:gd name="connsiteY92" fmla="*/ 2178372 h 5376282"/>
              <a:gd name="connsiteX93" fmla="*/ 5550505 w 8114427"/>
              <a:gd name="connsiteY93" fmla="*/ 2154466 h 5376282"/>
              <a:gd name="connsiteX94" fmla="*/ 5574411 w 8114427"/>
              <a:gd name="connsiteY94" fmla="*/ 2130560 h 5376282"/>
              <a:gd name="connsiteX95" fmla="*/ 5604293 w 8114427"/>
              <a:gd name="connsiteY95" fmla="*/ 2088724 h 5376282"/>
              <a:gd name="connsiteX96" fmla="*/ 5646129 w 8114427"/>
              <a:gd name="connsiteY96" fmla="*/ 2064819 h 5376282"/>
              <a:gd name="connsiteX97" fmla="*/ 5634176 w 8114427"/>
              <a:gd name="connsiteY97" fmla="*/ 2046889 h 5376282"/>
              <a:gd name="connsiteX98" fmla="*/ 5634176 w 8114427"/>
              <a:gd name="connsiteY98" fmla="*/ 2011030 h 5376282"/>
              <a:gd name="connsiteX99" fmla="*/ 5670034 w 8114427"/>
              <a:gd name="connsiteY99" fmla="*/ 1975172 h 5376282"/>
              <a:gd name="connsiteX100" fmla="*/ 5670034 w 8114427"/>
              <a:gd name="connsiteY100" fmla="*/ 1957242 h 5376282"/>
              <a:gd name="connsiteX101" fmla="*/ 5735776 w 8114427"/>
              <a:gd name="connsiteY101" fmla="*/ 1819783 h 5376282"/>
              <a:gd name="connsiteX102" fmla="*/ 5753705 w 8114427"/>
              <a:gd name="connsiteY102" fmla="*/ 1813807 h 5376282"/>
              <a:gd name="connsiteX103" fmla="*/ 5843352 w 8114427"/>
              <a:gd name="connsiteY103" fmla="*/ 1795877 h 5376282"/>
              <a:gd name="connsiteX104" fmla="*/ 5855305 w 8114427"/>
              <a:gd name="connsiteY104" fmla="*/ 1795877 h 5376282"/>
              <a:gd name="connsiteX105" fmla="*/ 5879210 w 8114427"/>
              <a:gd name="connsiteY105" fmla="*/ 1765996 h 5376282"/>
              <a:gd name="connsiteX106" fmla="*/ 6070456 w 8114427"/>
              <a:gd name="connsiteY106" fmla="*/ 1789901 h 5376282"/>
              <a:gd name="connsiteX107" fmla="*/ 6219869 w 8114427"/>
              <a:gd name="connsiteY107" fmla="*/ 1807830 h 5376282"/>
              <a:gd name="connsiteX108" fmla="*/ 6291586 w 8114427"/>
              <a:gd name="connsiteY108" fmla="*/ 1849666 h 5376282"/>
              <a:gd name="connsiteX109" fmla="*/ 6327444 w 8114427"/>
              <a:gd name="connsiteY109" fmla="*/ 1897477 h 5376282"/>
              <a:gd name="connsiteX110" fmla="*/ 6333421 w 8114427"/>
              <a:gd name="connsiteY110" fmla="*/ 1939313 h 5376282"/>
              <a:gd name="connsiteX111" fmla="*/ 6423067 w 8114427"/>
              <a:gd name="connsiteY111" fmla="*/ 1951266 h 5376282"/>
              <a:gd name="connsiteX112" fmla="*/ 6452950 w 8114427"/>
              <a:gd name="connsiteY112" fmla="*/ 2017007 h 5376282"/>
              <a:gd name="connsiteX113" fmla="*/ 6512713 w 8114427"/>
              <a:gd name="connsiteY113" fmla="*/ 2046889 h 5376282"/>
              <a:gd name="connsiteX114" fmla="*/ 6584431 w 8114427"/>
              <a:gd name="connsiteY114" fmla="*/ 2118606 h 5376282"/>
              <a:gd name="connsiteX115" fmla="*/ 6620289 w 8114427"/>
              <a:gd name="connsiteY115" fmla="*/ 2256065 h 5376282"/>
              <a:gd name="connsiteX116" fmla="*/ 6703960 w 8114427"/>
              <a:gd name="connsiteY116" fmla="*/ 2381572 h 5376282"/>
              <a:gd name="connsiteX117" fmla="*/ 6745795 w 8114427"/>
              <a:gd name="connsiteY117" fmla="*/ 2501101 h 5376282"/>
              <a:gd name="connsiteX118" fmla="*/ 6829465 w 8114427"/>
              <a:gd name="connsiteY118" fmla="*/ 2560866 h 5376282"/>
              <a:gd name="connsiteX119" fmla="*/ 6889229 w 8114427"/>
              <a:gd name="connsiteY119" fmla="*/ 2650512 h 5376282"/>
              <a:gd name="connsiteX120" fmla="*/ 6948993 w 8114427"/>
              <a:gd name="connsiteY120" fmla="*/ 2758089 h 5376282"/>
              <a:gd name="connsiteX121" fmla="*/ 6996805 w 8114427"/>
              <a:gd name="connsiteY121" fmla="*/ 2805900 h 5376282"/>
              <a:gd name="connsiteX122" fmla="*/ 7068521 w 8114427"/>
              <a:gd name="connsiteY122" fmla="*/ 2829806 h 5376282"/>
              <a:gd name="connsiteX123" fmla="*/ 7080473 w 8114427"/>
              <a:gd name="connsiteY123" fmla="*/ 2907501 h 5376282"/>
              <a:gd name="connsiteX124" fmla="*/ 7086450 w 8114427"/>
              <a:gd name="connsiteY124" fmla="*/ 2979218 h 5376282"/>
              <a:gd name="connsiteX125" fmla="*/ 7104378 w 8114427"/>
              <a:gd name="connsiteY125" fmla="*/ 3080819 h 5376282"/>
              <a:gd name="connsiteX126" fmla="*/ 7146214 w 8114427"/>
              <a:gd name="connsiteY126" fmla="*/ 3182419 h 5376282"/>
              <a:gd name="connsiteX127" fmla="*/ 7176095 w 8114427"/>
              <a:gd name="connsiteY127" fmla="*/ 3194372 h 5376282"/>
              <a:gd name="connsiteX128" fmla="*/ 7200002 w 8114427"/>
              <a:gd name="connsiteY128" fmla="*/ 3260112 h 5376282"/>
              <a:gd name="connsiteX129" fmla="*/ 7277694 w 8114427"/>
              <a:gd name="connsiteY129" fmla="*/ 3361711 h 5376282"/>
              <a:gd name="connsiteX130" fmla="*/ 7385271 w 8114427"/>
              <a:gd name="connsiteY130" fmla="*/ 3391593 h 5376282"/>
              <a:gd name="connsiteX131" fmla="*/ 7451012 w 8114427"/>
              <a:gd name="connsiteY131" fmla="*/ 3445381 h 5376282"/>
              <a:gd name="connsiteX132" fmla="*/ 7558588 w 8114427"/>
              <a:gd name="connsiteY132" fmla="*/ 3451357 h 5376282"/>
              <a:gd name="connsiteX133" fmla="*/ 7630305 w 8114427"/>
              <a:gd name="connsiteY133" fmla="*/ 3517097 h 5376282"/>
              <a:gd name="connsiteX134" fmla="*/ 7702023 w 8114427"/>
              <a:gd name="connsiteY134" fmla="*/ 3546980 h 5376282"/>
              <a:gd name="connsiteX135" fmla="*/ 7857410 w 8114427"/>
              <a:gd name="connsiteY135" fmla="*/ 3535026 h 5376282"/>
              <a:gd name="connsiteX136" fmla="*/ 7970962 w 8114427"/>
              <a:gd name="connsiteY136" fmla="*/ 3588814 h 5376282"/>
              <a:gd name="connsiteX137" fmla="*/ 8012796 w 8114427"/>
              <a:gd name="connsiteY137" fmla="*/ 3612720 h 5376282"/>
              <a:gd name="connsiteX138" fmla="*/ 8090490 w 8114427"/>
              <a:gd name="connsiteY138" fmla="*/ 3564909 h 5376282"/>
              <a:gd name="connsiteX139" fmla="*/ 8108418 w 8114427"/>
              <a:gd name="connsiteY139" fmla="*/ 3558932 h 5376282"/>
              <a:gd name="connsiteX140" fmla="*/ 8114394 w 8114427"/>
              <a:gd name="connsiteY140" fmla="*/ 3720296 h 5376282"/>
              <a:gd name="connsiteX141" fmla="*/ 8030724 w 8114427"/>
              <a:gd name="connsiteY141" fmla="*/ 3893614 h 5376282"/>
              <a:gd name="connsiteX142" fmla="*/ 7970960 w 8114427"/>
              <a:gd name="connsiteY142" fmla="*/ 4054978 h 5376282"/>
              <a:gd name="connsiteX143" fmla="*/ 7929124 w 8114427"/>
              <a:gd name="connsiteY143" fmla="*/ 4365754 h 5376282"/>
              <a:gd name="connsiteX144" fmla="*/ 7911195 w 8114427"/>
              <a:gd name="connsiteY144" fmla="*/ 4568954 h 5376282"/>
              <a:gd name="connsiteX145" fmla="*/ 7917171 w 8114427"/>
              <a:gd name="connsiteY145" fmla="*/ 4736295 h 5376282"/>
              <a:gd name="connsiteX146" fmla="*/ 7917171 w 8114427"/>
              <a:gd name="connsiteY146" fmla="*/ 4867777 h 5376282"/>
              <a:gd name="connsiteX147" fmla="*/ 7929124 w 8114427"/>
              <a:gd name="connsiteY147" fmla="*/ 5029141 h 5376282"/>
              <a:gd name="connsiteX148" fmla="*/ 7893266 w 8114427"/>
              <a:gd name="connsiteY148" fmla="*/ 5166599 h 5376282"/>
              <a:gd name="connsiteX149" fmla="*/ 7905219 w 8114427"/>
              <a:gd name="connsiteY149" fmla="*/ 5280152 h 5376282"/>
              <a:gd name="connsiteX150" fmla="*/ 7935101 w 8114427"/>
              <a:gd name="connsiteY150" fmla="*/ 5369799 h 5376282"/>
              <a:gd name="connsiteX151" fmla="*/ 7911195 w 8114427"/>
              <a:gd name="connsiteY151" fmla="*/ 5369798 h 5376282"/>
              <a:gd name="connsiteX152" fmla="*/ 7815571 w 8114427"/>
              <a:gd name="connsiteY152" fmla="*/ 5327962 h 5376282"/>
              <a:gd name="connsiteX153" fmla="*/ 7725924 w 8114427"/>
              <a:gd name="connsiteY153" fmla="*/ 5286127 h 5376282"/>
              <a:gd name="connsiteX154" fmla="*/ 7678113 w 8114427"/>
              <a:gd name="connsiteY154" fmla="*/ 5292104 h 5376282"/>
              <a:gd name="connsiteX155" fmla="*/ 7546631 w 8114427"/>
              <a:gd name="connsiteY155" fmla="*/ 5298081 h 5376282"/>
              <a:gd name="connsiteX156" fmla="*/ 7474913 w 8114427"/>
              <a:gd name="connsiteY156" fmla="*/ 5310034 h 5376282"/>
              <a:gd name="connsiteX157" fmla="*/ 7445031 w 8114427"/>
              <a:gd name="connsiteY157" fmla="*/ 5339916 h 5376282"/>
              <a:gd name="connsiteX158" fmla="*/ 7259760 w 8114427"/>
              <a:gd name="connsiteY158" fmla="*/ 5298080 h 5376282"/>
              <a:gd name="connsiteX159" fmla="*/ 7214129 w 8114427"/>
              <a:gd name="connsiteY159" fmla="*/ 5192855 h 5376282"/>
              <a:gd name="connsiteX160" fmla="*/ 7179460 w 8114427"/>
              <a:gd name="connsiteY160" fmla="*/ 5214524 h 5376282"/>
              <a:gd name="connsiteX161" fmla="*/ 7144791 w 8114427"/>
              <a:gd name="connsiteY161" fmla="*/ 5179854 h 5376282"/>
              <a:gd name="connsiteX162" fmla="*/ 7127456 w 8114427"/>
              <a:gd name="connsiteY162" fmla="*/ 5218856 h 5376282"/>
              <a:gd name="connsiteX163" fmla="*/ 6915107 w 8114427"/>
              <a:gd name="connsiteY163" fmla="*/ 5145184 h 5376282"/>
              <a:gd name="connsiteX164" fmla="*/ 6893439 w 8114427"/>
              <a:gd name="connsiteY164" fmla="*/ 5097514 h 5376282"/>
              <a:gd name="connsiteX165" fmla="*/ 6941109 w 8114427"/>
              <a:gd name="connsiteY165" fmla="*/ 5054178 h 5376282"/>
              <a:gd name="connsiteX166" fmla="*/ 6906440 w 8114427"/>
              <a:gd name="connsiteY166" fmla="*/ 4976172 h 5376282"/>
              <a:gd name="connsiteX167" fmla="*/ 6863104 w 8114427"/>
              <a:gd name="connsiteY167" fmla="*/ 4980506 h 5376282"/>
              <a:gd name="connsiteX168" fmla="*/ 6880438 w 8114427"/>
              <a:gd name="connsiteY168" fmla="*/ 4928502 h 5376282"/>
              <a:gd name="connsiteX169" fmla="*/ 6780764 w 8114427"/>
              <a:gd name="connsiteY169" fmla="*/ 4928502 h 5376282"/>
              <a:gd name="connsiteX170" fmla="*/ 6750429 w 8114427"/>
              <a:gd name="connsiteY170" fmla="*/ 4958837 h 5376282"/>
              <a:gd name="connsiteX171" fmla="*/ 6715759 w 8114427"/>
              <a:gd name="connsiteY171" fmla="*/ 4950170 h 5376282"/>
              <a:gd name="connsiteX172" fmla="*/ 6702758 w 8114427"/>
              <a:gd name="connsiteY172" fmla="*/ 4915501 h 5376282"/>
              <a:gd name="connsiteX173" fmla="*/ 6698424 w 8114427"/>
              <a:gd name="connsiteY173" fmla="*/ 4824495 h 5376282"/>
              <a:gd name="connsiteX174" fmla="*/ 6681090 w 8114427"/>
              <a:gd name="connsiteY174" fmla="*/ 4729155 h 5376282"/>
              <a:gd name="connsiteX175" fmla="*/ 6685423 w 8114427"/>
              <a:gd name="connsiteY175" fmla="*/ 4659816 h 5376282"/>
              <a:gd name="connsiteX176" fmla="*/ 6620418 w 8114427"/>
              <a:gd name="connsiteY176" fmla="*/ 4573142 h 5376282"/>
              <a:gd name="connsiteX177" fmla="*/ 6624753 w 8114427"/>
              <a:gd name="connsiteY177" fmla="*/ 4425798 h 5376282"/>
              <a:gd name="connsiteX178" fmla="*/ 6529412 w 8114427"/>
              <a:gd name="connsiteY178" fmla="*/ 4304457 h 5376282"/>
              <a:gd name="connsiteX179" fmla="*/ 6494743 w 8114427"/>
              <a:gd name="connsiteY179" fmla="*/ 4261120 h 5376282"/>
              <a:gd name="connsiteX180" fmla="*/ 6438406 w 8114427"/>
              <a:gd name="connsiteY180" fmla="*/ 4274121 h 5376282"/>
              <a:gd name="connsiteX181" fmla="*/ 6395069 w 8114427"/>
              <a:gd name="connsiteY181" fmla="*/ 4252453 h 5376282"/>
              <a:gd name="connsiteX182" fmla="*/ 6356067 w 8114427"/>
              <a:gd name="connsiteY182" fmla="*/ 4174447 h 5376282"/>
              <a:gd name="connsiteX183" fmla="*/ 6299729 w 8114427"/>
              <a:gd name="connsiteY183" fmla="*/ 4183114 h 5376282"/>
              <a:gd name="connsiteX184" fmla="*/ 6243391 w 8114427"/>
              <a:gd name="connsiteY184" fmla="*/ 4204783 h 5376282"/>
              <a:gd name="connsiteX185" fmla="*/ 6165385 w 8114427"/>
              <a:gd name="connsiteY185" fmla="*/ 4209116 h 5376282"/>
              <a:gd name="connsiteX186" fmla="*/ 6161052 w 8114427"/>
              <a:gd name="connsiteY186" fmla="*/ 4174447 h 5376282"/>
              <a:gd name="connsiteX187" fmla="*/ 6182721 w 8114427"/>
              <a:gd name="connsiteY187" fmla="*/ 4165779 h 5376282"/>
              <a:gd name="connsiteX188" fmla="*/ 6139384 w 8114427"/>
              <a:gd name="connsiteY188" fmla="*/ 4126776 h 5376282"/>
              <a:gd name="connsiteX189" fmla="*/ 6100381 w 8114427"/>
              <a:gd name="connsiteY189" fmla="*/ 4113776 h 5376282"/>
              <a:gd name="connsiteX190" fmla="*/ 6018041 w 8114427"/>
              <a:gd name="connsiteY190" fmla="*/ 4035770 h 5376282"/>
              <a:gd name="connsiteX191" fmla="*/ 5840362 w 8114427"/>
              <a:gd name="connsiteY191" fmla="*/ 4014102 h 5376282"/>
              <a:gd name="connsiteX192" fmla="*/ 5788357 w 8114427"/>
              <a:gd name="connsiteY192" fmla="*/ 4027103 h 5376282"/>
              <a:gd name="connsiteX193" fmla="*/ 5736354 w 8114427"/>
              <a:gd name="connsiteY193" fmla="*/ 4035771 h 5376282"/>
              <a:gd name="connsiteX194" fmla="*/ 5745022 w 8114427"/>
              <a:gd name="connsiteY194" fmla="*/ 4079107 h 5376282"/>
              <a:gd name="connsiteX195" fmla="*/ 5801360 w 8114427"/>
              <a:gd name="connsiteY195" fmla="*/ 4157112 h 5376282"/>
              <a:gd name="connsiteX196" fmla="*/ 5801359 w 8114427"/>
              <a:gd name="connsiteY196" fmla="*/ 4339126 h 5376282"/>
              <a:gd name="connsiteX197" fmla="*/ 5675683 w 8114427"/>
              <a:gd name="connsiteY197" fmla="*/ 4365128 h 5376282"/>
              <a:gd name="connsiteX198" fmla="*/ 5558675 w 8114427"/>
              <a:gd name="connsiteY198" fmla="*/ 4352126 h 5376282"/>
              <a:gd name="connsiteX199" fmla="*/ 5467668 w 8114427"/>
              <a:gd name="connsiteY199" fmla="*/ 4330458 h 5376282"/>
              <a:gd name="connsiteX200" fmla="*/ 5406997 w 8114427"/>
              <a:gd name="connsiteY200" fmla="*/ 4352127 h 5376282"/>
              <a:gd name="connsiteX201" fmla="*/ 5359327 w 8114427"/>
              <a:gd name="connsiteY201" fmla="*/ 4399797 h 5376282"/>
              <a:gd name="connsiteX202" fmla="*/ 5298656 w 8114427"/>
              <a:gd name="connsiteY202" fmla="*/ 4443134 h 5376282"/>
              <a:gd name="connsiteX203" fmla="*/ 5272654 w 8114427"/>
              <a:gd name="connsiteY203" fmla="*/ 4486469 h 5376282"/>
              <a:gd name="connsiteX204" fmla="*/ 5198982 w 8114427"/>
              <a:gd name="connsiteY204" fmla="*/ 4521139 h 5376282"/>
              <a:gd name="connsiteX205" fmla="*/ 5203315 w 8114427"/>
              <a:gd name="connsiteY205" fmla="*/ 4577477 h 5376282"/>
              <a:gd name="connsiteX206" fmla="*/ 5185981 w 8114427"/>
              <a:gd name="connsiteY206" fmla="*/ 4616479 h 5376282"/>
              <a:gd name="connsiteX207" fmla="*/ 5190315 w 8114427"/>
              <a:gd name="connsiteY207" fmla="*/ 4677150 h 5376282"/>
              <a:gd name="connsiteX208" fmla="*/ 5216316 w 8114427"/>
              <a:gd name="connsiteY208" fmla="*/ 4737821 h 5376282"/>
              <a:gd name="connsiteX209" fmla="*/ 5164312 w 8114427"/>
              <a:gd name="connsiteY209" fmla="*/ 4733488 h 5376282"/>
              <a:gd name="connsiteX210" fmla="*/ 5138311 w 8114427"/>
              <a:gd name="connsiteY210" fmla="*/ 4776824 h 5376282"/>
              <a:gd name="connsiteX211" fmla="*/ 5073306 w 8114427"/>
              <a:gd name="connsiteY211" fmla="*/ 4824494 h 5376282"/>
              <a:gd name="connsiteX212" fmla="*/ 5073306 w 8114427"/>
              <a:gd name="connsiteY212" fmla="*/ 4941503 h 5376282"/>
              <a:gd name="connsiteX213" fmla="*/ 5042970 w 8114427"/>
              <a:gd name="connsiteY213" fmla="*/ 4971838 h 5376282"/>
              <a:gd name="connsiteX214" fmla="*/ 5016969 w 8114427"/>
              <a:gd name="connsiteY214" fmla="*/ 5231857 h 5376282"/>
              <a:gd name="connsiteX215" fmla="*/ 4973633 w 8114427"/>
              <a:gd name="connsiteY215" fmla="*/ 5366201 h 5376282"/>
              <a:gd name="connsiteX216" fmla="*/ 4947631 w 8114427"/>
              <a:gd name="connsiteY216" fmla="*/ 5309863 h 5376282"/>
              <a:gd name="connsiteX217" fmla="*/ 4886959 w 8114427"/>
              <a:gd name="connsiteY217" fmla="*/ 5318530 h 5376282"/>
              <a:gd name="connsiteX218" fmla="*/ 4808953 w 8114427"/>
              <a:gd name="connsiteY218" fmla="*/ 5288195 h 5376282"/>
              <a:gd name="connsiteX219" fmla="*/ 4813287 w 8114427"/>
              <a:gd name="connsiteY219" fmla="*/ 5223190 h 5376282"/>
              <a:gd name="connsiteX220" fmla="*/ 4765617 w 8114427"/>
              <a:gd name="connsiteY220" fmla="*/ 5205855 h 5376282"/>
              <a:gd name="connsiteX221" fmla="*/ 4665944 w 8114427"/>
              <a:gd name="connsiteY221" fmla="*/ 5249192 h 5376282"/>
              <a:gd name="connsiteX222" fmla="*/ 4657276 w 8114427"/>
              <a:gd name="connsiteY222" fmla="*/ 5197189 h 5376282"/>
              <a:gd name="connsiteX223" fmla="*/ 4700612 w 8114427"/>
              <a:gd name="connsiteY223" fmla="*/ 5136518 h 5376282"/>
              <a:gd name="connsiteX224" fmla="*/ 4665943 w 8114427"/>
              <a:gd name="connsiteY224" fmla="*/ 5062846 h 5376282"/>
              <a:gd name="connsiteX225" fmla="*/ 4587937 w 8114427"/>
              <a:gd name="connsiteY225" fmla="*/ 5015175 h 5376282"/>
              <a:gd name="connsiteX226" fmla="*/ 4488263 w 8114427"/>
              <a:gd name="connsiteY226" fmla="*/ 5006508 h 5376282"/>
              <a:gd name="connsiteX227" fmla="*/ 4457927 w 8114427"/>
              <a:gd name="connsiteY227" fmla="*/ 5015175 h 5376282"/>
              <a:gd name="connsiteX228" fmla="*/ 4462261 w 8114427"/>
              <a:gd name="connsiteY228" fmla="*/ 5067178 h 5376282"/>
              <a:gd name="connsiteX229" fmla="*/ 4388589 w 8114427"/>
              <a:gd name="connsiteY229" fmla="*/ 5114849 h 5376282"/>
              <a:gd name="connsiteX230" fmla="*/ 4462261 w 8114427"/>
              <a:gd name="connsiteY230" fmla="*/ 5266528 h 5376282"/>
              <a:gd name="connsiteX231" fmla="*/ 4405924 w 8114427"/>
              <a:gd name="connsiteY231" fmla="*/ 5266528 h 5376282"/>
              <a:gd name="connsiteX232" fmla="*/ 4384256 w 8114427"/>
              <a:gd name="connsiteY232" fmla="*/ 5262193 h 5376282"/>
              <a:gd name="connsiteX233" fmla="*/ 4349588 w 8114427"/>
              <a:gd name="connsiteY233" fmla="*/ 5262193 h 5376282"/>
              <a:gd name="connsiteX234" fmla="*/ 4340919 w 8114427"/>
              <a:gd name="connsiteY234" fmla="*/ 5270860 h 5376282"/>
              <a:gd name="connsiteX235" fmla="*/ 4210910 w 8114427"/>
              <a:gd name="connsiteY235" fmla="*/ 5097514 h 5376282"/>
              <a:gd name="connsiteX236" fmla="*/ 4059232 w 8114427"/>
              <a:gd name="connsiteY236" fmla="*/ 4915502 h 5376282"/>
              <a:gd name="connsiteX237" fmla="*/ 4033230 w 8114427"/>
              <a:gd name="connsiteY237" fmla="*/ 4919835 h 5376282"/>
              <a:gd name="connsiteX238" fmla="*/ 3985560 w 8114427"/>
              <a:gd name="connsiteY238" fmla="*/ 4798492 h 5376282"/>
              <a:gd name="connsiteX239" fmla="*/ 3881553 w 8114427"/>
              <a:gd name="connsiteY239" fmla="*/ 4690151 h 5376282"/>
              <a:gd name="connsiteX240" fmla="*/ 3838216 w 8114427"/>
              <a:gd name="connsiteY240" fmla="*/ 4586143 h 5376282"/>
              <a:gd name="connsiteX241" fmla="*/ 3755877 w 8114427"/>
              <a:gd name="connsiteY241" fmla="*/ 4490803 h 5376282"/>
              <a:gd name="connsiteX242" fmla="*/ 3569530 w 8114427"/>
              <a:gd name="connsiteY242" fmla="*/ 4334792 h 5376282"/>
              <a:gd name="connsiteX243" fmla="*/ 3465522 w 8114427"/>
              <a:gd name="connsiteY243" fmla="*/ 4243785 h 5376282"/>
              <a:gd name="connsiteX244" fmla="*/ 3391850 w 8114427"/>
              <a:gd name="connsiteY244" fmla="*/ 4161446 h 5376282"/>
              <a:gd name="connsiteX245" fmla="*/ 3365848 w 8114427"/>
              <a:gd name="connsiteY245" fmla="*/ 4096441 h 5376282"/>
              <a:gd name="connsiteX246" fmla="*/ 3296510 w 8114427"/>
              <a:gd name="connsiteY246" fmla="*/ 4035770 h 5376282"/>
              <a:gd name="connsiteX247" fmla="*/ 3279175 w 8114427"/>
              <a:gd name="connsiteY247" fmla="*/ 3966432 h 5376282"/>
              <a:gd name="connsiteX248" fmla="*/ 3248839 w 8114427"/>
              <a:gd name="connsiteY248" fmla="*/ 3936096 h 5376282"/>
              <a:gd name="connsiteX249" fmla="*/ 3240172 w 8114427"/>
              <a:gd name="connsiteY249" fmla="*/ 3905760 h 5376282"/>
              <a:gd name="connsiteX250" fmla="*/ 3114497 w 8114427"/>
              <a:gd name="connsiteY250" fmla="*/ 3797419 h 5376282"/>
              <a:gd name="connsiteX251" fmla="*/ 2980153 w 8114427"/>
              <a:gd name="connsiteY251" fmla="*/ 3758416 h 5376282"/>
              <a:gd name="connsiteX252" fmla="*/ 2923815 w 8114427"/>
              <a:gd name="connsiteY252" fmla="*/ 3697746 h 5376282"/>
              <a:gd name="connsiteX253" fmla="*/ 2867480 w 8114427"/>
              <a:gd name="connsiteY253" fmla="*/ 3650075 h 5376282"/>
              <a:gd name="connsiteX254" fmla="*/ 2806810 w 8114427"/>
              <a:gd name="connsiteY254" fmla="*/ 3637074 h 5376282"/>
              <a:gd name="connsiteX255" fmla="*/ 2798142 w 8114427"/>
              <a:gd name="connsiteY255" fmla="*/ 3524399 h 5376282"/>
              <a:gd name="connsiteX256" fmla="*/ 2798143 w 8114427"/>
              <a:gd name="connsiteY256" fmla="*/ 3463728 h 5376282"/>
              <a:gd name="connsiteX257" fmla="*/ 2884816 w 8114427"/>
              <a:gd name="connsiteY257" fmla="*/ 3351053 h 5376282"/>
              <a:gd name="connsiteX258" fmla="*/ 2880504 w 8114427"/>
              <a:gd name="connsiteY258" fmla="*/ 3250100 h 5376282"/>
              <a:gd name="connsiteX259" fmla="*/ 2810649 w 8114427"/>
              <a:gd name="connsiteY259" fmla="*/ 3120674 h 5376282"/>
              <a:gd name="connsiteX260" fmla="*/ 2719113 w 8114427"/>
              <a:gd name="connsiteY260" fmla="*/ 3110284 h 5376282"/>
              <a:gd name="connsiteX261" fmla="*/ 2659973 w 8114427"/>
              <a:gd name="connsiteY261" fmla="*/ 3080958 h 5376282"/>
              <a:gd name="connsiteX0" fmla="*/ 1574096 w 8114427"/>
              <a:gd name="connsiteY0" fmla="*/ 3303354 h 5376282"/>
              <a:gd name="connsiteX1" fmla="*/ 1286468 w 8114427"/>
              <a:gd name="connsiteY1" fmla="*/ 2849501 h 5376282"/>
              <a:gd name="connsiteX2" fmla="*/ 1117399 w 8114427"/>
              <a:gd name="connsiteY2" fmla="*/ 2882837 h 5376282"/>
              <a:gd name="connsiteX3" fmla="*/ 1048343 w 8114427"/>
              <a:gd name="connsiteY3" fmla="*/ 2916176 h 5376282"/>
              <a:gd name="connsiteX4" fmla="*/ 903086 w 8114427"/>
              <a:gd name="connsiteY4" fmla="*/ 2778063 h 5376282"/>
              <a:gd name="connsiteX5" fmla="*/ 845937 w 8114427"/>
              <a:gd name="connsiteY5" fmla="*/ 2687575 h 5376282"/>
              <a:gd name="connsiteX6" fmla="*/ 714968 w 8114427"/>
              <a:gd name="connsiteY6" fmla="*/ 2630426 h 5376282"/>
              <a:gd name="connsiteX7" fmla="*/ 703062 w 8114427"/>
              <a:gd name="connsiteY7" fmla="*/ 2544701 h 5376282"/>
              <a:gd name="connsiteX8" fmla="*/ 598286 w 8114427"/>
              <a:gd name="connsiteY8" fmla="*/ 2423257 h 5376282"/>
              <a:gd name="connsiteX9" fmla="*/ 476843 w 8114427"/>
              <a:gd name="connsiteY9" fmla="*/ 2287526 h 5376282"/>
              <a:gd name="connsiteX10" fmla="*/ 622100 w 8114427"/>
              <a:gd name="connsiteY10" fmla="*/ 2330388 h 5376282"/>
              <a:gd name="connsiteX11" fmla="*/ 719731 w 8114427"/>
              <a:gd name="connsiteY11" fmla="*/ 2366107 h 5376282"/>
              <a:gd name="connsiteX12" fmla="*/ 829268 w 8114427"/>
              <a:gd name="connsiteY12" fmla="*/ 2330388 h 5376282"/>
              <a:gd name="connsiteX13" fmla="*/ 933092 w 8114427"/>
              <a:gd name="connsiteY13" fmla="*/ 2462308 h 5376282"/>
              <a:gd name="connsiteX14" fmla="*/ 979286 w 8114427"/>
              <a:gd name="connsiteY14" fmla="*/ 2406588 h 5376282"/>
              <a:gd name="connsiteX15" fmla="*/ 895943 w 8114427"/>
              <a:gd name="connsiteY15" fmla="*/ 2383251 h 5376282"/>
              <a:gd name="connsiteX16" fmla="*/ 897848 w 8114427"/>
              <a:gd name="connsiteY16" fmla="*/ 2294669 h 5376282"/>
              <a:gd name="connsiteX17" fmla="*/ 953093 w 8114427"/>
              <a:gd name="connsiteY17" fmla="*/ 2040828 h 5376282"/>
              <a:gd name="connsiteX18" fmla="*/ 882262 w 8114427"/>
              <a:gd name="connsiteY18" fmla="*/ 1952938 h 5376282"/>
              <a:gd name="connsiteX19" fmla="*/ 819649 w 8114427"/>
              <a:gd name="connsiteY19" fmla="*/ 1842296 h 5376282"/>
              <a:gd name="connsiteX20" fmla="*/ 724892 w 8114427"/>
              <a:gd name="connsiteY20" fmla="*/ 1694990 h 5376282"/>
              <a:gd name="connsiteX21" fmla="*/ 582758 w 8114427"/>
              <a:gd name="connsiteY21" fmla="*/ 1570351 h 5376282"/>
              <a:gd name="connsiteX22" fmla="*/ 490044 w 8114427"/>
              <a:gd name="connsiteY22" fmla="*/ 1461969 h 5376282"/>
              <a:gd name="connsiteX23" fmla="*/ 398787 w 8114427"/>
              <a:gd name="connsiteY23" fmla="*/ 1377494 h 5376282"/>
              <a:gd name="connsiteX24" fmla="*/ 373643 w 8114427"/>
              <a:gd name="connsiteY24" fmla="*/ 1258831 h 5376282"/>
              <a:gd name="connsiteX25" fmla="*/ 379402 w 8114427"/>
              <a:gd name="connsiteY25" fmla="*/ 1151904 h 5376282"/>
              <a:gd name="connsiteX26" fmla="*/ 343327 w 8114427"/>
              <a:gd name="connsiteY26" fmla="*/ 1054238 h 5376282"/>
              <a:gd name="connsiteX27" fmla="*/ 302947 w 8114427"/>
              <a:gd name="connsiteY27" fmla="*/ 996082 h 5376282"/>
              <a:gd name="connsiteX28" fmla="*/ 307902 w 8114427"/>
              <a:gd name="connsiteY28" fmla="*/ 860731 h 5376282"/>
              <a:gd name="connsiteX29" fmla="*/ 218162 w 8114427"/>
              <a:gd name="connsiteY29" fmla="*/ 767429 h 5376282"/>
              <a:gd name="connsiteX30" fmla="*/ 238786 w 8114427"/>
              <a:gd name="connsiteY30" fmla="*/ 673694 h 5376282"/>
              <a:gd name="connsiteX31" fmla="*/ 131859 w 8114427"/>
              <a:gd name="connsiteY31" fmla="*/ 414074 h 5376282"/>
              <a:gd name="connsiteX32" fmla="*/ 179454 w 8114427"/>
              <a:gd name="connsiteY32" fmla="*/ 360503 h 5376282"/>
              <a:gd name="connsiteX33" fmla="*/ 91696 w 8114427"/>
              <a:gd name="connsiteY33" fmla="*/ 241499 h 5376282"/>
              <a:gd name="connsiteX34" fmla="*/ 44535 w 8114427"/>
              <a:gd name="connsiteY34" fmla="*/ 106364 h 5376282"/>
              <a:gd name="connsiteX35" fmla="*/ 73903 w 8114427"/>
              <a:gd name="connsiteY35" fmla="*/ 3029 h 5376282"/>
              <a:gd name="connsiteX36" fmla="*/ 914999 w 8114427"/>
              <a:gd name="connsiteY36" fmla="*/ 32694 h 5376282"/>
              <a:gd name="connsiteX37" fmla="*/ 985387 w 8114427"/>
              <a:gd name="connsiteY37" fmla="*/ 86035 h 5376282"/>
              <a:gd name="connsiteX38" fmla="*/ 1040724 w 8114427"/>
              <a:gd name="connsiteY38" fmla="*/ 212028 h 5376282"/>
              <a:gd name="connsiteX39" fmla="*/ 2217091 w 8114427"/>
              <a:gd name="connsiteY39" fmla="*/ 808490 h 5376282"/>
              <a:gd name="connsiteX40" fmla="*/ 2789562 w 8114427"/>
              <a:gd name="connsiteY40" fmla="*/ 907056 h 5376282"/>
              <a:gd name="connsiteX41" fmla="*/ 3280035 w 8114427"/>
              <a:gd name="connsiteY41" fmla="*/ 953195 h 5376282"/>
              <a:gd name="connsiteX42" fmla="*/ 3494599 w 8114427"/>
              <a:gd name="connsiteY42" fmla="*/ 977101 h 5376282"/>
              <a:gd name="connsiteX43" fmla="*/ 3506552 w 8114427"/>
              <a:gd name="connsiteY43" fmla="*/ 977101 h 5376282"/>
              <a:gd name="connsiteX44" fmla="*/ 3518505 w 8114427"/>
              <a:gd name="connsiteY44" fmla="*/ 779877 h 5376282"/>
              <a:gd name="connsiteX45" fmla="*/ 3518505 w 8114427"/>
              <a:gd name="connsiteY45" fmla="*/ 773901 h 5376282"/>
              <a:gd name="connsiteX46" fmla="*/ 3655964 w 8114427"/>
              <a:gd name="connsiteY46" fmla="*/ 773901 h 5376282"/>
              <a:gd name="connsiteX47" fmla="*/ 4205799 w 8114427"/>
              <a:gd name="connsiteY47" fmla="*/ 821713 h 5376282"/>
              <a:gd name="connsiteX48" fmla="*/ 4241658 w 8114427"/>
              <a:gd name="connsiteY48" fmla="*/ 821713 h 5376282"/>
              <a:gd name="connsiteX49" fmla="*/ 4271540 w 8114427"/>
              <a:gd name="connsiteY49" fmla="*/ 851595 h 5376282"/>
              <a:gd name="connsiteX50" fmla="*/ 4295446 w 8114427"/>
              <a:gd name="connsiteY50" fmla="*/ 905383 h 5376282"/>
              <a:gd name="connsiteX51" fmla="*/ 4301423 w 8114427"/>
              <a:gd name="connsiteY51" fmla="*/ 953195 h 5376282"/>
              <a:gd name="connsiteX52" fmla="*/ 4343258 w 8114427"/>
              <a:gd name="connsiteY52" fmla="*/ 1001007 h 5376282"/>
              <a:gd name="connsiteX53" fmla="*/ 4408999 w 8114427"/>
              <a:gd name="connsiteY53" fmla="*/ 1012960 h 5376282"/>
              <a:gd name="connsiteX54" fmla="*/ 4462787 w 8114427"/>
              <a:gd name="connsiteY54" fmla="*/ 1060772 h 5376282"/>
              <a:gd name="connsiteX55" fmla="*/ 4504623 w 8114427"/>
              <a:gd name="connsiteY55" fmla="*/ 1114560 h 5376282"/>
              <a:gd name="connsiteX56" fmla="*/ 4558411 w 8114427"/>
              <a:gd name="connsiteY56" fmla="*/ 1168348 h 5376282"/>
              <a:gd name="connsiteX57" fmla="*/ 4576340 w 8114427"/>
              <a:gd name="connsiteY57" fmla="*/ 1198230 h 5376282"/>
              <a:gd name="connsiteX58" fmla="*/ 4630129 w 8114427"/>
              <a:gd name="connsiteY58" fmla="*/ 1246042 h 5376282"/>
              <a:gd name="connsiteX59" fmla="*/ 4683917 w 8114427"/>
              <a:gd name="connsiteY59" fmla="*/ 1293854 h 5376282"/>
              <a:gd name="connsiteX60" fmla="*/ 4689893 w 8114427"/>
              <a:gd name="connsiteY60" fmla="*/ 1293854 h 5376282"/>
              <a:gd name="connsiteX61" fmla="*/ 4749658 w 8114427"/>
              <a:gd name="connsiteY61" fmla="*/ 1311783 h 5376282"/>
              <a:gd name="connsiteX62" fmla="*/ 4791493 w 8114427"/>
              <a:gd name="connsiteY62" fmla="*/ 1365572 h 5376282"/>
              <a:gd name="connsiteX63" fmla="*/ 4797470 w 8114427"/>
              <a:gd name="connsiteY63" fmla="*/ 1377524 h 5376282"/>
              <a:gd name="connsiteX64" fmla="*/ 4821376 w 8114427"/>
              <a:gd name="connsiteY64" fmla="*/ 1401430 h 5376282"/>
              <a:gd name="connsiteX65" fmla="*/ 4845281 w 8114427"/>
              <a:gd name="connsiteY65" fmla="*/ 1443266 h 5376282"/>
              <a:gd name="connsiteX66" fmla="*/ 4851258 w 8114427"/>
              <a:gd name="connsiteY66" fmla="*/ 1491077 h 5376282"/>
              <a:gd name="connsiteX67" fmla="*/ 4863211 w 8114427"/>
              <a:gd name="connsiteY67" fmla="*/ 1514983 h 5376282"/>
              <a:gd name="connsiteX68" fmla="*/ 4887117 w 8114427"/>
              <a:gd name="connsiteY68" fmla="*/ 1544866 h 5376282"/>
              <a:gd name="connsiteX69" fmla="*/ 4911023 w 8114427"/>
              <a:gd name="connsiteY69" fmla="*/ 1580724 h 5376282"/>
              <a:gd name="connsiteX70" fmla="*/ 4922976 w 8114427"/>
              <a:gd name="connsiteY70" fmla="*/ 1610607 h 5376282"/>
              <a:gd name="connsiteX71" fmla="*/ 4899070 w 8114427"/>
              <a:gd name="connsiteY71" fmla="*/ 1664395 h 5376282"/>
              <a:gd name="connsiteX72" fmla="*/ 4922976 w 8114427"/>
              <a:gd name="connsiteY72" fmla="*/ 1712207 h 5376282"/>
              <a:gd name="connsiteX73" fmla="*/ 4934929 w 8114427"/>
              <a:gd name="connsiteY73" fmla="*/ 1742089 h 5376282"/>
              <a:gd name="connsiteX74" fmla="*/ 4952858 w 8114427"/>
              <a:gd name="connsiteY74" fmla="*/ 1783924 h 5376282"/>
              <a:gd name="connsiteX75" fmla="*/ 4964811 w 8114427"/>
              <a:gd name="connsiteY75" fmla="*/ 1801854 h 5376282"/>
              <a:gd name="connsiteX76" fmla="*/ 4964811 w 8114427"/>
              <a:gd name="connsiteY76" fmla="*/ 1831736 h 5376282"/>
              <a:gd name="connsiteX77" fmla="*/ 5012623 w 8114427"/>
              <a:gd name="connsiteY77" fmla="*/ 1891501 h 5376282"/>
              <a:gd name="connsiteX78" fmla="*/ 5042505 w 8114427"/>
              <a:gd name="connsiteY78" fmla="*/ 1909430 h 5376282"/>
              <a:gd name="connsiteX79" fmla="*/ 5048481 w 8114427"/>
              <a:gd name="connsiteY79" fmla="*/ 1903454 h 5376282"/>
              <a:gd name="connsiteX80" fmla="*/ 5090317 w 8114427"/>
              <a:gd name="connsiteY80" fmla="*/ 1921383 h 5376282"/>
              <a:gd name="connsiteX81" fmla="*/ 5144105 w 8114427"/>
              <a:gd name="connsiteY81" fmla="*/ 1969195 h 5376282"/>
              <a:gd name="connsiteX82" fmla="*/ 5185940 w 8114427"/>
              <a:gd name="connsiteY82" fmla="*/ 2005054 h 5376282"/>
              <a:gd name="connsiteX83" fmla="*/ 5221799 w 8114427"/>
              <a:gd name="connsiteY83" fmla="*/ 2017007 h 5376282"/>
              <a:gd name="connsiteX84" fmla="*/ 5275587 w 8114427"/>
              <a:gd name="connsiteY84" fmla="*/ 2028960 h 5376282"/>
              <a:gd name="connsiteX85" fmla="*/ 5275587 w 8114427"/>
              <a:gd name="connsiteY85" fmla="*/ 2052866 h 5376282"/>
              <a:gd name="connsiteX86" fmla="*/ 5323399 w 8114427"/>
              <a:gd name="connsiteY86" fmla="*/ 2082748 h 5376282"/>
              <a:gd name="connsiteX87" fmla="*/ 5359258 w 8114427"/>
              <a:gd name="connsiteY87" fmla="*/ 2088724 h 5376282"/>
              <a:gd name="connsiteX88" fmla="*/ 5401093 w 8114427"/>
              <a:gd name="connsiteY88" fmla="*/ 2124583 h 5376282"/>
              <a:gd name="connsiteX89" fmla="*/ 5430976 w 8114427"/>
              <a:gd name="connsiteY89" fmla="*/ 2142513 h 5376282"/>
              <a:gd name="connsiteX90" fmla="*/ 5442929 w 8114427"/>
              <a:gd name="connsiteY90" fmla="*/ 2148489 h 5376282"/>
              <a:gd name="connsiteX91" fmla="*/ 5466834 w 8114427"/>
              <a:gd name="connsiteY91" fmla="*/ 2154466 h 5376282"/>
              <a:gd name="connsiteX92" fmla="*/ 5526599 w 8114427"/>
              <a:gd name="connsiteY92" fmla="*/ 2178372 h 5376282"/>
              <a:gd name="connsiteX93" fmla="*/ 5550505 w 8114427"/>
              <a:gd name="connsiteY93" fmla="*/ 2154466 h 5376282"/>
              <a:gd name="connsiteX94" fmla="*/ 5574411 w 8114427"/>
              <a:gd name="connsiteY94" fmla="*/ 2130560 h 5376282"/>
              <a:gd name="connsiteX95" fmla="*/ 5604293 w 8114427"/>
              <a:gd name="connsiteY95" fmla="*/ 2088724 h 5376282"/>
              <a:gd name="connsiteX96" fmla="*/ 5646129 w 8114427"/>
              <a:gd name="connsiteY96" fmla="*/ 2064819 h 5376282"/>
              <a:gd name="connsiteX97" fmla="*/ 5634176 w 8114427"/>
              <a:gd name="connsiteY97" fmla="*/ 2046889 h 5376282"/>
              <a:gd name="connsiteX98" fmla="*/ 5634176 w 8114427"/>
              <a:gd name="connsiteY98" fmla="*/ 2011030 h 5376282"/>
              <a:gd name="connsiteX99" fmla="*/ 5670034 w 8114427"/>
              <a:gd name="connsiteY99" fmla="*/ 1975172 h 5376282"/>
              <a:gd name="connsiteX100" fmla="*/ 5670034 w 8114427"/>
              <a:gd name="connsiteY100" fmla="*/ 1957242 h 5376282"/>
              <a:gd name="connsiteX101" fmla="*/ 5735776 w 8114427"/>
              <a:gd name="connsiteY101" fmla="*/ 1819783 h 5376282"/>
              <a:gd name="connsiteX102" fmla="*/ 5753705 w 8114427"/>
              <a:gd name="connsiteY102" fmla="*/ 1813807 h 5376282"/>
              <a:gd name="connsiteX103" fmla="*/ 5843352 w 8114427"/>
              <a:gd name="connsiteY103" fmla="*/ 1795877 h 5376282"/>
              <a:gd name="connsiteX104" fmla="*/ 5855305 w 8114427"/>
              <a:gd name="connsiteY104" fmla="*/ 1795877 h 5376282"/>
              <a:gd name="connsiteX105" fmla="*/ 5879210 w 8114427"/>
              <a:gd name="connsiteY105" fmla="*/ 1765996 h 5376282"/>
              <a:gd name="connsiteX106" fmla="*/ 6070456 w 8114427"/>
              <a:gd name="connsiteY106" fmla="*/ 1789901 h 5376282"/>
              <a:gd name="connsiteX107" fmla="*/ 6219869 w 8114427"/>
              <a:gd name="connsiteY107" fmla="*/ 1807830 h 5376282"/>
              <a:gd name="connsiteX108" fmla="*/ 6291586 w 8114427"/>
              <a:gd name="connsiteY108" fmla="*/ 1849666 h 5376282"/>
              <a:gd name="connsiteX109" fmla="*/ 6327444 w 8114427"/>
              <a:gd name="connsiteY109" fmla="*/ 1897477 h 5376282"/>
              <a:gd name="connsiteX110" fmla="*/ 6333421 w 8114427"/>
              <a:gd name="connsiteY110" fmla="*/ 1939313 h 5376282"/>
              <a:gd name="connsiteX111" fmla="*/ 6423067 w 8114427"/>
              <a:gd name="connsiteY111" fmla="*/ 1951266 h 5376282"/>
              <a:gd name="connsiteX112" fmla="*/ 6452950 w 8114427"/>
              <a:gd name="connsiteY112" fmla="*/ 2017007 h 5376282"/>
              <a:gd name="connsiteX113" fmla="*/ 6512713 w 8114427"/>
              <a:gd name="connsiteY113" fmla="*/ 2046889 h 5376282"/>
              <a:gd name="connsiteX114" fmla="*/ 6584431 w 8114427"/>
              <a:gd name="connsiteY114" fmla="*/ 2118606 h 5376282"/>
              <a:gd name="connsiteX115" fmla="*/ 6620289 w 8114427"/>
              <a:gd name="connsiteY115" fmla="*/ 2256065 h 5376282"/>
              <a:gd name="connsiteX116" fmla="*/ 6703960 w 8114427"/>
              <a:gd name="connsiteY116" fmla="*/ 2381572 h 5376282"/>
              <a:gd name="connsiteX117" fmla="*/ 6745795 w 8114427"/>
              <a:gd name="connsiteY117" fmla="*/ 2501101 h 5376282"/>
              <a:gd name="connsiteX118" fmla="*/ 6829465 w 8114427"/>
              <a:gd name="connsiteY118" fmla="*/ 2560866 h 5376282"/>
              <a:gd name="connsiteX119" fmla="*/ 6889229 w 8114427"/>
              <a:gd name="connsiteY119" fmla="*/ 2650512 h 5376282"/>
              <a:gd name="connsiteX120" fmla="*/ 6948993 w 8114427"/>
              <a:gd name="connsiteY120" fmla="*/ 2758089 h 5376282"/>
              <a:gd name="connsiteX121" fmla="*/ 6996805 w 8114427"/>
              <a:gd name="connsiteY121" fmla="*/ 2805900 h 5376282"/>
              <a:gd name="connsiteX122" fmla="*/ 7068521 w 8114427"/>
              <a:gd name="connsiteY122" fmla="*/ 2829806 h 5376282"/>
              <a:gd name="connsiteX123" fmla="*/ 7080473 w 8114427"/>
              <a:gd name="connsiteY123" fmla="*/ 2907501 h 5376282"/>
              <a:gd name="connsiteX124" fmla="*/ 7086450 w 8114427"/>
              <a:gd name="connsiteY124" fmla="*/ 2979218 h 5376282"/>
              <a:gd name="connsiteX125" fmla="*/ 7104378 w 8114427"/>
              <a:gd name="connsiteY125" fmla="*/ 3080819 h 5376282"/>
              <a:gd name="connsiteX126" fmla="*/ 7146214 w 8114427"/>
              <a:gd name="connsiteY126" fmla="*/ 3182419 h 5376282"/>
              <a:gd name="connsiteX127" fmla="*/ 7176095 w 8114427"/>
              <a:gd name="connsiteY127" fmla="*/ 3194372 h 5376282"/>
              <a:gd name="connsiteX128" fmla="*/ 7200002 w 8114427"/>
              <a:gd name="connsiteY128" fmla="*/ 3260112 h 5376282"/>
              <a:gd name="connsiteX129" fmla="*/ 7277694 w 8114427"/>
              <a:gd name="connsiteY129" fmla="*/ 3361711 h 5376282"/>
              <a:gd name="connsiteX130" fmla="*/ 7385271 w 8114427"/>
              <a:gd name="connsiteY130" fmla="*/ 3391593 h 5376282"/>
              <a:gd name="connsiteX131" fmla="*/ 7451012 w 8114427"/>
              <a:gd name="connsiteY131" fmla="*/ 3445381 h 5376282"/>
              <a:gd name="connsiteX132" fmla="*/ 7558588 w 8114427"/>
              <a:gd name="connsiteY132" fmla="*/ 3451357 h 5376282"/>
              <a:gd name="connsiteX133" fmla="*/ 7630305 w 8114427"/>
              <a:gd name="connsiteY133" fmla="*/ 3517097 h 5376282"/>
              <a:gd name="connsiteX134" fmla="*/ 7702023 w 8114427"/>
              <a:gd name="connsiteY134" fmla="*/ 3546980 h 5376282"/>
              <a:gd name="connsiteX135" fmla="*/ 7857410 w 8114427"/>
              <a:gd name="connsiteY135" fmla="*/ 3535026 h 5376282"/>
              <a:gd name="connsiteX136" fmla="*/ 7970962 w 8114427"/>
              <a:gd name="connsiteY136" fmla="*/ 3588814 h 5376282"/>
              <a:gd name="connsiteX137" fmla="*/ 8012796 w 8114427"/>
              <a:gd name="connsiteY137" fmla="*/ 3612720 h 5376282"/>
              <a:gd name="connsiteX138" fmla="*/ 8090490 w 8114427"/>
              <a:gd name="connsiteY138" fmla="*/ 3564909 h 5376282"/>
              <a:gd name="connsiteX139" fmla="*/ 8108418 w 8114427"/>
              <a:gd name="connsiteY139" fmla="*/ 3558932 h 5376282"/>
              <a:gd name="connsiteX140" fmla="*/ 8114394 w 8114427"/>
              <a:gd name="connsiteY140" fmla="*/ 3720296 h 5376282"/>
              <a:gd name="connsiteX141" fmla="*/ 8030724 w 8114427"/>
              <a:gd name="connsiteY141" fmla="*/ 3893614 h 5376282"/>
              <a:gd name="connsiteX142" fmla="*/ 7970960 w 8114427"/>
              <a:gd name="connsiteY142" fmla="*/ 4054978 h 5376282"/>
              <a:gd name="connsiteX143" fmla="*/ 7929124 w 8114427"/>
              <a:gd name="connsiteY143" fmla="*/ 4365754 h 5376282"/>
              <a:gd name="connsiteX144" fmla="*/ 7911195 w 8114427"/>
              <a:gd name="connsiteY144" fmla="*/ 4568954 h 5376282"/>
              <a:gd name="connsiteX145" fmla="*/ 7917171 w 8114427"/>
              <a:gd name="connsiteY145" fmla="*/ 4736295 h 5376282"/>
              <a:gd name="connsiteX146" fmla="*/ 7917171 w 8114427"/>
              <a:gd name="connsiteY146" fmla="*/ 4867777 h 5376282"/>
              <a:gd name="connsiteX147" fmla="*/ 7929124 w 8114427"/>
              <a:gd name="connsiteY147" fmla="*/ 5029141 h 5376282"/>
              <a:gd name="connsiteX148" fmla="*/ 7893266 w 8114427"/>
              <a:gd name="connsiteY148" fmla="*/ 5166599 h 5376282"/>
              <a:gd name="connsiteX149" fmla="*/ 7905219 w 8114427"/>
              <a:gd name="connsiteY149" fmla="*/ 5280152 h 5376282"/>
              <a:gd name="connsiteX150" fmla="*/ 7935101 w 8114427"/>
              <a:gd name="connsiteY150" fmla="*/ 5369799 h 5376282"/>
              <a:gd name="connsiteX151" fmla="*/ 7911195 w 8114427"/>
              <a:gd name="connsiteY151" fmla="*/ 5369798 h 5376282"/>
              <a:gd name="connsiteX152" fmla="*/ 7815571 w 8114427"/>
              <a:gd name="connsiteY152" fmla="*/ 5327962 h 5376282"/>
              <a:gd name="connsiteX153" fmla="*/ 7725924 w 8114427"/>
              <a:gd name="connsiteY153" fmla="*/ 5286127 h 5376282"/>
              <a:gd name="connsiteX154" fmla="*/ 7678113 w 8114427"/>
              <a:gd name="connsiteY154" fmla="*/ 5292104 h 5376282"/>
              <a:gd name="connsiteX155" fmla="*/ 7546631 w 8114427"/>
              <a:gd name="connsiteY155" fmla="*/ 5298081 h 5376282"/>
              <a:gd name="connsiteX156" fmla="*/ 7474913 w 8114427"/>
              <a:gd name="connsiteY156" fmla="*/ 5310034 h 5376282"/>
              <a:gd name="connsiteX157" fmla="*/ 7445031 w 8114427"/>
              <a:gd name="connsiteY157" fmla="*/ 5339916 h 5376282"/>
              <a:gd name="connsiteX158" fmla="*/ 7259760 w 8114427"/>
              <a:gd name="connsiteY158" fmla="*/ 5298080 h 5376282"/>
              <a:gd name="connsiteX159" fmla="*/ 7214129 w 8114427"/>
              <a:gd name="connsiteY159" fmla="*/ 5192855 h 5376282"/>
              <a:gd name="connsiteX160" fmla="*/ 7179460 w 8114427"/>
              <a:gd name="connsiteY160" fmla="*/ 5214524 h 5376282"/>
              <a:gd name="connsiteX161" fmla="*/ 7144791 w 8114427"/>
              <a:gd name="connsiteY161" fmla="*/ 5179854 h 5376282"/>
              <a:gd name="connsiteX162" fmla="*/ 7127456 w 8114427"/>
              <a:gd name="connsiteY162" fmla="*/ 5218856 h 5376282"/>
              <a:gd name="connsiteX163" fmla="*/ 6915107 w 8114427"/>
              <a:gd name="connsiteY163" fmla="*/ 5145184 h 5376282"/>
              <a:gd name="connsiteX164" fmla="*/ 6893439 w 8114427"/>
              <a:gd name="connsiteY164" fmla="*/ 5097514 h 5376282"/>
              <a:gd name="connsiteX165" fmla="*/ 6941109 w 8114427"/>
              <a:gd name="connsiteY165" fmla="*/ 5054178 h 5376282"/>
              <a:gd name="connsiteX166" fmla="*/ 6906440 w 8114427"/>
              <a:gd name="connsiteY166" fmla="*/ 4976172 h 5376282"/>
              <a:gd name="connsiteX167" fmla="*/ 6863104 w 8114427"/>
              <a:gd name="connsiteY167" fmla="*/ 4980506 h 5376282"/>
              <a:gd name="connsiteX168" fmla="*/ 6880438 w 8114427"/>
              <a:gd name="connsiteY168" fmla="*/ 4928502 h 5376282"/>
              <a:gd name="connsiteX169" fmla="*/ 6780764 w 8114427"/>
              <a:gd name="connsiteY169" fmla="*/ 4928502 h 5376282"/>
              <a:gd name="connsiteX170" fmla="*/ 6750429 w 8114427"/>
              <a:gd name="connsiteY170" fmla="*/ 4958837 h 5376282"/>
              <a:gd name="connsiteX171" fmla="*/ 6715759 w 8114427"/>
              <a:gd name="connsiteY171" fmla="*/ 4950170 h 5376282"/>
              <a:gd name="connsiteX172" fmla="*/ 6702758 w 8114427"/>
              <a:gd name="connsiteY172" fmla="*/ 4915501 h 5376282"/>
              <a:gd name="connsiteX173" fmla="*/ 6698424 w 8114427"/>
              <a:gd name="connsiteY173" fmla="*/ 4824495 h 5376282"/>
              <a:gd name="connsiteX174" fmla="*/ 6681090 w 8114427"/>
              <a:gd name="connsiteY174" fmla="*/ 4729155 h 5376282"/>
              <a:gd name="connsiteX175" fmla="*/ 6685423 w 8114427"/>
              <a:gd name="connsiteY175" fmla="*/ 4659816 h 5376282"/>
              <a:gd name="connsiteX176" fmla="*/ 6620418 w 8114427"/>
              <a:gd name="connsiteY176" fmla="*/ 4573142 h 5376282"/>
              <a:gd name="connsiteX177" fmla="*/ 6624753 w 8114427"/>
              <a:gd name="connsiteY177" fmla="*/ 4425798 h 5376282"/>
              <a:gd name="connsiteX178" fmla="*/ 6529412 w 8114427"/>
              <a:gd name="connsiteY178" fmla="*/ 4304457 h 5376282"/>
              <a:gd name="connsiteX179" fmla="*/ 6494743 w 8114427"/>
              <a:gd name="connsiteY179" fmla="*/ 4261120 h 5376282"/>
              <a:gd name="connsiteX180" fmla="*/ 6438406 w 8114427"/>
              <a:gd name="connsiteY180" fmla="*/ 4274121 h 5376282"/>
              <a:gd name="connsiteX181" fmla="*/ 6395069 w 8114427"/>
              <a:gd name="connsiteY181" fmla="*/ 4252453 h 5376282"/>
              <a:gd name="connsiteX182" fmla="*/ 6356067 w 8114427"/>
              <a:gd name="connsiteY182" fmla="*/ 4174447 h 5376282"/>
              <a:gd name="connsiteX183" fmla="*/ 6299729 w 8114427"/>
              <a:gd name="connsiteY183" fmla="*/ 4183114 h 5376282"/>
              <a:gd name="connsiteX184" fmla="*/ 6243391 w 8114427"/>
              <a:gd name="connsiteY184" fmla="*/ 4204783 h 5376282"/>
              <a:gd name="connsiteX185" fmla="*/ 6165385 w 8114427"/>
              <a:gd name="connsiteY185" fmla="*/ 4209116 h 5376282"/>
              <a:gd name="connsiteX186" fmla="*/ 6161052 w 8114427"/>
              <a:gd name="connsiteY186" fmla="*/ 4174447 h 5376282"/>
              <a:gd name="connsiteX187" fmla="*/ 6182721 w 8114427"/>
              <a:gd name="connsiteY187" fmla="*/ 4165779 h 5376282"/>
              <a:gd name="connsiteX188" fmla="*/ 6139384 w 8114427"/>
              <a:gd name="connsiteY188" fmla="*/ 4126776 h 5376282"/>
              <a:gd name="connsiteX189" fmla="*/ 6100381 w 8114427"/>
              <a:gd name="connsiteY189" fmla="*/ 4113776 h 5376282"/>
              <a:gd name="connsiteX190" fmla="*/ 6018041 w 8114427"/>
              <a:gd name="connsiteY190" fmla="*/ 4035770 h 5376282"/>
              <a:gd name="connsiteX191" fmla="*/ 5840362 w 8114427"/>
              <a:gd name="connsiteY191" fmla="*/ 4014102 h 5376282"/>
              <a:gd name="connsiteX192" fmla="*/ 5788357 w 8114427"/>
              <a:gd name="connsiteY192" fmla="*/ 4027103 h 5376282"/>
              <a:gd name="connsiteX193" fmla="*/ 5736354 w 8114427"/>
              <a:gd name="connsiteY193" fmla="*/ 4035771 h 5376282"/>
              <a:gd name="connsiteX194" fmla="*/ 5745022 w 8114427"/>
              <a:gd name="connsiteY194" fmla="*/ 4079107 h 5376282"/>
              <a:gd name="connsiteX195" fmla="*/ 5801360 w 8114427"/>
              <a:gd name="connsiteY195" fmla="*/ 4157112 h 5376282"/>
              <a:gd name="connsiteX196" fmla="*/ 5801359 w 8114427"/>
              <a:gd name="connsiteY196" fmla="*/ 4339126 h 5376282"/>
              <a:gd name="connsiteX197" fmla="*/ 5675683 w 8114427"/>
              <a:gd name="connsiteY197" fmla="*/ 4365128 h 5376282"/>
              <a:gd name="connsiteX198" fmla="*/ 5558675 w 8114427"/>
              <a:gd name="connsiteY198" fmla="*/ 4352126 h 5376282"/>
              <a:gd name="connsiteX199" fmla="*/ 5467668 w 8114427"/>
              <a:gd name="connsiteY199" fmla="*/ 4330458 h 5376282"/>
              <a:gd name="connsiteX200" fmla="*/ 5406997 w 8114427"/>
              <a:gd name="connsiteY200" fmla="*/ 4352127 h 5376282"/>
              <a:gd name="connsiteX201" fmla="*/ 5359327 w 8114427"/>
              <a:gd name="connsiteY201" fmla="*/ 4399797 h 5376282"/>
              <a:gd name="connsiteX202" fmla="*/ 5298656 w 8114427"/>
              <a:gd name="connsiteY202" fmla="*/ 4443134 h 5376282"/>
              <a:gd name="connsiteX203" fmla="*/ 5272654 w 8114427"/>
              <a:gd name="connsiteY203" fmla="*/ 4486469 h 5376282"/>
              <a:gd name="connsiteX204" fmla="*/ 5198982 w 8114427"/>
              <a:gd name="connsiteY204" fmla="*/ 4521139 h 5376282"/>
              <a:gd name="connsiteX205" fmla="*/ 5203315 w 8114427"/>
              <a:gd name="connsiteY205" fmla="*/ 4577477 h 5376282"/>
              <a:gd name="connsiteX206" fmla="*/ 5185981 w 8114427"/>
              <a:gd name="connsiteY206" fmla="*/ 4616479 h 5376282"/>
              <a:gd name="connsiteX207" fmla="*/ 5190315 w 8114427"/>
              <a:gd name="connsiteY207" fmla="*/ 4677150 h 5376282"/>
              <a:gd name="connsiteX208" fmla="*/ 5216316 w 8114427"/>
              <a:gd name="connsiteY208" fmla="*/ 4737821 h 5376282"/>
              <a:gd name="connsiteX209" fmla="*/ 5164312 w 8114427"/>
              <a:gd name="connsiteY209" fmla="*/ 4733488 h 5376282"/>
              <a:gd name="connsiteX210" fmla="*/ 5138311 w 8114427"/>
              <a:gd name="connsiteY210" fmla="*/ 4776824 h 5376282"/>
              <a:gd name="connsiteX211" fmla="*/ 5073306 w 8114427"/>
              <a:gd name="connsiteY211" fmla="*/ 4824494 h 5376282"/>
              <a:gd name="connsiteX212" fmla="*/ 5073306 w 8114427"/>
              <a:gd name="connsiteY212" fmla="*/ 4941503 h 5376282"/>
              <a:gd name="connsiteX213" fmla="*/ 5042970 w 8114427"/>
              <a:gd name="connsiteY213" fmla="*/ 4971838 h 5376282"/>
              <a:gd name="connsiteX214" fmla="*/ 5016969 w 8114427"/>
              <a:gd name="connsiteY214" fmla="*/ 5231857 h 5376282"/>
              <a:gd name="connsiteX215" fmla="*/ 4973633 w 8114427"/>
              <a:gd name="connsiteY215" fmla="*/ 5366201 h 5376282"/>
              <a:gd name="connsiteX216" fmla="*/ 4947631 w 8114427"/>
              <a:gd name="connsiteY216" fmla="*/ 5309863 h 5376282"/>
              <a:gd name="connsiteX217" fmla="*/ 4886959 w 8114427"/>
              <a:gd name="connsiteY217" fmla="*/ 5318530 h 5376282"/>
              <a:gd name="connsiteX218" fmla="*/ 4808953 w 8114427"/>
              <a:gd name="connsiteY218" fmla="*/ 5288195 h 5376282"/>
              <a:gd name="connsiteX219" fmla="*/ 4813287 w 8114427"/>
              <a:gd name="connsiteY219" fmla="*/ 5223190 h 5376282"/>
              <a:gd name="connsiteX220" fmla="*/ 4765617 w 8114427"/>
              <a:gd name="connsiteY220" fmla="*/ 5205855 h 5376282"/>
              <a:gd name="connsiteX221" fmla="*/ 4665944 w 8114427"/>
              <a:gd name="connsiteY221" fmla="*/ 5249192 h 5376282"/>
              <a:gd name="connsiteX222" fmla="*/ 4657276 w 8114427"/>
              <a:gd name="connsiteY222" fmla="*/ 5197189 h 5376282"/>
              <a:gd name="connsiteX223" fmla="*/ 4700612 w 8114427"/>
              <a:gd name="connsiteY223" fmla="*/ 5136518 h 5376282"/>
              <a:gd name="connsiteX224" fmla="*/ 4665943 w 8114427"/>
              <a:gd name="connsiteY224" fmla="*/ 5062846 h 5376282"/>
              <a:gd name="connsiteX225" fmla="*/ 4587937 w 8114427"/>
              <a:gd name="connsiteY225" fmla="*/ 5015175 h 5376282"/>
              <a:gd name="connsiteX226" fmla="*/ 4488263 w 8114427"/>
              <a:gd name="connsiteY226" fmla="*/ 5006508 h 5376282"/>
              <a:gd name="connsiteX227" fmla="*/ 4457927 w 8114427"/>
              <a:gd name="connsiteY227" fmla="*/ 5015175 h 5376282"/>
              <a:gd name="connsiteX228" fmla="*/ 4462261 w 8114427"/>
              <a:gd name="connsiteY228" fmla="*/ 5067178 h 5376282"/>
              <a:gd name="connsiteX229" fmla="*/ 4388589 w 8114427"/>
              <a:gd name="connsiteY229" fmla="*/ 5114849 h 5376282"/>
              <a:gd name="connsiteX230" fmla="*/ 4462261 w 8114427"/>
              <a:gd name="connsiteY230" fmla="*/ 5266528 h 5376282"/>
              <a:gd name="connsiteX231" fmla="*/ 4405924 w 8114427"/>
              <a:gd name="connsiteY231" fmla="*/ 5266528 h 5376282"/>
              <a:gd name="connsiteX232" fmla="*/ 4384256 w 8114427"/>
              <a:gd name="connsiteY232" fmla="*/ 5262193 h 5376282"/>
              <a:gd name="connsiteX233" fmla="*/ 4349588 w 8114427"/>
              <a:gd name="connsiteY233" fmla="*/ 5262193 h 5376282"/>
              <a:gd name="connsiteX234" fmla="*/ 4340919 w 8114427"/>
              <a:gd name="connsiteY234" fmla="*/ 5270860 h 5376282"/>
              <a:gd name="connsiteX235" fmla="*/ 4210910 w 8114427"/>
              <a:gd name="connsiteY235" fmla="*/ 5097514 h 5376282"/>
              <a:gd name="connsiteX236" fmla="*/ 4059232 w 8114427"/>
              <a:gd name="connsiteY236" fmla="*/ 4915502 h 5376282"/>
              <a:gd name="connsiteX237" fmla="*/ 4033230 w 8114427"/>
              <a:gd name="connsiteY237" fmla="*/ 4919835 h 5376282"/>
              <a:gd name="connsiteX238" fmla="*/ 3985560 w 8114427"/>
              <a:gd name="connsiteY238" fmla="*/ 4798492 h 5376282"/>
              <a:gd name="connsiteX239" fmla="*/ 3881553 w 8114427"/>
              <a:gd name="connsiteY239" fmla="*/ 4690151 h 5376282"/>
              <a:gd name="connsiteX240" fmla="*/ 3838216 w 8114427"/>
              <a:gd name="connsiteY240" fmla="*/ 4586143 h 5376282"/>
              <a:gd name="connsiteX241" fmla="*/ 3755877 w 8114427"/>
              <a:gd name="connsiteY241" fmla="*/ 4490803 h 5376282"/>
              <a:gd name="connsiteX242" fmla="*/ 3569530 w 8114427"/>
              <a:gd name="connsiteY242" fmla="*/ 4334792 h 5376282"/>
              <a:gd name="connsiteX243" fmla="*/ 3465522 w 8114427"/>
              <a:gd name="connsiteY243" fmla="*/ 4243785 h 5376282"/>
              <a:gd name="connsiteX244" fmla="*/ 3391850 w 8114427"/>
              <a:gd name="connsiteY244" fmla="*/ 4161446 h 5376282"/>
              <a:gd name="connsiteX245" fmla="*/ 3365848 w 8114427"/>
              <a:gd name="connsiteY245" fmla="*/ 4096441 h 5376282"/>
              <a:gd name="connsiteX246" fmla="*/ 3296510 w 8114427"/>
              <a:gd name="connsiteY246" fmla="*/ 4035770 h 5376282"/>
              <a:gd name="connsiteX247" fmla="*/ 3279175 w 8114427"/>
              <a:gd name="connsiteY247" fmla="*/ 3966432 h 5376282"/>
              <a:gd name="connsiteX248" fmla="*/ 3248839 w 8114427"/>
              <a:gd name="connsiteY248" fmla="*/ 3936096 h 5376282"/>
              <a:gd name="connsiteX249" fmla="*/ 3240172 w 8114427"/>
              <a:gd name="connsiteY249" fmla="*/ 3905760 h 5376282"/>
              <a:gd name="connsiteX250" fmla="*/ 3114497 w 8114427"/>
              <a:gd name="connsiteY250" fmla="*/ 3797419 h 5376282"/>
              <a:gd name="connsiteX251" fmla="*/ 2980153 w 8114427"/>
              <a:gd name="connsiteY251" fmla="*/ 3758416 h 5376282"/>
              <a:gd name="connsiteX252" fmla="*/ 2923815 w 8114427"/>
              <a:gd name="connsiteY252" fmla="*/ 3697746 h 5376282"/>
              <a:gd name="connsiteX253" fmla="*/ 2867480 w 8114427"/>
              <a:gd name="connsiteY253" fmla="*/ 3650075 h 5376282"/>
              <a:gd name="connsiteX254" fmla="*/ 2806810 w 8114427"/>
              <a:gd name="connsiteY254" fmla="*/ 3637074 h 5376282"/>
              <a:gd name="connsiteX255" fmla="*/ 2798142 w 8114427"/>
              <a:gd name="connsiteY255" fmla="*/ 3524399 h 5376282"/>
              <a:gd name="connsiteX256" fmla="*/ 2798143 w 8114427"/>
              <a:gd name="connsiteY256" fmla="*/ 3463728 h 5376282"/>
              <a:gd name="connsiteX257" fmla="*/ 2884816 w 8114427"/>
              <a:gd name="connsiteY257" fmla="*/ 3351053 h 5376282"/>
              <a:gd name="connsiteX258" fmla="*/ 2880504 w 8114427"/>
              <a:gd name="connsiteY258" fmla="*/ 3250100 h 5376282"/>
              <a:gd name="connsiteX259" fmla="*/ 2810649 w 8114427"/>
              <a:gd name="connsiteY259" fmla="*/ 3120674 h 5376282"/>
              <a:gd name="connsiteX260" fmla="*/ 2719113 w 8114427"/>
              <a:gd name="connsiteY260" fmla="*/ 3110284 h 5376282"/>
              <a:gd name="connsiteX261" fmla="*/ 2659973 w 8114427"/>
              <a:gd name="connsiteY261" fmla="*/ 3080958 h 5376282"/>
              <a:gd name="connsiteX0" fmla="*/ 1574096 w 8114427"/>
              <a:gd name="connsiteY0" fmla="*/ 3303354 h 5376282"/>
              <a:gd name="connsiteX1" fmla="*/ 1576981 w 8114427"/>
              <a:gd name="connsiteY1" fmla="*/ 3299557 h 5376282"/>
              <a:gd name="connsiteX2" fmla="*/ 1286468 w 8114427"/>
              <a:gd name="connsiteY2" fmla="*/ 2849501 h 5376282"/>
              <a:gd name="connsiteX3" fmla="*/ 1117399 w 8114427"/>
              <a:gd name="connsiteY3" fmla="*/ 2882837 h 5376282"/>
              <a:gd name="connsiteX4" fmla="*/ 1048343 w 8114427"/>
              <a:gd name="connsiteY4" fmla="*/ 2916176 h 5376282"/>
              <a:gd name="connsiteX5" fmla="*/ 903086 w 8114427"/>
              <a:gd name="connsiteY5" fmla="*/ 2778063 h 5376282"/>
              <a:gd name="connsiteX6" fmla="*/ 845937 w 8114427"/>
              <a:gd name="connsiteY6" fmla="*/ 2687575 h 5376282"/>
              <a:gd name="connsiteX7" fmla="*/ 714968 w 8114427"/>
              <a:gd name="connsiteY7" fmla="*/ 2630426 h 5376282"/>
              <a:gd name="connsiteX8" fmla="*/ 703062 w 8114427"/>
              <a:gd name="connsiteY8" fmla="*/ 2544701 h 5376282"/>
              <a:gd name="connsiteX9" fmla="*/ 598286 w 8114427"/>
              <a:gd name="connsiteY9" fmla="*/ 2423257 h 5376282"/>
              <a:gd name="connsiteX10" fmla="*/ 476843 w 8114427"/>
              <a:gd name="connsiteY10" fmla="*/ 2287526 h 5376282"/>
              <a:gd name="connsiteX11" fmla="*/ 622100 w 8114427"/>
              <a:gd name="connsiteY11" fmla="*/ 2330388 h 5376282"/>
              <a:gd name="connsiteX12" fmla="*/ 719731 w 8114427"/>
              <a:gd name="connsiteY12" fmla="*/ 2366107 h 5376282"/>
              <a:gd name="connsiteX13" fmla="*/ 829268 w 8114427"/>
              <a:gd name="connsiteY13" fmla="*/ 2330388 h 5376282"/>
              <a:gd name="connsiteX14" fmla="*/ 933092 w 8114427"/>
              <a:gd name="connsiteY14" fmla="*/ 2462308 h 5376282"/>
              <a:gd name="connsiteX15" fmla="*/ 979286 w 8114427"/>
              <a:gd name="connsiteY15" fmla="*/ 2406588 h 5376282"/>
              <a:gd name="connsiteX16" fmla="*/ 895943 w 8114427"/>
              <a:gd name="connsiteY16" fmla="*/ 2383251 h 5376282"/>
              <a:gd name="connsiteX17" fmla="*/ 897848 w 8114427"/>
              <a:gd name="connsiteY17" fmla="*/ 2294669 h 5376282"/>
              <a:gd name="connsiteX18" fmla="*/ 953093 w 8114427"/>
              <a:gd name="connsiteY18" fmla="*/ 2040828 h 5376282"/>
              <a:gd name="connsiteX19" fmla="*/ 882262 w 8114427"/>
              <a:gd name="connsiteY19" fmla="*/ 1952938 h 5376282"/>
              <a:gd name="connsiteX20" fmla="*/ 819649 w 8114427"/>
              <a:gd name="connsiteY20" fmla="*/ 1842296 h 5376282"/>
              <a:gd name="connsiteX21" fmla="*/ 724892 w 8114427"/>
              <a:gd name="connsiteY21" fmla="*/ 1694990 h 5376282"/>
              <a:gd name="connsiteX22" fmla="*/ 582758 w 8114427"/>
              <a:gd name="connsiteY22" fmla="*/ 1570351 h 5376282"/>
              <a:gd name="connsiteX23" fmla="*/ 490044 w 8114427"/>
              <a:gd name="connsiteY23" fmla="*/ 1461969 h 5376282"/>
              <a:gd name="connsiteX24" fmla="*/ 398787 w 8114427"/>
              <a:gd name="connsiteY24" fmla="*/ 1377494 h 5376282"/>
              <a:gd name="connsiteX25" fmla="*/ 373643 w 8114427"/>
              <a:gd name="connsiteY25" fmla="*/ 1258831 h 5376282"/>
              <a:gd name="connsiteX26" fmla="*/ 379402 w 8114427"/>
              <a:gd name="connsiteY26" fmla="*/ 1151904 h 5376282"/>
              <a:gd name="connsiteX27" fmla="*/ 343327 w 8114427"/>
              <a:gd name="connsiteY27" fmla="*/ 1054238 h 5376282"/>
              <a:gd name="connsiteX28" fmla="*/ 302947 w 8114427"/>
              <a:gd name="connsiteY28" fmla="*/ 996082 h 5376282"/>
              <a:gd name="connsiteX29" fmla="*/ 307902 w 8114427"/>
              <a:gd name="connsiteY29" fmla="*/ 860731 h 5376282"/>
              <a:gd name="connsiteX30" fmla="*/ 218162 w 8114427"/>
              <a:gd name="connsiteY30" fmla="*/ 767429 h 5376282"/>
              <a:gd name="connsiteX31" fmla="*/ 238786 w 8114427"/>
              <a:gd name="connsiteY31" fmla="*/ 673694 h 5376282"/>
              <a:gd name="connsiteX32" fmla="*/ 131859 w 8114427"/>
              <a:gd name="connsiteY32" fmla="*/ 414074 h 5376282"/>
              <a:gd name="connsiteX33" fmla="*/ 179454 w 8114427"/>
              <a:gd name="connsiteY33" fmla="*/ 360503 h 5376282"/>
              <a:gd name="connsiteX34" fmla="*/ 91696 w 8114427"/>
              <a:gd name="connsiteY34" fmla="*/ 241499 h 5376282"/>
              <a:gd name="connsiteX35" fmla="*/ 44535 w 8114427"/>
              <a:gd name="connsiteY35" fmla="*/ 106364 h 5376282"/>
              <a:gd name="connsiteX36" fmla="*/ 73903 w 8114427"/>
              <a:gd name="connsiteY36" fmla="*/ 3029 h 5376282"/>
              <a:gd name="connsiteX37" fmla="*/ 914999 w 8114427"/>
              <a:gd name="connsiteY37" fmla="*/ 32694 h 5376282"/>
              <a:gd name="connsiteX38" fmla="*/ 985387 w 8114427"/>
              <a:gd name="connsiteY38" fmla="*/ 86035 h 5376282"/>
              <a:gd name="connsiteX39" fmla="*/ 1040724 w 8114427"/>
              <a:gd name="connsiteY39" fmla="*/ 212028 h 5376282"/>
              <a:gd name="connsiteX40" fmla="*/ 2217091 w 8114427"/>
              <a:gd name="connsiteY40" fmla="*/ 808490 h 5376282"/>
              <a:gd name="connsiteX41" fmla="*/ 2789562 w 8114427"/>
              <a:gd name="connsiteY41" fmla="*/ 907056 h 5376282"/>
              <a:gd name="connsiteX42" fmla="*/ 3280035 w 8114427"/>
              <a:gd name="connsiteY42" fmla="*/ 953195 h 5376282"/>
              <a:gd name="connsiteX43" fmla="*/ 3494599 w 8114427"/>
              <a:gd name="connsiteY43" fmla="*/ 977101 h 5376282"/>
              <a:gd name="connsiteX44" fmla="*/ 3506552 w 8114427"/>
              <a:gd name="connsiteY44" fmla="*/ 977101 h 5376282"/>
              <a:gd name="connsiteX45" fmla="*/ 3518505 w 8114427"/>
              <a:gd name="connsiteY45" fmla="*/ 779877 h 5376282"/>
              <a:gd name="connsiteX46" fmla="*/ 3518505 w 8114427"/>
              <a:gd name="connsiteY46" fmla="*/ 773901 h 5376282"/>
              <a:gd name="connsiteX47" fmla="*/ 3655964 w 8114427"/>
              <a:gd name="connsiteY47" fmla="*/ 773901 h 5376282"/>
              <a:gd name="connsiteX48" fmla="*/ 4205799 w 8114427"/>
              <a:gd name="connsiteY48" fmla="*/ 821713 h 5376282"/>
              <a:gd name="connsiteX49" fmla="*/ 4241658 w 8114427"/>
              <a:gd name="connsiteY49" fmla="*/ 821713 h 5376282"/>
              <a:gd name="connsiteX50" fmla="*/ 4271540 w 8114427"/>
              <a:gd name="connsiteY50" fmla="*/ 851595 h 5376282"/>
              <a:gd name="connsiteX51" fmla="*/ 4295446 w 8114427"/>
              <a:gd name="connsiteY51" fmla="*/ 905383 h 5376282"/>
              <a:gd name="connsiteX52" fmla="*/ 4301423 w 8114427"/>
              <a:gd name="connsiteY52" fmla="*/ 953195 h 5376282"/>
              <a:gd name="connsiteX53" fmla="*/ 4343258 w 8114427"/>
              <a:gd name="connsiteY53" fmla="*/ 1001007 h 5376282"/>
              <a:gd name="connsiteX54" fmla="*/ 4408999 w 8114427"/>
              <a:gd name="connsiteY54" fmla="*/ 1012960 h 5376282"/>
              <a:gd name="connsiteX55" fmla="*/ 4462787 w 8114427"/>
              <a:gd name="connsiteY55" fmla="*/ 1060772 h 5376282"/>
              <a:gd name="connsiteX56" fmla="*/ 4504623 w 8114427"/>
              <a:gd name="connsiteY56" fmla="*/ 1114560 h 5376282"/>
              <a:gd name="connsiteX57" fmla="*/ 4558411 w 8114427"/>
              <a:gd name="connsiteY57" fmla="*/ 1168348 h 5376282"/>
              <a:gd name="connsiteX58" fmla="*/ 4576340 w 8114427"/>
              <a:gd name="connsiteY58" fmla="*/ 1198230 h 5376282"/>
              <a:gd name="connsiteX59" fmla="*/ 4630129 w 8114427"/>
              <a:gd name="connsiteY59" fmla="*/ 1246042 h 5376282"/>
              <a:gd name="connsiteX60" fmla="*/ 4683917 w 8114427"/>
              <a:gd name="connsiteY60" fmla="*/ 1293854 h 5376282"/>
              <a:gd name="connsiteX61" fmla="*/ 4689893 w 8114427"/>
              <a:gd name="connsiteY61" fmla="*/ 1293854 h 5376282"/>
              <a:gd name="connsiteX62" fmla="*/ 4749658 w 8114427"/>
              <a:gd name="connsiteY62" fmla="*/ 1311783 h 5376282"/>
              <a:gd name="connsiteX63" fmla="*/ 4791493 w 8114427"/>
              <a:gd name="connsiteY63" fmla="*/ 1365572 h 5376282"/>
              <a:gd name="connsiteX64" fmla="*/ 4797470 w 8114427"/>
              <a:gd name="connsiteY64" fmla="*/ 1377524 h 5376282"/>
              <a:gd name="connsiteX65" fmla="*/ 4821376 w 8114427"/>
              <a:gd name="connsiteY65" fmla="*/ 1401430 h 5376282"/>
              <a:gd name="connsiteX66" fmla="*/ 4845281 w 8114427"/>
              <a:gd name="connsiteY66" fmla="*/ 1443266 h 5376282"/>
              <a:gd name="connsiteX67" fmla="*/ 4851258 w 8114427"/>
              <a:gd name="connsiteY67" fmla="*/ 1491077 h 5376282"/>
              <a:gd name="connsiteX68" fmla="*/ 4863211 w 8114427"/>
              <a:gd name="connsiteY68" fmla="*/ 1514983 h 5376282"/>
              <a:gd name="connsiteX69" fmla="*/ 4887117 w 8114427"/>
              <a:gd name="connsiteY69" fmla="*/ 1544866 h 5376282"/>
              <a:gd name="connsiteX70" fmla="*/ 4911023 w 8114427"/>
              <a:gd name="connsiteY70" fmla="*/ 1580724 h 5376282"/>
              <a:gd name="connsiteX71" fmla="*/ 4922976 w 8114427"/>
              <a:gd name="connsiteY71" fmla="*/ 1610607 h 5376282"/>
              <a:gd name="connsiteX72" fmla="*/ 4899070 w 8114427"/>
              <a:gd name="connsiteY72" fmla="*/ 1664395 h 5376282"/>
              <a:gd name="connsiteX73" fmla="*/ 4922976 w 8114427"/>
              <a:gd name="connsiteY73" fmla="*/ 1712207 h 5376282"/>
              <a:gd name="connsiteX74" fmla="*/ 4934929 w 8114427"/>
              <a:gd name="connsiteY74" fmla="*/ 1742089 h 5376282"/>
              <a:gd name="connsiteX75" fmla="*/ 4952858 w 8114427"/>
              <a:gd name="connsiteY75" fmla="*/ 1783924 h 5376282"/>
              <a:gd name="connsiteX76" fmla="*/ 4964811 w 8114427"/>
              <a:gd name="connsiteY76" fmla="*/ 1801854 h 5376282"/>
              <a:gd name="connsiteX77" fmla="*/ 4964811 w 8114427"/>
              <a:gd name="connsiteY77" fmla="*/ 1831736 h 5376282"/>
              <a:gd name="connsiteX78" fmla="*/ 5012623 w 8114427"/>
              <a:gd name="connsiteY78" fmla="*/ 1891501 h 5376282"/>
              <a:gd name="connsiteX79" fmla="*/ 5042505 w 8114427"/>
              <a:gd name="connsiteY79" fmla="*/ 1909430 h 5376282"/>
              <a:gd name="connsiteX80" fmla="*/ 5048481 w 8114427"/>
              <a:gd name="connsiteY80" fmla="*/ 1903454 h 5376282"/>
              <a:gd name="connsiteX81" fmla="*/ 5090317 w 8114427"/>
              <a:gd name="connsiteY81" fmla="*/ 1921383 h 5376282"/>
              <a:gd name="connsiteX82" fmla="*/ 5144105 w 8114427"/>
              <a:gd name="connsiteY82" fmla="*/ 1969195 h 5376282"/>
              <a:gd name="connsiteX83" fmla="*/ 5185940 w 8114427"/>
              <a:gd name="connsiteY83" fmla="*/ 2005054 h 5376282"/>
              <a:gd name="connsiteX84" fmla="*/ 5221799 w 8114427"/>
              <a:gd name="connsiteY84" fmla="*/ 2017007 h 5376282"/>
              <a:gd name="connsiteX85" fmla="*/ 5275587 w 8114427"/>
              <a:gd name="connsiteY85" fmla="*/ 2028960 h 5376282"/>
              <a:gd name="connsiteX86" fmla="*/ 5275587 w 8114427"/>
              <a:gd name="connsiteY86" fmla="*/ 2052866 h 5376282"/>
              <a:gd name="connsiteX87" fmla="*/ 5323399 w 8114427"/>
              <a:gd name="connsiteY87" fmla="*/ 2082748 h 5376282"/>
              <a:gd name="connsiteX88" fmla="*/ 5359258 w 8114427"/>
              <a:gd name="connsiteY88" fmla="*/ 2088724 h 5376282"/>
              <a:gd name="connsiteX89" fmla="*/ 5401093 w 8114427"/>
              <a:gd name="connsiteY89" fmla="*/ 2124583 h 5376282"/>
              <a:gd name="connsiteX90" fmla="*/ 5430976 w 8114427"/>
              <a:gd name="connsiteY90" fmla="*/ 2142513 h 5376282"/>
              <a:gd name="connsiteX91" fmla="*/ 5442929 w 8114427"/>
              <a:gd name="connsiteY91" fmla="*/ 2148489 h 5376282"/>
              <a:gd name="connsiteX92" fmla="*/ 5466834 w 8114427"/>
              <a:gd name="connsiteY92" fmla="*/ 2154466 h 5376282"/>
              <a:gd name="connsiteX93" fmla="*/ 5526599 w 8114427"/>
              <a:gd name="connsiteY93" fmla="*/ 2178372 h 5376282"/>
              <a:gd name="connsiteX94" fmla="*/ 5550505 w 8114427"/>
              <a:gd name="connsiteY94" fmla="*/ 2154466 h 5376282"/>
              <a:gd name="connsiteX95" fmla="*/ 5574411 w 8114427"/>
              <a:gd name="connsiteY95" fmla="*/ 2130560 h 5376282"/>
              <a:gd name="connsiteX96" fmla="*/ 5604293 w 8114427"/>
              <a:gd name="connsiteY96" fmla="*/ 2088724 h 5376282"/>
              <a:gd name="connsiteX97" fmla="*/ 5646129 w 8114427"/>
              <a:gd name="connsiteY97" fmla="*/ 2064819 h 5376282"/>
              <a:gd name="connsiteX98" fmla="*/ 5634176 w 8114427"/>
              <a:gd name="connsiteY98" fmla="*/ 2046889 h 5376282"/>
              <a:gd name="connsiteX99" fmla="*/ 5634176 w 8114427"/>
              <a:gd name="connsiteY99" fmla="*/ 2011030 h 5376282"/>
              <a:gd name="connsiteX100" fmla="*/ 5670034 w 8114427"/>
              <a:gd name="connsiteY100" fmla="*/ 1975172 h 5376282"/>
              <a:gd name="connsiteX101" fmla="*/ 5670034 w 8114427"/>
              <a:gd name="connsiteY101" fmla="*/ 1957242 h 5376282"/>
              <a:gd name="connsiteX102" fmla="*/ 5735776 w 8114427"/>
              <a:gd name="connsiteY102" fmla="*/ 1819783 h 5376282"/>
              <a:gd name="connsiteX103" fmla="*/ 5753705 w 8114427"/>
              <a:gd name="connsiteY103" fmla="*/ 1813807 h 5376282"/>
              <a:gd name="connsiteX104" fmla="*/ 5843352 w 8114427"/>
              <a:gd name="connsiteY104" fmla="*/ 1795877 h 5376282"/>
              <a:gd name="connsiteX105" fmla="*/ 5855305 w 8114427"/>
              <a:gd name="connsiteY105" fmla="*/ 1795877 h 5376282"/>
              <a:gd name="connsiteX106" fmla="*/ 5879210 w 8114427"/>
              <a:gd name="connsiteY106" fmla="*/ 1765996 h 5376282"/>
              <a:gd name="connsiteX107" fmla="*/ 6070456 w 8114427"/>
              <a:gd name="connsiteY107" fmla="*/ 1789901 h 5376282"/>
              <a:gd name="connsiteX108" fmla="*/ 6219869 w 8114427"/>
              <a:gd name="connsiteY108" fmla="*/ 1807830 h 5376282"/>
              <a:gd name="connsiteX109" fmla="*/ 6291586 w 8114427"/>
              <a:gd name="connsiteY109" fmla="*/ 1849666 h 5376282"/>
              <a:gd name="connsiteX110" fmla="*/ 6327444 w 8114427"/>
              <a:gd name="connsiteY110" fmla="*/ 1897477 h 5376282"/>
              <a:gd name="connsiteX111" fmla="*/ 6333421 w 8114427"/>
              <a:gd name="connsiteY111" fmla="*/ 1939313 h 5376282"/>
              <a:gd name="connsiteX112" fmla="*/ 6423067 w 8114427"/>
              <a:gd name="connsiteY112" fmla="*/ 1951266 h 5376282"/>
              <a:gd name="connsiteX113" fmla="*/ 6452950 w 8114427"/>
              <a:gd name="connsiteY113" fmla="*/ 2017007 h 5376282"/>
              <a:gd name="connsiteX114" fmla="*/ 6512713 w 8114427"/>
              <a:gd name="connsiteY114" fmla="*/ 2046889 h 5376282"/>
              <a:gd name="connsiteX115" fmla="*/ 6584431 w 8114427"/>
              <a:gd name="connsiteY115" fmla="*/ 2118606 h 5376282"/>
              <a:gd name="connsiteX116" fmla="*/ 6620289 w 8114427"/>
              <a:gd name="connsiteY116" fmla="*/ 2256065 h 5376282"/>
              <a:gd name="connsiteX117" fmla="*/ 6703960 w 8114427"/>
              <a:gd name="connsiteY117" fmla="*/ 2381572 h 5376282"/>
              <a:gd name="connsiteX118" fmla="*/ 6745795 w 8114427"/>
              <a:gd name="connsiteY118" fmla="*/ 2501101 h 5376282"/>
              <a:gd name="connsiteX119" fmla="*/ 6829465 w 8114427"/>
              <a:gd name="connsiteY119" fmla="*/ 2560866 h 5376282"/>
              <a:gd name="connsiteX120" fmla="*/ 6889229 w 8114427"/>
              <a:gd name="connsiteY120" fmla="*/ 2650512 h 5376282"/>
              <a:gd name="connsiteX121" fmla="*/ 6948993 w 8114427"/>
              <a:gd name="connsiteY121" fmla="*/ 2758089 h 5376282"/>
              <a:gd name="connsiteX122" fmla="*/ 6996805 w 8114427"/>
              <a:gd name="connsiteY122" fmla="*/ 2805900 h 5376282"/>
              <a:gd name="connsiteX123" fmla="*/ 7068521 w 8114427"/>
              <a:gd name="connsiteY123" fmla="*/ 2829806 h 5376282"/>
              <a:gd name="connsiteX124" fmla="*/ 7080473 w 8114427"/>
              <a:gd name="connsiteY124" fmla="*/ 2907501 h 5376282"/>
              <a:gd name="connsiteX125" fmla="*/ 7086450 w 8114427"/>
              <a:gd name="connsiteY125" fmla="*/ 2979218 h 5376282"/>
              <a:gd name="connsiteX126" fmla="*/ 7104378 w 8114427"/>
              <a:gd name="connsiteY126" fmla="*/ 3080819 h 5376282"/>
              <a:gd name="connsiteX127" fmla="*/ 7146214 w 8114427"/>
              <a:gd name="connsiteY127" fmla="*/ 3182419 h 5376282"/>
              <a:gd name="connsiteX128" fmla="*/ 7176095 w 8114427"/>
              <a:gd name="connsiteY128" fmla="*/ 3194372 h 5376282"/>
              <a:gd name="connsiteX129" fmla="*/ 7200002 w 8114427"/>
              <a:gd name="connsiteY129" fmla="*/ 3260112 h 5376282"/>
              <a:gd name="connsiteX130" fmla="*/ 7277694 w 8114427"/>
              <a:gd name="connsiteY130" fmla="*/ 3361711 h 5376282"/>
              <a:gd name="connsiteX131" fmla="*/ 7385271 w 8114427"/>
              <a:gd name="connsiteY131" fmla="*/ 3391593 h 5376282"/>
              <a:gd name="connsiteX132" fmla="*/ 7451012 w 8114427"/>
              <a:gd name="connsiteY132" fmla="*/ 3445381 h 5376282"/>
              <a:gd name="connsiteX133" fmla="*/ 7558588 w 8114427"/>
              <a:gd name="connsiteY133" fmla="*/ 3451357 h 5376282"/>
              <a:gd name="connsiteX134" fmla="*/ 7630305 w 8114427"/>
              <a:gd name="connsiteY134" fmla="*/ 3517097 h 5376282"/>
              <a:gd name="connsiteX135" fmla="*/ 7702023 w 8114427"/>
              <a:gd name="connsiteY135" fmla="*/ 3546980 h 5376282"/>
              <a:gd name="connsiteX136" fmla="*/ 7857410 w 8114427"/>
              <a:gd name="connsiteY136" fmla="*/ 3535026 h 5376282"/>
              <a:gd name="connsiteX137" fmla="*/ 7970962 w 8114427"/>
              <a:gd name="connsiteY137" fmla="*/ 3588814 h 5376282"/>
              <a:gd name="connsiteX138" fmla="*/ 8012796 w 8114427"/>
              <a:gd name="connsiteY138" fmla="*/ 3612720 h 5376282"/>
              <a:gd name="connsiteX139" fmla="*/ 8090490 w 8114427"/>
              <a:gd name="connsiteY139" fmla="*/ 3564909 h 5376282"/>
              <a:gd name="connsiteX140" fmla="*/ 8108418 w 8114427"/>
              <a:gd name="connsiteY140" fmla="*/ 3558932 h 5376282"/>
              <a:gd name="connsiteX141" fmla="*/ 8114394 w 8114427"/>
              <a:gd name="connsiteY141" fmla="*/ 3720296 h 5376282"/>
              <a:gd name="connsiteX142" fmla="*/ 8030724 w 8114427"/>
              <a:gd name="connsiteY142" fmla="*/ 3893614 h 5376282"/>
              <a:gd name="connsiteX143" fmla="*/ 7970960 w 8114427"/>
              <a:gd name="connsiteY143" fmla="*/ 4054978 h 5376282"/>
              <a:gd name="connsiteX144" fmla="*/ 7929124 w 8114427"/>
              <a:gd name="connsiteY144" fmla="*/ 4365754 h 5376282"/>
              <a:gd name="connsiteX145" fmla="*/ 7911195 w 8114427"/>
              <a:gd name="connsiteY145" fmla="*/ 4568954 h 5376282"/>
              <a:gd name="connsiteX146" fmla="*/ 7917171 w 8114427"/>
              <a:gd name="connsiteY146" fmla="*/ 4736295 h 5376282"/>
              <a:gd name="connsiteX147" fmla="*/ 7917171 w 8114427"/>
              <a:gd name="connsiteY147" fmla="*/ 4867777 h 5376282"/>
              <a:gd name="connsiteX148" fmla="*/ 7929124 w 8114427"/>
              <a:gd name="connsiteY148" fmla="*/ 5029141 h 5376282"/>
              <a:gd name="connsiteX149" fmla="*/ 7893266 w 8114427"/>
              <a:gd name="connsiteY149" fmla="*/ 5166599 h 5376282"/>
              <a:gd name="connsiteX150" fmla="*/ 7905219 w 8114427"/>
              <a:gd name="connsiteY150" fmla="*/ 5280152 h 5376282"/>
              <a:gd name="connsiteX151" fmla="*/ 7935101 w 8114427"/>
              <a:gd name="connsiteY151" fmla="*/ 5369799 h 5376282"/>
              <a:gd name="connsiteX152" fmla="*/ 7911195 w 8114427"/>
              <a:gd name="connsiteY152" fmla="*/ 5369798 h 5376282"/>
              <a:gd name="connsiteX153" fmla="*/ 7815571 w 8114427"/>
              <a:gd name="connsiteY153" fmla="*/ 5327962 h 5376282"/>
              <a:gd name="connsiteX154" fmla="*/ 7725924 w 8114427"/>
              <a:gd name="connsiteY154" fmla="*/ 5286127 h 5376282"/>
              <a:gd name="connsiteX155" fmla="*/ 7678113 w 8114427"/>
              <a:gd name="connsiteY155" fmla="*/ 5292104 h 5376282"/>
              <a:gd name="connsiteX156" fmla="*/ 7546631 w 8114427"/>
              <a:gd name="connsiteY156" fmla="*/ 5298081 h 5376282"/>
              <a:gd name="connsiteX157" fmla="*/ 7474913 w 8114427"/>
              <a:gd name="connsiteY157" fmla="*/ 5310034 h 5376282"/>
              <a:gd name="connsiteX158" fmla="*/ 7445031 w 8114427"/>
              <a:gd name="connsiteY158" fmla="*/ 5339916 h 5376282"/>
              <a:gd name="connsiteX159" fmla="*/ 7259760 w 8114427"/>
              <a:gd name="connsiteY159" fmla="*/ 5298080 h 5376282"/>
              <a:gd name="connsiteX160" fmla="*/ 7214129 w 8114427"/>
              <a:gd name="connsiteY160" fmla="*/ 5192855 h 5376282"/>
              <a:gd name="connsiteX161" fmla="*/ 7179460 w 8114427"/>
              <a:gd name="connsiteY161" fmla="*/ 5214524 h 5376282"/>
              <a:gd name="connsiteX162" fmla="*/ 7144791 w 8114427"/>
              <a:gd name="connsiteY162" fmla="*/ 5179854 h 5376282"/>
              <a:gd name="connsiteX163" fmla="*/ 7127456 w 8114427"/>
              <a:gd name="connsiteY163" fmla="*/ 5218856 h 5376282"/>
              <a:gd name="connsiteX164" fmla="*/ 6915107 w 8114427"/>
              <a:gd name="connsiteY164" fmla="*/ 5145184 h 5376282"/>
              <a:gd name="connsiteX165" fmla="*/ 6893439 w 8114427"/>
              <a:gd name="connsiteY165" fmla="*/ 5097514 h 5376282"/>
              <a:gd name="connsiteX166" fmla="*/ 6941109 w 8114427"/>
              <a:gd name="connsiteY166" fmla="*/ 5054178 h 5376282"/>
              <a:gd name="connsiteX167" fmla="*/ 6906440 w 8114427"/>
              <a:gd name="connsiteY167" fmla="*/ 4976172 h 5376282"/>
              <a:gd name="connsiteX168" fmla="*/ 6863104 w 8114427"/>
              <a:gd name="connsiteY168" fmla="*/ 4980506 h 5376282"/>
              <a:gd name="connsiteX169" fmla="*/ 6880438 w 8114427"/>
              <a:gd name="connsiteY169" fmla="*/ 4928502 h 5376282"/>
              <a:gd name="connsiteX170" fmla="*/ 6780764 w 8114427"/>
              <a:gd name="connsiteY170" fmla="*/ 4928502 h 5376282"/>
              <a:gd name="connsiteX171" fmla="*/ 6750429 w 8114427"/>
              <a:gd name="connsiteY171" fmla="*/ 4958837 h 5376282"/>
              <a:gd name="connsiteX172" fmla="*/ 6715759 w 8114427"/>
              <a:gd name="connsiteY172" fmla="*/ 4950170 h 5376282"/>
              <a:gd name="connsiteX173" fmla="*/ 6702758 w 8114427"/>
              <a:gd name="connsiteY173" fmla="*/ 4915501 h 5376282"/>
              <a:gd name="connsiteX174" fmla="*/ 6698424 w 8114427"/>
              <a:gd name="connsiteY174" fmla="*/ 4824495 h 5376282"/>
              <a:gd name="connsiteX175" fmla="*/ 6681090 w 8114427"/>
              <a:gd name="connsiteY175" fmla="*/ 4729155 h 5376282"/>
              <a:gd name="connsiteX176" fmla="*/ 6685423 w 8114427"/>
              <a:gd name="connsiteY176" fmla="*/ 4659816 h 5376282"/>
              <a:gd name="connsiteX177" fmla="*/ 6620418 w 8114427"/>
              <a:gd name="connsiteY177" fmla="*/ 4573142 h 5376282"/>
              <a:gd name="connsiteX178" fmla="*/ 6624753 w 8114427"/>
              <a:gd name="connsiteY178" fmla="*/ 4425798 h 5376282"/>
              <a:gd name="connsiteX179" fmla="*/ 6529412 w 8114427"/>
              <a:gd name="connsiteY179" fmla="*/ 4304457 h 5376282"/>
              <a:gd name="connsiteX180" fmla="*/ 6494743 w 8114427"/>
              <a:gd name="connsiteY180" fmla="*/ 4261120 h 5376282"/>
              <a:gd name="connsiteX181" fmla="*/ 6438406 w 8114427"/>
              <a:gd name="connsiteY181" fmla="*/ 4274121 h 5376282"/>
              <a:gd name="connsiteX182" fmla="*/ 6395069 w 8114427"/>
              <a:gd name="connsiteY182" fmla="*/ 4252453 h 5376282"/>
              <a:gd name="connsiteX183" fmla="*/ 6356067 w 8114427"/>
              <a:gd name="connsiteY183" fmla="*/ 4174447 h 5376282"/>
              <a:gd name="connsiteX184" fmla="*/ 6299729 w 8114427"/>
              <a:gd name="connsiteY184" fmla="*/ 4183114 h 5376282"/>
              <a:gd name="connsiteX185" fmla="*/ 6243391 w 8114427"/>
              <a:gd name="connsiteY185" fmla="*/ 4204783 h 5376282"/>
              <a:gd name="connsiteX186" fmla="*/ 6165385 w 8114427"/>
              <a:gd name="connsiteY186" fmla="*/ 4209116 h 5376282"/>
              <a:gd name="connsiteX187" fmla="*/ 6161052 w 8114427"/>
              <a:gd name="connsiteY187" fmla="*/ 4174447 h 5376282"/>
              <a:gd name="connsiteX188" fmla="*/ 6182721 w 8114427"/>
              <a:gd name="connsiteY188" fmla="*/ 4165779 h 5376282"/>
              <a:gd name="connsiteX189" fmla="*/ 6139384 w 8114427"/>
              <a:gd name="connsiteY189" fmla="*/ 4126776 h 5376282"/>
              <a:gd name="connsiteX190" fmla="*/ 6100381 w 8114427"/>
              <a:gd name="connsiteY190" fmla="*/ 4113776 h 5376282"/>
              <a:gd name="connsiteX191" fmla="*/ 6018041 w 8114427"/>
              <a:gd name="connsiteY191" fmla="*/ 4035770 h 5376282"/>
              <a:gd name="connsiteX192" fmla="*/ 5840362 w 8114427"/>
              <a:gd name="connsiteY192" fmla="*/ 4014102 h 5376282"/>
              <a:gd name="connsiteX193" fmla="*/ 5788357 w 8114427"/>
              <a:gd name="connsiteY193" fmla="*/ 4027103 h 5376282"/>
              <a:gd name="connsiteX194" fmla="*/ 5736354 w 8114427"/>
              <a:gd name="connsiteY194" fmla="*/ 4035771 h 5376282"/>
              <a:gd name="connsiteX195" fmla="*/ 5745022 w 8114427"/>
              <a:gd name="connsiteY195" fmla="*/ 4079107 h 5376282"/>
              <a:gd name="connsiteX196" fmla="*/ 5801360 w 8114427"/>
              <a:gd name="connsiteY196" fmla="*/ 4157112 h 5376282"/>
              <a:gd name="connsiteX197" fmla="*/ 5801359 w 8114427"/>
              <a:gd name="connsiteY197" fmla="*/ 4339126 h 5376282"/>
              <a:gd name="connsiteX198" fmla="*/ 5675683 w 8114427"/>
              <a:gd name="connsiteY198" fmla="*/ 4365128 h 5376282"/>
              <a:gd name="connsiteX199" fmla="*/ 5558675 w 8114427"/>
              <a:gd name="connsiteY199" fmla="*/ 4352126 h 5376282"/>
              <a:gd name="connsiteX200" fmla="*/ 5467668 w 8114427"/>
              <a:gd name="connsiteY200" fmla="*/ 4330458 h 5376282"/>
              <a:gd name="connsiteX201" fmla="*/ 5406997 w 8114427"/>
              <a:gd name="connsiteY201" fmla="*/ 4352127 h 5376282"/>
              <a:gd name="connsiteX202" fmla="*/ 5359327 w 8114427"/>
              <a:gd name="connsiteY202" fmla="*/ 4399797 h 5376282"/>
              <a:gd name="connsiteX203" fmla="*/ 5298656 w 8114427"/>
              <a:gd name="connsiteY203" fmla="*/ 4443134 h 5376282"/>
              <a:gd name="connsiteX204" fmla="*/ 5272654 w 8114427"/>
              <a:gd name="connsiteY204" fmla="*/ 4486469 h 5376282"/>
              <a:gd name="connsiteX205" fmla="*/ 5198982 w 8114427"/>
              <a:gd name="connsiteY205" fmla="*/ 4521139 h 5376282"/>
              <a:gd name="connsiteX206" fmla="*/ 5203315 w 8114427"/>
              <a:gd name="connsiteY206" fmla="*/ 4577477 h 5376282"/>
              <a:gd name="connsiteX207" fmla="*/ 5185981 w 8114427"/>
              <a:gd name="connsiteY207" fmla="*/ 4616479 h 5376282"/>
              <a:gd name="connsiteX208" fmla="*/ 5190315 w 8114427"/>
              <a:gd name="connsiteY208" fmla="*/ 4677150 h 5376282"/>
              <a:gd name="connsiteX209" fmla="*/ 5216316 w 8114427"/>
              <a:gd name="connsiteY209" fmla="*/ 4737821 h 5376282"/>
              <a:gd name="connsiteX210" fmla="*/ 5164312 w 8114427"/>
              <a:gd name="connsiteY210" fmla="*/ 4733488 h 5376282"/>
              <a:gd name="connsiteX211" fmla="*/ 5138311 w 8114427"/>
              <a:gd name="connsiteY211" fmla="*/ 4776824 h 5376282"/>
              <a:gd name="connsiteX212" fmla="*/ 5073306 w 8114427"/>
              <a:gd name="connsiteY212" fmla="*/ 4824494 h 5376282"/>
              <a:gd name="connsiteX213" fmla="*/ 5073306 w 8114427"/>
              <a:gd name="connsiteY213" fmla="*/ 4941503 h 5376282"/>
              <a:gd name="connsiteX214" fmla="*/ 5042970 w 8114427"/>
              <a:gd name="connsiteY214" fmla="*/ 4971838 h 5376282"/>
              <a:gd name="connsiteX215" fmla="*/ 5016969 w 8114427"/>
              <a:gd name="connsiteY215" fmla="*/ 5231857 h 5376282"/>
              <a:gd name="connsiteX216" fmla="*/ 4973633 w 8114427"/>
              <a:gd name="connsiteY216" fmla="*/ 5366201 h 5376282"/>
              <a:gd name="connsiteX217" fmla="*/ 4947631 w 8114427"/>
              <a:gd name="connsiteY217" fmla="*/ 5309863 h 5376282"/>
              <a:gd name="connsiteX218" fmla="*/ 4886959 w 8114427"/>
              <a:gd name="connsiteY218" fmla="*/ 5318530 h 5376282"/>
              <a:gd name="connsiteX219" fmla="*/ 4808953 w 8114427"/>
              <a:gd name="connsiteY219" fmla="*/ 5288195 h 5376282"/>
              <a:gd name="connsiteX220" fmla="*/ 4813287 w 8114427"/>
              <a:gd name="connsiteY220" fmla="*/ 5223190 h 5376282"/>
              <a:gd name="connsiteX221" fmla="*/ 4765617 w 8114427"/>
              <a:gd name="connsiteY221" fmla="*/ 5205855 h 5376282"/>
              <a:gd name="connsiteX222" fmla="*/ 4665944 w 8114427"/>
              <a:gd name="connsiteY222" fmla="*/ 5249192 h 5376282"/>
              <a:gd name="connsiteX223" fmla="*/ 4657276 w 8114427"/>
              <a:gd name="connsiteY223" fmla="*/ 5197189 h 5376282"/>
              <a:gd name="connsiteX224" fmla="*/ 4700612 w 8114427"/>
              <a:gd name="connsiteY224" fmla="*/ 5136518 h 5376282"/>
              <a:gd name="connsiteX225" fmla="*/ 4665943 w 8114427"/>
              <a:gd name="connsiteY225" fmla="*/ 5062846 h 5376282"/>
              <a:gd name="connsiteX226" fmla="*/ 4587937 w 8114427"/>
              <a:gd name="connsiteY226" fmla="*/ 5015175 h 5376282"/>
              <a:gd name="connsiteX227" fmla="*/ 4488263 w 8114427"/>
              <a:gd name="connsiteY227" fmla="*/ 5006508 h 5376282"/>
              <a:gd name="connsiteX228" fmla="*/ 4457927 w 8114427"/>
              <a:gd name="connsiteY228" fmla="*/ 5015175 h 5376282"/>
              <a:gd name="connsiteX229" fmla="*/ 4462261 w 8114427"/>
              <a:gd name="connsiteY229" fmla="*/ 5067178 h 5376282"/>
              <a:gd name="connsiteX230" fmla="*/ 4388589 w 8114427"/>
              <a:gd name="connsiteY230" fmla="*/ 5114849 h 5376282"/>
              <a:gd name="connsiteX231" fmla="*/ 4462261 w 8114427"/>
              <a:gd name="connsiteY231" fmla="*/ 5266528 h 5376282"/>
              <a:gd name="connsiteX232" fmla="*/ 4405924 w 8114427"/>
              <a:gd name="connsiteY232" fmla="*/ 5266528 h 5376282"/>
              <a:gd name="connsiteX233" fmla="*/ 4384256 w 8114427"/>
              <a:gd name="connsiteY233" fmla="*/ 5262193 h 5376282"/>
              <a:gd name="connsiteX234" fmla="*/ 4349588 w 8114427"/>
              <a:gd name="connsiteY234" fmla="*/ 5262193 h 5376282"/>
              <a:gd name="connsiteX235" fmla="*/ 4340919 w 8114427"/>
              <a:gd name="connsiteY235" fmla="*/ 5270860 h 5376282"/>
              <a:gd name="connsiteX236" fmla="*/ 4210910 w 8114427"/>
              <a:gd name="connsiteY236" fmla="*/ 5097514 h 5376282"/>
              <a:gd name="connsiteX237" fmla="*/ 4059232 w 8114427"/>
              <a:gd name="connsiteY237" fmla="*/ 4915502 h 5376282"/>
              <a:gd name="connsiteX238" fmla="*/ 4033230 w 8114427"/>
              <a:gd name="connsiteY238" fmla="*/ 4919835 h 5376282"/>
              <a:gd name="connsiteX239" fmla="*/ 3985560 w 8114427"/>
              <a:gd name="connsiteY239" fmla="*/ 4798492 h 5376282"/>
              <a:gd name="connsiteX240" fmla="*/ 3881553 w 8114427"/>
              <a:gd name="connsiteY240" fmla="*/ 4690151 h 5376282"/>
              <a:gd name="connsiteX241" fmla="*/ 3838216 w 8114427"/>
              <a:gd name="connsiteY241" fmla="*/ 4586143 h 5376282"/>
              <a:gd name="connsiteX242" fmla="*/ 3755877 w 8114427"/>
              <a:gd name="connsiteY242" fmla="*/ 4490803 h 5376282"/>
              <a:gd name="connsiteX243" fmla="*/ 3569530 w 8114427"/>
              <a:gd name="connsiteY243" fmla="*/ 4334792 h 5376282"/>
              <a:gd name="connsiteX244" fmla="*/ 3465522 w 8114427"/>
              <a:gd name="connsiteY244" fmla="*/ 4243785 h 5376282"/>
              <a:gd name="connsiteX245" fmla="*/ 3391850 w 8114427"/>
              <a:gd name="connsiteY245" fmla="*/ 4161446 h 5376282"/>
              <a:gd name="connsiteX246" fmla="*/ 3365848 w 8114427"/>
              <a:gd name="connsiteY246" fmla="*/ 4096441 h 5376282"/>
              <a:gd name="connsiteX247" fmla="*/ 3296510 w 8114427"/>
              <a:gd name="connsiteY247" fmla="*/ 4035770 h 5376282"/>
              <a:gd name="connsiteX248" fmla="*/ 3279175 w 8114427"/>
              <a:gd name="connsiteY248" fmla="*/ 3966432 h 5376282"/>
              <a:gd name="connsiteX249" fmla="*/ 3248839 w 8114427"/>
              <a:gd name="connsiteY249" fmla="*/ 3936096 h 5376282"/>
              <a:gd name="connsiteX250" fmla="*/ 3240172 w 8114427"/>
              <a:gd name="connsiteY250" fmla="*/ 3905760 h 5376282"/>
              <a:gd name="connsiteX251" fmla="*/ 3114497 w 8114427"/>
              <a:gd name="connsiteY251" fmla="*/ 3797419 h 5376282"/>
              <a:gd name="connsiteX252" fmla="*/ 2980153 w 8114427"/>
              <a:gd name="connsiteY252" fmla="*/ 3758416 h 5376282"/>
              <a:gd name="connsiteX253" fmla="*/ 2923815 w 8114427"/>
              <a:gd name="connsiteY253" fmla="*/ 3697746 h 5376282"/>
              <a:gd name="connsiteX254" fmla="*/ 2867480 w 8114427"/>
              <a:gd name="connsiteY254" fmla="*/ 3650075 h 5376282"/>
              <a:gd name="connsiteX255" fmla="*/ 2806810 w 8114427"/>
              <a:gd name="connsiteY255" fmla="*/ 3637074 h 5376282"/>
              <a:gd name="connsiteX256" fmla="*/ 2798142 w 8114427"/>
              <a:gd name="connsiteY256" fmla="*/ 3524399 h 5376282"/>
              <a:gd name="connsiteX257" fmla="*/ 2798143 w 8114427"/>
              <a:gd name="connsiteY257" fmla="*/ 3463728 h 5376282"/>
              <a:gd name="connsiteX258" fmla="*/ 2884816 w 8114427"/>
              <a:gd name="connsiteY258" fmla="*/ 3351053 h 5376282"/>
              <a:gd name="connsiteX259" fmla="*/ 2880504 w 8114427"/>
              <a:gd name="connsiteY259" fmla="*/ 3250100 h 5376282"/>
              <a:gd name="connsiteX260" fmla="*/ 2810649 w 8114427"/>
              <a:gd name="connsiteY260" fmla="*/ 3120674 h 5376282"/>
              <a:gd name="connsiteX261" fmla="*/ 2719113 w 8114427"/>
              <a:gd name="connsiteY261" fmla="*/ 3110284 h 5376282"/>
              <a:gd name="connsiteX262" fmla="*/ 2659973 w 8114427"/>
              <a:gd name="connsiteY262" fmla="*/ 3080958 h 5376282"/>
              <a:gd name="connsiteX0" fmla="*/ 1574096 w 8114427"/>
              <a:gd name="connsiteY0" fmla="*/ 3303354 h 5376282"/>
              <a:gd name="connsiteX1" fmla="*/ 1222175 w 8114427"/>
              <a:gd name="connsiteY1" fmla="*/ 2947132 h 5376282"/>
              <a:gd name="connsiteX2" fmla="*/ 1286468 w 8114427"/>
              <a:gd name="connsiteY2" fmla="*/ 2849501 h 5376282"/>
              <a:gd name="connsiteX3" fmla="*/ 1117399 w 8114427"/>
              <a:gd name="connsiteY3" fmla="*/ 2882837 h 5376282"/>
              <a:gd name="connsiteX4" fmla="*/ 1048343 w 8114427"/>
              <a:gd name="connsiteY4" fmla="*/ 2916176 h 5376282"/>
              <a:gd name="connsiteX5" fmla="*/ 903086 w 8114427"/>
              <a:gd name="connsiteY5" fmla="*/ 2778063 h 5376282"/>
              <a:gd name="connsiteX6" fmla="*/ 845937 w 8114427"/>
              <a:gd name="connsiteY6" fmla="*/ 2687575 h 5376282"/>
              <a:gd name="connsiteX7" fmla="*/ 714968 w 8114427"/>
              <a:gd name="connsiteY7" fmla="*/ 2630426 h 5376282"/>
              <a:gd name="connsiteX8" fmla="*/ 703062 w 8114427"/>
              <a:gd name="connsiteY8" fmla="*/ 2544701 h 5376282"/>
              <a:gd name="connsiteX9" fmla="*/ 598286 w 8114427"/>
              <a:gd name="connsiteY9" fmla="*/ 2423257 h 5376282"/>
              <a:gd name="connsiteX10" fmla="*/ 476843 w 8114427"/>
              <a:gd name="connsiteY10" fmla="*/ 2287526 h 5376282"/>
              <a:gd name="connsiteX11" fmla="*/ 622100 w 8114427"/>
              <a:gd name="connsiteY11" fmla="*/ 2330388 h 5376282"/>
              <a:gd name="connsiteX12" fmla="*/ 719731 w 8114427"/>
              <a:gd name="connsiteY12" fmla="*/ 2366107 h 5376282"/>
              <a:gd name="connsiteX13" fmla="*/ 829268 w 8114427"/>
              <a:gd name="connsiteY13" fmla="*/ 2330388 h 5376282"/>
              <a:gd name="connsiteX14" fmla="*/ 933092 w 8114427"/>
              <a:gd name="connsiteY14" fmla="*/ 2462308 h 5376282"/>
              <a:gd name="connsiteX15" fmla="*/ 979286 w 8114427"/>
              <a:gd name="connsiteY15" fmla="*/ 2406588 h 5376282"/>
              <a:gd name="connsiteX16" fmla="*/ 895943 w 8114427"/>
              <a:gd name="connsiteY16" fmla="*/ 2383251 h 5376282"/>
              <a:gd name="connsiteX17" fmla="*/ 897848 w 8114427"/>
              <a:gd name="connsiteY17" fmla="*/ 2294669 h 5376282"/>
              <a:gd name="connsiteX18" fmla="*/ 953093 w 8114427"/>
              <a:gd name="connsiteY18" fmla="*/ 2040828 h 5376282"/>
              <a:gd name="connsiteX19" fmla="*/ 882262 w 8114427"/>
              <a:gd name="connsiteY19" fmla="*/ 1952938 h 5376282"/>
              <a:gd name="connsiteX20" fmla="*/ 819649 w 8114427"/>
              <a:gd name="connsiteY20" fmla="*/ 1842296 h 5376282"/>
              <a:gd name="connsiteX21" fmla="*/ 724892 w 8114427"/>
              <a:gd name="connsiteY21" fmla="*/ 1694990 h 5376282"/>
              <a:gd name="connsiteX22" fmla="*/ 582758 w 8114427"/>
              <a:gd name="connsiteY22" fmla="*/ 1570351 h 5376282"/>
              <a:gd name="connsiteX23" fmla="*/ 490044 w 8114427"/>
              <a:gd name="connsiteY23" fmla="*/ 1461969 h 5376282"/>
              <a:gd name="connsiteX24" fmla="*/ 398787 w 8114427"/>
              <a:gd name="connsiteY24" fmla="*/ 1377494 h 5376282"/>
              <a:gd name="connsiteX25" fmla="*/ 373643 w 8114427"/>
              <a:gd name="connsiteY25" fmla="*/ 1258831 h 5376282"/>
              <a:gd name="connsiteX26" fmla="*/ 379402 w 8114427"/>
              <a:gd name="connsiteY26" fmla="*/ 1151904 h 5376282"/>
              <a:gd name="connsiteX27" fmla="*/ 343327 w 8114427"/>
              <a:gd name="connsiteY27" fmla="*/ 1054238 h 5376282"/>
              <a:gd name="connsiteX28" fmla="*/ 302947 w 8114427"/>
              <a:gd name="connsiteY28" fmla="*/ 996082 h 5376282"/>
              <a:gd name="connsiteX29" fmla="*/ 307902 w 8114427"/>
              <a:gd name="connsiteY29" fmla="*/ 860731 h 5376282"/>
              <a:gd name="connsiteX30" fmla="*/ 218162 w 8114427"/>
              <a:gd name="connsiteY30" fmla="*/ 767429 h 5376282"/>
              <a:gd name="connsiteX31" fmla="*/ 238786 w 8114427"/>
              <a:gd name="connsiteY31" fmla="*/ 673694 h 5376282"/>
              <a:gd name="connsiteX32" fmla="*/ 131859 w 8114427"/>
              <a:gd name="connsiteY32" fmla="*/ 414074 h 5376282"/>
              <a:gd name="connsiteX33" fmla="*/ 179454 w 8114427"/>
              <a:gd name="connsiteY33" fmla="*/ 360503 h 5376282"/>
              <a:gd name="connsiteX34" fmla="*/ 91696 w 8114427"/>
              <a:gd name="connsiteY34" fmla="*/ 241499 h 5376282"/>
              <a:gd name="connsiteX35" fmla="*/ 44535 w 8114427"/>
              <a:gd name="connsiteY35" fmla="*/ 106364 h 5376282"/>
              <a:gd name="connsiteX36" fmla="*/ 73903 w 8114427"/>
              <a:gd name="connsiteY36" fmla="*/ 3029 h 5376282"/>
              <a:gd name="connsiteX37" fmla="*/ 914999 w 8114427"/>
              <a:gd name="connsiteY37" fmla="*/ 32694 h 5376282"/>
              <a:gd name="connsiteX38" fmla="*/ 985387 w 8114427"/>
              <a:gd name="connsiteY38" fmla="*/ 86035 h 5376282"/>
              <a:gd name="connsiteX39" fmla="*/ 1040724 w 8114427"/>
              <a:gd name="connsiteY39" fmla="*/ 212028 h 5376282"/>
              <a:gd name="connsiteX40" fmla="*/ 2217091 w 8114427"/>
              <a:gd name="connsiteY40" fmla="*/ 808490 h 5376282"/>
              <a:gd name="connsiteX41" fmla="*/ 2789562 w 8114427"/>
              <a:gd name="connsiteY41" fmla="*/ 907056 h 5376282"/>
              <a:gd name="connsiteX42" fmla="*/ 3280035 w 8114427"/>
              <a:gd name="connsiteY42" fmla="*/ 953195 h 5376282"/>
              <a:gd name="connsiteX43" fmla="*/ 3494599 w 8114427"/>
              <a:gd name="connsiteY43" fmla="*/ 977101 h 5376282"/>
              <a:gd name="connsiteX44" fmla="*/ 3506552 w 8114427"/>
              <a:gd name="connsiteY44" fmla="*/ 977101 h 5376282"/>
              <a:gd name="connsiteX45" fmla="*/ 3518505 w 8114427"/>
              <a:gd name="connsiteY45" fmla="*/ 779877 h 5376282"/>
              <a:gd name="connsiteX46" fmla="*/ 3518505 w 8114427"/>
              <a:gd name="connsiteY46" fmla="*/ 773901 h 5376282"/>
              <a:gd name="connsiteX47" fmla="*/ 3655964 w 8114427"/>
              <a:gd name="connsiteY47" fmla="*/ 773901 h 5376282"/>
              <a:gd name="connsiteX48" fmla="*/ 4205799 w 8114427"/>
              <a:gd name="connsiteY48" fmla="*/ 821713 h 5376282"/>
              <a:gd name="connsiteX49" fmla="*/ 4241658 w 8114427"/>
              <a:gd name="connsiteY49" fmla="*/ 821713 h 5376282"/>
              <a:gd name="connsiteX50" fmla="*/ 4271540 w 8114427"/>
              <a:gd name="connsiteY50" fmla="*/ 851595 h 5376282"/>
              <a:gd name="connsiteX51" fmla="*/ 4295446 w 8114427"/>
              <a:gd name="connsiteY51" fmla="*/ 905383 h 5376282"/>
              <a:gd name="connsiteX52" fmla="*/ 4301423 w 8114427"/>
              <a:gd name="connsiteY52" fmla="*/ 953195 h 5376282"/>
              <a:gd name="connsiteX53" fmla="*/ 4343258 w 8114427"/>
              <a:gd name="connsiteY53" fmla="*/ 1001007 h 5376282"/>
              <a:gd name="connsiteX54" fmla="*/ 4408999 w 8114427"/>
              <a:gd name="connsiteY54" fmla="*/ 1012960 h 5376282"/>
              <a:gd name="connsiteX55" fmla="*/ 4462787 w 8114427"/>
              <a:gd name="connsiteY55" fmla="*/ 1060772 h 5376282"/>
              <a:gd name="connsiteX56" fmla="*/ 4504623 w 8114427"/>
              <a:gd name="connsiteY56" fmla="*/ 1114560 h 5376282"/>
              <a:gd name="connsiteX57" fmla="*/ 4558411 w 8114427"/>
              <a:gd name="connsiteY57" fmla="*/ 1168348 h 5376282"/>
              <a:gd name="connsiteX58" fmla="*/ 4576340 w 8114427"/>
              <a:gd name="connsiteY58" fmla="*/ 1198230 h 5376282"/>
              <a:gd name="connsiteX59" fmla="*/ 4630129 w 8114427"/>
              <a:gd name="connsiteY59" fmla="*/ 1246042 h 5376282"/>
              <a:gd name="connsiteX60" fmla="*/ 4683917 w 8114427"/>
              <a:gd name="connsiteY60" fmla="*/ 1293854 h 5376282"/>
              <a:gd name="connsiteX61" fmla="*/ 4689893 w 8114427"/>
              <a:gd name="connsiteY61" fmla="*/ 1293854 h 5376282"/>
              <a:gd name="connsiteX62" fmla="*/ 4749658 w 8114427"/>
              <a:gd name="connsiteY62" fmla="*/ 1311783 h 5376282"/>
              <a:gd name="connsiteX63" fmla="*/ 4791493 w 8114427"/>
              <a:gd name="connsiteY63" fmla="*/ 1365572 h 5376282"/>
              <a:gd name="connsiteX64" fmla="*/ 4797470 w 8114427"/>
              <a:gd name="connsiteY64" fmla="*/ 1377524 h 5376282"/>
              <a:gd name="connsiteX65" fmla="*/ 4821376 w 8114427"/>
              <a:gd name="connsiteY65" fmla="*/ 1401430 h 5376282"/>
              <a:gd name="connsiteX66" fmla="*/ 4845281 w 8114427"/>
              <a:gd name="connsiteY66" fmla="*/ 1443266 h 5376282"/>
              <a:gd name="connsiteX67" fmla="*/ 4851258 w 8114427"/>
              <a:gd name="connsiteY67" fmla="*/ 1491077 h 5376282"/>
              <a:gd name="connsiteX68" fmla="*/ 4863211 w 8114427"/>
              <a:gd name="connsiteY68" fmla="*/ 1514983 h 5376282"/>
              <a:gd name="connsiteX69" fmla="*/ 4887117 w 8114427"/>
              <a:gd name="connsiteY69" fmla="*/ 1544866 h 5376282"/>
              <a:gd name="connsiteX70" fmla="*/ 4911023 w 8114427"/>
              <a:gd name="connsiteY70" fmla="*/ 1580724 h 5376282"/>
              <a:gd name="connsiteX71" fmla="*/ 4922976 w 8114427"/>
              <a:gd name="connsiteY71" fmla="*/ 1610607 h 5376282"/>
              <a:gd name="connsiteX72" fmla="*/ 4899070 w 8114427"/>
              <a:gd name="connsiteY72" fmla="*/ 1664395 h 5376282"/>
              <a:gd name="connsiteX73" fmla="*/ 4922976 w 8114427"/>
              <a:gd name="connsiteY73" fmla="*/ 1712207 h 5376282"/>
              <a:gd name="connsiteX74" fmla="*/ 4934929 w 8114427"/>
              <a:gd name="connsiteY74" fmla="*/ 1742089 h 5376282"/>
              <a:gd name="connsiteX75" fmla="*/ 4952858 w 8114427"/>
              <a:gd name="connsiteY75" fmla="*/ 1783924 h 5376282"/>
              <a:gd name="connsiteX76" fmla="*/ 4964811 w 8114427"/>
              <a:gd name="connsiteY76" fmla="*/ 1801854 h 5376282"/>
              <a:gd name="connsiteX77" fmla="*/ 4964811 w 8114427"/>
              <a:gd name="connsiteY77" fmla="*/ 1831736 h 5376282"/>
              <a:gd name="connsiteX78" fmla="*/ 5012623 w 8114427"/>
              <a:gd name="connsiteY78" fmla="*/ 1891501 h 5376282"/>
              <a:gd name="connsiteX79" fmla="*/ 5042505 w 8114427"/>
              <a:gd name="connsiteY79" fmla="*/ 1909430 h 5376282"/>
              <a:gd name="connsiteX80" fmla="*/ 5048481 w 8114427"/>
              <a:gd name="connsiteY80" fmla="*/ 1903454 h 5376282"/>
              <a:gd name="connsiteX81" fmla="*/ 5090317 w 8114427"/>
              <a:gd name="connsiteY81" fmla="*/ 1921383 h 5376282"/>
              <a:gd name="connsiteX82" fmla="*/ 5144105 w 8114427"/>
              <a:gd name="connsiteY82" fmla="*/ 1969195 h 5376282"/>
              <a:gd name="connsiteX83" fmla="*/ 5185940 w 8114427"/>
              <a:gd name="connsiteY83" fmla="*/ 2005054 h 5376282"/>
              <a:gd name="connsiteX84" fmla="*/ 5221799 w 8114427"/>
              <a:gd name="connsiteY84" fmla="*/ 2017007 h 5376282"/>
              <a:gd name="connsiteX85" fmla="*/ 5275587 w 8114427"/>
              <a:gd name="connsiteY85" fmla="*/ 2028960 h 5376282"/>
              <a:gd name="connsiteX86" fmla="*/ 5275587 w 8114427"/>
              <a:gd name="connsiteY86" fmla="*/ 2052866 h 5376282"/>
              <a:gd name="connsiteX87" fmla="*/ 5323399 w 8114427"/>
              <a:gd name="connsiteY87" fmla="*/ 2082748 h 5376282"/>
              <a:gd name="connsiteX88" fmla="*/ 5359258 w 8114427"/>
              <a:gd name="connsiteY88" fmla="*/ 2088724 h 5376282"/>
              <a:gd name="connsiteX89" fmla="*/ 5401093 w 8114427"/>
              <a:gd name="connsiteY89" fmla="*/ 2124583 h 5376282"/>
              <a:gd name="connsiteX90" fmla="*/ 5430976 w 8114427"/>
              <a:gd name="connsiteY90" fmla="*/ 2142513 h 5376282"/>
              <a:gd name="connsiteX91" fmla="*/ 5442929 w 8114427"/>
              <a:gd name="connsiteY91" fmla="*/ 2148489 h 5376282"/>
              <a:gd name="connsiteX92" fmla="*/ 5466834 w 8114427"/>
              <a:gd name="connsiteY92" fmla="*/ 2154466 h 5376282"/>
              <a:gd name="connsiteX93" fmla="*/ 5526599 w 8114427"/>
              <a:gd name="connsiteY93" fmla="*/ 2178372 h 5376282"/>
              <a:gd name="connsiteX94" fmla="*/ 5550505 w 8114427"/>
              <a:gd name="connsiteY94" fmla="*/ 2154466 h 5376282"/>
              <a:gd name="connsiteX95" fmla="*/ 5574411 w 8114427"/>
              <a:gd name="connsiteY95" fmla="*/ 2130560 h 5376282"/>
              <a:gd name="connsiteX96" fmla="*/ 5604293 w 8114427"/>
              <a:gd name="connsiteY96" fmla="*/ 2088724 h 5376282"/>
              <a:gd name="connsiteX97" fmla="*/ 5646129 w 8114427"/>
              <a:gd name="connsiteY97" fmla="*/ 2064819 h 5376282"/>
              <a:gd name="connsiteX98" fmla="*/ 5634176 w 8114427"/>
              <a:gd name="connsiteY98" fmla="*/ 2046889 h 5376282"/>
              <a:gd name="connsiteX99" fmla="*/ 5634176 w 8114427"/>
              <a:gd name="connsiteY99" fmla="*/ 2011030 h 5376282"/>
              <a:gd name="connsiteX100" fmla="*/ 5670034 w 8114427"/>
              <a:gd name="connsiteY100" fmla="*/ 1975172 h 5376282"/>
              <a:gd name="connsiteX101" fmla="*/ 5670034 w 8114427"/>
              <a:gd name="connsiteY101" fmla="*/ 1957242 h 5376282"/>
              <a:gd name="connsiteX102" fmla="*/ 5735776 w 8114427"/>
              <a:gd name="connsiteY102" fmla="*/ 1819783 h 5376282"/>
              <a:gd name="connsiteX103" fmla="*/ 5753705 w 8114427"/>
              <a:gd name="connsiteY103" fmla="*/ 1813807 h 5376282"/>
              <a:gd name="connsiteX104" fmla="*/ 5843352 w 8114427"/>
              <a:gd name="connsiteY104" fmla="*/ 1795877 h 5376282"/>
              <a:gd name="connsiteX105" fmla="*/ 5855305 w 8114427"/>
              <a:gd name="connsiteY105" fmla="*/ 1795877 h 5376282"/>
              <a:gd name="connsiteX106" fmla="*/ 5879210 w 8114427"/>
              <a:gd name="connsiteY106" fmla="*/ 1765996 h 5376282"/>
              <a:gd name="connsiteX107" fmla="*/ 6070456 w 8114427"/>
              <a:gd name="connsiteY107" fmla="*/ 1789901 h 5376282"/>
              <a:gd name="connsiteX108" fmla="*/ 6219869 w 8114427"/>
              <a:gd name="connsiteY108" fmla="*/ 1807830 h 5376282"/>
              <a:gd name="connsiteX109" fmla="*/ 6291586 w 8114427"/>
              <a:gd name="connsiteY109" fmla="*/ 1849666 h 5376282"/>
              <a:gd name="connsiteX110" fmla="*/ 6327444 w 8114427"/>
              <a:gd name="connsiteY110" fmla="*/ 1897477 h 5376282"/>
              <a:gd name="connsiteX111" fmla="*/ 6333421 w 8114427"/>
              <a:gd name="connsiteY111" fmla="*/ 1939313 h 5376282"/>
              <a:gd name="connsiteX112" fmla="*/ 6423067 w 8114427"/>
              <a:gd name="connsiteY112" fmla="*/ 1951266 h 5376282"/>
              <a:gd name="connsiteX113" fmla="*/ 6452950 w 8114427"/>
              <a:gd name="connsiteY113" fmla="*/ 2017007 h 5376282"/>
              <a:gd name="connsiteX114" fmla="*/ 6512713 w 8114427"/>
              <a:gd name="connsiteY114" fmla="*/ 2046889 h 5376282"/>
              <a:gd name="connsiteX115" fmla="*/ 6584431 w 8114427"/>
              <a:gd name="connsiteY115" fmla="*/ 2118606 h 5376282"/>
              <a:gd name="connsiteX116" fmla="*/ 6620289 w 8114427"/>
              <a:gd name="connsiteY116" fmla="*/ 2256065 h 5376282"/>
              <a:gd name="connsiteX117" fmla="*/ 6703960 w 8114427"/>
              <a:gd name="connsiteY117" fmla="*/ 2381572 h 5376282"/>
              <a:gd name="connsiteX118" fmla="*/ 6745795 w 8114427"/>
              <a:gd name="connsiteY118" fmla="*/ 2501101 h 5376282"/>
              <a:gd name="connsiteX119" fmla="*/ 6829465 w 8114427"/>
              <a:gd name="connsiteY119" fmla="*/ 2560866 h 5376282"/>
              <a:gd name="connsiteX120" fmla="*/ 6889229 w 8114427"/>
              <a:gd name="connsiteY120" fmla="*/ 2650512 h 5376282"/>
              <a:gd name="connsiteX121" fmla="*/ 6948993 w 8114427"/>
              <a:gd name="connsiteY121" fmla="*/ 2758089 h 5376282"/>
              <a:gd name="connsiteX122" fmla="*/ 6996805 w 8114427"/>
              <a:gd name="connsiteY122" fmla="*/ 2805900 h 5376282"/>
              <a:gd name="connsiteX123" fmla="*/ 7068521 w 8114427"/>
              <a:gd name="connsiteY123" fmla="*/ 2829806 h 5376282"/>
              <a:gd name="connsiteX124" fmla="*/ 7080473 w 8114427"/>
              <a:gd name="connsiteY124" fmla="*/ 2907501 h 5376282"/>
              <a:gd name="connsiteX125" fmla="*/ 7086450 w 8114427"/>
              <a:gd name="connsiteY125" fmla="*/ 2979218 h 5376282"/>
              <a:gd name="connsiteX126" fmla="*/ 7104378 w 8114427"/>
              <a:gd name="connsiteY126" fmla="*/ 3080819 h 5376282"/>
              <a:gd name="connsiteX127" fmla="*/ 7146214 w 8114427"/>
              <a:gd name="connsiteY127" fmla="*/ 3182419 h 5376282"/>
              <a:gd name="connsiteX128" fmla="*/ 7176095 w 8114427"/>
              <a:gd name="connsiteY128" fmla="*/ 3194372 h 5376282"/>
              <a:gd name="connsiteX129" fmla="*/ 7200002 w 8114427"/>
              <a:gd name="connsiteY129" fmla="*/ 3260112 h 5376282"/>
              <a:gd name="connsiteX130" fmla="*/ 7277694 w 8114427"/>
              <a:gd name="connsiteY130" fmla="*/ 3361711 h 5376282"/>
              <a:gd name="connsiteX131" fmla="*/ 7385271 w 8114427"/>
              <a:gd name="connsiteY131" fmla="*/ 3391593 h 5376282"/>
              <a:gd name="connsiteX132" fmla="*/ 7451012 w 8114427"/>
              <a:gd name="connsiteY132" fmla="*/ 3445381 h 5376282"/>
              <a:gd name="connsiteX133" fmla="*/ 7558588 w 8114427"/>
              <a:gd name="connsiteY133" fmla="*/ 3451357 h 5376282"/>
              <a:gd name="connsiteX134" fmla="*/ 7630305 w 8114427"/>
              <a:gd name="connsiteY134" fmla="*/ 3517097 h 5376282"/>
              <a:gd name="connsiteX135" fmla="*/ 7702023 w 8114427"/>
              <a:gd name="connsiteY135" fmla="*/ 3546980 h 5376282"/>
              <a:gd name="connsiteX136" fmla="*/ 7857410 w 8114427"/>
              <a:gd name="connsiteY136" fmla="*/ 3535026 h 5376282"/>
              <a:gd name="connsiteX137" fmla="*/ 7970962 w 8114427"/>
              <a:gd name="connsiteY137" fmla="*/ 3588814 h 5376282"/>
              <a:gd name="connsiteX138" fmla="*/ 8012796 w 8114427"/>
              <a:gd name="connsiteY138" fmla="*/ 3612720 h 5376282"/>
              <a:gd name="connsiteX139" fmla="*/ 8090490 w 8114427"/>
              <a:gd name="connsiteY139" fmla="*/ 3564909 h 5376282"/>
              <a:gd name="connsiteX140" fmla="*/ 8108418 w 8114427"/>
              <a:gd name="connsiteY140" fmla="*/ 3558932 h 5376282"/>
              <a:gd name="connsiteX141" fmla="*/ 8114394 w 8114427"/>
              <a:gd name="connsiteY141" fmla="*/ 3720296 h 5376282"/>
              <a:gd name="connsiteX142" fmla="*/ 8030724 w 8114427"/>
              <a:gd name="connsiteY142" fmla="*/ 3893614 h 5376282"/>
              <a:gd name="connsiteX143" fmla="*/ 7970960 w 8114427"/>
              <a:gd name="connsiteY143" fmla="*/ 4054978 h 5376282"/>
              <a:gd name="connsiteX144" fmla="*/ 7929124 w 8114427"/>
              <a:gd name="connsiteY144" fmla="*/ 4365754 h 5376282"/>
              <a:gd name="connsiteX145" fmla="*/ 7911195 w 8114427"/>
              <a:gd name="connsiteY145" fmla="*/ 4568954 h 5376282"/>
              <a:gd name="connsiteX146" fmla="*/ 7917171 w 8114427"/>
              <a:gd name="connsiteY146" fmla="*/ 4736295 h 5376282"/>
              <a:gd name="connsiteX147" fmla="*/ 7917171 w 8114427"/>
              <a:gd name="connsiteY147" fmla="*/ 4867777 h 5376282"/>
              <a:gd name="connsiteX148" fmla="*/ 7929124 w 8114427"/>
              <a:gd name="connsiteY148" fmla="*/ 5029141 h 5376282"/>
              <a:gd name="connsiteX149" fmla="*/ 7893266 w 8114427"/>
              <a:gd name="connsiteY149" fmla="*/ 5166599 h 5376282"/>
              <a:gd name="connsiteX150" fmla="*/ 7905219 w 8114427"/>
              <a:gd name="connsiteY150" fmla="*/ 5280152 h 5376282"/>
              <a:gd name="connsiteX151" fmla="*/ 7935101 w 8114427"/>
              <a:gd name="connsiteY151" fmla="*/ 5369799 h 5376282"/>
              <a:gd name="connsiteX152" fmla="*/ 7911195 w 8114427"/>
              <a:gd name="connsiteY152" fmla="*/ 5369798 h 5376282"/>
              <a:gd name="connsiteX153" fmla="*/ 7815571 w 8114427"/>
              <a:gd name="connsiteY153" fmla="*/ 5327962 h 5376282"/>
              <a:gd name="connsiteX154" fmla="*/ 7725924 w 8114427"/>
              <a:gd name="connsiteY154" fmla="*/ 5286127 h 5376282"/>
              <a:gd name="connsiteX155" fmla="*/ 7678113 w 8114427"/>
              <a:gd name="connsiteY155" fmla="*/ 5292104 h 5376282"/>
              <a:gd name="connsiteX156" fmla="*/ 7546631 w 8114427"/>
              <a:gd name="connsiteY156" fmla="*/ 5298081 h 5376282"/>
              <a:gd name="connsiteX157" fmla="*/ 7474913 w 8114427"/>
              <a:gd name="connsiteY157" fmla="*/ 5310034 h 5376282"/>
              <a:gd name="connsiteX158" fmla="*/ 7445031 w 8114427"/>
              <a:gd name="connsiteY158" fmla="*/ 5339916 h 5376282"/>
              <a:gd name="connsiteX159" fmla="*/ 7259760 w 8114427"/>
              <a:gd name="connsiteY159" fmla="*/ 5298080 h 5376282"/>
              <a:gd name="connsiteX160" fmla="*/ 7214129 w 8114427"/>
              <a:gd name="connsiteY160" fmla="*/ 5192855 h 5376282"/>
              <a:gd name="connsiteX161" fmla="*/ 7179460 w 8114427"/>
              <a:gd name="connsiteY161" fmla="*/ 5214524 h 5376282"/>
              <a:gd name="connsiteX162" fmla="*/ 7144791 w 8114427"/>
              <a:gd name="connsiteY162" fmla="*/ 5179854 h 5376282"/>
              <a:gd name="connsiteX163" fmla="*/ 7127456 w 8114427"/>
              <a:gd name="connsiteY163" fmla="*/ 5218856 h 5376282"/>
              <a:gd name="connsiteX164" fmla="*/ 6915107 w 8114427"/>
              <a:gd name="connsiteY164" fmla="*/ 5145184 h 5376282"/>
              <a:gd name="connsiteX165" fmla="*/ 6893439 w 8114427"/>
              <a:gd name="connsiteY165" fmla="*/ 5097514 h 5376282"/>
              <a:gd name="connsiteX166" fmla="*/ 6941109 w 8114427"/>
              <a:gd name="connsiteY166" fmla="*/ 5054178 h 5376282"/>
              <a:gd name="connsiteX167" fmla="*/ 6906440 w 8114427"/>
              <a:gd name="connsiteY167" fmla="*/ 4976172 h 5376282"/>
              <a:gd name="connsiteX168" fmla="*/ 6863104 w 8114427"/>
              <a:gd name="connsiteY168" fmla="*/ 4980506 h 5376282"/>
              <a:gd name="connsiteX169" fmla="*/ 6880438 w 8114427"/>
              <a:gd name="connsiteY169" fmla="*/ 4928502 h 5376282"/>
              <a:gd name="connsiteX170" fmla="*/ 6780764 w 8114427"/>
              <a:gd name="connsiteY170" fmla="*/ 4928502 h 5376282"/>
              <a:gd name="connsiteX171" fmla="*/ 6750429 w 8114427"/>
              <a:gd name="connsiteY171" fmla="*/ 4958837 h 5376282"/>
              <a:gd name="connsiteX172" fmla="*/ 6715759 w 8114427"/>
              <a:gd name="connsiteY172" fmla="*/ 4950170 h 5376282"/>
              <a:gd name="connsiteX173" fmla="*/ 6702758 w 8114427"/>
              <a:gd name="connsiteY173" fmla="*/ 4915501 h 5376282"/>
              <a:gd name="connsiteX174" fmla="*/ 6698424 w 8114427"/>
              <a:gd name="connsiteY174" fmla="*/ 4824495 h 5376282"/>
              <a:gd name="connsiteX175" fmla="*/ 6681090 w 8114427"/>
              <a:gd name="connsiteY175" fmla="*/ 4729155 h 5376282"/>
              <a:gd name="connsiteX176" fmla="*/ 6685423 w 8114427"/>
              <a:gd name="connsiteY176" fmla="*/ 4659816 h 5376282"/>
              <a:gd name="connsiteX177" fmla="*/ 6620418 w 8114427"/>
              <a:gd name="connsiteY177" fmla="*/ 4573142 h 5376282"/>
              <a:gd name="connsiteX178" fmla="*/ 6624753 w 8114427"/>
              <a:gd name="connsiteY178" fmla="*/ 4425798 h 5376282"/>
              <a:gd name="connsiteX179" fmla="*/ 6529412 w 8114427"/>
              <a:gd name="connsiteY179" fmla="*/ 4304457 h 5376282"/>
              <a:gd name="connsiteX180" fmla="*/ 6494743 w 8114427"/>
              <a:gd name="connsiteY180" fmla="*/ 4261120 h 5376282"/>
              <a:gd name="connsiteX181" fmla="*/ 6438406 w 8114427"/>
              <a:gd name="connsiteY181" fmla="*/ 4274121 h 5376282"/>
              <a:gd name="connsiteX182" fmla="*/ 6395069 w 8114427"/>
              <a:gd name="connsiteY182" fmla="*/ 4252453 h 5376282"/>
              <a:gd name="connsiteX183" fmla="*/ 6356067 w 8114427"/>
              <a:gd name="connsiteY183" fmla="*/ 4174447 h 5376282"/>
              <a:gd name="connsiteX184" fmla="*/ 6299729 w 8114427"/>
              <a:gd name="connsiteY184" fmla="*/ 4183114 h 5376282"/>
              <a:gd name="connsiteX185" fmla="*/ 6243391 w 8114427"/>
              <a:gd name="connsiteY185" fmla="*/ 4204783 h 5376282"/>
              <a:gd name="connsiteX186" fmla="*/ 6165385 w 8114427"/>
              <a:gd name="connsiteY186" fmla="*/ 4209116 h 5376282"/>
              <a:gd name="connsiteX187" fmla="*/ 6161052 w 8114427"/>
              <a:gd name="connsiteY187" fmla="*/ 4174447 h 5376282"/>
              <a:gd name="connsiteX188" fmla="*/ 6182721 w 8114427"/>
              <a:gd name="connsiteY188" fmla="*/ 4165779 h 5376282"/>
              <a:gd name="connsiteX189" fmla="*/ 6139384 w 8114427"/>
              <a:gd name="connsiteY189" fmla="*/ 4126776 h 5376282"/>
              <a:gd name="connsiteX190" fmla="*/ 6100381 w 8114427"/>
              <a:gd name="connsiteY190" fmla="*/ 4113776 h 5376282"/>
              <a:gd name="connsiteX191" fmla="*/ 6018041 w 8114427"/>
              <a:gd name="connsiteY191" fmla="*/ 4035770 h 5376282"/>
              <a:gd name="connsiteX192" fmla="*/ 5840362 w 8114427"/>
              <a:gd name="connsiteY192" fmla="*/ 4014102 h 5376282"/>
              <a:gd name="connsiteX193" fmla="*/ 5788357 w 8114427"/>
              <a:gd name="connsiteY193" fmla="*/ 4027103 h 5376282"/>
              <a:gd name="connsiteX194" fmla="*/ 5736354 w 8114427"/>
              <a:gd name="connsiteY194" fmla="*/ 4035771 h 5376282"/>
              <a:gd name="connsiteX195" fmla="*/ 5745022 w 8114427"/>
              <a:gd name="connsiteY195" fmla="*/ 4079107 h 5376282"/>
              <a:gd name="connsiteX196" fmla="*/ 5801360 w 8114427"/>
              <a:gd name="connsiteY196" fmla="*/ 4157112 h 5376282"/>
              <a:gd name="connsiteX197" fmla="*/ 5801359 w 8114427"/>
              <a:gd name="connsiteY197" fmla="*/ 4339126 h 5376282"/>
              <a:gd name="connsiteX198" fmla="*/ 5675683 w 8114427"/>
              <a:gd name="connsiteY198" fmla="*/ 4365128 h 5376282"/>
              <a:gd name="connsiteX199" fmla="*/ 5558675 w 8114427"/>
              <a:gd name="connsiteY199" fmla="*/ 4352126 h 5376282"/>
              <a:gd name="connsiteX200" fmla="*/ 5467668 w 8114427"/>
              <a:gd name="connsiteY200" fmla="*/ 4330458 h 5376282"/>
              <a:gd name="connsiteX201" fmla="*/ 5406997 w 8114427"/>
              <a:gd name="connsiteY201" fmla="*/ 4352127 h 5376282"/>
              <a:gd name="connsiteX202" fmla="*/ 5359327 w 8114427"/>
              <a:gd name="connsiteY202" fmla="*/ 4399797 h 5376282"/>
              <a:gd name="connsiteX203" fmla="*/ 5298656 w 8114427"/>
              <a:gd name="connsiteY203" fmla="*/ 4443134 h 5376282"/>
              <a:gd name="connsiteX204" fmla="*/ 5272654 w 8114427"/>
              <a:gd name="connsiteY204" fmla="*/ 4486469 h 5376282"/>
              <a:gd name="connsiteX205" fmla="*/ 5198982 w 8114427"/>
              <a:gd name="connsiteY205" fmla="*/ 4521139 h 5376282"/>
              <a:gd name="connsiteX206" fmla="*/ 5203315 w 8114427"/>
              <a:gd name="connsiteY206" fmla="*/ 4577477 h 5376282"/>
              <a:gd name="connsiteX207" fmla="*/ 5185981 w 8114427"/>
              <a:gd name="connsiteY207" fmla="*/ 4616479 h 5376282"/>
              <a:gd name="connsiteX208" fmla="*/ 5190315 w 8114427"/>
              <a:gd name="connsiteY208" fmla="*/ 4677150 h 5376282"/>
              <a:gd name="connsiteX209" fmla="*/ 5216316 w 8114427"/>
              <a:gd name="connsiteY209" fmla="*/ 4737821 h 5376282"/>
              <a:gd name="connsiteX210" fmla="*/ 5164312 w 8114427"/>
              <a:gd name="connsiteY210" fmla="*/ 4733488 h 5376282"/>
              <a:gd name="connsiteX211" fmla="*/ 5138311 w 8114427"/>
              <a:gd name="connsiteY211" fmla="*/ 4776824 h 5376282"/>
              <a:gd name="connsiteX212" fmla="*/ 5073306 w 8114427"/>
              <a:gd name="connsiteY212" fmla="*/ 4824494 h 5376282"/>
              <a:gd name="connsiteX213" fmla="*/ 5073306 w 8114427"/>
              <a:gd name="connsiteY213" fmla="*/ 4941503 h 5376282"/>
              <a:gd name="connsiteX214" fmla="*/ 5042970 w 8114427"/>
              <a:gd name="connsiteY214" fmla="*/ 4971838 h 5376282"/>
              <a:gd name="connsiteX215" fmla="*/ 5016969 w 8114427"/>
              <a:gd name="connsiteY215" fmla="*/ 5231857 h 5376282"/>
              <a:gd name="connsiteX216" fmla="*/ 4973633 w 8114427"/>
              <a:gd name="connsiteY216" fmla="*/ 5366201 h 5376282"/>
              <a:gd name="connsiteX217" fmla="*/ 4947631 w 8114427"/>
              <a:gd name="connsiteY217" fmla="*/ 5309863 h 5376282"/>
              <a:gd name="connsiteX218" fmla="*/ 4886959 w 8114427"/>
              <a:gd name="connsiteY218" fmla="*/ 5318530 h 5376282"/>
              <a:gd name="connsiteX219" fmla="*/ 4808953 w 8114427"/>
              <a:gd name="connsiteY219" fmla="*/ 5288195 h 5376282"/>
              <a:gd name="connsiteX220" fmla="*/ 4813287 w 8114427"/>
              <a:gd name="connsiteY220" fmla="*/ 5223190 h 5376282"/>
              <a:gd name="connsiteX221" fmla="*/ 4765617 w 8114427"/>
              <a:gd name="connsiteY221" fmla="*/ 5205855 h 5376282"/>
              <a:gd name="connsiteX222" fmla="*/ 4665944 w 8114427"/>
              <a:gd name="connsiteY222" fmla="*/ 5249192 h 5376282"/>
              <a:gd name="connsiteX223" fmla="*/ 4657276 w 8114427"/>
              <a:gd name="connsiteY223" fmla="*/ 5197189 h 5376282"/>
              <a:gd name="connsiteX224" fmla="*/ 4700612 w 8114427"/>
              <a:gd name="connsiteY224" fmla="*/ 5136518 h 5376282"/>
              <a:gd name="connsiteX225" fmla="*/ 4665943 w 8114427"/>
              <a:gd name="connsiteY225" fmla="*/ 5062846 h 5376282"/>
              <a:gd name="connsiteX226" fmla="*/ 4587937 w 8114427"/>
              <a:gd name="connsiteY226" fmla="*/ 5015175 h 5376282"/>
              <a:gd name="connsiteX227" fmla="*/ 4488263 w 8114427"/>
              <a:gd name="connsiteY227" fmla="*/ 5006508 h 5376282"/>
              <a:gd name="connsiteX228" fmla="*/ 4457927 w 8114427"/>
              <a:gd name="connsiteY228" fmla="*/ 5015175 h 5376282"/>
              <a:gd name="connsiteX229" fmla="*/ 4462261 w 8114427"/>
              <a:gd name="connsiteY229" fmla="*/ 5067178 h 5376282"/>
              <a:gd name="connsiteX230" fmla="*/ 4388589 w 8114427"/>
              <a:gd name="connsiteY230" fmla="*/ 5114849 h 5376282"/>
              <a:gd name="connsiteX231" fmla="*/ 4462261 w 8114427"/>
              <a:gd name="connsiteY231" fmla="*/ 5266528 h 5376282"/>
              <a:gd name="connsiteX232" fmla="*/ 4405924 w 8114427"/>
              <a:gd name="connsiteY232" fmla="*/ 5266528 h 5376282"/>
              <a:gd name="connsiteX233" fmla="*/ 4384256 w 8114427"/>
              <a:gd name="connsiteY233" fmla="*/ 5262193 h 5376282"/>
              <a:gd name="connsiteX234" fmla="*/ 4349588 w 8114427"/>
              <a:gd name="connsiteY234" fmla="*/ 5262193 h 5376282"/>
              <a:gd name="connsiteX235" fmla="*/ 4340919 w 8114427"/>
              <a:gd name="connsiteY235" fmla="*/ 5270860 h 5376282"/>
              <a:gd name="connsiteX236" fmla="*/ 4210910 w 8114427"/>
              <a:gd name="connsiteY236" fmla="*/ 5097514 h 5376282"/>
              <a:gd name="connsiteX237" fmla="*/ 4059232 w 8114427"/>
              <a:gd name="connsiteY237" fmla="*/ 4915502 h 5376282"/>
              <a:gd name="connsiteX238" fmla="*/ 4033230 w 8114427"/>
              <a:gd name="connsiteY238" fmla="*/ 4919835 h 5376282"/>
              <a:gd name="connsiteX239" fmla="*/ 3985560 w 8114427"/>
              <a:gd name="connsiteY239" fmla="*/ 4798492 h 5376282"/>
              <a:gd name="connsiteX240" fmla="*/ 3881553 w 8114427"/>
              <a:gd name="connsiteY240" fmla="*/ 4690151 h 5376282"/>
              <a:gd name="connsiteX241" fmla="*/ 3838216 w 8114427"/>
              <a:gd name="connsiteY241" fmla="*/ 4586143 h 5376282"/>
              <a:gd name="connsiteX242" fmla="*/ 3755877 w 8114427"/>
              <a:gd name="connsiteY242" fmla="*/ 4490803 h 5376282"/>
              <a:gd name="connsiteX243" fmla="*/ 3569530 w 8114427"/>
              <a:gd name="connsiteY243" fmla="*/ 4334792 h 5376282"/>
              <a:gd name="connsiteX244" fmla="*/ 3465522 w 8114427"/>
              <a:gd name="connsiteY244" fmla="*/ 4243785 h 5376282"/>
              <a:gd name="connsiteX245" fmla="*/ 3391850 w 8114427"/>
              <a:gd name="connsiteY245" fmla="*/ 4161446 h 5376282"/>
              <a:gd name="connsiteX246" fmla="*/ 3365848 w 8114427"/>
              <a:gd name="connsiteY246" fmla="*/ 4096441 h 5376282"/>
              <a:gd name="connsiteX247" fmla="*/ 3296510 w 8114427"/>
              <a:gd name="connsiteY247" fmla="*/ 4035770 h 5376282"/>
              <a:gd name="connsiteX248" fmla="*/ 3279175 w 8114427"/>
              <a:gd name="connsiteY248" fmla="*/ 3966432 h 5376282"/>
              <a:gd name="connsiteX249" fmla="*/ 3248839 w 8114427"/>
              <a:gd name="connsiteY249" fmla="*/ 3936096 h 5376282"/>
              <a:gd name="connsiteX250" fmla="*/ 3240172 w 8114427"/>
              <a:gd name="connsiteY250" fmla="*/ 3905760 h 5376282"/>
              <a:gd name="connsiteX251" fmla="*/ 3114497 w 8114427"/>
              <a:gd name="connsiteY251" fmla="*/ 3797419 h 5376282"/>
              <a:gd name="connsiteX252" fmla="*/ 2980153 w 8114427"/>
              <a:gd name="connsiteY252" fmla="*/ 3758416 h 5376282"/>
              <a:gd name="connsiteX253" fmla="*/ 2923815 w 8114427"/>
              <a:gd name="connsiteY253" fmla="*/ 3697746 h 5376282"/>
              <a:gd name="connsiteX254" fmla="*/ 2867480 w 8114427"/>
              <a:gd name="connsiteY254" fmla="*/ 3650075 h 5376282"/>
              <a:gd name="connsiteX255" fmla="*/ 2806810 w 8114427"/>
              <a:gd name="connsiteY255" fmla="*/ 3637074 h 5376282"/>
              <a:gd name="connsiteX256" fmla="*/ 2798142 w 8114427"/>
              <a:gd name="connsiteY256" fmla="*/ 3524399 h 5376282"/>
              <a:gd name="connsiteX257" fmla="*/ 2798143 w 8114427"/>
              <a:gd name="connsiteY257" fmla="*/ 3463728 h 5376282"/>
              <a:gd name="connsiteX258" fmla="*/ 2884816 w 8114427"/>
              <a:gd name="connsiteY258" fmla="*/ 3351053 h 5376282"/>
              <a:gd name="connsiteX259" fmla="*/ 2880504 w 8114427"/>
              <a:gd name="connsiteY259" fmla="*/ 3250100 h 5376282"/>
              <a:gd name="connsiteX260" fmla="*/ 2810649 w 8114427"/>
              <a:gd name="connsiteY260" fmla="*/ 3120674 h 5376282"/>
              <a:gd name="connsiteX261" fmla="*/ 2719113 w 8114427"/>
              <a:gd name="connsiteY261" fmla="*/ 3110284 h 5376282"/>
              <a:gd name="connsiteX262" fmla="*/ 2659973 w 8114427"/>
              <a:gd name="connsiteY262" fmla="*/ 3080958 h 5376282"/>
              <a:gd name="connsiteX0" fmla="*/ 1574096 w 8114427"/>
              <a:gd name="connsiteY0" fmla="*/ 3303354 h 5376282"/>
              <a:gd name="connsiteX1" fmla="*/ 1574599 w 8114427"/>
              <a:gd name="connsiteY1" fmla="*/ 3309082 h 5376282"/>
              <a:gd name="connsiteX2" fmla="*/ 1222175 w 8114427"/>
              <a:gd name="connsiteY2" fmla="*/ 2947132 h 5376282"/>
              <a:gd name="connsiteX3" fmla="*/ 1286468 w 8114427"/>
              <a:gd name="connsiteY3" fmla="*/ 2849501 h 5376282"/>
              <a:gd name="connsiteX4" fmla="*/ 1117399 w 8114427"/>
              <a:gd name="connsiteY4" fmla="*/ 2882837 h 5376282"/>
              <a:gd name="connsiteX5" fmla="*/ 1048343 w 8114427"/>
              <a:gd name="connsiteY5" fmla="*/ 2916176 h 5376282"/>
              <a:gd name="connsiteX6" fmla="*/ 903086 w 8114427"/>
              <a:gd name="connsiteY6" fmla="*/ 2778063 h 5376282"/>
              <a:gd name="connsiteX7" fmla="*/ 845937 w 8114427"/>
              <a:gd name="connsiteY7" fmla="*/ 2687575 h 5376282"/>
              <a:gd name="connsiteX8" fmla="*/ 714968 w 8114427"/>
              <a:gd name="connsiteY8" fmla="*/ 2630426 h 5376282"/>
              <a:gd name="connsiteX9" fmla="*/ 703062 w 8114427"/>
              <a:gd name="connsiteY9" fmla="*/ 2544701 h 5376282"/>
              <a:gd name="connsiteX10" fmla="*/ 598286 w 8114427"/>
              <a:gd name="connsiteY10" fmla="*/ 2423257 h 5376282"/>
              <a:gd name="connsiteX11" fmla="*/ 476843 w 8114427"/>
              <a:gd name="connsiteY11" fmla="*/ 2287526 h 5376282"/>
              <a:gd name="connsiteX12" fmla="*/ 622100 w 8114427"/>
              <a:gd name="connsiteY12" fmla="*/ 2330388 h 5376282"/>
              <a:gd name="connsiteX13" fmla="*/ 719731 w 8114427"/>
              <a:gd name="connsiteY13" fmla="*/ 2366107 h 5376282"/>
              <a:gd name="connsiteX14" fmla="*/ 829268 w 8114427"/>
              <a:gd name="connsiteY14" fmla="*/ 2330388 h 5376282"/>
              <a:gd name="connsiteX15" fmla="*/ 933092 w 8114427"/>
              <a:gd name="connsiteY15" fmla="*/ 2462308 h 5376282"/>
              <a:gd name="connsiteX16" fmla="*/ 979286 w 8114427"/>
              <a:gd name="connsiteY16" fmla="*/ 2406588 h 5376282"/>
              <a:gd name="connsiteX17" fmla="*/ 895943 w 8114427"/>
              <a:gd name="connsiteY17" fmla="*/ 2383251 h 5376282"/>
              <a:gd name="connsiteX18" fmla="*/ 897848 w 8114427"/>
              <a:gd name="connsiteY18" fmla="*/ 2294669 h 5376282"/>
              <a:gd name="connsiteX19" fmla="*/ 953093 w 8114427"/>
              <a:gd name="connsiteY19" fmla="*/ 2040828 h 5376282"/>
              <a:gd name="connsiteX20" fmla="*/ 882262 w 8114427"/>
              <a:gd name="connsiteY20" fmla="*/ 1952938 h 5376282"/>
              <a:gd name="connsiteX21" fmla="*/ 819649 w 8114427"/>
              <a:gd name="connsiteY21" fmla="*/ 1842296 h 5376282"/>
              <a:gd name="connsiteX22" fmla="*/ 724892 w 8114427"/>
              <a:gd name="connsiteY22" fmla="*/ 1694990 h 5376282"/>
              <a:gd name="connsiteX23" fmla="*/ 582758 w 8114427"/>
              <a:gd name="connsiteY23" fmla="*/ 1570351 h 5376282"/>
              <a:gd name="connsiteX24" fmla="*/ 490044 w 8114427"/>
              <a:gd name="connsiteY24" fmla="*/ 1461969 h 5376282"/>
              <a:gd name="connsiteX25" fmla="*/ 398787 w 8114427"/>
              <a:gd name="connsiteY25" fmla="*/ 1377494 h 5376282"/>
              <a:gd name="connsiteX26" fmla="*/ 373643 w 8114427"/>
              <a:gd name="connsiteY26" fmla="*/ 1258831 h 5376282"/>
              <a:gd name="connsiteX27" fmla="*/ 379402 w 8114427"/>
              <a:gd name="connsiteY27" fmla="*/ 1151904 h 5376282"/>
              <a:gd name="connsiteX28" fmla="*/ 343327 w 8114427"/>
              <a:gd name="connsiteY28" fmla="*/ 1054238 h 5376282"/>
              <a:gd name="connsiteX29" fmla="*/ 302947 w 8114427"/>
              <a:gd name="connsiteY29" fmla="*/ 996082 h 5376282"/>
              <a:gd name="connsiteX30" fmla="*/ 307902 w 8114427"/>
              <a:gd name="connsiteY30" fmla="*/ 860731 h 5376282"/>
              <a:gd name="connsiteX31" fmla="*/ 218162 w 8114427"/>
              <a:gd name="connsiteY31" fmla="*/ 767429 h 5376282"/>
              <a:gd name="connsiteX32" fmla="*/ 238786 w 8114427"/>
              <a:gd name="connsiteY32" fmla="*/ 673694 h 5376282"/>
              <a:gd name="connsiteX33" fmla="*/ 131859 w 8114427"/>
              <a:gd name="connsiteY33" fmla="*/ 414074 h 5376282"/>
              <a:gd name="connsiteX34" fmla="*/ 179454 w 8114427"/>
              <a:gd name="connsiteY34" fmla="*/ 360503 h 5376282"/>
              <a:gd name="connsiteX35" fmla="*/ 91696 w 8114427"/>
              <a:gd name="connsiteY35" fmla="*/ 241499 h 5376282"/>
              <a:gd name="connsiteX36" fmla="*/ 44535 w 8114427"/>
              <a:gd name="connsiteY36" fmla="*/ 106364 h 5376282"/>
              <a:gd name="connsiteX37" fmla="*/ 73903 w 8114427"/>
              <a:gd name="connsiteY37" fmla="*/ 3029 h 5376282"/>
              <a:gd name="connsiteX38" fmla="*/ 914999 w 8114427"/>
              <a:gd name="connsiteY38" fmla="*/ 32694 h 5376282"/>
              <a:gd name="connsiteX39" fmla="*/ 985387 w 8114427"/>
              <a:gd name="connsiteY39" fmla="*/ 86035 h 5376282"/>
              <a:gd name="connsiteX40" fmla="*/ 1040724 w 8114427"/>
              <a:gd name="connsiteY40" fmla="*/ 212028 h 5376282"/>
              <a:gd name="connsiteX41" fmla="*/ 2217091 w 8114427"/>
              <a:gd name="connsiteY41" fmla="*/ 808490 h 5376282"/>
              <a:gd name="connsiteX42" fmla="*/ 2789562 w 8114427"/>
              <a:gd name="connsiteY42" fmla="*/ 907056 h 5376282"/>
              <a:gd name="connsiteX43" fmla="*/ 3280035 w 8114427"/>
              <a:gd name="connsiteY43" fmla="*/ 953195 h 5376282"/>
              <a:gd name="connsiteX44" fmla="*/ 3494599 w 8114427"/>
              <a:gd name="connsiteY44" fmla="*/ 977101 h 5376282"/>
              <a:gd name="connsiteX45" fmla="*/ 3506552 w 8114427"/>
              <a:gd name="connsiteY45" fmla="*/ 977101 h 5376282"/>
              <a:gd name="connsiteX46" fmla="*/ 3518505 w 8114427"/>
              <a:gd name="connsiteY46" fmla="*/ 779877 h 5376282"/>
              <a:gd name="connsiteX47" fmla="*/ 3518505 w 8114427"/>
              <a:gd name="connsiteY47" fmla="*/ 773901 h 5376282"/>
              <a:gd name="connsiteX48" fmla="*/ 3655964 w 8114427"/>
              <a:gd name="connsiteY48" fmla="*/ 773901 h 5376282"/>
              <a:gd name="connsiteX49" fmla="*/ 4205799 w 8114427"/>
              <a:gd name="connsiteY49" fmla="*/ 821713 h 5376282"/>
              <a:gd name="connsiteX50" fmla="*/ 4241658 w 8114427"/>
              <a:gd name="connsiteY50" fmla="*/ 821713 h 5376282"/>
              <a:gd name="connsiteX51" fmla="*/ 4271540 w 8114427"/>
              <a:gd name="connsiteY51" fmla="*/ 851595 h 5376282"/>
              <a:gd name="connsiteX52" fmla="*/ 4295446 w 8114427"/>
              <a:gd name="connsiteY52" fmla="*/ 905383 h 5376282"/>
              <a:gd name="connsiteX53" fmla="*/ 4301423 w 8114427"/>
              <a:gd name="connsiteY53" fmla="*/ 953195 h 5376282"/>
              <a:gd name="connsiteX54" fmla="*/ 4343258 w 8114427"/>
              <a:gd name="connsiteY54" fmla="*/ 1001007 h 5376282"/>
              <a:gd name="connsiteX55" fmla="*/ 4408999 w 8114427"/>
              <a:gd name="connsiteY55" fmla="*/ 1012960 h 5376282"/>
              <a:gd name="connsiteX56" fmla="*/ 4462787 w 8114427"/>
              <a:gd name="connsiteY56" fmla="*/ 1060772 h 5376282"/>
              <a:gd name="connsiteX57" fmla="*/ 4504623 w 8114427"/>
              <a:gd name="connsiteY57" fmla="*/ 1114560 h 5376282"/>
              <a:gd name="connsiteX58" fmla="*/ 4558411 w 8114427"/>
              <a:gd name="connsiteY58" fmla="*/ 1168348 h 5376282"/>
              <a:gd name="connsiteX59" fmla="*/ 4576340 w 8114427"/>
              <a:gd name="connsiteY59" fmla="*/ 1198230 h 5376282"/>
              <a:gd name="connsiteX60" fmla="*/ 4630129 w 8114427"/>
              <a:gd name="connsiteY60" fmla="*/ 1246042 h 5376282"/>
              <a:gd name="connsiteX61" fmla="*/ 4683917 w 8114427"/>
              <a:gd name="connsiteY61" fmla="*/ 1293854 h 5376282"/>
              <a:gd name="connsiteX62" fmla="*/ 4689893 w 8114427"/>
              <a:gd name="connsiteY62" fmla="*/ 1293854 h 5376282"/>
              <a:gd name="connsiteX63" fmla="*/ 4749658 w 8114427"/>
              <a:gd name="connsiteY63" fmla="*/ 1311783 h 5376282"/>
              <a:gd name="connsiteX64" fmla="*/ 4791493 w 8114427"/>
              <a:gd name="connsiteY64" fmla="*/ 1365572 h 5376282"/>
              <a:gd name="connsiteX65" fmla="*/ 4797470 w 8114427"/>
              <a:gd name="connsiteY65" fmla="*/ 1377524 h 5376282"/>
              <a:gd name="connsiteX66" fmla="*/ 4821376 w 8114427"/>
              <a:gd name="connsiteY66" fmla="*/ 1401430 h 5376282"/>
              <a:gd name="connsiteX67" fmla="*/ 4845281 w 8114427"/>
              <a:gd name="connsiteY67" fmla="*/ 1443266 h 5376282"/>
              <a:gd name="connsiteX68" fmla="*/ 4851258 w 8114427"/>
              <a:gd name="connsiteY68" fmla="*/ 1491077 h 5376282"/>
              <a:gd name="connsiteX69" fmla="*/ 4863211 w 8114427"/>
              <a:gd name="connsiteY69" fmla="*/ 1514983 h 5376282"/>
              <a:gd name="connsiteX70" fmla="*/ 4887117 w 8114427"/>
              <a:gd name="connsiteY70" fmla="*/ 1544866 h 5376282"/>
              <a:gd name="connsiteX71" fmla="*/ 4911023 w 8114427"/>
              <a:gd name="connsiteY71" fmla="*/ 1580724 h 5376282"/>
              <a:gd name="connsiteX72" fmla="*/ 4922976 w 8114427"/>
              <a:gd name="connsiteY72" fmla="*/ 1610607 h 5376282"/>
              <a:gd name="connsiteX73" fmla="*/ 4899070 w 8114427"/>
              <a:gd name="connsiteY73" fmla="*/ 1664395 h 5376282"/>
              <a:gd name="connsiteX74" fmla="*/ 4922976 w 8114427"/>
              <a:gd name="connsiteY74" fmla="*/ 1712207 h 5376282"/>
              <a:gd name="connsiteX75" fmla="*/ 4934929 w 8114427"/>
              <a:gd name="connsiteY75" fmla="*/ 1742089 h 5376282"/>
              <a:gd name="connsiteX76" fmla="*/ 4952858 w 8114427"/>
              <a:gd name="connsiteY76" fmla="*/ 1783924 h 5376282"/>
              <a:gd name="connsiteX77" fmla="*/ 4964811 w 8114427"/>
              <a:gd name="connsiteY77" fmla="*/ 1801854 h 5376282"/>
              <a:gd name="connsiteX78" fmla="*/ 4964811 w 8114427"/>
              <a:gd name="connsiteY78" fmla="*/ 1831736 h 5376282"/>
              <a:gd name="connsiteX79" fmla="*/ 5012623 w 8114427"/>
              <a:gd name="connsiteY79" fmla="*/ 1891501 h 5376282"/>
              <a:gd name="connsiteX80" fmla="*/ 5042505 w 8114427"/>
              <a:gd name="connsiteY80" fmla="*/ 1909430 h 5376282"/>
              <a:gd name="connsiteX81" fmla="*/ 5048481 w 8114427"/>
              <a:gd name="connsiteY81" fmla="*/ 1903454 h 5376282"/>
              <a:gd name="connsiteX82" fmla="*/ 5090317 w 8114427"/>
              <a:gd name="connsiteY82" fmla="*/ 1921383 h 5376282"/>
              <a:gd name="connsiteX83" fmla="*/ 5144105 w 8114427"/>
              <a:gd name="connsiteY83" fmla="*/ 1969195 h 5376282"/>
              <a:gd name="connsiteX84" fmla="*/ 5185940 w 8114427"/>
              <a:gd name="connsiteY84" fmla="*/ 2005054 h 5376282"/>
              <a:gd name="connsiteX85" fmla="*/ 5221799 w 8114427"/>
              <a:gd name="connsiteY85" fmla="*/ 2017007 h 5376282"/>
              <a:gd name="connsiteX86" fmla="*/ 5275587 w 8114427"/>
              <a:gd name="connsiteY86" fmla="*/ 2028960 h 5376282"/>
              <a:gd name="connsiteX87" fmla="*/ 5275587 w 8114427"/>
              <a:gd name="connsiteY87" fmla="*/ 2052866 h 5376282"/>
              <a:gd name="connsiteX88" fmla="*/ 5323399 w 8114427"/>
              <a:gd name="connsiteY88" fmla="*/ 2082748 h 5376282"/>
              <a:gd name="connsiteX89" fmla="*/ 5359258 w 8114427"/>
              <a:gd name="connsiteY89" fmla="*/ 2088724 h 5376282"/>
              <a:gd name="connsiteX90" fmla="*/ 5401093 w 8114427"/>
              <a:gd name="connsiteY90" fmla="*/ 2124583 h 5376282"/>
              <a:gd name="connsiteX91" fmla="*/ 5430976 w 8114427"/>
              <a:gd name="connsiteY91" fmla="*/ 2142513 h 5376282"/>
              <a:gd name="connsiteX92" fmla="*/ 5442929 w 8114427"/>
              <a:gd name="connsiteY92" fmla="*/ 2148489 h 5376282"/>
              <a:gd name="connsiteX93" fmla="*/ 5466834 w 8114427"/>
              <a:gd name="connsiteY93" fmla="*/ 2154466 h 5376282"/>
              <a:gd name="connsiteX94" fmla="*/ 5526599 w 8114427"/>
              <a:gd name="connsiteY94" fmla="*/ 2178372 h 5376282"/>
              <a:gd name="connsiteX95" fmla="*/ 5550505 w 8114427"/>
              <a:gd name="connsiteY95" fmla="*/ 2154466 h 5376282"/>
              <a:gd name="connsiteX96" fmla="*/ 5574411 w 8114427"/>
              <a:gd name="connsiteY96" fmla="*/ 2130560 h 5376282"/>
              <a:gd name="connsiteX97" fmla="*/ 5604293 w 8114427"/>
              <a:gd name="connsiteY97" fmla="*/ 2088724 h 5376282"/>
              <a:gd name="connsiteX98" fmla="*/ 5646129 w 8114427"/>
              <a:gd name="connsiteY98" fmla="*/ 2064819 h 5376282"/>
              <a:gd name="connsiteX99" fmla="*/ 5634176 w 8114427"/>
              <a:gd name="connsiteY99" fmla="*/ 2046889 h 5376282"/>
              <a:gd name="connsiteX100" fmla="*/ 5634176 w 8114427"/>
              <a:gd name="connsiteY100" fmla="*/ 2011030 h 5376282"/>
              <a:gd name="connsiteX101" fmla="*/ 5670034 w 8114427"/>
              <a:gd name="connsiteY101" fmla="*/ 1975172 h 5376282"/>
              <a:gd name="connsiteX102" fmla="*/ 5670034 w 8114427"/>
              <a:gd name="connsiteY102" fmla="*/ 1957242 h 5376282"/>
              <a:gd name="connsiteX103" fmla="*/ 5735776 w 8114427"/>
              <a:gd name="connsiteY103" fmla="*/ 1819783 h 5376282"/>
              <a:gd name="connsiteX104" fmla="*/ 5753705 w 8114427"/>
              <a:gd name="connsiteY104" fmla="*/ 1813807 h 5376282"/>
              <a:gd name="connsiteX105" fmla="*/ 5843352 w 8114427"/>
              <a:gd name="connsiteY105" fmla="*/ 1795877 h 5376282"/>
              <a:gd name="connsiteX106" fmla="*/ 5855305 w 8114427"/>
              <a:gd name="connsiteY106" fmla="*/ 1795877 h 5376282"/>
              <a:gd name="connsiteX107" fmla="*/ 5879210 w 8114427"/>
              <a:gd name="connsiteY107" fmla="*/ 1765996 h 5376282"/>
              <a:gd name="connsiteX108" fmla="*/ 6070456 w 8114427"/>
              <a:gd name="connsiteY108" fmla="*/ 1789901 h 5376282"/>
              <a:gd name="connsiteX109" fmla="*/ 6219869 w 8114427"/>
              <a:gd name="connsiteY109" fmla="*/ 1807830 h 5376282"/>
              <a:gd name="connsiteX110" fmla="*/ 6291586 w 8114427"/>
              <a:gd name="connsiteY110" fmla="*/ 1849666 h 5376282"/>
              <a:gd name="connsiteX111" fmla="*/ 6327444 w 8114427"/>
              <a:gd name="connsiteY111" fmla="*/ 1897477 h 5376282"/>
              <a:gd name="connsiteX112" fmla="*/ 6333421 w 8114427"/>
              <a:gd name="connsiteY112" fmla="*/ 1939313 h 5376282"/>
              <a:gd name="connsiteX113" fmla="*/ 6423067 w 8114427"/>
              <a:gd name="connsiteY113" fmla="*/ 1951266 h 5376282"/>
              <a:gd name="connsiteX114" fmla="*/ 6452950 w 8114427"/>
              <a:gd name="connsiteY114" fmla="*/ 2017007 h 5376282"/>
              <a:gd name="connsiteX115" fmla="*/ 6512713 w 8114427"/>
              <a:gd name="connsiteY115" fmla="*/ 2046889 h 5376282"/>
              <a:gd name="connsiteX116" fmla="*/ 6584431 w 8114427"/>
              <a:gd name="connsiteY116" fmla="*/ 2118606 h 5376282"/>
              <a:gd name="connsiteX117" fmla="*/ 6620289 w 8114427"/>
              <a:gd name="connsiteY117" fmla="*/ 2256065 h 5376282"/>
              <a:gd name="connsiteX118" fmla="*/ 6703960 w 8114427"/>
              <a:gd name="connsiteY118" fmla="*/ 2381572 h 5376282"/>
              <a:gd name="connsiteX119" fmla="*/ 6745795 w 8114427"/>
              <a:gd name="connsiteY119" fmla="*/ 2501101 h 5376282"/>
              <a:gd name="connsiteX120" fmla="*/ 6829465 w 8114427"/>
              <a:gd name="connsiteY120" fmla="*/ 2560866 h 5376282"/>
              <a:gd name="connsiteX121" fmla="*/ 6889229 w 8114427"/>
              <a:gd name="connsiteY121" fmla="*/ 2650512 h 5376282"/>
              <a:gd name="connsiteX122" fmla="*/ 6948993 w 8114427"/>
              <a:gd name="connsiteY122" fmla="*/ 2758089 h 5376282"/>
              <a:gd name="connsiteX123" fmla="*/ 6996805 w 8114427"/>
              <a:gd name="connsiteY123" fmla="*/ 2805900 h 5376282"/>
              <a:gd name="connsiteX124" fmla="*/ 7068521 w 8114427"/>
              <a:gd name="connsiteY124" fmla="*/ 2829806 h 5376282"/>
              <a:gd name="connsiteX125" fmla="*/ 7080473 w 8114427"/>
              <a:gd name="connsiteY125" fmla="*/ 2907501 h 5376282"/>
              <a:gd name="connsiteX126" fmla="*/ 7086450 w 8114427"/>
              <a:gd name="connsiteY126" fmla="*/ 2979218 h 5376282"/>
              <a:gd name="connsiteX127" fmla="*/ 7104378 w 8114427"/>
              <a:gd name="connsiteY127" fmla="*/ 3080819 h 5376282"/>
              <a:gd name="connsiteX128" fmla="*/ 7146214 w 8114427"/>
              <a:gd name="connsiteY128" fmla="*/ 3182419 h 5376282"/>
              <a:gd name="connsiteX129" fmla="*/ 7176095 w 8114427"/>
              <a:gd name="connsiteY129" fmla="*/ 3194372 h 5376282"/>
              <a:gd name="connsiteX130" fmla="*/ 7200002 w 8114427"/>
              <a:gd name="connsiteY130" fmla="*/ 3260112 h 5376282"/>
              <a:gd name="connsiteX131" fmla="*/ 7277694 w 8114427"/>
              <a:gd name="connsiteY131" fmla="*/ 3361711 h 5376282"/>
              <a:gd name="connsiteX132" fmla="*/ 7385271 w 8114427"/>
              <a:gd name="connsiteY132" fmla="*/ 3391593 h 5376282"/>
              <a:gd name="connsiteX133" fmla="*/ 7451012 w 8114427"/>
              <a:gd name="connsiteY133" fmla="*/ 3445381 h 5376282"/>
              <a:gd name="connsiteX134" fmla="*/ 7558588 w 8114427"/>
              <a:gd name="connsiteY134" fmla="*/ 3451357 h 5376282"/>
              <a:gd name="connsiteX135" fmla="*/ 7630305 w 8114427"/>
              <a:gd name="connsiteY135" fmla="*/ 3517097 h 5376282"/>
              <a:gd name="connsiteX136" fmla="*/ 7702023 w 8114427"/>
              <a:gd name="connsiteY136" fmla="*/ 3546980 h 5376282"/>
              <a:gd name="connsiteX137" fmla="*/ 7857410 w 8114427"/>
              <a:gd name="connsiteY137" fmla="*/ 3535026 h 5376282"/>
              <a:gd name="connsiteX138" fmla="*/ 7970962 w 8114427"/>
              <a:gd name="connsiteY138" fmla="*/ 3588814 h 5376282"/>
              <a:gd name="connsiteX139" fmla="*/ 8012796 w 8114427"/>
              <a:gd name="connsiteY139" fmla="*/ 3612720 h 5376282"/>
              <a:gd name="connsiteX140" fmla="*/ 8090490 w 8114427"/>
              <a:gd name="connsiteY140" fmla="*/ 3564909 h 5376282"/>
              <a:gd name="connsiteX141" fmla="*/ 8108418 w 8114427"/>
              <a:gd name="connsiteY141" fmla="*/ 3558932 h 5376282"/>
              <a:gd name="connsiteX142" fmla="*/ 8114394 w 8114427"/>
              <a:gd name="connsiteY142" fmla="*/ 3720296 h 5376282"/>
              <a:gd name="connsiteX143" fmla="*/ 8030724 w 8114427"/>
              <a:gd name="connsiteY143" fmla="*/ 3893614 h 5376282"/>
              <a:gd name="connsiteX144" fmla="*/ 7970960 w 8114427"/>
              <a:gd name="connsiteY144" fmla="*/ 4054978 h 5376282"/>
              <a:gd name="connsiteX145" fmla="*/ 7929124 w 8114427"/>
              <a:gd name="connsiteY145" fmla="*/ 4365754 h 5376282"/>
              <a:gd name="connsiteX146" fmla="*/ 7911195 w 8114427"/>
              <a:gd name="connsiteY146" fmla="*/ 4568954 h 5376282"/>
              <a:gd name="connsiteX147" fmla="*/ 7917171 w 8114427"/>
              <a:gd name="connsiteY147" fmla="*/ 4736295 h 5376282"/>
              <a:gd name="connsiteX148" fmla="*/ 7917171 w 8114427"/>
              <a:gd name="connsiteY148" fmla="*/ 4867777 h 5376282"/>
              <a:gd name="connsiteX149" fmla="*/ 7929124 w 8114427"/>
              <a:gd name="connsiteY149" fmla="*/ 5029141 h 5376282"/>
              <a:gd name="connsiteX150" fmla="*/ 7893266 w 8114427"/>
              <a:gd name="connsiteY150" fmla="*/ 5166599 h 5376282"/>
              <a:gd name="connsiteX151" fmla="*/ 7905219 w 8114427"/>
              <a:gd name="connsiteY151" fmla="*/ 5280152 h 5376282"/>
              <a:gd name="connsiteX152" fmla="*/ 7935101 w 8114427"/>
              <a:gd name="connsiteY152" fmla="*/ 5369799 h 5376282"/>
              <a:gd name="connsiteX153" fmla="*/ 7911195 w 8114427"/>
              <a:gd name="connsiteY153" fmla="*/ 5369798 h 5376282"/>
              <a:gd name="connsiteX154" fmla="*/ 7815571 w 8114427"/>
              <a:gd name="connsiteY154" fmla="*/ 5327962 h 5376282"/>
              <a:gd name="connsiteX155" fmla="*/ 7725924 w 8114427"/>
              <a:gd name="connsiteY155" fmla="*/ 5286127 h 5376282"/>
              <a:gd name="connsiteX156" fmla="*/ 7678113 w 8114427"/>
              <a:gd name="connsiteY156" fmla="*/ 5292104 h 5376282"/>
              <a:gd name="connsiteX157" fmla="*/ 7546631 w 8114427"/>
              <a:gd name="connsiteY157" fmla="*/ 5298081 h 5376282"/>
              <a:gd name="connsiteX158" fmla="*/ 7474913 w 8114427"/>
              <a:gd name="connsiteY158" fmla="*/ 5310034 h 5376282"/>
              <a:gd name="connsiteX159" fmla="*/ 7445031 w 8114427"/>
              <a:gd name="connsiteY159" fmla="*/ 5339916 h 5376282"/>
              <a:gd name="connsiteX160" fmla="*/ 7259760 w 8114427"/>
              <a:gd name="connsiteY160" fmla="*/ 5298080 h 5376282"/>
              <a:gd name="connsiteX161" fmla="*/ 7214129 w 8114427"/>
              <a:gd name="connsiteY161" fmla="*/ 5192855 h 5376282"/>
              <a:gd name="connsiteX162" fmla="*/ 7179460 w 8114427"/>
              <a:gd name="connsiteY162" fmla="*/ 5214524 h 5376282"/>
              <a:gd name="connsiteX163" fmla="*/ 7144791 w 8114427"/>
              <a:gd name="connsiteY163" fmla="*/ 5179854 h 5376282"/>
              <a:gd name="connsiteX164" fmla="*/ 7127456 w 8114427"/>
              <a:gd name="connsiteY164" fmla="*/ 5218856 h 5376282"/>
              <a:gd name="connsiteX165" fmla="*/ 6915107 w 8114427"/>
              <a:gd name="connsiteY165" fmla="*/ 5145184 h 5376282"/>
              <a:gd name="connsiteX166" fmla="*/ 6893439 w 8114427"/>
              <a:gd name="connsiteY166" fmla="*/ 5097514 h 5376282"/>
              <a:gd name="connsiteX167" fmla="*/ 6941109 w 8114427"/>
              <a:gd name="connsiteY167" fmla="*/ 5054178 h 5376282"/>
              <a:gd name="connsiteX168" fmla="*/ 6906440 w 8114427"/>
              <a:gd name="connsiteY168" fmla="*/ 4976172 h 5376282"/>
              <a:gd name="connsiteX169" fmla="*/ 6863104 w 8114427"/>
              <a:gd name="connsiteY169" fmla="*/ 4980506 h 5376282"/>
              <a:gd name="connsiteX170" fmla="*/ 6880438 w 8114427"/>
              <a:gd name="connsiteY170" fmla="*/ 4928502 h 5376282"/>
              <a:gd name="connsiteX171" fmla="*/ 6780764 w 8114427"/>
              <a:gd name="connsiteY171" fmla="*/ 4928502 h 5376282"/>
              <a:gd name="connsiteX172" fmla="*/ 6750429 w 8114427"/>
              <a:gd name="connsiteY172" fmla="*/ 4958837 h 5376282"/>
              <a:gd name="connsiteX173" fmla="*/ 6715759 w 8114427"/>
              <a:gd name="connsiteY173" fmla="*/ 4950170 h 5376282"/>
              <a:gd name="connsiteX174" fmla="*/ 6702758 w 8114427"/>
              <a:gd name="connsiteY174" fmla="*/ 4915501 h 5376282"/>
              <a:gd name="connsiteX175" fmla="*/ 6698424 w 8114427"/>
              <a:gd name="connsiteY175" fmla="*/ 4824495 h 5376282"/>
              <a:gd name="connsiteX176" fmla="*/ 6681090 w 8114427"/>
              <a:gd name="connsiteY176" fmla="*/ 4729155 h 5376282"/>
              <a:gd name="connsiteX177" fmla="*/ 6685423 w 8114427"/>
              <a:gd name="connsiteY177" fmla="*/ 4659816 h 5376282"/>
              <a:gd name="connsiteX178" fmla="*/ 6620418 w 8114427"/>
              <a:gd name="connsiteY178" fmla="*/ 4573142 h 5376282"/>
              <a:gd name="connsiteX179" fmla="*/ 6624753 w 8114427"/>
              <a:gd name="connsiteY179" fmla="*/ 4425798 h 5376282"/>
              <a:gd name="connsiteX180" fmla="*/ 6529412 w 8114427"/>
              <a:gd name="connsiteY180" fmla="*/ 4304457 h 5376282"/>
              <a:gd name="connsiteX181" fmla="*/ 6494743 w 8114427"/>
              <a:gd name="connsiteY181" fmla="*/ 4261120 h 5376282"/>
              <a:gd name="connsiteX182" fmla="*/ 6438406 w 8114427"/>
              <a:gd name="connsiteY182" fmla="*/ 4274121 h 5376282"/>
              <a:gd name="connsiteX183" fmla="*/ 6395069 w 8114427"/>
              <a:gd name="connsiteY183" fmla="*/ 4252453 h 5376282"/>
              <a:gd name="connsiteX184" fmla="*/ 6356067 w 8114427"/>
              <a:gd name="connsiteY184" fmla="*/ 4174447 h 5376282"/>
              <a:gd name="connsiteX185" fmla="*/ 6299729 w 8114427"/>
              <a:gd name="connsiteY185" fmla="*/ 4183114 h 5376282"/>
              <a:gd name="connsiteX186" fmla="*/ 6243391 w 8114427"/>
              <a:gd name="connsiteY186" fmla="*/ 4204783 h 5376282"/>
              <a:gd name="connsiteX187" fmla="*/ 6165385 w 8114427"/>
              <a:gd name="connsiteY187" fmla="*/ 4209116 h 5376282"/>
              <a:gd name="connsiteX188" fmla="*/ 6161052 w 8114427"/>
              <a:gd name="connsiteY188" fmla="*/ 4174447 h 5376282"/>
              <a:gd name="connsiteX189" fmla="*/ 6182721 w 8114427"/>
              <a:gd name="connsiteY189" fmla="*/ 4165779 h 5376282"/>
              <a:gd name="connsiteX190" fmla="*/ 6139384 w 8114427"/>
              <a:gd name="connsiteY190" fmla="*/ 4126776 h 5376282"/>
              <a:gd name="connsiteX191" fmla="*/ 6100381 w 8114427"/>
              <a:gd name="connsiteY191" fmla="*/ 4113776 h 5376282"/>
              <a:gd name="connsiteX192" fmla="*/ 6018041 w 8114427"/>
              <a:gd name="connsiteY192" fmla="*/ 4035770 h 5376282"/>
              <a:gd name="connsiteX193" fmla="*/ 5840362 w 8114427"/>
              <a:gd name="connsiteY193" fmla="*/ 4014102 h 5376282"/>
              <a:gd name="connsiteX194" fmla="*/ 5788357 w 8114427"/>
              <a:gd name="connsiteY194" fmla="*/ 4027103 h 5376282"/>
              <a:gd name="connsiteX195" fmla="*/ 5736354 w 8114427"/>
              <a:gd name="connsiteY195" fmla="*/ 4035771 h 5376282"/>
              <a:gd name="connsiteX196" fmla="*/ 5745022 w 8114427"/>
              <a:gd name="connsiteY196" fmla="*/ 4079107 h 5376282"/>
              <a:gd name="connsiteX197" fmla="*/ 5801360 w 8114427"/>
              <a:gd name="connsiteY197" fmla="*/ 4157112 h 5376282"/>
              <a:gd name="connsiteX198" fmla="*/ 5801359 w 8114427"/>
              <a:gd name="connsiteY198" fmla="*/ 4339126 h 5376282"/>
              <a:gd name="connsiteX199" fmla="*/ 5675683 w 8114427"/>
              <a:gd name="connsiteY199" fmla="*/ 4365128 h 5376282"/>
              <a:gd name="connsiteX200" fmla="*/ 5558675 w 8114427"/>
              <a:gd name="connsiteY200" fmla="*/ 4352126 h 5376282"/>
              <a:gd name="connsiteX201" fmla="*/ 5467668 w 8114427"/>
              <a:gd name="connsiteY201" fmla="*/ 4330458 h 5376282"/>
              <a:gd name="connsiteX202" fmla="*/ 5406997 w 8114427"/>
              <a:gd name="connsiteY202" fmla="*/ 4352127 h 5376282"/>
              <a:gd name="connsiteX203" fmla="*/ 5359327 w 8114427"/>
              <a:gd name="connsiteY203" fmla="*/ 4399797 h 5376282"/>
              <a:gd name="connsiteX204" fmla="*/ 5298656 w 8114427"/>
              <a:gd name="connsiteY204" fmla="*/ 4443134 h 5376282"/>
              <a:gd name="connsiteX205" fmla="*/ 5272654 w 8114427"/>
              <a:gd name="connsiteY205" fmla="*/ 4486469 h 5376282"/>
              <a:gd name="connsiteX206" fmla="*/ 5198982 w 8114427"/>
              <a:gd name="connsiteY206" fmla="*/ 4521139 h 5376282"/>
              <a:gd name="connsiteX207" fmla="*/ 5203315 w 8114427"/>
              <a:gd name="connsiteY207" fmla="*/ 4577477 h 5376282"/>
              <a:gd name="connsiteX208" fmla="*/ 5185981 w 8114427"/>
              <a:gd name="connsiteY208" fmla="*/ 4616479 h 5376282"/>
              <a:gd name="connsiteX209" fmla="*/ 5190315 w 8114427"/>
              <a:gd name="connsiteY209" fmla="*/ 4677150 h 5376282"/>
              <a:gd name="connsiteX210" fmla="*/ 5216316 w 8114427"/>
              <a:gd name="connsiteY210" fmla="*/ 4737821 h 5376282"/>
              <a:gd name="connsiteX211" fmla="*/ 5164312 w 8114427"/>
              <a:gd name="connsiteY211" fmla="*/ 4733488 h 5376282"/>
              <a:gd name="connsiteX212" fmla="*/ 5138311 w 8114427"/>
              <a:gd name="connsiteY212" fmla="*/ 4776824 h 5376282"/>
              <a:gd name="connsiteX213" fmla="*/ 5073306 w 8114427"/>
              <a:gd name="connsiteY213" fmla="*/ 4824494 h 5376282"/>
              <a:gd name="connsiteX214" fmla="*/ 5073306 w 8114427"/>
              <a:gd name="connsiteY214" fmla="*/ 4941503 h 5376282"/>
              <a:gd name="connsiteX215" fmla="*/ 5042970 w 8114427"/>
              <a:gd name="connsiteY215" fmla="*/ 4971838 h 5376282"/>
              <a:gd name="connsiteX216" fmla="*/ 5016969 w 8114427"/>
              <a:gd name="connsiteY216" fmla="*/ 5231857 h 5376282"/>
              <a:gd name="connsiteX217" fmla="*/ 4973633 w 8114427"/>
              <a:gd name="connsiteY217" fmla="*/ 5366201 h 5376282"/>
              <a:gd name="connsiteX218" fmla="*/ 4947631 w 8114427"/>
              <a:gd name="connsiteY218" fmla="*/ 5309863 h 5376282"/>
              <a:gd name="connsiteX219" fmla="*/ 4886959 w 8114427"/>
              <a:gd name="connsiteY219" fmla="*/ 5318530 h 5376282"/>
              <a:gd name="connsiteX220" fmla="*/ 4808953 w 8114427"/>
              <a:gd name="connsiteY220" fmla="*/ 5288195 h 5376282"/>
              <a:gd name="connsiteX221" fmla="*/ 4813287 w 8114427"/>
              <a:gd name="connsiteY221" fmla="*/ 5223190 h 5376282"/>
              <a:gd name="connsiteX222" fmla="*/ 4765617 w 8114427"/>
              <a:gd name="connsiteY222" fmla="*/ 5205855 h 5376282"/>
              <a:gd name="connsiteX223" fmla="*/ 4665944 w 8114427"/>
              <a:gd name="connsiteY223" fmla="*/ 5249192 h 5376282"/>
              <a:gd name="connsiteX224" fmla="*/ 4657276 w 8114427"/>
              <a:gd name="connsiteY224" fmla="*/ 5197189 h 5376282"/>
              <a:gd name="connsiteX225" fmla="*/ 4700612 w 8114427"/>
              <a:gd name="connsiteY225" fmla="*/ 5136518 h 5376282"/>
              <a:gd name="connsiteX226" fmla="*/ 4665943 w 8114427"/>
              <a:gd name="connsiteY226" fmla="*/ 5062846 h 5376282"/>
              <a:gd name="connsiteX227" fmla="*/ 4587937 w 8114427"/>
              <a:gd name="connsiteY227" fmla="*/ 5015175 h 5376282"/>
              <a:gd name="connsiteX228" fmla="*/ 4488263 w 8114427"/>
              <a:gd name="connsiteY228" fmla="*/ 5006508 h 5376282"/>
              <a:gd name="connsiteX229" fmla="*/ 4457927 w 8114427"/>
              <a:gd name="connsiteY229" fmla="*/ 5015175 h 5376282"/>
              <a:gd name="connsiteX230" fmla="*/ 4462261 w 8114427"/>
              <a:gd name="connsiteY230" fmla="*/ 5067178 h 5376282"/>
              <a:gd name="connsiteX231" fmla="*/ 4388589 w 8114427"/>
              <a:gd name="connsiteY231" fmla="*/ 5114849 h 5376282"/>
              <a:gd name="connsiteX232" fmla="*/ 4462261 w 8114427"/>
              <a:gd name="connsiteY232" fmla="*/ 5266528 h 5376282"/>
              <a:gd name="connsiteX233" fmla="*/ 4405924 w 8114427"/>
              <a:gd name="connsiteY233" fmla="*/ 5266528 h 5376282"/>
              <a:gd name="connsiteX234" fmla="*/ 4384256 w 8114427"/>
              <a:gd name="connsiteY234" fmla="*/ 5262193 h 5376282"/>
              <a:gd name="connsiteX235" fmla="*/ 4349588 w 8114427"/>
              <a:gd name="connsiteY235" fmla="*/ 5262193 h 5376282"/>
              <a:gd name="connsiteX236" fmla="*/ 4340919 w 8114427"/>
              <a:gd name="connsiteY236" fmla="*/ 5270860 h 5376282"/>
              <a:gd name="connsiteX237" fmla="*/ 4210910 w 8114427"/>
              <a:gd name="connsiteY237" fmla="*/ 5097514 h 5376282"/>
              <a:gd name="connsiteX238" fmla="*/ 4059232 w 8114427"/>
              <a:gd name="connsiteY238" fmla="*/ 4915502 h 5376282"/>
              <a:gd name="connsiteX239" fmla="*/ 4033230 w 8114427"/>
              <a:gd name="connsiteY239" fmla="*/ 4919835 h 5376282"/>
              <a:gd name="connsiteX240" fmla="*/ 3985560 w 8114427"/>
              <a:gd name="connsiteY240" fmla="*/ 4798492 h 5376282"/>
              <a:gd name="connsiteX241" fmla="*/ 3881553 w 8114427"/>
              <a:gd name="connsiteY241" fmla="*/ 4690151 h 5376282"/>
              <a:gd name="connsiteX242" fmla="*/ 3838216 w 8114427"/>
              <a:gd name="connsiteY242" fmla="*/ 4586143 h 5376282"/>
              <a:gd name="connsiteX243" fmla="*/ 3755877 w 8114427"/>
              <a:gd name="connsiteY243" fmla="*/ 4490803 h 5376282"/>
              <a:gd name="connsiteX244" fmla="*/ 3569530 w 8114427"/>
              <a:gd name="connsiteY244" fmla="*/ 4334792 h 5376282"/>
              <a:gd name="connsiteX245" fmla="*/ 3465522 w 8114427"/>
              <a:gd name="connsiteY245" fmla="*/ 4243785 h 5376282"/>
              <a:gd name="connsiteX246" fmla="*/ 3391850 w 8114427"/>
              <a:gd name="connsiteY246" fmla="*/ 4161446 h 5376282"/>
              <a:gd name="connsiteX247" fmla="*/ 3365848 w 8114427"/>
              <a:gd name="connsiteY247" fmla="*/ 4096441 h 5376282"/>
              <a:gd name="connsiteX248" fmla="*/ 3296510 w 8114427"/>
              <a:gd name="connsiteY248" fmla="*/ 4035770 h 5376282"/>
              <a:gd name="connsiteX249" fmla="*/ 3279175 w 8114427"/>
              <a:gd name="connsiteY249" fmla="*/ 3966432 h 5376282"/>
              <a:gd name="connsiteX250" fmla="*/ 3248839 w 8114427"/>
              <a:gd name="connsiteY250" fmla="*/ 3936096 h 5376282"/>
              <a:gd name="connsiteX251" fmla="*/ 3240172 w 8114427"/>
              <a:gd name="connsiteY251" fmla="*/ 3905760 h 5376282"/>
              <a:gd name="connsiteX252" fmla="*/ 3114497 w 8114427"/>
              <a:gd name="connsiteY252" fmla="*/ 3797419 h 5376282"/>
              <a:gd name="connsiteX253" fmla="*/ 2980153 w 8114427"/>
              <a:gd name="connsiteY253" fmla="*/ 3758416 h 5376282"/>
              <a:gd name="connsiteX254" fmla="*/ 2923815 w 8114427"/>
              <a:gd name="connsiteY254" fmla="*/ 3697746 h 5376282"/>
              <a:gd name="connsiteX255" fmla="*/ 2867480 w 8114427"/>
              <a:gd name="connsiteY255" fmla="*/ 3650075 h 5376282"/>
              <a:gd name="connsiteX256" fmla="*/ 2806810 w 8114427"/>
              <a:gd name="connsiteY256" fmla="*/ 3637074 h 5376282"/>
              <a:gd name="connsiteX257" fmla="*/ 2798142 w 8114427"/>
              <a:gd name="connsiteY257" fmla="*/ 3524399 h 5376282"/>
              <a:gd name="connsiteX258" fmla="*/ 2798143 w 8114427"/>
              <a:gd name="connsiteY258" fmla="*/ 3463728 h 5376282"/>
              <a:gd name="connsiteX259" fmla="*/ 2884816 w 8114427"/>
              <a:gd name="connsiteY259" fmla="*/ 3351053 h 5376282"/>
              <a:gd name="connsiteX260" fmla="*/ 2880504 w 8114427"/>
              <a:gd name="connsiteY260" fmla="*/ 3250100 h 5376282"/>
              <a:gd name="connsiteX261" fmla="*/ 2810649 w 8114427"/>
              <a:gd name="connsiteY261" fmla="*/ 3120674 h 5376282"/>
              <a:gd name="connsiteX262" fmla="*/ 2719113 w 8114427"/>
              <a:gd name="connsiteY262" fmla="*/ 3110284 h 5376282"/>
              <a:gd name="connsiteX263" fmla="*/ 2659973 w 8114427"/>
              <a:gd name="connsiteY263" fmla="*/ 3080958 h 5376282"/>
              <a:gd name="connsiteX0" fmla="*/ 1574096 w 8114427"/>
              <a:gd name="connsiteY0" fmla="*/ 3303354 h 5376282"/>
              <a:gd name="connsiteX1" fmla="*/ 1300755 w 8114427"/>
              <a:gd name="connsiteY1" fmla="*/ 3020950 h 5376282"/>
              <a:gd name="connsiteX2" fmla="*/ 1222175 w 8114427"/>
              <a:gd name="connsiteY2" fmla="*/ 2947132 h 5376282"/>
              <a:gd name="connsiteX3" fmla="*/ 1286468 w 8114427"/>
              <a:gd name="connsiteY3" fmla="*/ 2849501 h 5376282"/>
              <a:gd name="connsiteX4" fmla="*/ 1117399 w 8114427"/>
              <a:gd name="connsiteY4" fmla="*/ 2882837 h 5376282"/>
              <a:gd name="connsiteX5" fmla="*/ 1048343 w 8114427"/>
              <a:gd name="connsiteY5" fmla="*/ 2916176 h 5376282"/>
              <a:gd name="connsiteX6" fmla="*/ 903086 w 8114427"/>
              <a:gd name="connsiteY6" fmla="*/ 2778063 h 5376282"/>
              <a:gd name="connsiteX7" fmla="*/ 845937 w 8114427"/>
              <a:gd name="connsiteY7" fmla="*/ 2687575 h 5376282"/>
              <a:gd name="connsiteX8" fmla="*/ 714968 w 8114427"/>
              <a:gd name="connsiteY8" fmla="*/ 2630426 h 5376282"/>
              <a:gd name="connsiteX9" fmla="*/ 703062 w 8114427"/>
              <a:gd name="connsiteY9" fmla="*/ 2544701 h 5376282"/>
              <a:gd name="connsiteX10" fmla="*/ 598286 w 8114427"/>
              <a:gd name="connsiteY10" fmla="*/ 2423257 h 5376282"/>
              <a:gd name="connsiteX11" fmla="*/ 476843 w 8114427"/>
              <a:gd name="connsiteY11" fmla="*/ 2287526 h 5376282"/>
              <a:gd name="connsiteX12" fmla="*/ 622100 w 8114427"/>
              <a:gd name="connsiteY12" fmla="*/ 2330388 h 5376282"/>
              <a:gd name="connsiteX13" fmla="*/ 719731 w 8114427"/>
              <a:gd name="connsiteY13" fmla="*/ 2366107 h 5376282"/>
              <a:gd name="connsiteX14" fmla="*/ 829268 w 8114427"/>
              <a:gd name="connsiteY14" fmla="*/ 2330388 h 5376282"/>
              <a:gd name="connsiteX15" fmla="*/ 933092 w 8114427"/>
              <a:gd name="connsiteY15" fmla="*/ 2462308 h 5376282"/>
              <a:gd name="connsiteX16" fmla="*/ 979286 w 8114427"/>
              <a:gd name="connsiteY16" fmla="*/ 2406588 h 5376282"/>
              <a:gd name="connsiteX17" fmla="*/ 895943 w 8114427"/>
              <a:gd name="connsiteY17" fmla="*/ 2383251 h 5376282"/>
              <a:gd name="connsiteX18" fmla="*/ 897848 w 8114427"/>
              <a:gd name="connsiteY18" fmla="*/ 2294669 h 5376282"/>
              <a:gd name="connsiteX19" fmla="*/ 953093 w 8114427"/>
              <a:gd name="connsiteY19" fmla="*/ 2040828 h 5376282"/>
              <a:gd name="connsiteX20" fmla="*/ 882262 w 8114427"/>
              <a:gd name="connsiteY20" fmla="*/ 1952938 h 5376282"/>
              <a:gd name="connsiteX21" fmla="*/ 819649 w 8114427"/>
              <a:gd name="connsiteY21" fmla="*/ 1842296 h 5376282"/>
              <a:gd name="connsiteX22" fmla="*/ 724892 w 8114427"/>
              <a:gd name="connsiteY22" fmla="*/ 1694990 h 5376282"/>
              <a:gd name="connsiteX23" fmla="*/ 582758 w 8114427"/>
              <a:gd name="connsiteY23" fmla="*/ 1570351 h 5376282"/>
              <a:gd name="connsiteX24" fmla="*/ 490044 w 8114427"/>
              <a:gd name="connsiteY24" fmla="*/ 1461969 h 5376282"/>
              <a:gd name="connsiteX25" fmla="*/ 398787 w 8114427"/>
              <a:gd name="connsiteY25" fmla="*/ 1377494 h 5376282"/>
              <a:gd name="connsiteX26" fmla="*/ 373643 w 8114427"/>
              <a:gd name="connsiteY26" fmla="*/ 1258831 h 5376282"/>
              <a:gd name="connsiteX27" fmla="*/ 379402 w 8114427"/>
              <a:gd name="connsiteY27" fmla="*/ 1151904 h 5376282"/>
              <a:gd name="connsiteX28" fmla="*/ 343327 w 8114427"/>
              <a:gd name="connsiteY28" fmla="*/ 1054238 h 5376282"/>
              <a:gd name="connsiteX29" fmla="*/ 302947 w 8114427"/>
              <a:gd name="connsiteY29" fmla="*/ 996082 h 5376282"/>
              <a:gd name="connsiteX30" fmla="*/ 307902 w 8114427"/>
              <a:gd name="connsiteY30" fmla="*/ 860731 h 5376282"/>
              <a:gd name="connsiteX31" fmla="*/ 218162 w 8114427"/>
              <a:gd name="connsiteY31" fmla="*/ 767429 h 5376282"/>
              <a:gd name="connsiteX32" fmla="*/ 238786 w 8114427"/>
              <a:gd name="connsiteY32" fmla="*/ 673694 h 5376282"/>
              <a:gd name="connsiteX33" fmla="*/ 131859 w 8114427"/>
              <a:gd name="connsiteY33" fmla="*/ 414074 h 5376282"/>
              <a:gd name="connsiteX34" fmla="*/ 179454 w 8114427"/>
              <a:gd name="connsiteY34" fmla="*/ 360503 h 5376282"/>
              <a:gd name="connsiteX35" fmla="*/ 91696 w 8114427"/>
              <a:gd name="connsiteY35" fmla="*/ 241499 h 5376282"/>
              <a:gd name="connsiteX36" fmla="*/ 44535 w 8114427"/>
              <a:gd name="connsiteY36" fmla="*/ 106364 h 5376282"/>
              <a:gd name="connsiteX37" fmla="*/ 73903 w 8114427"/>
              <a:gd name="connsiteY37" fmla="*/ 3029 h 5376282"/>
              <a:gd name="connsiteX38" fmla="*/ 914999 w 8114427"/>
              <a:gd name="connsiteY38" fmla="*/ 32694 h 5376282"/>
              <a:gd name="connsiteX39" fmla="*/ 985387 w 8114427"/>
              <a:gd name="connsiteY39" fmla="*/ 86035 h 5376282"/>
              <a:gd name="connsiteX40" fmla="*/ 1040724 w 8114427"/>
              <a:gd name="connsiteY40" fmla="*/ 212028 h 5376282"/>
              <a:gd name="connsiteX41" fmla="*/ 2217091 w 8114427"/>
              <a:gd name="connsiteY41" fmla="*/ 808490 h 5376282"/>
              <a:gd name="connsiteX42" fmla="*/ 2789562 w 8114427"/>
              <a:gd name="connsiteY42" fmla="*/ 907056 h 5376282"/>
              <a:gd name="connsiteX43" fmla="*/ 3280035 w 8114427"/>
              <a:gd name="connsiteY43" fmla="*/ 953195 h 5376282"/>
              <a:gd name="connsiteX44" fmla="*/ 3494599 w 8114427"/>
              <a:gd name="connsiteY44" fmla="*/ 977101 h 5376282"/>
              <a:gd name="connsiteX45" fmla="*/ 3506552 w 8114427"/>
              <a:gd name="connsiteY45" fmla="*/ 977101 h 5376282"/>
              <a:gd name="connsiteX46" fmla="*/ 3518505 w 8114427"/>
              <a:gd name="connsiteY46" fmla="*/ 779877 h 5376282"/>
              <a:gd name="connsiteX47" fmla="*/ 3518505 w 8114427"/>
              <a:gd name="connsiteY47" fmla="*/ 773901 h 5376282"/>
              <a:gd name="connsiteX48" fmla="*/ 3655964 w 8114427"/>
              <a:gd name="connsiteY48" fmla="*/ 773901 h 5376282"/>
              <a:gd name="connsiteX49" fmla="*/ 4205799 w 8114427"/>
              <a:gd name="connsiteY49" fmla="*/ 821713 h 5376282"/>
              <a:gd name="connsiteX50" fmla="*/ 4241658 w 8114427"/>
              <a:gd name="connsiteY50" fmla="*/ 821713 h 5376282"/>
              <a:gd name="connsiteX51" fmla="*/ 4271540 w 8114427"/>
              <a:gd name="connsiteY51" fmla="*/ 851595 h 5376282"/>
              <a:gd name="connsiteX52" fmla="*/ 4295446 w 8114427"/>
              <a:gd name="connsiteY52" fmla="*/ 905383 h 5376282"/>
              <a:gd name="connsiteX53" fmla="*/ 4301423 w 8114427"/>
              <a:gd name="connsiteY53" fmla="*/ 953195 h 5376282"/>
              <a:gd name="connsiteX54" fmla="*/ 4343258 w 8114427"/>
              <a:gd name="connsiteY54" fmla="*/ 1001007 h 5376282"/>
              <a:gd name="connsiteX55" fmla="*/ 4408999 w 8114427"/>
              <a:gd name="connsiteY55" fmla="*/ 1012960 h 5376282"/>
              <a:gd name="connsiteX56" fmla="*/ 4462787 w 8114427"/>
              <a:gd name="connsiteY56" fmla="*/ 1060772 h 5376282"/>
              <a:gd name="connsiteX57" fmla="*/ 4504623 w 8114427"/>
              <a:gd name="connsiteY57" fmla="*/ 1114560 h 5376282"/>
              <a:gd name="connsiteX58" fmla="*/ 4558411 w 8114427"/>
              <a:gd name="connsiteY58" fmla="*/ 1168348 h 5376282"/>
              <a:gd name="connsiteX59" fmla="*/ 4576340 w 8114427"/>
              <a:gd name="connsiteY59" fmla="*/ 1198230 h 5376282"/>
              <a:gd name="connsiteX60" fmla="*/ 4630129 w 8114427"/>
              <a:gd name="connsiteY60" fmla="*/ 1246042 h 5376282"/>
              <a:gd name="connsiteX61" fmla="*/ 4683917 w 8114427"/>
              <a:gd name="connsiteY61" fmla="*/ 1293854 h 5376282"/>
              <a:gd name="connsiteX62" fmla="*/ 4689893 w 8114427"/>
              <a:gd name="connsiteY62" fmla="*/ 1293854 h 5376282"/>
              <a:gd name="connsiteX63" fmla="*/ 4749658 w 8114427"/>
              <a:gd name="connsiteY63" fmla="*/ 1311783 h 5376282"/>
              <a:gd name="connsiteX64" fmla="*/ 4791493 w 8114427"/>
              <a:gd name="connsiteY64" fmla="*/ 1365572 h 5376282"/>
              <a:gd name="connsiteX65" fmla="*/ 4797470 w 8114427"/>
              <a:gd name="connsiteY65" fmla="*/ 1377524 h 5376282"/>
              <a:gd name="connsiteX66" fmla="*/ 4821376 w 8114427"/>
              <a:gd name="connsiteY66" fmla="*/ 1401430 h 5376282"/>
              <a:gd name="connsiteX67" fmla="*/ 4845281 w 8114427"/>
              <a:gd name="connsiteY67" fmla="*/ 1443266 h 5376282"/>
              <a:gd name="connsiteX68" fmla="*/ 4851258 w 8114427"/>
              <a:gd name="connsiteY68" fmla="*/ 1491077 h 5376282"/>
              <a:gd name="connsiteX69" fmla="*/ 4863211 w 8114427"/>
              <a:gd name="connsiteY69" fmla="*/ 1514983 h 5376282"/>
              <a:gd name="connsiteX70" fmla="*/ 4887117 w 8114427"/>
              <a:gd name="connsiteY70" fmla="*/ 1544866 h 5376282"/>
              <a:gd name="connsiteX71" fmla="*/ 4911023 w 8114427"/>
              <a:gd name="connsiteY71" fmla="*/ 1580724 h 5376282"/>
              <a:gd name="connsiteX72" fmla="*/ 4922976 w 8114427"/>
              <a:gd name="connsiteY72" fmla="*/ 1610607 h 5376282"/>
              <a:gd name="connsiteX73" fmla="*/ 4899070 w 8114427"/>
              <a:gd name="connsiteY73" fmla="*/ 1664395 h 5376282"/>
              <a:gd name="connsiteX74" fmla="*/ 4922976 w 8114427"/>
              <a:gd name="connsiteY74" fmla="*/ 1712207 h 5376282"/>
              <a:gd name="connsiteX75" fmla="*/ 4934929 w 8114427"/>
              <a:gd name="connsiteY75" fmla="*/ 1742089 h 5376282"/>
              <a:gd name="connsiteX76" fmla="*/ 4952858 w 8114427"/>
              <a:gd name="connsiteY76" fmla="*/ 1783924 h 5376282"/>
              <a:gd name="connsiteX77" fmla="*/ 4964811 w 8114427"/>
              <a:gd name="connsiteY77" fmla="*/ 1801854 h 5376282"/>
              <a:gd name="connsiteX78" fmla="*/ 4964811 w 8114427"/>
              <a:gd name="connsiteY78" fmla="*/ 1831736 h 5376282"/>
              <a:gd name="connsiteX79" fmla="*/ 5012623 w 8114427"/>
              <a:gd name="connsiteY79" fmla="*/ 1891501 h 5376282"/>
              <a:gd name="connsiteX80" fmla="*/ 5042505 w 8114427"/>
              <a:gd name="connsiteY80" fmla="*/ 1909430 h 5376282"/>
              <a:gd name="connsiteX81" fmla="*/ 5048481 w 8114427"/>
              <a:gd name="connsiteY81" fmla="*/ 1903454 h 5376282"/>
              <a:gd name="connsiteX82" fmla="*/ 5090317 w 8114427"/>
              <a:gd name="connsiteY82" fmla="*/ 1921383 h 5376282"/>
              <a:gd name="connsiteX83" fmla="*/ 5144105 w 8114427"/>
              <a:gd name="connsiteY83" fmla="*/ 1969195 h 5376282"/>
              <a:gd name="connsiteX84" fmla="*/ 5185940 w 8114427"/>
              <a:gd name="connsiteY84" fmla="*/ 2005054 h 5376282"/>
              <a:gd name="connsiteX85" fmla="*/ 5221799 w 8114427"/>
              <a:gd name="connsiteY85" fmla="*/ 2017007 h 5376282"/>
              <a:gd name="connsiteX86" fmla="*/ 5275587 w 8114427"/>
              <a:gd name="connsiteY86" fmla="*/ 2028960 h 5376282"/>
              <a:gd name="connsiteX87" fmla="*/ 5275587 w 8114427"/>
              <a:gd name="connsiteY87" fmla="*/ 2052866 h 5376282"/>
              <a:gd name="connsiteX88" fmla="*/ 5323399 w 8114427"/>
              <a:gd name="connsiteY88" fmla="*/ 2082748 h 5376282"/>
              <a:gd name="connsiteX89" fmla="*/ 5359258 w 8114427"/>
              <a:gd name="connsiteY89" fmla="*/ 2088724 h 5376282"/>
              <a:gd name="connsiteX90" fmla="*/ 5401093 w 8114427"/>
              <a:gd name="connsiteY90" fmla="*/ 2124583 h 5376282"/>
              <a:gd name="connsiteX91" fmla="*/ 5430976 w 8114427"/>
              <a:gd name="connsiteY91" fmla="*/ 2142513 h 5376282"/>
              <a:gd name="connsiteX92" fmla="*/ 5442929 w 8114427"/>
              <a:gd name="connsiteY92" fmla="*/ 2148489 h 5376282"/>
              <a:gd name="connsiteX93" fmla="*/ 5466834 w 8114427"/>
              <a:gd name="connsiteY93" fmla="*/ 2154466 h 5376282"/>
              <a:gd name="connsiteX94" fmla="*/ 5526599 w 8114427"/>
              <a:gd name="connsiteY94" fmla="*/ 2178372 h 5376282"/>
              <a:gd name="connsiteX95" fmla="*/ 5550505 w 8114427"/>
              <a:gd name="connsiteY95" fmla="*/ 2154466 h 5376282"/>
              <a:gd name="connsiteX96" fmla="*/ 5574411 w 8114427"/>
              <a:gd name="connsiteY96" fmla="*/ 2130560 h 5376282"/>
              <a:gd name="connsiteX97" fmla="*/ 5604293 w 8114427"/>
              <a:gd name="connsiteY97" fmla="*/ 2088724 h 5376282"/>
              <a:gd name="connsiteX98" fmla="*/ 5646129 w 8114427"/>
              <a:gd name="connsiteY98" fmla="*/ 2064819 h 5376282"/>
              <a:gd name="connsiteX99" fmla="*/ 5634176 w 8114427"/>
              <a:gd name="connsiteY99" fmla="*/ 2046889 h 5376282"/>
              <a:gd name="connsiteX100" fmla="*/ 5634176 w 8114427"/>
              <a:gd name="connsiteY100" fmla="*/ 2011030 h 5376282"/>
              <a:gd name="connsiteX101" fmla="*/ 5670034 w 8114427"/>
              <a:gd name="connsiteY101" fmla="*/ 1975172 h 5376282"/>
              <a:gd name="connsiteX102" fmla="*/ 5670034 w 8114427"/>
              <a:gd name="connsiteY102" fmla="*/ 1957242 h 5376282"/>
              <a:gd name="connsiteX103" fmla="*/ 5735776 w 8114427"/>
              <a:gd name="connsiteY103" fmla="*/ 1819783 h 5376282"/>
              <a:gd name="connsiteX104" fmla="*/ 5753705 w 8114427"/>
              <a:gd name="connsiteY104" fmla="*/ 1813807 h 5376282"/>
              <a:gd name="connsiteX105" fmla="*/ 5843352 w 8114427"/>
              <a:gd name="connsiteY105" fmla="*/ 1795877 h 5376282"/>
              <a:gd name="connsiteX106" fmla="*/ 5855305 w 8114427"/>
              <a:gd name="connsiteY106" fmla="*/ 1795877 h 5376282"/>
              <a:gd name="connsiteX107" fmla="*/ 5879210 w 8114427"/>
              <a:gd name="connsiteY107" fmla="*/ 1765996 h 5376282"/>
              <a:gd name="connsiteX108" fmla="*/ 6070456 w 8114427"/>
              <a:gd name="connsiteY108" fmla="*/ 1789901 h 5376282"/>
              <a:gd name="connsiteX109" fmla="*/ 6219869 w 8114427"/>
              <a:gd name="connsiteY109" fmla="*/ 1807830 h 5376282"/>
              <a:gd name="connsiteX110" fmla="*/ 6291586 w 8114427"/>
              <a:gd name="connsiteY110" fmla="*/ 1849666 h 5376282"/>
              <a:gd name="connsiteX111" fmla="*/ 6327444 w 8114427"/>
              <a:gd name="connsiteY111" fmla="*/ 1897477 h 5376282"/>
              <a:gd name="connsiteX112" fmla="*/ 6333421 w 8114427"/>
              <a:gd name="connsiteY112" fmla="*/ 1939313 h 5376282"/>
              <a:gd name="connsiteX113" fmla="*/ 6423067 w 8114427"/>
              <a:gd name="connsiteY113" fmla="*/ 1951266 h 5376282"/>
              <a:gd name="connsiteX114" fmla="*/ 6452950 w 8114427"/>
              <a:gd name="connsiteY114" fmla="*/ 2017007 h 5376282"/>
              <a:gd name="connsiteX115" fmla="*/ 6512713 w 8114427"/>
              <a:gd name="connsiteY115" fmla="*/ 2046889 h 5376282"/>
              <a:gd name="connsiteX116" fmla="*/ 6584431 w 8114427"/>
              <a:gd name="connsiteY116" fmla="*/ 2118606 h 5376282"/>
              <a:gd name="connsiteX117" fmla="*/ 6620289 w 8114427"/>
              <a:gd name="connsiteY117" fmla="*/ 2256065 h 5376282"/>
              <a:gd name="connsiteX118" fmla="*/ 6703960 w 8114427"/>
              <a:gd name="connsiteY118" fmla="*/ 2381572 h 5376282"/>
              <a:gd name="connsiteX119" fmla="*/ 6745795 w 8114427"/>
              <a:gd name="connsiteY119" fmla="*/ 2501101 h 5376282"/>
              <a:gd name="connsiteX120" fmla="*/ 6829465 w 8114427"/>
              <a:gd name="connsiteY120" fmla="*/ 2560866 h 5376282"/>
              <a:gd name="connsiteX121" fmla="*/ 6889229 w 8114427"/>
              <a:gd name="connsiteY121" fmla="*/ 2650512 h 5376282"/>
              <a:gd name="connsiteX122" fmla="*/ 6948993 w 8114427"/>
              <a:gd name="connsiteY122" fmla="*/ 2758089 h 5376282"/>
              <a:gd name="connsiteX123" fmla="*/ 6996805 w 8114427"/>
              <a:gd name="connsiteY123" fmla="*/ 2805900 h 5376282"/>
              <a:gd name="connsiteX124" fmla="*/ 7068521 w 8114427"/>
              <a:gd name="connsiteY124" fmla="*/ 2829806 h 5376282"/>
              <a:gd name="connsiteX125" fmla="*/ 7080473 w 8114427"/>
              <a:gd name="connsiteY125" fmla="*/ 2907501 h 5376282"/>
              <a:gd name="connsiteX126" fmla="*/ 7086450 w 8114427"/>
              <a:gd name="connsiteY126" fmla="*/ 2979218 h 5376282"/>
              <a:gd name="connsiteX127" fmla="*/ 7104378 w 8114427"/>
              <a:gd name="connsiteY127" fmla="*/ 3080819 h 5376282"/>
              <a:gd name="connsiteX128" fmla="*/ 7146214 w 8114427"/>
              <a:gd name="connsiteY128" fmla="*/ 3182419 h 5376282"/>
              <a:gd name="connsiteX129" fmla="*/ 7176095 w 8114427"/>
              <a:gd name="connsiteY129" fmla="*/ 3194372 h 5376282"/>
              <a:gd name="connsiteX130" fmla="*/ 7200002 w 8114427"/>
              <a:gd name="connsiteY130" fmla="*/ 3260112 h 5376282"/>
              <a:gd name="connsiteX131" fmla="*/ 7277694 w 8114427"/>
              <a:gd name="connsiteY131" fmla="*/ 3361711 h 5376282"/>
              <a:gd name="connsiteX132" fmla="*/ 7385271 w 8114427"/>
              <a:gd name="connsiteY132" fmla="*/ 3391593 h 5376282"/>
              <a:gd name="connsiteX133" fmla="*/ 7451012 w 8114427"/>
              <a:gd name="connsiteY133" fmla="*/ 3445381 h 5376282"/>
              <a:gd name="connsiteX134" fmla="*/ 7558588 w 8114427"/>
              <a:gd name="connsiteY134" fmla="*/ 3451357 h 5376282"/>
              <a:gd name="connsiteX135" fmla="*/ 7630305 w 8114427"/>
              <a:gd name="connsiteY135" fmla="*/ 3517097 h 5376282"/>
              <a:gd name="connsiteX136" fmla="*/ 7702023 w 8114427"/>
              <a:gd name="connsiteY136" fmla="*/ 3546980 h 5376282"/>
              <a:gd name="connsiteX137" fmla="*/ 7857410 w 8114427"/>
              <a:gd name="connsiteY137" fmla="*/ 3535026 h 5376282"/>
              <a:gd name="connsiteX138" fmla="*/ 7970962 w 8114427"/>
              <a:gd name="connsiteY138" fmla="*/ 3588814 h 5376282"/>
              <a:gd name="connsiteX139" fmla="*/ 8012796 w 8114427"/>
              <a:gd name="connsiteY139" fmla="*/ 3612720 h 5376282"/>
              <a:gd name="connsiteX140" fmla="*/ 8090490 w 8114427"/>
              <a:gd name="connsiteY140" fmla="*/ 3564909 h 5376282"/>
              <a:gd name="connsiteX141" fmla="*/ 8108418 w 8114427"/>
              <a:gd name="connsiteY141" fmla="*/ 3558932 h 5376282"/>
              <a:gd name="connsiteX142" fmla="*/ 8114394 w 8114427"/>
              <a:gd name="connsiteY142" fmla="*/ 3720296 h 5376282"/>
              <a:gd name="connsiteX143" fmla="*/ 8030724 w 8114427"/>
              <a:gd name="connsiteY143" fmla="*/ 3893614 h 5376282"/>
              <a:gd name="connsiteX144" fmla="*/ 7970960 w 8114427"/>
              <a:gd name="connsiteY144" fmla="*/ 4054978 h 5376282"/>
              <a:gd name="connsiteX145" fmla="*/ 7929124 w 8114427"/>
              <a:gd name="connsiteY145" fmla="*/ 4365754 h 5376282"/>
              <a:gd name="connsiteX146" fmla="*/ 7911195 w 8114427"/>
              <a:gd name="connsiteY146" fmla="*/ 4568954 h 5376282"/>
              <a:gd name="connsiteX147" fmla="*/ 7917171 w 8114427"/>
              <a:gd name="connsiteY147" fmla="*/ 4736295 h 5376282"/>
              <a:gd name="connsiteX148" fmla="*/ 7917171 w 8114427"/>
              <a:gd name="connsiteY148" fmla="*/ 4867777 h 5376282"/>
              <a:gd name="connsiteX149" fmla="*/ 7929124 w 8114427"/>
              <a:gd name="connsiteY149" fmla="*/ 5029141 h 5376282"/>
              <a:gd name="connsiteX150" fmla="*/ 7893266 w 8114427"/>
              <a:gd name="connsiteY150" fmla="*/ 5166599 h 5376282"/>
              <a:gd name="connsiteX151" fmla="*/ 7905219 w 8114427"/>
              <a:gd name="connsiteY151" fmla="*/ 5280152 h 5376282"/>
              <a:gd name="connsiteX152" fmla="*/ 7935101 w 8114427"/>
              <a:gd name="connsiteY152" fmla="*/ 5369799 h 5376282"/>
              <a:gd name="connsiteX153" fmla="*/ 7911195 w 8114427"/>
              <a:gd name="connsiteY153" fmla="*/ 5369798 h 5376282"/>
              <a:gd name="connsiteX154" fmla="*/ 7815571 w 8114427"/>
              <a:gd name="connsiteY154" fmla="*/ 5327962 h 5376282"/>
              <a:gd name="connsiteX155" fmla="*/ 7725924 w 8114427"/>
              <a:gd name="connsiteY155" fmla="*/ 5286127 h 5376282"/>
              <a:gd name="connsiteX156" fmla="*/ 7678113 w 8114427"/>
              <a:gd name="connsiteY156" fmla="*/ 5292104 h 5376282"/>
              <a:gd name="connsiteX157" fmla="*/ 7546631 w 8114427"/>
              <a:gd name="connsiteY157" fmla="*/ 5298081 h 5376282"/>
              <a:gd name="connsiteX158" fmla="*/ 7474913 w 8114427"/>
              <a:gd name="connsiteY158" fmla="*/ 5310034 h 5376282"/>
              <a:gd name="connsiteX159" fmla="*/ 7445031 w 8114427"/>
              <a:gd name="connsiteY159" fmla="*/ 5339916 h 5376282"/>
              <a:gd name="connsiteX160" fmla="*/ 7259760 w 8114427"/>
              <a:gd name="connsiteY160" fmla="*/ 5298080 h 5376282"/>
              <a:gd name="connsiteX161" fmla="*/ 7214129 w 8114427"/>
              <a:gd name="connsiteY161" fmla="*/ 5192855 h 5376282"/>
              <a:gd name="connsiteX162" fmla="*/ 7179460 w 8114427"/>
              <a:gd name="connsiteY162" fmla="*/ 5214524 h 5376282"/>
              <a:gd name="connsiteX163" fmla="*/ 7144791 w 8114427"/>
              <a:gd name="connsiteY163" fmla="*/ 5179854 h 5376282"/>
              <a:gd name="connsiteX164" fmla="*/ 7127456 w 8114427"/>
              <a:gd name="connsiteY164" fmla="*/ 5218856 h 5376282"/>
              <a:gd name="connsiteX165" fmla="*/ 6915107 w 8114427"/>
              <a:gd name="connsiteY165" fmla="*/ 5145184 h 5376282"/>
              <a:gd name="connsiteX166" fmla="*/ 6893439 w 8114427"/>
              <a:gd name="connsiteY166" fmla="*/ 5097514 h 5376282"/>
              <a:gd name="connsiteX167" fmla="*/ 6941109 w 8114427"/>
              <a:gd name="connsiteY167" fmla="*/ 5054178 h 5376282"/>
              <a:gd name="connsiteX168" fmla="*/ 6906440 w 8114427"/>
              <a:gd name="connsiteY168" fmla="*/ 4976172 h 5376282"/>
              <a:gd name="connsiteX169" fmla="*/ 6863104 w 8114427"/>
              <a:gd name="connsiteY169" fmla="*/ 4980506 h 5376282"/>
              <a:gd name="connsiteX170" fmla="*/ 6880438 w 8114427"/>
              <a:gd name="connsiteY170" fmla="*/ 4928502 h 5376282"/>
              <a:gd name="connsiteX171" fmla="*/ 6780764 w 8114427"/>
              <a:gd name="connsiteY171" fmla="*/ 4928502 h 5376282"/>
              <a:gd name="connsiteX172" fmla="*/ 6750429 w 8114427"/>
              <a:gd name="connsiteY172" fmla="*/ 4958837 h 5376282"/>
              <a:gd name="connsiteX173" fmla="*/ 6715759 w 8114427"/>
              <a:gd name="connsiteY173" fmla="*/ 4950170 h 5376282"/>
              <a:gd name="connsiteX174" fmla="*/ 6702758 w 8114427"/>
              <a:gd name="connsiteY174" fmla="*/ 4915501 h 5376282"/>
              <a:gd name="connsiteX175" fmla="*/ 6698424 w 8114427"/>
              <a:gd name="connsiteY175" fmla="*/ 4824495 h 5376282"/>
              <a:gd name="connsiteX176" fmla="*/ 6681090 w 8114427"/>
              <a:gd name="connsiteY176" fmla="*/ 4729155 h 5376282"/>
              <a:gd name="connsiteX177" fmla="*/ 6685423 w 8114427"/>
              <a:gd name="connsiteY177" fmla="*/ 4659816 h 5376282"/>
              <a:gd name="connsiteX178" fmla="*/ 6620418 w 8114427"/>
              <a:gd name="connsiteY178" fmla="*/ 4573142 h 5376282"/>
              <a:gd name="connsiteX179" fmla="*/ 6624753 w 8114427"/>
              <a:gd name="connsiteY179" fmla="*/ 4425798 h 5376282"/>
              <a:gd name="connsiteX180" fmla="*/ 6529412 w 8114427"/>
              <a:gd name="connsiteY180" fmla="*/ 4304457 h 5376282"/>
              <a:gd name="connsiteX181" fmla="*/ 6494743 w 8114427"/>
              <a:gd name="connsiteY181" fmla="*/ 4261120 h 5376282"/>
              <a:gd name="connsiteX182" fmla="*/ 6438406 w 8114427"/>
              <a:gd name="connsiteY182" fmla="*/ 4274121 h 5376282"/>
              <a:gd name="connsiteX183" fmla="*/ 6395069 w 8114427"/>
              <a:gd name="connsiteY183" fmla="*/ 4252453 h 5376282"/>
              <a:gd name="connsiteX184" fmla="*/ 6356067 w 8114427"/>
              <a:gd name="connsiteY184" fmla="*/ 4174447 h 5376282"/>
              <a:gd name="connsiteX185" fmla="*/ 6299729 w 8114427"/>
              <a:gd name="connsiteY185" fmla="*/ 4183114 h 5376282"/>
              <a:gd name="connsiteX186" fmla="*/ 6243391 w 8114427"/>
              <a:gd name="connsiteY186" fmla="*/ 4204783 h 5376282"/>
              <a:gd name="connsiteX187" fmla="*/ 6165385 w 8114427"/>
              <a:gd name="connsiteY187" fmla="*/ 4209116 h 5376282"/>
              <a:gd name="connsiteX188" fmla="*/ 6161052 w 8114427"/>
              <a:gd name="connsiteY188" fmla="*/ 4174447 h 5376282"/>
              <a:gd name="connsiteX189" fmla="*/ 6182721 w 8114427"/>
              <a:gd name="connsiteY189" fmla="*/ 4165779 h 5376282"/>
              <a:gd name="connsiteX190" fmla="*/ 6139384 w 8114427"/>
              <a:gd name="connsiteY190" fmla="*/ 4126776 h 5376282"/>
              <a:gd name="connsiteX191" fmla="*/ 6100381 w 8114427"/>
              <a:gd name="connsiteY191" fmla="*/ 4113776 h 5376282"/>
              <a:gd name="connsiteX192" fmla="*/ 6018041 w 8114427"/>
              <a:gd name="connsiteY192" fmla="*/ 4035770 h 5376282"/>
              <a:gd name="connsiteX193" fmla="*/ 5840362 w 8114427"/>
              <a:gd name="connsiteY193" fmla="*/ 4014102 h 5376282"/>
              <a:gd name="connsiteX194" fmla="*/ 5788357 w 8114427"/>
              <a:gd name="connsiteY194" fmla="*/ 4027103 h 5376282"/>
              <a:gd name="connsiteX195" fmla="*/ 5736354 w 8114427"/>
              <a:gd name="connsiteY195" fmla="*/ 4035771 h 5376282"/>
              <a:gd name="connsiteX196" fmla="*/ 5745022 w 8114427"/>
              <a:gd name="connsiteY196" fmla="*/ 4079107 h 5376282"/>
              <a:gd name="connsiteX197" fmla="*/ 5801360 w 8114427"/>
              <a:gd name="connsiteY197" fmla="*/ 4157112 h 5376282"/>
              <a:gd name="connsiteX198" fmla="*/ 5801359 w 8114427"/>
              <a:gd name="connsiteY198" fmla="*/ 4339126 h 5376282"/>
              <a:gd name="connsiteX199" fmla="*/ 5675683 w 8114427"/>
              <a:gd name="connsiteY199" fmla="*/ 4365128 h 5376282"/>
              <a:gd name="connsiteX200" fmla="*/ 5558675 w 8114427"/>
              <a:gd name="connsiteY200" fmla="*/ 4352126 h 5376282"/>
              <a:gd name="connsiteX201" fmla="*/ 5467668 w 8114427"/>
              <a:gd name="connsiteY201" fmla="*/ 4330458 h 5376282"/>
              <a:gd name="connsiteX202" fmla="*/ 5406997 w 8114427"/>
              <a:gd name="connsiteY202" fmla="*/ 4352127 h 5376282"/>
              <a:gd name="connsiteX203" fmla="*/ 5359327 w 8114427"/>
              <a:gd name="connsiteY203" fmla="*/ 4399797 h 5376282"/>
              <a:gd name="connsiteX204" fmla="*/ 5298656 w 8114427"/>
              <a:gd name="connsiteY204" fmla="*/ 4443134 h 5376282"/>
              <a:gd name="connsiteX205" fmla="*/ 5272654 w 8114427"/>
              <a:gd name="connsiteY205" fmla="*/ 4486469 h 5376282"/>
              <a:gd name="connsiteX206" fmla="*/ 5198982 w 8114427"/>
              <a:gd name="connsiteY206" fmla="*/ 4521139 h 5376282"/>
              <a:gd name="connsiteX207" fmla="*/ 5203315 w 8114427"/>
              <a:gd name="connsiteY207" fmla="*/ 4577477 h 5376282"/>
              <a:gd name="connsiteX208" fmla="*/ 5185981 w 8114427"/>
              <a:gd name="connsiteY208" fmla="*/ 4616479 h 5376282"/>
              <a:gd name="connsiteX209" fmla="*/ 5190315 w 8114427"/>
              <a:gd name="connsiteY209" fmla="*/ 4677150 h 5376282"/>
              <a:gd name="connsiteX210" fmla="*/ 5216316 w 8114427"/>
              <a:gd name="connsiteY210" fmla="*/ 4737821 h 5376282"/>
              <a:gd name="connsiteX211" fmla="*/ 5164312 w 8114427"/>
              <a:gd name="connsiteY211" fmla="*/ 4733488 h 5376282"/>
              <a:gd name="connsiteX212" fmla="*/ 5138311 w 8114427"/>
              <a:gd name="connsiteY212" fmla="*/ 4776824 h 5376282"/>
              <a:gd name="connsiteX213" fmla="*/ 5073306 w 8114427"/>
              <a:gd name="connsiteY213" fmla="*/ 4824494 h 5376282"/>
              <a:gd name="connsiteX214" fmla="*/ 5073306 w 8114427"/>
              <a:gd name="connsiteY214" fmla="*/ 4941503 h 5376282"/>
              <a:gd name="connsiteX215" fmla="*/ 5042970 w 8114427"/>
              <a:gd name="connsiteY215" fmla="*/ 4971838 h 5376282"/>
              <a:gd name="connsiteX216" fmla="*/ 5016969 w 8114427"/>
              <a:gd name="connsiteY216" fmla="*/ 5231857 h 5376282"/>
              <a:gd name="connsiteX217" fmla="*/ 4973633 w 8114427"/>
              <a:gd name="connsiteY217" fmla="*/ 5366201 h 5376282"/>
              <a:gd name="connsiteX218" fmla="*/ 4947631 w 8114427"/>
              <a:gd name="connsiteY218" fmla="*/ 5309863 h 5376282"/>
              <a:gd name="connsiteX219" fmla="*/ 4886959 w 8114427"/>
              <a:gd name="connsiteY219" fmla="*/ 5318530 h 5376282"/>
              <a:gd name="connsiteX220" fmla="*/ 4808953 w 8114427"/>
              <a:gd name="connsiteY220" fmla="*/ 5288195 h 5376282"/>
              <a:gd name="connsiteX221" fmla="*/ 4813287 w 8114427"/>
              <a:gd name="connsiteY221" fmla="*/ 5223190 h 5376282"/>
              <a:gd name="connsiteX222" fmla="*/ 4765617 w 8114427"/>
              <a:gd name="connsiteY222" fmla="*/ 5205855 h 5376282"/>
              <a:gd name="connsiteX223" fmla="*/ 4665944 w 8114427"/>
              <a:gd name="connsiteY223" fmla="*/ 5249192 h 5376282"/>
              <a:gd name="connsiteX224" fmla="*/ 4657276 w 8114427"/>
              <a:gd name="connsiteY224" fmla="*/ 5197189 h 5376282"/>
              <a:gd name="connsiteX225" fmla="*/ 4700612 w 8114427"/>
              <a:gd name="connsiteY225" fmla="*/ 5136518 h 5376282"/>
              <a:gd name="connsiteX226" fmla="*/ 4665943 w 8114427"/>
              <a:gd name="connsiteY226" fmla="*/ 5062846 h 5376282"/>
              <a:gd name="connsiteX227" fmla="*/ 4587937 w 8114427"/>
              <a:gd name="connsiteY227" fmla="*/ 5015175 h 5376282"/>
              <a:gd name="connsiteX228" fmla="*/ 4488263 w 8114427"/>
              <a:gd name="connsiteY228" fmla="*/ 5006508 h 5376282"/>
              <a:gd name="connsiteX229" fmla="*/ 4457927 w 8114427"/>
              <a:gd name="connsiteY229" fmla="*/ 5015175 h 5376282"/>
              <a:gd name="connsiteX230" fmla="*/ 4462261 w 8114427"/>
              <a:gd name="connsiteY230" fmla="*/ 5067178 h 5376282"/>
              <a:gd name="connsiteX231" fmla="*/ 4388589 w 8114427"/>
              <a:gd name="connsiteY231" fmla="*/ 5114849 h 5376282"/>
              <a:gd name="connsiteX232" fmla="*/ 4462261 w 8114427"/>
              <a:gd name="connsiteY232" fmla="*/ 5266528 h 5376282"/>
              <a:gd name="connsiteX233" fmla="*/ 4405924 w 8114427"/>
              <a:gd name="connsiteY233" fmla="*/ 5266528 h 5376282"/>
              <a:gd name="connsiteX234" fmla="*/ 4384256 w 8114427"/>
              <a:gd name="connsiteY234" fmla="*/ 5262193 h 5376282"/>
              <a:gd name="connsiteX235" fmla="*/ 4349588 w 8114427"/>
              <a:gd name="connsiteY235" fmla="*/ 5262193 h 5376282"/>
              <a:gd name="connsiteX236" fmla="*/ 4340919 w 8114427"/>
              <a:gd name="connsiteY236" fmla="*/ 5270860 h 5376282"/>
              <a:gd name="connsiteX237" fmla="*/ 4210910 w 8114427"/>
              <a:gd name="connsiteY237" fmla="*/ 5097514 h 5376282"/>
              <a:gd name="connsiteX238" fmla="*/ 4059232 w 8114427"/>
              <a:gd name="connsiteY238" fmla="*/ 4915502 h 5376282"/>
              <a:gd name="connsiteX239" fmla="*/ 4033230 w 8114427"/>
              <a:gd name="connsiteY239" fmla="*/ 4919835 h 5376282"/>
              <a:gd name="connsiteX240" fmla="*/ 3985560 w 8114427"/>
              <a:gd name="connsiteY240" fmla="*/ 4798492 h 5376282"/>
              <a:gd name="connsiteX241" fmla="*/ 3881553 w 8114427"/>
              <a:gd name="connsiteY241" fmla="*/ 4690151 h 5376282"/>
              <a:gd name="connsiteX242" fmla="*/ 3838216 w 8114427"/>
              <a:gd name="connsiteY242" fmla="*/ 4586143 h 5376282"/>
              <a:gd name="connsiteX243" fmla="*/ 3755877 w 8114427"/>
              <a:gd name="connsiteY243" fmla="*/ 4490803 h 5376282"/>
              <a:gd name="connsiteX244" fmla="*/ 3569530 w 8114427"/>
              <a:gd name="connsiteY244" fmla="*/ 4334792 h 5376282"/>
              <a:gd name="connsiteX245" fmla="*/ 3465522 w 8114427"/>
              <a:gd name="connsiteY245" fmla="*/ 4243785 h 5376282"/>
              <a:gd name="connsiteX246" fmla="*/ 3391850 w 8114427"/>
              <a:gd name="connsiteY246" fmla="*/ 4161446 h 5376282"/>
              <a:gd name="connsiteX247" fmla="*/ 3365848 w 8114427"/>
              <a:gd name="connsiteY247" fmla="*/ 4096441 h 5376282"/>
              <a:gd name="connsiteX248" fmla="*/ 3296510 w 8114427"/>
              <a:gd name="connsiteY248" fmla="*/ 4035770 h 5376282"/>
              <a:gd name="connsiteX249" fmla="*/ 3279175 w 8114427"/>
              <a:gd name="connsiteY249" fmla="*/ 3966432 h 5376282"/>
              <a:gd name="connsiteX250" fmla="*/ 3248839 w 8114427"/>
              <a:gd name="connsiteY250" fmla="*/ 3936096 h 5376282"/>
              <a:gd name="connsiteX251" fmla="*/ 3240172 w 8114427"/>
              <a:gd name="connsiteY251" fmla="*/ 3905760 h 5376282"/>
              <a:gd name="connsiteX252" fmla="*/ 3114497 w 8114427"/>
              <a:gd name="connsiteY252" fmla="*/ 3797419 h 5376282"/>
              <a:gd name="connsiteX253" fmla="*/ 2980153 w 8114427"/>
              <a:gd name="connsiteY253" fmla="*/ 3758416 h 5376282"/>
              <a:gd name="connsiteX254" fmla="*/ 2923815 w 8114427"/>
              <a:gd name="connsiteY254" fmla="*/ 3697746 h 5376282"/>
              <a:gd name="connsiteX255" fmla="*/ 2867480 w 8114427"/>
              <a:gd name="connsiteY255" fmla="*/ 3650075 h 5376282"/>
              <a:gd name="connsiteX256" fmla="*/ 2806810 w 8114427"/>
              <a:gd name="connsiteY256" fmla="*/ 3637074 h 5376282"/>
              <a:gd name="connsiteX257" fmla="*/ 2798142 w 8114427"/>
              <a:gd name="connsiteY257" fmla="*/ 3524399 h 5376282"/>
              <a:gd name="connsiteX258" fmla="*/ 2798143 w 8114427"/>
              <a:gd name="connsiteY258" fmla="*/ 3463728 h 5376282"/>
              <a:gd name="connsiteX259" fmla="*/ 2884816 w 8114427"/>
              <a:gd name="connsiteY259" fmla="*/ 3351053 h 5376282"/>
              <a:gd name="connsiteX260" fmla="*/ 2880504 w 8114427"/>
              <a:gd name="connsiteY260" fmla="*/ 3250100 h 5376282"/>
              <a:gd name="connsiteX261" fmla="*/ 2810649 w 8114427"/>
              <a:gd name="connsiteY261" fmla="*/ 3120674 h 5376282"/>
              <a:gd name="connsiteX262" fmla="*/ 2719113 w 8114427"/>
              <a:gd name="connsiteY262" fmla="*/ 3110284 h 5376282"/>
              <a:gd name="connsiteX263" fmla="*/ 2659973 w 8114427"/>
              <a:gd name="connsiteY263" fmla="*/ 3080958 h 5376282"/>
              <a:gd name="connsiteX0" fmla="*/ 1574096 w 8114427"/>
              <a:gd name="connsiteY0" fmla="*/ 3303354 h 5376282"/>
              <a:gd name="connsiteX1" fmla="*/ 1574599 w 8114427"/>
              <a:gd name="connsiteY1" fmla="*/ 3299557 h 5376282"/>
              <a:gd name="connsiteX2" fmla="*/ 1300755 w 8114427"/>
              <a:gd name="connsiteY2" fmla="*/ 3020950 h 5376282"/>
              <a:gd name="connsiteX3" fmla="*/ 1222175 w 8114427"/>
              <a:gd name="connsiteY3" fmla="*/ 2947132 h 5376282"/>
              <a:gd name="connsiteX4" fmla="*/ 1286468 w 8114427"/>
              <a:gd name="connsiteY4" fmla="*/ 2849501 h 5376282"/>
              <a:gd name="connsiteX5" fmla="*/ 1117399 w 8114427"/>
              <a:gd name="connsiteY5" fmla="*/ 2882837 h 5376282"/>
              <a:gd name="connsiteX6" fmla="*/ 1048343 w 8114427"/>
              <a:gd name="connsiteY6" fmla="*/ 2916176 h 5376282"/>
              <a:gd name="connsiteX7" fmla="*/ 903086 w 8114427"/>
              <a:gd name="connsiteY7" fmla="*/ 2778063 h 5376282"/>
              <a:gd name="connsiteX8" fmla="*/ 845937 w 8114427"/>
              <a:gd name="connsiteY8" fmla="*/ 2687575 h 5376282"/>
              <a:gd name="connsiteX9" fmla="*/ 714968 w 8114427"/>
              <a:gd name="connsiteY9" fmla="*/ 2630426 h 5376282"/>
              <a:gd name="connsiteX10" fmla="*/ 703062 w 8114427"/>
              <a:gd name="connsiteY10" fmla="*/ 2544701 h 5376282"/>
              <a:gd name="connsiteX11" fmla="*/ 598286 w 8114427"/>
              <a:gd name="connsiteY11" fmla="*/ 2423257 h 5376282"/>
              <a:gd name="connsiteX12" fmla="*/ 476843 w 8114427"/>
              <a:gd name="connsiteY12" fmla="*/ 2287526 h 5376282"/>
              <a:gd name="connsiteX13" fmla="*/ 622100 w 8114427"/>
              <a:gd name="connsiteY13" fmla="*/ 2330388 h 5376282"/>
              <a:gd name="connsiteX14" fmla="*/ 719731 w 8114427"/>
              <a:gd name="connsiteY14" fmla="*/ 2366107 h 5376282"/>
              <a:gd name="connsiteX15" fmla="*/ 829268 w 8114427"/>
              <a:gd name="connsiteY15" fmla="*/ 2330388 h 5376282"/>
              <a:gd name="connsiteX16" fmla="*/ 933092 w 8114427"/>
              <a:gd name="connsiteY16" fmla="*/ 2462308 h 5376282"/>
              <a:gd name="connsiteX17" fmla="*/ 979286 w 8114427"/>
              <a:gd name="connsiteY17" fmla="*/ 2406588 h 5376282"/>
              <a:gd name="connsiteX18" fmla="*/ 895943 w 8114427"/>
              <a:gd name="connsiteY18" fmla="*/ 2383251 h 5376282"/>
              <a:gd name="connsiteX19" fmla="*/ 897848 w 8114427"/>
              <a:gd name="connsiteY19" fmla="*/ 2294669 h 5376282"/>
              <a:gd name="connsiteX20" fmla="*/ 953093 w 8114427"/>
              <a:gd name="connsiteY20" fmla="*/ 2040828 h 5376282"/>
              <a:gd name="connsiteX21" fmla="*/ 882262 w 8114427"/>
              <a:gd name="connsiteY21" fmla="*/ 1952938 h 5376282"/>
              <a:gd name="connsiteX22" fmla="*/ 819649 w 8114427"/>
              <a:gd name="connsiteY22" fmla="*/ 1842296 h 5376282"/>
              <a:gd name="connsiteX23" fmla="*/ 724892 w 8114427"/>
              <a:gd name="connsiteY23" fmla="*/ 1694990 h 5376282"/>
              <a:gd name="connsiteX24" fmla="*/ 582758 w 8114427"/>
              <a:gd name="connsiteY24" fmla="*/ 1570351 h 5376282"/>
              <a:gd name="connsiteX25" fmla="*/ 490044 w 8114427"/>
              <a:gd name="connsiteY25" fmla="*/ 1461969 h 5376282"/>
              <a:gd name="connsiteX26" fmla="*/ 398787 w 8114427"/>
              <a:gd name="connsiteY26" fmla="*/ 1377494 h 5376282"/>
              <a:gd name="connsiteX27" fmla="*/ 373643 w 8114427"/>
              <a:gd name="connsiteY27" fmla="*/ 1258831 h 5376282"/>
              <a:gd name="connsiteX28" fmla="*/ 379402 w 8114427"/>
              <a:gd name="connsiteY28" fmla="*/ 1151904 h 5376282"/>
              <a:gd name="connsiteX29" fmla="*/ 343327 w 8114427"/>
              <a:gd name="connsiteY29" fmla="*/ 1054238 h 5376282"/>
              <a:gd name="connsiteX30" fmla="*/ 302947 w 8114427"/>
              <a:gd name="connsiteY30" fmla="*/ 996082 h 5376282"/>
              <a:gd name="connsiteX31" fmla="*/ 307902 w 8114427"/>
              <a:gd name="connsiteY31" fmla="*/ 860731 h 5376282"/>
              <a:gd name="connsiteX32" fmla="*/ 218162 w 8114427"/>
              <a:gd name="connsiteY32" fmla="*/ 767429 h 5376282"/>
              <a:gd name="connsiteX33" fmla="*/ 238786 w 8114427"/>
              <a:gd name="connsiteY33" fmla="*/ 673694 h 5376282"/>
              <a:gd name="connsiteX34" fmla="*/ 131859 w 8114427"/>
              <a:gd name="connsiteY34" fmla="*/ 414074 h 5376282"/>
              <a:gd name="connsiteX35" fmla="*/ 179454 w 8114427"/>
              <a:gd name="connsiteY35" fmla="*/ 360503 h 5376282"/>
              <a:gd name="connsiteX36" fmla="*/ 91696 w 8114427"/>
              <a:gd name="connsiteY36" fmla="*/ 241499 h 5376282"/>
              <a:gd name="connsiteX37" fmla="*/ 44535 w 8114427"/>
              <a:gd name="connsiteY37" fmla="*/ 106364 h 5376282"/>
              <a:gd name="connsiteX38" fmla="*/ 73903 w 8114427"/>
              <a:gd name="connsiteY38" fmla="*/ 3029 h 5376282"/>
              <a:gd name="connsiteX39" fmla="*/ 914999 w 8114427"/>
              <a:gd name="connsiteY39" fmla="*/ 32694 h 5376282"/>
              <a:gd name="connsiteX40" fmla="*/ 985387 w 8114427"/>
              <a:gd name="connsiteY40" fmla="*/ 86035 h 5376282"/>
              <a:gd name="connsiteX41" fmla="*/ 1040724 w 8114427"/>
              <a:gd name="connsiteY41" fmla="*/ 212028 h 5376282"/>
              <a:gd name="connsiteX42" fmla="*/ 2217091 w 8114427"/>
              <a:gd name="connsiteY42" fmla="*/ 808490 h 5376282"/>
              <a:gd name="connsiteX43" fmla="*/ 2789562 w 8114427"/>
              <a:gd name="connsiteY43" fmla="*/ 907056 h 5376282"/>
              <a:gd name="connsiteX44" fmla="*/ 3280035 w 8114427"/>
              <a:gd name="connsiteY44" fmla="*/ 953195 h 5376282"/>
              <a:gd name="connsiteX45" fmla="*/ 3494599 w 8114427"/>
              <a:gd name="connsiteY45" fmla="*/ 977101 h 5376282"/>
              <a:gd name="connsiteX46" fmla="*/ 3506552 w 8114427"/>
              <a:gd name="connsiteY46" fmla="*/ 977101 h 5376282"/>
              <a:gd name="connsiteX47" fmla="*/ 3518505 w 8114427"/>
              <a:gd name="connsiteY47" fmla="*/ 779877 h 5376282"/>
              <a:gd name="connsiteX48" fmla="*/ 3518505 w 8114427"/>
              <a:gd name="connsiteY48" fmla="*/ 773901 h 5376282"/>
              <a:gd name="connsiteX49" fmla="*/ 3655964 w 8114427"/>
              <a:gd name="connsiteY49" fmla="*/ 773901 h 5376282"/>
              <a:gd name="connsiteX50" fmla="*/ 4205799 w 8114427"/>
              <a:gd name="connsiteY50" fmla="*/ 821713 h 5376282"/>
              <a:gd name="connsiteX51" fmla="*/ 4241658 w 8114427"/>
              <a:gd name="connsiteY51" fmla="*/ 821713 h 5376282"/>
              <a:gd name="connsiteX52" fmla="*/ 4271540 w 8114427"/>
              <a:gd name="connsiteY52" fmla="*/ 851595 h 5376282"/>
              <a:gd name="connsiteX53" fmla="*/ 4295446 w 8114427"/>
              <a:gd name="connsiteY53" fmla="*/ 905383 h 5376282"/>
              <a:gd name="connsiteX54" fmla="*/ 4301423 w 8114427"/>
              <a:gd name="connsiteY54" fmla="*/ 953195 h 5376282"/>
              <a:gd name="connsiteX55" fmla="*/ 4343258 w 8114427"/>
              <a:gd name="connsiteY55" fmla="*/ 1001007 h 5376282"/>
              <a:gd name="connsiteX56" fmla="*/ 4408999 w 8114427"/>
              <a:gd name="connsiteY56" fmla="*/ 1012960 h 5376282"/>
              <a:gd name="connsiteX57" fmla="*/ 4462787 w 8114427"/>
              <a:gd name="connsiteY57" fmla="*/ 1060772 h 5376282"/>
              <a:gd name="connsiteX58" fmla="*/ 4504623 w 8114427"/>
              <a:gd name="connsiteY58" fmla="*/ 1114560 h 5376282"/>
              <a:gd name="connsiteX59" fmla="*/ 4558411 w 8114427"/>
              <a:gd name="connsiteY59" fmla="*/ 1168348 h 5376282"/>
              <a:gd name="connsiteX60" fmla="*/ 4576340 w 8114427"/>
              <a:gd name="connsiteY60" fmla="*/ 1198230 h 5376282"/>
              <a:gd name="connsiteX61" fmla="*/ 4630129 w 8114427"/>
              <a:gd name="connsiteY61" fmla="*/ 1246042 h 5376282"/>
              <a:gd name="connsiteX62" fmla="*/ 4683917 w 8114427"/>
              <a:gd name="connsiteY62" fmla="*/ 1293854 h 5376282"/>
              <a:gd name="connsiteX63" fmla="*/ 4689893 w 8114427"/>
              <a:gd name="connsiteY63" fmla="*/ 1293854 h 5376282"/>
              <a:gd name="connsiteX64" fmla="*/ 4749658 w 8114427"/>
              <a:gd name="connsiteY64" fmla="*/ 1311783 h 5376282"/>
              <a:gd name="connsiteX65" fmla="*/ 4791493 w 8114427"/>
              <a:gd name="connsiteY65" fmla="*/ 1365572 h 5376282"/>
              <a:gd name="connsiteX66" fmla="*/ 4797470 w 8114427"/>
              <a:gd name="connsiteY66" fmla="*/ 1377524 h 5376282"/>
              <a:gd name="connsiteX67" fmla="*/ 4821376 w 8114427"/>
              <a:gd name="connsiteY67" fmla="*/ 1401430 h 5376282"/>
              <a:gd name="connsiteX68" fmla="*/ 4845281 w 8114427"/>
              <a:gd name="connsiteY68" fmla="*/ 1443266 h 5376282"/>
              <a:gd name="connsiteX69" fmla="*/ 4851258 w 8114427"/>
              <a:gd name="connsiteY69" fmla="*/ 1491077 h 5376282"/>
              <a:gd name="connsiteX70" fmla="*/ 4863211 w 8114427"/>
              <a:gd name="connsiteY70" fmla="*/ 1514983 h 5376282"/>
              <a:gd name="connsiteX71" fmla="*/ 4887117 w 8114427"/>
              <a:gd name="connsiteY71" fmla="*/ 1544866 h 5376282"/>
              <a:gd name="connsiteX72" fmla="*/ 4911023 w 8114427"/>
              <a:gd name="connsiteY72" fmla="*/ 1580724 h 5376282"/>
              <a:gd name="connsiteX73" fmla="*/ 4922976 w 8114427"/>
              <a:gd name="connsiteY73" fmla="*/ 1610607 h 5376282"/>
              <a:gd name="connsiteX74" fmla="*/ 4899070 w 8114427"/>
              <a:gd name="connsiteY74" fmla="*/ 1664395 h 5376282"/>
              <a:gd name="connsiteX75" fmla="*/ 4922976 w 8114427"/>
              <a:gd name="connsiteY75" fmla="*/ 1712207 h 5376282"/>
              <a:gd name="connsiteX76" fmla="*/ 4934929 w 8114427"/>
              <a:gd name="connsiteY76" fmla="*/ 1742089 h 5376282"/>
              <a:gd name="connsiteX77" fmla="*/ 4952858 w 8114427"/>
              <a:gd name="connsiteY77" fmla="*/ 1783924 h 5376282"/>
              <a:gd name="connsiteX78" fmla="*/ 4964811 w 8114427"/>
              <a:gd name="connsiteY78" fmla="*/ 1801854 h 5376282"/>
              <a:gd name="connsiteX79" fmla="*/ 4964811 w 8114427"/>
              <a:gd name="connsiteY79" fmla="*/ 1831736 h 5376282"/>
              <a:gd name="connsiteX80" fmla="*/ 5012623 w 8114427"/>
              <a:gd name="connsiteY80" fmla="*/ 1891501 h 5376282"/>
              <a:gd name="connsiteX81" fmla="*/ 5042505 w 8114427"/>
              <a:gd name="connsiteY81" fmla="*/ 1909430 h 5376282"/>
              <a:gd name="connsiteX82" fmla="*/ 5048481 w 8114427"/>
              <a:gd name="connsiteY82" fmla="*/ 1903454 h 5376282"/>
              <a:gd name="connsiteX83" fmla="*/ 5090317 w 8114427"/>
              <a:gd name="connsiteY83" fmla="*/ 1921383 h 5376282"/>
              <a:gd name="connsiteX84" fmla="*/ 5144105 w 8114427"/>
              <a:gd name="connsiteY84" fmla="*/ 1969195 h 5376282"/>
              <a:gd name="connsiteX85" fmla="*/ 5185940 w 8114427"/>
              <a:gd name="connsiteY85" fmla="*/ 2005054 h 5376282"/>
              <a:gd name="connsiteX86" fmla="*/ 5221799 w 8114427"/>
              <a:gd name="connsiteY86" fmla="*/ 2017007 h 5376282"/>
              <a:gd name="connsiteX87" fmla="*/ 5275587 w 8114427"/>
              <a:gd name="connsiteY87" fmla="*/ 2028960 h 5376282"/>
              <a:gd name="connsiteX88" fmla="*/ 5275587 w 8114427"/>
              <a:gd name="connsiteY88" fmla="*/ 2052866 h 5376282"/>
              <a:gd name="connsiteX89" fmla="*/ 5323399 w 8114427"/>
              <a:gd name="connsiteY89" fmla="*/ 2082748 h 5376282"/>
              <a:gd name="connsiteX90" fmla="*/ 5359258 w 8114427"/>
              <a:gd name="connsiteY90" fmla="*/ 2088724 h 5376282"/>
              <a:gd name="connsiteX91" fmla="*/ 5401093 w 8114427"/>
              <a:gd name="connsiteY91" fmla="*/ 2124583 h 5376282"/>
              <a:gd name="connsiteX92" fmla="*/ 5430976 w 8114427"/>
              <a:gd name="connsiteY92" fmla="*/ 2142513 h 5376282"/>
              <a:gd name="connsiteX93" fmla="*/ 5442929 w 8114427"/>
              <a:gd name="connsiteY93" fmla="*/ 2148489 h 5376282"/>
              <a:gd name="connsiteX94" fmla="*/ 5466834 w 8114427"/>
              <a:gd name="connsiteY94" fmla="*/ 2154466 h 5376282"/>
              <a:gd name="connsiteX95" fmla="*/ 5526599 w 8114427"/>
              <a:gd name="connsiteY95" fmla="*/ 2178372 h 5376282"/>
              <a:gd name="connsiteX96" fmla="*/ 5550505 w 8114427"/>
              <a:gd name="connsiteY96" fmla="*/ 2154466 h 5376282"/>
              <a:gd name="connsiteX97" fmla="*/ 5574411 w 8114427"/>
              <a:gd name="connsiteY97" fmla="*/ 2130560 h 5376282"/>
              <a:gd name="connsiteX98" fmla="*/ 5604293 w 8114427"/>
              <a:gd name="connsiteY98" fmla="*/ 2088724 h 5376282"/>
              <a:gd name="connsiteX99" fmla="*/ 5646129 w 8114427"/>
              <a:gd name="connsiteY99" fmla="*/ 2064819 h 5376282"/>
              <a:gd name="connsiteX100" fmla="*/ 5634176 w 8114427"/>
              <a:gd name="connsiteY100" fmla="*/ 2046889 h 5376282"/>
              <a:gd name="connsiteX101" fmla="*/ 5634176 w 8114427"/>
              <a:gd name="connsiteY101" fmla="*/ 2011030 h 5376282"/>
              <a:gd name="connsiteX102" fmla="*/ 5670034 w 8114427"/>
              <a:gd name="connsiteY102" fmla="*/ 1975172 h 5376282"/>
              <a:gd name="connsiteX103" fmla="*/ 5670034 w 8114427"/>
              <a:gd name="connsiteY103" fmla="*/ 1957242 h 5376282"/>
              <a:gd name="connsiteX104" fmla="*/ 5735776 w 8114427"/>
              <a:gd name="connsiteY104" fmla="*/ 1819783 h 5376282"/>
              <a:gd name="connsiteX105" fmla="*/ 5753705 w 8114427"/>
              <a:gd name="connsiteY105" fmla="*/ 1813807 h 5376282"/>
              <a:gd name="connsiteX106" fmla="*/ 5843352 w 8114427"/>
              <a:gd name="connsiteY106" fmla="*/ 1795877 h 5376282"/>
              <a:gd name="connsiteX107" fmla="*/ 5855305 w 8114427"/>
              <a:gd name="connsiteY107" fmla="*/ 1795877 h 5376282"/>
              <a:gd name="connsiteX108" fmla="*/ 5879210 w 8114427"/>
              <a:gd name="connsiteY108" fmla="*/ 1765996 h 5376282"/>
              <a:gd name="connsiteX109" fmla="*/ 6070456 w 8114427"/>
              <a:gd name="connsiteY109" fmla="*/ 1789901 h 5376282"/>
              <a:gd name="connsiteX110" fmla="*/ 6219869 w 8114427"/>
              <a:gd name="connsiteY110" fmla="*/ 1807830 h 5376282"/>
              <a:gd name="connsiteX111" fmla="*/ 6291586 w 8114427"/>
              <a:gd name="connsiteY111" fmla="*/ 1849666 h 5376282"/>
              <a:gd name="connsiteX112" fmla="*/ 6327444 w 8114427"/>
              <a:gd name="connsiteY112" fmla="*/ 1897477 h 5376282"/>
              <a:gd name="connsiteX113" fmla="*/ 6333421 w 8114427"/>
              <a:gd name="connsiteY113" fmla="*/ 1939313 h 5376282"/>
              <a:gd name="connsiteX114" fmla="*/ 6423067 w 8114427"/>
              <a:gd name="connsiteY114" fmla="*/ 1951266 h 5376282"/>
              <a:gd name="connsiteX115" fmla="*/ 6452950 w 8114427"/>
              <a:gd name="connsiteY115" fmla="*/ 2017007 h 5376282"/>
              <a:gd name="connsiteX116" fmla="*/ 6512713 w 8114427"/>
              <a:gd name="connsiteY116" fmla="*/ 2046889 h 5376282"/>
              <a:gd name="connsiteX117" fmla="*/ 6584431 w 8114427"/>
              <a:gd name="connsiteY117" fmla="*/ 2118606 h 5376282"/>
              <a:gd name="connsiteX118" fmla="*/ 6620289 w 8114427"/>
              <a:gd name="connsiteY118" fmla="*/ 2256065 h 5376282"/>
              <a:gd name="connsiteX119" fmla="*/ 6703960 w 8114427"/>
              <a:gd name="connsiteY119" fmla="*/ 2381572 h 5376282"/>
              <a:gd name="connsiteX120" fmla="*/ 6745795 w 8114427"/>
              <a:gd name="connsiteY120" fmla="*/ 2501101 h 5376282"/>
              <a:gd name="connsiteX121" fmla="*/ 6829465 w 8114427"/>
              <a:gd name="connsiteY121" fmla="*/ 2560866 h 5376282"/>
              <a:gd name="connsiteX122" fmla="*/ 6889229 w 8114427"/>
              <a:gd name="connsiteY122" fmla="*/ 2650512 h 5376282"/>
              <a:gd name="connsiteX123" fmla="*/ 6948993 w 8114427"/>
              <a:gd name="connsiteY123" fmla="*/ 2758089 h 5376282"/>
              <a:gd name="connsiteX124" fmla="*/ 6996805 w 8114427"/>
              <a:gd name="connsiteY124" fmla="*/ 2805900 h 5376282"/>
              <a:gd name="connsiteX125" fmla="*/ 7068521 w 8114427"/>
              <a:gd name="connsiteY125" fmla="*/ 2829806 h 5376282"/>
              <a:gd name="connsiteX126" fmla="*/ 7080473 w 8114427"/>
              <a:gd name="connsiteY126" fmla="*/ 2907501 h 5376282"/>
              <a:gd name="connsiteX127" fmla="*/ 7086450 w 8114427"/>
              <a:gd name="connsiteY127" fmla="*/ 2979218 h 5376282"/>
              <a:gd name="connsiteX128" fmla="*/ 7104378 w 8114427"/>
              <a:gd name="connsiteY128" fmla="*/ 3080819 h 5376282"/>
              <a:gd name="connsiteX129" fmla="*/ 7146214 w 8114427"/>
              <a:gd name="connsiteY129" fmla="*/ 3182419 h 5376282"/>
              <a:gd name="connsiteX130" fmla="*/ 7176095 w 8114427"/>
              <a:gd name="connsiteY130" fmla="*/ 3194372 h 5376282"/>
              <a:gd name="connsiteX131" fmla="*/ 7200002 w 8114427"/>
              <a:gd name="connsiteY131" fmla="*/ 3260112 h 5376282"/>
              <a:gd name="connsiteX132" fmla="*/ 7277694 w 8114427"/>
              <a:gd name="connsiteY132" fmla="*/ 3361711 h 5376282"/>
              <a:gd name="connsiteX133" fmla="*/ 7385271 w 8114427"/>
              <a:gd name="connsiteY133" fmla="*/ 3391593 h 5376282"/>
              <a:gd name="connsiteX134" fmla="*/ 7451012 w 8114427"/>
              <a:gd name="connsiteY134" fmla="*/ 3445381 h 5376282"/>
              <a:gd name="connsiteX135" fmla="*/ 7558588 w 8114427"/>
              <a:gd name="connsiteY135" fmla="*/ 3451357 h 5376282"/>
              <a:gd name="connsiteX136" fmla="*/ 7630305 w 8114427"/>
              <a:gd name="connsiteY136" fmla="*/ 3517097 h 5376282"/>
              <a:gd name="connsiteX137" fmla="*/ 7702023 w 8114427"/>
              <a:gd name="connsiteY137" fmla="*/ 3546980 h 5376282"/>
              <a:gd name="connsiteX138" fmla="*/ 7857410 w 8114427"/>
              <a:gd name="connsiteY138" fmla="*/ 3535026 h 5376282"/>
              <a:gd name="connsiteX139" fmla="*/ 7970962 w 8114427"/>
              <a:gd name="connsiteY139" fmla="*/ 3588814 h 5376282"/>
              <a:gd name="connsiteX140" fmla="*/ 8012796 w 8114427"/>
              <a:gd name="connsiteY140" fmla="*/ 3612720 h 5376282"/>
              <a:gd name="connsiteX141" fmla="*/ 8090490 w 8114427"/>
              <a:gd name="connsiteY141" fmla="*/ 3564909 h 5376282"/>
              <a:gd name="connsiteX142" fmla="*/ 8108418 w 8114427"/>
              <a:gd name="connsiteY142" fmla="*/ 3558932 h 5376282"/>
              <a:gd name="connsiteX143" fmla="*/ 8114394 w 8114427"/>
              <a:gd name="connsiteY143" fmla="*/ 3720296 h 5376282"/>
              <a:gd name="connsiteX144" fmla="*/ 8030724 w 8114427"/>
              <a:gd name="connsiteY144" fmla="*/ 3893614 h 5376282"/>
              <a:gd name="connsiteX145" fmla="*/ 7970960 w 8114427"/>
              <a:gd name="connsiteY145" fmla="*/ 4054978 h 5376282"/>
              <a:gd name="connsiteX146" fmla="*/ 7929124 w 8114427"/>
              <a:gd name="connsiteY146" fmla="*/ 4365754 h 5376282"/>
              <a:gd name="connsiteX147" fmla="*/ 7911195 w 8114427"/>
              <a:gd name="connsiteY147" fmla="*/ 4568954 h 5376282"/>
              <a:gd name="connsiteX148" fmla="*/ 7917171 w 8114427"/>
              <a:gd name="connsiteY148" fmla="*/ 4736295 h 5376282"/>
              <a:gd name="connsiteX149" fmla="*/ 7917171 w 8114427"/>
              <a:gd name="connsiteY149" fmla="*/ 4867777 h 5376282"/>
              <a:gd name="connsiteX150" fmla="*/ 7929124 w 8114427"/>
              <a:gd name="connsiteY150" fmla="*/ 5029141 h 5376282"/>
              <a:gd name="connsiteX151" fmla="*/ 7893266 w 8114427"/>
              <a:gd name="connsiteY151" fmla="*/ 5166599 h 5376282"/>
              <a:gd name="connsiteX152" fmla="*/ 7905219 w 8114427"/>
              <a:gd name="connsiteY152" fmla="*/ 5280152 h 5376282"/>
              <a:gd name="connsiteX153" fmla="*/ 7935101 w 8114427"/>
              <a:gd name="connsiteY153" fmla="*/ 5369799 h 5376282"/>
              <a:gd name="connsiteX154" fmla="*/ 7911195 w 8114427"/>
              <a:gd name="connsiteY154" fmla="*/ 5369798 h 5376282"/>
              <a:gd name="connsiteX155" fmla="*/ 7815571 w 8114427"/>
              <a:gd name="connsiteY155" fmla="*/ 5327962 h 5376282"/>
              <a:gd name="connsiteX156" fmla="*/ 7725924 w 8114427"/>
              <a:gd name="connsiteY156" fmla="*/ 5286127 h 5376282"/>
              <a:gd name="connsiteX157" fmla="*/ 7678113 w 8114427"/>
              <a:gd name="connsiteY157" fmla="*/ 5292104 h 5376282"/>
              <a:gd name="connsiteX158" fmla="*/ 7546631 w 8114427"/>
              <a:gd name="connsiteY158" fmla="*/ 5298081 h 5376282"/>
              <a:gd name="connsiteX159" fmla="*/ 7474913 w 8114427"/>
              <a:gd name="connsiteY159" fmla="*/ 5310034 h 5376282"/>
              <a:gd name="connsiteX160" fmla="*/ 7445031 w 8114427"/>
              <a:gd name="connsiteY160" fmla="*/ 5339916 h 5376282"/>
              <a:gd name="connsiteX161" fmla="*/ 7259760 w 8114427"/>
              <a:gd name="connsiteY161" fmla="*/ 5298080 h 5376282"/>
              <a:gd name="connsiteX162" fmla="*/ 7214129 w 8114427"/>
              <a:gd name="connsiteY162" fmla="*/ 5192855 h 5376282"/>
              <a:gd name="connsiteX163" fmla="*/ 7179460 w 8114427"/>
              <a:gd name="connsiteY163" fmla="*/ 5214524 h 5376282"/>
              <a:gd name="connsiteX164" fmla="*/ 7144791 w 8114427"/>
              <a:gd name="connsiteY164" fmla="*/ 5179854 h 5376282"/>
              <a:gd name="connsiteX165" fmla="*/ 7127456 w 8114427"/>
              <a:gd name="connsiteY165" fmla="*/ 5218856 h 5376282"/>
              <a:gd name="connsiteX166" fmla="*/ 6915107 w 8114427"/>
              <a:gd name="connsiteY166" fmla="*/ 5145184 h 5376282"/>
              <a:gd name="connsiteX167" fmla="*/ 6893439 w 8114427"/>
              <a:gd name="connsiteY167" fmla="*/ 5097514 h 5376282"/>
              <a:gd name="connsiteX168" fmla="*/ 6941109 w 8114427"/>
              <a:gd name="connsiteY168" fmla="*/ 5054178 h 5376282"/>
              <a:gd name="connsiteX169" fmla="*/ 6906440 w 8114427"/>
              <a:gd name="connsiteY169" fmla="*/ 4976172 h 5376282"/>
              <a:gd name="connsiteX170" fmla="*/ 6863104 w 8114427"/>
              <a:gd name="connsiteY170" fmla="*/ 4980506 h 5376282"/>
              <a:gd name="connsiteX171" fmla="*/ 6880438 w 8114427"/>
              <a:gd name="connsiteY171" fmla="*/ 4928502 h 5376282"/>
              <a:gd name="connsiteX172" fmla="*/ 6780764 w 8114427"/>
              <a:gd name="connsiteY172" fmla="*/ 4928502 h 5376282"/>
              <a:gd name="connsiteX173" fmla="*/ 6750429 w 8114427"/>
              <a:gd name="connsiteY173" fmla="*/ 4958837 h 5376282"/>
              <a:gd name="connsiteX174" fmla="*/ 6715759 w 8114427"/>
              <a:gd name="connsiteY174" fmla="*/ 4950170 h 5376282"/>
              <a:gd name="connsiteX175" fmla="*/ 6702758 w 8114427"/>
              <a:gd name="connsiteY175" fmla="*/ 4915501 h 5376282"/>
              <a:gd name="connsiteX176" fmla="*/ 6698424 w 8114427"/>
              <a:gd name="connsiteY176" fmla="*/ 4824495 h 5376282"/>
              <a:gd name="connsiteX177" fmla="*/ 6681090 w 8114427"/>
              <a:gd name="connsiteY177" fmla="*/ 4729155 h 5376282"/>
              <a:gd name="connsiteX178" fmla="*/ 6685423 w 8114427"/>
              <a:gd name="connsiteY178" fmla="*/ 4659816 h 5376282"/>
              <a:gd name="connsiteX179" fmla="*/ 6620418 w 8114427"/>
              <a:gd name="connsiteY179" fmla="*/ 4573142 h 5376282"/>
              <a:gd name="connsiteX180" fmla="*/ 6624753 w 8114427"/>
              <a:gd name="connsiteY180" fmla="*/ 4425798 h 5376282"/>
              <a:gd name="connsiteX181" fmla="*/ 6529412 w 8114427"/>
              <a:gd name="connsiteY181" fmla="*/ 4304457 h 5376282"/>
              <a:gd name="connsiteX182" fmla="*/ 6494743 w 8114427"/>
              <a:gd name="connsiteY182" fmla="*/ 4261120 h 5376282"/>
              <a:gd name="connsiteX183" fmla="*/ 6438406 w 8114427"/>
              <a:gd name="connsiteY183" fmla="*/ 4274121 h 5376282"/>
              <a:gd name="connsiteX184" fmla="*/ 6395069 w 8114427"/>
              <a:gd name="connsiteY184" fmla="*/ 4252453 h 5376282"/>
              <a:gd name="connsiteX185" fmla="*/ 6356067 w 8114427"/>
              <a:gd name="connsiteY185" fmla="*/ 4174447 h 5376282"/>
              <a:gd name="connsiteX186" fmla="*/ 6299729 w 8114427"/>
              <a:gd name="connsiteY186" fmla="*/ 4183114 h 5376282"/>
              <a:gd name="connsiteX187" fmla="*/ 6243391 w 8114427"/>
              <a:gd name="connsiteY187" fmla="*/ 4204783 h 5376282"/>
              <a:gd name="connsiteX188" fmla="*/ 6165385 w 8114427"/>
              <a:gd name="connsiteY188" fmla="*/ 4209116 h 5376282"/>
              <a:gd name="connsiteX189" fmla="*/ 6161052 w 8114427"/>
              <a:gd name="connsiteY189" fmla="*/ 4174447 h 5376282"/>
              <a:gd name="connsiteX190" fmla="*/ 6182721 w 8114427"/>
              <a:gd name="connsiteY190" fmla="*/ 4165779 h 5376282"/>
              <a:gd name="connsiteX191" fmla="*/ 6139384 w 8114427"/>
              <a:gd name="connsiteY191" fmla="*/ 4126776 h 5376282"/>
              <a:gd name="connsiteX192" fmla="*/ 6100381 w 8114427"/>
              <a:gd name="connsiteY192" fmla="*/ 4113776 h 5376282"/>
              <a:gd name="connsiteX193" fmla="*/ 6018041 w 8114427"/>
              <a:gd name="connsiteY193" fmla="*/ 4035770 h 5376282"/>
              <a:gd name="connsiteX194" fmla="*/ 5840362 w 8114427"/>
              <a:gd name="connsiteY194" fmla="*/ 4014102 h 5376282"/>
              <a:gd name="connsiteX195" fmla="*/ 5788357 w 8114427"/>
              <a:gd name="connsiteY195" fmla="*/ 4027103 h 5376282"/>
              <a:gd name="connsiteX196" fmla="*/ 5736354 w 8114427"/>
              <a:gd name="connsiteY196" fmla="*/ 4035771 h 5376282"/>
              <a:gd name="connsiteX197" fmla="*/ 5745022 w 8114427"/>
              <a:gd name="connsiteY197" fmla="*/ 4079107 h 5376282"/>
              <a:gd name="connsiteX198" fmla="*/ 5801360 w 8114427"/>
              <a:gd name="connsiteY198" fmla="*/ 4157112 h 5376282"/>
              <a:gd name="connsiteX199" fmla="*/ 5801359 w 8114427"/>
              <a:gd name="connsiteY199" fmla="*/ 4339126 h 5376282"/>
              <a:gd name="connsiteX200" fmla="*/ 5675683 w 8114427"/>
              <a:gd name="connsiteY200" fmla="*/ 4365128 h 5376282"/>
              <a:gd name="connsiteX201" fmla="*/ 5558675 w 8114427"/>
              <a:gd name="connsiteY201" fmla="*/ 4352126 h 5376282"/>
              <a:gd name="connsiteX202" fmla="*/ 5467668 w 8114427"/>
              <a:gd name="connsiteY202" fmla="*/ 4330458 h 5376282"/>
              <a:gd name="connsiteX203" fmla="*/ 5406997 w 8114427"/>
              <a:gd name="connsiteY203" fmla="*/ 4352127 h 5376282"/>
              <a:gd name="connsiteX204" fmla="*/ 5359327 w 8114427"/>
              <a:gd name="connsiteY204" fmla="*/ 4399797 h 5376282"/>
              <a:gd name="connsiteX205" fmla="*/ 5298656 w 8114427"/>
              <a:gd name="connsiteY205" fmla="*/ 4443134 h 5376282"/>
              <a:gd name="connsiteX206" fmla="*/ 5272654 w 8114427"/>
              <a:gd name="connsiteY206" fmla="*/ 4486469 h 5376282"/>
              <a:gd name="connsiteX207" fmla="*/ 5198982 w 8114427"/>
              <a:gd name="connsiteY207" fmla="*/ 4521139 h 5376282"/>
              <a:gd name="connsiteX208" fmla="*/ 5203315 w 8114427"/>
              <a:gd name="connsiteY208" fmla="*/ 4577477 h 5376282"/>
              <a:gd name="connsiteX209" fmla="*/ 5185981 w 8114427"/>
              <a:gd name="connsiteY209" fmla="*/ 4616479 h 5376282"/>
              <a:gd name="connsiteX210" fmla="*/ 5190315 w 8114427"/>
              <a:gd name="connsiteY210" fmla="*/ 4677150 h 5376282"/>
              <a:gd name="connsiteX211" fmla="*/ 5216316 w 8114427"/>
              <a:gd name="connsiteY211" fmla="*/ 4737821 h 5376282"/>
              <a:gd name="connsiteX212" fmla="*/ 5164312 w 8114427"/>
              <a:gd name="connsiteY212" fmla="*/ 4733488 h 5376282"/>
              <a:gd name="connsiteX213" fmla="*/ 5138311 w 8114427"/>
              <a:gd name="connsiteY213" fmla="*/ 4776824 h 5376282"/>
              <a:gd name="connsiteX214" fmla="*/ 5073306 w 8114427"/>
              <a:gd name="connsiteY214" fmla="*/ 4824494 h 5376282"/>
              <a:gd name="connsiteX215" fmla="*/ 5073306 w 8114427"/>
              <a:gd name="connsiteY215" fmla="*/ 4941503 h 5376282"/>
              <a:gd name="connsiteX216" fmla="*/ 5042970 w 8114427"/>
              <a:gd name="connsiteY216" fmla="*/ 4971838 h 5376282"/>
              <a:gd name="connsiteX217" fmla="*/ 5016969 w 8114427"/>
              <a:gd name="connsiteY217" fmla="*/ 5231857 h 5376282"/>
              <a:gd name="connsiteX218" fmla="*/ 4973633 w 8114427"/>
              <a:gd name="connsiteY218" fmla="*/ 5366201 h 5376282"/>
              <a:gd name="connsiteX219" fmla="*/ 4947631 w 8114427"/>
              <a:gd name="connsiteY219" fmla="*/ 5309863 h 5376282"/>
              <a:gd name="connsiteX220" fmla="*/ 4886959 w 8114427"/>
              <a:gd name="connsiteY220" fmla="*/ 5318530 h 5376282"/>
              <a:gd name="connsiteX221" fmla="*/ 4808953 w 8114427"/>
              <a:gd name="connsiteY221" fmla="*/ 5288195 h 5376282"/>
              <a:gd name="connsiteX222" fmla="*/ 4813287 w 8114427"/>
              <a:gd name="connsiteY222" fmla="*/ 5223190 h 5376282"/>
              <a:gd name="connsiteX223" fmla="*/ 4765617 w 8114427"/>
              <a:gd name="connsiteY223" fmla="*/ 5205855 h 5376282"/>
              <a:gd name="connsiteX224" fmla="*/ 4665944 w 8114427"/>
              <a:gd name="connsiteY224" fmla="*/ 5249192 h 5376282"/>
              <a:gd name="connsiteX225" fmla="*/ 4657276 w 8114427"/>
              <a:gd name="connsiteY225" fmla="*/ 5197189 h 5376282"/>
              <a:gd name="connsiteX226" fmla="*/ 4700612 w 8114427"/>
              <a:gd name="connsiteY226" fmla="*/ 5136518 h 5376282"/>
              <a:gd name="connsiteX227" fmla="*/ 4665943 w 8114427"/>
              <a:gd name="connsiteY227" fmla="*/ 5062846 h 5376282"/>
              <a:gd name="connsiteX228" fmla="*/ 4587937 w 8114427"/>
              <a:gd name="connsiteY228" fmla="*/ 5015175 h 5376282"/>
              <a:gd name="connsiteX229" fmla="*/ 4488263 w 8114427"/>
              <a:gd name="connsiteY229" fmla="*/ 5006508 h 5376282"/>
              <a:gd name="connsiteX230" fmla="*/ 4457927 w 8114427"/>
              <a:gd name="connsiteY230" fmla="*/ 5015175 h 5376282"/>
              <a:gd name="connsiteX231" fmla="*/ 4462261 w 8114427"/>
              <a:gd name="connsiteY231" fmla="*/ 5067178 h 5376282"/>
              <a:gd name="connsiteX232" fmla="*/ 4388589 w 8114427"/>
              <a:gd name="connsiteY232" fmla="*/ 5114849 h 5376282"/>
              <a:gd name="connsiteX233" fmla="*/ 4462261 w 8114427"/>
              <a:gd name="connsiteY233" fmla="*/ 5266528 h 5376282"/>
              <a:gd name="connsiteX234" fmla="*/ 4405924 w 8114427"/>
              <a:gd name="connsiteY234" fmla="*/ 5266528 h 5376282"/>
              <a:gd name="connsiteX235" fmla="*/ 4384256 w 8114427"/>
              <a:gd name="connsiteY235" fmla="*/ 5262193 h 5376282"/>
              <a:gd name="connsiteX236" fmla="*/ 4349588 w 8114427"/>
              <a:gd name="connsiteY236" fmla="*/ 5262193 h 5376282"/>
              <a:gd name="connsiteX237" fmla="*/ 4340919 w 8114427"/>
              <a:gd name="connsiteY237" fmla="*/ 5270860 h 5376282"/>
              <a:gd name="connsiteX238" fmla="*/ 4210910 w 8114427"/>
              <a:gd name="connsiteY238" fmla="*/ 5097514 h 5376282"/>
              <a:gd name="connsiteX239" fmla="*/ 4059232 w 8114427"/>
              <a:gd name="connsiteY239" fmla="*/ 4915502 h 5376282"/>
              <a:gd name="connsiteX240" fmla="*/ 4033230 w 8114427"/>
              <a:gd name="connsiteY240" fmla="*/ 4919835 h 5376282"/>
              <a:gd name="connsiteX241" fmla="*/ 3985560 w 8114427"/>
              <a:gd name="connsiteY241" fmla="*/ 4798492 h 5376282"/>
              <a:gd name="connsiteX242" fmla="*/ 3881553 w 8114427"/>
              <a:gd name="connsiteY242" fmla="*/ 4690151 h 5376282"/>
              <a:gd name="connsiteX243" fmla="*/ 3838216 w 8114427"/>
              <a:gd name="connsiteY243" fmla="*/ 4586143 h 5376282"/>
              <a:gd name="connsiteX244" fmla="*/ 3755877 w 8114427"/>
              <a:gd name="connsiteY244" fmla="*/ 4490803 h 5376282"/>
              <a:gd name="connsiteX245" fmla="*/ 3569530 w 8114427"/>
              <a:gd name="connsiteY245" fmla="*/ 4334792 h 5376282"/>
              <a:gd name="connsiteX246" fmla="*/ 3465522 w 8114427"/>
              <a:gd name="connsiteY246" fmla="*/ 4243785 h 5376282"/>
              <a:gd name="connsiteX247" fmla="*/ 3391850 w 8114427"/>
              <a:gd name="connsiteY247" fmla="*/ 4161446 h 5376282"/>
              <a:gd name="connsiteX248" fmla="*/ 3365848 w 8114427"/>
              <a:gd name="connsiteY248" fmla="*/ 4096441 h 5376282"/>
              <a:gd name="connsiteX249" fmla="*/ 3296510 w 8114427"/>
              <a:gd name="connsiteY249" fmla="*/ 4035770 h 5376282"/>
              <a:gd name="connsiteX250" fmla="*/ 3279175 w 8114427"/>
              <a:gd name="connsiteY250" fmla="*/ 3966432 h 5376282"/>
              <a:gd name="connsiteX251" fmla="*/ 3248839 w 8114427"/>
              <a:gd name="connsiteY251" fmla="*/ 3936096 h 5376282"/>
              <a:gd name="connsiteX252" fmla="*/ 3240172 w 8114427"/>
              <a:gd name="connsiteY252" fmla="*/ 3905760 h 5376282"/>
              <a:gd name="connsiteX253" fmla="*/ 3114497 w 8114427"/>
              <a:gd name="connsiteY253" fmla="*/ 3797419 h 5376282"/>
              <a:gd name="connsiteX254" fmla="*/ 2980153 w 8114427"/>
              <a:gd name="connsiteY254" fmla="*/ 3758416 h 5376282"/>
              <a:gd name="connsiteX255" fmla="*/ 2923815 w 8114427"/>
              <a:gd name="connsiteY255" fmla="*/ 3697746 h 5376282"/>
              <a:gd name="connsiteX256" fmla="*/ 2867480 w 8114427"/>
              <a:gd name="connsiteY256" fmla="*/ 3650075 h 5376282"/>
              <a:gd name="connsiteX257" fmla="*/ 2806810 w 8114427"/>
              <a:gd name="connsiteY257" fmla="*/ 3637074 h 5376282"/>
              <a:gd name="connsiteX258" fmla="*/ 2798142 w 8114427"/>
              <a:gd name="connsiteY258" fmla="*/ 3524399 h 5376282"/>
              <a:gd name="connsiteX259" fmla="*/ 2798143 w 8114427"/>
              <a:gd name="connsiteY259" fmla="*/ 3463728 h 5376282"/>
              <a:gd name="connsiteX260" fmla="*/ 2884816 w 8114427"/>
              <a:gd name="connsiteY260" fmla="*/ 3351053 h 5376282"/>
              <a:gd name="connsiteX261" fmla="*/ 2880504 w 8114427"/>
              <a:gd name="connsiteY261" fmla="*/ 3250100 h 5376282"/>
              <a:gd name="connsiteX262" fmla="*/ 2810649 w 8114427"/>
              <a:gd name="connsiteY262" fmla="*/ 3120674 h 5376282"/>
              <a:gd name="connsiteX263" fmla="*/ 2719113 w 8114427"/>
              <a:gd name="connsiteY263" fmla="*/ 3110284 h 5376282"/>
              <a:gd name="connsiteX264" fmla="*/ 2659973 w 8114427"/>
              <a:gd name="connsiteY264" fmla="*/ 3080958 h 5376282"/>
              <a:gd name="connsiteX0" fmla="*/ 1574096 w 8114427"/>
              <a:gd name="connsiteY0" fmla="*/ 3303354 h 5376282"/>
              <a:gd name="connsiteX1" fmla="*/ 1543642 w 8114427"/>
              <a:gd name="connsiteY1" fmla="*/ 3225739 h 5376282"/>
              <a:gd name="connsiteX2" fmla="*/ 1300755 w 8114427"/>
              <a:gd name="connsiteY2" fmla="*/ 3020950 h 5376282"/>
              <a:gd name="connsiteX3" fmla="*/ 1222175 w 8114427"/>
              <a:gd name="connsiteY3" fmla="*/ 2947132 h 5376282"/>
              <a:gd name="connsiteX4" fmla="*/ 1286468 w 8114427"/>
              <a:gd name="connsiteY4" fmla="*/ 2849501 h 5376282"/>
              <a:gd name="connsiteX5" fmla="*/ 1117399 w 8114427"/>
              <a:gd name="connsiteY5" fmla="*/ 2882837 h 5376282"/>
              <a:gd name="connsiteX6" fmla="*/ 1048343 w 8114427"/>
              <a:gd name="connsiteY6" fmla="*/ 2916176 h 5376282"/>
              <a:gd name="connsiteX7" fmla="*/ 903086 w 8114427"/>
              <a:gd name="connsiteY7" fmla="*/ 2778063 h 5376282"/>
              <a:gd name="connsiteX8" fmla="*/ 845937 w 8114427"/>
              <a:gd name="connsiteY8" fmla="*/ 2687575 h 5376282"/>
              <a:gd name="connsiteX9" fmla="*/ 714968 w 8114427"/>
              <a:gd name="connsiteY9" fmla="*/ 2630426 h 5376282"/>
              <a:gd name="connsiteX10" fmla="*/ 703062 w 8114427"/>
              <a:gd name="connsiteY10" fmla="*/ 2544701 h 5376282"/>
              <a:gd name="connsiteX11" fmla="*/ 598286 w 8114427"/>
              <a:gd name="connsiteY11" fmla="*/ 2423257 h 5376282"/>
              <a:gd name="connsiteX12" fmla="*/ 476843 w 8114427"/>
              <a:gd name="connsiteY12" fmla="*/ 2287526 h 5376282"/>
              <a:gd name="connsiteX13" fmla="*/ 622100 w 8114427"/>
              <a:gd name="connsiteY13" fmla="*/ 2330388 h 5376282"/>
              <a:gd name="connsiteX14" fmla="*/ 719731 w 8114427"/>
              <a:gd name="connsiteY14" fmla="*/ 2366107 h 5376282"/>
              <a:gd name="connsiteX15" fmla="*/ 829268 w 8114427"/>
              <a:gd name="connsiteY15" fmla="*/ 2330388 h 5376282"/>
              <a:gd name="connsiteX16" fmla="*/ 933092 w 8114427"/>
              <a:gd name="connsiteY16" fmla="*/ 2462308 h 5376282"/>
              <a:gd name="connsiteX17" fmla="*/ 979286 w 8114427"/>
              <a:gd name="connsiteY17" fmla="*/ 2406588 h 5376282"/>
              <a:gd name="connsiteX18" fmla="*/ 895943 w 8114427"/>
              <a:gd name="connsiteY18" fmla="*/ 2383251 h 5376282"/>
              <a:gd name="connsiteX19" fmla="*/ 897848 w 8114427"/>
              <a:gd name="connsiteY19" fmla="*/ 2294669 h 5376282"/>
              <a:gd name="connsiteX20" fmla="*/ 953093 w 8114427"/>
              <a:gd name="connsiteY20" fmla="*/ 2040828 h 5376282"/>
              <a:gd name="connsiteX21" fmla="*/ 882262 w 8114427"/>
              <a:gd name="connsiteY21" fmla="*/ 1952938 h 5376282"/>
              <a:gd name="connsiteX22" fmla="*/ 819649 w 8114427"/>
              <a:gd name="connsiteY22" fmla="*/ 1842296 h 5376282"/>
              <a:gd name="connsiteX23" fmla="*/ 724892 w 8114427"/>
              <a:gd name="connsiteY23" fmla="*/ 1694990 h 5376282"/>
              <a:gd name="connsiteX24" fmla="*/ 582758 w 8114427"/>
              <a:gd name="connsiteY24" fmla="*/ 1570351 h 5376282"/>
              <a:gd name="connsiteX25" fmla="*/ 490044 w 8114427"/>
              <a:gd name="connsiteY25" fmla="*/ 1461969 h 5376282"/>
              <a:gd name="connsiteX26" fmla="*/ 398787 w 8114427"/>
              <a:gd name="connsiteY26" fmla="*/ 1377494 h 5376282"/>
              <a:gd name="connsiteX27" fmla="*/ 373643 w 8114427"/>
              <a:gd name="connsiteY27" fmla="*/ 1258831 h 5376282"/>
              <a:gd name="connsiteX28" fmla="*/ 379402 w 8114427"/>
              <a:gd name="connsiteY28" fmla="*/ 1151904 h 5376282"/>
              <a:gd name="connsiteX29" fmla="*/ 343327 w 8114427"/>
              <a:gd name="connsiteY29" fmla="*/ 1054238 h 5376282"/>
              <a:gd name="connsiteX30" fmla="*/ 302947 w 8114427"/>
              <a:gd name="connsiteY30" fmla="*/ 996082 h 5376282"/>
              <a:gd name="connsiteX31" fmla="*/ 307902 w 8114427"/>
              <a:gd name="connsiteY31" fmla="*/ 860731 h 5376282"/>
              <a:gd name="connsiteX32" fmla="*/ 218162 w 8114427"/>
              <a:gd name="connsiteY32" fmla="*/ 767429 h 5376282"/>
              <a:gd name="connsiteX33" fmla="*/ 238786 w 8114427"/>
              <a:gd name="connsiteY33" fmla="*/ 673694 h 5376282"/>
              <a:gd name="connsiteX34" fmla="*/ 131859 w 8114427"/>
              <a:gd name="connsiteY34" fmla="*/ 414074 h 5376282"/>
              <a:gd name="connsiteX35" fmla="*/ 179454 w 8114427"/>
              <a:gd name="connsiteY35" fmla="*/ 360503 h 5376282"/>
              <a:gd name="connsiteX36" fmla="*/ 91696 w 8114427"/>
              <a:gd name="connsiteY36" fmla="*/ 241499 h 5376282"/>
              <a:gd name="connsiteX37" fmla="*/ 44535 w 8114427"/>
              <a:gd name="connsiteY37" fmla="*/ 106364 h 5376282"/>
              <a:gd name="connsiteX38" fmla="*/ 73903 w 8114427"/>
              <a:gd name="connsiteY38" fmla="*/ 3029 h 5376282"/>
              <a:gd name="connsiteX39" fmla="*/ 914999 w 8114427"/>
              <a:gd name="connsiteY39" fmla="*/ 32694 h 5376282"/>
              <a:gd name="connsiteX40" fmla="*/ 985387 w 8114427"/>
              <a:gd name="connsiteY40" fmla="*/ 86035 h 5376282"/>
              <a:gd name="connsiteX41" fmla="*/ 1040724 w 8114427"/>
              <a:gd name="connsiteY41" fmla="*/ 212028 h 5376282"/>
              <a:gd name="connsiteX42" fmla="*/ 2217091 w 8114427"/>
              <a:gd name="connsiteY42" fmla="*/ 808490 h 5376282"/>
              <a:gd name="connsiteX43" fmla="*/ 2789562 w 8114427"/>
              <a:gd name="connsiteY43" fmla="*/ 907056 h 5376282"/>
              <a:gd name="connsiteX44" fmla="*/ 3280035 w 8114427"/>
              <a:gd name="connsiteY44" fmla="*/ 953195 h 5376282"/>
              <a:gd name="connsiteX45" fmla="*/ 3494599 w 8114427"/>
              <a:gd name="connsiteY45" fmla="*/ 977101 h 5376282"/>
              <a:gd name="connsiteX46" fmla="*/ 3506552 w 8114427"/>
              <a:gd name="connsiteY46" fmla="*/ 977101 h 5376282"/>
              <a:gd name="connsiteX47" fmla="*/ 3518505 w 8114427"/>
              <a:gd name="connsiteY47" fmla="*/ 779877 h 5376282"/>
              <a:gd name="connsiteX48" fmla="*/ 3518505 w 8114427"/>
              <a:gd name="connsiteY48" fmla="*/ 773901 h 5376282"/>
              <a:gd name="connsiteX49" fmla="*/ 3655964 w 8114427"/>
              <a:gd name="connsiteY49" fmla="*/ 773901 h 5376282"/>
              <a:gd name="connsiteX50" fmla="*/ 4205799 w 8114427"/>
              <a:gd name="connsiteY50" fmla="*/ 821713 h 5376282"/>
              <a:gd name="connsiteX51" fmla="*/ 4241658 w 8114427"/>
              <a:gd name="connsiteY51" fmla="*/ 821713 h 5376282"/>
              <a:gd name="connsiteX52" fmla="*/ 4271540 w 8114427"/>
              <a:gd name="connsiteY52" fmla="*/ 851595 h 5376282"/>
              <a:gd name="connsiteX53" fmla="*/ 4295446 w 8114427"/>
              <a:gd name="connsiteY53" fmla="*/ 905383 h 5376282"/>
              <a:gd name="connsiteX54" fmla="*/ 4301423 w 8114427"/>
              <a:gd name="connsiteY54" fmla="*/ 953195 h 5376282"/>
              <a:gd name="connsiteX55" fmla="*/ 4343258 w 8114427"/>
              <a:gd name="connsiteY55" fmla="*/ 1001007 h 5376282"/>
              <a:gd name="connsiteX56" fmla="*/ 4408999 w 8114427"/>
              <a:gd name="connsiteY56" fmla="*/ 1012960 h 5376282"/>
              <a:gd name="connsiteX57" fmla="*/ 4462787 w 8114427"/>
              <a:gd name="connsiteY57" fmla="*/ 1060772 h 5376282"/>
              <a:gd name="connsiteX58" fmla="*/ 4504623 w 8114427"/>
              <a:gd name="connsiteY58" fmla="*/ 1114560 h 5376282"/>
              <a:gd name="connsiteX59" fmla="*/ 4558411 w 8114427"/>
              <a:gd name="connsiteY59" fmla="*/ 1168348 h 5376282"/>
              <a:gd name="connsiteX60" fmla="*/ 4576340 w 8114427"/>
              <a:gd name="connsiteY60" fmla="*/ 1198230 h 5376282"/>
              <a:gd name="connsiteX61" fmla="*/ 4630129 w 8114427"/>
              <a:gd name="connsiteY61" fmla="*/ 1246042 h 5376282"/>
              <a:gd name="connsiteX62" fmla="*/ 4683917 w 8114427"/>
              <a:gd name="connsiteY62" fmla="*/ 1293854 h 5376282"/>
              <a:gd name="connsiteX63" fmla="*/ 4689893 w 8114427"/>
              <a:gd name="connsiteY63" fmla="*/ 1293854 h 5376282"/>
              <a:gd name="connsiteX64" fmla="*/ 4749658 w 8114427"/>
              <a:gd name="connsiteY64" fmla="*/ 1311783 h 5376282"/>
              <a:gd name="connsiteX65" fmla="*/ 4791493 w 8114427"/>
              <a:gd name="connsiteY65" fmla="*/ 1365572 h 5376282"/>
              <a:gd name="connsiteX66" fmla="*/ 4797470 w 8114427"/>
              <a:gd name="connsiteY66" fmla="*/ 1377524 h 5376282"/>
              <a:gd name="connsiteX67" fmla="*/ 4821376 w 8114427"/>
              <a:gd name="connsiteY67" fmla="*/ 1401430 h 5376282"/>
              <a:gd name="connsiteX68" fmla="*/ 4845281 w 8114427"/>
              <a:gd name="connsiteY68" fmla="*/ 1443266 h 5376282"/>
              <a:gd name="connsiteX69" fmla="*/ 4851258 w 8114427"/>
              <a:gd name="connsiteY69" fmla="*/ 1491077 h 5376282"/>
              <a:gd name="connsiteX70" fmla="*/ 4863211 w 8114427"/>
              <a:gd name="connsiteY70" fmla="*/ 1514983 h 5376282"/>
              <a:gd name="connsiteX71" fmla="*/ 4887117 w 8114427"/>
              <a:gd name="connsiteY71" fmla="*/ 1544866 h 5376282"/>
              <a:gd name="connsiteX72" fmla="*/ 4911023 w 8114427"/>
              <a:gd name="connsiteY72" fmla="*/ 1580724 h 5376282"/>
              <a:gd name="connsiteX73" fmla="*/ 4922976 w 8114427"/>
              <a:gd name="connsiteY73" fmla="*/ 1610607 h 5376282"/>
              <a:gd name="connsiteX74" fmla="*/ 4899070 w 8114427"/>
              <a:gd name="connsiteY74" fmla="*/ 1664395 h 5376282"/>
              <a:gd name="connsiteX75" fmla="*/ 4922976 w 8114427"/>
              <a:gd name="connsiteY75" fmla="*/ 1712207 h 5376282"/>
              <a:gd name="connsiteX76" fmla="*/ 4934929 w 8114427"/>
              <a:gd name="connsiteY76" fmla="*/ 1742089 h 5376282"/>
              <a:gd name="connsiteX77" fmla="*/ 4952858 w 8114427"/>
              <a:gd name="connsiteY77" fmla="*/ 1783924 h 5376282"/>
              <a:gd name="connsiteX78" fmla="*/ 4964811 w 8114427"/>
              <a:gd name="connsiteY78" fmla="*/ 1801854 h 5376282"/>
              <a:gd name="connsiteX79" fmla="*/ 4964811 w 8114427"/>
              <a:gd name="connsiteY79" fmla="*/ 1831736 h 5376282"/>
              <a:gd name="connsiteX80" fmla="*/ 5012623 w 8114427"/>
              <a:gd name="connsiteY80" fmla="*/ 1891501 h 5376282"/>
              <a:gd name="connsiteX81" fmla="*/ 5042505 w 8114427"/>
              <a:gd name="connsiteY81" fmla="*/ 1909430 h 5376282"/>
              <a:gd name="connsiteX82" fmla="*/ 5048481 w 8114427"/>
              <a:gd name="connsiteY82" fmla="*/ 1903454 h 5376282"/>
              <a:gd name="connsiteX83" fmla="*/ 5090317 w 8114427"/>
              <a:gd name="connsiteY83" fmla="*/ 1921383 h 5376282"/>
              <a:gd name="connsiteX84" fmla="*/ 5144105 w 8114427"/>
              <a:gd name="connsiteY84" fmla="*/ 1969195 h 5376282"/>
              <a:gd name="connsiteX85" fmla="*/ 5185940 w 8114427"/>
              <a:gd name="connsiteY85" fmla="*/ 2005054 h 5376282"/>
              <a:gd name="connsiteX86" fmla="*/ 5221799 w 8114427"/>
              <a:gd name="connsiteY86" fmla="*/ 2017007 h 5376282"/>
              <a:gd name="connsiteX87" fmla="*/ 5275587 w 8114427"/>
              <a:gd name="connsiteY87" fmla="*/ 2028960 h 5376282"/>
              <a:gd name="connsiteX88" fmla="*/ 5275587 w 8114427"/>
              <a:gd name="connsiteY88" fmla="*/ 2052866 h 5376282"/>
              <a:gd name="connsiteX89" fmla="*/ 5323399 w 8114427"/>
              <a:gd name="connsiteY89" fmla="*/ 2082748 h 5376282"/>
              <a:gd name="connsiteX90" fmla="*/ 5359258 w 8114427"/>
              <a:gd name="connsiteY90" fmla="*/ 2088724 h 5376282"/>
              <a:gd name="connsiteX91" fmla="*/ 5401093 w 8114427"/>
              <a:gd name="connsiteY91" fmla="*/ 2124583 h 5376282"/>
              <a:gd name="connsiteX92" fmla="*/ 5430976 w 8114427"/>
              <a:gd name="connsiteY92" fmla="*/ 2142513 h 5376282"/>
              <a:gd name="connsiteX93" fmla="*/ 5442929 w 8114427"/>
              <a:gd name="connsiteY93" fmla="*/ 2148489 h 5376282"/>
              <a:gd name="connsiteX94" fmla="*/ 5466834 w 8114427"/>
              <a:gd name="connsiteY94" fmla="*/ 2154466 h 5376282"/>
              <a:gd name="connsiteX95" fmla="*/ 5526599 w 8114427"/>
              <a:gd name="connsiteY95" fmla="*/ 2178372 h 5376282"/>
              <a:gd name="connsiteX96" fmla="*/ 5550505 w 8114427"/>
              <a:gd name="connsiteY96" fmla="*/ 2154466 h 5376282"/>
              <a:gd name="connsiteX97" fmla="*/ 5574411 w 8114427"/>
              <a:gd name="connsiteY97" fmla="*/ 2130560 h 5376282"/>
              <a:gd name="connsiteX98" fmla="*/ 5604293 w 8114427"/>
              <a:gd name="connsiteY98" fmla="*/ 2088724 h 5376282"/>
              <a:gd name="connsiteX99" fmla="*/ 5646129 w 8114427"/>
              <a:gd name="connsiteY99" fmla="*/ 2064819 h 5376282"/>
              <a:gd name="connsiteX100" fmla="*/ 5634176 w 8114427"/>
              <a:gd name="connsiteY100" fmla="*/ 2046889 h 5376282"/>
              <a:gd name="connsiteX101" fmla="*/ 5634176 w 8114427"/>
              <a:gd name="connsiteY101" fmla="*/ 2011030 h 5376282"/>
              <a:gd name="connsiteX102" fmla="*/ 5670034 w 8114427"/>
              <a:gd name="connsiteY102" fmla="*/ 1975172 h 5376282"/>
              <a:gd name="connsiteX103" fmla="*/ 5670034 w 8114427"/>
              <a:gd name="connsiteY103" fmla="*/ 1957242 h 5376282"/>
              <a:gd name="connsiteX104" fmla="*/ 5735776 w 8114427"/>
              <a:gd name="connsiteY104" fmla="*/ 1819783 h 5376282"/>
              <a:gd name="connsiteX105" fmla="*/ 5753705 w 8114427"/>
              <a:gd name="connsiteY105" fmla="*/ 1813807 h 5376282"/>
              <a:gd name="connsiteX106" fmla="*/ 5843352 w 8114427"/>
              <a:gd name="connsiteY106" fmla="*/ 1795877 h 5376282"/>
              <a:gd name="connsiteX107" fmla="*/ 5855305 w 8114427"/>
              <a:gd name="connsiteY107" fmla="*/ 1795877 h 5376282"/>
              <a:gd name="connsiteX108" fmla="*/ 5879210 w 8114427"/>
              <a:gd name="connsiteY108" fmla="*/ 1765996 h 5376282"/>
              <a:gd name="connsiteX109" fmla="*/ 6070456 w 8114427"/>
              <a:gd name="connsiteY109" fmla="*/ 1789901 h 5376282"/>
              <a:gd name="connsiteX110" fmla="*/ 6219869 w 8114427"/>
              <a:gd name="connsiteY110" fmla="*/ 1807830 h 5376282"/>
              <a:gd name="connsiteX111" fmla="*/ 6291586 w 8114427"/>
              <a:gd name="connsiteY111" fmla="*/ 1849666 h 5376282"/>
              <a:gd name="connsiteX112" fmla="*/ 6327444 w 8114427"/>
              <a:gd name="connsiteY112" fmla="*/ 1897477 h 5376282"/>
              <a:gd name="connsiteX113" fmla="*/ 6333421 w 8114427"/>
              <a:gd name="connsiteY113" fmla="*/ 1939313 h 5376282"/>
              <a:gd name="connsiteX114" fmla="*/ 6423067 w 8114427"/>
              <a:gd name="connsiteY114" fmla="*/ 1951266 h 5376282"/>
              <a:gd name="connsiteX115" fmla="*/ 6452950 w 8114427"/>
              <a:gd name="connsiteY115" fmla="*/ 2017007 h 5376282"/>
              <a:gd name="connsiteX116" fmla="*/ 6512713 w 8114427"/>
              <a:gd name="connsiteY116" fmla="*/ 2046889 h 5376282"/>
              <a:gd name="connsiteX117" fmla="*/ 6584431 w 8114427"/>
              <a:gd name="connsiteY117" fmla="*/ 2118606 h 5376282"/>
              <a:gd name="connsiteX118" fmla="*/ 6620289 w 8114427"/>
              <a:gd name="connsiteY118" fmla="*/ 2256065 h 5376282"/>
              <a:gd name="connsiteX119" fmla="*/ 6703960 w 8114427"/>
              <a:gd name="connsiteY119" fmla="*/ 2381572 h 5376282"/>
              <a:gd name="connsiteX120" fmla="*/ 6745795 w 8114427"/>
              <a:gd name="connsiteY120" fmla="*/ 2501101 h 5376282"/>
              <a:gd name="connsiteX121" fmla="*/ 6829465 w 8114427"/>
              <a:gd name="connsiteY121" fmla="*/ 2560866 h 5376282"/>
              <a:gd name="connsiteX122" fmla="*/ 6889229 w 8114427"/>
              <a:gd name="connsiteY122" fmla="*/ 2650512 h 5376282"/>
              <a:gd name="connsiteX123" fmla="*/ 6948993 w 8114427"/>
              <a:gd name="connsiteY123" fmla="*/ 2758089 h 5376282"/>
              <a:gd name="connsiteX124" fmla="*/ 6996805 w 8114427"/>
              <a:gd name="connsiteY124" fmla="*/ 2805900 h 5376282"/>
              <a:gd name="connsiteX125" fmla="*/ 7068521 w 8114427"/>
              <a:gd name="connsiteY125" fmla="*/ 2829806 h 5376282"/>
              <a:gd name="connsiteX126" fmla="*/ 7080473 w 8114427"/>
              <a:gd name="connsiteY126" fmla="*/ 2907501 h 5376282"/>
              <a:gd name="connsiteX127" fmla="*/ 7086450 w 8114427"/>
              <a:gd name="connsiteY127" fmla="*/ 2979218 h 5376282"/>
              <a:gd name="connsiteX128" fmla="*/ 7104378 w 8114427"/>
              <a:gd name="connsiteY128" fmla="*/ 3080819 h 5376282"/>
              <a:gd name="connsiteX129" fmla="*/ 7146214 w 8114427"/>
              <a:gd name="connsiteY129" fmla="*/ 3182419 h 5376282"/>
              <a:gd name="connsiteX130" fmla="*/ 7176095 w 8114427"/>
              <a:gd name="connsiteY130" fmla="*/ 3194372 h 5376282"/>
              <a:gd name="connsiteX131" fmla="*/ 7200002 w 8114427"/>
              <a:gd name="connsiteY131" fmla="*/ 3260112 h 5376282"/>
              <a:gd name="connsiteX132" fmla="*/ 7277694 w 8114427"/>
              <a:gd name="connsiteY132" fmla="*/ 3361711 h 5376282"/>
              <a:gd name="connsiteX133" fmla="*/ 7385271 w 8114427"/>
              <a:gd name="connsiteY133" fmla="*/ 3391593 h 5376282"/>
              <a:gd name="connsiteX134" fmla="*/ 7451012 w 8114427"/>
              <a:gd name="connsiteY134" fmla="*/ 3445381 h 5376282"/>
              <a:gd name="connsiteX135" fmla="*/ 7558588 w 8114427"/>
              <a:gd name="connsiteY135" fmla="*/ 3451357 h 5376282"/>
              <a:gd name="connsiteX136" fmla="*/ 7630305 w 8114427"/>
              <a:gd name="connsiteY136" fmla="*/ 3517097 h 5376282"/>
              <a:gd name="connsiteX137" fmla="*/ 7702023 w 8114427"/>
              <a:gd name="connsiteY137" fmla="*/ 3546980 h 5376282"/>
              <a:gd name="connsiteX138" fmla="*/ 7857410 w 8114427"/>
              <a:gd name="connsiteY138" fmla="*/ 3535026 h 5376282"/>
              <a:gd name="connsiteX139" fmla="*/ 7970962 w 8114427"/>
              <a:gd name="connsiteY139" fmla="*/ 3588814 h 5376282"/>
              <a:gd name="connsiteX140" fmla="*/ 8012796 w 8114427"/>
              <a:gd name="connsiteY140" fmla="*/ 3612720 h 5376282"/>
              <a:gd name="connsiteX141" fmla="*/ 8090490 w 8114427"/>
              <a:gd name="connsiteY141" fmla="*/ 3564909 h 5376282"/>
              <a:gd name="connsiteX142" fmla="*/ 8108418 w 8114427"/>
              <a:gd name="connsiteY142" fmla="*/ 3558932 h 5376282"/>
              <a:gd name="connsiteX143" fmla="*/ 8114394 w 8114427"/>
              <a:gd name="connsiteY143" fmla="*/ 3720296 h 5376282"/>
              <a:gd name="connsiteX144" fmla="*/ 8030724 w 8114427"/>
              <a:gd name="connsiteY144" fmla="*/ 3893614 h 5376282"/>
              <a:gd name="connsiteX145" fmla="*/ 7970960 w 8114427"/>
              <a:gd name="connsiteY145" fmla="*/ 4054978 h 5376282"/>
              <a:gd name="connsiteX146" fmla="*/ 7929124 w 8114427"/>
              <a:gd name="connsiteY146" fmla="*/ 4365754 h 5376282"/>
              <a:gd name="connsiteX147" fmla="*/ 7911195 w 8114427"/>
              <a:gd name="connsiteY147" fmla="*/ 4568954 h 5376282"/>
              <a:gd name="connsiteX148" fmla="*/ 7917171 w 8114427"/>
              <a:gd name="connsiteY148" fmla="*/ 4736295 h 5376282"/>
              <a:gd name="connsiteX149" fmla="*/ 7917171 w 8114427"/>
              <a:gd name="connsiteY149" fmla="*/ 4867777 h 5376282"/>
              <a:gd name="connsiteX150" fmla="*/ 7929124 w 8114427"/>
              <a:gd name="connsiteY150" fmla="*/ 5029141 h 5376282"/>
              <a:gd name="connsiteX151" fmla="*/ 7893266 w 8114427"/>
              <a:gd name="connsiteY151" fmla="*/ 5166599 h 5376282"/>
              <a:gd name="connsiteX152" fmla="*/ 7905219 w 8114427"/>
              <a:gd name="connsiteY152" fmla="*/ 5280152 h 5376282"/>
              <a:gd name="connsiteX153" fmla="*/ 7935101 w 8114427"/>
              <a:gd name="connsiteY153" fmla="*/ 5369799 h 5376282"/>
              <a:gd name="connsiteX154" fmla="*/ 7911195 w 8114427"/>
              <a:gd name="connsiteY154" fmla="*/ 5369798 h 5376282"/>
              <a:gd name="connsiteX155" fmla="*/ 7815571 w 8114427"/>
              <a:gd name="connsiteY155" fmla="*/ 5327962 h 5376282"/>
              <a:gd name="connsiteX156" fmla="*/ 7725924 w 8114427"/>
              <a:gd name="connsiteY156" fmla="*/ 5286127 h 5376282"/>
              <a:gd name="connsiteX157" fmla="*/ 7678113 w 8114427"/>
              <a:gd name="connsiteY157" fmla="*/ 5292104 h 5376282"/>
              <a:gd name="connsiteX158" fmla="*/ 7546631 w 8114427"/>
              <a:gd name="connsiteY158" fmla="*/ 5298081 h 5376282"/>
              <a:gd name="connsiteX159" fmla="*/ 7474913 w 8114427"/>
              <a:gd name="connsiteY159" fmla="*/ 5310034 h 5376282"/>
              <a:gd name="connsiteX160" fmla="*/ 7445031 w 8114427"/>
              <a:gd name="connsiteY160" fmla="*/ 5339916 h 5376282"/>
              <a:gd name="connsiteX161" fmla="*/ 7259760 w 8114427"/>
              <a:gd name="connsiteY161" fmla="*/ 5298080 h 5376282"/>
              <a:gd name="connsiteX162" fmla="*/ 7214129 w 8114427"/>
              <a:gd name="connsiteY162" fmla="*/ 5192855 h 5376282"/>
              <a:gd name="connsiteX163" fmla="*/ 7179460 w 8114427"/>
              <a:gd name="connsiteY163" fmla="*/ 5214524 h 5376282"/>
              <a:gd name="connsiteX164" fmla="*/ 7144791 w 8114427"/>
              <a:gd name="connsiteY164" fmla="*/ 5179854 h 5376282"/>
              <a:gd name="connsiteX165" fmla="*/ 7127456 w 8114427"/>
              <a:gd name="connsiteY165" fmla="*/ 5218856 h 5376282"/>
              <a:gd name="connsiteX166" fmla="*/ 6915107 w 8114427"/>
              <a:gd name="connsiteY166" fmla="*/ 5145184 h 5376282"/>
              <a:gd name="connsiteX167" fmla="*/ 6893439 w 8114427"/>
              <a:gd name="connsiteY167" fmla="*/ 5097514 h 5376282"/>
              <a:gd name="connsiteX168" fmla="*/ 6941109 w 8114427"/>
              <a:gd name="connsiteY168" fmla="*/ 5054178 h 5376282"/>
              <a:gd name="connsiteX169" fmla="*/ 6906440 w 8114427"/>
              <a:gd name="connsiteY169" fmla="*/ 4976172 h 5376282"/>
              <a:gd name="connsiteX170" fmla="*/ 6863104 w 8114427"/>
              <a:gd name="connsiteY170" fmla="*/ 4980506 h 5376282"/>
              <a:gd name="connsiteX171" fmla="*/ 6880438 w 8114427"/>
              <a:gd name="connsiteY171" fmla="*/ 4928502 h 5376282"/>
              <a:gd name="connsiteX172" fmla="*/ 6780764 w 8114427"/>
              <a:gd name="connsiteY172" fmla="*/ 4928502 h 5376282"/>
              <a:gd name="connsiteX173" fmla="*/ 6750429 w 8114427"/>
              <a:gd name="connsiteY173" fmla="*/ 4958837 h 5376282"/>
              <a:gd name="connsiteX174" fmla="*/ 6715759 w 8114427"/>
              <a:gd name="connsiteY174" fmla="*/ 4950170 h 5376282"/>
              <a:gd name="connsiteX175" fmla="*/ 6702758 w 8114427"/>
              <a:gd name="connsiteY175" fmla="*/ 4915501 h 5376282"/>
              <a:gd name="connsiteX176" fmla="*/ 6698424 w 8114427"/>
              <a:gd name="connsiteY176" fmla="*/ 4824495 h 5376282"/>
              <a:gd name="connsiteX177" fmla="*/ 6681090 w 8114427"/>
              <a:gd name="connsiteY177" fmla="*/ 4729155 h 5376282"/>
              <a:gd name="connsiteX178" fmla="*/ 6685423 w 8114427"/>
              <a:gd name="connsiteY178" fmla="*/ 4659816 h 5376282"/>
              <a:gd name="connsiteX179" fmla="*/ 6620418 w 8114427"/>
              <a:gd name="connsiteY179" fmla="*/ 4573142 h 5376282"/>
              <a:gd name="connsiteX180" fmla="*/ 6624753 w 8114427"/>
              <a:gd name="connsiteY180" fmla="*/ 4425798 h 5376282"/>
              <a:gd name="connsiteX181" fmla="*/ 6529412 w 8114427"/>
              <a:gd name="connsiteY181" fmla="*/ 4304457 h 5376282"/>
              <a:gd name="connsiteX182" fmla="*/ 6494743 w 8114427"/>
              <a:gd name="connsiteY182" fmla="*/ 4261120 h 5376282"/>
              <a:gd name="connsiteX183" fmla="*/ 6438406 w 8114427"/>
              <a:gd name="connsiteY183" fmla="*/ 4274121 h 5376282"/>
              <a:gd name="connsiteX184" fmla="*/ 6395069 w 8114427"/>
              <a:gd name="connsiteY184" fmla="*/ 4252453 h 5376282"/>
              <a:gd name="connsiteX185" fmla="*/ 6356067 w 8114427"/>
              <a:gd name="connsiteY185" fmla="*/ 4174447 h 5376282"/>
              <a:gd name="connsiteX186" fmla="*/ 6299729 w 8114427"/>
              <a:gd name="connsiteY186" fmla="*/ 4183114 h 5376282"/>
              <a:gd name="connsiteX187" fmla="*/ 6243391 w 8114427"/>
              <a:gd name="connsiteY187" fmla="*/ 4204783 h 5376282"/>
              <a:gd name="connsiteX188" fmla="*/ 6165385 w 8114427"/>
              <a:gd name="connsiteY188" fmla="*/ 4209116 h 5376282"/>
              <a:gd name="connsiteX189" fmla="*/ 6161052 w 8114427"/>
              <a:gd name="connsiteY189" fmla="*/ 4174447 h 5376282"/>
              <a:gd name="connsiteX190" fmla="*/ 6182721 w 8114427"/>
              <a:gd name="connsiteY190" fmla="*/ 4165779 h 5376282"/>
              <a:gd name="connsiteX191" fmla="*/ 6139384 w 8114427"/>
              <a:gd name="connsiteY191" fmla="*/ 4126776 h 5376282"/>
              <a:gd name="connsiteX192" fmla="*/ 6100381 w 8114427"/>
              <a:gd name="connsiteY192" fmla="*/ 4113776 h 5376282"/>
              <a:gd name="connsiteX193" fmla="*/ 6018041 w 8114427"/>
              <a:gd name="connsiteY193" fmla="*/ 4035770 h 5376282"/>
              <a:gd name="connsiteX194" fmla="*/ 5840362 w 8114427"/>
              <a:gd name="connsiteY194" fmla="*/ 4014102 h 5376282"/>
              <a:gd name="connsiteX195" fmla="*/ 5788357 w 8114427"/>
              <a:gd name="connsiteY195" fmla="*/ 4027103 h 5376282"/>
              <a:gd name="connsiteX196" fmla="*/ 5736354 w 8114427"/>
              <a:gd name="connsiteY196" fmla="*/ 4035771 h 5376282"/>
              <a:gd name="connsiteX197" fmla="*/ 5745022 w 8114427"/>
              <a:gd name="connsiteY197" fmla="*/ 4079107 h 5376282"/>
              <a:gd name="connsiteX198" fmla="*/ 5801360 w 8114427"/>
              <a:gd name="connsiteY198" fmla="*/ 4157112 h 5376282"/>
              <a:gd name="connsiteX199" fmla="*/ 5801359 w 8114427"/>
              <a:gd name="connsiteY199" fmla="*/ 4339126 h 5376282"/>
              <a:gd name="connsiteX200" fmla="*/ 5675683 w 8114427"/>
              <a:gd name="connsiteY200" fmla="*/ 4365128 h 5376282"/>
              <a:gd name="connsiteX201" fmla="*/ 5558675 w 8114427"/>
              <a:gd name="connsiteY201" fmla="*/ 4352126 h 5376282"/>
              <a:gd name="connsiteX202" fmla="*/ 5467668 w 8114427"/>
              <a:gd name="connsiteY202" fmla="*/ 4330458 h 5376282"/>
              <a:gd name="connsiteX203" fmla="*/ 5406997 w 8114427"/>
              <a:gd name="connsiteY203" fmla="*/ 4352127 h 5376282"/>
              <a:gd name="connsiteX204" fmla="*/ 5359327 w 8114427"/>
              <a:gd name="connsiteY204" fmla="*/ 4399797 h 5376282"/>
              <a:gd name="connsiteX205" fmla="*/ 5298656 w 8114427"/>
              <a:gd name="connsiteY205" fmla="*/ 4443134 h 5376282"/>
              <a:gd name="connsiteX206" fmla="*/ 5272654 w 8114427"/>
              <a:gd name="connsiteY206" fmla="*/ 4486469 h 5376282"/>
              <a:gd name="connsiteX207" fmla="*/ 5198982 w 8114427"/>
              <a:gd name="connsiteY207" fmla="*/ 4521139 h 5376282"/>
              <a:gd name="connsiteX208" fmla="*/ 5203315 w 8114427"/>
              <a:gd name="connsiteY208" fmla="*/ 4577477 h 5376282"/>
              <a:gd name="connsiteX209" fmla="*/ 5185981 w 8114427"/>
              <a:gd name="connsiteY209" fmla="*/ 4616479 h 5376282"/>
              <a:gd name="connsiteX210" fmla="*/ 5190315 w 8114427"/>
              <a:gd name="connsiteY210" fmla="*/ 4677150 h 5376282"/>
              <a:gd name="connsiteX211" fmla="*/ 5216316 w 8114427"/>
              <a:gd name="connsiteY211" fmla="*/ 4737821 h 5376282"/>
              <a:gd name="connsiteX212" fmla="*/ 5164312 w 8114427"/>
              <a:gd name="connsiteY212" fmla="*/ 4733488 h 5376282"/>
              <a:gd name="connsiteX213" fmla="*/ 5138311 w 8114427"/>
              <a:gd name="connsiteY213" fmla="*/ 4776824 h 5376282"/>
              <a:gd name="connsiteX214" fmla="*/ 5073306 w 8114427"/>
              <a:gd name="connsiteY214" fmla="*/ 4824494 h 5376282"/>
              <a:gd name="connsiteX215" fmla="*/ 5073306 w 8114427"/>
              <a:gd name="connsiteY215" fmla="*/ 4941503 h 5376282"/>
              <a:gd name="connsiteX216" fmla="*/ 5042970 w 8114427"/>
              <a:gd name="connsiteY216" fmla="*/ 4971838 h 5376282"/>
              <a:gd name="connsiteX217" fmla="*/ 5016969 w 8114427"/>
              <a:gd name="connsiteY217" fmla="*/ 5231857 h 5376282"/>
              <a:gd name="connsiteX218" fmla="*/ 4973633 w 8114427"/>
              <a:gd name="connsiteY218" fmla="*/ 5366201 h 5376282"/>
              <a:gd name="connsiteX219" fmla="*/ 4947631 w 8114427"/>
              <a:gd name="connsiteY219" fmla="*/ 5309863 h 5376282"/>
              <a:gd name="connsiteX220" fmla="*/ 4886959 w 8114427"/>
              <a:gd name="connsiteY220" fmla="*/ 5318530 h 5376282"/>
              <a:gd name="connsiteX221" fmla="*/ 4808953 w 8114427"/>
              <a:gd name="connsiteY221" fmla="*/ 5288195 h 5376282"/>
              <a:gd name="connsiteX222" fmla="*/ 4813287 w 8114427"/>
              <a:gd name="connsiteY222" fmla="*/ 5223190 h 5376282"/>
              <a:gd name="connsiteX223" fmla="*/ 4765617 w 8114427"/>
              <a:gd name="connsiteY223" fmla="*/ 5205855 h 5376282"/>
              <a:gd name="connsiteX224" fmla="*/ 4665944 w 8114427"/>
              <a:gd name="connsiteY224" fmla="*/ 5249192 h 5376282"/>
              <a:gd name="connsiteX225" fmla="*/ 4657276 w 8114427"/>
              <a:gd name="connsiteY225" fmla="*/ 5197189 h 5376282"/>
              <a:gd name="connsiteX226" fmla="*/ 4700612 w 8114427"/>
              <a:gd name="connsiteY226" fmla="*/ 5136518 h 5376282"/>
              <a:gd name="connsiteX227" fmla="*/ 4665943 w 8114427"/>
              <a:gd name="connsiteY227" fmla="*/ 5062846 h 5376282"/>
              <a:gd name="connsiteX228" fmla="*/ 4587937 w 8114427"/>
              <a:gd name="connsiteY228" fmla="*/ 5015175 h 5376282"/>
              <a:gd name="connsiteX229" fmla="*/ 4488263 w 8114427"/>
              <a:gd name="connsiteY229" fmla="*/ 5006508 h 5376282"/>
              <a:gd name="connsiteX230" fmla="*/ 4457927 w 8114427"/>
              <a:gd name="connsiteY230" fmla="*/ 5015175 h 5376282"/>
              <a:gd name="connsiteX231" fmla="*/ 4462261 w 8114427"/>
              <a:gd name="connsiteY231" fmla="*/ 5067178 h 5376282"/>
              <a:gd name="connsiteX232" fmla="*/ 4388589 w 8114427"/>
              <a:gd name="connsiteY232" fmla="*/ 5114849 h 5376282"/>
              <a:gd name="connsiteX233" fmla="*/ 4462261 w 8114427"/>
              <a:gd name="connsiteY233" fmla="*/ 5266528 h 5376282"/>
              <a:gd name="connsiteX234" fmla="*/ 4405924 w 8114427"/>
              <a:gd name="connsiteY234" fmla="*/ 5266528 h 5376282"/>
              <a:gd name="connsiteX235" fmla="*/ 4384256 w 8114427"/>
              <a:gd name="connsiteY235" fmla="*/ 5262193 h 5376282"/>
              <a:gd name="connsiteX236" fmla="*/ 4349588 w 8114427"/>
              <a:gd name="connsiteY236" fmla="*/ 5262193 h 5376282"/>
              <a:gd name="connsiteX237" fmla="*/ 4340919 w 8114427"/>
              <a:gd name="connsiteY237" fmla="*/ 5270860 h 5376282"/>
              <a:gd name="connsiteX238" fmla="*/ 4210910 w 8114427"/>
              <a:gd name="connsiteY238" fmla="*/ 5097514 h 5376282"/>
              <a:gd name="connsiteX239" fmla="*/ 4059232 w 8114427"/>
              <a:gd name="connsiteY239" fmla="*/ 4915502 h 5376282"/>
              <a:gd name="connsiteX240" fmla="*/ 4033230 w 8114427"/>
              <a:gd name="connsiteY240" fmla="*/ 4919835 h 5376282"/>
              <a:gd name="connsiteX241" fmla="*/ 3985560 w 8114427"/>
              <a:gd name="connsiteY241" fmla="*/ 4798492 h 5376282"/>
              <a:gd name="connsiteX242" fmla="*/ 3881553 w 8114427"/>
              <a:gd name="connsiteY242" fmla="*/ 4690151 h 5376282"/>
              <a:gd name="connsiteX243" fmla="*/ 3838216 w 8114427"/>
              <a:gd name="connsiteY243" fmla="*/ 4586143 h 5376282"/>
              <a:gd name="connsiteX244" fmla="*/ 3755877 w 8114427"/>
              <a:gd name="connsiteY244" fmla="*/ 4490803 h 5376282"/>
              <a:gd name="connsiteX245" fmla="*/ 3569530 w 8114427"/>
              <a:gd name="connsiteY245" fmla="*/ 4334792 h 5376282"/>
              <a:gd name="connsiteX246" fmla="*/ 3465522 w 8114427"/>
              <a:gd name="connsiteY246" fmla="*/ 4243785 h 5376282"/>
              <a:gd name="connsiteX247" fmla="*/ 3391850 w 8114427"/>
              <a:gd name="connsiteY247" fmla="*/ 4161446 h 5376282"/>
              <a:gd name="connsiteX248" fmla="*/ 3365848 w 8114427"/>
              <a:gd name="connsiteY248" fmla="*/ 4096441 h 5376282"/>
              <a:gd name="connsiteX249" fmla="*/ 3296510 w 8114427"/>
              <a:gd name="connsiteY249" fmla="*/ 4035770 h 5376282"/>
              <a:gd name="connsiteX250" fmla="*/ 3279175 w 8114427"/>
              <a:gd name="connsiteY250" fmla="*/ 3966432 h 5376282"/>
              <a:gd name="connsiteX251" fmla="*/ 3248839 w 8114427"/>
              <a:gd name="connsiteY251" fmla="*/ 3936096 h 5376282"/>
              <a:gd name="connsiteX252" fmla="*/ 3240172 w 8114427"/>
              <a:gd name="connsiteY252" fmla="*/ 3905760 h 5376282"/>
              <a:gd name="connsiteX253" fmla="*/ 3114497 w 8114427"/>
              <a:gd name="connsiteY253" fmla="*/ 3797419 h 5376282"/>
              <a:gd name="connsiteX254" fmla="*/ 2980153 w 8114427"/>
              <a:gd name="connsiteY254" fmla="*/ 3758416 h 5376282"/>
              <a:gd name="connsiteX255" fmla="*/ 2923815 w 8114427"/>
              <a:gd name="connsiteY255" fmla="*/ 3697746 h 5376282"/>
              <a:gd name="connsiteX256" fmla="*/ 2867480 w 8114427"/>
              <a:gd name="connsiteY256" fmla="*/ 3650075 h 5376282"/>
              <a:gd name="connsiteX257" fmla="*/ 2806810 w 8114427"/>
              <a:gd name="connsiteY257" fmla="*/ 3637074 h 5376282"/>
              <a:gd name="connsiteX258" fmla="*/ 2798142 w 8114427"/>
              <a:gd name="connsiteY258" fmla="*/ 3524399 h 5376282"/>
              <a:gd name="connsiteX259" fmla="*/ 2798143 w 8114427"/>
              <a:gd name="connsiteY259" fmla="*/ 3463728 h 5376282"/>
              <a:gd name="connsiteX260" fmla="*/ 2884816 w 8114427"/>
              <a:gd name="connsiteY260" fmla="*/ 3351053 h 5376282"/>
              <a:gd name="connsiteX261" fmla="*/ 2880504 w 8114427"/>
              <a:gd name="connsiteY261" fmla="*/ 3250100 h 5376282"/>
              <a:gd name="connsiteX262" fmla="*/ 2810649 w 8114427"/>
              <a:gd name="connsiteY262" fmla="*/ 3120674 h 5376282"/>
              <a:gd name="connsiteX263" fmla="*/ 2719113 w 8114427"/>
              <a:gd name="connsiteY263" fmla="*/ 3110284 h 5376282"/>
              <a:gd name="connsiteX264" fmla="*/ 2659973 w 8114427"/>
              <a:gd name="connsiteY264" fmla="*/ 3080958 h 5376282"/>
              <a:gd name="connsiteX0" fmla="*/ 1574096 w 8114427"/>
              <a:gd name="connsiteY0" fmla="*/ 3303354 h 5376282"/>
              <a:gd name="connsiteX1" fmla="*/ 1450773 w 8114427"/>
              <a:gd name="connsiteY1" fmla="*/ 3161445 h 5376282"/>
              <a:gd name="connsiteX2" fmla="*/ 1300755 w 8114427"/>
              <a:gd name="connsiteY2" fmla="*/ 3020950 h 5376282"/>
              <a:gd name="connsiteX3" fmla="*/ 1222175 w 8114427"/>
              <a:gd name="connsiteY3" fmla="*/ 2947132 h 5376282"/>
              <a:gd name="connsiteX4" fmla="*/ 1286468 w 8114427"/>
              <a:gd name="connsiteY4" fmla="*/ 2849501 h 5376282"/>
              <a:gd name="connsiteX5" fmla="*/ 1117399 w 8114427"/>
              <a:gd name="connsiteY5" fmla="*/ 2882837 h 5376282"/>
              <a:gd name="connsiteX6" fmla="*/ 1048343 w 8114427"/>
              <a:gd name="connsiteY6" fmla="*/ 2916176 h 5376282"/>
              <a:gd name="connsiteX7" fmla="*/ 903086 w 8114427"/>
              <a:gd name="connsiteY7" fmla="*/ 2778063 h 5376282"/>
              <a:gd name="connsiteX8" fmla="*/ 845937 w 8114427"/>
              <a:gd name="connsiteY8" fmla="*/ 2687575 h 5376282"/>
              <a:gd name="connsiteX9" fmla="*/ 714968 w 8114427"/>
              <a:gd name="connsiteY9" fmla="*/ 2630426 h 5376282"/>
              <a:gd name="connsiteX10" fmla="*/ 703062 w 8114427"/>
              <a:gd name="connsiteY10" fmla="*/ 2544701 h 5376282"/>
              <a:gd name="connsiteX11" fmla="*/ 598286 w 8114427"/>
              <a:gd name="connsiteY11" fmla="*/ 2423257 h 5376282"/>
              <a:gd name="connsiteX12" fmla="*/ 476843 w 8114427"/>
              <a:gd name="connsiteY12" fmla="*/ 2287526 h 5376282"/>
              <a:gd name="connsiteX13" fmla="*/ 622100 w 8114427"/>
              <a:gd name="connsiteY13" fmla="*/ 2330388 h 5376282"/>
              <a:gd name="connsiteX14" fmla="*/ 719731 w 8114427"/>
              <a:gd name="connsiteY14" fmla="*/ 2366107 h 5376282"/>
              <a:gd name="connsiteX15" fmla="*/ 829268 w 8114427"/>
              <a:gd name="connsiteY15" fmla="*/ 2330388 h 5376282"/>
              <a:gd name="connsiteX16" fmla="*/ 933092 w 8114427"/>
              <a:gd name="connsiteY16" fmla="*/ 2462308 h 5376282"/>
              <a:gd name="connsiteX17" fmla="*/ 979286 w 8114427"/>
              <a:gd name="connsiteY17" fmla="*/ 2406588 h 5376282"/>
              <a:gd name="connsiteX18" fmla="*/ 895943 w 8114427"/>
              <a:gd name="connsiteY18" fmla="*/ 2383251 h 5376282"/>
              <a:gd name="connsiteX19" fmla="*/ 897848 w 8114427"/>
              <a:gd name="connsiteY19" fmla="*/ 2294669 h 5376282"/>
              <a:gd name="connsiteX20" fmla="*/ 953093 w 8114427"/>
              <a:gd name="connsiteY20" fmla="*/ 2040828 h 5376282"/>
              <a:gd name="connsiteX21" fmla="*/ 882262 w 8114427"/>
              <a:gd name="connsiteY21" fmla="*/ 1952938 h 5376282"/>
              <a:gd name="connsiteX22" fmla="*/ 819649 w 8114427"/>
              <a:gd name="connsiteY22" fmla="*/ 1842296 h 5376282"/>
              <a:gd name="connsiteX23" fmla="*/ 724892 w 8114427"/>
              <a:gd name="connsiteY23" fmla="*/ 1694990 h 5376282"/>
              <a:gd name="connsiteX24" fmla="*/ 582758 w 8114427"/>
              <a:gd name="connsiteY24" fmla="*/ 1570351 h 5376282"/>
              <a:gd name="connsiteX25" fmla="*/ 490044 w 8114427"/>
              <a:gd name="connsiteY25" fmla="*/ 1461969 h 5376282"/>
              <a:gd name="connsiteX26" fmla="*/ 398787 w 8114427"/>
              <a:gd name="connsiteY26" fmla="*/ 1377494 h 5376282"/>
              <a:gd name="connsiteX27" fmla="*/ 373643 w 8114427"/>
              <a:gd name="connsiteY27" fmla="*/ 1258831 h 5376282"/>
              <a:gd name="connsiteX28" fmla="*/ 379402 w 8114427"/>
              <a:gd name="connsiteY28" fmla="*/ 1151904 h 5376282"/>
              <a:gd name="connsiteX29" fmla="*/ 343327 w 8114427"/>
              <a:gd name="connsiteY29" fmla="*/ 1054238 h 5376282"/>
              <a:gd name="connsiteX30" fmla="*/ 302947 w 8114427"/>
              <a:gd name="connsiteY30" fmla="*/ 996082 h 5376282"/>
              <a:gd name="connsiteX31" fmla="*/ 307902 w 8114427"/>
              <a:gd name="connsiteY31" fmla="*/ 860731 h 5376282"/>
              <a:gd name="connsiteX32" fmla="*/ 218162 w 8114427"/>
              <a:gd name="connsiteY32" fmla="*/ 767429 h 5376282"/>
              <a:gd name="connsiteX33" fmla="*/ 238786 w 8114427"/>
              <a:gd name="connsiteY33" fmla="*/ 673694 h 5376282"/>
              <a:gd name="connsiteX34" fmla="*/ 131859 w 8114427"/>
              <a:gd name="connsiteY34" fmla="*/ 414074 h 5376282"/>
              <a:gd name="connsiteX35" fmla="*/ 179454 w 8114427"/>
              <a:gd name="connsiteY35" fmla="*/ 360503 h 5376282"/>
              <a:gd name="connsiteX36" fmla="*/ 91696 w 8114427"/>
              <a:gd name="connsiteY36" fmla="*/ 241499 h 5376282"/>
              <a:gd name="connsiteX37" fmla="*/ 44535 w 8114427"/>
              <a:gd name="connsiteY37" fmla="*/ 106364 h 5376282"/>
              <a:gd name="connsiteX38" fmla="*/ 73903 w 8114427"/>
              <a:gd name="connsiteY38" fmla="*/ 3029 h 5376282"/>
              <a:gd name="connsiteX39" fmla="*/ 914999 w 8114427"/>
              <a:gd name="connsiteY39" fmla="*/ 32694 h 5376282"/>
              <a:gd name="connsiteX40" fmla="*/ 985387 w 8114427"/>
              <a:gd name="connsiteY40" fmla="*/ 86035 h 5376282"/>
              <a:gd name="connsiteX41" fmla="*/ 1040724 w 8114427"/>
              <a:gd name="connsiteY41" fmla="*/ 212028 h 5376282"/>
              <a:gd name="connsiteX42" fmla="*/ 2217091 w 8114427"/>
              <a:gd name="connsiteY42" fmla="*/ 808490 h 5376282"/>
              <a:gd name="connsiteX43" fmla="*/ 2789562 w 8114427"/>
              <a:gd name="connsiteY43" fmla="*/ 907056 h 5376282"/>
              <a:gd name="connsiteX44" fmla="*/ 3280035 w 8114427"/>
              <a:gd name="connsiteY44" fmla="*/ 953195 h 5376282"/>
              <a:gd name="connsiteX45" fmla="*/ 3494599 w 8114427"/>
              <a:gd name="connsiteY45" fmla="*/ 977101 h 5376282"/>
              <a:gd name="connsiteX46" fmla="*/ 3506552 w 8114427"/>
              <a:gd name="connsiteY46" fmla="*/ 977101 h 5376282"/>
              <a:gd name="connsiteX47" fmla="*/ 3518505 w 8114427"/>
              <a:gd name="connsiteY47" fmla="*/ 779877 h 5376282"/>
              <a:gd name="connsiteX48" fmla="*/ 3518505 w 8114427"/>
              <a:gd name="connsiteY48" fmla="*/ 773901 h 5376282"/>
              <a:gd name="connsiteX49" fmla="*/ 3655964 w 8114427"/>
              <a:gd name="connsiteY49" fmla="*/ 773901 h 5376282"/>
              <a:gd name="connsiteX50" fmla="*/ 4205799 w 8114427"/>
              <a:gd name="connsiteY50" fmla="*/ 821713 h 5376282"/>
              <a:gd name="connsiteX51" fmla="*/ 4241658 w 8114427"/>
              <a:gd name="connsiteY51" fmla="*/ 821713 h 5376282"/>
              <a:gd name="connsiteX52" fmla="*/ 4271540 w 8114427"/>
              <a:gd name="connsiteY52" fmla="*/ 851595 h 5376282"/>
              <a:gd name="connsiteX53" fmla="*/ 4295446 w 8114427"/>
              <a:gd name="connsiteY53" fmla="*/ 905383 h 5376282"/>
              <a:gd name="connsiteX54" fmla="*/ 4301423 w 8114427"/>
              <a:gd name="connsiteY54" fmla="*/ 953195 h 5376282"/>
              <a:gd name="connsiteX55" fmla="*/ 4343258 w 8114427"/>
              <a:gd name="connsiteY55" fmla="*/ 1001007 h 5376282"/>
              <a:gd name="connsiteX56" fmla="*/ 4408999 w 8114427"/>
              <a:gd name="connsiteY56" fmla="*/ 1012960 h 5376282"/>
              <a:gd name="connsiteX57" fmla="*/ 4462787 w 8114427"/>
              <a:gd name="connsiteY57" fmla="*/ 1060772 h 5376282"/>
              <a:gd name="connsiteX58" fmla="*/ 4504623 w 8114427"/>
              <a:gd name="connsiteY58" fmla="*/ 1114560 h 5376282"/>
              <a:gd name="connsiteX59" fmla="*/ 4558411 w 8114427"/>
              <a:gd name="connsiteY59" fmla="*/ 1168348 h 5376282"/>
              <a:gd name="connsiteX60" fmla="*/ 4576340 w 8114427"/>
              <a:gd name="connsiteY60" fmla="*/ 1198230 h 5376282"/>
              <a:gd name="connsiteX61" fmla="*/ 4630129 w 8114427"/>
              <a:gd name="connsiteY61" fmla="*/ 1246042 h 5376282"/>
              <a:gd name="connsiteX62" fmla="*/ 4683917 w 8114427"/>
              <a:gd name="connsiteY62" fmla="*/ 1293854 h 5376282"/>
              <a:gd name="connsiteX63" fmla="*/ 4689893 w 8114427"/>
              <a:gd name="connsiteY63" fmla="*/ 1293854 h 5376282"/>
              <a:gd name="connsiteX64" fmla="*/ 4749658 w 8114427"/>
              <a:gd name="connsiteY64" fmla="*/ 1311783 h 5376282"/>
              <a:gd name="connsiteX65" fmla="*/ 4791493 w 8114427"/>
              <a:gd name="connsiteY65" fmla="*/ 1365572 h 5376282"/>
              <a:gd name="connsiteX66" fmla="*/ 4797470 w 8114427"/>
              <a:gd name="connsiteY66" fmla="*/ 1377524 h 5376282"/>
              <a:gd name="connsiteX67" fmla="*/ 4821376 w 8114427"/>
              <a:gd name="connsiteY67" fmla="*/ 1401430 h 5376282"/>
              <a:gd name="connsiteX68" fmla="*/ 4845281 w 8114427"/>
              <a:gd name="connsiteY68" fmla="*/ 1443266 h 5376282"/>
              <a:gd name="connsiteX69" fmla="*/ 4851258 w 8114427"/>
              <a:gd name="connsiteY69" fmla="*/ 1491077 h 5376282"/>
              <a:gd name="connsiteX70" fmla="*/ 4863211 w 8114427"/>
              <a:gd name="connsiteY70" fmla="*/ 1514983 h 5376282"/>
              <a:gd name="connsiteX71" fmla="*/ 4887117 w 8114427"/>
              <a:gd name="connsiteY71" fmla="*/ 1544866 h 5376282"/>
              <a:gd name="connsiteX72" fmla="*/ 4911023 w 8114427"/>
              <a:gd name="connsiteY72" fmla="*/ 1580724 h 5376282"/>
              <a:gd name="connsiteX73" fmla="*/ 4922976 w 8114427"/>
              <a:gd name="connsiteY73" fmla="*/ 1610607 h 5376282"/>
              <a:gd name="connsiteX74" fmla="*/ 4899070 w 8114427"/>
              <a:gd name="connsiteY74" fmla="*/ 1664395 h 5376282"/>
              <a:gd name="connsiteX75" fmla="*/ 4922976 w 8114427"/>
              <a:gd name="connsiteY75" fmla="*/ 1712207 h 5376282"/>
              <a:gd name="connsiteX76" fmla="*/ 4934929 w 8114427"/>
              <a:gd name="connsiteY76" fmla="*/ 1742089 h 5376282"/>
              <a:gd name="connsiteX77" fmla="*/ 4952858 w 8114427"/>
              <a:gd name="connsiteY77" fmla="*/ 1783924 h 5376282"/>
              <a:gd name="connsiteX78" fmla="*/ 4964811 w 8114427"/>
              <a:gd name="connsiteY78" fmla="*/ 1801854 h 5376282"/>
              <a:gd name="connsiteX79" fmla="*/ 4964811 w 8114427"/>
              <a:gd name="connsiteY79" fmla="*/ 1831736 h 5376282"/>
              <a:gd name="connsiteX80" fmla="*/ 5012623 w 8114427"/>
              <a:gd name="connsiteY80" fmla="*/ 1891501 h 5376282"/>
              <a:gd name="connsiteX81" fmla="*/ 5042505 w 8114427"/>
              <a:gd name="connsiteY81" fmla="*/ 1909430 h 5376282"/>
              <a:gd name="connsiteX82" fmla="*/ 5048481 w 8114427"/>
              <a:gd name="connsiteY82" fmla="*/ 1903454 h 5376282"/>
              <a:gd name="connsiteX83" fmla="*/ 5090317 w 8114427"/>
              <a:gd name="connsiteY83" fmla="*/ 1921383 h 5376282"/>
              <a:gd name="connsiteX84" fmla="*/ 5144105 w 8114427"/>
              <a:gd name="connsiteY84" fmla="*/ 1969195 h 5376282"/>
              <a:gd name="connsiteX85" fmla="*/ 5185940 w 8114427"/>
              <a:gd name="connsiteY85" fmla="*/ 2005054 h 5376282"/>
              <a:gd name="connsiteX86" fmla="*/ 5221799 w 8114427"/>
              <a:gd name="connsiteY86" fmla="*/ 2017007 h 5376282"/>
              <a:gd name="connsiteX87" fmla="*/ 5275587 w 8114427"/>
              <a:gd name="connsiteY87" fmla="*/ 2028960 h 5376282"/>
              <a:gd name="connsiteX88" fmla="*/ 5275587 w 8114427"/>
              <a:gd name="connsiteY88" fmla="*/ 2052866 h 5376282"/>
              <a:gd name="connsiteX89" fmla="*/ 5323399 w 8114427"/>
              <a:gd name="connsiteY89" fmla="*/ 2082748 h 5376282"/>
              <a:gd name="connsiteX90" fmla="*/ 5359258 w 8114427"/>
              <a:gd name="connsiteY90" fmla="*/ 2088724 h 5376282"/>
              <a:gd name="connsiteX91" fmla="*/ 5401093 w 8114427"/>
              <a:gd name="connsiteY91" fmla="*/ 2124583 h 5376282"/>
              <a:gd name="connsiteX92" fmla="*/ 5430976 w 8114427"/>
              <a:gd name="connsiteY92" fmla="*/ 2142513 h 5376282"/>
              <a:gd name="connsiteX93" fmla="*/ 5442929 w 8114427"/>
              <a:gd name="connsiteY93" fmla="*/ 2148489 h 5376282"/>
              <a:gd name="connsiteX94" fmla="*/ 5466834 w 8114427"/>
              <a:gd name="connsiteY94" fmla="*/ 2154466 h 5376282"/>
              <a:gd name="connsiteX95" fmla="*/ 5526599 w 8114427"/>
              <a:gd name="connsiteY95" fmla="*/ 2178372 h 5376282"/>
              <a:gd name="connsiteX96" fmla="*/ 5550505 w 8114427"/>
              <a:gd name="connsiteY96" fmla="*/ 2154466 h 5376282"/>
              <a:gd name="connsiteX97" fmla="*/ 5574411 w 8114427"/>
              <a:gd name="connsiteY97" fmla="*/ 2130560 h 5376282"/>
              <a:gd name="connsiteX98" fmla="*/ 5604293 w 8114427"/>
              <a:gd name="connsiteY98" fmla="*/ 2088724 h 5376282"/>
              <a:gd name="connsiteX99" fmla="*/ 5646129 w 8114427"/>
              <a:gd name="connsiteY99" fmla="*/ 2064819 h 5376282"/>
              <a:gd name="connsiteX100" fmla="*/ 5634176 w 8114427"/>
              <a:gd name="connsiteY100" fmla="*/ 2046889 h 5376282"/>
              <a:gd name="connsiteX101" fmla="*/ 5634176 w 8114427"/>
              <a:gd name="connsiteY101" fmla="*/ 2011030 h 5376282"/>
              <a:gd name="connsiteX102" fmla="*/ 5670034 w 8114427"/>
              <a:gd name="connsiteY102" fmla="*/ 1975172 h 5376282"/>
              <a:gd name="connsiteX103" fmla="*/ 5670034 w 8114427"/>
              <a:gd name="connsiteY103" fmla="*/ 1957242 h 5376282"/>
              <a:gd name="connsiteX104" fmla="*/ 5735776 w 8114427"/>
              <a:gd name="connsiteY104" fmla="*/ 1819783 h 5376282"/>
              <a:gd name="connsiteX105" fmla="*/ 5753705 w 8114427"/>
              <a:gd name="connsiteY105" fmla="*/ 1813807 h 5376282"/>
              <a:gd name="connsiteX106" fmla="*/ 5843352 w 8114427"/>
              <a:gd name="connsiteY106" fmla="*/ 1795877 h 5376282"/>
              <a:gd name="connsiteX107" fmla="*/ 5855305 w 8114427"/>
              <a:gd name="connsiteY107" fmla="*/ 1795877 h 5376282"/>
              <a:gd name="connsiteX108" fmla="*/ 5879210 w 8114427"/>
              <a:gd name="connsiteY108" fmla="*/ 1765996 h 5376282"/>
              <a:gd name="connsiteX109" fmla="*/ 6070456 w 8114427"/>
              <a:gd name="connsiteY109" fmla="*/ 1789901 h 5376282"/>
              <a:gd name="connsiteX110" fmla="*/ 6219869 w 8114427"/>
              <a:gd name="connsiteY110" fmla="*/ 1807830 h 5376282"/>
              <a:gd name="connsiteX111" fmla="*/ 6291586 w 8114427"/>
              <a:gd name="connsiteY111" fmla="*/ 1849666 h 5376282"/>
              <a:gd name="connsiteX112" fmla="*/ 6327444 w 8114427"/>
              <a:gd name="connsiteY112" fmla="*/ 1897477 h 5376282"/>
              <a:gd name="connsiteX113" fmla="*/ 6333421 w 8114427"/>
              <a:gd name="connsiteY113" fmla="*/ 1939313 h 5376282"/>
              <a:gd name="connsiteX114" fmla="*/ 6423067 w 8114427"/>
              <a:gd name="connsiteY114" fmla="*/ 1951266 h 5376282"/>
              <a:gd name="connsiteX115" fmla="*/ 6452950 w 8114427"/>
              <a:gd name="connsiteY115" fmla="*/ 2017007 h 5376282"/>
              <a:gd name="connsiteX116" fmla="*/ 6512713 w 8114427"/>
              <a:gd name="connsiteY116" fmla="*/ 2046889 h 5376282"/>
              <a:gd name="connsiteX117" fmla="*/ 6584431 w 8114427"/>
              <a:gd name="connsiteY117" fmla="*/ 2118606 h 5376282"/>
              <a:gd name="connsiteX118" fmla="*/ 6620289 w 8114427"/>
              <a:gd name="connsiteY118" fmla="*/ 2256065 h 5376282"/>
              <a:gd name="connsiteX119" fmla="*/ 6703960 w 8114427"/>
              <a:gd name="connsiteY119" fmla="*/ 2381572 h 5376282"/>
              <a:gd name="connsiteX120" fmla="*/ 6745795 w 8114427"/>
              <a:gd name="connsiteY120" fmla="*/ 2501101 h 5376282"/>
              <a:gd name="connsiteX121" fmla="*/ 6829465 w 8114427"/>
              <a:gd name="connsiteY121" fmla="*/ 2560866 h 5376282"/>
              <a:gd name="connsiteX122" fmla="*/ 6889229 w 8114427"/>
              <a:gd name="connsiteY122" fmla="*/ 2650512 h 5376282"/>
              <a:gd name="connsiteX123" fmla="*/ 6948993 w 8114427"/>
              <a:gd name="connsiteY123" fmla="*/ 2758089 h 5376282"/>
              <a:gd name="connsiteX124" fmla="*/ 6996805 w 8114427"/>
              <a:gd name="connsiteY124" fmla="*/ 2805900 h 5376282"/>
              <a:gd name="connsiteX125" fmla="*/ 7068521 w 8114427"/>
              <a:gd name="connsiteY125" fmla="*/ 2829806 h 5376282"/>
              <a:gd name="connsiteX126" fmla="*/ 7080473 w 8114427"/>
              <a:gd name="connsiteY126" fmla="*/ 2907501 h 5376282"/>
              <a:gd name="connsiteX127" fmla="*/ 7086450 w 8114427"/>
              <a:gd name="connsiteY127" fmla="*/ 2979218 h 5376282"/>
              <a:gd name="connsiteX128" fmla="*/ 7104378 w 8114427"/>
              <a:gd name="connsiteY128" fmla="*/ 3080819 h 5376282"/>
              <a:gd name="connsiteX129" fmla="*/ 7146214 w 8114427"/>
              <a:gd name="connsiteY129" fmla="*/ 3182419 h 5376282"/>
              <a:gd name="connsiteX130" fmla="*/ 7176095 w 8114427"/>
              <a:gd name="connsiteY130" fmla="*/ 3194372 h 5376282"/>
              <a:gd name="connsiteX131" fmla="*/ 7200002 w 8114427"/>
              <a:gd name="connsiteY131" fmla="*/ 3260112 h 5376282"/>
              <a:gd name="connsiteX132" fmla="*/ 7277694 w 8114427"/>
              <a:gd name="connsiteY132" fmla="*/ 3361711 h 5376282"/>
              <a:gd name="connsiteX133" fmla="*/ 7385271 w 8114427"/>
              <a:gd name="connsiteY133" fmla="*/ 3391593 h 5376282"/>
              <a:gd name="connsiteX134" fmla="*/ 7451012 w 8114427"/>
              <a:gd name="connsiteY134" fmla="*/ 3445381 h 5376282"/>
              <a:gd name="connsiteX135" fmla="*/ 7558588 w 8114427"/>
              <a:gd name="connsiteY135" fmla="*/ 3451357 h 5376282"/>
              <a:gd name="connsiteX136" fmla="*/ 7630305 w 8114427"/>
              <a:gd name="connsiteY136" fmla="*/ 3517097 h 5376282"/>
              <a:gd name="connsiteX137" fmla="*/ 7702023 w 8114427"/>
              <a:gd name="connsiteY137" fmla="*/ 3546980 h 5376282"/>
              <a:gd name="connsiteX138" fmla="*/ 7857410 w 8114427"/>
              <a:gd name="connsiteY138" fmla="*/ 3535026 h 5376282"/>
              <a:gd name="connsiteX139" fmla="*/ 7970962 w 8114427"/>
              <a:gd name="connsiteY139" fmla="*/ 3588814 h 5376282"/>
              <a:gd name="connsiteX140" fmla="*/ 8012796 w 8114427"/>
              <a:gd name="connsiteY140" fmla="*/ 3612720 h 5376282"/>
              <a:gd name="connsiteX141" fmla="*/ 8090490 w 8114427"/>
              <a:gd name="connsiteY141" fmla="*/ 3564909 h 5376282"/>
              <a:gd name="connsiteX142" fmla="*/ 8108418 w 8114427"/>
              <a:gd name="connsiteY142" fmla="*/ 3558932 h 5376282"/>
              <a:gd name="connsiteX143" fmla="*/ 8114394 w 8114427"/>
              <a:gd name="connsiteY143" fmla="*/ 3720296 h 5376282"/>
              <a:gd name="connsiteX144" fmla="*/ 8030724 w 8114427"/>
              <a:gd name="connsiteY144" fmla="*/ 3893614 h 5376282"/>
              <a:gd name="connsiteX145" fmla="*/ 7970960 w 8114427"/>
              <a:gd name="connsiteY145" fmla="*/ 4054978 h 5376282"/>
              <a:gd name="connsiteX146" fmla="*/ 7929124 w 8114427"/>
              <a:gd name="connsiteY146" fmla="*/ 4365754 h 5376282"/>
              <a:gd name="connsiteX147" fmla="*/ 7911195 w 8114427"/>
              <a:gd name="connsiteY147" fmla="*/ 4568954 h 5376282"/>
              <a:gd name="connsiteX148" fmla="*/ 7917171 w 8114427"/>
              <a:gd name="connsiteY148" fmla="*/ 4736295 h 5376282"/>
              <a:gd name="connsiteX149" fmla="*/ 7917171 w 8114427"/>
              <a:gd name="connsiteY149" fmla="*/ 4867777 h 5376282"/>
              <a:gd name="connsiteX150" fmla="*/ 7929124 w 8114427"/>
              <a:gd name="connsiteY150" fmla="*/ 5029141 h 5376282"/>
              <a:gd name="connsiteX151" fmla="*/ 7893266 w 8114427"/>
              <a:gd name="connsiteY151" fmla="*/ 5166599 h 5376282"/>
              <a:gd name="connsiteX152" fmla="*/ 7905219 w 8114427"/>
              <a:gd name="connsiteY152" fmla="*/ 5280152 h 5376282"/>
              <a:gd name="connsiteX153" fmla="*/ 7935101 w 8114427"/>
              <a:gd name="connsiteY153" fmla="*/ 5369799 h 5376282"/>
              <a:gd name="connsiteX154" fmla="*/ 7911195 w 8114427"/>
              <a:gd name="connsiteY154" fmla="*/ 5369798 h 5376282"/>
              <a:gd name="connsiteX155" fmla="*/ 7815571 w 8114427"/>
              <a:gd name="connsiteY155" fmla="*/ 5327962 h 5376282"/>
              <a:gd name="connsiteX156" fmla="*/ 7725924 w 8114427"/>
              <a:gd name="connsiteY156" fmla="*/ 5286127 h 5376282"/>
              <a:gd name="connsiteX157" fmla="*/ 7678113 w 8114427"/>
              <a:gd name="connsiteY157" fmla="*/ 5292104 h 5376282"/>
              <a:gd name="connsiteX158" fmla="*/ 7546631 w 8114427"/>
              <a:gd name="connsiteY158" fmla="*/ 5298081 h 5376282"/>
              <a:gd name="connsiteX159" fmla="*/ 7474913 w 8114427"/>
              <a:gd name="connsiteY159" fmla="*/ 5310034 h 5376282"/>
              <a:gd name="connsiteX160" fmla="*/ 7445031 w 8114427"/>
              <a:gd name="connsiteY160" fmla="*/ 5339916 h 5376282"/>
              <a:gd name="connsiteX161" fmla="*/ 7259760 w 8114427"/>
              <a:gd name="connsiteY161" fmla="*/ 5298080 h 5376282"/>
              <a:gd name="connsiteX162" fmla="*/ 7214129 w 8114427"/>
              <a:gd name="connsiteY162" fmla="*/ 5192855 h 5376282"/>
              <a:gd name="connsiteX163" fmla="*/ 7179460 w 8114427"/>
              <a:gd name="connsiteY163" fmla="*/ 5214524 h 5376282"/>
              <a:gd name="connsiteX164" fmla="*/ 7144791 w 8114427"/>
              <a:gd name="connsiteY164" fmla="*/ 5179854 h 5376282"/>
              <a:gd name="connsiteX165" fmla="*/ 7127456 w 8114427"/>
              <a:gd name="connsiteY165" fmla="*/ 5218856 h 5376282"/>
              <a:gd name="connsiteX166" fmla="*/ 6915107 w 8114427"/>
              <a:gd name="connsiteY166" fmla="*/ 5145184 h 5376282"/>
              <a:gd name="connsiteX167" fmla="*/ 6893439 w 8114427"/>
              <a:gd name="connsiteY167" fmla="*/ 5097514 h 5376282"/>
              <a:gd name="connsiteX168" fmla="*/ 6941109 w 8114427"/>
              <a:gd name="connsiteY168" fmla="*/ 5054178 h 5376282"/>
              <a:gd name="connsiteX169" fmla="*/ 6906440 w 8114427"/>
              <a:gd name="connsiteY169" fmla="*/ 4976172 h 5376282"/>
              <a:gd name="connsiteX170" fmla="*/ 6863104 w 8114427"/>
              <a:gd name="connsiteY170" fmla="*/ 4980506 h 5376282"/>
              <a:gd name="connsiteX171" fmla="*/ 6880438 w 8114427"/>
              <a:gd name="connsiteY171" fmla="*/ 4928502 h 5376282"/>
              <a:gd name="connsiteX172" fmla="*/ 6780764 w 8114427"/>
              <a:gd name="connsiteY172" fmla="*/ 4928502 h 5376282"/>
              <a:gd name="connsiteX173" fmla="*/ 6750429 w 8114427"/>
              <a:gd name="connsiteY173" fmla="*/ 4958837 h 5376282"/>
              <a:gd name="connsiteX174" fmla="*/ 6715759 w 8114427"/>
              <a:gd name="connsiteY174" fmla="*/ 4950170 h 5376282"/>
              <a:gd name="connsiteX175" fmla="*/ 6702758 w 8114427"/>
              <a:gd name="connsiteY175" fmla="*/ 4915501 h 5376282"/>
              <a:gd name="connsiteX176" fmla="*/ 6698424 w 8114427"/>
              <a:gd name="connsiteY176" fmla="*/ 4824495 h 5376282"/>
              <a:gd name="connsiteX177" fmla="*/ 6681090 w 8114427"/>
              <a:gd name="connsiteY177" fmla="*/ 4729155 h 5376282"/>
              <a:gd name="connsiteX178" fmla="*/ 6685423 w 8114427"/>
              <a:gd name="connsiteY178" fmla="*/ 4659816 h 5376282"/>
              <a:gd name="connsiteX179" fmla="*/ 6620418 w 8114427"/>
              <a:gd name="connsiteY179" fmla="*/ 4573142 h 5376282"/>
              <a:gd name="connsiteX180" fmla="*/ 6624753 w 8114427"/>
              <a:gd name="connsiteY180" fmla="*/ 4425798 h 5376282"/>
              <a:gd name="connsiteX181" fmla="*/ 6529412 w 8114427"/>
              <a:gd name="connsiteY181" fmla="*/ 4304457 h 5376282"/>
              <a:gd name="connsiteX182" fmla="*/ 6494743 w 8114427"/>
              <a:gd name="connsiteY182" fmla="*/ 4261120 h 5376282"/>
              <a:gd name="connsiteX183" fmla="*/ 6438406 w 8114427"/>
              <a:gd name="connsiteY183" fmla="*/ 4274121 h 5376282"/>
              <a:gd name="connsiteX184" fmla="*/ 6395069 w 8114427"/>
              <a:gd name="connsiteY184" fmla="*/ 4252453 h 5376282"/>
              <a:gd name="connsiteX185" fmla="*/ 6356067 w 8114427"/>
              <a:gd name="connsiteY185" fmla="*/ 4174447 h 5376282"/>
              <a:gd name="connsiteX186" fmla="*/ 6299729 w 8114427"/>
              <a:gd name="connsiteY186" fmla="*/ 4183114 h 5376282"/>
              <a:gd name="connsiteX187" fmla="*/ 6243391 w 8114427"/>
              <a:gd name="connsiteY187" fmla="*/ 4204783 h 5376282"/>
              <a:gd name="connsiteX188" fmla="*/ 6165385 w 8114427"/>
              <a:gd name="connsiteY188" fmla="*/ 4209116 h 5376282"/>
              <a:gd name="connsiteX189" fmla="*/ 6161052 w 8114427"/>
              <a:gd name="connsiteY189" fmla="*/ 4174447 h 5376282"/>
              <a:gd name="connsiteX190" fmla="*/ 6182721 w 8114427"/>
              <a:gd name="connsiteY190" fmla="*/ 4165779 h 5376282"/>
              <a:gd name="connsiteX191" fmla="*/ 6139384 w 8114427"/>
              <a:gd name="connsiteY191" fmla="*/ 4126776 h 5376282"/>
              <a:gd name="connsiteX192" fmla="*/ 6100381 w 8114427"/>
              <a:gd name="connsiteY192" fmla="*/ 4113776 h 5376282"/>
              <a:gd name="connsiteX193" fmla="*/ 6018041 w 8114427"/>
              <a:gd name="connsiteY193" fmla="*/ 4035770 h 5376282"/>
              <a:gd name="connsiteX194" fmla="*/ 5840362 w 8114427"/>
              <a:gd name="connsiteY194" fmla="*/ 4014102 h 5376282"/>
              <a:gd name="connsiteX195" fmla="*/ 5788357 w 8114427"/>
              <a:gd name="connsiteY195" fmla="*/ 4027103 h 5376282"/>
              <a:gd name="connsiteX196" fmla="*/ 5736354 w 8114427"/>
              <a:gd name="connsiteY196" fmla="*/ 4035771 h 5376282"/>
              <a:gd name="connsiteX197" fmla="*/ 5745022 w 8114427"/>
              <a:gd name="connsiteY197" fmla="*/ 4079107 h 5376282"/>
              <a:gd name="connsiteX198" fmla="*/ 5801360 w 8114427"/>
              <a:gd name="connsiteY198" fmla="*/ 4157112 h 5376282"/>
              <a:gd name="connsiteX199" fmla="*/ 5801359 w 8114427"/>
              <a:gd name="connsiteY199" fmla="*/ 4339126 h 5376282"/>
              <a:gd name="connsiteX200" fmla="*/ 5675683 w 8114427"/>
              <a:gd name="connsiteY200" fmla="*/ 4365128 h 5376282"/>
              <a:gd name="connsiteX201" fmla="*/ 5558675 w 8114427"/>
              <a:gd name="connsiteY201" fmla="*/ 4352126 h 5376282"/>
              <a:gd name="connsiteX202" fmla="*/ 5467668 w 8114427"/>
              <a:gd name="connsiteY202" fmla="*/ 4330458 h 5376282"/>
              <a:gd name="connsiteX203" fmla="*/ 5406997 w 8114427"/>
              <a:gd name="connsiteY203" fmla="*/ 4352127 h 5376282"/>
              <a:gd name="connsiteX204" fmla="*/ 5359327 w 8114427"/>
              <a:gd name="connsiteY204" fmla="*/ 4399797 h 5376282"/>
              <a:gd name="connsiteX205" fmla="*/ 5298656 w 8114427"/>
              <a:gd name="connsiteY205" fmla="*/ 4443134 h 5376282"/>
              <a:gd name="connsiteX206" fmla="*/ 5272654 w 8114427"/>
              <a:gd name="connsiteY206" fmla="*/ 4486469 h 5376282"/>
              <a:gd name="connsiteX207" fmla="*/ 5198982 w 8114427"/>
              <a:gd name="connsiteY207" fmla="*/ 4521139 h 5376282"/>
              <a:gd name="connsiteX208" fmla="*/ 5203315 w 8114427"/>
              <a:gd name="connsiteY208" fmla="*/ 4577477 h 5376282"/>
              <a:gd name="connsiteX209" fmla="*/ 5185981 w 8114427"/>
              <a:gd name="connsiteY209" fmla="*/ 4616479 h 5376282"/>
              <a:gd name="connsiteX210" fmla="*/ 5190315 w 8114427"/>
              <a:gd name="connsiteY210" fmla="*/ 4677150 h 5376282"/>
              <a:gd name="connsiteX211" fmla="*/ 5216316 w 8114427"/>
              <a:gd name="connsiteY211" fmla="*/ 4737821 h 5376282"/>
              <a:gd name="connsiteX212" fmla="*/ 5164312 w 8114427"/>
              <a:gd name="connsiteY212" fmla="*/ 4733488 h 5376282"/>
              <a:gd name="connsiteX213" fmla="*/ 5138311 w 8114427"/>
              <a:gd name="connsiteY213" fmla="*/ 4776824 h 5376282"/>
              <a:gd name="connsiteX214" fmla="*/ 5073306 w 8114427"/>
              <a:gd name="connsiteY214" fmla="*/ 4824494 h 5376282"/>
              <a:gd name="connsiteX215" fmla="*/ 5073306 w 8114427"/>
              <a:gd name="connsiteY215" fmla="*/ 4941503 h 5376282"/>
              <a:gd name="connsiteX216" fmla="*/ 5042970 w 8114427"/>
              <a:gd name="connsiteY216" fmla="*/ 4971838 h 5376282"/>
              <a:gd name="connsiteX217" fmla="*/ 5016969 w 8114427"/>
              <a:gd name="connsiteY217" fmla="*/ 5231857 h 5376282"/>
              <a:gd name="connsiteX218" fmla="*/ 4973633 w 8114427"/>
              <a:gd name="connsiteY218" fmla="*/ 5366201 h 5376282"/>
              <a:gd name="connsiteX219" fmla="*/ 4947631 w 8114427"/>
              <a:gd name="connsiteY219" fmla="*/ 5309863 h 5376282"/>
              <a:gd name="connsiteX220" fmla="*/ 4886959 w 8114427"/>
              <a:gd name="connsiteY220" fmla="*/ 5318530 h 5376282"/>
              <a:gd name="connsiteX221" fmla="*/ 4808953 w 8114427"/>
              <a:gd name="connsiteY221" fmla="*/ 5288195 h 5376282"/>
              <a:gd name="connsiteX222" fmla="*/ 4813287 w 8114427"/>
              <a:gd name="connsiteY222" fmla="*/ 5223190 h 5376282"/>
              <a:gd name="connsiteX223" fmla="*/ 4765617 w 8114427"/>
              <a:gd name="connsiteY223" fmla="*/ 5205855 h 5376282"/>
              <a:gd name="connsiteX224" fmla="*/ 4665944 w 8114427"/>
              <a:gd name="connsiteY224" fmla="*/ 5249192 h 5376282"/>
              <a:gd name="connsiteX225" fmla="*/ 4657276 w 8114427"/>
              <a:gd name="connsiteY225" fmla="*/ 5197189 h 5376282"/>
              <a:gd name="connsiteX226" fmla="*/ 4700612 w 8114427"/>
              <a:gd name="connsiteY226" fmla="*/ 5136518 h 5376282"/>
              <a:gd name="connsiteX227" fmla="*/ 4665943 w 8114427"/>
              <a:gd name="connsiteY227" fmla="*/ 5062846 h 5376282"/>
              <a:gd name="connsiteX228" fmla="*/ 4587937 w 8114427"/>
              <a:gd name="connsiteY228" fmla="*/ 5015175 h 5376282"/>
              <a:gd name="connsiteX229" fmla="*/ 4488263 w 8114427"/>
              <a:gd name="connsiteY229" fmla="*/ 5006508 h 5376282"/>
              <a:gd name="connsiteX230" fmla="*/ 4457927 w 8114427"/>
              <a:gd name="connsiteY230" fmla="*/ 5015175 h 5376282"/>
              <a:gd name="connsiteX231" fmla="*/ 4462261 w 8114427"/>
              <a:gd name="connsiteY231" fmla="*/ 5067178 h 5376282"/>
              <a:gd name="connsiteX232" fmla="*/ 4388589 w 8114427"/>
              <a:gd name="connsiteY232" fmla="*/ 5114849 h 5376282"/>
              <a:gd name="connsiteX233" fmla="*/ 4462261 w 8114427"/>
              <a:gd name="connsiteY233" fmla="*/ 5266528 h 5376282"/>
              <a:gd name="connsiteX234" fmla="*/ 4405924 w 8114427"/>
              <a:gd name="connsiteY234" fmla="*/ 5266528 h 5376282"/>
              <a:gd name="connsiteX235" fmla="*/ 4384256 w 8114427"/>
              <a:gd name="connsiteY235" fmla="*/ 5262193 h 5376282"/>
              <a:gd name="connsiteX236" fmla="*/ 4349588 w 8114427"/>
              <a:gd name="connsiteY236" fmla="*/ 5262193 h 5376282"/>
              <a:gd name="connsiteX237" fmla="*/ 4340919 w 8114427"/>
              <a:gd name="connsiteY237" fmla="*/ 5270860 h 5376282"/>
              <a:gd name="connsiteX238" fmla="*/ 4210910 w 8114427"/>
              <a:gd name="connsiteY238" fmla="*/ 5097514 h 5376282"/>
              <a:gd name="connsiteX239" fmla="*/ 4059232 w 8114427"/>
              <a:gd name="connsiteY239" fmla="*/ 4915502 h 5376282"/>
              <a:gd name="connsiteX240" fmla="*/ 4033230 w 8114427"/>
              <a:gd name="connsiteY240" fmla="*/ 4919835 h 5376282"/>
              <a:gd name="connsiteX241" fmla="*/ 3985560 w 8114427"/>
              <a:gd name="connsiteY241" fmla="*/ 4798492 h 5376282"/>
              <a:gd name="connsiteX242" fmla="*/ 3881553 w 8114427"/>
              <a:gd name="connsiteY242" fmla="*/ 4690151 h 5376282"/>
              <a:gd name="connsiteX243" fmla="*/ 3838216 w 8114427"/>
              <a:gd name="connsiteY243" fmla="*/ 4586143 h 5376282"/>
              <a:gd name="connsiteX244" fmla="*/ 3755877 w 8114427"/>
              <a:gd name="connsiteY244" fmla="*/ 4490803 h 5376282"/>
              <a:gd name="connsiteX245" fmla="*/ 3569530 w 8114427"/>
              <a:gd name="connsiteY245" fmla="*/ 4334792 h 5376282"/>
              <a:gd name="connsiteX246" fmla="*/ 3465522 w 8114427"/>
              <a:gd name="connsiteY246" fmla="*/ 4243785 h 5376282"/>
              <a:gd name="connsiteX247" fmla="*/ 3391850 w 8114427"/>
              <a:gd name="connsiteY247" fmla="*/ 4161446 h 5376282"/>
              <a:gd name="connsiteX248" fmla="*/ 3365848 w 8114427"/>
              <a:gd name="connsiteY248" fmla="*/ 4096441 h 5376282"/>
              <a:gd name="connsiteX249" fmla="*/ 3296510 w 8114427"/>
              <a:gd name="connsiteY249" fmla="*/ 4035770 h 5376282"/>
              <a:gd name="connsiteX250" fmla="*/ 3279175 w 8114427"/>
              <a:gd name="connsiteY250" fmla="*/ 3966432 h 5376282"/>
              <a:gd name="connsiteX251" fmla="*/ 3248839 w 8114427"/>
              <a:gd name="connsiteY251" fmla="*/ 3936096 h 5376282"/>
              <a:gd name="connsiteX252" fmla="*/ 3240172 w 8114427"/>
              <a:gd name="connsiteY252" fmla="*/ 3905760 h 5376282"/>
              <a:gd name="connsiteX253" fmla="*/ 3114497 w 8114427"/>
              <a:gd name="connsiteY253" fmla="*/ 3797419 h 5376282"/>
              <a:gd name="connsiteX254" fmla="*/ 2980153 w 8114427"/>
              <a:gd name="connsiteY254" fmla="*/ 3758416 h 5376282"/>
              <a:gd name="connsiteX255" fmla="*/ 2923815 w 8114427"/>
              <a:gd name="connsiteY255" fmla="*/ 3697746 h 5376282"/>
              <a:gd name="connsiteX256" fmla="*/ 2867480 w 8114427"/>
              <a:gd name="connsiteY256" fmla="*/ 3650075 h 5376282"/>
              <a:gd name="connsiteX257" fmla="*/ 2806810 w 8114427"/>
              <a:gd name="connsiteY257" fmla="*/ 3637074 h 5376282"/>
              <a:gd name="connsiteX258" fmla="*/ 2798142 w 8114427"/>
              <a:gd name="connsiteY258" fmla="*/ 3524399 h 5376282"/>
              <a:gd name="connsiteX259" fmla="*/ 2798143 w 8114427"/>
              <a:gd name="connsiteY259" fmla="*/ 3463728 h 5376282"/>
              <a:gd name="connsiteX260" fmla="*/ 2884816 w 8114427"/>
              <a:gd name="connsiteY260" fmla="*/ 3351053 h 5376282"/>
              <a:gd name="connsiteX261" fmla="*/ 2880504 w 8114427"/>
              <a:gd name="connsiteY261" fmla="*/ 3250100 h 5376282"/>
              <a:gd name="connsiteX262" fmla="*/ 2810649 w 8114427"/>
              <a:gd name="connsiteY262" fmla="*/ 3120674 h 5376282"/>
              <a:gd name="connsiteX263" fmla="*/ 2719113 w 8114427"/>
              <a:gd name="connsiteY263" fmla="*/ 3110284 h 5376282"/>
              <a:gd name="connsiteX264" fmla="*/ 2659973 w 8114427"/>
              <a:gd name="connsiteY264" fmla="*/ 3080958 h 5376282"/>
              <a:gd name="connsiteX0" fmla="*/ 1574096 w 8114427"/>
              <a:gd name="connsiteY0" fmla="*/ 3303354 h 5376282"/>
              <a:gd name="connsiteX1" fmla="*/ 1450773 w 8114427"/>
              <a:gd name="connsiteY1" fmla="*/ 3161445 h 5376282"/>
              <a:gd name="connsiteX2" fmla="*/ 1300755 w 8114427"/>
              <a:gd name="connsiteY2" fmla="*/ 3020950 h 5376282"/>
              <a:gd name="connsiteX3" fmla="*/ 1222175 w 8114427"/>
              <a:gd name="connsiteY3" fmla="*/ 2947132 h 5376282"/>
              <a:gd name="connsiteX4" fmla="*/ 1286468 w 8114427"/>
              <a:gd name="connsiteY4" fmla="*/ 2849501 h 5376282"/>
              <a:gd name="connsiteX5" fmla="*/ 1117399 w 8114427"/>
              <a:gd name="connsiteY5" fmla="*/ 2882837 h 5376282"/>
              <a:gd name="connsiteX6" fmla="*/ 1048343 w 8114427"/>
              <a:gd name="connsiteY6" fmla="*/ 2916176 h 5376282"/>
              <a:gd name="connsiteX7" fmla="*/ 903086 w 8114427"/>
              <a:gd name="connsiteY7" fmla="*/ 2778063 h 5376282"/>
              <a:gd name="connsiteX8" fmla="*/ 845937 w 8114427"/>
              <a:gd name="connsiteY8" fmla="*/ 2687575 h 5376282"/>
              <a:gd name="connsiteX9" fmla="*/ 714968 w 8114427"/>
              <a:gd name="connsiteY9" fmla="*/ 2630426 h 5376282"/>
              <a:gd name="connsiteX10" fmla="*/ 703062 w 8114427"/>
              <a:gd name="connsiteY10" fmla="*/ 2544701 h 5376282"/>
              <a:gd name="connsiteX11" fmla="*/ 598286 w 8114427"/>
              <a:gd name="connsiteY11" fmla="*/ 2423257 h 5376282"/>
              <a:gd name="connsiteX12" fmla="*/ 476843 w 8114427"/>
              <a:gd name="connsiteY12" fmla="*/ 2287526 h 5376282"/>
              <a:gd name="connsiteX13" fmla="*/ 622100 w 8114427"/>
              <a:gd name="connsiteY13" fmla="*/ 2330388 h 5376282"/>
              <a:gd name="connsiteX14" fmla="*/ 719731 w 8114427"/>
              <a:gd name="connsiteY14" fmla="*/ 2366107 h 5376282"/>
              <a:gd name="connsiteX15" fmla="*/ 829268 w 8114427"/>
              <a:gd name="connsiteY15" fmla="*/ 2330388 h 5376282"/>
              <a:gd name="connsiteX16" fmla="*/ 933092 w 8114427"/>
              <a:gd name="connsiteY16" fmla="*/ 2462308 h 5376282"/>
              <a:gd name="connsiteX17" fmla="*/ 979286 w 8114427"/>
              <a:gd name="connsiteY17" fmla="*/ 2406588 h 5376282"/>
              <a:gd name="connsiteX18" fmla="*/ 895943 w 8114427"/>
              <a:gd name="connsiteY18" fmla="*/ 2383251 h 5376282"/>
              <a:gd name="connsiteX19" fmla="*/ 897848 w 8114427"/>
              <a:gd name="connsiteY19" fmla="*/ 2294669 h 5376282"/>
              <a:gd name="connsiteX20" fmla="*/ 953093 w 8114427"/>
              <a:gd name="connsiteY20" fmla="*/ 2040828 h 5376282"/>
              <a:gd name="connsiteX21" fmla="*/ 882262 w 8114427"/>
              <a:gd name="connsiteY21" fmla="*/ 1952938 h 5376282"/>
              <a:gd name="connsiteX22" fmla="*/ 819649 w 8114427"/>
              <a:gd name="connsiteY22" fmla="*/ 1842296 h 5376282"/>
              <a:gd name="connsiteX23" fmla="*/ 724892 w 8114427"/>
              <a:gd name="connsiteY23" fmla="*/ 1694990 h 5376282"/>
              <a:gd name="connsiteX24" fmla="*/ 582758 w 8114427"/>
              <a:gd name="connsiteY24" fmla="*/ 1570351 h 5376282"/>
              <a:gd name="connsiteX25" fmla="*/ 490044 w 8114427"/>
              <a:gd name="connsiteY25" fmla="*/ 1461969 h 5376282"/>
              <a:gd name="connsiteX26" fmla="*/ 398787 w 8114427"/>
              <a:gd name="connsiteY26" fmla="*/ 1377494 h 5376282"/>
              <a:gd name="connsiteX27" fmla="*/ 373643 w 8114427"/>
              <a:gd name="connsiteY27" fmla="*/ 1258831 h 5376282"/>
              <a:gd name="connsiteX28" fmla="*/ 379402 w 8114427"/>
              <a:gd name="connsiteY28" fmla="*/ 1151904 h 5376282"/>
              <a:gd name="connsiteX29" fmla="*/ 343327 w 8114427"/>
              <a:gd name="connsiteY29" fmla="*/ 1054238 h 5376282"/>
              <a:gd name="connsiteX30" fmla="*/ 302947 w 8114427"/>
              <a:gd name="connsiteY30" fmla="*/ 996082 h 5376282"/>
              <a:gd name="connsiteX31" fmla="*/ 307902 w 8114427"/>
              <a:gd name="connsiteY31" fmla="*/ 860731 h 5376282"/>
              <a:gd name="connsiteX32" fmla="*/ 218162 w 8114427"/>
              <a:gd name="connsiteY32" fmla="*/ 767429 h 5376282"/>
              <a:gd name="connsiteX33" fmla="*/ 238786 w 8114427"/>
              <a:gd name="connsiteY33" fmla="*/ 673694 h 5376282"/>
              <a:gd name="connsiteX34" fmla="*/ 131859 w 8114427"/>
              <a:gd name="connsiteY34" fmla="*/ 414074 h 5376282"/>
              <a:gd name="connsiteX35" fmla="*/ 179454 w 8114427"/>
              <a:gd name="connsiteY35" fmla="*/ 360503 h 5376282"/>
              <a:gd name="connsiteX36" fmla="*/ 91696 w 8114427"/>
              <a:gd name="connsiteY36" fmla="*/ 241499 h 5376282"/>
              <a:gd name="connsiteX37" fmla="*/ 44535 w 8114427"/>
              <a:gd name="connsiteY37" fmla="*/ 106364 h 5376282"/>
              <a:gd name="connsiteX38" fmla="*/ 73903 w 8114427"/>
              <a:gd name="connsiteY38" fmla="*/ 3029 h 5376282"/>
              <a:gd name="connsiteX39" fmla="*/ 914999 w 8114427"/>
              <a:gd name="connsiteY39" fmla="*/ 32694 h 5376282"/>
              <a:gd name="connsiteX40" fmla="*/ 985387 w 8114427"/>
              <a:gd name="connsiteY40" fmla="*/ 86035 h 5376282"/>
              <a:gd name="connsiteX41" fmla="*/ 1040724 w 8114427"/>
              <a:gd name="connsiteY41" fmla="*/ 212028 h 5376282"/>
              <a:gd name="connsiteX42" fmla="*/ 2217091 w 8114427"/>
              <a:gd name="connsiteY42" fmla="*/ 808490 h 5376282"/>
              <a:gd name="connsiteX43" fmla="*/ 2789562 w 8114427"/>
              <a:gd name="connsiteY43" fmla="*/ 907056 h 5376282"/>
              <a:gd name="connsiteX44" fmla="*/ 3280035 w 8114427"/>
              <a:gd name="connsiteY44" fmla="*/ 953195 h 5376282"/>
              <a:gd name="connsiteX45" fmla="*/ 3494599 w 8114427"/>
              <a:gd name="connsiteY45" fmla="*/ 977101 h 5376282"/>
              <a:gd name="connsiteX46" fmla="*/ 3506552 w 8114427"/>
              <a:gd name="connsiteY46" fmla="*/ 977101 h 5376282"/>
              <a:gd name="connsiteX47" fmla="*/ 3518505 w 8114427"/>
              <a:gd name="connsiteY47" fmla="*/ 779877 h 5376282"/>
              <a:gd name="connsiteX48" fmla="*/ 3518505 w 8114427"/>
              <a:gd name="connsiteY48" fmla="*/ 773901 h 5376282"/>
              <a:gd name="connsiteX49" fmla="*/ 3655964 w 8114427"/>
              <a:gd name="connsiteY49" fmla="*/ 773901 h 5376282"/>
              <a:gd name="connsiteX50" fmla="*/ 4205799 w 8114427"/>
              <a:gd name="connsiteY50" fmla="*/ 821713 h 5376282"/>
              <a:gd name="connsiteX51" fmla="*/ 4241658 w 8114427"/>
              <a:gd name="connsiteY51" fmla="*/ 821713 h 5376282"/>
              <a:gd name="connsiteX52" fmla="*/ 4271540 w 8114427"/>
              <a:gd name="connsiteY52" fmla="*/ 851595 h 5376282"/>
              <a:gd name="connsiteX53" fmla="*/ 4295446 w 8114427"/>
              <a:gd name="connsiteY53" fmla="*/ 905383 h 5376282"/>
              <a:gd name="connsiteX54" fmla="*/ 4301423 w 8114427"/>
              <a:gd name="connsiteY54" fmla="*/ 953195 h 5376282"/>
              <a:gd name="connsiteX55" fmla="*/ 4343258 w 8114427"/>
              <a:gd name="connsiteY55" fmla="*/ 1001007 h 5376282"/>
              <a:gd name="connsiteX56" fmla="*/ 4408999 w 8114427"/>
              <a:gd name="connsiteY56" fmla="*/ 1012960 h 5376282"/>
              <a:gd name="connsiteX57" fmla="*/ 4462787 w 8114427"/>
              <a:gd name="connsiteY57" fmla="*/ 1060772 h 5376282"/>
              <a:gd name="connsiteX58" fmla="*/ 4504623 w 8114427"/>
              <a:gd name="connsiteY58" fmla="*/ 1114560 h 5376282"/>
              <a:gd name="connsiteX59" fmla="*/ 4558411 w 8114427"/>
              <a:gd name="connsiteY59" fmla="*/ 1168348 h 5376282"/>
              <a:gd name="connsiteX60" fmla="*/ 4576340 w 8114427"/>
              <a:gd name="connsiteY60" fmla="*/ 1198230 h 5376282"/>
              <a:gd name="connsiteX61" fmla="*/ 4630129 w 8114427"/>
              <a:gd name="connsiteY61" fmla="*/ 1246042 h 5376282"/>
              <a:gd name="connsiteX62" fmla="*/ 4683917 w 8114427"/>
              <a:gd name="connsiteY62" fmla="*/ 1293854 h 5376282"/>
              <a:gd name="connsiteX63" fmla="*/ 4689893 w 8114427"/>
              <a:gd name="connsiteY63" fmla="*/ 1293854 h 5376282"/>
              <a:gd name="connsiteX64" fmla="*/ 4749658 w 8114427"/>
              <a:gd name="connsiteY64" fmla="*/ 1311783 h 5376282"/>
              <a:gd name="connsiteX65" fmla="*/ 4791493 w 8114427"/>
              <a:gd name="connsiteY65" fmla="*/ 1365572 h 5376282"/>
              <a:gd name="connsiteX66" fmla="*/ 4797470 w 8114427"/>
              <a:gd name="connsiteY66" fmla="*/ 1377524 h 5376282"/>
              <a:gd name="connsiteX67" fmla="*/ 4821376 w 8114427"/>
              <a:gd name="connsiteY67" fmla="*/ 1401430 h 5376282"/>
              <a:gd name="connsiteX68" fmla="*/ 4845281 w 8114427"/>
              <a:gd name="connsiteY68" fmla="*/ 1443266 h 5376282"/>
              <a:gd name="connsiteX69" fmla="*/ 4851258 w 8114427"/>
              <a:gd name="connsiteY69" fmla="*/ 1491077 h 5376282"/>
              <a:gd name="connsiteX70" fmla="*/ 4863211 w 8114427"/>
              <a:gd name="connsiteY70" fmla="*/ 1514983 h 5376282"/>
              <a:gd name="connsiteX71" fmla="*/ 4887117 w 8114427"/>
              <a:gd name="connsiteY71" fmla="*/ 1544866 h 5376282"/>
              <a:gd name="connsiteX72" fmla="*/ 4911023 w 8114427"/>
              <a:gd name="connsiteY72" fmla="*/ 1580724 h 5376282"/>
              <a:gd name="connsiteX73" fmla="*/ 4922976 w 8114427"/>
              <a:gd name="connsiteY73" fmla="*/ 1610607 h 5376282"/>
              <a:gd name="connsiteX74" fmla="*/ 4899070 w 8114427"/>
              <a:gd name="connsiteY74" fmla="*/ 1664395 h 5376282"/>
              <a:gd name="connsiteX75" fmla="*/ 4922976 w 8114427"/>
              <a:gd name="connsiteY75" fmla="*/ 1712207 h 5376282"/>
              <a:gd name="connsiteX76" fmla="*/ 4934929 w 8114427"/>
              <a:gd name="connsiteY76" fmla="*/ 1742089 h 5376282"/>
              <a:gd name="connsiteX77" fmla="*/ 4952858 w 8114427"/>
              <a:gd name="connsiteY77" fmla="*/ 1783924 h 5376282"/>
              <a:gd name="connsiteX78" fmla="*/ 4964811 w 8114427"/>
              <a:gd name="connsiteY78" fmla="*/ 1801854 h 5376282"/>
              <a:gd name="connsiteX79" fmla="*/ 4964811 w 8114427"/>
              <a:gd name="connsiteY79" fmla="*/ 1831736 h 5376282"/>
              <a:gd name="connsiteX80" fmla="*/ 5012623 w 8114427"/>
              <a:gd name="connsiteY80" fmla="*/ 1891501 h 5376282"/>
              <a:gd name="connsiteX81" fmla="*/ 5042505 w 8114427"/>
              <a:gd name="connsiteY81" fmla="*/ 1909430 h 5376282"/>
              <a:gd name="connsiteX82" fmla="*/ 5048481 w 8114427"/>
              <a:gd name="connsiteY82" fmla="*/ 1903454 h 5376282"/>
              <a:gd name="connsiteX83" fmla="*/ 5090317 w 8114427"/>
              <a:gd name="connsiteY83" fmla="*/ 1921383 h 5376282"/>
              <a:gd name="connsiteX84" fmla="*/ 5144105 w 8114427"/>
              <a:gd name="connsiteY84" fmla="*/ 1969195 h 5376282"/>
              <a:gd name="connsiteX85" fmla="*/ 5185940 w 8114427"/>
              <a:gd name="connsiteY85" fmla="*/ 2005054 h 5376282"/>
              <a:gd name="connsiteX86" fmla="*/ 5221799 w 8114427"/>
              <a:gd name="connsiteY86" fmla="*/ 2017007 h 5376282"/>
              <a:gd name="connsiteX87" fmla="*/ 5275587 w 8114427"/>
              <a:gd name="connsiteY87" fmla="*/ 2028960 h 5376282"/>
              <a:gd name="connsiteX88" fmla="*/ 5275587 w 8114427"/>
              <a:gd name="connsiteY88" fmla="*/ 2052866 h 5376282"/>
              <a:gd name="connsiteX89" fmla="*/ 5323399 w 8114427"/>
              <a:gd name="connsiteY89" fmla="*/ 2082748 h 5376282"/>
              <a:gd name="connsiteX90" fmla="*/ 5359258 w 8114427"/>
              <a:gd name="connsiteY90" fmla="*/ 2088724 h 5376282"/>
              <a:gd name="connsiteX91" fmla="*/ 5401093 w 8114427"/>
              <a:gd name="connsiteY91" fmla="*/ 2124583 h 5376282"/>
              <a:gd name="connsiteX92" fmla="*/ 5430976 w 8114427"/>
              <a:gd name="connsiteY92" fmla="*/ 2142513 h 5376282"/>
              <a:gd name="connsiteX93" fmla="*/ 5442929 w 8114427"/>
              <a:gd name="connsiteY93" fmla="*/ 2148489 h 5376282"/>
              <a:gd name="connsiteX94" fmla="*/ 5466834 w 8114427"/>
              <a:gd name="connsiteY94" fmla="*/ 2154466 h 5376282"/>
              <a:gd name="connsiteX95" fmla="*/ 5526599 w 8114427"/>
              <a:gd name="connsiteY95" fmla="*/ 2178372 h 5376282"/>
              <a:gd name="connsiteX96" fmla="*/ 5550505 w 8114427"/>
              <a:gd name="connsiteY96" fmla="*/ 2154466 h 5376282"/>
              <a:gd name="connsiteX97" fmla="*/ 5574411 w 8114427"/>
              <a:gd name="connsiteY97" fmla="*/ 2130560 h 5376282"/>
              <a:gd name="connsiteX98" fmla="*/ 5604293 w 8114427"/>
              <a:gd name="connsiteY98" fmla="*/ 2088724 h 5376282"/>
              <a:gd name="connsiteX99" fmla="*/ 5646129 w 8114427"/>
              <a:gd name="connsiteY99" fmla="*/ 2064819 h 5376282"/>
              <a:gd name="connsiteX100" fmla="*/ 5634176 w 8114427"/>
              <a:gd name="connsiteY100" fmla="*/ 2046889 h 5376282"/>
              <a:gd name="connsiteX101" fmla="*/ 5634176 w 8114427"/>
              <a:gd name="connsiteY101" fmla="*/ 2011030 h 5376282"/>
              <a:gd name="connsiteX102" fmla="*/ 5670034 w 8114427"/>
              <a:gd name="connsiteY102" fmla="*/ 1975172 h 5376282"/>
              <a:gd name="connsiteX103" fmla="*/ 5670034 w 8114427"/>
              <a:gd name="connsiteY103" fmla="*/ 1957242 h 5376282"/>
              <a:gd name="connsiteX104" fmla="*/ 5735776 w 8114427"/>
              <a:gd name="connsiteY104" fmla="*/ 1819783 h 5376282"/>
              <a:gd name="connsiteX105" fmla="*/ 5753705 w 8114427"/>
              <a:gd name="connsiteY105" fmla="*/ 1813807 h 5376282"/>
              <a:gd name="connsiteX106" fmla="*/ 5843352 w 8114427"/>
              <a:gd name="connsiteY106" fmla="*/ 1795877 h 5376282"/>
              <a:gd name="connsiteX107" fmla="*/ 5855305 w 8114427"/>
              <a:gd name="connsiteY107" fmla="*/ 1795877 h 5376282"/>
              <a:gd name="connsiteX108" fmla="*/ 5879210 w 8114427"/>
              <a:gd name="connsiteY108" fmla="*/ 1765996 h 5376282"/>
              <a:gd name="connsiteX109" fmla="*/ 6070456 w 8114427"/>
              <a:gd name="connsiteY109" fmla="*/ 1789901 h 5376282"/>
              <a:gd name="connsiteX110" fmla="*/ 6219869 w 8114427"/>
              <a:gd name="connsiteY110" fmla="*/ 1807830 h 5376282"/>
              <a:gd name="connsiteX111" fmla="*/ 6291586 w 8114427"/>
              <a:gd name="connsiteY111" fmla="*/ 1849666 h 5376282"/>
              <a:gd name="connsiteX112" fmla="*/ 6327444 w 8114427"/>
              <a:gd name="connsiteY112" fmla="*/ 1897477 h 5376282"/>
              <a:gd name="connsiteX113" fmla="*/ 6333421 w 8114427"/>
              <a:gd name="connsiteY113" fmla="*/ 1939313 h 5376282"/>
              <a:gd name="connsiteX114" fmla="*/ 6423067 w 8114427"/>
              <a:gd name="connsiteY114" fmla="*/ 1951266 h 5376282"/>
              <a:gd name="connsiteX115" fmla="*/ 6452950 w 8114427"/>
              <a:gd name="connsiteY115" fmla="*/ 2017007 h 5376282"/>
              <a:gd name="connsiteX116" fmla="*/ 6512713 w 8114427"/>
              <a:gd name="connsiteY116" fmla="*/ 2046889 h 5376282"/>
              <a:gd name="connsiteX117" fmla="*/ 6584431 w 8114427"/>
              <a:gd name="connsiteY117" fmla="*/ 2118606 h 5376282"/>
              <a:gd name="connsiteX118" fmla="*/ 6620289 w 8114427"/>
              <a:gd name="connsiteY118" fmla="*/ 2256065 h 5376282"/>
              <a:gd name="connsiteX119" fmla="*/ 6703960 w 8114427"/>
              <a:gd name="connsiteY119" fmla="*/ 2381572 h 5376282"/>
              <a:gd name="connsiteX120" fmla="*/ 6745795 w 8114427"/>
              <a:gd name="connsiteY120" fmla="*/ 2501101 h 5376282"/>
              <a:gd name="connsiteX121" fmla="*/ 6829465 w 8114427"/>
              <a:gd name="connsiteY121" fmla="*/ 2560866 h 5376282"/>
              <a:gd name="connsiteX122" fmla="*/ 6889229 w 8114427"/>
              <a:gd name="connsiteY122" fmla="*/ 2650512 h 5376282"/>
              <a:gd name="connsiteX123" fmla="*/ 6948993 w 8114427"/>
              <a:gd name="connsiteY123" fmla="*/ 2758089 h 5376282"/>
              <a:gd name="connsiteX124" fmla="*/ 6996805 w 8114427"/>
              <a:gd name="connsiteY124" fmla="*/ 2805900 h 5376282"/>
              <a:gd name="connsiteX125" fmla="*/ 7068521 w 8114427"/>
              <a:gd name="connsiteY125" fmla="*/ 2829806 h 5376282"/>
              <a:gd name="connsiteX126" fmla="*/ 7080473 w 8114427"/>
              <a:gd name="connsiteY126" fmla="*/ 2907501 h 5376282"/>
              <a:gd name="connsiteX127" fmla="*/ 7086450 w 8114427"/>
              <a:gd name="connsiteY127" fmla="*/ 2979218 h 5376282"/>
              <a:gd name="connsiteX128" fmla="*/ 7104378 w 8114427"/>
              <a:gd name="connsiteY128" fmla="*/ 3080819 h 5376282"/>
              <a:gd name="connsiteX129" fmla="*/ 7146214 w 8114427"/>
              <a:gd name="connsiteY129" fmla="*/ 3182419 h 5376282"/>
              <a:gd name="connsiteX130" fmla="*/ 7176095 w 8114427"/>
              <a:gd name="connsiteY130" fmla="*/ 3194372 h 5376282"/>
              <a:gd name="connsiteX131" fmla="*/ 7200002 w 8114427"/>
              <a:gd name="connsiteY131" fmla="*/ 3260112 h 5376282"/>
              <a:gd name="connsiteX132" fmla="*/ 7277694 w 8114427"/>
              <a:gd name="connsiteY132" fmla="*/ 3361711 h 5376282"/>
              <a:gd name="connsiteX133" fmla="*/ 7385271 w 8114427"/>
              <a:gd name="connsiteY133" fmla="*/ 3391593 h 5376282"/>
              <a:gd name="connsiteX134" fmla="*/ 7451012 w 8114427"/>
              <a:gd name="connsiteY134" fmla="*/ 3445381 h 5376282"/>
              <a:gd name="connsiteX135" fmla="*/ 7558588 w 8114427"/>
              <a:gd name="connsiteY135" fmla="*/ 3451357 h 5376282"/>
              <a:gd name="connsiteX136" fmla="*/ 7630305 w 8114427"/>
              <a:gd name="connsiteY136" fmla="*/ 3517097 h 5376282"/>
              <a:gd name="connsiteX137" fmla="*/ 7702023 w 8114427"/>
              <a:gd name="connsiteY137" fmla="*/ 3546980 h 5376282"/>
              <a:gd name="connsiteX138" fmla="*/ 7857410 w 8114427"/>
              <a:gd name="connsiteY138" fmla="*/ 3535026 h 5376282"/>
              <a:gd name="connsiteX139" fmla="*/ 7970962 w 8114427"/>
              <a:gd name="connsiteY139" fmla="*/ 3588814 h 5376282"/>
              <a:gd name="connsiteX140" fmla="*/ 8012796 w 8114427"/>
              <a:gd name="connsiteY140" fmla="*/ 3612720 h 5376282"/>
              <a:gd name="connsiteX141" fmla="*/ 8090490 w 8114427"/>
              <a:gd name="connsiteY141" fmla="*/ 3564909 h 5376282"/>
              <a:gd name="connsiteX142" fmla="*/ 8108418 w 8114427"/>
              <a:gd name="connsiteY142" fmla="*/ 3558932 h 5376282"/>
              <a:gd name="connsiteX143" fmla="*/ 8114394 w 8114427"/>
              <a:gd name="connsiteY143" fmla="*/ 3720296 h 5376282"/>
              <a:gd name="connsiteX144" fmla="*/ 8030724 w 8114427"/>
              <a:gd name="connsiteY144" fmla="*/ 3893614 h 5376282"/>
              <a:gd name="connsiteX145" fmla="*/ 7970960 w 8114427"/>
              <a:gd name="connsiteY145" fmla="*/ 4054978 h 5376282"/>
              <a:gd name="connsiteX146" fmla="*/ 7929124 w 8114427"/>
              <a:gd name="connsiteY146" fmla="*/ 4365754 h 5376282"/>
              <a:gd name="connsiteX147" fmla="*/ 7911195 w 8114427"/>
              <a:gd name="connsiteY147" fmla="*/ 4568954 h 5376282"/>
              <a:gd name="connsiteX148" fmla="*/ 7917171 w 8114427"/>
              <a:gd name="connsiteY148" fmla="*/ 4736295 h 5376282"/>
              <a:gd name="connsiteX149" fmla="*/ 7917171 w 8114427"/>
              <a:gd name="connsiteY149" fmla="*/ 4867777 h 5376282"/>
              <a:gd name="connsiteX150" fmla="*/ 7929124 w 8114427"/>
              <a:gd name="connsiteY150" fmla="*/ 5029141 h 5376282"/>
              <a:gd name="connsiteX151" fmla="*/ 7893266 w 8114427"/>
              <a:gd name="connsiteY151" fmla="*/ 5166599 h 5376282"/>
              <a:gd name="connsiteX152" fmla="*/ 7905219 w 8114427"/>
              <a:gd name="connsiteY152" fmla="*/ 5280152 h 5376282"/>
              <a:gd name="connsiteX153" fmla="*/ 7935101 w 8114427"/>
              <a:gd name="connsiteY153" fmla="*/ 5369799 h 5376282"/>
              <a:gd name="connsiteX154" fmla="*/ 7911195 w 8114427"/>
              <a:gd name="connsiteY154" fmla="*/ 5369798 h 5376282"/>
              <a:gd name="connsiteX155" fmla="*/ 7815571 w 8114427"/>
              <a:gd name="connsiteY155" fmla="*/ 5327962 h 5376282"/>
              <a:gd name="connsiteX156" fmla="*/ 7725924 w 8114427"/>
              <a:gd name="connsiteY156" fmla="*/ 5286127 h 5376282"/>
              <a:gd name="connsiteX157" fmla="*/ 7678113 w 8114427"/>
              <a:gd name="connsiteY157" fmla="*/ 5292104 h 5376282"/>
              <a:gd name="connsiteX158" fmla="*/ 7546631 w 8114427"/>
              <a:gd name="connsiteY158" fmla="*/ 5298081 h 5376282"/>
              <a:gd name="connsiteX159" fmla="*/ 7474913 w 8114427"/>
              <a:gd name="connsiteY159" fmla="*/ 5310034 h 5376282"/>
              <a:gd name="connsiteX160" fmla="*/ 7445031 w 8114427"/>
              <a:gd name="connsiteY160" fmla="*/ 5339916 h 5376282"/>
              <a:gd name="connsiteX161" fmla="*/ 7259760 w 8114427"/>
              <a:gd name="connsiteY161" fmla="*/ 5298080 h 5376282"/>
              <a:gd name="connsiteX162" fmla="*/ 7214129 w 8114427"/>
              <a:gd name="connsiteY162" fmla="*/ 5192855 h 5376282"/>
              <a:gd name="connsiteX163" fmla="*/ 7179460 w 8114427"/>
              <a:gd name="connsiteY163" fmla="*/ 5214524 h 5376282"/>
              <a:gd name="connsiteX164" fmla="*/ 7144791 w 8114427"/>
              <a:gd name="connsiteY164" fmla="*/ 5179854 h 5376282"/>
              <a:gd name="connsiteX165" fmla="*/ 7127456 w 8114427"/>
              <a:gd name="connsiteY165" fmla="*/ 5218856 h 5376282"/>
              <a:gd name="connsiteX166" fmla="*/ 6915107 w 8114427"/>
              <a:gd name="connsiteY166" fmla="*/ 5145184 h 5376282"/>
              <a:gd name="connsiteX167" fmla="*/ 6893439 w 8114427"/>
              <a:gd name="connsiteY167" fmla="*/ 5097514 h 5376282"/>
              <a:gd name="connsiteX168" fmla="*/ 6941109 w 8114427"/>
              <a:gd name="connsiteY168" fmla="*/ 5054178 h 5376282"/>
              <a:gd name="connsiteX169" fmla="*/ 6906440 w 8114427"/>
              <a:gd name="connsiteY169" fmla="*/ 4976172 h 5376282"/>
              <a:gd name="connsiteX170" fmla="*/ 6863104 w 8114427"/>
              <a:gd name="connsiteY170" fmla="*/ 4980506 h 5376282"/>
              <a:gd name="connsiteX171" fmla="*/ 6880438 w 8114427"/>
              <a:gd name="connsiteY171" fmla="*/ 4928502 h 5376282"/>
              <a:gd name="connsiteX172" fmla="*/ 6780764 w 8114427"/>
              <a:gd name="connsiteY172" fmla="*/ 4928502 h 5376282"/>
              <a:gd name="connsiteX173" fmla="*/ 6750429 w 8114427"/>
              <a:gd name="connsiteY173" fmla="*/ 4958837 h 5376282"/>
              <a:gd name="connsiteX174" fmla="*/ 6715759 w 8114427"/>
              <a:gd name="connsiteY174" fmla="*/ 4950170 h 5376282"/>
              <a:gd name="connsiteX175" fmla="*/ 6702758 w 8114427"/>
              <a:gd name="connsiteY175" fmla="*/ 4915501 h 5376282"/>
              <a:gd name="connsiteX176" fmla="*/ 6698424 w 8114427"/>
              <a:gd name="connsiteY176" fmla="*/ 4824495 h 5376282"/>
              <a:gd name="connsiteX177" fmla="*/ 6681090 w 8114427"/>
              <a:gd name="connsiteY177" fmla="*/ 4729155 h 5376282"/>
              <a:gd name="connsiteX178" fmla="*/ 6685423 w 8114427"/>
              <a:gd name="connsiteY178" fmla="*/ 4659816 h 5376282"/>
              <a:gd name="connsiteX179" fmla="*/ 6620418 w 8114427"/>
              <a:gd name="connsiteY179" fmla="*/ 4573142 h 5376282"/>
              <a:gd name="connsiteX180" fmla="*/ 6624753 w 8114427"/>
              <a:gd name="connsiteY180" fmla="*/ 4425798 h 5376282"/>
              <a:gd name="connsiteX181" fmla="*/ 6529412 w 8114427"/>
              <a:gd name="connsiteY181" fmla="*/ 4304457 h 5376282"/>
              <a:gd name="connsiteX182" fmla="*/ 6494743 w 8114427"/>
              <a:gd name="connsiteY182" fmla="*/ 4261120 h 5376282"/>
              <a:gd name="connsiteX183" fmla="*/ 6438406 w 8114427"/>
              <a:gd name="connsiteY183" fmla="*/ 4274121 h 5376282"/>
              <a:gd name="connsiteX184" fmla="*/ 6395069 w 8114427"/>
              <a:gd name="connsiteY184" fmla="*/ 4252453 h 5376282"/>
              <a:gd name="connsiteX185" fmla="*/ 6356067 w 8114427"/>
              <a:gd name="connsiteY185" fmla="*/ 4174447 h 5376282"/>
              <a:gd name="connsiteX186" fmla="*/ 6299729 w 8114427"/>
              <a:gd name="connsiteY186" fmla="*/ 4183114 h 5376282"/>
              <a:gd name="connsiteX187" fmla="*/ 6243391 w 8114427"/>
              <a:gd name="connsiteY187" fmla="*/ 4204783 h 5376282"/>
              <a:gd name="connsiteX188" fmla="*/ 6165385 w 8114427"/>
              <a:gd name="connsiteY188" fmla="*/ 4209116 h 5376282"/>
              <a:gd name="connsiteX189" fmla="*/ 6161052 w 8114427"/>
              <a:gd name="connsiteY189" fmla="*/ 4174447 h 5376282"/>
              <a:gd name="connsiteX190" fmla="*/ 6182721 w 8114427"/>
              <a:gd name="connsiteY190" fmla="*/ 4165779 h 5376282"/>
              <a:gd name="connsiteX191" fmla="*/ 6139384 w 8114427"/>
              <a:gd name="connsiteY191" fmla="*/ 4126776 h 5376282"/>
              <a:gd name="connsiteX192" fmla="*/ 6100381 w 8114427"/>
              <a:gd name="connsiteY192" fmla="*/ 4113776 h 5376282"/>
              <a:gd name="connsiteX193" fmla="*/ 6018041 w 8114427"/>
              <a:gd name="connsiteY193" fmla="*/ 4035770 h 5376282"/>
              <a:gd name="connsiteX194" fmla="*/ 5840362 w 8114427"/>
              <a:gd name="connsiteY194" fmla="*/ 4014102 h 5376282"/>
              <a:gd name="connsiteX195" fmla="*/ 5788357 w 8114427"/>
              <a:gd name="connsiteY195" fmla="*/ 4027103 h 5376282"/>
              <a:gd name="connsiteX196" fmla="*/ 5736354 w 8114427"/>
              <a:gd name="connsiteY196" fmla="*/ 4035771 h 5376282"/>
              <a:gd name="connsiteX197" fmla="*/ 5745022 w 8114427"/>
              <a:gd name="connsiteY197" fmla="*/ 4079107 h 5376282"/>
              <a:gd name="connsiteX198" fmla="*/ 5801360 w 8114427"/>
              <a:gd name="connsiteY198" fmla="*/ 4157112 h 5376282"/>
              <a:gd name="connsiteX199" fmla="*/ 5801359 w 8114427"/>
              <a:gd name="connsiteY199" fmla="*/ 4339126 h 5376282"/>
              <a:gd name="connsiteX200" fmla="*/ 5675683 w 8114427"/>
              <a:gd name="connsiteY200" fmla="*/ 4365128 h 5376282"/>
              <a:gd name="connsiteX201" fmla="*/ 5558675 w 8114427"/>
              <a:gd name="connsiteY201" fmla="*/ 4352126 h 5376282"/>
              <a:gd name="connsiteX202" fmla="*/ 5467668 w 8114427"/>
              <a:gd name="connsiteY202" fmla="*/ 4330458 h 5376282"/>
              <a:gd name="connsiteX203" fmla="*/ 5406997 w 8114427"/>
              <a:gd name="connsiteY203" fmla="*/ 4352127 h 5376282"/>
              <a:gd name="connsiteX204" fmla="*/ 5359327 w 8114427"/>
              <a:gd name="connsiteY204" fmla="*/ 4399797 h 5376282"/>
              <a:gd name="connsiteX205" fmla="*/ 5298656 w 8114427"/>
              <a:gd name="connsiteY205" fmla="*/ 4443134 h 5376282"/>
              <a:gd name="connsiteX206" fmla="*/ 5272654 w 8114427"/>
              <a:gd name="connsiteY206" fmla="*/ 4486469 h 5376282"/>
              <a:gd name="connsiteX207" fmla="*/ 5198982 w 8114427"/>
              <a:gd name="connsiteY207" fmla="*/ 4521139 h 5376282"/>
              <a:gd name="connsiteX208" fmla="*/ 5203315 w 8114427"/>
              <a:gd name="connsiteY208" fmla="*/ 4577477 h 5376282"/>
              <a:gd name="connsiteX209" fmla="*/ 5185981 w 8114427"/>
              <a:gd name="connsiteY209" fmla="*/ 4616479 h 5376282"/>
              <a:gd name="connsiteX210" fmla="*/ 5190315 w 8114427"/>
              <a:gd name="connsiteY210" fmla="*/ 4677150 h 5376282"/>
              <a:gd name="connsiteX211" fmla="*/ 5216316 w 8114427"/>
              <a:gd name="connsiteY211" fmla="*/ 4737821 h 5376282"/>
              <a:gd name="connsiteX212" fmla="*/ 5164312 w 8114427"/>
              <a:gd name="connsiteY212" fmla="*/ 4733488 h 5376282"/>
              <a:gd name="connsiteX213" fmla="*/ 5138311 w 8114427"/>
              <a:gd name="connsiteY213" fmla="*/ 4776824 h 5376282"/>
              <a:gd name="connsiteX214" fmla="*/ 5073306 w 8114427"/>
              <a:gd name="connsiteY214" fmla="*/ 4824494 h 5376282"/>
              <a:gd name="connsiteX215" fmla="*/ 5073306 w 8114427"/>
              <a:gd name="connsiteY215" fmla="*/ 4941503 h 5376282"/>
              <a:gd name="connsiteX216" fmla="*/ 5042970 w 8114427"/>
              <a:gd name="connsiteY216" fmla="*/ 4971838 h 5376282"/>
              <a:gd name="connsiteX217" fmla="*/ 5016969 w 8114427"/>
              <a:gd name="connsiteY217" fmla="*/ 5231857 h 5376282"/>
              <a:gd name="connsiteX218" fmla="*/ 4973633 w 8114427"/>
              <a:gd name="connsiteY218" fmla="*/ 5366201 h 5376282"/>
              <a:gd name="connsiteX219" fmla="*/ 4947631 w 8114427"/>
              <a:gd name="connsiteY219" fmla="*/ 5309863 h 5376282"/>
              <a:gd name="connsiteX220" fmla="*/ 4886959 w 8114427"/>
              <a:gd name="connsiteY220" fmla="*/ 5318530 h 5376282"/>
              <a:gd name="connsiteX221" fmla="*/ 4808953 w 8114427"/>
              <a:gd name="connsiteY221" fmla="*/ 5288195 h 5376282"/>
              <a:gd name="connsiteX222" fmla="*/ 4813287 w 8114427"/>
              <a:gd name="connsiteY222" fmla="*/ 5223190 h 5376282"/>
              <a:gd name="connsiteX223" fmla="*/ 4765617 w 8114427"/>
              <a:gd name="connsiteY223" fmla="*/ 5205855 h 5376282"/>
              <a:gd name="connsiteX224" fmla="*/ 4665944 w 8114427"/>
              <a:gd name="connsiteY224" fmla="*/ 5249192 h 5376282"/>
              <a:gd name="connsiteX225" fmla="*/ 4657276 w 8114427"/>
              <a:gd name="connsiteY225" fmla="*/ 5197189 h 5376282"/>
              <a:gd name="connsiteX226" fmla="*/ 4700612 w 8114427"/>
              <a:gd name="connsiteY226" fmla="*/ 5136518 h 5376282"/>
              <a:gd name="connsiteX227" fmla="*/ 4665943 w 8114427"/>
              <a:gd name="connsiteY227" fmla="*/ 5062846 h 5376282"/>
              <a:gd name="connsiteX228" fmla="*/ 4587937 w 8114427"/>
              <a:gd name="connsiteY228" fmla="*/ 5015175 h 5376282"/>
              <a:gd name="connsiteX229" fmla="*/ 4488263 w 8114427"/>
              <a:gd name="connsiteY229" fmla="*/ 5006508 h 5376282"/>
              <a:gd name="connsiteX230" fmla="*/ 4457927 w 8114427"/>
              <a:gd name="connsiteY230" fmla="*/ 5015175 h 5376282"/>
              <a:gd name="connsiteX231" fmla="*/ 4462261 w 8114427"/>
              <a:gd name="connsiteY231" fmla="*/ 5067178 h 5376282"/>
              <a:gd name="connsiteX232" fmla="*/ 4388589 w 8114427"/>
              <a:gd name="connsiteY232" fmla="*/ 5114849 h 5376282"/>
              <a:gd name="connsiteX233" fmla="*/ 4462261 w 8114427"/>
              <a:gd name="connsiteY233" fmla="*/ 5266528 h 5376282"/>
              <a:gd name="connsiteX234" fmla="*/ 4405924 w 8114427"/>
              <a:gd name="connsiteY234" fmla="*/ 5266528 h 5376282"/>
              <a:gd name="connsiteX235" fmla="*/ 4384256 w 8114427"/>
              <a:gd name="connsiteY235" fmla="*/ 5262193 h 5376282"/>
              <a:gd name="connsiteX236" fmla="*/ 4349588 w 8114427"/>
              <a:gd name="connsiteY236" fmla="*/ 5262193 h 5376282"/>
              <a:gd name="connsiteX237" fmla="*/ 4340919 w 8114427"/>
              <a:gd name="connsiteY237" fmla="*/ 5270860 h 5376282"/>
              <a:gd name="connsiteX238" fmla="*/ 4210910 w 8114427"/>
              <a:gd name="connsiteY238" fmla="*/ 5097514 h 5376282"/>
              <a:gd name="connsiteX239" fmla="*/ 4059232 w 8114427"/>
              <a:gd name="connsiteY239" fmla="*/ 4915502 h 5376282"/>
              <a:gd name="connsiteX240" fmla="*/ 4033230 w 8114427"/>
              <a:gd name="connsiteY240" fmla="*/ 4919835 h 5376282"/>
              <a:gd name="connsiteX241" fmla="*/ 3985560 w 8114427"/>
              <a:gd name="connsiteY241" fmla="*/ 4798492 h 5376282"/>
              <a:gd name="connsiteX242" fmla="*/ 3881553 w 8114427"/>
              <a:gd name="connsiteY242" fmla="*/ 4690151 h 5376282"/>
              <a:gd name="connsiteX243" fmla="*/ 3838216 w 8114427"/>
              <a:gd name="connsiteY243" fmla="*/ 4586143 h 5376282"/>
              <a:gd name="connsiteX244" fmla="*/ 3755877 w 8114427"/>
              <a:gd name="connsiteY244" fmla="*/ 4490803 h 5376282"/>
              <a:gd name="connsiteX245" fmla="*/ 3569530 w 8114427"/>
              <a:gd name="connsiteY245" fmla="*/ 4334792 h 5376282"/>
              <a:gd name="connsiteX246" fmla="*/ 3465522 w 8114427"/>
              <a:gd name="connsiteY246" fmla="*/ 4243785 h 5376282"/>
              <a:gd name="connsiteX247" fmla="*/ 3391850 w 8114427"/>
              <a:gd name="connsiteY247" fmla="*/ 4161446 h 5376282"/>
              <a:gd name="connsiteX248" fmla="*/ 3365848 w 8114427"/>
              <a:gd name="connsiteY248" fmla="*/ 4096441 h 5376282"/>
              <a:gd name="connsiteX249" fmla="*/ 3296510 w 8114427"/>
              <a:gd name="connsiteY249" fmla="*/ 4035770 h 5376282"/>
              <a:gd name="connsiteX250" fmla="*/ 3279175 w 8114427"/>
              <a:gd name="connsiteY250" fmla="*/ 3966432 h 5376282"/>
              <a:gd name="connsiteX251" fmla="*/ 3248839 w 8114427"/>
              <a:gd name="connsiteY251" fmla="*/ 3936096 h 5376282"/>
              <a:gd name="connsiteX252" fmla="*/ 3240172 w 8114427"/>
              <a:gd name="connsiteY252" fmla="*/ 3905760 h 5376282"/>
              <a:gd name="connsiteX253" fmla="*/ 3114497 w 8114427"/>
              <a:gd name="connsiteY253" fmla="*/ 3797419 h 5376282"/>
              <a:gd name="connsiteX254" fmla="*/ 2980153 w 8114427"/>
              <a:gd name="connsiteY254" fmla="*/ 3758416 h 5376282"/>
              <a:gd name="connsiteX255" fmla="*/ 2923815 w 8114427"/>
              <a:gd name="connsiteY255" fmla="*/ 3697746 h 5376282"/>
              <a:gd name="connsiteX256" fmla="*/ 2867480 w 8114427"/>
              <a:gd name="connsiteY256" fmla="*/ 3650075 h 5376282"/>
              <a:gd name="connsiteX257" fmla="*/ 2806810 w 8114427"/>
              <a:gd name="connsiteY257" fmla="*/ 3637074 h 5376282"/>
              <a:gd name="connsiteX258" fmla="*/ 2798142 w 8114427"/>
              <a:gd name="connsiteY258" fmla="*/ 3524399 h 5376282"/>
              <a:gd name="connsiteX259" fmla="*/ 2798143 w 8114427"/>
              <a:gd name="connsiteY259" fmla="*/ 3463728 h 5376282"/>
              <a:gd name="connsiteX260" fmla="*/ 2884816 w 8114427"/>
              <a:gd name="connsiteY260" fmla="*/ 3351053 h 5376282"/>
              <a:gd name="connsiteX261" fmla="*/ 2880504 w 8114427"/>
              <a:gd name="connsiteY261" fmla="*/ 3250100 h 5376282"/>
              <a:gd name="connsiteX262" fmla="*/ 2810649 w 8114427"/>
              <a:gd name="connsiteY262" fmla="*/ 3120674 h 5376282"/>
              <a:gd name="connsiteX263" fmla="*/ 2719113 w 8114427"/>
              <a:gd name="connsiteY263" fmla="*/ 3110284 h 5376282"/>
              <a:gd name="connsiteX264" fmla="*/ 2659973 w 8114427"/>
              <a:gd name="connsiteY264" fmla="*/ 3080958 h 5376282"/>
              <a:gd name="connsiteX0" fmla="*/ 1516946 w 8114427"/>
              <a:gd name="connsiteY0" fmla="*/ 3912954 h 5376282"/>
              <a:gd name="connsiteX1" fmla="*/ 1450773 w 8114427"/>
              <a:gd name="connsiteY1" fmla="*/ 3161445 h 5376282"/>
              <a:gd name="connsiteX2" fmla="*/ 1300755 w 8114427"/>
              <a:gd name="connsiteY2" fmla="*/ 3020950 h 5376282"/>
              <a:gd name="connsiteX3" fmla="*/ 1222175 w 8114427"/>
              <a:gd name="connsiteY3" fmla="*/ 2947132 h 5376282"/>
              <a:gd name="connsiteX4" fmla="*/ 1286468 w 8114427"/>
              <a:gd name="connsiteY4" fmla="*/ 2849501 h 5376282"/>
              <a:gd name="connsiteX5" fmla="*/ 1117399 w 8114427"/>
              <a:gd name="connsiteY5" fmla="*/ 2882837 h 5376282"/>
              <a:gd name="connsiteX6" fmla="*/ 1048343 w 8114427"/>
              <a:gd name="connsiteY6" fmla="*/ 2916176 h 5376282"/>
              <a:gd name="connsiteX7" fmla="*/ 903086 w 8114427"/>
              <a:gd name="connsiteY7" fmla="*/ 2778063 h 5376282"/>
              <a:gd name="connsiteX8" fmla="*/ 845937 w 8114427"/>
              <a:gd name="connsiteY8" fmla="*/ 2687575 h 5376282"/>
              <a:gd name="connsiteX9" fmla="*/ 714968 w 8114427"/>
              <a:gd name="connsiteY9" fmla="*/ 2630426 h 5376282"/>
              <a:gd name="connsiteX10" fmla="*/ 703062 w 8114427"/>
              <a:gd name="connsiteY10" fmla="*/ 2544701 h 5376282"/>
              <a:gd name="connsiteX11" fmla="*/ 598286 w 8114427"/>
              <a:gd name="connsiteY11" fmla="*/ 2423257 h 5376282"/>
              <a:gd name="connsiteX12" fmla="*/ 476843 w 8114427"/>
              <a:gd name="connsiteY12" fmla="*/ 2287526 h 5376282"/>
              <a:gd name="connsiteX13" fmla="*/ 622100 w 8114427"/>
              <a:gd name="connsiteY13" fmla="*/ 2330388 h 5376282"/>
              <a:gd name="connsiteX14" fmla="*/ 719731 w 8114427"/>
              <a:gd name="connsiteY14" fmla="*/ 2366107 h 5376282"/>
              <a:gd name="connsiteX15" fmla="*/ 829268 w 8114427"/>
              <a:gd name="connsiteY15" fmla="*/ 2330388 h 5376282"/>
              <a:gd name="connsiteX16" fmla="*/ 933092 w 8114427"/>
              <a:gd name="connsiteY16" fmla="*/ 2462308 h 5376282"/>
              <a:gd name="connsiteX17" fmla="*/ 979286 w 8114427"/>
              <a:gd name="connsiteY17" fmla="*/ 2406588 h 5376282"/>
              <a:gd name="connsiteX18" fmla="*/ 895943 w 8114427"/>
              <a:gd name="connsiteY18" fmla="*/ 2383251 h 5376282"/>
              <a:gd name="connsiteX19" fmla="*/ 897848 w 8114427"/>
              <a:gd name="connsiteY19" fmla="*/ 2294669 h 5376282"/>
              <a:gd name="connsiteX20" fmla="*/ 953093 w 8114427"/>
              <a:gd name="connsiteY20" fmla="*/ 2040828 h 5376282"/>
              <a:gd name="connsiteX21" fmla="*/ 882262 w 8114427"/>
              <a:gd name="connsiteY21" fmla="*/ 1952938 h 5376282"/>
              <a:gd name="connsiteX22" fmla="*/ 819649 w 8114427"/>
              <a:gd name="connsiteY22" fmla="*/ 1842296 h 5376282"/>
              <a:gd name="connsiteX23" fmla="*/ 724892 w 8114427"/>
              <a:gd name="connsiteY23" fmla="*/ 1694990 h 5376282"/>
              <a:gd name="connsiteX24" fmla="*/ 582758 w 8114427"/>
              <a:gd name="connsiteY24" fmla="*/ 1570351 h 5376282"/>
              <a:gd name="connsiteX25" fmla="*/ 490044 w 8114427"/>
              <a:gd name="connsiteY25" fmla="*/ 1461969 h 5376282"/>
              <a:gd name="connsiteX26" fmla="*/ 398787 w 8114427"/>
              <a:gd name="connsiteY26" fmla="*/ 1377494 h 5376282"/>
              <a:gd name="connsiteX27" fmla="*/ 373643 w 8114427"/>
              <a:gd name="connsiteY27" fmla="*/ 1258831 h 5376282"/>
              <a:gd name="connsiteX28" fmla="*/ 379402 w 8114427"/>
              <a:gd name="connsiteY28" fmla="*/ 1151904 h 5376282"/>
              <a:gd name="connsiteX29" fmla="*/ 343327 w 8114427"/>
              <a:gd name="connsiteY29" fmla="*/ 1054238 h 5376282"/>
              <a:gd name="connsiteX30" fmla="*/ 302947 w 8114427"/>
              <a:gd name="connsiteY30" fmla="*/ 996082 h 5376282"/>
              <a:gd name="connsiteX31" fmla="*/ 307902 w 8114427"/>
              <a:gd name="connsiteY31" fmla="*/ 860731 h 5376282"/>
              <a:gd name="connsiteX32" fmla="*/ 218162 w 8114427"/>
              <a:gd name="connsiteY32" fmla="*/ 767429 h 5376282"/>
              <a:gd name="connsiteX33" fmla="*/ 238786 w 8114427"/>
              <a:gd name="connsiteY33" fmla="*/ 673694 h 5376282"/>
              <a:gd name="connsiteX34" fmla="*/ 131859 w 8114427"/>
              <a:gd name="connsiteY34" fmla="*/ 414074 h 5376282"/>
              <a:gd name="connsiteX35" fmla="*/ 179454 w 8114427"/>
              <a:gd name="connsiteY35" fmla="*/ 360503 h 5376282"/>
              <a:gd name="connsiteX36" fmla="*/ 91696 w 8114427"/>
              <a:gd name="connsiteY36" fmla="*/ 241499 h 5376282"/>
              <a:gd name="connsiteX37" fmla="*/ 44535 w 8114427"/>
              <a:gd name="connsiteY37" fmla="*/ 106364 h 5376282"/>
              <a:gd name="connsiteX38" fmla="*/ 73903 w 8114427"/>
              <a:gd name="connsiteY38" fmla="*/ 3029 h 5376282"/>
              <a:gd name="connsiteX39" fmla="*/ 914999 w 8114427"/>
              <a:gd name="connsiteY39" fmla="*/ 32694 h 5376282"/>
              <a:gd name="connsiteX40" fmla="*/ 985387 w 8114427"/>
              <a:gd name="connsiteY40" fmla="*/ 86035 h 5376282"/>
              <a:gd name="connsiteX41" fmla="*/ 1040724 w 8114427"/>
              <a:gd name="connsiteY41" fmla="*/ 212028 h 5376282"/>
              <a:gd name="connsiteX42" fmla="*/ 2217091 w 8114427"/>
              <a:gd name="connsiteY42" fmla="*/ 808490 h 5376282"/>
              <a:gd name="connsiteX43" fmla="*/ 2789562 w 8114427"/>
              <a:gd name="connsiteY43" fmla="*/ 907056 h 5376282"/>
              <a:gd name="connsiteX44" fmla="*/ 3280035 w 8114427"/>
              <a:gd name="connsiteY44" fmla="*/ 953195 h 5376282"/>
              <a:gd name="connsiteX45" fmla="*/ 3494599 w 8114427"/>
              <a:gd name="connsiteY45" fmla="*/ 977101 h 5376282"/>
              <a:gd name="connsiteX46" fmla="*/ 3506552 w 8114427"/>
              <a:gd name="connsiteY46" fmla="*/ 977101 h 5376282"/>
              <a:gd name="connsiteX47" fmla="*/ 3518505 w 8114427"/>
              <a:gd name="connsiteY47" fmla="*/ 779877 h 5376282"/>
              <a:gd name="connsiteX48" fmla="*/ 3518505 w 8114427"/>
              <a:gd name="connsiteY48" fmla="*/ 773901 h 5376282"/>
              <a:gd name="connsiteX49" fmla="*/ 3655964 w 8114427"/>
              <a:gd name="connsiteY49" fmla="*/ 773901 h 5376282"/>
              <a:gd name="connsiteX50" fmla="*/ 4205799 w 8114427"/>
              <a:gd name="connsiteY50" fmla="*/ 821713 h 5376282"/>
              <a:gd name="connsiteX51" fmla="*/ 4241658 w 8114427"/>
              <a:gd name="connsiteY51" fmla="*/ 821713 h 5376282"/>
              <a:gd name="connsiteX52" fmla="*/ 4271540 w 8114427"/>
              <a:gd name="connsiteY52" fmla="*/ 851595 h 5376282"/>
              <a:gd name="connsiteX53" fmla="*/ 4295446 w 8114427"/>
              <a:gd name="connsiteY53" fmla="*/ 905383 h 5376282"/>
              <a:gd name="connsiteX54" fmla="*/ 4301423 w 8114427"/>
              <a:gd name="connsiteY54" fmla="*/ 953195 h 5376282"/>
              <a:gd name="connsiteX55" fmla="*/ 4343258 w 8114427"/>
              <a:gd name="connsiteY55" fmla="*/ 1001007 h 5376282"/>
              <a:gd name="connsiteX56" fmla="*/ 4408999 w 8114427"/>
              <a:gd name="connsiteY56" fmla="*/ 1012960 h 5376282"/>
              <a:gd name="connsiteX57" fmla="*/ 4462787 w 8114427"/>
              <a:gd name="connsiteY57" fmla="*/ 1060772 h 5376282"/>
              <a:gd name="connsiteX58" fmla="*/ 4504623 w 8114427"/>
              <a:gd name="connsiteY58" fmla="*/ 1114560 h 5376282"/>
              <a:gd name="connsiteX59" fmla="*/ 4558411 w 8114427"/>
              <a:gd name="connsiteY59" fmla="*/ 1168348 h 5376282"/>
              <a:gd name="connsiteX60" fmla="*/ 4576340 w 8114427"/>
              <a:gd name="connsiteY60" fmla="*/ 1198230 h 5376282"/>
              <a:gd name="connsiteX61" fmla="*/ 4630129 w 8114427"/>
              <a:gd name="connsiteY61" fmla="*/ 1246042 h 5376282"/>
              <a:gd name="connsiteX62" fmla="*/ 4683917 w 8114427"/>
              <a:gd name="connsiteY62" fmla="*/ 1293854 h 5376282"/>
              <a:gd name="connsiteX63" fmla="*/ 4689893 w 8114427"/>
              <a:gd name="connsiteY63" fmla="*/ 1293854 h 5376282"/>
              <a:gd name="connsiteX64" fmla="*/ 4749658 w 8114427"/>
              <a:gd name="connsiteY64" fmla="*/ 1311783 h 5376282"/>
              <a:gd name="connsiteX65" fmla="*/ 4791493 w 8114427"/>
              <a:gd name="connsiteY65" fmla="*/ 1365572 h 5376282"/>
              <a:gd name="connsiteX66" fmla="*/ 4797470 w 8114427"/>
              <a:gd name="connsiteY66" fmla="*/ 1377524 h 5376282"/>
              <a:gd name="connsiteX67" fmla="*/ 4821376 w 8114427"/>
              <a:gd name="connsiteY67" fmla="*/ 1401430 h 5376282"/>
              <a:gd name="connsiteX68" fmla="*/ 4845281 w 8114427"/>
              <a:gd name="connsiteY68" fmla="*/ 1443266 h 5376282"/>
              <a:gd name="connsiteX69" fmla="*/ 4851258 w 8114427"/>
              <a:gd name="connsiteY69" fmla="*/ 1491077 h 5376282"/>
              <a:gd name="connsiteX70" fmla="*/ 4863211 w 8114427"/>
              <a:gd name="connsiteY70" fmla="*/ 1514983 h 5376282"/>
              <a:gd name="connsiteX71" fmla="*/ 4887117 w 8114427"/>
              <a:gd name="connsiteY71" fmla="*/ 1544866 h 5376282"/>
              <a:gd name="connsiteX72" fmla="*/ 4911023 w 8114427"/>
              <a:gd name="connsiteY72" fmla="*/ 1580724 h 5376282"/>
              <a:gd name="connsiteX73" fmla="*/ 4922976 w 8114427"/>
              <a:gd name="connsiteY73" fmla="*/ 1610607 h 5376282"/>
              <a:gd name="connsiteX74" fmla="*/ 4899070 w 8114427"/>
              <a:gd name="connsiteY74" fmla="*/ 1664395 h 5376282"/>
              <a:gd name="connsiteX75" fmla="*/ 4922976 w 8114427"/>
              <a:gd name="connsiteY75" fmla="*/ 1712207 h 5376282"/>
              <a:gd name="connsiteX76" fmla="*/ 4934929 w 8114427"/>
              <a:gd name="connsiteY76" fmla="*/ 1742089 h 5376282"/>
              <a:gd name="connsiteX77" fmla="*/ 4952858 w 8114427"/>
              <a:gd name="connsiteY77" fmla="*/ 1783924 h 5376282"/>
              <a:gd name="connsiteX78" fmla="*/ 4964811 w 8114427"/>
              <a:gd name="connsiteY78" fmla="*/ 1801854 h 5376282"/>
              <a:gd name="connsiteX79" fmla="*/ 4964811 w 8114427"/>
              <a:gd name="connsiteY79" fmla="*/ 1831736 h 5376282"/>
              <a:gd name="connsiteX80" fmla="*/ 5012623 w 8114427"/>
              <a:gd name="connsiteY80" fmla="*/ 1891501 h 5376282"/>
              <a:gd name="connsiteX81" fmla="*/ 5042505 w 8114427"/>
              <a:gd name="connsiteY81" fmla="*/ 1909430 h 5376282"/>
              <a:gd name="connsiteX82" fmla="*/ 5048481 w 8114427"/>
              <a:gd name="connsiteY82" fmla="*/ 1903454 h 5376282"/>
              <a:gd name="connsiteX83" fmla="*/ 5090317 w 8114427"/>
              <a:gd name="connsiteY83" fmla="*/ 1921383 h 5376282"/>
              <a:gd name="connsiteX84" fmla="*/ 5144105 w 8114427"/>
              <a:gd name="connsiteY84" fmla="*/ 1969195 h 5376282"/>
              <a:gd name="connsiteX85" fmla="*/ 5185940 w 8114427"/>
              <a:gd name="connsiteY85" fmla="*/ 2005054 h 5376282"/>
              <a:gd name="connsiteX86" fmla="*/ 5221799 w 8114427"/>
              <a:gd name="connsiteY86" fmla="*/ 2017007 h 5376282"/>
              <a:gd name="connsiteX87" fmla="*/ 5275587 w 8114427"/>
              <a:gd name="connsiteY87" fmla="*/ 2028960 h 5376282"/>
              <a:gd name="connsiteX88" fmla="*/ 5275587 w 8114427"/>
              <a:gd name="connsiteY88" fmla="*/ 2052866 h 5376282"/>
              <a:gd name="connsiteX89" fmla="*/ 5323399 w 8114427"/>
              <a:gd name="connsiteY89" fmla="*/ 2082748 h 5376282"/>
              <a:gd name="connsiteX90" fmla="*/ 5359258 w 8114427"/>
              <a:gd name="connsiteY90" fmla="*/ 2088724 h 5376282"/>
              <a:gd name="connsiteX91" fmla="*/ 5401093 w 8114427"/>
              <a:gd name="connsiteY91" fmla="*/ 2124583 h 5376282"/>
              <a:gd name="connsiteX92" fmla="*/ 5430976 w 8114427"/>
              <a:gd name="connsiteY92" fmla="*/ 2142513 h 5376282"/>
              <a:gd name="connsiteX93" fmla="*/ 5442929 w 8114427"/>
              <a:gd name="connsiteY93" fmla="*/ 2148489 h 5376282"/>
              <a:gd name="connsiteX94" fmla="*/ 5466834 w 8114427"/>
              <a:gd name="connsiteY94" fmla="*/ 2154466 h 5376282"/>
              <a:gd name="connsiteX95" fmla="*/ 5526599 w 8114427"/>
              <a:gd name="connsiteY95" fmla="*/ 2178372 h 5376282"/>
              <a:gd name="connsiteX96" fmla="*/ 5550505 w 8114427"/>
              <a:gd name="connsiteY96" fmla="*/ 2154466 h 5376282"/>
              <a:gd name="connsiteX97" fmla="*/ 5574411 w 8114427"/>
              <a:gd name="connsiteY97" fmla="*/ 2130560 h 5376282"/>
              <a:gd name="connsiteX98" fmla="*/ 5604293 w 8114427"/>
              <a:gd name="connsiteY98" fmla="*/ 2088724 h 5376282"/>
              <a:gd name="connsiteX99" fmla="*/ 5646129 w 8114427"/>
              <a:gd name="connsiteY99" fmla="*/ 2064819 h 5376282"/>
              <a:gd name="connsiteX100" fmla="*/ 5634176 w 8114427"/>
              <a:gd name="connsiteY100" fmla="*/ 2046889 h 5376282"/>
              <a:gd name="connsiteX101" fmla="*/ 5634176 w 8114427"/>
              <a:gd name="connsiteY101" fmla="*/ 2011030 h 5376282"/>
              <a:gd name="connsiteX102" fmla="*/ 5670034 w 8114427"/>
              <a:gd name="connsiteY102" fmla="*/ 1975172 h 5376282"/>
              <a:gd name="connsiteX103" fmla="*/ 5670034 w 8114427"/>
              <a:gd name="connsiteY103" fmla="*/ 1957242 h 5376282"/>
              <a:gd name="connsiteX104" fmla="*/ 5735776 w 8114427"/>
              <a:gd name="connsiteY104" fmla="*/ 1819783 h 5376282"/>
              <a:gd name="connsiteX105" fmla="*/ 5753705 w 8114427"/>
              <a:gd name="connsiteY105" fmla="*/ 1813807 h 5376282"/>
              <a:gd name="connsiteX106" fmla="*/ 5843352 w 8114427"/>
              <a:gd name="connsiteY106" fmla="*/ 1795877 h 5376282"/>
              <a:gd name="connsiteX107" fmla="*/ 5855305 w 8114427"/>
              <a:gd name="connsiteY107" fmla="*/ 1795877 h 5376282"/>
              <a:gd name="connsiteX108" fmla="*/ 5879210 w 8114427"/>
              <a:gd name="connsiteY108" fmla="*/ 1765996 h 5376282"/>
              <a:gd name="connsiteX109" fmla="*/ 6070456 w 8114427"/>
              <a:gd name="connsiteY109" fmla="*/ 1789901 h 5376282"/>
              <a:gd name="connsiteX110" fmla="*/ 6219869 w 8114427"/>
              <a:gd name="connsiteY110" fmla="*/ 1807830 h 5376282"/>
              <a:gd name="connsiteX111" fmla="*/ 6291586 w 8114427"/>
              <a:gd name="connsiteY111" fmla="*/ 1849666 h 5376282"/>
              <a:gd name="connsiteX112" fmla="*/ 6327444 w 8114427"/>
              <a:gd name="connsiteY112" fmla="*/ 1897477 h 5376282"/>
              <a:gd name="connsiteX113" fmla="*/ 6333421 w 8114427"/>
              <a:gd name="connsiteY113" fmla="*/ 1939313 h 5376282"/>
              <a:gd name="connsiteX114" fmla="*/ 6423067 w 8114427"/>
              <a:gd name="connsiteY114" fmla="*/ 1951266 h 5376282"/>
              <a:gd name="connsiteX115" fmla="*/ 6452950 w 8114427"/>
              <a:gd name="connsiteY115" fmla="*/ 2017007 h 5376282"/>
              <a:gd name="connsiteX116" fmla="*/ 6512713 w 8114427"/>
              <a:gd name="connsiteY116" fmla="*/ 2046889 h 5376282"/>
              <a:gd name="connsiteX117" fmla="*/ 6584431 w 8114427"/>
              <a:gd name="connsiteY117" fmla="*/ 2118606 h 5376282"/>
              <a:gd name="connsiteX118" fmla="*/ 6620289 w 8114427"/>
              <a:gd name="connsiteY118" fmla="*/ 2256065 h 5376282"/>
              <a:gd name="connsiteX119" fmla="*/ 6703960 w 8114427"/>
              <a:gd name="connsiteY119" fmla="*/ 2381572 h 5376282"/>
              <a:gd name="connsiteX120" fmla="*/ 6745795 w 8114427"/>
              <a:gd name="connsiteY120" fmla="*/ 2501101 h 5376282"/>
              <a:gd name="connsiteX121" fmla="*/ 6829465 w 8114427"/>
              <a:gd name="connsiteY121" fmla="*/ 2560866 h 5376282"/>
              <a:gd name="connsiteX122" fmla="*/ 6889229 w 8114427"/>
              <a:gd name="connsiteY122" fmla="*/ 2650512 h 5376282"/>
              <a:gd name="connsiteX123" fmla="*/ 6948993 w 8114427"/>
              <a:gd name="connsiteY123" fmla="*/ 2758089 h 5376282"/>
              <a:gd name="connsiteX124" fmla="*/ 6996805 w 8114427"/>
              <a:gd name="connsiteY124" fmla="*/ 2805900 h 5376282"/>
              <a:gd name="connsiteX125" fmla="*/ 7068521 w 8114427"/>
              <a:gd name="connsiteY125" fmla="*/ 2829806 h 5376282"/>
              <a:gd name="connsiteX126" fmla="*/ 7080473 w 8114427"/>
              <a:gd name="connsiteY126" fmla="*/ 2907501 h 5376282"/>
              <a:gd name="connsiteX127" fmla="*/ 7086450 w 8114427"/>
              <a:gd name="connsiteY127" fmla="*/ 2979218 h 5376282"/>
              <a:gd name="connsiteX128" fmla="*/ 7104378 w 8114427"/>
              <a:gd name="connsiteY128" fmla="*/ 3080819 h 5376282"/>
              <a:gd name="connsiteX129" fmla="*/ 7146214 w 8114427"/>
              <a:gd name="connsiteY129" fmla="*/ 3182419 h 5376282"/>
              <a:gd name="connsiteX130" fmla="*/ 7176095 w 8114427"/>
              <a:gd name="connsiteY130" fmla="*/ 3194372 h 5376282"/>
              <a:gd name="connsiteX131" fmla="*/ 7200002 w 8114427"/>
              <a:gd name="connsiteY131" fmla="*/ 3260112 h 5376282"/>
              <a:gd name="connsiteX132" fmla="*/ 7277694 w 8114427"/>
              <a:gd name="connsiteY132" fmla="*/ 3361711 h 5376282"/>
              <a:gd name="connsiteX133" fmla="*/ 7385271 w 8114427"/>
              <a:gd name="connsiteY133" fmla="*/ 3391593 h 5376282"/>
              <a:gd name="connsiteX134" fmla="*/ 7451012 w 8114427"/>
              <a:gd name="connsiteY134" fmla="*/ 3445381 h 5376282"/>
              <a:gd name="connsiteX135" fmla="*/ 7558588 w 8114427"/>
              <a:gd name="connsiteY135" fmla="*/ 3451357 h 5376282"/>
              <a:gd name="connsiteX136" fmla="*/ 7630305 w 8114427"/>
              <a:gd name="connsiteY136" fmla="*/ 3517097 h 5376282"/>
              <a:gd name="connsiteX137" fmla="*/ 7702023 w 8114427"/>
              <a:gd name="connsiteY137" fmla="*/ 3546980 h 5376282"/>
              <a:gd name="connsiteX138" fmla="*/ 7857410 w 8114427"/>
              <a:gd name="connsiteY138" fmla="*/ 3535026 h 5376282"/>
              <a:gd name="connsiteX139" fmla="*/ 7970962 w 8114427"/>
              <a:gd name="connsiteY139" fmla="*/ 3588814 h 5376282"/>
              <a:gd name="connsiteX140" fmla="*/ 8012796 w 8114427"/>
              <a:gd name="connsiteY140" fmla="*/ 3612720 h 5376282"/>
              <a:gd name="connsiteX141" fmla="*/ 8090490 w 8114427"/>
              <a:gd name="connsiteY141" fmla="*/ 3564909 h 5376282"/>
              <a:gd name="connsiteX142" fmla="*/ 8108418 w 8114427"/>
              <a:gd name="connsiteY142" fmla="*/ 3558932 h 5376282"/>
              <a:gd name="connsiteX143" fmla="*/ 8114394 w 8114427"/>
              <a:gd name="connsiteY143" fmla="*/ 3720296 h 5376282"/>
              <a:gd name="connsiteX144" fmla="*/ 8030724 w 8114427"/>
              <a:gd name="connsiteY144" fmla="*/ 3893614 h 5376282"/>
              <a:gd name="connsiteX145" fmla="*/ 7970960 w 8114427"/>
              <a:gd name="connsiteY145" fmla="*/ 4054978 h 5376282"/>
              <a:gd name="connsiteX146" fmla="*/ 7929124 w 8114427"/>
              <a:gd name="connsiteY146" fmla="*/ 4365754 h 5376282"/>
              <a:gd name="connsiteX147" fmla="*/ 7911195 w 8114427"/>
              <a:gd name="connsiteY147" fmla="*/ 4568954 h 5376282"/>
              <a:gd name="connsiteX148" fmla="*/ 7917171 w 8114427"/>
              <a:gd name="connsiteY148" fmla="*/ 4736295 h 5376282"/>
              <a:gd name="connsiteX149" fmla="*/ 7917171 w 8114427"/>
              <a:gd name="connsiteY149" fmla="*/ 4867777 h 5376282"/>
              <a:gd name="connsiteX150" fmla="*/ 7929124 w 8114427"/>
              <a:gd name="connsiteY150" fmla="*/ 5029141 h 5376282"/>
              <a:gd name="connsiteX151" fmla="*/ 7893266 w 8114427"/>
              <a:gd name="connsiteY151" fmla="*/ 5166599 h 5376282"/>
              <a:gd name="connsiteX152" fmla="*/ 7905219 w 8114427"/>
              <a:gd name="connsiteY152" fmla="*/ 5280152 h 5376282"/>
              <a:gd name="connsiteX153" fmla="*/ 7935101 w 8114427"/>
              <a:gd name="connsiteY153" fmla="*/ 5369799 h 5376282"/>
              <a:gd name="connsiteX154" fmla="*/ 7911195 w 8114427"/>
              <a:gd name="connsiteY154" fmla="*/ 5369798 h 5376282"/>
              <a:gd name="connsiteX155" fmla="*/ 7815571 w 8114427"/>
              <a:gd name="connsiteY155" fmla="*/ 5327962 h 5376282"/>
              <a:gd name="connsiteX156" fmla="*/ 7725924 w 8114427"/>
              <a:gd name="connsiteY156" fmla="*/ 5286127 h 5376282"/>
              <a:gd name="connsiteX157" fmla="*/ 7678113 w 8114427"/>
              <a:gd name="connsiteY157" fmla="*/ 5292104 h 5376282"/>
              <a:gd name="connsiteX158" fmla="*/ 7546631 w 8114427"/>
              <a:gd name="connsiteY158" fmla="*/ 5298081 h 5376282"/>
              <a:gd name="connsiteX159" fmla="*/ 7474913 w 8114427"/>
              <a:gd name="connsiteY159" fmla="*/ 5310034 h 5376282"/>
              <a:gd name="connsiteX160" fmla="*/ 7445031 w 8114427"/>
              <a:gd name="connsiteY160" fmla="*/ 5339916 h 5376282"/>
              <a:gd name="connsiteX161" fmla="*/ 7259760 w 8114427"/>
              <a:gd name="connsiteY161" fmla="*/ 5298080 h 5376282"/>
              <a:gd name="connsiteX162" fmla="*/ 7214129 w 8114427"/>
              <a:gd name="connsiteY162" fmla="*/ 5192855 h 5376282"/>
              <a:gd name="connsiteX163" fmla="*/ 7179460 w 8114427"/>
              <a:gd name="connsiteY163" fmla="*/ 5214524 h 5376282"/>
              <a:gd name="connsiteX164" fmla="*/ 7144791 w 8114427"/>
              <a:gd name="connsiteY164" fmla="*/ 5179854 h 5376282"/>
              <a:gd name="connsiteX165" fmla="*/ 7127456 w 8114427"/>
              <a:gd name="connsiteY165" fmla="*/ 5218856 h 5376282"/>
              <a:gd name="connsiteX166" fmla="*/ 6915107 w 8114427"/>
              <a:gd name="connsiteY166" fmla="*/ 5145184 h 5376282"/>
              <a:gd name="connsiteX167" fmla="*/ 6893439 w 8114427"/>
              <a:gd name="connsiteY167" fmla="*/ 5097514 h 5376282"/>
              <a:gd name="connsiteX168" fmla="*/ 6941109 w 8114427"/>
              <a:gd name="connsiteY168" fmla="*/ 5054178 h 5376282"/>
              <a:gd name="connsiteX169" fmla="*/ 6906440 w 8114427"/>
              <a:gd name="connsiteY169" fmla="*/ 4976172 h 5376282"/>
              <a:gd name="connsiteX170" fmla="*/ 6863104 w 8114427"/>
              <a:gd name="connsiteY170" fmla="*/ 4980506 h 5376282"/>
              <a:gd name="connsiteX171" fmla="*/ 6880438 w 8114427"/>
              <a:gd name="connsiteY171" fmla="*/ 4928502 h 5376282"/>
              <a:gd name="connsiteX172" fmla="*/ 6780764 w 8114427"/>
              <a:gd name="connsiteY172" fmla="*/ 4928502 h 5376282"/>
              <a:gd name="connsiteX173" fmla="*/ 6750429 w 8114427"/>
              <a:gd name="connsiteY173" fmla="*/ 4958837 h 5376282"/>
              <a:gd name="connsiteX174" fmla="*/ 6715759 w 8114427"/>
              <a:gd name="connsiteY174" fmla="*/ 4950170 h 5376282"/>
              <a:gd name="connsiteX175" fmla="*/ 6702758 w 8114427"/>
              <a:gd name="connsiteY175" fmla="*/ 4915501 h 5376282"/>
              <a:gd name="connsiteX176" fmla="*/ 6698424 w 8114427"/>
              <a:gd name="connsiteY176" fmla="*/ 4824495 h 5376282"/>
              <a:gd name="connsiteX177" fmla="*/ 6681090 w 8114427"/>
              <a:gd name="connsiteY177" fmla="*/ 4729155 h 5376282"/>
              <a:gd name="connsiteX178" fmla="*/ 6685423 w 8114427"/>
              <a:gd name="connsiteY178" fmla="*/ 4659816 h 5376282"/>
              <a:gd name="connsiteX179" fmla="*/ 6620418 w 8114427"/>
              <a:gd name="connsiteY179" fmla="*/ 4573142 h 5376282"/>
              <a:gd name="connsiteX180" fmla="*/ 6624753 w 8114427"/>
              <a:gd name="connsiteY180" fmla="*/ 4425798 h 5376282"/>
              <a:gd name="connsiteX181" fmla="*/ 6529412 w 8114427"/>
              <a:gd name="connsiteY181" fmla="*/ 4304457 h 5376282"/>
              <a:gd name="connsiteX182" fmla="*/ 6494743 w 8114427"/>
              <a:gd name="connsiteY182" fmla="*/ 4261120 h 5376282"/>
              <a:gd name="connsiteX183" fmla="*/ 6438406 w 8114427"/>
              <a:gd name="connsiteY183" fmla="*/ 4274121 h 5376282"/>
              <a:gd name="connsiteX184" fmla="*/ 6395069 w 8114427"/>
              <a:gd name="connsiteY184" fmla="*/ 4252453 h 5376282"/>
              <a:gd name="connsiteX185" fmla="*/ 6356067 w 8114427"/>
              <a:gd name="connsiteY185" fmla="*/ 4174447 h 5376282"/>
              <a:gd name="connsiteX186" fmla="*/ 6299729 w 8114427"/>
              <a:gd name="connsiteY186" fmla="*/ 4183114 h 5376282"/>
              <a:gd name="connsiteX187" fmla="*/ 6243391 w 8114427"/>
              <a:gd name="connsiteY187" fmla="*/ 4204783 h 5376282"/>
              <a:gd name="connsiteX188" fmla="*/ 6165385 w 8114427"/>
              <a:gd name="connsiteY188" fmla="*/ 4209116 h 5376282"/>
              <a:gd name="connsiteX189" fmla="*/ 6161052 w 8114427"/>
              <a:gd name="connsiteY189" fmla="*/ 4174447 h 5376282"/>
              <a:gd name="connsiteX190" fmla="*/ 6182721 w 8114427"/>
              <a:gd name="connsiteY190" fmla="*/ 4165779 h 5376282"/>
              <a:gd name="connsiteX191" fmla="*/ 6139384 w 8114427"/>
              <a:gd name="connsiteY191" fmla="*/ 4126776 h 5376282"/>
              <a:gd name="connsiteX192" fmla="*/ 6100381 w 8114427"/>
              <a:gd name="connsiteY192" fmla="*/ 4113776 h 5376282"/>
              <a:gd name="connsiteX193" fmla="*/ 6018041 w 8114427"/>
              <a:gd name="connsiteY193" fmla="*/ 4035770 h 5376282"/>
              <a:gd name="connsiteX194" fmla="*/ 5840362 w 8114427"/>
              <a:gd name="connsiteY194" fmla="*/ 4014102 h 5376282"/>
              <a:gd name="connsiteX195" fmla="*/ 5788357 w 8114427"/>
              <a:gd name="connsiteY195" fmla="*/ 4027103 h 5376282"/>
              <a:gd name="connsiteX196" fmla="*/ 5736354 w 8114427"/>
              <a:gd name="connsiteY196" fmla="*/ 4035771 h 5376282"/>
              <a:gd name="connsiteX197" fmla="*/ 5745022 w 8114427"/>
              <a:gd name="connsiteY197" fmla="*/ 4079107 h 5376282"/>
              <a:gd name="connsiteX198" fmla="*/ 5801360 w 8114427"/>
              <a:gd name="connsiteY198" fmla="*/ 4157112 h 5376282"/>
              <a:gd name="connsiteX199" fmla="*/ 5801359 w 8114427"/>
              <a:gd name="connsiteY199" fmla="*/ 4339126 h 5376282"/>
              <a:gd name="connsiteX200" fmla="*/ 5675683 w 8114427"/>
              <a:gd name="connsiteY200" fmla="*/ 4365128 h 5376282"/>
              <a:gd name="connsiteX201" fmla="*/ 5558675 w 8114427"/>
              <a:gd name="connsiteY201" fmla="*/ 4352126 h 5376282"/>
              <a:gd name="connsiteX202" fmla="*/ 5467668 w 8114427"/>
              <a:gd name="connsiteY202" fmla="*/ 4330458 h 5376282"/>
              <a:gd name="connsiteX203" fmla="*/ 5406997 w 8114427"/>
              <a:gd name="connsiteY203" fmla="*/ 4352127 h 5376282"/>
              <a:gd name="connsiteX204" fmla="*/ 5359327 w 8114427"/>
              <a:gd name="connsiteY204" fmla="*/ 4399797 h 5376282"/>
              <a:gd name="connsiteX205" fmla="*/ 5298656 w 8114427"/>
              <a:gd name="connsiteY205" fmla="*/ 4443134 h 5376282"/>
              <a:gd name="connsiteX206" fmla="*/ 5272654 w 8114427"/>
              <a:gd name="connsiteY206" fmla="*/ 4486469 h 5376282"/>
              <a:gd name="connsiteX207" fmla="*/ 5198982 w 8114427"/>
              <a:gd name="connsiteY207" fmla="*/ 4521139 h 5376282"/>
              <a:gd name="connsiteX208" fmla="*/ 5203315 w 8114427"/>
              <a:gd name="connsiteY208" fmla="*/ 4577477 h 5376282"/>
              <a:gd name="connsiteX209" fmla="*/ 5185981 w 8114427"/>
              <a:gd name="connsiteY209" fmla="*/ 4616479 h 5376282"/>
              <a:gd name="connsiteX210" fmla="*/ 5190315 w 8114427"/>
              <a:gd name="connsiteY210" fmla="*/ 4677150 h 5376282"/>
              <a:gd name="connsiteX211" fmla="*/ 5216316 w 8114427"/>
              <a:gd name="connsiteY211" fmla="*/ 4737821 h 5376282"/>
              <a:gd name="connsiteX212" fmla="*/ 5164312 w 8114427"/>
              <a:gd name="connsiteY212" fmla="*/ 4733488 h 5376282"/>
              <a:gd name="connsiteX213" fmla="*/ 5138311 w 8114427"/>
              <a:gd name="connsiteY213" fmla="*/ 4776824 h 5376282"/>
              <a:gd name="connsiteX214" fmla="*/ 5073306 w 8114427"/>
              <a:gd name="connsiteY214" fmla="*/ 4824494 h 5376282"/>
              <a:gd name="connsiteX215" fmla="*/ 5073306 w 8114427"/>
              <a:gd name="connsiteY215" fmla="*/ 4941503 h 5376282"/>
              <a:gd name="connsiteX216" fmla="*/ 5042970 w 8114427"/>
              <a:gd name="connsiteY216" fmla="*/ 4971838 h 5376282"/>
              <a:gd name="connsiteX217" fmla="*/ 5016969 w 8114427"/>
              <a:gd name="connsiteY217" fmla="*/ 5231857 h 5376282"/>
              <a:gd name="connsiteX218" fmla="*/ 4973633 w 8114427"/>
              <a:gd name="connsiteY218" fmla="*/ 5366201 h 5376282"/>
              <a:gd name="connsiteX219" fmla="*/ 4947631 w 8114427"/>
              <a:gd name="connsiteY219" fmla="*/ 5309863 h 5376282"/>
              <a:gd name="connsiteX220" fmla="*/ 4886959 w 8114427"/>
              <a:gd name="connsiteY220" fmla="*/ 5318530 h 5376282"/>
              <a:gd name="connsiteX221" fmla="*/ 4808953 w 8114427"/>
              <a:gd name="connsiteY221" fmla="*/ 5288195 h 5376282"/>
              <a:gd name="connsiteX222" fmla="*/ 4813287 w 8114427"/>
              <a:gd name="connsiteY222" fmla="*/ 5223190 h 5376282"/>
              <a:gd name="connsiteX223" fmla="*/ 4765617 w 8114427"/>
              <a:gd name="connsiteY223" fmla="*/ 5205855 h 5376282"/>
              <a:gd name="connsiteX224" fmla="*/ 4665944 w 8114427"/>
              <a:gd name="connsiteY224" fmla="*/ 5249192 h 5376282"/>
              <a:gd name="connsiteX225" fmla="*/ 4657276 w 8114427"/>
              <a:gd name="connsiteY225" fmla="*/ 5197189 h 5376282"/>
              <a:gd name="connsiteX226" fmla="*/ 4700612 w 8114427"/>
              <a:gd name="connsiteY226" fmla="*/ 5136518 h 5376282"/>
              <a:gd name="connsiteX227" fmla="*/ 4665943 w 8114427"/>
              <a:gd name="connsiteY227" fmla="*/ 5062846 h 5376282"/>
              <a:gd name="connsiteX228" fmla="*/ 4587937 w 8114427"/>
              <a:gd name="connsiteY228" fmla="*/ 5015175 h 5376282"/>
              <a:gd name="connsiteX229" fmla="*/ 4488263 w 8114427"/>
              <a:gd name="connsiteY229" fmla="*/ 5006508 h 5376282"/>
              <a:gd name="connsiteX230" fmla="*/ 4457927 w 8114427"/>
              <a:gd name="connsiteY230" fmla="*/ 5015175 h 5376282"/>
              <a:gd name="connsiteX231" fmla="*/ 4462261 w 8114427"/>
              <a:gd name="connsiteY231" fmla="*/ 5067178 h 5376282"/>
              <a:gd name="connsiteX232" fmla="*/ 4388589 w 8114427"/>
              <a:gd name="connsiteY232" fmla="*/ 5114849 h 5376282"/>
              <a:gd name="connsiteX233" fmla="*/ 4462261 w 8114427"/>
              <a:gd name="connsiteY233" fmla="*/ 5266528 h 5376282"/>
              <a:gd name="connsiteX234" fmla="*/ 4405924 w 8114427"/>
              <a:gd name="connsiteY234" fmla="*/ 5266528 h 5376282"/>
              <a:gd name="connsiteX235" fmla="*/ 4384256 w 8114427"/>
              <a:gd name="connsiteY235" fmla="*/ 5262193 h 5376282"/>
              <a:gd name="connsiteX236" fmla="*/ 4349588 w 8114427"/>
              <a:gd name="connsiteY236" fmla="*/ 5262193 h 5376282"/>
              <a:gd name="connsiteX237" fmla="*/ 4340919 w 8114427"/>
              <a:gd name="connsiteY237" fmla="*/ 5270860 h 5376282"/>
              <a:gd name="connsiteX238" fmla="*/ 4210910 w 8114427"/>
              <a:gd name="connsiteY238" fmla="*/ 5097514 h 5376282"/>
              <a:gd name="connsiteX239" fmla="*/ 4059232 w 8114427"/>
              <a:gd name="connsiteY239" fmla="*/ 4915502 h 5376282"/>
              <a:gd name="connsiteX240" fmla="*/ 4033230 w 8114427"/>
              <a:gd name="connsiteY240" fmla="*/ 4919835 h 5376282"/>
              <a:gd name="connsiteX241" fmla="*/ 3985560 w 8114427"/>
              <a:gd name="connsiteY241" fmla="*/ 4798492 h 5376282"/>
              <a:gd name="connsiteX242" fmla="*/ 3881553 w 8114427"/>
              <a:gd name="connsiteY242" fmla="*/ 4690151 h 5376282"/>
              <a:gd name="connsiteX243" fmla="*/ 3838216 w 8114427"/>
              <a:gd name="connsiteY243" fmla="*/ 4586143 h 5376282"/>
              <a:gd name="connsiteX244" fmla="*/ 3755877 w 8114427"/>
              <a:gd name="connsiteY244" fmla="*/ 4490803 h 5376282"/>
              <a:gd name="connsiteX245" fmla="*/ 3569530 w 8114427"/>
              <a:gd name="connsiteY245" fmla="*/ 4334792 h 5376282"/>
              <a:gd name="connsiteX246" fmla="*/ 3465522 w 8114427"/>
              <a:gd name="connsiteY246" fmla="*/ 4243785 h 5376282"/>
              <a:gd name="connsiteX247" fmla="*/ 3391850 w 8114427"/>
              <a:gd name="connsiteY247" fmla="*/ 4161446 h 5376282"/>
              <a:gd name="connsiteX248" fmla="*/ 3365848 w 8114427"/>
              <a:gd name="connsiteY248" fmla="*/ 4096441 h 5376282"/>
              <a:gd name="connsiteX249" fmla="*/ 3296510 w 8114427"/>
              <a:gd name="connsiteY249" fmla="*/ 4035770 h 5376282"/>
              <a:gd name="connsiteX250" fmla="*/ 3279175 w 8114427"/>
              <a:gd name="connsiteY250" fmla="*/ 3966432 h 5376282"/>
              <a:gd name="connsiteX251" fmla="*/ 3248839 w 8114427"/>
              <a:gd name="connsiteY251" fmla="*/ 3936096 h 5376282"/>
              <a:gd name="connsiteX252" fmla="*/ 3240172 w 8114427"/>
              <a:gd name="connsiteY252" fmla="*/ 3905760 h 5376282"/>
              <a:gd name="connsiteX253" fmla="*/ 3114497 w 8114427"/>
              <a:gd name="connsiteY253" fmla="*/ 3797419 h 5376282"/>
              <a:gd name="connsiteX254" fmla="*/ 2980153 w 8114427"/>
              <a:gd name="connsiteY254" fmla="*/ 3758416 h 5376282"/>
              <a:gd name="connsiteX255" fmla="*/ 2923815 w 8114427"/>
              <a:gd name="connsiteY255" fmla="*/ 3697746 h 5376282"/>
              <a:gd name="connsiteX256" fmla="*/ 2867480 w 8114427"/>
              <a:gd name="connsiteY256" fmla="*/ 3650075 h 5376282"/>
              <a:gd name="connsiteX257" fmla="*/ 2806810 w 8114427"/>
              <a:gd name="connsiteY257" fmla="*/ 3637074 h 5376282"/>
              <a:gd name="connsiteX258" fmla="*/ 2798142 w 8114427"/>
              <a:gd name="connsiteY258" fmla="*/ 3524399 h 5376282"/>
              <a:gd name="connsiteX259" fmla="*/ 2798143 w 8114427"/>
              <a:gd name="connsiteY259" fmla="*/ 3463728 h 5376282"/>
              <a:gd name="connsiteX260" fmla="*/ 2884816 w 8114427"/>
              <a:gd name="connsiteY260" fmla="*/ 3351053 h 5376282"/>
              <a:gd name="connsiteX261" fmla="*/ 2880504 w 8114427"/>
              <a:gd name="connsiteY261" fmla="*/ 3250100 h 5376282"/>
              <a:gd name="connsiteX262" fmla="*/ 2810649 w 8114427"/>
              <a:gd name="connsiteY262" fmla="*/ 3120674 h 5376282"/>
              <a:gd name="connsiteX263" fmla="*/ 2719113 w 8114427"/>
              <a:gd name="connsiteY263" fmla="*/ 3110284 h 5376282"/>
              <a:gd name="connsiteX264" fmla="*/ 2659973 w 8114427"/>
              <a:gd name="connsiteY264" fmla="*/ 3080958 h 5376282"/>
              <a:gd name="connsiteX0" fmla="*/ 1702683 w 8114427"/>
              <a:gd name="connsiteY0" fmla="*/ 4060592 h 5376282"/>
              <a:gd name="connsiteX1" fmla="*/ 1450773 w 8114427"/>
              <a:gd name="connsiteY1" fmla="*/ 3161445 h 5376282"/>
              <a:gd name="connsiteX2" fmla="*/ 1300755 w 8114427"/>
              <a:gd name="connsiteY2" fmla="*/ 3020950 h 5376282"/>
              <a:gd name="connsiteX3" fmla="*/ 1222175 w 8114427"/>
              <a:gd name="connsiteY3" fmla="*/ 2947132 h 5376282"/>
              <a:gd name="connsiteX4" fmla="*/ 1286468 w 8114427"/>
              <a:gd name="connsiteY4" fmla="*/ 2849501 h 5376282"/>
              <a:gd name="connsiteX5" fmla="*/ 1117399 w 8114427"/>
              <a:gd name="connsiteY5" fmla="*/ 2882837 h 5376282"/>
              <a:gd name="connsiteX6" fmla="*/ 1048343 w 8114427"/>
              <a:gd name="connsiteY6" fmla="*/ 2916176 h 5376282"/>
              <a:gd name="connsiteX7" fmla="*/ 903086 w 8114427"/>
              <a:gd name="connsiteY7" fmla="*/ 2778063 h 5376282"/>
              <a:gd name="connsiteX8" fmla="*/ 845937 w 8114427"/>
              <a:gd name="connsiteY8" fmla="*/ 2687575 h 5376282"/>
              <a:gd name="connsiteX9" fmla="*/ 714968 w 8114427"/>
              <a:gd name="connsiteY9" fmla="*/ 2630426 h 5376282"/>
              <a:gd name="connsiteX10" fmla="*/ 703062 w 8114427"/>
              <a:gd name="connsiteY10" fmla="*/ 2544701 h 5376282"/>
              <a:gd name="connsiteX11" fmla="*/ 598286 w 8114427"/>
              <a:gd name="connsiteY11" fmla="*/ 2423257 h 5376282"/>
              <a:gd name="connsiteX12" fmla="*/ 476843 w 8114427"/>
              <a:gd name="connsiteY12" fmla="*/ 2287526 h 5376282"/>
              <a:gd name="connsiteX13" fmla="*/ 622100 w 8114427"/>
              <a:gd name="connsiteY13" fmla="*/ 2330388 h 5376282"/>
              <a:gd name="connsiteX14" fmla="*/ 719731 w 8114427"/>
              <a:gd name="connsiteY14" fmla="*/ 2366107 h 5376282"/>
              <a:gd name="connsiteX15" fmla="*/ 829268 w 8114427"/>
              <a:gd name="connsiteY15" fmla="*/ 2330388 h 5376282"/>
              <a:gd name="connsiteX16" fmla="*/ 933092 w 8114427"/>
              <a:gd name="connsiteY16" fmla="*/ 2462308 h 5376282"/>
              <a:gd name="connsiteX17" fmla="*/ 979286 w 8114427"/>
              <a:gd name="connsiteY17" fmla="*/ 2406588 h 5376282"/>
              <a:gd name="connsiteX18" fmla="*/ 895943 w 8114427"/>
              <a:gd name="connsiteY18" fmla="*/ 2383251 h 5376282"/>
              <a:gd name="connsiteX19" fmla="*/ 897848 w 8114427"/>
              <a:gd name="connsiteY19" fmla="*/ 2294669 h 5376282"/>
              <a:gd name="connsiteX20" fmla="*/ 953093 w 8114427"/>
              <a:gd name="connsiteY20" fmla="*/ 2040828 h 5376282"/>
              <a:gd name="connsiteX21" fmla="*/ 882262 w 8114427"/>
              <a:gd name="connsiteY21" fmla="*/ 1952938 h 5376282"/>
              <a:gd name="connsiteX22" fmla="*/ 819649 w 8114427"/>
              <a:gd name="connsiteY22" fmla="*/ 1842296 h 5376282"/>
              <a:gd name="connsiteX23" fmla="*/ 724892 w 8114427"/>
              <a:gd name="connsiteY23" fmla="*/ 1694990 h 5376282"/>
              <a:gd name="connsiteX24" fmla="*/ 582758 w 8114427"/>
              <a:gd name="connsiteY24" fmla="*/ 1570351 h 5376282"/>
              <a:gd name="connsiteX25" fmla="*/ 490044 w 8114427"/>
              <a:gd name="connsiteY25" fmla="*/ 1461969 h 5376282"/>
              <a:gd name="connsiteX26" fmla="*/ 398787 w 8114427"/>
              <a:gd name="connsiteY26" fmla="*/ 1377494 h 5376282"/>
              <a:gd name="connsiteX27" fmla="*/ 373643 w 8114427"/>
              <a:gd name="connsiteY27" fmla="*/ 1258831 h 5376282"/>
              <a:gd name="connsiteX28" fmla="*/ 379402 w 8114427"/>
              <a:gd name="connsiteY28" fmla="*/ 1151904 h 5376282"/>
              <a:gd name="connsiteX29" fmla="*/ 343327 w 8114427"/>
              <a:gd name="connsiteY29" fmla="*/ 1054238 h 5376282"/>
              <a:gd name="connsiteX30" fmla="*/ 302947 w 8114427"/>
              <a:gd name="connsiteY30" fmla="*/ 996082 h 5376282"/>
              <a:gd name="connsiteX31" fmla="*/ 307902 w 8114427"/>
              <a:gd name="connsiteY31" fmla="*/ 860731 h 5376282"/>
              <a:gd name="connsiteX32" fmla="*/ 218162 w 8114427"/>
              <a:gd name="connsiteY32" fmla="*/ 767429 h 5376282"/>
              <a:gd name="connsiteX33" fmla="*/ 238786 w 8114427"/>
              <a:gd name="connsiteY33" fmla="*/ 673694 h 5376282"/>
              <a:gd name="connsiteX34" fmla="*/ 131859 w 8114427"/>
              <a:gd name="connsiteY34" fmla="*/ 414074 h 5376282"/>
              <a:gd name="connsiteX35" fmla="*/ 179454 w 8114427"/>
              <a:gd name="connsiteY35" fmla="*/ 360503 h 5376282"/>
              <a:gd name="connsiteX36" fmla="*/ 91696 w 8114427"/>
              <a:gd name="connsiteY36" fmla="*/ 241499 h 5376282"/>
              <a:gd name="connsiteX37" fmla="*/ 44535 w 8114427"/>
              <a:gd name="connsiteY37" fmla="*/ 106364 h 5376282"/>
              <a:gd name="connsiteX38" fmla="*/ 73903 w 8114427"/>
              <a:gd name="connsiteY38" fmla="*/ 3029 h 5376282"/>
              <a:gd name="connsiteX39" fmla="*/ 914999 w 8114427"/>
              <a:gd name="connsiteY39" fmla="*/ 32694 h 5376282"/>
              <a:gd name="connsiteX40" fmla="*/ 985387 w 8114427"/>
              <a:gd name="connsiteY40" fmla="*/ 86035 h 5376282"/>
              <a:gd name="connsiteX41" fmla="*/ 1040724 w 8114427"/>
              <a:gd name="connsiteY41" fmla="*/ 212028 h 5376282"/>
              <a:gd name="connsiteX42" fmla="*/ 2217091 w 8114427"/>
              <a:gd name="connsiteY42" fmla="*/ 808490 h 5376282"/>
              <a:gd name="connsiteX43" fmla="*/ 2789562 w 8114427"/>
              <a:gd name="connsiteY43" fmla="*/ 907056 h 5376282"/>
              <a:gd name="connsiteX44" fmla="*/ 3280035 w 8114427"/>
              <a:gd name="connsiteY44" fmla="*/ 953195 h 5376282"/>
              <a:gd name="connsiteX45" fmla="*/ 3494599 w 8114427"/>
              <a:gd name="connsiteY45" fmla="*/ 977101 h 5376282"/>
              <a:gd name="connsiteX46" fmla="*/ 3506552 w 8114427"/>
              <a:gd name="connsiteY46" fmla="*/ 977101 h 5376282"/>
              <a:gd name="connsiteX47" fmla="*/ 3518505 w 8114427"/>
              <a:gd name="connsiteY47" fmla="*/ 779877 h 5376282"/>
              <a:gd name="connsiteX48" fmla="*/ 3518505 w 8114427"/>
              <a:gd name="connsiteY48" fmla="*/ 773901 h 5376282"/>
              <a:gd name="connsiteX49" fmla="*/ 3655964 w 8114427"/>
              <a:gd name="connsiteY49" fmla="*/ 773901 h 5376282"/>
              <a:gd name="connsiteX50" fmla="*/ 4205799 w 8114427"/>
              <a:gd name="connsiteY50" fmla="*/ 821713 h 5376282"/>
              <a:gd name="connsiteX51" fmla="*/ 4241658 w 8114427"/>
              <a:gd name="connsiteY51" fmla="*/ 821713 h 5376282"/>
              <a:gd name="connsiteX52" fmla="*/ 4271540 w 8114427"/>
              <a:gd name="connsiteY52" fmla="*/ 851595 h 5376282"/>
              <a:gd name="connsiteX53" fmla="*/ 4295446 w 8114427"/>
              <a:gd name="connsiteY53" fmla="*/ 905383 h 5376282"/>
              <a:gd name="connsiteX54" fmla="*/ 4301423 w 8114427"/>
              <a:gd name="connsiteY54" fmla="*/ 953195 h 5376282"/>
              <a:gd name="connsiteX55" fmla="*/ 4343258 w 8114427"/>
              <a:gd name="connsiteY55" fmla="*/ 1001007 h 5376282"/>
              <a:gd name="connsiteX56" fmla="*/ 4408999 w 8114427"/>
              <a:gd name="connsiteY56" fmla="*/ 1012960 h 5376282"/>
              <a:gd name="connsiteX57" fmla="*/ 4462787 w 8114427"/>
              <a:gd name="connsiteY57" fmla="*/ 1060772 h 5376282"/>
              <a:gd name="connsiteX58" fmla="*/ 4504623 w 8114427"/>
              <a:gd name="connsiteY58" fmla="*/ 1114560 h 5376282"/>
              <a:gd name="connsiteX59" fmla="*/ 4558411 w 8114427"/>
              <a:gd name="connsiteY59" fmla="*/ 1168348 h 5376282"/>
              <a:gd name="connsiteX60" fmla="*/ 4576340 w 8114427"/>
              <a:gd name="connsiteY60" fmla="*/ 1198230 h 5376282"/>
              <a:gd name="connsiteX61" fmla="*/ 4630129 w 8114427"/>
              <a:gd name="connsiteY61" fmla="*/ 1246042 h 5376282"/>
              <a:gd name="connsiteX62" fmla="*/ 4683917 w 8114427"/>
              <a:gd name="connsiteY62" fmla="*/ 1293854 h 5376282"/>
              <a:gd name="connsiteX63" fmla="*/ 4689893 w 8114427"/>
              <a:gd name="connsiteY63" fmla="*/ 1293854 h 5376282"/>
              <a:gd name="connsiteX64" fmla="*/ 4749658 w 8114427"/>
              <a:gd name="connsiteY64" fmla="*/ 1311783 h 5376282"/>
              <a:gd name="connsiteX65" fmla="*/ 4791493 w 8114427"/>
              <a:gd name="connsiteY65" fmla="*/ 1365572 h 5376282"/>
              <a:gd name="connsiteX66" fmla="*/ 4797470 w 8114427"/>
              <a:gd name="connsiteY66" fmla="*/ 1377524 h 5376282"/>
              <a:gd name="connsiteX67" fmla="*/ 4821376 w 8114427"/>
              <a:gd name="connsiteY67" fmla="*/ 1401430 h 5376282"/>
              <a:gd name="connsiteX68" fmla="*/ 4845281 w 8114427"/>
              <a:gd name="connsiteY68" fmla="*/ 1443266 h 5376282"/>
              <a:gd name="connsiteX69" fmla="*/ 4851258 w 8114427"/>
              <a:gd name="connsiteY69" fmla="*/ 1491077 h 5376282"/>
              <a:gd name="connsiteX70" fmla="*/ 4863211 w 8114427"/>
              <a:gd name="connsiteY70" fmla="*/ 1514983 h 5376282"/>
              <a:gd name="connsiteX71" fmla="*/ 4887117 w 8114427"/>
              <a:gd name="connsiteY71" fmla="*/ 1544866 h 5376282"/>
              <a:gd name="connsiteX72" fmla="*/ 4911023 w 8114427"/>
              <a:gd name="connsiteY72" fmla="*/ 1580724 h 5376282"/>
              <a:gd name="connsiteX73" fmla="*/ 4922976 w 8114427"/>
              <a:gd name="connsiteY73" fmla="*/ 1610607 h 5376282"/>
              <a:gd name="connsiteX74" fmla="*/ 4899070 w 8114427"/>
              <a:gd name="connsiteY74" fmla="*/ 1664395 h 5376282"/>
              <a:gd name="connsiteX75" fmla="*/ 4922976 w 8114427"/>
              <a:gd name="connsiteY75" fmla="*/ 1712207 h 5376282"/>
              <a:gd name="connsiteX76" fmla="*/ 4934929 w 8114427"/>
              <a:gd name="connsiteY76" fmla="*/ 1742089 h 5376282"/>
              <a:gd name="connsiteX77" fmla="*/ 4952858 w 8114427"/>
              <a:gd name="connsiteY77" fmla="*/ 1783924 h 5376282"/>
              <a:gd name="connsiteX78" fmla="*/ 4964811 w 8114427"/>
              <a:gd name="connsiteY78" fmla="*/ 1801854 h 5376282"/>
              <a:gd name="connsiteX79" fmla="*/ 4964811 w 8114427"/>
              <a:gd name="connsiteY79" fmla="*/ 1831736 h 5376282"/>
              <a:gd name="connsiteX80" fmla="*/ 5012623 w 8114427"/>
              <a:gd name="connsiteY80" fmla="*/ 1891501 h 5376282"/>
              <a:gd name="connsiteX81" fmla="*/ 5042505 w 8114427"/>
              <a:gd name="connsiteY81" fmla="*/ 1909430 h 5376282"/>
              <a:gd name="connsiteX82" fmla="*/ 5048481 w 8114427"/>
              <a:gd name="connsiteY82" fmla="*/ 1903454 h 5376282"/>
              <a:gd name="connsiteX83" fmla="*/ 5090317 w 8114427"/>
              <a:gd name="connsiteY83" fmla="*/ 1921383 h 5376282"/>
              <a:gd name="connsiteX84" fmla="*/ 5144105 w 8114427"/>
              <a:gd name="connsiteY84" fmla="*/ 1969195 h 5376282"/>
              <a:gd name="connsiteX85" fmla="*/ 5185940 w 8114427"/>
              <a:gd name="connsiteY85" fmla="*/ 2005054 h 5376282"/>
              <a:gd name="connsiteX86" fmla="*/ 5221799 w 8114427"/>
              <a:gd name="connsiteY86" fmla="*/ 2017007 h 5376282"/>
              <a:gd name="connsiteX87" fmla="*/ 5275587 w 8114427"/>
              <a:gd name="connsiteY87" fmla="*/ 2028960 h 5376282"/>
              <a:gd name="connsiteX88" fmla="*/ 5275587 w 8114427"/>
              <a:gd name="connsiteY88" fmla="*/ 2052866 h 5376282"/>
              <a:gd name="connsiteX89" fmla="*/ 5323399 w 8114427"/>
              <a:gd name="connsiteY89" fmla="*/ 2082748 h 5376282"/>
              <a:gd name="connsiteX90" fmla="*/ 5359258 w 8114427"/>
              <a:gd name="connsiteY90" fmla="*/ 2088724 h 5376282"/>
              <a:gd name="connsiteX91" fmla="*/ 5401093 w 8114427"/>
              <a:gd name="connsiteY91" fmla="*/ 2124583 h 5376282"/>
              <a:gd name="connsiteX92" fmla="*/ 5430976 w 8114427"/>
              <a:gd name="connsiteY92" fmla="*/ 2142513 h 5376282"/>
              <a:gd name="connsiteX93" fmla="*/ 5442929 w 8114427"/>
              <a:gd name="connsiteY93" fmla="*/ 2148489 h 5376282"/>
              <a:gd name="connsiteX94" fmla="*/ 5466834 w 8114427"/>
              <a:gd name="connsiteY94" fmla="*/ 2154466 h 5376282"/>
              <a:gd name="connsiteX95" fmla="*/ 5526599 w 8114427"/>
              <a:gd name="connsiteY95" fmla="*/ 2178372 h 5376282"/>
              <a:gd name="connsiteX96" fmla="*/ 5550505 w 8114427"/>
              <a:gd name="connsiteY96" fmla="*/ 2154466 h 5376282"/>
              <a:gd name="connsiteX97" fmla="*/ 5574411 w 8114427"/>
              <a:gd name="connsiteY97" fmla="*/ 2130560 h 5376282"/>
              <a:gd name="connsiteX98" fmla="*/ 5604293 w 8114427"/>
              <a:gd name="connsiteY98" fmla="*/ 2088724 h 5376282"/>
              <a:gd name="connsiteX99" fmla="*/ 5646129 w 8114427"/>
              <a:gd name="connsiteY99" fmla="*/ 2064819 h 5376282"/>
              <a:gd name="connsiteX100" fmla="*/ 5634176 w 8114427"/>
              <a:gd name="connsiteY100" fmla="*/ 2046889 h 5376282"/>
              <a:gd name="connsiteX101" fmla="*/ 5634176 w 8114427"/>
              <a:gd name="connsiteY101" fmla="*/ 2011030 h 5376282"/>
              <a:gd name="connsiteX102" fmla="*/ 5670034 w 8114427"/>
              <a:gd name="connsiteY102" fmla="*/ 1975172 h 5376282"/>
              <a:gd name="connsiteX103" fmla="*/ 5670034 w 8114427"/>
              <a:gd name="connsiteY103" fmla="*/ 1957242 h 5376282"/>
              <a:gd name="connsiteX104" fmla="*/ 5735776 w 8114427"/>
              <a:gd name="connsiteY104" fmla="*/ 1819783 h 5376282"/>
              <a:gd name="connsiteX105" fmla="*/ 5753705 w 8114427"/>
              <a:gd name="connsiteY105" fmla="*/ 1813807 h 5376282"/>
              <a:gd name="connsiteX106" fmla="*/ 5843352 w 8114427"/>
              <a:gd name="connsiteY106" fmla="*/ 1795877 h 5376282"/>
              <a:gd name="connsiteX107" fmla="*/ 5855305 w 8114427"/>
              <a:gd name="connsiteY107" fmla="*/ 1795877 h 5376282"/>
              <a:gd name="connsiteX108" fmla="*/ 5879210 w 8114427"/>
              <a:gd name="connsiteY108" fmla="*/ 1765996 h 5376282"/>
              <a:gd name="connsiteX109" fmla="*/ 6070456 w 8114427"/>
              <a:gd name="connsiteY109" fmla="*/ 1789901 h 5376282"/>
              <a:gd name="connsiteX110" fmla="*/ 6219869 w 8114427"/>
              <a:gd name="connsiteY110" fmla="*/ 1807830 h 5376282"/>
              <a:gd name="connsiteX111" fmla="*/ 6291586 w 8114427"/>
              <a:gd name="connsiteY111" fmla="*/ 1849666 h 5376282"/>
              <a:gd name="connsiteX112" fmla="*/ 6327444 w 8114427"/>
              <a:gd name="connsiteY112" fmla="*/ 1897477 h 5376282"/>
              <a:gd name="connsiteX113" fmla="*/ 6333421 w 8114427"/>
              <a:gd name="connsiteY113" fmla="*/ 1939313 h 5376282"/>
              <a:gd name="connsiteX114" fmla="*/ 6423067 w 8114427"/>
              <a:gd name="connsiteY114" fmla="*/ 1951266 h 5376282"/>
              <a:gd name="connsiteX115" fmla="*/ 6452950 w 8114427"/>
              <a:gd name="connsiteY115" fmla="*/ 2017007 h 5376282"/>
              <a:gd name="connsiteX116" fmla="*/ 6512713 w 8114427"/>
              <a:gd name="connsiteY116" fmla="*/ 2046889 h 5376282"/>
              <a:gd name="connsiteX117" fmla="*/ 6584431 w 8114427"/>
              <a:gd name="connsiteY117" fmla="*/ 2118606 h 5376282"/>
              <a:gd name="connsiteX118" fmla="*/ 6620289 w 8114427"/>
              <a:gd name="connsiteY118" fmla="*/ 2256065 h 5376282"/>
              <a:gd name="connsiteX119" fmla="*/ 6703960 w 8114427"/>
              <a:gd name="connsiteY119" fmla="*/ 2381572 h 5376282"/>
              <a:gd name="connsiteX120" fmla="*/ 6745795 w 8114427"/>
              <a:gd name="connsiteY120" fmla="*/ 2501101 h 5376282"/>
              <a:gd name="connsiteX121" fmla="*/ 6829465 w 8114427"/>
              <a:gd name="connsiteY121" fmla="*/ 2560866 h 5376282"/>
              <a:gd name="connsiteX122" fmla="*/ 6889229 w 8114427"/>
              <a:gd name="connsiteY122" fmla="*/ 2650512 h 5376282"/>
              <a:gd name="connsiteX123" fmla="*/ 6948993 w 8114427"/>
              <a:gd name="connsiteY123" fmla="*/ 2758089 h 5376282"/>
              <a:gd name="connsiteX124" fmla="*/ 6996805 w 8114427"/>
              <a:gd name="connsiteY124" fmla="*/ 2805900 h 5376282"/>
              <a:gd name="connsiteX125" fmla="*/ 7068521 w 8114427"/>
              <a:gd name="connsiteY125" fmla="*/ 2829806 h 5376282"/>
              <a:gd name="connsiteX126" fmla="*/ 7080473 w 8114427"/>
              <a:gd name="connsiteY126" fmla="*/ 2907501 h 5376282"/>
              <a:gd name="connsiteX127" fmla="*/ 7086450 w 8114427"/>
              <a:gd name="connsiteY127" fmla="*/ 2979218 h 5376282"/>
              <a:gd name="connsiteX128" fmla="*/ 7104378 w 8114427"/>
              <a:gd name="connsiteY128" fmla="*/ 3080819 h 5376282"/>
              <a:gd name="connsiteX129" fmla="*/ 7146214 w 8114427"/>
              <a:gd name="connsiteY129" fmla="*/ 3182419 h 5376282"/>
              <a:gd name="connsiteX130" fmla="*/ 7176095 w 8114427"/>
              <a:gd name="connsiteY130" fmla="*/ 3194372 h 5376282"/>
              <a:gd name="connsiteX131" fmla="*/ 7200002 w 8114427"/>
              <a:gd name="connsiteY131" fmla="*/ 3260112 h 5376282"/>
              <a:gd name="connsiteX132" fmla="*/ 7277694 w 8114427"/>
              <a:gd name="connsiteY132" fmla="*/ 3361711 h 5376282"/>
              <a:gd name="connsiteX133" fmla="*/ 7385271 w 8114427"/>
              <a:gd name="connsiteY133" fmla="*/ 3391593 h 5376282"/>
              <a:gd name="connsiteX134" fmla="*/ 7451012 w 8114427"/>
              <a:gd name="connsiteY134" fmla="*/ 3445381 h 5376282"/>
              <a:gd name="connsiteX135" fmla="*/ 7558588 w 8114427"/>
              <a:gd name="connsiteY135" fmla="*/ 3451357 h 5376282"/>
              <a:gd name="connsiteX136" fmla="*/ 7630305 w 8114427"/>
              <a:gd name="connsiteY136" fmla="*/ 3517097 h 5376282"/>
              <a:gd name="connsiteX137" fmla="*/ 7702023 w 8114427"/>
              <a:gd name="connsiteY137" fmla="*/ 3546980 h 5376282"/>
              <a:gd name="connsiteX138" fmla="*/ 7857410 w 8114427"/>
              <a:gd name="connsiteY138" fmla="*/ 3535026 h 5376282"/>
              <a:gd name="connsiteX139" fmla="*/ 7970962 w 8114427"/>
              <a:gd name="connsiteY139" fmla="*/ 3588814 h 5376282"/>
              <a:gd name="connsiteX140" fmla="*/ 8012796 w 8114427"/>
              <a:gd name="connsiteY140" fmla="*/ 3612720 h 5376282"/>
              <a:gd name="connsiteX141" fmla="*/ 8090490 w 8114427"/>
              <a:gd name="connsiteY141" fmla="*/ 3564909 h 5376282"/>
              <a:gd name="connsiteX142" fmla="*/ 8108418 w 8114427"/>
              <a:gd name="connsiteY142" fmla="*/ 3558932 h 5376282"/>
              <a:gd name="connsiteX143" fmla="*/ 8114394 w 8114427"/>
              <a:gd name="connsiteY143" fmla="*/ 3720296 h 5376282"/>
              <a:gd name="connsiteX144" fmla="*/ 8030724 w 8114427"/>
              <a:gd name="connsiteY144" fmla="*/ 3893614 h 5376282"/>
              <a:gd name="connsiteX145" fmla="*/ 7970960 w 8114427"/>
              <a:gd name="connsiteY145" fmla="*/ 4054978 h 5376282"/>
              <a:gd name="connsiteX146" fmla="*/ 7929124 w 8114427"/>
              <a:gd name="connsiteY146" fmla="*/ 4365754 h 5376282"/>
              <a:gd name="connsiteX147" fmla="*/ 7911195 w 8114427"/>
              <a:gd name="connsiteY147" fmla="*/ 4568954 h 5376282"/>
              <a:gd name="connsiteX148" fmla="*/ 7917171 w 8114427"/>
              <a:gd name="connsiteY148" fmla="*/ 4736295 h 5376282"/>
              <a:gd name="connsiteX149" fmla="*/ 7917171 w 8114427"/>
              <a:gd name="connsiteY149" fmla="*/ 4867777 h 5376282"/>
              <a:gd name="connsiteX150" fmla="*/ 7929124 w 8114427"/>
              <a:gd name="connsiteY150" fmla="*/ 5029141 h 5376282"/>
              <a:gd name="connsiteX151" fmla="*/ 7893266 w 8114427"/>
              <a:gd name="connsiteY151" fmla="*/ 5166599 h 5376282"/>
              <a:gd name="connsiteX152" fmla="*/ 7905219 w 8114427"/>
              <a:gd name="connsiteY152" fmla="*/ 5280152 h 5376282"/>
              <a:gd name="connsiteX153" fmla="*/ 7935101 w 8114427"/>
              <a:gd name="connsiteY153" fmla="*/ 5369799 h 5376282"/>
              <a:gd name="connsiteX154" fmla="*/ 7911195 w 8114427"/>
              <a:gd name="connsiteY154" fmla="*/ 5369798 h 5376282"/>
              <a:gd name="connsiteX155" fmla="*/ 7815571 w 8114427"/>
              <a:gd name="connsiteY155" fmla="*/ 5327962 h 5376282"/>
              <a:gd name="connsiteX156" fmla="*/ 7725924 w 8114427"/>
              <a:gd name="connsiteY156" fmla="*/ 5286127 h 5376282"/>
              <a:gd name="connsiteX157" fmla="*/ 7678113 w 8114427"/>
              <a:gd name="connsiteY157" fmla="*/ 5292104 h 5376282"/>
              <a:gd name="connsiteX158" fmla="*/ 7546631 w 8114427"/>
              <a:gd name="connsiteY158" fmla="*/ 5298081 h 5376282"/>
              <a:gd name="connsiteX159" fmla="*/ 7474913 w 8114427"/>
              <a:gd name="connsiteY159" fmla="*/ 5310034 h 5376282"/>
              <a:gd name="connsiteX160" fmla="*/ 7445031 w 8114427"/>
              <a:gd name="connsiteY160" fmla="*/ 5339916 h 5376282"/>
              <a:gd name="connsiteX161" fmla="*/ 7259760 w 8114427"/>
              <a:gd name="connsiteY161" fmla="*/ 5298080 h 5376282"/>
              <a:gd name="connsiteX162" fmla="*/ 7214129 w 8114427"/>
              <a:gd name="connsiteY162" fmla="*/ 5192855 h 5376282"/>
              <a:gd name="connsiteX163" fmla="*/ 7179460 w 8114427"/>
              <a:gd name="connsiteY163" fmla="*/ 5214524 h 5376282"/>
              <a:gd name="connsiteX164" fmla="*/ 7144791 w 8114427"/>
              <a:gd name="connsiteY164" fmla="*/ 5179854 h 5376282"/>
              <a:gd name="connsiteX165" fmla="*/ 7127456 w 8114427"/>
              <a:gd name="connsiteY165" fmla="*/ 5218856 h 5376282"/>
              <a:gd name="connsiteX166" fmla="*/ 6915107 w 8114427"/>
              <a:gd name="connsiteY166" fmla="*/ 5145184 h 5376282"/>
              <a:gd name="connsiteX167" fmla="*/ 6893439 w 8114427"/>
              <a:gd name="connsiteY167" fmla="*/ 5097514 h 5376282"/>
              <a:gd name="connsiteX168" fmla="*/ 6941109 w 8114427"/>
              <a:gd name="connsiteY168" fmla="*/ 5054178 h 5376282"/>
              <a:gd name="connsiteX169" fmla="*/ 6906440 w 8114427"/>
              <a:gd name="connsiteY169" fmla="*/ 4976172 h 5376282"/>
              <a:gd name="connsiteX170" fmla="*/ 6863104 w 8114427"/>
              <a:gd name="connsiteY170" fmla="*/ 4980506 h 5376282"/>
              <a:gd name="connsiteX171" fmla="*/ 6880438 w 8114427"/>
              <a:gd name="connsiteY171" fmla="*/ 4928502 h 5376282"/>
              <a:gd name="connsiteX172" fmla="*/ 6780764 w 8114427"/>
              <a:gd name="connsiteY172" fmla="*/ 4928502 h 5376282"/>
              <a:gd name="connsiteX173" fmla="*/ 6750429 w 8114427"/>
              <a:gd name="connsiteY173" fmla="*/ 4958837 h 5376282"/>
              <a:gd name="connsiteX174" fmla="*/ 6715759 w 8114427"/>
              <a:gd name="connsiteY174" fmla="*/ 4950170 h 5376282"/>
              <a:gd name="connsiteX175" fmla="*/ 6702758 w 8114427"/>
              <a:gd name="connsiteY175" fmla="*/ 4915501 h 5376282"/>
              <a:gd name="connsiteX176" fmla="*/ 6698424 w 8114427"/>
              <a:gd name="connsiteY176" fmla="*/ 4824495 h 5376282"/>
              <a:gd name="connsiteX177" fmla="*/ 6681090 w 8114427"/>
              <a:gd name="connsiteY177" fmla="*/ 4729155 h 5376282"/>
              <a:gd name="connsiteX178" fmla="*/ 6685423 w 8114427"/>
              <a:gd name="connsiteY178" fmla="*/ 4659816 h 5376282"/>
              <a:gd name="connsiteX179" fmla="*/ 6620418 w 8114427"/>
              <a:gd name="connsiteY179" fmla="*/ 4573142 h 5376282"/>
              <a:gd name="connsiteX180" fmla="*/ 6624753 w 8114427"/>
              <a:gd name="connsiteY180" fmla="*/ 4425798 h 5376282"/>
              <a:gd name="connsiteX181" fmla="*/ 6529412 w 8114427"/>
              <a:gd name="connsiteY181" fmla="*/ 4304457 h 5376282"/>
              <a:gd name="connsiteX182" fmla="*/ 6494743 w 8114427"/>
              <a:gd name="connsiteY182" fmla="*/ 4261120 h 5376282"/>
              <a:gd name="connsiteX183" fmla="*/ 6438406 w 8114427"/>
              <a:gd name="connsiteY183" fmla="*/ 4274121 h 5376282"/>
              <a:gd name="connsiteX184" fmla="*/ 6395069 w 8114427"/>
              <a:gd name="connsiteY184" fmla="*/ 4252453 h 5376282"/>
              <a:gd name="connsiteX185" fmla="*/ 6356067 w 8114427"/>
              <a:gd name="connsiteY185" fmla="*/ 4174447 h 5376282"/>
              <a:gd name="connsiteX186" fmla="*/ 6299729 w 8114427"/>
              <a:gd name="connsiteY186" fmla="*/ 4183114 h 5376282"/>
              <a:gd name="connsiteX187" fmla="*/ 6243391 w 8114427"/>
              <a:gd name="connsiteY187" fmla="*/ 4204783 h 5376282"/>
              <a:gd name="connsiteX188" fmla="*/ 6165385 w 8114427"/>
              <a:gd name="connsiteY188" fmla="*/ 4209116 h 5376282"/>
              <a:gd name="connsiteX189" fmla="*/ 6161052 w 8114427"/>
              <a:gd name="connsiteY189" fmla="*/ 4174447 h 5376282"/>
              <a:gd name="connsiteX190" fmla="*/ 6182721 w 8114427"/>
              <a:gd name="connsiteY190" fmla="*/ 4165779 h 5376282"/>
              <a:gd name="connsiteX191" fmla="*/ 6139384 w 8114427"/>
              <a:gd name="connsiteY191" fmla="*/ 4126776 h 5376282"/>
              <a:gd name="connsiteX192" fmla="*/ 6100381 w 8114427"/>
              <a:gd name="connsiteY192" fmla="*/ 4113776 h 5376282"/>
              <a:gd name="connsiteX193" fmla="*/ 6018041 w 8114427"/>
              <a:gd name="connsiteY193" fmla="*/ 4035770 h 5376282"/>
              <a:gd name="connsiteX194" fmla="*/ 5840362 w 8114427"/>
              <a:gd name="connsiteY194" fmla="*/ 4014102 h 5376282"/>
              <a:gd name="connsiteX195" fmla="*/ 5788357 w 8114427"/>
              <a:gd name="connsiteY195" fmla="*/ 4027103 h 5376282"/>
              <a:gd name="connsiteX196" fmla="*/ 5736354 w 8114427"/>
              <a:gd name="connsiteY196" fmla="*/ 4035771 h 5376282"/>
              <a:gd name="connsiteX197" fmla="*/ 5745022 w 8114427"/>
              <a:gd name="connsiteY197" fmla="*/ 4079107 h 5376282"/>
              <a:gd name="connsiteX198" fmla="*/ 5801360 w 8114427"/>
              <a:gd name="connsiteY198" fmla="*/ 4157112 h 5376282"/>
              <a:gd name="connsiteX199" fmla="*/ 5801359 w 8114427"/>
              <a:gd name="connsiteY199" fmla="*/ 4339126 h 5376282"/>
              <a:gd name="connsiteX200" fmla="*/ 5675683 w 8114427"/>
              <a:gd name="connsiteY200" fmla="*/ 4365128 h 5376282"/>
              <a:gd name="connsiteX201" fmla="*/ 5558675 w 8114427"/>
              <a:gd name="connsiteY201" fmla="*/ 4352126 h 5376282"/>
              <a:gd name="connsiteX202" fmla="*/ 5467668 w 8114427"/>
              <a:gd name="connsiteY202" fmla="*/ 4330458 h 5376282"/>
              <a:gd name="connsiteX203" fmla="*/ 5406997 w 8114427"/>
              <a:gd name="connsiteY203" fmla="*/ 4352127 h 5376282"/>
              <a:gd name="connsiteX204" fmla="*/ 5359327 w 8114427"/>
              <a:gd name="connsiteY204" fmla="*/ 4399797 h 5376282"/>
              <a:gd name="connsiteX205" fmla="*/ 5298656 w 8114427"/>
              <a:gd name="connsiteY205" fmla="*/ 4443134 h 5376282"/>
              <a:gd name="connsiteX206" fmla="*/ 5272654 w 8114427"/>
              <a:gd name="connsiteY206" fmla="*/ 4486469 h 5376282"/>
              <a:gd name="connsiteX207" fmla="*/ 5198982 w 8114427"/>
              <a:gd name="connsiteY207" fmla="*/ 4521139 h 5376282"/>
              <a:gd name="connsiteX208" fmla="*/ 5203315 w 8114427"/>
              <a:gd name="connsiteY208" fmla="*/ 4577477 h 5376282"/>
              <a:gd name="connsiteX209" fmla="*/ 5185981 w 8114427"/>
              <a:gd name="connsiteY209" fmla="*/ 4616479 h 5376282"/>
              <a:gd name="connsiteX210" fmla="*/ 5190315 w 8114427"/>
              <a:gd name="connsiteY210" fmla="*/ 4677150 h 5376282"/>
              <a:gd name="connsiteX211" fmla="*/ 5216316 w 8114427"/>
              <a:gd name="connsiteY211" fmla="*/ 4737821 h 5376282"/>
              <a:gd name="connsiteX212" fmla="*/ 5164312 w 8114427"/>
              <a:gd name="connsiteY212" fmla="*/ 4733488 h 5376282"/>
              <a:gd name="connsiteX213" fmla="*/ 5138311 w 8114427"/>
              <a:gd name="connsiteY213" fmla="*/ 4776824 h 5376282"/>
              <a:gd name="connsiteX214" fmla="*/ 5073306 w 8114427"/>
              <a:gd name="connsiteY214" fmla="*/ 4824494 h 5376282"/>
              <a:gd name="connsiteX215" fmla="*/ 5073306 w 8114427"/>
              <a:gd name="connsiteY215" fmla="*/ 4941503 h 5376282"/>
              <a:gd name="connsiteX216" fmla="*/ 5042970 w 8114427"/>
              <a:gd name="connsiteY216" fmla="*/ 4971838 h 5376282"/>
              <a:gd name="connsiteX217" fmla="*/ 5016969 w 8114427"/>
              <a:gd name="connsiteY217" fmla="*/ 5231857 h 5376282"/>
              <a:gd name="connsiteX218" fmla="*/ 4973633 w 8114427"/>
              <a:gd name="connsiteY218" fmla="*/ 5366201 h 5376282"/>
              <a:gd name="connsiteX219" fmla="*/ 4947631 w 8114427"/>
              <a:gd name="connsiteY219" fmla="*/ 5309863 h 5376282"/>
              <a:gd name="connsiteX220" fmla="*/ 4886959 w 8114427"/>
              <a:gd name="connsiteY220" fmla="*/ 5318530 h 5376282"/>
              <a:gd name="connsiteX221" fmla="*/ 4808953 w 8114427"/>
              <a:gd name="connsiteY221" fmla="*/ 5288195 h 5376282"/>
              <a:gd name="connsiteX222" fmla="*/ 4813287 w 8114427"/>
              <a:gd name="connsiteY222" fmla="*/ 5223190 h 5376282"/>
              <a:gd name="connsiteX223" fmla="*/ 4765617 w 8114427"/>
              <a:gd name="connsiteY223" fmla="*/ 5205855 h 5376282"/>
              <a:gd name="connsiteX224" fmla="*/ 4665944 w 8114427"/>
              <a:gd name="connsiteY224" fmla="*/ 5249192 h 5376282"/>
              <a:gd name="connsiteX225" fmla="*/ 4657276 w 8114427"/>
              <a:gd name="connsiteY225" fmla="*/ 5197189 h 5376282"/>
              <a:gd name="connsiteX226" fmla="*/ 4700612 w 8114427"/>
              <a:gd name="connsiteY226" fmla="*/ 5136518 h 5376282"/>
              <a:gd name="connsiteX227" fmla="*/ 4665943 w 8114427"/>
              <a:gd name="connsiteY227" fmla="*/ 5062846 h 5376282"/>
              <a:gd name="connsiteX228" fmla="*/ 4587937 w 8114427"/>
              <a:gd name="connsiteY228" fmla="*/ 5015175 h 5376282"/>
              <a:gd name="connsiteX229" fmla="*/ 4488263 w 8114427"/>
              <a:gd name="connsiteY229" fmla="*/ 5006508 h 5376282"/>
              <a:gd name="connsiteX230" fmla="*/ 4457927 w 8114427"/>
              <a:gd name="connsiteY230" fmla="*/ 5015175 h 5376282"/>
              <a:gd name="connsiteX231" fmla="*/ 4462261 w 8114427"/>
              <a:gd name="connsiteY231" fmla="*/ 5067178 h 5376282"/>
              <a:gd name="connsiteX232" fmla="*/ 4388589 w 8114427"/>
              <a:gd name="connsiteY232" fmla="*/ 5114849 h 5376282"/>
              <a:gd name="connsiteX233" fmla="*/ 4462261 w 8114427"/>
              <a:gd name="connsiteY233" fmla="*/ 5266528 h 5376282"/>
              <a:gd name="connsiteX234" fmla="*/ 4405924 w 8114427"/>
              <a:gd name="connsiteY234" fmla="*/ 5266528 h 5376282"/>
              <a:gd name="connsiteX235" fmla="*/ 4384256 w 8114427"/>
              <a:gd name="connsiteY235" fmla="*/ 5262193 h 5376282"/>
              <a:gd name="connsiteX236" fmla="*/ 4349588 w 8114427"/>
              <a:gd name="connsiteY236" fmla="*/ 5262193 h 5376282"/>
              <a:gd name="connsiteX237" fmla="*/ 4340919 w 8114427"/>
              <a:gd name="connsiteY237" fmla="*/ 5270860 h 5376282"/>
              <a:gd name="connsiteX238" fmla="*/ 4210910 w 8114427"/>
              <a:gd name="connsiteY238" fmla="*/ 5097514 h 5376282"/>
              <a:gd name="connsiteX239" fmla="*/ 4059232 w 8114427"/>
              <a:gd name="connsiteY239" fmla="*/ 4915502 h 5376282"/>
              <a:gd name="connsiteX240" fmla="*/ 4033230 w 8114427"/>
              <a:gd name="connsiteY240" fmla="*/ 4919835 h 5376282"/>
              <a:gd name="connsiteX241" fmla="*/ 3985560 w 8114427"/>
              <a:gd name="connsiteY241" fmla="*/ 4798492 h 5376282"/>
              <a:gd name="connsiteX242" fmla="*/ 3881553 w 8114427"/>
              <a:gd name="connsiteY242" fmla="*/ 4690151 h 5376282"/>
              <a:gd name="connsiteX243" fmla="*/ 3838216 w 8114427"/>
              <a:gd name="connsiteY243" fmla="*/ 4586143 h 5376282"/>
              <a:gd name="connsiteX244" fmla="*/ 3755877 w 8114427"/>
              <a:gd name="connsiteY244" fmla="*/ 4490803 h 5376282"/>
              <a:gd name="connsiteX245" fmla="*/ 3569530 w 8114427"/>
              <a:gd name="connsiteY245" fmla="*/ 4334792 h 5376282"/>
              <a:gd name="connsiteX246" fmla="*/ 3465522 w 8114427"/>
              <a:gd name="connsiteY246" fmla="*/ 4243785 h 5376282"/>
              <a:gd name="connsiteX247" fmla="*/ 3391850 w 8114427"/>
              <a:gd name="connsiteY247" fmla="*/ 4161446 h 5376282"/>
              <a:gd name="connsiteX248" fmla="*/ 3365848 w 8114427"/>
              <a:gd name="connsiteY248" fmla="*/ 4096441 h 5376282"/>
              <a:gd name="connsiteX249" fmla="*/ 3296510 w 8114427"/>
              <a:gd name="connsiteY249" fmla="*/ 4035770 h 5376282"/>
              <a:gd name="connsiteX250" fmla="*/ 3279175 w 8114427"/>
              <a:gd name="connsiteY250" fmla="*/ 3966432 h 5376282"/>
              <a:gd name="connsiteX251" fmla="*/ 3248839 w 8114427"/>
              <a:gd name="connsiteY251" fmla="*/ 3936096 h 5376282"/>
              <a:gd name="connsiteX252" fmla="*/ 3240172 w 8114427"/>
              <a:gd name="connsiteY252" fmla="*/ 3905760 h 5376282"/>
              <a:gd name="connsiteX253" fmla="*/ 3114497 w 8114427"/>
              <a:gd name="connsiteY253" fmla="*/ 3797419 h 5376282"/>
              <a:gd name="connsiteX254" fmla="*/ 2980153 w 8114427"/>
              <a:gd name="connsiteY254" fmla="*/ 3758416 h 5376282"/>
              <a:gd name="connsiteX255" fmla="*/ 2923815 w 8114427"/>
              <a:gd name="connsiteY255" fmla="*/ 3697746 h 5376282"/>
              <a:gd name="connsiteX256" fmla="*/ 2867480 w 8114427"/>
              <a:gd name="connsiteY256" fmla="*/ 3650075 h 5376282"/>
              <a:gd name="connsiteX257" fmla="*/ 2806810 w 8114427"/>
              <a:gd name="connsiteY257" fmla="*/ 3637074 h 5376282"/>
              <a:gd name="connsiteX258" fmla="*/ 2798142 w 8114427"/>
              <a:gd name="connsiteY258" fmla="*/ 3524399 h 5376282"/>
              <a:gd name="connsiteX259" fmla="*/ 2798143 w 8114427"/>
              <a:gd name="connsiteY259" fmla="*/ 3463728 h 5376282"/>
              <a:gd name="connsiteX260" fmla="*/ 2884816 w 8114427"/>
              <a:gd name="connsiteY260" fmla="*/ 3351053 h 5376282"/>
              <a:gd name="connsiteX261" fmla="*/ 2880504 w 8114427"/>
              <a:gd name="connsiteY261" fmla="*/ 3250100 h 5376282"/>
              <a:gd name="connsiteX262" fmla="*/ 2810649 w 8114427"/>
              <a:gd name="connsiteY262" fmla="*/ 3120674 h 5376282"/>
              <a:gd name="connsiteX263" fmla="*/ 2719113 w 8114427"/>
              <a:gd name="connsiteY263" fmla="*/ 3110284 h 5376282"/>
              <a:gd name="connsiteX264" fmla="*/ 2659973 w 8114427"/>
              <a:gd name="connsiteY264" fmla="*/ 3080958 h 5376282"/>
              <a:gd name="connsiteX0" fmla="*/ 1702683 w 8114427"/>
              <a:gd name="connsiteY0" fmla="*/ 4060592 h 5376282"/>
              <a:gd name="connsiteX1" fmla="*/ 1700806 w 8114427"/>
              <a:gd name="connsiteY1" fmla="*/ 4059176 h 5376282"/>
              <a:gd name="connsiteX2" fmla="*/ 1450773 w 8114427"/>
              <a:gd name="connsiteY2" fmla="*/ 3161445 h 5376282"/>
              <a:gd name="connsiteX3" fmla="*/ 1300755 w 8114427"/>
              <a:gd name="connsiteY3" fmla="*/ 3020950 h 5376282"/>
              <a:gd name="connsiteX4" fmla="*/ 1222175 w 8114427"/>
              <a:gd name="connsiteY4" fmla="*/ 2947132 h 5376282"/>
              <a:gd name="connsiteX5" fmla="*/ 1286468 w 8114427"/>
              <a:gd name="connsiteY5" fmla="*/ 2849501 h 5376282"/>
              <a:gd name="connsiteX6" fmla="*/ 1117399 w 8114427"/>
              <a:gd name="connsiteY6" fmla="*/ 2882837 h 5376282"/>
              <a:gd name="connsiteX7" fmla="*/ 1048343 w 8114427"/>
              <a:gd name="connsiteY7" fmla="*/ 2916176 h 5376282"/>
              <a:gd name="connsiteX8" fmla="*/ 903086 w 8114427"/>
              <a:gd name="connsiteY8" fmla="*/ 2778063 h 5376282"/>
              <a:gd name="connsiteX9" fmla="*/ 845937 w 8114427"/>
              <a:gd name="connsiteY9" fmla="*/ 2687575 h 5376282"/>
              <a:gd name="connsiteX10" fmla="*/ 714968 w 8114427"/>
              <a:gd name="connsiteY10" fmla="*/ 2630426 h 5376282"/>
              <a:gd name="connsiteX11" fmla="*/ 703062 w 8114427"/>
              <a:gd name="connsiteY11" fmla="*/ 2544701 h 5376282"/>
              <a:gd name="connsiteX12" fmla="*/ 598286 w 8114427"/>
              <a:gd name="connsiteY12" fmla="*/ 2423257 h 5376282"/>
              <a:gd name="connsiteX13" fmla="*/ 476843 w 8114427"/>
              <a:gd name="connsiteY13" fmla="*/ 2287526 h 5376282"/>
              <a:gd name="connsiteX14" fmla="*/ 622100 w 8114427"/>
              <a:gd name="connsiteY14" fmla="*/ 2330388 h 5376282"/>
              <a:gd name="connsiteX15" fmla="*/ 719731 w 8114427"/>
              <a:gd name="connsiteY15" fmla="*/ 2366107 h 5376282"/>
              <a:gd name="connsiteX16" fmla="*/ 829268 w 8114427"/>
              <a:gd name="connsiteY16" fmla="*/ 2330388 h 5376282"/>
              <a:gd name="connsiteX17" fmla="*/ 933092 w 8114427"/>
              <a:gd name="connsiteY17" fmla="*/ 2462308 h 5376282"/>
              <a:gd name="connsiteX18" fmla="*/ 979286 w 8114427"/>
              <a:gd name="connsiteY18" fmla="*/ 2406588 h 5376282"/>
              <a:gd name="connsiteX19" fmla="*/ 895943 w 8114427"/>
              <a:gd name="connsiteY19" fmla="*/ 2383251 h 5376282"/>
              <a:gd name="connsiteX20" fmla="*/ 897848 w 8114427"/>
              <a:gd name="connsiteY20" fmla="*/ 2294669 h 5376282"/>
              <a:gd name="connsiteX21" fmla="*/ 953093 w 8114427"/>
              <a:gd name="connsiteY21" fmla="*/ 2040828 h 5376282"/>
              <a:gd name="connsiteX22" fmla="*/ 882262 w 8114427"/>
              <a:gd name="connsiteY22" fmla="*/ 1952938 h 5376282"/>
              <a:gd name="connsiteX23" fmla="*/ 819649 w 8114427"/>
              <a:gd name="connsiteY23" fmla="*/ 1842296 h 5376282"/>
              <a:gd name="connsiteX24" fmla="*/ 724892 w 8114427"/>
              <a:gd name="connsiteY24" fmla="*/ 1694990 h 5376282"/>
              <a:gd name="connsiteX25" fmla="*/ 582758 w 8114427"/>
              <a:gd name="connsiteY25" fmla="*/ 1570351 h 5376282"/>
              <a:gd name="connsiteX26" fmla="*/ 490044 w 8114427"/>
              <a:gd name="connsiteY26" fmla="*/ 1461969 h 5376282"/>
              <a:gd name="connsiteX27" fmla="*/ 398787 w 8114427"/>
              <a:gd name="connsiteY27" fmla="*/ 1377494 h 5376282"/>
              <a:gd name="connsiteX28" fmla="*/ 373643 w 8114427"/>
              <a:gd name="connsiteY28" fmla="*/ 1258831 h 5376282"/>
              <a:gd name="connsiteX29" fmla="*/ 379402 w 8114427"/>
              <a:gd name="connsiteY29" fmla="*/ 1151904 h 5376282"/>
              <a:gd name="connsiteX30" fmla="*/ 343327 w 8114427"/>
              <a:gd name="connsiteY30" fmla="*/ 1054238 h 5376282"/>
              <a:gd name="connsiteX31" fmla="*/ 302947 w 8114427"/>
              <a:gd name="connsiteY31" fmla="*/ 996082 h 5376282"/>
              <a:gd name="connsiteX32" fmla="*/ 307902 w 8114427"/>
              <a:gd name="connsiteY32" fmla="*/ 860731 h 5376282"/>
              <a:gd name="connsiteX33" fmla="*/ 218162 w 8114427"/>
              <a:gd name="connsiteY33" fmla="*/ 767429 h 5376282"/>
              <a:gd name="connsiteX34" fmla="*/ 238786 w 8114427"/>
              <a:gd name="connsiteY34" fmla="*/ 673694 h 5376282"/>
              <a:gd name="connsiteX35" fmla="*/ 131859 w 8114427"/>
              <a:gd name="connsiteY35" fmla="*/ 414074 h 5376282"/>
              <a:gd name="connsiteX36" fmla="*/ 179454 w 8114427"/>
              <a:gd name="connsiteY36" fmla="*/ 360503 h 5376282"/>
              <a:gd name="connsiteX37" fmla="*/ 91696 w 8114427"/>
              <a:gd name="connsiteY37" fmla="*/ 241499 h 5376282"/>
              <a:gd name="connsiteX38" fmla="*/ 44535 w 8114427"/>
              <a:gd name="connsiteY38" fmla="*/ 106364 h 5376282"/>
              <a:gd name="connsiteX39" fmla="*/ 73903 w 8114427"/>
              <a:gd name="connsiteY39" fmla="*/ 3029 h 5376282"/>
              <a:gd name="connsiteX40" fmla="*/ 914999 w 8114427"/>
              <a:gd name="connsiteY40" fmla="*/ 32694 h 5376282"/>
              <a:gd name="connsiteX41" fmla="*/ 985387 w 8114427"/>
              <a:gd name="connsiteY41" fmla="*/ 86035 h 5376282"/>
              <a:gd name="connsiteX42" fmla="*/ 1040724 w 8114427"/>
              <a:gd name="connsiteY42" fmla="*/ 212028 h 5376282"/>
              <a:gd name="connsiteX43" fmla="*/ 2217091 w 8114427"/>
              <a:gd name="connsiteY43" fmla="*/ 808490 h 5376282"/>
              <a:gd name="connsiteX44" fmla="*/ 2789562 w 8114427"/>
              <a:gd name="connsiteY44" fmla="*/ 907056 h 5376282"/>
              <a:gd name="connsiteX45" fmla="*/ 3280035 w 8114427"/>
              <a:gd name="connsiteY45" fmla="*/ 953195 h 5376282"/>
              <a:gd name="connsiteX46" fmla="*/ 3494599 w 8114427"/>
              <a:gd name="connsiteY46" fmla="*/ 977101 h 5376282"/>
              <a:gd name="connsiteX47" fmla="*/ 3506552 w 8114427"/>
              <a:gd name="connsiteY47" fmla="*/ 977101 h 5376282"/>
              <a:gd name="connsiteX48" fmla="*/ 3518505 w 8114427"/>
              <a:gd name="connsiteY48" fmla="*/ 779877 h 5376282"/>
              <a:gd name="connsiteX49" fmla="*/ 3518505 w 8114427"/>
              <a:gd name="connsiteY49" fmla="*/ 773901 h 5376282"/>
              <a:gd name="connsiteX50" fmla="*/ 3655964 w 8114427"/>
              <a:gd name="connsiteY50" fmla="*/ 773901 h 5376282"/>
              <a:gd name="connsiteX51" fmla="*/ 4205799 w 8114427"/>
              <a:gd name="connsiteY51" fmla="*/ 821713 h 5376282"/>
              <a:gd name="connsiteX52" fmla="*/ 4241658 w 8114427"/>
              <a:gd name="connsiteY52" fmla="*/ 821713 h 5376282"/>
              <a:gd name="connsiteX53" fmla="*/ 4271540 w 8114427"/>
              <a:gd name="connsiteY53" fmla="*/ 851595 h 5376282"/>
              <a:gd name="connsiteX54" fmla="*/ 4295446 w 8114427"/>
              <a:gd name="connsiteY54" fmla="*/ 905383 h 5376282"/>
              <a:gd name="connsiteX55" fmla="*/ 4301423 w 8114427"/>
              <a:gd name="connsiteY55" fmla="*/ 953195 h 5376282"/>
              <a:gd name="connsiteX56" fmla="*/ 4343258 w 8114427"/>
              <a:gd name="connsiteY56" fmla="*/ 1001007 h 5376282"/>
              <a:gd name="connsiteX57" fmla="*/ 4408999 w 8114427"/>
              <a:gd name="connsiteY57" fmla="*/ 1012960 h 5376282"/>
              <a:gd name="connsiteX58" fmla="*/ 4462787 w 8114427"/>
              <a:gd name="connsiteY58" fmla="*/ 1060772 h 5376282"/>
              <a:gd name="connsiteX59" fmla="*/ 4504623 w 8114427"/>
              <a:gd name="connsiteY59" fmla="*/ 1114560 h 5376282"/>
              <a:gd name="connsiteX60" fmla="*/ 4558411 w 8114427"/>
              <a:gd name="connsiteY60" fmla="*/ 1168348 h 5376282"/>
              <a:gd name="connsiteX61" fmla="*/ 4576340 w 8114427"/>
              <a:gd name="connsiteY61" fmla="*/ 1198230 h 5376282"/>
              <a:gd name="connsiteX62" fmla="*/ 4630129 w 8114427"/>
              <a:gd name="connsiteY62" fmla="*/ 1246042 h 5376282"/>
              <a:gd name="connsiteX63" fmla="*/ 4683917 w 8114427"/>
              <a:gd name="connsiteY63" fmla="*/ 1293854 h 5376282"/>
              <a:gd name="connsiteX64" fmla="*/ 4689893 w 8114427"/>
              <a:gd name="connsiteY64" fmla="*/ 1293854 h 5376282"/>
              <a:gd name="connsiteX65" fmla="*/ 4749658 w 8114427"/>
              <a:gd name="connsiteY65" fmla="*/ 1311783 h 5376282"/>
              <a:gd name="connsiteX66" fmla="*/ 4791493 w 8114427"/>
              <a:gd name="connsiteY66" fmla="*/ 1365572 h 5376282"/>
              <a:gd name="connsiteX67" fmla="*/ 4797470 w 8114427"/>
              <a:gd name="connsiteY67" fmla="*/ 1377524 h 5376282"/>
              <a:gd name="connsiteX68" fmla="*/ 4821376 w 8114427"/>
              <a:gd name="connsiteY68" fmla="*/ 1401430 h 5376282"/>
              <a:gd name="connsiteX69" fmla="*/ 4845281 w 8114427"/>
              <a:gd name="connsiteY69" fmla="*/ 1443266 h 5376282"/>
              <a:gd name="connsiteX70" fmla="*/ 4851258 w 8114427"/>
              <a:gd name="connsiteY70" fmla="*/ 1491077 h 5376282"/>
              <a:gd name="connsiteX71" fmla="*/ 4863211 w 8114427"/>
              <a:gd name="connsiteY71" fmla="*/ 1514983 h 5376282"/>
              <a:gd name="connsiteX72" fmla="*/ 4887117 w 8114427"/>
              <a:gd name="connsiteY72" fmla="*/ 1544866 h 5376282"/>
              <a:gd name="connsiteX73" fmla="*/ 4911023 w 8114427"/>
              <a:gd name="connsiteY73" fmla="*/ 1580724 h 5376282"/>
              <a:gd name="connsiteX74" fmla="*/ 4922976 w 8114427"/>
              <a:gd name="connsiteY74" fmla="*/ 1610607 h 5376282"/>
              <a:gd name="connsiteX75" fmla="*/ 4899070 w 8114427"/>
              <a:gd name="connsiteY75" fmla="*/ 1664395 h 5376282"/>
              <a:gd name="connsiteX76" fmla="*/ 4922976 w 8114427"/>
              <a:gd name="connsiteY76" fmla="*/ 1712207 h 5376282"/>
              <a:gd name="connsiteX77" fmla="*/ 4934929 w 8114427"/>
              <a:gd name="connsiteY77" fmla="*/ 1742089 h 5376282"/>
              <a:gd name="connsiteX78" fmla="*/ 4952858 w 8114427"/>
              <a:gd name="connsiteY78" fmla="*/ 1783924 h 5376282"/>
              <a:gd name="connsiteX79" fmla="*/ 4964811 w 8114427"/>
              <a:gd name="connsiteY79" fmla="*/ 1801854 h 5376282"/>
              <a:gd name="connsiteX80" fmla="*/ 4964811 w 8114427"/>
              <a:gd name="connsiteY80" fmla="*/ 1831736 h 5376282"/>
              <a:gd name="connsiteX81" fmla="*/ 5012623 w 8114427"/>
              <a:gd name="connsiteY81" fmla="*/ 1891501 h 5376282"/>
              <a:gd name="connsiteX82" fmla="*/ 5042505 w 8114427"/>
              <a:gd name="connsiteY82" fmla="*/ 1909430 h 5376282"/>
              <a:gd name="connsiteX83" fmla="*/ 5048481 w 8114427"/>
              <a:gd name="connsiteY83" fmla="*/ 1903454 h 5376282"/>
              <a:gd name="connsiteX84" fmla="*/ 5090317 w 8114427"/>
              <a:gd name="connsiteY84" fmla="*/ 1921383 h 5376282"/>
              <a:gd name="connsiteX85" fmla="*/ 5144105 w 8114427"/>
              <a:gd name="connsiteY85" fmla="*/ 1969195 h 5376282"/>
              <a:gd name="connsiteX86" fmla="*/ 5185940 w 8114427"/>
              <a:gd name="connsiteY86" fmla="*/ 2005054 h 5376282"/>
              <a:gd name="connsiteX87" fmla="*/ 5221799 w 8114427"/>
              <a:gd name="connsiteY87" fmla="*/ 2017007 h 5376282"/>
              <a:gd name="connsiteX88" fmla="*/ 5275587 w 8114427"/>
              <a:gd name="connsiteY88" fmla="*/ 2028960 h 5376282"/>
              <a:gd name="connsiteX89" fmla="*/ 5275587 w 8114427"/>
              <a:gd name="connsiteY89" fmla="*/ 2052866 h 5376282"/>
              <a:gd name="connsiteX90" fmla="*/ 5323399 w 8114427"/>
              <a:gd name="connsiteY90" fmla="*/ 2082748 h 5376282"/>
              <a:gd name="connsiteX91" fmla="*/ 5359258 w 8114427"/>
              <a:gd name="connsiteY91" fmla="*/ 2088724 h 5376282"/>
              <a:gd name="connsiteX92" fmla="*/ 5401093 w 8114427"/>
              <a:gd name="connsiteY92" fmla="*/ 2124583 h 5376282"/>
              <a:gd name="connsiteX93" fmla="*/ 5430976 w 8114427"/>
              <a:gd name="connsiteY93" fmla="*/ 2142513 h 5376282"/>
              <a:gd name="connsiteX94" fmla="*/ 5442929 w 8114427"/>
              <a:gd name="connsiteY94" fmla="*/ 2148489 h 5376282"/>
              <a:gd name="connsiteX95" fmla="*/ 5466834 w 8114427"/>
              <a:gd name="connsiteY95" fmla="*/ 2154466 h 5376282"/>
              <a:gd name="connsiteX96" fmla="*/ 5526599 w 8114427"/>
              <a:gd name="connsiteY96" fmla="*/ 2178372 h 5376282"/>
              <a:gd name="connsiteX97" fmla="*/ 5550505 w 8114427"/>
              <a:gd name="connsiteY97" fmla="*/ 2154466 h 5376282"/>
              <a:gd name="connsiteX98" fmla="*/ 5574411 w 8114427"/>
              <a:gd name="connsiteY98" fmla="*/ 2130560 h 5376282"/>
              <a:gd name="connsiteX99" fmla="*/ 5604293 w 8114427"/>
              <a:gd name="connsiteY99" fmla="*/ 2088724 h 5376282"/>
              <a:gd name="connsiteX100" fmla="*/ 5646129 w 8114427"/>
              <a:gd name="connsiteY100" fmla="*/ 2064819 h 5376282"/>
              <a:gd name="connsiteX101" fmla="*/ 5634176 w 8114427"/>
              <a:gd name="connsiteY101" fmla="*/ 2046889 h 5376282"/>
              <a:gd name="connsiteX102" fmla="*/ 5634176 w 8114427"/>
              <a:gd name="connsiteY102" fmla="*/ 2011030 h 5376282"/>
              <a:gd name="connsiteX103" fmla="*/ 5670034 w 8114427"/>
              <a:gd name="connsiteY103" fmla="*/ 1975172 h 5376282"/>
              <a:gd name="connsiteX104" fmla="*/ 5670034 w 8114427"/>
              <a:gd name="connsiteY104" fmla="*/ 1957242 h 5376282"/>
              <a:gd name="connsiteX105" fmla="*/ 5735776 w 8114427"/>
              <a:gd name="connsiteY105" fmla="*/ 1819783 h 5376282"/>
              <a:gd name="connsiteX106" fmla="*/ 5753705 w 8114427"/>
              <a:gd name="connsiteY106" fmla="*/ 1813807 h 5376282"/>
              <a:gd name="connsiteX107" fmla="*/ 5843352 w 8114427"/>
              <a:gd name="connsiteY107" fmla="*/ 1795877 h 5376282"/>
              <a:gd name="connsiteX108" fmla="*/ 5855305 w 8114427"/>
              <a:gd name="connsiteY108" fmla="*/ 1795877 h 5376282"/>
              <a:gd name="connsiteX109" fmla="*/ 5879210 w 8114427"/>
              <a:gd name="connsiteY109" fmla="*/ 1765996 h 5376282"/>
              <a:gd name="connsiteX110" fmla="*/ 6070456 w 8114427"/>
              <a:gd name="connsiteY110" fmla="*/ 1789901 h 5376282"/>
              <a:gd name="connsiteX111" fmla="*/ 6219869 w 8114427"/>
              <a:gd name="connsiteY111" fmla="*/ 1807830 h 5376282"/>
              <a:gd name="connsiteX112" fmla="*/ 6291586 w 8114427"/>
              <a:gd name="connsiteY112" fmla="*/ 1849666 h 5376282"/>
              <a:gd name="connsiteX113" fmla="*/ 6327444 w 8114427"/>
              <a:gd name="connsiteY113" fmla="*/ 1897477 h 5376282"/>
              <a:gd name="connsiteX114" fmla="*/ 6333421 w 8114427"/>
              <a:gd name="connsiteY114" fmla="*/ 1939313 h 5376282"/>
              <a:gd name="connsiteX115" fmla="*/ 6423067 w 8114427"/>
              <a:gd name="connsiteY115" fmla="*/ 1951266 h 5376282"/>
              <a:gd name="connsiteX116" fmla="*/ 6452950 w 8114427"/>
              <a:gd name="connsiteY116" fmla="*/ 2017007 h 5376282"/>
              <a:gd name="connsiteX117" fmla="*/ 6512713 w 8114427"/>
              <a:gd name="connsiteY117" fmla="*/ 2046889 h 5376282"/>
              <a:gd name="connsiteX118" fmla="*/ 6584431 w 8114427"/>
              <a:gd name="connsiteY118" fmla="*/ 2118606 h 5376282"/>
              <a:gd name="connsiteX119" fmla="*/ 6620289 w 8114427"/>
              <a:gd name="connsiteY119" fmla="*/ 2256065 h 5376282"/>
              <a:gd name="connsiteX120" fmla="*/ 6703960 w 8114427"/>
              <a:gd name="connsiteY120" fmla="*/ 2381572 h 5376282"/>
              <a:gd name="connsiteX121" fmla="*/ 6745795 w 8114427"/>
              <a:gd name="connsiteY121" fmla="*/ 2501101 h 5376282"/>
              <a:gd name="connsiteX122" fmla="*/ 6829465 w 8114427"/>
              <a:gd name="connsiteY122" fmla="*/ 2560866 h 5376282"/>
              <a:gd name="connsiteX123" fmla="*/ 6889229 w 8114427"/>
              <a:gd name="connsiteY123" fmla="*/ 2650512 h 5376282"/>
              <a:gd name="connsiteX124" fmla="*/ 6948993 w 8114427"/>
              <a:gd name="connsiteY124" fmla="*/ 2758089 h 5376282"/>
              <a:gd name="connsiteX125" fmla="*/ 6996805 w 8114427"/>
              <a:gd name="connsiteY125" fmla="*/ 2805900 h 5376282"/>
              <a:gd name="connsiteX126" fmla="*/ 7068521 w 8114427"/>
              <a:gd name="connsiteY126" fmla="*/ 2829806 h 5376282"/>
              <a:gd name="connsiteX127" fmla="*/ 7080473 w 8114427"/>
              <a:gd name="connsiteY127" fmla="*/ 2907501 h 5376282"/>
              <a:gd name="connsiteX128" fmla="*/ 7086450 w 8114427"/>
              <a:gd name="connsiteY128" fmla="*/ 2979218 h 5376282"/>
              <a:gd name="connsiteX129" fmla="*/ 7104378 w 8114427"/>
              <a:gd name="connsiteY129" fmla="*/ 3080819 h 5376282"/>
              <a:gd name="connsiteX130" fmla="*/ 7146214 w 8114427"/>
              <a:gd name="connsiteY130" fmla="*/ 3182419 h 5376282"/>
              <a:gd name="connsiteX131" fmla="*/ 7176095 w 8114427"/>
              <a:gd name="connsiteY131" fmla="*/ 3194372 h 5376282"/>
              <a:gd name="connsiteX132" fmla="*/ 7200002 w 8114427"/>
              <a:gd name="connsiteY132" fmla="*/ 3260112 h 5376282"/>
              <a:gd name="connsiteX133" fmla="*/ 7277694 w 8114427"/>
              <a:gd name="connsiteY133" fmla="*/ 3361711 h 5376282"/>
              <a:gd name="connsiteX134" fmla="*/ 7385271 w 8114427"/>
              <a:gd name="connsiteY134" fmla="*/ 3391593 h 5376282"/>
              <a:gd name="connsiteX135" fmla="*/ 7451012 w 8114427"/>
              <a:gd name="connsiteY135" fmla="*/ 3445381 h 5376282"/>
              <a:gd name="connsiteX136" fmla="*/ 7558588 w 8114427"/>
              <a:gd name="connsiteY136" fmla="*/ 3451357 h 5376282"/>
              <a:gd name="connsiteX137" fmla="*/ 7630305 w 8114427"/>
              <a:gd name="connsiteY137" fmla="*/ 3517097 h 5376282"/>
              <a:gd name="connsiteX138" fmla="*/ 7702023 w 8114427"/>
              <a:gd name="connsiteY138" fmla="*/ 3546980 h 5376282"/>
              <a:gd name="connsiteX139" fmla="*/ 7857410 w 8114427"/>
              <a:gd name="connsiteY139" fmla="*/ 3535026 h 5376282"/>
              <a:gd name="connsiteX140" fmla="*/ 7970962 w 8114427"/>
              <a:gd name="connsiteY140" fmla="*/ 3588814 h 5376282"/>
              <a:gd name="connsiteX141" fmla="*/ 8012796 w 8114427"/>
              <a:gd name="connsiteY141" fmla="*/ 3612720 h 5376282"/>
              <a:gd name="connsiteX142" fmla="*/ 8090490 w 8114427"/>
              <a:gd name="connsiteY142" fmla="*/ 3564909 h 5376282"/>
              <a:gd name="connsiteX143" fmla="*/ 8108418 w 8114427"/>
              <a:gd name="connsiteY143" fmla="*/ 3558932 h 5376282"/>
              <a:gd name="connsiteX144" fmla="*/ 8114394 w 8114427"/>
              <a:gd name="connsiteY144" fmla="*/ 3720296 h 5376282"/>
              <a:gd name="connsiteX145" fmla="*/ 8030724 w 8114427"/>
              <a:gd name="connsiteY145" fmla="*/ 3893614 h 5376282"/>
              <a:gd name="connsiteX146" fmla="*/ 7970960 w 8114427"/>
              <a:gd name="connsiteY146" fmla="*/ 4054978 h 5376282"/>
              <a:gd name="connsiteX147" fmla="*/ 7929124 w 8114427"/>
              <a:gd name="connsiteY147" fmla="*/ 4365754 h 5376282"/>
              <a:gd name="connsiteX148" fmla="*/ 7911195 w 8114427"/>
              <a:gd name="connsiteY148" fmla="*/ 4568954 h 5376282"/>
              <a:gd name="connsiteX149" fmla="*/ 7917171 w 8114427"/>
              <a:gd name="connsiteY149" fmla="*/ 4736295 h 5376282"/>
              <a:gd name="connsiteX150" fmla="*/ 7917171 w 8114427"/>
              <a:gd name="connsiteY150" fmla="*/ 4867777 h 5376282"/>
              <a:gd name="connsiteX151" fmla="*/ 7929124 w 8114427"/>
              <a:gd name="connsiteY151" fmla="*/ 5029141 h 5376282"/>
              <a:gd name="connsiteX152" fmla="*/ 7893266 w 8114427"/>
              <a:gd name="connsiteY152" fmla="*/ 5166599 h 5376282"/>
              <a:gd name="connsiteX153" fmla="*/ 7905219 w 8114427"/>
              <a:gd name="connsiteY153" fmla="*/ 5280152 h 5376282"/>
              <a:gd name="connsiteX154" fmla="*/ 7935101 w 8114427"/>
              <a:gd name="connsiteY154" fmla="*/ 5369799 h 5376282"/>
              <a:gd name="connsiteX155" fmla="*/ 7911195 w 8114427"/>
              <a:gd name="connsiteY155" fmla="*/ 5369798 h 5376282"/>
              <a:gd name="connsiteX156" fmla="*/ 7815571 w 8114427"/>
              <a:gd name="connsiteY156" fmla="*/ 5327962 h 5376282"/>
              <a:gd name="connsiteX157" fmla="*/ 7725924 w 8114427"/>
              <a:gd name="connsiteY157" fmla="*/ 5286127 h 5376282"/>
              <a:gd name="connsiteX158" fmla="*/ 7678113 w 8114427"/>
              <a:gd name="connsiteY158" fmla="*/ 5292104 h 5376282"/>
              <a:gd name="connsiteX159" fmla="*/ 7546631 w 8114427"/>
              <a:gd name="connsiteY159" fmla="*/ 5298081 h 5376282"/>
              <a:gd name="connsiteX160" fmla="*/ 7474913 w 8114427"/>
              <a:gd name="connsiteY160" fmla="*/ 5310034 h 5376282"/>
              <a:gd name="connsiteX161" fmla="*/ 7445031 w 8114427"/>
              <a:gd name="connsiteY161" fmla="*/ 5339916 h 5376282"/>
              <a:gd name="connsiteX162" fmla="*/ 7259760 w 8114427"/>
              <a:gd name="connsiteY162" fmla="*/ 5298080 h 5376282"/>
              <a:gd name="connsiteX163" fmla="*/ 7214129 w 8114427"/>
              <a:gd name="connsiteY163" fmla="*/ 5192855 h 5376282"/>
              <a:gd name="connsiteX164" fmla="*/ 7179460 w 8114427"/>
              <a:gd name="connsiteY164" fmla="*/ 5214524 h 5376282"/>
              <a:gd name="connsiteX165" fmla="*/ 7144791 w 8114427"/>
              <a:gd name="connsiteY165" fmla="*/ 5179854 h 5376282"/>
              <a:gd name="connsiteX166" fmla="*/ 7127456 w 8114427"/>
              <a:gd name="connsiteY166" fmla="*/ 5218856 h 5376282"/>
              <a:gd name="connsiteX167" fmla="*/ 6915107 w 8114427"/>
              <a:gd name="connsiteY167" fmla="*/ 5145184 h 5376282"/>
              <a:gd name="connsiteX168" fmla="*/ 6893439 w 8114427"/>
              <a:gd name="connsiteY168" fmla="*/ 5097514 h 5376282"/>
              <a:gd name="connsiteX169" fmla="*/ 6941109 w 8114427"/>
              <a:gd name="connsiteY169" fmla="*/ 5054178 h 5376282"/>
              <a:gd name="connsiteX170" fmla="*/ 6906440 w 8114427"/>
              <a:gd name="connsiteY170" fmla="*/ 4976172 h 5376282"/>
              <a:gd name="connsiteX171" fmla="*/ 6863104 w 8114427"/>
              <a:gd name="connsiteY171" fmla="*/ 4980506 h 5376282"/>
              <a:gd name="connsiteX172" fmla="*/ 6880438 w 8114427"/>
              <a:gd name="connsiteY172" fmla="*/ 4928502 h 5376282"/>
              <a:gd name="connsiteX173" fmla="*/ 6780764 w 8114427"/>
              <a:gd name="connsiteY173" fmla="*/ 4928502 h 5376282"/>
              <a:gd name="connsiteX174" fmla="*/ 6750429 w 8114427"/>
              <a:gd name="connsiteY174" fmla="*/ 4958837 h 5376282"/>
              <a:gd name="connsiteX175" fmla="*/ 6715759 w 8114427"/>
              <a:gd name="connsiteY175" fmla="*/ 4950170 h 5376282"/>
              <a:gd name="connsiteX176" fmla="*/ 6702758 w 8114427"/>
              <a:gd name="connsiteY176" fmla="*/ 4915501 h 5376282"/>
              <a:gd name="connsiteX177" fmla="*/ 6698424 w 8114427"/>
              <a:gd name="connsiteY177" fmla="*/ 4824495 h 5376282"/>
              <a:gd name="connsiteX178" fmla="*/ 6681090 w 8114427"/>
              <a:gd name="connsiteY178" fmla="*/ 4729155 h 5376282"/>
              <a:gd name="connsiteX179" fmla="*/ 6685423 w 8114427"/>
              <a:gd name="connsiteY179" fmla="*/ 4659816 h 5376282"/>
              <a:gd name="connsiteX180" fmla="*/ 6620418 w 8114427"/>
              <a:gd name="connsiteY180" fmla="*/ 4573142 h 5376282"/>
              <a:gd name="connsiteX181" fmla="*/ 6624753 w 8114427"/>
              <a:gd name="connsiteY181" fmla="*/ 4425798 h 5376282"/>
              <a:gd name="connsiteX182" fmla="*/ 6529412 w 8114427"/>
              <a:gd name="connsiteY182" fmla="*/ 4304457 h 5376282"/>
              <a:gd name="connsiteX183" fmla="*/ 6494743 w 8114427"/>
              <a:gd name="connsiteY183" fmla="*/ 4261120 h 5376282"/>
              <a:gd name="connsiteX184" fmla="*/ 6438406 w 8114427"/>
              <a:gd name="connsiteY184" fmla="*/ 4274121 h 5376282"/>
              <a:gd name="connsiteX185" fmla="*/ 6395069 w 8114427"/>
              <a:gd name="connsiteY185" fmla="*/ 4252453 h 5376282"/>
              <a:gd name="connsiteX186" fmla="*/ 6356067 w 8114427"/>
              <a:gd name="connsiteY186" fmla="*/ 4174447 h 5376282"/>
              <a:gd name="connsiteX187" fmla="*/ 6299729 w 8114427"/>
              <a:gd name="connsiteY187" fmla="*/ 4183114 h 5376282"/>
              <a:gd name="connsiteX188" fmla="*/ 6243391 w 8114427"/>
              <a:gd name="connsiteY188" fmla="*/ 4204783 h 5376282"/>
              <a:gd name="connsiteX189" fmla="*/ 6165385 w 8114427"/>
              <a:gd name="connsiteY189" fmla="*/ 4209116 h 5376282"/>
              <a:gd name="connsiteX190" fmla="*/ 6161052 w 8114427"/>
              <a:gd name="connsiteY190" fmla="*/ 4174447 h 5376282"/>
              <a:gd name="connsiteX191" fmla="*/ 6182721 w 8114427"/>
              <a:gd name="connsiteY191" fmla="*/ 4165779 h 5376282"/>
              <a:gd name="connsiteX192" fmla="*/ 6139384 w 8114427"/>
              <a:gd name="connsiteY192" fmla="*/ 4126776 h 5376282"/>
              <a:gd name="connsiteX193" fmla="*/ 6100381 w 8114427"/>
              <a:gd name="connsiteY193" fmla="*/ 4113776 h 5376282"/>
              <a:gd name="connsiteX194" fmla="*/ 6018041 w 8114427"/>
              <a:gd name="connsiteY194" fmla="*/ 4035770 h 5376282"/>
              <a:gd name="connsiteX195" fmla="*/ 5840362 w 8114427"/>
              <a:gd name="connsiteY195" fmla="*/ 4014102 h 5376282"/>
              <a:gd name="connsiteX196" fmla="*/ 5788357 w 8114427"/>
              <a:gd name="connsiteY196" fmla="*/ 4027103 h 5376282"/>
              <a:gd name="connsiteX197" fmla="*/ 5736354 w 8114427"/>
              <a:gd name="connsiteY197" fmla="*/ 4035771 h 5376282"/>
              <a:gd name="connsiteX198" fmla="*/ 5745022 w 8114427"/>
              <a:gd name="connsiteY198" fmla="*/ 4079107 h 5376282"/>
              <a:gd name="connsiteX199" fmla="*/ 5801360 w 8114427"/>
              <a:gd name="connsiteY199" fmla="*/ 4157112 h 5376282"/>
              <a:gd name="connsiteX200" fmla="*/ 5801359 w 8114427"/>
              <a:gd name="connsiteY200" fmla="*/ 4339126 h 5376282"/>
              <a:gd name="connsiteX201" fmla="*/ 5675683 w 8114427"/>
              <a:gd name="connsiteY201" fmla="*/ 4365128 h 5376282"/>
              <a:gd name="connsiteX202" fmla="*/ 5558675 w 8114427"/>
              <a:gd name="connsiteY202" fmla="*/ 4352126 h 5376282"/>
              <a:gd name="connsiteX203" fmla="*/ 5467668 w 8114427"/>
              <a:gd name="connsiteY203" fmla="*/ 4330458 h 5376282"/>
              <a:gd name="connsiteX204" fmla="*/ 5406997 w 8114427"/>
              <a:gd name="connsiteY204" fmla="*/ 4352127 h 5376282"/>
              <a:gd name="connsiteX205" fmla="*/ 5359327 w 8114427"/>
              <a:gd name="connsiteY205" fmla="*/ 4399797 h 5376282"/>
              <a:gd name="connsiteX206" fmla="*/ 5298656 w 8114427"/>
              <a:gd name="connsiteY206" fmla="*/ 4443134 h 5376282"/>
              <a:gd name="connsiteX207" fmla="*/ 5272654 w 8114427"/>
              <a:gd name="connsiteY207" fmla="*/ 4486469 h 5376282"/>
              <a:gd name="connsiteX208" fmla="*/ 5198982 w 8114427"/>
              <a:gd name="connsiteY208" fmla="*/ 4521139 h 5376282"/>
              <a:gd name="connsiteX209" fmla="*/ 5203315 w 8114427"/>
              <a:gd name="connsiteY209" fmla="*/ 4577477 h 5376282"/>
              <a:gd name="connsiteX210" fmla="*/ 5185981 w 8114427"/>
              <a:gd name="connsiteY210" fmla="*/ 4616479 h 5376282"/>
              <a:gd name="connsiteX211" fmla="*/ 5190315 w 8114427"/>
              <a:gd name="connsiteY211" fmla="*/ 4677150 h 5376282"/>
              <a:gd name="connsiteX212" fmla="*/ 5216316 w 8114427"/>
              <a:gd name="connsiteY212" fmla="*/ 4737821 h 5376282"/>
              <a:gd name="connsiteX213" fmla="*/ 5164312 w 8114427"/>
              <a:gd name="connsiteY213" fmla="*/ 4733488 h 5376282"/>
              <a:gd name="connsiteX214" fmla="*/ 5138311 w 8114427"/>
              <a:gd name="connsiteY214" fmla="*/ 4776824 h 5376282"/>
              <a:gd name="connsiteX215" fmla="*/ 5073306 w 8114427"/>
              <a:gd name="connsiteY215" fmla="*/ 4824494 h 5376282"/>
              <a:gd name="connsiteX216" fmla="*/ 5073306 w 8114427"/>
              <a:gd name="connsiteY216" fmla="*/ 4941503 h 5376282"/>
              <a:gd name="connsiteX217" fmla="*/ 5042970 w 8114427"/>
              <a:gd name="connsiteY217" fmla="*/ 4971838 h 5376282"/>
              <a:gd name="connsiteX218" fmla="*/ 5016969 w 8114427"/>
              <a:gd name="connsiteY218" fmla="*/ 5231857 h 5376282"/>
              <a:gd name="connsiteX219" fmla="*/ 4973633 w 8114427"/>
              <a:gd name="connsiteY219" fmla="*/ 5366201 h 5376282"/>
              <a:gd name="connsiteX220" fmla="*/ 4947631 w 8114427"/>
              <a:gd name="connsiteY220" fmla="*/ 5309863 h 5376282"/>
              <a:gd name="connsiteX221" fmla="*/ 4886959 w 8114427"/>
              <a:gd name="connsiteY221" fmla="*/ 5318530 h 5376282"/>
              <a:gd name="connsiteX222" fmla="*/ 4808953 w 8114427"/>
              <a:gd name="connsiteY222" fmla="*/ 5288195 h 5376282"/>
              <a:gd name="connsiteX223" fmla="*/ 4813287 w 8114427"/>
              <a:gd name="connsiteY223" fmla="*/ 5223190 h 5376282"/>
              <a:gd name="connsiteX224" fmla="*/ 4765617 w 8114427"/>
              <a:gd name="connsiteY224" fmla="*/ 5205855 h 5376282"/>
              <a:gd name="connsiteX225" fmla="*/ 4665944 w 8114427"/>
              <a:gd name="connsiteY225" fmla="*/ 5249192 h 5376282"/>
              <a:gd name="connsiteX226" fmla="*/ 4657276 w 8114427"/>
              <a:gd name="connsiteY226" fmla="*/ 5197189 h 5376282"/>
              <a:gd name="connsiteX227" fmla="*/ 4700612 w 8114427"/>
              <a:gd name="connsiteY227" fmla="*/ 5136518 h 5376282"/>
              <a:gd name="connsiteX228" fmla="*/ 4665943 w 8114427"/>
              <a:gd name="connsiteY228" fmla="*/ 5062846 h 5376282"/>
              <a:gd name="connsiteX229" fmla="*/ 4587937 w 8114427"/>
              <a:gd name="connsiteY229" fmla="*/ 5015175 h 5376282"/>
              <a:gd name="connsiteX230" fmla="*/ 4488263 w 8114427"/>
              <a:gd name="connsiteY230" fmla="*/ 5006508 h 5376282"/>
              <a:gd name="connsiteX231" fmla="*/ 4457927 w 8114427"/>
              <a:gd name="connsiteY231" fmla="*/ 5015175 h 5376282"/>
              <a:gd name="connsiteX232" fmla="*/ 4462261 w 8114427"/>
              <a:gd name="connsiteY232" fmla="*/ 5067178 h 5376282"/>
              <a:gd name="connsiteX233" fmla="*/ 4388589 w 8114427"/>
              <a:gd name="connsiteY233" fmla="*/ 5114849 h 5376282"/>
              <a:gd name="connsiteX234" fmla="*/ 4462261 w 8114427"/>
              <a:gd name="connsiteY234" fmla="*/ 5266528 h 5376282"/>
              <a:gd name="connsiteX235" fmla="*/ 4405924 w 8114427"/>
              <a:gd name="connsiteY235" fmla="*/ 5266528 h 5376282"/>
              <a:gd name="connsiteX236" fmla="*/ 4384256 w 8114427"/>
              <a:gd name="connsiteY236" fmla="*/ 5262193 h 5376282"/>
              <a:gd name="connsiteX237" fmla="*/ 4349588 w 8114427"/>
              <a:gd name="connsiteY237" fmla="*/ 5262193 h 5376282"/>
              <a:gd name="connsiteX238" fmla="*/ 4340919 w 8114427"/>
              <a:gd name="connsiteY238" fmla="*/ 5270860 h 5376282"/>
              <a:gd name="connsiteX239" fmla="*/ 4210910 w 8114427"/>
              <a:gd name="connsiteY239" fmla="*/ 5097514 h 5376282"/>
              <a:gd name="connsiteX240" fmla="*/ 4059232 w 8114427"/>
              <a:gd name="connsiteY240" fmla="*/ 4915502 h 5376282"/>
              <a:gd name="connsiteX241" fmla="*/ 4033230 w 8114427"/>
              <a:gd name="connsiteY241" fmla="*/ 4919835 h 5376282"/>
              <a:gd name="connsiteX242" fmla="*/ 3985560 w 8114427"/>
              <a:gd name="connsiteY242" fmla="*/ 4798492 h 5376282"/>
              <a:gd name="connsiteX243" fmla="*/ 3881553 w 8114427"/>
              <a:gd name="connsiteY243" fmla="*/ 4690151 h 5376282"/>
              <a:gd name="connsiteX244" fmla="*/ 3838216 w 8114427"/>
              <a:gd name="connsiteY244" fmla="*/ 4586143 h 5376282"/>
              <a:gd name="connsiteX245" fmla="*/ 3755877 w 8114427"/>
              <a:gd name="connsiteY245" fmla="*/ 4490803 h 5376282"/>
              <a:gd name="connsiteX246" fmla="*/ 3569530 w 8114427"/>
              <a:gd name="connsiteY246" fmla="*/ 4334792 h 5376282"/>
              <a:gd name="connsiteX247" fmla="*/ 3465522 w 8114427"/>
              <a:gd name="connsiteY247" fmla="*/ 4243785 h 5376282"/>
              <a:gd name="connsiteX248" fmla="*/ 3391850 w 8114427"/>
              <a:gd name="connsiteY248" fmla="*/ 4161446 h 5376282"/>
              <a:gd name="connsiteX249" fmla="*/ 3365848 w 8114427"/>
              <a:gd name="connsiteY249" fmla="*/ 4096441 h 5376282"/>
              <a:gd name="connsiteX250" fmla="*/ 3296510 w 8114427"/>
              <a:gd name="connsiteY250" fmla="*/ 4035770 h 5376282"/>
              <a:gd name="connsiteX251" fmla="*/ 3279175 w 8114427"/>
              <a:gd name="connsiteY251" fmla="*/ 3966432 h 5376282"/>
              <a:gd name="connsiteX252" fmla="*/ 3248839 w 8114427"/>
              <a:gd name="connsiteY252" fmla="*/ 3936096 h 5376282"/>
              <a:gd name="connsiteX253" fmla="*/ 3240172 w 8114427"/>
              <a:gd name="connsiteY253" fmla="*/ 3905760 h 5376282"/>
              <a:gd name="connsiteX254" fmla="*/ 3114497 w 8114427"/>
              <a:gd name="connsiteY254" fmla="*/ 3797419 h 5376282"/>
              <a:gd name="connsiteX255" fmla="*/ 2980153 w 8114427"/>
              <a:gd name="connsiteY255" fmla="*/ 3758416 h 5376282"/>
              <a:gd name="connsiteX256" fmla="*/ 2923815 w 8114427"/>
              <a:gd name="connsiteY256" fmla="*/ 3697746 h 5376282"/>
              <a:gd name="connsiteX257" fmla="*/ 2867480 w 8114427"/>
              <a:gd name="connsiteY257" fmla="*/ 3650075 h 5376282"/>
              <a:gd name="connsiteX258" fmla="*/ 2806810 w 8114427"/>
              <a:gd name="connsiteY258" fmla="*/ 3637074 h 5376282"/>
              <a:gd name="connsiteX259" fmla="*/ 2798142 w 8114427"/>
              <a:gd name="connsiteY259" fmla="*/ 3524399 h 5376282"/>
              <a:gd name="connsiteX260" fmla="*/ 2798143 w 8114427"/>
              <a:gd name="connsiteY260" fmla="*/ 3463728 h 5376282"/>
              <a:gd name="connsiteX261" fmla="*/ 2884816 w 8114427"/>
              <a:gd name="connsiteY261" fmla="*/ 3351053 h 5376282"/>
              <a:gd name="connsiteX262" fmla="*/ 2880504 w 8114427"/>
              <a:gd name="connsiteY262" fmla="*/ 3250100 h 5376282"/>
              <a:gd name="connsiteX263" fmla="*/ 2810649 w 8114427"/>
              <a:gd name="connsiteY263" fmla="*/ 3120674 h 5376282"/>
              <a:gd name="connsiteX264" fmla="*/ 2719113 w 8114427"/>
              <a:gd name="connsiteY264" fmla="*/ 3110284 h 5376282"/>
              <a:gd name="connsiteX265" fmla="*/ 2659973 w 8114427"/>
              <a:gd name="connsiteY265" fmla="*/ 3080958 h 5376282"/>
              <a:gd name="connsiteX0" fmla="*/ 1702683 w 8114427"/>
              <a:gd name="connsiteY0" fmla="*/ 4060592 h 5376282"/>
              <a:gd name="connsiteX1" fmla="*/ 1524594 w 8114427"/>
              <a:gd name="connsiteY1" fmla="*/ 3906776 h 5376282"/>
              <a:gd name="connsiteX2" fmla="*/ 1450773 w 8114427"/>
              <a:gd name="connsiteY2" fmla="*/ 3161445 h 5376282"/>
              <a:gd name="connsiteX3" fmla="*/ 1300755 w 8114427"/>
              <a:gd name="connsiteY3" fmla="*/ 3020950 h 5376282"/>
              <a:gd name="connsiteX4" fmla="*/ 1222175 w 8114427"/>
              <a:gd name="connsiteY4" fmla="*/ 2947132 h 5376282"/>
              <a:gd name="connsiteX5" fmla="*/ 1286468 w 8114427"/>
              <a:gd name="connsiteY5" fmla="*/ 2849501 h 5376282"/>
              <a:gd name="connsiteX6" fmla="*/ 1117399 w 8114427"/>
              <a:gd name="connsiteY6" fmla="*/ 2882837 h 5376282"/>
              <a:gd name="connsiteX7" fmla="*/ 1048343 w 8114427"/>
              <a:gd name="connsiteY7" fmla="*/ 2916176 h 5376282"/>
              <a:gd name="connsiteX8" fmla="*/ 903086 w 8114427"/>
              <a:gd name="connsiteY8" fmla="*/ 2778063 h 5376282"/>
              <a:gd name="connsiteX9" fmla="*/ 845937 w 8114427"/>
              <a:gd name="connsiteY9" fmla="*/ 2687575 h 5376282"/>
              <a:gd name="connsiteX10" fmla="*/ 714968 w 8114427"/>
              <a:gd name="connsiteY10" fmla="*/ 2630426 h 5376282"/>
              <a:gd name="connsiteX11" fmla="*/ 703062 w 8114427"/>
              <a:gd name="connsiteY11" fmla="*/ 2544701 h 5376282"/>
              <a:gd name="connsiteX12" fmla="*/ 598286 w 8114427"/>
              <a:gd name="connsiteY12" fmla="*/ 2423257 h 5376282"/>
              <a:gd name="connsiteX13" fmla="*/ 476843 w 8114427"/>
              <a:gd name="connsiteY13" fmla="*/ 2287526 h 5376282"/>
              <a:gd name="connsiteX14" fmla="*/ 622100 w 8114427"/>
              <a:gd name="connsiteY14" fmla="*/ 2330388 h 5376282"/>
              <a:gd name="connsiteX15" fmla="*/ 719731 w 8114427"/>
              <a:gd name="connsiteY15" fmla="*/ 2366107 h 5376282"/>
              <a:gd name="connsiteX16" fmla="*/ 829268 w 8114427"/>
              <a:gd name="connsiteY16" fmla="*/ 2330388 h 5376282"/>
              <a:gd name="connsiteX17" fmla="*/ 933092 w 8114427"/>
              <a:gd name="connsiteY17" fmla="*/ 2462308 h 5376282"/>
              <a:gd name="connsiteX18" fmla="*/ 979286 w 8114427"/>
              <a:gd name="connsiteY18" fmla="*/ 2406588 h 5376282"/>
              <a:gd name="connsiteX19" fmla="*/ 895943 w 8114427"/>
              <a:gd name="connsiteY19" fmla="*/ 2383251 h 5376282"/>
              <a:gd name="connsiteX20" fmla="*/ 897848 w 8114427"/>
              <a:gd name="connsiteY20" fmla="*/ 2294669 h 5376282"/>
              <a:gd name="connsiteX21" fmla="*/ 953093 w 8114427"/>
              <a:gd name="connsiteY21" fmla="*/ 2040828 h 5376282"/>
              <a:gd name="connsiteX22" fmla="*/ 882262 w 8114427"/>
              <a:gd name="connsiteY22" fmla="*/ 1952938 h 5376282"/>
              <a:gd name="connsiteX23" fmla="*/ 819649 w 8114427"/>
              <a:gd name="connsiteY23" fmla="*/ 1842296 h 5376282"/>
              <a:gd name="connsiteX24" fmla="*/ 724892 w 8114427"/>
              <a:gd name="connsiteY24" fmla="*/ 1694990 h 5376282"/>
              <a:gd name="connsiteX25" fmla="*/ 582758 w 8114427"/>
              <a:gd name="connsiteY25" fmla="*/ 1570351 h 5376282"/>
              <a:gd name="connsiteX26" fmla="*/ 490044 w 8114427"/>
              <a:gd name="connsiteY26" fmla="*/ 1461969 h 5376282"/>
              <a:gd name="connsiteX27" fmla="*/ 398787 w 8114427"/>
              <a:gd name="connsiteY27" fmla="*/ 1377494 h 5376282"/>
              <a:gd name="connsiteX28" fmla="*/ 373643 w 8114427"/>
              <a:gd name="connsiteY28" fmla="*/ 1258831 h 5376282"/>
              <a:gd name="connsiteX29" fmla="*/ 379402 w 8114427"/>
              <a:gd name="connsiteY29" fmla="*/ 1151904 h 5376282"/>
              <a:gd name="connsiteX30" fmla="*/ 343327 w 8114427"/>
              <a:gd name="connsiteY30" fmla="*/ 1054238 h 5376282"/>
              <a:gd name="connsiteX31" fmla="*/ 302947 w 8114427"/>
              <a:gd name="connsiteY31" fmla="*/ 996082 h 5376282"/>
              <a:gd name="connsiteX32" fmla="*/ 307902 w 8114427"/>
              <a:gd name="connsiteY32" fmla="*/ 860731 h 5376282"/>
              <a:gd name="connsiteX33" fmla="*/ 218162 w 8114427"/>
              <a:gd name="connsiteY33" fmla="*/ 767429 h 5376282"/>
              <a:gd name="connsiteX34" fmla="*/ 238786 w 8114427"/>
              <a:gd name="connsiteY34" fmla="*/ 673694 h 5376282"/>
              <a:gd name="connsiteX35" fmla="*/ 131859 w 8114427"/>
              <a:gd name="connsiteY35" fmla="*/ 414074 h 5376282"/>
              <a:gd name="connsiteX36" fmla="*/ 179454 w 8114427"/>
              <a:gd name="connsiteY36" fmla="*/ 360503 h 5376282"/>
              <a:gd name="connsiteX37" fmla="*/ 91696 w 8114427"/>
              <a:gd name="connsiteY37" fmla="*/ 241499 h 5376282"/>
              <a:gd name="connsiteX38" fmla="*/ 44535 w 8114427"/>
              <a:gd name="connsiteY38" fmla="*/ 106364 h 5376282"/>
              <a:gd name="connsiteX39" fmla="*/ 73903 w 8114427"/>
              <a:gd name="connsiteY39" fmla="*/ 3029 h 5376282"/>
              <a:gd name="connsiteX40" fmla="*/ 914999 w 8114427"/>
              <a:gd name="connsiteY40" fmla="*/ 32694 h 5376282"/>
              <a:gd name="connsiteX41" fmla="*/ 985387 w 8114427"/>
              <a:gd name="connsiteY41" fmla="*/ 86035 h 5376282"/>
              <a:gd name="connsiteX42" fmla="*/ 1040724 w 8114427"/>
              <a:gd name="connsiteY42" fmla="*/ 212028 h 5376282"/>
              <a:gd name="connsiteX43" fmla="*/ 2217091 w 8114427"/>
              <a:gd name="connsiteY43" fmla="*/ 808490 h 5376282"/>
              <a:gd name="connsiteX44" fmla="*/ 2789562 w 8114427"/>
              <a:gd name="connsiteY44" fmla="*/ 907056 h 5376282"/>
              <a:gd name="connsiteX45" fmla="*/ 3280035 w 8114427"/>
              <a:gd name="connsiteY45" fmla="*/ 953195 h 5376282"/>
              <a:gd name="connsiteX46" fmla="*/ 3494599 w 8114427"/>
              <a:gd name="connsiteY46" fmla="*/ 977101 h 5376282"/>
              <a:gd name="connsiteX47" fmla="*/ 3506552 w 8114427"/>
              <a:gd name="connsiteY47" fmla="*/ 977101 h 5376282"/>
              <a:gd name="connsiteX48" fmla="*/ 3518505 w 8114427"/>
              <a:gd name="connsiteY48" fmla="*/ 779877 h 5376282"/>
              <a:gd name="connsiteX49" fmla="*/ 3518505 w 8114427"/>
              <a:gd name="connsiteY49" fmla="*/ 773901 h 5376282"/>
              <a:gd name="connsiteX50" fmla="*/ 3655964 w 8114427"/>
              <a:gd name="connsiteY50" fmla="*/ 773901 h 5376282"/>
              <a:gd name="connsiteX51" fmla="*/ 4205799 w 8114427"/>
              <a:gd name="connsiteY51" fmla="*/ 821713 h 5376282"/>
              <a:gd name="connsiteX52" fmla="*/ 4241658 w 8114427"/>
              <a:gd name="connsiteY52" fmla="*/ 821713 h 5376282"/>
              <a:gd name="connsiteX53" fmla="*/ 4271540 w 8114427"/>
              <a:gd name="connsiteY53" fmla="*/ 851595 h 5376282"/>
              <a:gd name="connsiteX54" fmla="*/ 4295446 w 8114427"/>
              <a:gd name="connsiteY54" fmla="*/ 905383 h 5376282"/>
              <a:gd name="connsiteX55" fmla="*/ 4301423 w 8114427"/>
              <a:gd name="connsiteY55" fmla="*/ 953195 h 5376282"/>
              <a:gd name="connsiteX56" fmla="*/ 4343258 w 8114427"/>
              <a:gd name="connsiteY56" fmla="*/ 1001007 h 5376282"/>
              <a:gd name="connsiteX57" fmla="*/ 4408999 w 8114427"/>
              <a:gd name="connsiteY57" fmla="*/ 1012960 h 5376282"/>
              <a:gd name="connsiteX58" fmla="*/ 4462787 w 8114427"/>
              <a:gd name="connsiteY58" fmla="*/ 1060772 h 5376282"/>
              <a:gd name="connsiteX59" fmla="*/ 4504623 w 8114427"/>
              <a:gd name="connsiteY59" fmla="*/ 1114560 h 5376282"/>
              <a:gd name="connsiteX60" fmla="*/ 4558411 w 8114427"/>
              <a:gd name="connsiteY60" fmla="*/ 1168348 h 5376282"/>
              <a:gd name="connsiteX61" fmla="*/ 4576340 w 8114427"/>
              <a:gd name="connsiteY61" fmla="*/ 1198230 h 5376282"/>
              <a:gd name="connsiteX62" fmla="*/ 4630129 w 8114427"/>
              <a:gd name="connsiteY62" fmla="*/ 1246042 h 5376282"/>
              <a:gd name="connsiteX63" fmla="*/ 4683917 w 8114427"/>
              <a:gd name="connsiteY63" fmla="*/ 1293854 h 5376282"/>
              <a:gd name="connsiteX64" fmla="*/ 4689893 w 8114427"/>
              <a:gd name="connsiteY64" fmla="*/ 1293854 h 5376282"/>
              <a:gd name="connsiteX65" fmla="*/ 4749658 w 8114427"/>
              <a:gd name="connsiteY65" fmla="*/ 1311783 h 5376282"/>
              <a:gd name="connsiteX66" fmla="*/ 4791493 w 8114427"/>
              <a:gd name="connsiteY66" fmla="*/ 1365572 h 5376282"/>
              <a:gd name="connsiteX67" fmla="*/ 4797470 w 8114427"/>
              <a:gd name="connsiteY67" fmla="*/ 1377524 h 5376282"/>
              <a:gd name="connsiteX68" fmla="*/ 4821376 w 8114427"/>
              <a:gd name="connsiteY68" fmla="*/ 1401430 h 5376282"/>
              <a:gd name="connsiteX69" fmla="*/ 4845281 w 8114427"/>
              <a:gd name="connsiteY69" fmla="*/ 1443266 h 5376282"/>
              <a:gd name="connsiteX70" fmla="*/ 4851258 w 8114427"/>
              <a:gd name="connsiteY70" fmla="*/ 1491077 h 5376282"/>
              <a:gd name="connsiteX71" fmla="*/ 4863211 w 8114427"/>
              <a:gd name="connsiteY71" fmla="*/ 1514983 h 5376282"/>
              <a:gd name="connsiteX72" fmla="*/ 4887117 w 8114427"/>
              <a:gd name="connsiteY72" fmla="*/ 1544866 h 5376282"/>
              <a:gd name="connsiteX73" fmla="*/ 4911023 w 8114427"/>
              <a:gd name="connsiteY73" fmla="*/ 1580724 h 5376282"/>
              <a:gd name="connsiteX74" fmla="*/ 4922976 w 8114427"/>
              <a:gd name="connsiteY74" fmla="*/ 1610607 h 5376282"/>
              <a:gd name="connsiteX75" fmla="*/ 4899070 w 8114427"/>
              <a:gd name="connsiteY75" fmla="*/ 1664395 h 5376282"/>
              <a:gd name="connsiteX76" fmla="*/ 4922976 w 8114427"/>
              <a:gd name="connsiteY76" fmla="*/ 1712207 h 5376282"/>
              <a:gd name="connsiteX77" fmla="*/ 4934929 w 8114427"/>
              <a:gd name="connsiteY77" fmla="*/ 1742089 h 5376282"/>
              <a:gd name="connsiteX78" fmla="*/ 4952858 w 8114427"/>
              <a:gd name="connsiteY78" fmla="*/ 1783924 h 5376282"/>
              <a:gd name="connsiteX79" fmla="*/ 4964811 w 8114427"/>
              <a:gd name="connsiteY79" fmla="*/ 1801854 h 5376282"/>
              <a:gd name="connsiteX80" fmla="*/ 4964811 w 8114427"/>
              <a:gd name="connsiteY80" fmla="*/ 1831736 h 5376282"/>
              <a:gd name="connsiteX81" fmla="*/ 5012623 w 8114427"/>
              <a:gd name="connsiteY81" fmla="*/ 1891501 h 5376282"/>
              <a:gd name="connsiteX82" fmla="*/ 5042505 w 8114427"/>
              <a:gd name="connsiteY82" fmla="*/ 1909430 h 5376282"/>
              <a:gd name="connsiteX83" fmla="*/ 5048481 w 8114427"/>
              <a:gd name="connsiteY83" fmla="*/ 1903454 h 5376282"/>
              <a:gd name="connsiteX84" fmla="*/ 5090317 w 8114427"/>
              <a:gd name="connsiteY84" fmla="*/ 1921383 h 5376282"/>
              <a:gd name="connsiteX85" fmla="*/ 5144105 w 8114427"/>
              <a:gd name="connsiteY85" fmla="*/ 1969195 h 5376282"/>
              <a:gd name="connsiteX86" fmla="*/ 5185940 w 8114427"/>
              <a:gd name="connsiteY86" fmla="*/ 2005054 h 5376282"/>
              <a:gd name="connsiteX87" fmla="*/ 5221799 w 8114427"/>
              <a:gd name="connsiteY87" fmla="*/ 2017007 h 5376282"/>
              <a:gd name="connsiteX88" fmla="*/ 5275587 w 8114427"/>
              <a:gd name="connsiteY88" fmla="*/ 2028960 h 5376282"/>
              <a:gd name="connsiteX89" fmla="*/ 5275587 w 8114427"/>
              <a:gd name="connsiteY89" fmla="*/ 2052866 h 5376282"/>
              <a:gd name="connsiteX90" fmla="*/ 5323399 w 8114427"/>
              <a:gd name="connsiteY90" fmla="*/ 2082748 h 5376282"/>
              <a:gd name="connsiteX91" fmla="*/ 5359258 w 8114427"/>
              <a:gd name="connsiteY91" fmla="*/ 2088724 h 5376282"/>
              <a:gd name="connsiteX92" fmla="*/ 5401093 w 8114427"/>
              <a:gd name="connsiteY92" fmla="*/ 2124583 h 5376282"/>
              <a:gd name="connsiteX93" fmla="*/ 5430976 w 8114427"/>
              <a:gd name="connsiteY93" fmla="*/ 2142513 h 5376282"/>
              <a:gd name="connsiteX94" fmla="*/ 5442929 w 8114427"/>
              <a:gd name="connsiteY94" fmla="*/ 2148489 h 5376282"/>
              <a:gd name="connsiteX95" fmla="*/ 5466834 w 8114427"/>
              <a:gd name="connsiteY95" fmla="*/ 2154466 h 5376282"/>
              <a:gd name="connsiteX96" fmla="*/ 5526599 w 8114427"/>
              <a:gd name="connsiteY96" fmla="*/ 2178372 h 5376282"/>
              <a:gd name="connsiteX97" fmla="*/ 5550505 w 8114427"/>
              <a:gd name="connsiteY97" fmla="*/ 2154466 h 5376282"/>
              <a:gd name="connsiteX98" fmla="*/ 5574411 w 8114427"/>
              <a:gd name="connsiteY98" fmla="*/ 2130560 h 5376282"/>
              <a:gd name="connsiteX99" fmla="*/ 5604293 w 8114427"/>
              <a:gd name="connsiteY99" fmla="*/ 2088724 h 5376282"/>
              <a:gd name="connsiteX100" fmla="*/ 5646129 w 8114427"/>
              <a:gd name="connsiteY100" fmla="*/ 2064819 h 5376282"/>
              <a:gd name="connsiteX101" fmla="*/ 5634176 w 8114427"/>
              <a:gd name="connsiteY101" fmla="*/ 2046889 h 5376282"/>
              <a:gd name="connsiteX102" fmla="*/ 5634176 w 8114427"/>
              <a:gd name="connsiteY102" fmla="*/ 2011030 h 5376282"/>
              <a:gd name="connsiteX103" fmla="*/ 5670034 w 8114427"/>
              <a:gd name="connsiteY103" fmla="*/ 1975172 h 5376282"/>
              <a:gd name="connsiteX104" fmla="*/ 5670034 w 8114427"/>
              <a:gd name="connsiteY104" fmla="*/ 1957242 h 5376282"/>
              <a:gd name="connsiteX105" fmla="*/ 5735776 w 8114427"/>
              <a:gd name="connsiteY105" fmla="*/ 1819783 h 5376282"/>
              <a:gd name="connsiteX106" fmla="*/ 5753705 w 8114427"/>
              <a:gd name="connsiteY106" fmla="*/ 1813807 h 5376282"/>
              <a:gd name="connsiteX107" fmla="*/ 5843352 w 8114427"/>
              <a:gd name="connsiteY107" fmla="*/ 1795877 h 5376282"/>
              <a:gd name="connsiteX108" fmla="*/ 5855305 w 8114427"/>
              <a:gd name="connsiteY108" fmla="*/ 1795877 h 5376282"/>
              <a:gd name="connsiteX109" fmla="*/ 5879210 w 8114427"/>
              <a:gd name="connsiteY109" fmla="*/ 1765996 h 5376282"/>
              <a:gd name="connsiteX110" fmla="*/ 6070456 w 8114427"/>
              <a:gd name="connsiteY110" fmla="*/ 1789901 h 5376282"/>
              <a:gd name="connsiteX111" fmla="*/ 6219869 w 8114427"/>
              <a:gd name="connsiteY111" fmla="*/ 1807830 h 5376282"/>
              <a:gd name="connsiteX112" fmla="*/ 6291586 w 8114427"/>
              <a:gd name="connsiteY112" fmla="*/ 1849666 h 5376282"/>
              <a:gd name="connsiteX113" fmla="*/ 6327444 w 8114427"/>
              <a:gd name="connsiteY113" fmla="*/ 1897477 h 5376282"/>
              <a:gd name="connsiteX114" fmla="*/ 6333421 w 8114427"/>
              <a:gd name="connsiteY114" fmla="*/ 1939313 h 5376282"/>
              <a:gd name="connsiteX115" fmla="*/ 6423067 w 8114427"/>
              <a:gd name="connsiteY115" fmla="*/ 1951266 h 5376282"/>
              <a:gd name="connsiteX116" fmla="*/ 6452950 w 8114427"/>
              <a:gd name="connsiteY116" fmla="*/ 2017007 h 5376282"/>
              <a:gd name="connsiteX117" fmla="*/ 6512713 w 8114427"/>
              <a:gd name="connsiteY117" fmla="*/ 2046889 h 5376282"/>
              <a:gd name="connsiteX118" fmla="*/ 6584431 w 8114427"/>
              <a:gd name="connsiteY118" fmla="*/ 2118606 h 5376282"/>
              <a:gd name="connsiteX119" fmla="*/ 6620289 w 8114427"/>
              <a:gd name="connsiteY119" fmla="*/ 2256065 h 5376282"/>
              <a:gd name="connsiteX120" fmla="*/ 6703960 w 8114427"/>
              <a:gd name="connsiteY120" fmla="*/ 2381572 h 5376282"/>
              <a:gd name="connsiteX121" fmla="*/ 6745795 w 8114427"/>
              <a:gd name="connsiteY121" fmla="*/ 2501101 h 5376282"/>
              <a:gd name="connsiteX122" fmla="*/ 6829465 w 8114427"/>
              <a:gd name="connsiteY122" fmla="*/ 2560866 h 5376282"/>
              <a:gd name="connsiteX123" fmla="*/ 6889229 w 8114427"/>
              <a:gd name="connsiteY123" fmla="*/ 2650512 h 5376282"/>
              <a:gd name="connsiteX124" fmla="*/ 6948993 w 8114427"/>
              <a:gd name="connsiteY124" fmla="*/ 2758089 h 5376282"/>
              <a:gd name="connsiteX125" fmla="*/ 6996805 w 8114427"/>
              <a:gd name="connsiteY125" fmla="*/ 2805900 h 5376282"/>
              <a:gd name="connsiteX126" fmla="*/ 7068521 w 8114427"/>
              <a:gd name="connsiteY126" fmla="*/ 2829806 h 5376282"/>
              <a:gd name="connsiteX127" fmla="*/ 7080473 w 8114427"/>
              <a:gd name="connsiteY127" fmla="*/ 2907501 h 5376282"/>
              <a:gd name="connsiteX128" fmla="*/ 7086450 w 8114427"/>
              <a:gd name="connsiteY128" fmla="*/ 2979218 h 5376282"/>
              <a:gd name="connsiteX129" fmla="*/ 7104378 w 8114427"/>
              <a:gd name="connsiteY129" fmla="*/ 3080819 h 5376282"/>
              <a:gd name="connsiteX130" fmla="*/ 7146214 w 8114427"/>
              <a:gd name="connsiteY130" fmla="*/ 3182419 h 5376282"/>
              <a:gd name="connsiteX131" fmla="*/ 7176095 w 8114427"/>
              <a:gd name="connsiteY131" fmla="*/ 3194372 h 5376282"/>
              <a:gd name="connsiteX132" fmla="*/ 7200002 w 8114427"/>
              <a:gd name="connsiteY132" fmla="*/ 3260112 h 5376282"/>
              <a:gd name="connsiteX133" fmla="*/ 7277694 w 8114427"/>
              <a:gd name="connsiteY133" fmla="*/ 3361711 h 5376282"/>
              <a:gd name="connsiteX134" fmla="*/ 7385271 w 8114427"/>
              <a:gd name="connsiteY134" fmla="*/ 3391593 h 5376282"/>
              <a:gd name="connsiteX135" fmla="*/ 7451012 w 8114427"/>
              <a:gd name="connsiteY135" fmla="*/ 3445381 h 5376282"/>
              <a:gd name="connsiteX136" fmla="*/ 7558588 w 8114427"/>
              <a:gd name="connsiteY136" fmla="*/ 3451357 h 5376282"/>
              <a:gd name="connsiteX137" fmla="*/ 7630305 w 8114427"/>
              <a:gd name="connsiteY137" fmla="*/ 3517097 h 5376282"/>
              <a:gd name="connsiteX138" fmla="*/ 7702023 w 8114427"/>
              <a:gd name="connsiteY138" fmla="*/ 3546980 h 5376282"/>
              <a:gd name="connsiteX139" fmla="*/ 7857410 w 8114427"/>
              <a:gd name="connsiteY139" fmla="*/ 3535026 h 5376282"/>
              <a:gd name="connsiteX140" fmla="*/ 7970962 w 8114427"/>
              <a:gd name="connsiteY140" fmla="*/ 3588814 h 5376282"/>
              <a:gd name="connsiteX141" fmla="*/ 8012796 w 8114427"/>
              <a:gd name="connsiteY141" fmla="*/ 3612720 h 5376282"/>
              <a:gd name="connsiteX142" fmla="*/ 8090490 w 8114427"/>
              <a:gd name="connsiteY142" fmla="*/ 3564909 h 5376282"/>
              <a:gd name="connsiteX143" fmla="*/ 8108418 w 8114427"/>
              <a:gd name="connsiteY143" fmla="*/ 3558932 h 5376282"/>
              <a:gd name="connsiteX144" fmla="*/ 8114394 w 8114427"/>
              <a:gd name="connsiteY144" fmla="*/ 3720296 h 5376282"/>
              <a:gd name="connsiteX145" fmla="*/ 8030724 w 8114427"/>
              <a:gd name="connsiteY145" fmla="*/ 3893614 h 5376282"/>
              <a:gd name="connsiteX146" fmla="*/ 7970960 w 8114427"/>
              <a:gd name="connsiteY146" fmla="*/ 4054978 h 5376282"/>
              <a:gd name="connsiteX147" fmla="*/ 7929124 w 8114427"/>
              <a:gd name="connsiteY147" fmla="*/ 4365754 h 5376282"/>
              <a:gd name="connsiteX148" fmla="*/ 7911195 w 8114427"/>
              <a:gd name="connsiteY148" fmla="*/ 4568954 h 5376282"/>
              <a:gd name="connsiteX149" fmla="*/ 7917171 w 8114427"/>
              <a:gd name="connsiteY149" fmla="*/ 4736295 h 5376282"/>
              <a:gd name="connsiteX150" fmla="*/ 7917171 w 8114427"/>
              <a:gd name="connsiteY150" fmla="*/ 4867777 h 5376282"/>
              <a:gd name="connsiteX151" fmla="*/ 7929124 w 8114427"/>
              <a:gd name="connsiteY151" fmla="*/ 5029141 h 5376282"/>
              <a:gd name="connsiteX152" fmla="*/ 7893266 w 8114427"/>
              <a:gd name="connsiteY152" fmla="*/ 5166599 h 5376282"/>
              <a:gd name="connsiteX153" fmla="*/ 7905219 w 8114427"/>
              <a:gd name="connsiteY153" fmla="*/ 5280152 h 5376282"/>
              <a:gd name="connsiteX154" fmla="*/ 7935101 w 8114427"/>
              <a:gd name="connsiteY154" fmla="*/ 5369799 h 5376282"/>
              <a:gd name="connsiteX155" fmla="*/ 7911195 w 8114427"/>
              <a:gd name="connsiteY155" fmla="*/ 5369798 h 5376282"/>
              <a:gd name="connsiteX156" fmla="*/ 7815571 w 8114427"/>
              <a:gd name="connsiteY156" fmla="*/ 5327962 h 5376282"/>
              <a:gd name="connsiteX157" fmla="*/ 7725924 w 8114427"/>
              <a:gd name="connsiteY157" fmla="*/ 5286127 h 5376282"/>
              <a:gd name="connsiteX158" fmla="*/ 7678113 w 8114427"/>
              <a:gd name="connsiteY158" fmla="*/ 5292104 h 5376282"/>
              <a:gd name="connsiteX159" fmla="*/ 7546631 w 8114427"/>
              <a:gd name="connsiteY159" fmla="*/ 5298081 h 5376282"/>
              <a:gd name="connsiteX160" fmla="*/ 7474913 w 8114427"/>
              <a:gd name="connsiteY160" fmla="*/ 5310034 h 5376282"/>
              <a:gd name="connsiteX161" fmla="*/ 7445031 w 8114427"/>
              <a:gd name="connsiteY161" fmla="*/ 5339916 h 5376282"/>
              <a:gd name="connsiteX162" fmla="*/ 7259760 w 8114427"/>
              <a:gd name="connsiteY162" fmla="*/ 5298080 h 5376282"/>
              <a:gd name="connsiteX163" fmla="*/ 7214129 w 8114427"/>
              <a:gd name="connsiteY163" fmla="*/ 5192855 h 5376282"/>
              <a:gd name="connsiteX164" fmla="*/ 7179460 w 8114427"/>
              <a:gd name="connsiteY164" fmla="*/ 5214524 h 5376282"/>
              <a:gd name="connsiteX165" fmla="*/ 7144791 w 8114427"/>
              <a:gd name="connsiteY165" fmla="*/ 5179854 h 5376282"/>
              <a:gd name="connsiteX166" fmla="*/ 7127456 w 8114427"/>
              <a:gd name="connsiteY166" fmla="*/ 5218856 h 5376282"/>
              <a:gd name="connsiteX167" fmla="*/ 6915107 w 8114427"/>
              <a:gd name="connsiteY167" fmla="*/ 5145184 h 5376282"/>
              <a:gd name="connsiteX168" fmla="*/ 6893439 w 8114427"/>
              <a:gd name="connsiteY168" fmla="*/ 5097514 h 5376282"/>
              <a:gd name="connsiteX169" fmla="*/ 6941109 w 8114427"/>
              <a:gd name="connsiteY169" fmla="*/ 5054178 h 5376282"/>
              <a:gd name="connsiteX170" fmla="*/ 6906440 w 8114427"/>
              <a:gd name="connsiteY170" fmla="*/ 4976172 h 5376282"/>
              <a:gd name="connsiteX171" fmla="*/ 6863104 w 8114427"/>
              <a:gd name="connsiteY171" fmla="*/ 4980506 h 5376282"/>
              <a:gd name="connsiteX172" fmla="*/ 6880438 w 8114427"/>
              <a:gd name="connsiteY172" fmla="*/ 4928502 h 5376282"/>
              <a:gd name="connsiteX173" fmla="*/ 6780764 w 8114427"/>
              <a:gd name="connsiteY173" fmla="*/ 4928502 h 5376282"/>
              <a:gd name="connsiteX174" fmla="*/ 6750429 w 8114427"/>
              <a:gd name="connsiteY174" fmla="*/ 4958837 h 5376282"/>
              <a:gd name="connsiteX175" fmla="*/ 6715759 w 8114427"/>
              <a:gd name="connsiteY175" fmla="*/ 4950170 h 5376282"/>
              <a:gd name="connsiteX176" fmla="*/ 6702758 w 8114427"/>
              <a:gd name="connsiteY176" fmla="*/ 4915501 h 5376282"/>
              <a:gd name="connsiteX177" fmla="*/ 6698424 w 8114427"/>
              <a:gd name="connsiteY177" fmla="*/ 4824495 h 5376282"/>
              <a:gd name="connsiteX178" fmla="*/ 6681090 w 8114427"/>
              <a:gd name="connsiteY178" fmla="*/ 4729155 h 5376282"/>
              <a:gd name="connsiteX179" fmla="*/ 6685423 w 8114427"/>
              <a:gd name="connsiteY179" fmla="*/ 4659816 h 5376282"/>
              <a:gd name="connsiteX180" fmla="*/ 6620418 w 8114427"/>
              <a:gd name="connsiteY180" fmla="*/ 4573142 h 5376282"/>
              <a:gd name="connsiteX181" fmla="*/ 6624753 w 8114427"/>
              <a:gd name="connsiteY181" fmla="*/ 4425798 h 5376282"/>
              <a:gd name="connsiteX182" fmla="*/ 6529412 w 8114427"/>
              <a:gd name="connsiteY182" fmla="*/ 4304457 h 5376282"/>
              <a:gd name="connsiteX183" fmla="*/ 6494743 w 8114427"/>
              <a:gd name="connsiteY183" fmla="*/ 4261120 h 5376282"/>
              <a:gd name="connsiteX184" fmla="*/ 6438406 w 8114427"/>
              <a:gd name="connsiteY184" fmla="*/ 4274121 h 5376282"/>
              <a:gd name="connsiteX185" fmla="*/ 6395069 w 8114427"/>
              <a:gd name="connsiteY185" fmla="*/ 4252453 h 5376282"/>
              <a:gd name="connsiteX186" fmla="*/ 6356067 w 8114427"/>
              <a:gd name="connsiteY186" fmla="*/ 4174447 h 5376282"/>
              <a:gd name="connsiteX187" fmla="*/ 6299729 w 8114427"/>
              <a:gd name="connsiteY187" fmla="*/ 4183114 h 5376282"/>
              <a:gd name="connsiteX188" fmla="*/ 6243391 w 8114427"/>
              <a:gd name="connsiteY188" fmla="*/ 4204783 h 5376282"/>
              <a:gd name="connsiteX189" fmla="*/ 6165385 w 8114427"/>
              <a:gd name="connsiteY189" fmla="*/ 4209116 h 5376282"/>
              <a:gd name="connsiteX190" fmla="*/ 6161052 w 8114427"/>
              <a:gd name="connsiteY190" fmla="*/ 4174447 h 5376282"/>
              <a:gd name="connsiteX191" fmla="*/ 6182721 w 8114427"/>
              <a:gd name="connsiteY191" fmla="*/ 4165779 h 5376282"/>
              <a:gd name="connsiteX192" fmla="*/ 6139384 w 8114427"/>
              <a:gd name="connsiteY192" fmla="*/ 4126776 h 5376282"/>
              <a:gd name="connsiteX193" fmla="*/ 6100381 w 8114427"/>
              <a:gd name="connsiteY193" fmla="*/ 4113776 h 5376282"/>
              <a:gd name="connsiteX194" fmla="*/ 6018041 w 8114427"/>
              <a:gd name="connsiteY194" fmla="*/ 4035770 h 5376282"/>
              <a:gd name="connsiteX195" fmla="*/ 5840362 w 8114427"/>
              <a:gd name="connsiteY195" fmla="*/ 4014102 h 5376282"/>
              <a:gd name="connsiteX196" fmla="*/ 5788357 w 8114427"/>
              <a:gd name="connsiteY196" fmla="*/ 4027103 h 5376282"/>
              <a:gd name="connsiteX197" fmla="*/ 5736354 w 8114427"/>
              <a:gd name="connsiteY197" fmla="*/ 4035771 h 5376282"/>
              <a:gd name="connsiteX198" fmla="*/ 5745022 w 8114427"/>
              <a:gd name="connsiteY198" fmla="*/ 4079107 h 5376282"/>
              <a:gd name="connsiteX199" fmla="*/ 5801360 w 8114427"/>
              <a:gd name="connsiteY199" fmla="*/ 4157112 h 5376282"/>
              <a:gd name="connsiteX200" fmla="*/ 5801359 w 8114427"/>
              <a:gd name="connsiteY200" fmla="*/ 4339126 h 5376282"/>
              <a:gd name="connsiteX201" fmla="*/ 5675683 w 8114427"/>
              <a:gd name="connsiteY201" fmla="*/ 4365128 h 5376282"/>
              <a:gd name="connsiteX202" fmla="*/ 5558675 w 8114427"/>
              <a:gd name="connsiteY202" fmla="*/ 4352126 h 5376282"/>
              <a:gd name="connsiteX203" fmla="*/ 5467668 w 8114427"/>
              <a:gd name="connsiteY203" fmla="*/ 4330458 h 5376282"/>
              <a:gd name="connsiteX204" fmla="*/ 5406997 w 8114427"/>
              <a:gd name="connsiteY204" fmla="*/ 4352127 h 5376282"/>
              <a:gd name="connsiteX205" fmla="*/ 5359327 w 8114427"/>
              <a:gd name="connsiteY205" fmla="*/ 4399797 h 5376282"/>
              <a:gd name="connsiteX206" fmla="*/ 5298656 w 8114427"/>
              <a:gd name="connsiteY206" fmla="*/ 4443134 h 5376282"/>
              <a:gd name="connsiteX207" fmla="*/ 5272654 w 8114427"/>
              <a:gd name="connsiteY207" fmla="*/ 4486469 h 5376282"/>
              <a:gd name="connsiteX208" fmla="*/ 5198982 w 8114427"/>
              <a:gd name="connsiteY208" fmla="*/ 4521139 h 5376282"/>
              <a:gd name="connsiteX209" fmla="*/ 5203315 w 8114427"/>
              <a:gd name="connsiteY209" fmla="*/ 4577477 h 5376282"/>
              <a:gd name="connsiteX210" fmla="*/ 5185981 w 8114427"/>
              <a:gd name="connsiteY210" fmla="*/ 4616479 h 5376282"/>
              <a:gd name="connsiteX211" fmla="*/ 5190315 w 8114427"/>
              <a:gd name="connsiteY211" fmla="*/ 4677150 h 5376282"/>
              <a:gd name="connsiteX212" fmla="*/ 5216316 w 8114427"/>
              <a:gd name="connsiteY212" fmla="*/ 4737821 h 5376282"/>
              <a:gd name="connsiteX213" fmla="*/ 5164312 w 8114427"/>
              <a:gd name="connsiteY213" fmla="*/ 4733488 h 5376282"/>
              <a:gd name="connsiteX214" fmla="*/ 5138311 w 8114427"/>
              <a:gd name="connsiteY214" fmla="*/ 4776824 h 5376282"/>
              <a:gd name="connsiteX215" fmla="*/ 5073306 w 8114427"/>
              <a:gd name="connsiteY215" fmla="*/ 4824494 h 5376282"/>
              <a:gd name="connsiteX216" fmla="*/ 5073306 w 8114427"/>
              <a:gd name="connsiteY216" fmla="*/ 4941503 h 5376282"/>
              <a:gd name="connsiteX217" fmla="*/ 5042970 w 8114427"/>
              <a:gd name="connsiteY217" fmla="*/ 4971838 h 5376282"/>
              <a:gd name="connsiteX218" fmla="*/ 5016969 w 8114427"/>
              <a:gd name="connsiteY218" fmla="*/ 5231857 h 5376282"/>
              <a:gd name="connsiteX219" fmla="*/ 4973633 w 8114427"/>
              <a:gd name="connsiteY219" fmla="*/ 5366201 h 5376282"/>
              <a:gd name="connsiteX220" fmla="*/ 4947631 w 8114427"/>
              <a:gd name="connsiteY220" fmla="*/ 5309863 h 5376282"/>
              <a:gd name="connsiteX221" fmla="*/ 4886959 w 8114427"/>
              <a:gd name="connsiteY221" fmla="*/ 5318530 h 5376282"/>
              <a:gd name="connsiteX222" fmla="*/ 4808953 w 8114427"/>
              <a:gd name="connsiteY222" fmla="*/ 5288195 h 5376282"/>
              <a:gd name="connsiteX223" fmla="*/ 4813287 w 8114427"/>
              <a:gd name="connsiteY223" fmla="*/ 5223190 h 5376282"/>
              <a:gd name="connsiteX224" fmla="*/ 4765617 w 8114427"/>
              <a:gd name="connsiteY224" fmla="*/ 5205855 h 5376282"/>
              <a:gd name="connsiteX225" fmla="*/ 4665944 w 8114427"/>
              <a:gd name="connsiteY225" fmla="*/ 5249192 h 5376282"/>
              <a:gd name="connsiteX226" fmla="*/ 4657276 w 8114427"/>
              <a:gd name="connsiteY226" fmla="*/ 5197189 h 5376282"/>
              <a:gd name="connsiteX227" fmla="*/ 4700612 w 8114427"/>
              <a:gd name="connsiteY227" fmla="*/ 5136518 h 5376282"/>
              <a:gd name="connsiteX228" fmla="*/ 4665943 w 8114427"/>
              <a:gd name="connsiteY228" fmla="*/ 5062846 h 5376282"/>
              <a:gd name="connsiteX229" fmla="*/ 4587937 w 8114427"/>
              <a:gd name="connsiteY229" fmla="*/ 5015175 h 5376282"/>
              <a:gd name="connsiteX230" fmla="*/ 4488263 w 8114427"/>
              <a:gd name="connsiteY230" fmla="*/ 5006508 h 5376282"/>
              <a:gd name="connsiteX231" fmla="*/ 4457927 w 8114427"/>
              <a:gd name="connsiteY231" fmla="*/ 5015175 h 5376282"/>
              <a:gd name="connsiteX232" fmla="*/ 4462261 w 8114427"/>
              <a:gd name="connsiteY232" fmla="*/ 5067178 h 5376282"/>
              <a:gd name="connsiteX233" fmla="*/ 4388589 w 8114427"/>
              <a:gd name="connsiteY233" fmla="*/ 5114849 h 5376282"/>
              <a:gd name="connsiteX234" fmla="*/ 4462261 w 8114427"/>
              <a:gd name="connsiteY234" fmla="*/ 5266528 h 5376282"/>
              <a:gd name="connsiteX235" fmla="*/ 4405924 w 8114427"/>
              <a:gd name="connsiteY235" fmla="*/ 5266528 h 5376282"/>
              <a:gd name="connsiteX236" fmla="*/ 4384256 w 8114427"/>
              <a:gd name="connsiteY236" fmla="*/ 5262193 h 5376282"/>
              <a:gd name="connsiteX237" fmla="*/ 4349588 w 8114427"/>
              <a:gd name="connsiteY237" fmla="*/ 5262193 h 5376282"/>
              <a:gd name="connsiteX238" fmla="*/ 4340919 w 8114427"/>
              <a:gd name="connsiteY238" fmla="*/ 5270860 h 5376282"/>
              <a:gd name="connsiteX239" fmla="*/ 4210910 w 8114427"/>
              <a:gd name="connsiteY239" fmla="*/ 5097514 h 5376282"/>
              <a:gd name="connsiteX240" fmla="*/ 4059232 w 8114427"/>
              <a:gd name="connsiteY240" fmla="*/ 4915502 h 5376282"/>
              <a:gd name="connsiteX241" fmla="*/ 4033230 w 8114427"/>
              <a:gd name="connsiteY241" fmla="*/ 4919835 h 5376282"/>
              <a:gd name="connsiteX242" fmla="*/ 3985560 w 8114427"/>
              <a:gd name="connsiteY242" fmla="*/ 4798492 h 5376282"/>
              <a:gd name="connsiteX243" fmla="*/ 3881553 w 8114427"/>
              <a:gd name="connsiteY243" fmla="*/ 4690151 h 5376282"/>
              <a:gd name="connsiteX244" fmla="*/ 3838216 w 8114427"/>
              <a:gd name="connsiteY244" fmla="*/ 4586143 h 5376282"/>
              <a:gd name="connsiteX245" fmla="*/ 3755877 w 8114427"/>
              <a:gd name="connsiteY245" fmla="*/ 4490803 h 5376282"/>
              <a:gd name="connsiteX246" fmla="*/ 3569530 w 8114427"/>
              <a:gd name="connsiteY246" fmla="*/ 4334792 h 5376282"/>
              <a:gd name="connsiteX247" fmla="*/ 3465522 w 8114427"/>
              <a:gd name="connsiteY247" fmla="*/ 4243785 h 5376282"/>
              <a:gd name="connsiteX248" fmla="*/ 3391850 w 8114427"/>
              <a:gd name="connsiteY248" fmla="*/ 4161446 h 5376282"/>
              <a:gd name="connsiteX249" fmla="*/ 3365848 w 8114427"/>
              <a:gd name="connsiteY249" fmla="*/ 4096441 h 5376282"/>
              <a:gd name="connsiteX250" fmla="*/ 3296510 w 8114427"/>
              <a:gd name="connsiteY250" fmla="*/ 4035770 h 5376282"/>
              <a:gd name="connsiteX251" fmla="*/ 3279175 w 8114427"/>
              <a:gd name="connsiteY251" fmla="*/ 3966432 h 5376282"/>
              <a:gd name="connsiteX252" fmla="*/ 3248839 w 8114427"/>
              <a:gd name="connsiteY252" fmla="*/ 3936096 h 5376282"/>
              <a:gd name="connsiteX253" fmla="*/ 3240172 w 8114427"/>
              <a:gd name="connsiteY253" fmla="*/ 3905760 h 5376282"/>
              <a:gd name="connsiteX254" fmla="*/ 3114497 w 8114427"/>
              <a:gd name="connsiteY254" fmla="*/ 3797419 h 5376282"/>
              <a:gd name="connsiteX255" fmla="*/ 2980153 w 8114427"/>
              <a:gd name="connsiteY255" fmla="*/ 3758416 h 5376282"/>
              <a:gd name="connsiteX256" fmla="*/ 2923815 w 8114427"/>
              <a:gd name="connsiteY256" fmla="*/ 3697746 h 5376282"/>
              <a:gd name="connsiteX257" fmla="*/ 2867480 w 8114427"/>
              <a:gd name="connsiteY257" fmla="*/ 3650075 h 5376282"/>
              <a:gd name="connsiteX258" fmla="*/ 2806810 w 8114427"/>
              <a:gd name="connsiteY258" fmla="*/ 3637074 h 5376282"/>
              <a:gd name="connsiteX259" fmla="*/ 2798142 w 8114427"/>
              <a:gd name="connsiteY259" fmla="*/ 3524399 h 5376282"/>
              <a:gd name="connsiteX260" fmla="*/ 2798143 w 8114427"/>
              <a:gd name="connsiteY260" fmla="*/ 3463728 h 5376282"/>
              <a:gd name="connsiteX261" fmla="*/ 2884816 w 8114427"/>
              <a:gd name="connsiteY261" fmla="*/ 3351053 h 5376282"/>
              <a:gd name="connsiteX262" fmla="*/ 2880504 w 8114427"/>
              <a:gd name="connsiteY262" fmla="*/ 3250100 h 5376282"/>
              <a:gd name="connsiteX263" fmla="*/ 2810649 w 8114427"/>
              <a:gd name="connsiteY263" fmla="*/ 3120674 h 5376282"/>
              <a:gd name="connsiteX264" fmla="*/ 2719113 w 8114427"/>
              <a:gd name="connsiteY264" fmla="*/ 3110284 h 5376282"/>
              <a:gd name="connsiteX265" fmla="*/ 2659973 w 8114427"/>
              <a:gd name="connsiteY265" fmla="*/ 3080958 h 5376282"/>
              <a:gd name="connsiteX0" fmla="*/ 1702683 w 8114427"/>
              <a:gd name="connsiteY0" fmla="*/ 4060592 h 5376282"/>
              <a:gd name="connsiteX1" fmla="*/ 1524594 w 8114427"/>
              <a:gd name="connsiteY1" fmla="*/ 3906776 h 5376282"/>
              <a:gd name="connsiteX2" fmla="*/ 1450773 w 8114427"/>
              <a:gd name="connsiteY2" fmla="*/ 3161445 h 5376282"/>
              <a:gd name="connsiteX3" fmla="*/ 1300755 w 8114427"/>
              <a:gd name="connsiteY3" fmla="*/ 3020950 h 5376282"/>
              <a:gd name="connsiteX4" fmla="*/ 1222175 w 8114427"/>
              <a:gd name="connsiteY4" fmla="*/ 2947132 h 5376282"/>
              <a:gd name="connsiteX5" fmla="*/ 1286468 w 8114427"/>
              <a:gd name="connsiteY5" fmla="*/ 2849501 h 5376282"/>
              <a:gd name="connsiteX6" fmla="*/ 1117399 w 8114427"/>
              <a:gd name="connsiteY6" fmla="*/ 2882837 h 5376282"/>
              <a:gd name="connsiteX7" fmla="*/ 1048343 w 8114427"/>
              <a:gd name="connsiteY7" fmla="*/ 2916176 h 5376282"/>
              <a:gd name="connsiteX8" fmla="*/ 903086 w 8114427"/>
              <a:gd name="connsiteY8" fmla="*/ 2778063 h 5376282"/>
              <a:gd name="connsiteX9" fmla="*/ 845937 w 8114427"/>
              <a:gd name="connsiteY9" fmla="*/ 2687575 h 5376282"/>
              <a:gd name="connsiteX10" fmla="*/ 714968 w 8114427"/>
              <a:gd name="connsiteY10" fmla="*/ 2630426 h 5376282"/>
              <a:gd name="connsiteX11" fmla="*/ 703062 w 8114427"/>
              <a:gd name="connsiteY11" fmla="*/ 2544701 h 5376282"/>
              <a:gd name="connsiteX12" fmla="*/ 598286 w 8114427"/>
              <a:gd name="connsiteY12" fmla="*/ 2423257 h 5376282"/>
              <a:gd name="connsiteX13" fmla="*/ 476843 w 8114427"/>
              <a:gd name="connsiteY13" fmla="*/ 2287526 h 5376282"/>
              <a:gd name="connsiteX14" fmla="*/ 622100 w 8114427"/>
              <a:gd name="connsiteY14" fmla="*/ 2330388 h 5376282"/>
              <a:gd name="connsiteX15" fmla="*/ 719731 w 8114427"/>
              <a:gd name="connsiteY15" fmla="*/ 2366107 h 5376282"/>
              <a:gd name="connsiteX16" fmla="*/ 829268 w 8114427"/>
              <a:gd name="connsiteY16" fmla="*/ 2330388 h 5376282"/>
              <a:gd name="connsiteX17" fmla="*/ 933092 w 8114427"/>
              <a:gd name="connsiteY17" fmla="*/ 2462308 h 5376282"/>
              <a:gd name="connsiteX18" fmla="*/ 979286 w 8114427"/>
              <a:gd name="connsiteY18" fmla="*/ 2406588 h 5376282"/>
              <a:gd name="connsiteX19" fmla="*/ 895943 w 8114427"/>
              <a:gd name="connsiteY19" fmla="*/ 2383251 h 5376282"/>
              <a:gd name="connsiteX20" fmla="*/ 897848 w 8114427"/>
              <a:gd name="connsiteY20" fmla="*/ 2294669 h 5376282"/>
              <a:gd name="connsiteX21" fmla="*/ 953093 w 8114427"/>
              <a:gd name="connsiteY21" fmla="*/ 2040828 h 5376282"/>
              <a:gd name="connsiteX22" fmla="*/ 882262 w 8114427"/>
              <a:gd name="connsiteY22" fmla="*/ 1952938 h 5376282"/>
              <a:gd name="connsiteX23" fmla="*/ 819649 w 8114427"/>
              <a:gd name="connsiteY23" fmla="*/ 1842296 h 5376282"/>
              <a:gd name="connsiteX24" fmla="*/ 724892 w 8114427"/>
              <a:gd name="connsiteY24" fmla="*/ 1694990 h 5376282"/>
              <a:gd name="connsiteX25" fmla="*/ 582758 w 8114427"/>
              <a:gd name="connsiteY25" fmla="*/ 1570351 h 5376282"/>
              <a:gd name="connsiteX26" fmla="*/ 490044 w 8114427"/>
              <a:gd name="connsiteY26" fmla="*/ 1461969 h 5376282"/>
              <a:gd name="connsiteX27" fmla="*/ 398787 w 8114427"/>
              <a:gd name="connsiteY27" fmla="*/ 1377494 h 5376282"/>
              <a:gd name="connsiteX28" fmla="*/ 373643 w 8114427"/>
              <a:gd name="connsiteY28" fmla="*/ 1258831 h 5376282"/>
              <a:gd name="connsiteX29" fmla="*/ 379402 w 8114427"/>
              <a:gd name="connsiteY29" fmla="*/ 1151904 h 5376282"/>
              <a:gd name="connsiteX30" fmla="*/ 343327 w 8114427"/>
              <a:gd name="connsiteY30" fmla="*/ 1054238 h 5376282"/>
              <a:gd name="connsiteX31" fmla="*/ 302947 w 8114427"/>
              <a:gd name="connsiteY31" fmla="*/ 996082 h 5376282"/>
              <a:gd name="connsiteX32" fmla="*/ 307902 w 8114427"/>
              <a:gd name="connsiteY32" fmla="*/ 860731 h 5376282"/>
              <a:gd name="connsiteX33" fmla="*/ 218162 w 8114427"/>
              <a:gd name="connsiteY33" fmla="*/ 767429 h 5376282"/>
              <a:gd name="connsiteX34" fmla="*/ 238786 w 8114427"/>
              <a:gd name="connsiteY34" fmla="*/ 673694 h 5376282"/>
              <a:gd name="connsiteX35" fmla="*/ 131859 w 8114427"/>
              <a:gd name="connsiteY35" fmla="*/ 414074 h 5376282"/>
              <a:gd name="connsiteX36" fmla="*/ 179454 w 8114427"/>
              <a:gd name="connsiteY36" fmla="*/ 360503 h 5376282"/>
              <a:gd name="connsiteX37" fmla="*/ 91696 w 8114427"/>
              <a:gd name="connsiteY37" fmla="*/ 241499 h 5376282"/>
              <a:gd name="connsiteX38" fmla="*/ 44535 w 8114427"/>
              <a:gd name="connsiteY38" fmla="*/ 106364 h 5376282"/>
              <a:gd name="connsiteX39" fmla="*/ 73903 w 8114427"/>
              <a:gd name="connsiteY39" fmla="*/ 3029 h 5376282"/>
              <a:gd name="connsiteX40" fmla="*/ 914999 w 8114427"/>
              <a:gd name="connsiteY40" fmla="*/ 32694 h 5376282"/>
              <a:gd name="connsiteX41" fmla="*/ 985387 w 8114427"/>
              <a:gd name="connsiteY41" fmla="*/ 86035 h 5376282"/>
              <a:gd name="connsiteX42" fmla="*/ 1040724 w 8114427"/>
              <a:gd name="connsiteY42" fmla="*/ 212028 h 5376282"/>
              <a:gd name="connsiteX43" fmla="*/ 2217091 w 8114427"/>
              <a:gd name="connsiteY43" fmla="*/ 808490 h 5376282"/>
              <a:gd name="connsiteX44" fmla="*/ 2789562 w 8114427"/>
              <a:gd name="connsiteY44" fmla="*/ 907056 h 5376282"/>
              <a:gd name="connsiteX45" fmla="*/ 3280035 w 8114427"/>
              <a:gd name="connsiteY45" fmla="*/ 953195 h 5376282"/>
              <a:gd name="connsiteX46" fmla="*/ 3494599 w 8114427"/>
              <a:gd name="connsiteY46" fmla="*/ 977101 h 5376282"/>
              <a:gd name="connsiteX47" fmla="*/ 3506552 w 8114427"/>
              <a:gd name="connsiteY47" fmla="*/ 977101 h 5376282"/>
              <a:gd name="connsiteX48" fmla="*/ 3518505 w 8114427"/>
              <a:gd name="connsiteY48" fmla="*/ 779877 h 5376282"/>
              <a:gd name="connsiteX49" fmla="*/ 3518505 w 8114427"/>
              <a:gd name="connsiteY49" fmla="*/ 773901 h 5376282"/>
              <a:gd name="connsiteX50" fmla="*/ 3655964 w 8114427"/>
              <a:gd name="connsiteY50" fmla="*/ 773901 h 5376282"/>
              <a:gd name="connsiteX51" fmla="*/ 4205799 w 8114427"/>
              <a:gd name="connsiteY51" fmla="*/ 821713 h 5376282"/>
              <a:gd name="connsiteX52" fmla="*/ 4241658 w 8114427"/>
              <a:gd name="connsiteY52" fmla="*/ 821713 h 5376282"/>
              <a:gd name="connsiteX53" fmla="*/ 4271540 w 8114427"/>
              <a:gd name="connsiteY53" fmla="*/ 851595 h 5376282"/>
              <a:gd name="connsiteX54" fmla="*/ 4295446 w 8114427"/>
              <a:gd name="connsiteY54" fmla="*/ 905383 h 5376282"/>
              <a:gd name="connsiteX55" fmla="*/ 4301423 w 8114427"/>
              <a:gd name="connsiteY55" fmla="*/ 953195 h 5376282"/>
              <a:gd name="connsiteX56" fmla="*/ 4343258 w 8114427"/>
              <a:gd name="connsiteY56" fmla="*/ 1001007 h 5376282"/>
              <a:gd name="connsiteX57" fmla="*/ 4408999 w 8114427"/>
              <a:gd name="connsiteY57" fmla="*/ 1012960 h 5376282"/>
              <a:gd name="connsiteX58" fmla="*/ 4462787 w 8114427"/>
              <a:gd name="connsiteY58" fmla="*/ 1060772 h 5376282"/>
              <a:gd name="connsiteX59" fmla="*/ 4504623 w 8114427"/>
              <a:gd name="connsiteY59" fmla="*/ 1114560 h 5376282"/>
              <a:gd name="connsiteX60" fmla="*/ 4558411 w 8114427"/>
              <a:gd name="connsiteY60" fmla="*/ 1168348 h 5376282"/>
              <a:gd name="connsiteX61" fmla="*/ 4576340 w 8114427"/>
              <a:gd name="connsiteY61" fmla="*/ 1198230 h 5376282"/>
              <a:gd name="connsiteX62" fmla="*/ 4630129 w 8114427"/>
              <a:gd name="connsiteY62" fmla="*/ 1246042 h 5376282"/>
              <a:gd name="connsiteX63" fmla="*/ 4683917 w 8114427"/>
              <a:gd name="connsiteY63" fmla="*/ 1293854 h 5376282"/>
              <a:gd name="connsiteX64" fmla="*/ 4689893 w 8114427"/>
              <a:gd name="connsiteY64" fmla="*/ 1293854 h 5376282"/>
              <a:gd name="connsiteX65" fmla="*/ 4749658 w 8114427"/>
              <a:gd name="connsiteY65" fmla="*/ 1311783 h 5376282"/>
              <a:gd name="connsiteX66" fmla="*/ 4791493 w 8114427"/>
              <a:gd name="connsiteY66" fmla="*/ 1365572 h 5376282"/>
              <a:gd name="connsiteX67" fmla="*/ 4797470 w 8114427"/>
              <a:gd name="connsiteY67" fmla="*/ 1377524 h 5376282"/>
              <a:gd name="connsiteX68" fmla="*/ 4821376 w 8114427"/>
              <a:gd name="connsiteY68" fmla="*/ 1401430 h 5376282"/>
              <a:gd name="connsiteX69" fmla="*/ 4845281 w 8114427"/>
              <a:gd name="connsiteY69" fmla="*/ 1443266 h 5376282"/>
              <a:gd name="connsiteX70" fmla="*/ 4851258 w 8114427"/>
              <a:gd name="connsiteY70" fmla="*/ 1491077 h 5376282"/>
              <a:gd name="connsiteX71" fmla="*/ 4863211 w 8114427"/>
              <a:gd name="connsiteY71" fmla="*/ 1514983 h 5376282"/>
              <a:gd name="connsiteX72" fmla="*/ 4887117 w 8114427"/>
              <a:gd name="connsiteY72" fmla="*/ 1544866 h 5376282"/>
              <a:gd name="connsiteX73" fmla="*/ 4911023 w 8114427"/>
              <a:gd name="connsiteY73" fmla="*/ 1580724 h 5376282"/>
              <a:gd name="connsiteX74" fmla="*/ 4922976 w 8114427"/>
              <a:gd name="connsiteY74" fmla="*/ 1610607 h 5376282"/>
              <a:gd name="connsiteX75" fmla="*/ 4899070 w 8114427"/>
              <a:gd name="connsiteY75" fmla="*/ 1664395 h 5376282"/>
              <a:gd name="connsiteX76" fmla="*/ 4922976 w 8114427"/>
              <a:gd name="connsiteY76" fmla="*/ 1712207 h 5376282"/>
              <a:gd name="connsiteX77" fmla="*/ 4934929 w 8114427"/>
              <a:gd name="connsiteY77" fmla="*/ 1742089 h 5376282"/>
              <a:gd name="connsiteX78" fmla="*/ 4952858 w 8114427"/>
              <a:gd name="connsiteY78" fmla="*/ 1783924 h 5376282"/>
              <a:gd name="connsiteX79" fmla="*/ 4964811 w 8114427"/>
              <a:gd name="connsiteY79" fmla="*/ 1801854 h 5376282"/>
              <a:gd name="connsiteX80" fmla="*/ 4964811 w 8114427"/>
              <a:gd name="connsiteY80" fmla="*/ 1831736 h 5376282"/>
              <a:gd name="connsiteX81" fmla="*/ 5012623 w 8114427"/>
              <a:gd name="connsiteY81" fmla="*/ 1891501 h 5376282"/>
              <a:gd name="connsiteX82" fmla="*/ 5042505 w 8114427"/>
              <a:gd name="connsiteY82" fmla="*/ 1909430 h 5376282"/>
              <a:gd name="connsiteX83" fmla="*/ 5048481 w 8114427"/>
              <a:gd name="connsiteY83" fmla="*/ 1903454 h 5376282"/>
              <a:gd name="connsiteX84" fmla="*/ 5090317 w 8114427"/>
              <a:gd name="connsiteY84" fmla="*/ 1921383 h 5376282"/>
              <a:gd name="connsiteX85" fmla="*/ 5144105 w 8114427"/>
              <a:gd name="connsiteY85" fmla="*/ 1969195 h 5376282"/>
              <a:gd name="connsiteX86" fmla="*/ 5185940 w 8114427"/>
              <a:gd name="connsiteY86" fmla="*/ 2005054 h 5376282"/>
              <a:gd name="connsiteX87" fmla="*/ 5221799 w 8114427"/>
              <a:gd name="connsiteY87" fmla="*/ 2017007 h 5376282"/>
              <a:gd name="connsiteX88" fmla="*/ 5275587 w 8114427"/>
              <a:gd name="connsiteY88" fmla="*/ 2028960 h 5376282"/>
              <a:gd name="connsiteX89" fmla="*/ 5275587 w 8114427"/>
              <a:gd name="connsiteY89" fmla="*/ 2052866 h 5376282"/>
              <a:gd name="connsiteX90" fmla="*/ 5323399 w 8114427"/>
              <a:gd name="connsiteY90" fmla="*/ 2082748 h 5376282"/>
              <a:gd name="connsiteX91" fmla="*/ 5359258 w 8114427"/>
              <a:gd name="connsiteY91" fmla="*/ 2088724 h 5376282"/>
              <a:gd name="connsiteX92" fmla="*/ 5401093 w 8114427"/>
              <a:gd name="connsiteY92" fmla="*/ 2124583 h 5376282"/>
              <a:gd name="connsiteX93" fmla="*/ 5430976 w 8114427"/>
              <a:gd name="connsiteY93" fmla="*/ 2142513 h 5376282"/>
              <a:gd name="connsiteX94" fmla="*/ 5442929 w 8114427"/>
              <a:gd name="connsiteY94" fmla="*/ 2148489 h 5376282"/>
              <a:gd name="connsiteX95" fmla="*/ 5466834 w 8114427"/>
              <a:gd name="connsiteY95" fmla="*/ 2154466 h 5376282"/>
              <a:gd name="connsiteX96" fmla="*/ 5526599 w 8114427"/>
              <a:gd name="connsiteY96" fmla="*/ 2178372 h 5376282"/>
              <a:gd name="connsiteX97" fmla="*/ 5550505 w 8114427"/>
              <a:gd name="connsiteY97" fmla="*/ 2154466 h 5376282"/>
              <a:gd name="connsiteX98" fmla="*/ 5574411 w 8114427"/>
              <a:gd name="connsiteY98" fmla="*/ 2130560 h 5376282"/>
              <a:gd name="connsiteX99" fmla="*/ 5604293 w 8114427"/>
              <a:gd name="connsiteY99" fmla="*/ 2088724 h 5376282"/>
              <a:gd name="connsiteX100" fmla="*/ 5646129 w 8114427"/>
              <a:gd name="connsiteY100" fmla="*/ 2064819 h 5376282"/>
              <a:gd name="connsiteX101" fmla="*/ 5634176 w 8114427"/>
              <a:gd name="connsiteY101" fmla="*/ 2046889 h 5376282"/>
              <a:gd name="connsiteX102" fmla="*/ 5634176 w 8114427"/>
              <a:gd name="connsiteY102" fmla="*/ 2011030 h 5376282"/>
              <a:gd name="connsiteX103" fmla="*/ 5670034 w 8114427"/>
              <a:gd name="connsiteY103" fmla="*/ 1975172 h 5376282"/>
              <a:gd name="connsiteX104" fmla="*/ 5670034 w 8114427"/>
              <a:gd name="connsiteY104" fmla="*/ 1957242 h 5376282"/>
              <a:gd name="connsiteX105" fmla="*/ 5735776 w 8114427"/>
              <a:gd name="connsiteY105" fmla="*/ 1819783 h 5376282"/>
              <a:gd name="connsiteX106" fmla="*/ 5753705 w 8114427"/>
              <a:gd name="connsiteY106" fmla="*/ 1813807 h 5376282"/>
              <a:gd name="connsiteX107" fmla="*/ 5843352 w 8114427"/>
              <a:gd name="connsiteY107" fmla="*/ 1795877 h 5376282"/>
              <a:gd name="connsiteX108" fmla="*/ 5855305 w 8114427"/>
              <a:gd name="connsiteY108" fmla="*/ 1795877 h 5376282"/>
              <a:gd name="connsiteX109" fmla="*/ 5879210 w 8114427"/>
              <a:gd name="connsiteY109" fmla="*/ 1765996 h 5376282"/>
              <a:gd name="connsiteX110" fmla="*/ 6070456 w 8114427"/>
              <a:gd name="connsiteY110" fmla="*/ 1789901 h 5376282"/>
              <a:gd name="connsiteX111" fmla="*/ 6219869 w 8114427"/>
              <a:gd name="connsiteY111" fmla="*/ 1807830 h 5376282"/>
              <a:gd name="connsiteX112" fmla="*/ 6291586 w 8114427"/>
              <a:gd name="connsiteY112" fmla="*/ 1849666 h 5376282"/>
              <a:gd name="connsiteX113" fmla="*/ 6327444 w 8114427"/>
              <a:gd name="connsiteY113" fmla="*/ 1897477 h 5376282"/>
              <a:gd name="connsiteX114" fmla="*/ 6333421 w 8114427"/>
              <a:gd name="connsiteY114" fmla="*/ 1939313 h 5376282"/>
              <a:gd name="connsiteX115" fmla="*/ 6423067 w 8114427"/>
              <a:gd name="connsiteY115" fmla="*/ 1951266 h 5376282"/>
              <a:gd name="connsiteX116" fmla="*/ 6452950 w 8114427"/>
              <a:gd name="connsiteY116" fmla="*/ 2017007 h 5376282"/>
              <a:gd name="connsiteX117" fmla="*/ 6512713 w 8114427"/>
              <a:gd name="connsiteY117" fmla="*/ 2046889 h 5376282"/>
              <a:gd name="connsiteX118" fmla="*/ 6584431 w 8114427"/>
              <a:gd name="connsiteY118" fmla="*/ 2118606 h 5376282"/>
              <a:gd name="connsiteX119" fmla="*/ 6620289 w 8114427"/>
              <a:gd name="connsiteY119" fmla="*/ 2256065 h 5376282"/>
              <a:gd name="connsiteX120" fmla="*/ 6703960 w 8114427"/>
              <a:gd name="connsiteY120" fmla="*/ 2381572 h 5376282"/>
              <a:gd name="connsiteX121" fmla="*/ 6745795 w 8114427"/>
              <a:gd name="connsiteY121" fmla="*/ 2501101 h 5376282"/>
              <a:gd name="connsiteX122" fmla="*/ 6829465 w 8114427"/>
              <a:gd name="connsiteY122" fmla="*/ 2560866 h 5376282"/>
              <a:gd name="connsiteX123" fmla="*/ 6889229 w 8114427"/>
              <a:gd name="connsiteY123" fmla="*/ 2650512 h 5376282"/>
              <a:gd name="connsiteX124" fmla="*/ 6948993 w 8114427"/>
              <a:gd name="connsiteY124" fmla="*/ 2758089 h 5376282"/>
              <a:gd name="connsiteX125" fmla="*/ 6996805 w 8114427"/>
              <a:gd name="connsiteY125" fmla="*/ 2805900 h 5376282"/>
              <a:gd name="connsiteX126" fmla="*/ 7068521 w 8114427"/>
              <a:gd name="connsiteY126" fmla="*/ 2829806 h 5376282"/>
              <a:gd name="connsiteX127" fmla="*/ 7080473 w 8114427"/>
              <a:gd name="connsiteY127" fmla="*/ 2907501 h 5376282"/>
              <a:gd name="connsiteX128" fmla="*/ 7086450 w 8114427"/>
              <a:gd name="connsiteY128" fmla="*/ 2979218 h 5376282"/>
              <a:gd name="connsiteX129" fmla="*/ 7104378 w 8114427"/>
              <a:gd name="connsiteY129" fmla="*/ 3080819 h 5376282"/>
              <a:gd name="connsiteX130" fmla="*/ 7146214 w 8114427"/>
              <a:gd name="connsiteY130" fmla="*/ 3182419 h 5376282"/>
              <a:gd name="connsiteX131" fmla="*/ 7176095 w 8114427"/>
              <a:gd name="connsiteY131" fmla="*/ 3194372 h 5376282"/>
              <a:gd name="connsiteX132" fmla="*/ 7200002 w 8114427"/>
              <a:gd name="connsiteY132" fmla="*/ 3260112 h 5376282"/>
              <a:gd name="connsiteX133" fmla="*/ 7277694 w 8114427"/>
              <a:gd name="connsiteY133" fmla="*/ 3361711 h 5376282"/>
              <a:gd name="connsiteX134" fmla="*/ 7385271 w 8114427"/>
              <a:gd name="connsiteY134" fmla="*/ 3391593 h 5376282"/>
              <a:gd name="connsiteX135" fmla="*/ 7451012 w 8114427"/>
              <a:gd name="connsiteY135" fmla="*/ 3445381 h 5376282"/>
              <a:gd name="connsiteX136" fmla="*/ 7558588 w 8114427"/>
              <a:gd name="connsiteY136" fmla="*/ 3451357 h 5376282"/>
              <a:gd name="connsiteX137" fmla="*/ 7630305 w 8114427"/>
              <a:gd name="connsiteY137" fmla="*/ 3517097 h 5376282"/>
              <a:gd name="connsiteX138" fmla="*/ 7702023 w 8114427"/>
              <a:gd name="connsiteY138" fmla="*/ 3546980 h 5376282"/>
              <a:gd name="connsiteX139" fmla="*/ 7857410 w 8114427"/>
              <a:gd name="connsiteY139" fmla="*/ 3535026 h 5376282"/>
              <a:gd name="connsiteX140" fmla="*/ 7970962 w 8114427"/>
              <a:gd name="connsiteY140" fmla="*/ 3588814 h 5376282"/>
              <a:gd name="connsiteX141" fmla="*/ 8012796 w 8114427"/>
              <a:gd name="connsiteY141" fmla="*/ 3612720 h 5376282"/>
              <a:gd name="connsiteX142" fmla="*/ 8090490 w 8114427"/>
              <a:gd name="connsiteY142" fmla="*/ 3564909 h 5376282"/>
              <a:gd name="connsiteX143" fmla="*/ 8108418 w 8114427"/>
              <a:gd name="connsiteY143" fmla="*/ 3558932 h 5376282"/>
              <a:gd name="connsiteX144" fmla="*/ 8114394 w 8114427"/>
              <a:gd name="connsiteY144" fmla="*/ 3720296 h 5376282"/>
              <a:gd name="connsiteX145" fmla="*/ 8030724 w 8114427"/>
              <a:gd name="connsiteY145" fmla="*/ 3893614 h 5376282"/>
              <a:gd name="connsiteX146" fmla="*/ 7970960 w 8114427"/>
              <a:gd name="connsiteY146" fmla="*/ 4054978 h 5376282"/>
              <a:gd name="connsiteX147" fmla="*/ 7929124 w 8114427"/>
              <a:gd name="connsiteY147" fmla="*/ 4365754 h 5376282"/>
              <a:gd name="connsiteX148" fmla="*/ 7911195 w 8114427"/>
              <a:gd name="connsiteY148" fmla="*/ 4568954 h 5376282"/>
              <a:gd name="connsiteX149" fmla="*/ 7917171 w 8114427"/>
              <a:gd name="connsiteY149" fmla="*/ 4736295 h 5376282"/>
              <a:gd name="connsiteX150" fmla="*/ 7917171 w 8114427"/>
              <a:gd name="connsiteY150" fmla="*/ 4867777 h 5376282"/>
              <a:gd name="connsiteX151" fmla="*/ 7929124 w 8114427"/>
              <a:gd name="connsiteY151" fmla="*/ 5029141 h 5376282"/>
              <a:gd name="connsiteX152" fmla="*/ 7893266 w 8114427"/>
              <a:gd name="connsiteY152" fmla="*/ 5166599 h 5376282"/>
              <a:gd name="connsiteX153" fmla="*/ 7905219 w 8114427"/>
              <a:gd name="connsiteY153" fmla="*/ 5280152 h 5376282"/>
              <a:gd name="connsiteX154" fmla="*/ 7935101 w 8114427"/>
              <a:gd name="connsiteY154" fmla="*/ 5369799 h 5376282"/>
              <a:gd name="connsiteX155" fmla="*/ 7911195 w 8114427"/>
              <a:gd name="connsiteY155" fmla="*/ 5369798 h 5376282"/>
              <a:gd name="connsiteX156" fmla="*/ 7815571 w 8114427"/>
              <a:gd name="connsiteY156" fmla="*/ 5327962 h 5376282"/>
              <a:gd name="connsiteX157" fmla="*/ 7725924 w 8114427"/>
              <a:gd name="connsiteY157" fmla="*/ 5286127 h 5376282"/>
              <a:gd name="connsiteX158" fmla="*/ 7678113 w 8114427"/>
              <a:gd name="connsiteY158" fmla="*/ 5292104 h 5376282"/>
              <a:gd name="connsiteX159" fmla="*/ 7546631 w 8114427"/>
              <a:gd name="connsiteY159" fmla="*/ 5298081 h 5376282"/>
              <a:gd name="connsiteX160" fmla="*/ 7474913 w 8114427"/>
              <a:gd name="connsiteY160" fmla="*/ 5310034 h 5376282"/>
              <a:gd name="connsiteX161" fmla="*/ 7445031 w 8114427"/>
              <a:gd name="connsiteY161" fmla="*/ 5339916 h 5376282"/>
              <a:gd name="connsiteX162" fmla="*/ 7259760 w 8114427"/>
              <a:gd name="connsiteY162" fmla="*/ 5298080 h 5376282"/>
              <a:gd name="connsiteX163" fmla="*/ 7214129 w 8114427"/>
              <a:gd name="connsiteY163" fmla="*/ 5192855 h 5376282"/>
              <a:gd name="connsiteX164" fmla="*/ 7179460 w 8114427"/>
              <a:gd name="connsiteY164" fmla="*/ 5214524 h 5376282"/>
              <a:gd name="connsiteX165" fmla="*/ 7144791 w 8114427"/>
              <a:gd name="connsiteY165" fmla="*/ 5179854 h 5376282"/>
              <a:gd name="connsiteX166" fmla="*/ 7127456 w 8114427"/>
              <a:gd name="connsiteY166" fmla="*/ 5218856 h 5376282"/>
              <a:gd name="connsiteX167" fmla="*/ 6915107 w 8114427"/>
              <a:gd name="connsiteY167" fmla="*/ 5145184 h 5376282"/>
              <a:gd name="connsiteX168" fmla="*/ 6893439 w 8114427"/>
              <a:gd name="connsiteY168" fmla="*/ 5097514 h 5376282"/>
              <a:gd name="connsiteX169" fmla="*/ 6941109 w 8114427"/>
              <a:gd name="connsiteY169" fmla="*/ 5054178 h 5376282"/>
              <a:gd name="connsiteX170" fmla="*/ 6906440 w 8114427"/>
              <a:gd name="connsiteY170" fmla="*/ 4976172 h 5376282"/>
              <a:gd name="connsiteX171" fmla="*/ 6863104 w 8114427"/>
              <a:gd name="connsiteY171" fmla="*/ 4980506 h 5376282"/>
              <a:gd name="connsiteX172" fmla="*/ 6880438 w 8114427"/>
              <a:gd name="connsiteY172" fmla="*/ 4928502 h 5376282"/>
              <a:gd name="connsiteX173" fmla="*/ 6780764 w 8114427"/>
              <a:gd name="connsiteY173" fmla="*/ 4928502 h 5376282"/>
              <a:gd name="connsiteX174" fmla="*/ 6750429 w 8114427"/>
              <a:gd name="connsiteY174" fmla="*/ 4958837 h 5376282"/>
              <a:gd name="connsiteX175" fmla="*/ 6715759 w 8114427"/>
              <a:gd name="connsiteY175" fmla="*/ 4950170 h 5376282"/>
              <a:gd name="connsiteX176" fmla="*/ 6702758 w 8114427"/>
              <a:gd name="connsiteY176" fmla="*/ 4915501 h 5376282"/>
              <a:gd name="connsiteX177" fmla="*/ 6698424 w 8114427"/>
              <a:gd name="connsiteY177" fmla="*/ 4824495 h 5376282"/>
              <a:gd name="connsiteX178" fmla="*/ 6681090 w 8114427"/>
              <a:gd name="connsiteY178" fmla="*/ 4729155 h 5376282"/>
              <a:gd name="connsiteX179" fmla="*/ 6685423 w 8114427"/>
              <a:gd name="connsiteY179" fmla="*/ 4659816 h 5376282"/>
              <a:gd name="connsiteX180" fmla="*/ 6620418 w 8114427"/>
              <a:gd name="connsiteY180" fmla="*/ 4573142 h 5376282"/>
              <a:gd name="connsiteX181" fmla="*/ 6624753 w 8114427"/>
              <a:gd name="connsiteY181" fmla="*/ 4425798 h 5376282"/>
              <a:gd name="connsiteX182" fmla="*/ 6529412 w 8114427"/>
              <a:gd name="connsiteY182" fmla="*/ 4304457 h 5376282"/>
              <a:gd name="connsiteX183" fmla="*/ 6494743 w 8114427"/>
              <a:gd name="connsiteY183" fmla="*/ 4261120 h 5376282"/>
              <a:gd name="connsiteX184" fmla="*/ 6438406 w 8114427"/>
              <a:gd name="connsiteY184" fmla="*/ 4274121 h 5376282"/>
              <a:gd name="connsiteX185" fmla="*/ 6395069 w 8114427"/>
              <a:gd name="connsiteY185" fmla="*/ 4252453 h 5376282"/>
              <a:gd name="connsiteX186" fmla="*/ 6356067 w 8114427"/>
              <a:gd name="connsiteY186" fmla="*/ 4174447 h 5376282"/>
              <a:gd name="connsiteX187" fmla="*/ 6299729 w 8114427"/>
              <a:gd name="connsiteY187" fmla="*/ 4183114 h 5376282"/>
              <a:gd name="connsiteX188" fmla="*/ 6243391 w 8114427"/>
              <a:gd name="connsiteY188" fmla="*/ 4204783 h 5376282"/>
              <a:gd name="connsiteX189" fmla="*/ 6165385 w 8114427"/>
              <a:gd name="connsiteY189" fmla="*/ 4209116 h 5376282"/>
              <a:gd name="connsiteX190" fmla="*/ 6161052 w 8114427"/>
              <a:gd name="connsiteY190" fmla="*/ 4174447 h 5376282"/>
              <a:gd name="connsiteX191" fmla="*/ 6182721 w 8114427"/>
              <a:gd name="connsiteY191" fmla="*/ 4165779 h 5376282"/>
              <a:gd name="connsiteX192" fmla="*/ 6139384 w 8114427"/>
              <a:gd name="connsiteY192" fmla="*/ 4126776 h 5376282"/>
              <a:gd name="connsiteX193" fmla="*/ 6100381 w 8114427"/>
              <a:gd name="connsiteY193" fmla="*/ 4113776 h 5376282"/>
              <a:gd name="connsiteX194" fmla="*/ 6018041 w 8114427"/>
              <a:gd name="connsiteY194" fmla="*/ 4035770 h 5376282"/>
              <a:gd name="connsiteX195" fmla="*/ 5840362 w 8114427"/>
              <a:gd name="connsiteY195" fmla="*/ 4014102 h 5376282"/>
              <a:gd name="connsiteX196" fmla="*/ 5788357 w 8114427"/>
              <a:gd name="connsiteY196" fmla="*/ 4027103 h 5376282"/>
              <a:gd name="connsiteX197" fmla="*/ 5736354 w 8114427"/>
              <a:gd name="connsiteY197" fmla="*/ 4035771 h 5376282"/>
              <a:gd name="connsiteX198" fmla="*/ 5745022 w 8114427"/>
              <a:gd name="connsiteY198" fmla="*/ 4079107 h 5376282"/>
              <a:gd name="connsiteX199" fmla="*/ 5801360 w 8114427"/>
              <a:gd name="connsiteY199" fmla="*/ 4157112 h 5376282"/>
              <a:gd name="connsiteX200" fmla="*/ 5801359 w 8114427"/>
              <a:gd name="connsiteY200" fmla="*/ 4339126 h 5376282"/>
              <a:gd name="connsiteX201" fmla="*/ 5675683 w 8114427"/>
              <a:gd name="connsiteY201" fmla="*/ 4365128 h 5376282"/>
              <a:gd name="connsiteX202" fmla="*/ 5558675 w 8114427"/>
              <a:gd name="connsiteY202" fmla="*/ 4352126 h 5376282"/>
              <a:gd name="connsiteX203" fmla="*/ 5467668 w 8114427"/>
              <a:gd name="connsiteY203" fmla="*/ 4330458 h 5376282"/>
              <a:gd name="connsiteX204" fmla="*/ 5406997 w 8114427"/>
              <a:gd name="connsiteY204" fmla="*/ 4352127 h 5376282"/>
              <a:gd name="connsiteX205" fmla="*/ 5359327 w 8114427"/>
              <a:gd name="connsiteY205" fmla="*/ 4399797 h 5376282"/>
              <a:gd name="connsiteX206" fmla="*/ 5298656 w 8114427"/>
              <a:gd name="connsiteY206" fmla="*/ 4443134 h 5376282"/>
              <a:gd name="connsiteX207" fmla="*/ 5272654 w 8114427"/>
              <a:gd name="connsiteY207" fmla="*/ 4486469 h 5376282"/>
              <a:gd name="connsiteX208" fmla="*/ 5198982 w 8114427"/>
              <a:gd name="connsiteY208" fmla="*/ 4521139 h 5376282"/>
              <a:gd name="connsiteX209" fmla="*/ 5203315 w 8114427"/>
              <a:gd name="connsiteY209" fmla="*/ 4577477 h 5376282"/>
              <a:gd name="connsiteX210" fmla="*/ 5185981 w 8114427"/>
              <a:gd name="connsiteY210" fmla="*/ 4616479 h 5376282"/>
              <a:gd name="connsiteX211" fmla="*/ 5190315 w 8114427"/>
              <a:gd name="connsiteY211" fmla="*/ 4677150 h 5376282"/>
              <a:gd name="connsiteX212" fmla="*/ 5216316 w 8114427"/>
              <a:gd name="connsiteY212" fmla="*/ 4737821 h 5376282"/>
              <a:gd name="connsiteX213" fmla="*/ 5164312 w 8114427"/>
              <a:gd name="connsiteY213" fmla="*/ 4733488 h 5376282"/>
              <a:gd name="connsiteX214" fmla="*/ 5138311 w 8114427"/>
              <a:gd name="connsiteY214" fmla="*/ 4776824 h 5376282"/>
              <a:gd name="connsiteX215" fmla="*/ 5073306 w 8114427"/>
              <a:gd name="connsiteY215" fmla="*/ 4824494 h 5376282"/>
              <a:gd name="connsiteX216" fmla="*/ 5073306 w 8114427"/>
              <a:gd name="connsiteY216" fmla="*/ 4941503 h 5376282"/>
              <a:gd name="connsiteX217" fmla="*/ 5042970 w 8114427"/>
              <a:gd name="connsiteY217" fmla="*/ 4971838 h 5376282"/>
              <a:gd name="connsiteX218" fmla="*/ 5016969 w 8114427"/>
              <a:gd name="connsiteY218" fmla="*/ 5231857 h 5376282"/>
              <a:gd name="connsiteX219" fmla="*/ 4973633 w 8114427"/>
              <a:gd name="connsiteY219" fmla="*/ 5366201 h 5376282"/>
              <a:gd name="connsiteX220" fmla="*/ 4947631 w 8114427"/>
              <a:gd name="connsiteY220" fmla="*/ 5309863 h 5376282"/>
              <a:gd name="connsiteX221" fmla="*/ 4886959 w 8114427"/>
              <a:gd name="connsiteY221" fmla="*/ 5318530 h 5376282"/>
              <a:gd name="connsiteX222" fmla="*/ 4808953 w 8114427"/>
              <a:gd name="connsiteY222" fmla="*/ 5288195 h 5376282"/>
              <a:gd name="connsiteX223" fmla="*/ 4813287 w 8114427"/>
              <a:gd name="connsiteY223" fmla="*/ 5223190 h 5376282"/>
              <a:gd name="connsiteX224" fmla="*/ 4765617 w 8114427"/>
              <a:gd name="connsiteY224" fmla="*/ 5205855 h 5376282"/>
              <a:gd name="connsiteX225" fmla="*/ 4665944 w 8114427"/>
              <a:gd name="connsiteY225" fmla="*/ 5249192 h 5376282"/>
              <a:gd name="connsiteX226" fmla="*/ 4657276 w 8114427"/>
              <a:gd name="connsiteY226" fmla="*/ 5197189 h 5376282"/>
              <a:gd name="connsiteX227" fmla="*/ 4700612 w 8114427"/>
              <a:gd name="connsiteY227" fmla="*/ 5136518 h 5376282"/>
              <a:gd name="connsiteX228" fmla="*/ 4665943 w 8114427"/>
              <a:gd name="connsiteY228" fmla="*/ 5062846 h 5376282"/>
              <a:gd name="connsiteX229" fmla="*/ 4587937 w 8114427"/>
              <a:gd name="connsiteY229" fmla="*/ 5015175 h 5376282"/>
              <a:gd name="connsiteX230" fmla="*/ 4488263 w 8114427"/>
              <a:gd name="connsiteY230" fmla="*/ 5006508 h 5376282"/>
              <a:gd name="connsiteX231" fmla="*/ 4457927 w 8114427"/>
              <a:gd name="connsiteY231" fmla="*/ 5015175 h 5376282"/>
              <a:gd name="connsiteX232" fmla="*/ 4462261 w 8114427"/>
              <a:gd name="connsiteY232" fmla="*/ 5067178 h 5376282"/>
              <a:gd name="connsiteX233" fmla="*/ 4388589 w 8114427"/>
              <a:gd name="connsiteY233" fmla="*/ 5114849 h 5376282"/>
              <a:gd name="connsiteX234" fmla="*/ 4462261 w 8114427"/>
              <a:gd name="connsiteY234" fmla="*/ 5266528 h 5376282"/>
              <a:gd name="connsiteX235" fmla="*/ 4405924 w 8114427"/>
              <a:gd name="connsiteY235" fmla="*/ 5266528 h 5376282"/>
              <a:gd name="connsiteX236" fmla="*/ 4384256 w 8114427"/>
              <a:gd name="connsiteY236" fmla="*/ 5262193 h 5376282"/>
              <a:gd name="connsiteX237" fmla="*/ 4349588 w 8114427"/>
              <a:gd name="connsiteY237" fmla="*/ 5262193 h 5376282"/>
              <a:gd name="connsiteX238" fmla="*/ 4340919 w 8114427"/>
              <a:gd name="connsiteY238" fmla="*/ 5270860 h 5376282"/>
              <a:gd name="connsiteX239" fmla="*/ 4210910 w 8114427"/>
              <a:gd name="connsiteY239" fmla="*/ 5097514 h 5376282"/>
              <a:gd name="connsiteX240" fmla="*/ 4059232 w 8114427"/>
              <a:gd name="connsiteY240" fmla="*/ 4915502 h 5376282"/>
              <a:gd name="connsiteX241" fmla="*/ 4033230 w 8114427"/>
              <a:gd name="connsiteY241" fmla="*/ 4919835 h 5376282"/>
              <a:gd name="connsiteX242" fmla="*/ 3985560 w 8114427"/>
              <a:gd name="connsiteY242" fmla="*/ 4798492 h 5376282"/>
              <a:gd name="connsiteX243" fmla="*/ 3881553 w 8114427"/>
              <a:gd name="connsiteY243" fmla="*/ 4690151 h 5376282"/>
              <a:gd name="connsiteX244" fmla="*/ 3838216 w 8114427"/>
              <a:gd name="connsiteY244" fmla="*/ 4586143 h 5376282"/>
              <a:gd name="connsiteX245" fmla="*/ 3755877 w 8114427"/>
              <a:gd name="connsiteY245" fmla="*/ 4490803 h 5376282"/>
              <a:gd name="connsiteX246" fmla="*/ 3569530 w 8114427"/>
              <a:gd name="connsiteY246" fmla="*/ 4334792 h 5376282"/>
              <a:gd name="connsiteX247" fmla="*/ 3465522 w 8114427"/>
              <a:gd name="connsiteY247" fmla="*/ 4243785 h 5376282"/>
              <a:gd name="connsiteX248" fmla="*/ 3391850 w 8114427"/>
              <a:gd name="connsiteY248" fmla="*/ 4161446 h 5376282"/>
              <a:gd name="connsiteX249" fmla="*/ 3365848 w 8114427"/>
              <a:gd name="connsiteY249" fmla="*/ 4096441 h 5376282"/>
              <a:gd name="connsiteX250" fmla="*/ 3296510 w 8114427"/>
              <a:gd name="connsiteY250" fmla="*/ 4035770 h 5376282"/>
              <a:gd name="connsiteX251" fmla="*/ 3279175 w 8114427"/>
              <a:gd name="connsiteY251" fmla="*/ 3966432 h 5376282"/>
              <a:gd name="connsiteX252" fmla="*/ 3248839 w 8114427"/>
              <a:gd name="connsiteY252" fmla="*/ 3936096 h 5376282"/>
              <a:gd name="connsiteX253" fmla="*/ 3240172 w 8114427"/>
              <a:gd name="connsiteY253" fmla="*/ 3905760 h 5376282"/>
              <a:gd name="connsiteX254" fmla="*/ 3114497 w 8114427"/>
              <a:gd name="connsiteY254" fmla="*/ 3797419 h 5376282"/>
              <a:gd name="connsiteX255" fmla="*/ 2980153 w 8114427"/>
              <a:gd name="connsiteY255" fmla="*/ 3758416 h 5376282"/>
              <a:gd name="connsiteX256" fmla="*/ 2923815 w 8114427"/>
              <a:gd name="connsiteY256" fmla="*/ 3697746 h 5376282"/>
              <a:gd name="connsiteX257" fmla="*/ 2867480 w 8114427"/>
              <a:gd name="connsiteY257" fmla="*/ 3650075 h 5376282"/>
              <a:gd name="connsiteX258" fmla="*/ 2806810 w 8114427"/>
              <a:gd name="connsiteY258" fmla="*/ 3637074 h 5376282"/>
              <a:gd name="connsiteX259" fmla="*/ 2798142 w 8114427"/>
              <a:gd name="connsiteY259" fmla="*/ 3524399 h 5376282"/>
              <a:gd name="connsiteX260" fmla="*/ 2798143 w 8114427"/>
              <a:gd name="connsiteY260" fmla="*/ 3463728 h 5376282"/>
              <a:gd name="connsiteX261" fmla="*/ 2884816 w 8114427"/>
              <a:gd name="connsiteY261" fmla="*/ 3351053 h 5376282"/>
              <a:gd name="connsiteX262" fmla="*/ 2880504 w 8114427"/>
              <a:gd name="connsiteY262" fmla="*/ 3250100 h 5376282"/>
              <a:gd name="connsiteX263" fmla="*/ 2810649 w 8114427"/>
              <a:gd name="connsiteY263" fmla="*/ 3120674 h 5376282"/>
              <a:gd name="connsiteX264" fmla="*/ 2719113 w 8114427"/>
              <a:gd name="connsiteY264" fmla="*/ 3110284 h 5376282"/>
              <a:gd name="connsiteX265" fmla="*/ 2659973 w 8114427"/>
              <a:gd name="connsiteY265" fmla="*/ 3080958 h 5376282"/>
              <a:gd name="connsiteX0" fmla="*/ 1702683 w 8114427"/>
              <a:gd name="connsiteY0" fmla="*/ 4060592 h 5376282"/>
              <a:gd name="connsiteX1" fmla="*/ 1524594 w 8114427"/>
              <a:gd name="connsiteY1" fmla="*/ 3906776 h 5376282"/>
              <a:gd name="connsiteX2" fmla="*/ 1450773 w 8114427"/>
              <a:gd name="connsiteY2" fmla="*/ 3161445 h 5376282"/>
              <a:gd name="connsiteX3" fmla="*/ 1300755 w 8114427"/>
              <a:gd name="connsiteY3" fmla="*/ 3020950 h 5376282"/>
              <a:gd name="connsiteX4" fmla="*/ 1222175 w 8114427"/>
              <a:gd name="connsiteY4" fmla="*/ 2947132 h 5376282"/>
              <a:gd name="connsiteX5" fmla="*/ 1286468 w 8114427"/>
              <a:gd name="connsiteY5" fmla="*/ 2849501 h 5376282"/>
              <a:gd name="connsiteX6" fmla="*/ 1117399 w 8114427"/>
              <a:gd name="connsiteY6" fmla="*/ 2882837 h 5376282"/>
              <a:gd name="connsiteX7" fmla="*/ 1048343 w 8114427"/>
              <a:gd name="connsiteY7" fmla="*/ 2916176 h 5376282"/>
              <a:gd name="connsiteX8" fmla="*/ 903086 w 8114427"/>
              <a:gd name="connsiteY8" fmla="*/ 2778063 h 5376282"/>
              <a:gd name="connsiteX9" fmla="*/ 845937 w 8114427"/>
              <a:gd name="connsiteY9" fmla="*/ 2687575 h 5376282"/>
              <a:gd name="connsiteX10" fmla="*/ 714968 w 8114427"/>
              <a:gd name="connsiteY10" fmla="*/ 2630426 h 5376282"/>
              <a:gd name="connsiteX11" fmla="*/ 703062 w 8114427"/>
              <a:gd name="connsiteY11" fmla="*/ 2544701 h 5376282"/>
              <a:gd name="connsiteX12" fmla="*/ 598286 w 8114427"/>
              <a:gd name="connsiteY12" fmla="*/ 2423257 h 5376282"/>
              <a:gd name="connsiteX13" fmla="*/ 476843 w 8114427"/>
              <a:gd name="connsiteY13" fmla="*/ 2287526 h 5376282"/>
              <a:gd name="connsiteX14" fmla="*/ 622100 w 8114427"/>
              <a:gd name="connsiteY14" fmla="*/ 2330388 h 5376282"/>
              <a:gd name="connsiteX15" fmla="*/ 719731 w 8114427"/>
              <a:gd name="connsiteY15" fmla="*/ 2366107 h 5376282"/>
              <a:gd name="connsiteX16" fmla="*/ 829268 w 8114427"/>
              <a:gd name="connsiteY16" fmla="*/ 2330388 h 5376282"/>
              <a:gd name="connsiteX17" fmla="*/ 933092 w 8114427"/>
              <a:gd name="connsiteY17" fmla="*/ 2462308 h 5376282"/>
              <a:gd name="connsiteX18" fmla="*/ 979286 w 8114427"/>
              <a:gd name="connsiteY18" fmla="*/ 2406588 h 5376282"/>
              <a:gd name="connsiteX19" fmla="*/ 895943 w 8114427"/>
              <a:gd name="connsiteY19" fmla="*/ 2383251 h 5376282"/>
              <a:gd name="connsiteX20" fmla="*/ 897848 w 8114427"/>
              <a:gd name="connsiteY20" fmla="*/ 2294669 h 5376282"/>
              <a:gd name="connsiteX21" fmla="*/ 953093 w 8114427"/>
              <a:gd name="connsiteY21" fmla="*/ 2040828 h 5376282"/>
              <a:gd name="connsiteX22" fmla="*/ 882262 w 8114427"/>
              <a:gd name="connsiteY22" fmla="*/ 1952938 h 5376282"/>
              <a:gd name="connsiteX23" fmla="*/ 819649 w 8114427"/>
              <a:gd name="connsiteY23" fmla="*/ 1842296 h 5376282"/>
              <a:gd name="connsiteX24" fmla="*/ 724892 w 8114427"/>
              <a:gd name="connsiteY24" fmla="*/ 1694990 h 5376282"/>
              <a:gd name="connsiteX25" fmla="*/ 582758 w 8114427"/>
              <a:gd name="connsiteY25" fmla="*/ 1570351 h 5376282"/>
              <a:gd name="connsiteX26" fmla="*/ 490044 w 8114427"/>
              <a:gd name="connsiteY26" fmla="*/ 1461969 h 5376282"/>
              <a:gd name="connsiteX27" fmla="*/ 398787 w 8114427"/>
              <a:gd name="connsiteY27" fmla="*/ 1377494 h 5376282"/>
              <a:gd name="connsiteX28" fmla="*/ 373643 w 8114427"/>
              <a:gd name="connsiteY28" fmla="*/ 1258831 h 5376282"/>
              <a:gd name="connsiteX29" fmla="*/ 379402 w 8114427"/>
              <a:gd name="connsiteY29" fmla="*/ 1151904 h 5376282"/>
              <a:gd name="connsiteX30" fmla="*/ 343327 w 8114427"/>
              <a:gd name="connsiteY30" fmla="*/ 1054238 h 5376282"/>
              <a:gd name="connsiteX31" fmla="*/ 302947 w 8114427"/>
              <a:gd name="connsiteY31" fmla="*/ 996082 h 5376282"/>
              <a:gd name="connsiteX32" fmla="*/ 307902 w 8114427"/>
              <a:gd name="connsiteY32" fmla="*/ 860731 h 5376282"/>
              <a:gd name="connsiteX33" fmla="*/ 218162 w 8114427"/>
              <a:gd name="connsiteY33" fmla="*/ 767429 h 5376282"/>
              <a:gd name="connsiteX34" fmla="*/ 238786 w 8114427"/>
              <a:gd name="connsiteY34" fmla="*/ 673694 h 5376282"/>
              <a:gd name="connsiteX35" fmla="*/ 131859 w 8114427"/>
              <a:gd name="connsiteY35" fmla="*/ 414074 h 5376282"/>
              <a:gd name="connsiteX36" fmla="*/ 179454 w 8114427"/>
              <a:gd name="connsiteY36" fmla="*/ 360503 h 5376282"/>
              <a:gd name="connsiteX37" fmla="*/ 91696 w 8114427"/>
              <a:gd name="connsiteY37" fmla="*/ 241499 h 5376282"/>
              <a:gd name="connsiteX38" fmla="*/ 44535 w 8114427"/>
              <a:gd name="connsiteY38" fmla="*/ 106364 h 5376282"/>
              <a:gd name="connsiteX39" fmla="*/ 73903 w 8114427"/>
              <a:gd name="connsiteY39" fmla="*/ 3029 h 5376282"/>
              <a:gd name="connsiteX40" fmla="*/ 914999 w 8114427"/>
              <a:gd name="connsiteY40" fmla="*/ 32694 h 5376282"/>
              <a:gd name="connsiteX41" fmla="*/ 985387 w 8114427"/>
              <a:gd name="connsiteY41" fmla="*/ 86035 h 5376282"/>
              <a:gd name="connsiteX42" fmla="*/ 1040724 w 8114427"/>
              <a:gd name="connsiteY42" fmla="*/ 212028 h 5376282"/>
              <a:gd name="connsiteX43" fmla="*/ 2217091 w 8114427"/>
              <a:gd name="connsiteY43" fmla="*/ 808490 h 5376282"/>
              <a:gd name="connsiteX44" fmla="*/ 2789562 w 8114427"/>
              <a:gd name="connsiteY44" fmla="*/ 907056 h 5376282"/>
              <a:gd name="connsiteX45" fmla="*/ 3280035 w 8114427"/>
              <a:gd name="connsiteY45" fmla="*/ 953195 h 5376282"/>
              <a:gd name="connsiteX46" fmla="*/ 3494599 w 8114427"/>
              <a:gd name="connsiteY46" fmla="*/ 977101 h 5376282"/>
              <a:gd name="connsiteX47" fmla="*/ 3506552 w 8114427"/>
              <a:gd name="connsiteY47" fmla="*/ 977101 h 5376282"/>
              <a:gd name="connsiteX48" fmla="*/ 3518505 w 8114427"/>
              <a:gd name="connsiteY48" fmla="*/ 779877 h 5376282"/>
              <a:gd name="connsiteX49" fmla="*/ 3518505 w 8114427"/>
              <a:gd name="connsiteY49" fmla="*/ 773901 h 5376282"/>
              <a:gd name="connsiteX50" fmla="*/ 3655964 w 8114427"/>
              <a:gd name="connsiteY50" fmla="*/ 773901 h 5376282"/>
              <a:gd name="connsiteX51" fmla="*/ 4205799 w 8114427"/>
              <a:gd name="connsiteY51" fmla="*/ 821713 h 5376282"/>
              <a:gd name="connsiteX52" fmla="*/ 4241658 w 8114427"/>
              <a:gd name="connsiteY52" fmla="*/ 821713 h 5376282"/>
              <a:gd name="connsiteX53" fmla="*/ 4271540 w 8114427"/>
              <a:gd name="connsiteY53" fmla="*/ 851595 h 5376282"/>
              <a:gd name="connsiteX54" fmla="*/ 4295446 w 8114427"/>
              <a:gd name="connsiteY54" fmla="*/ 905383 h 5376282"/>
              <a:gd name="connsiteX55" fmla="*/ 4301423 w 8114427"/>
              <a:gd name="connsiteY55" fmla="*/ 953195 h 5376282"/>
              <a:gd name="connsiteX56" fmla="*/ 4343258 w 8114427"/>
              <a:gd name="connsiteY56" fmla="*/ 1001007 h 5376282"/>
              <a:gd name="connsiteX57" fmla="*/ 4408999 w 8114427"/>
              <a:gd name="connsiteY57" fmla="*/ 1012960 h 5376282"/>
              <a:gd name="connsiteX58" fmla="*/ 4462787 w 8114427"/>
              <a:gd name="connsiteY58" fmla="*/ 1060772 h 5376282"/>
              <a:gd name="connsiteX59" fmla="*/ 4504623 w 8114427"/>
              <a:gd name="connsiteY59" fmla="*/ 1114560 h 5376282"/>
              <a:gd name="connsiteX60" fmla="*/ 4558411 w 8114427"/>
              <a:gd name="connsiteY60" fmla="*/ 1168348 h 5376282"/>
              <a:gd name="connsiteX61" fmla="*/ 4576340 w 8114427"/>
              <a:gd name="connsiteY61" fmla="*/ 1198230 h 5376282"/>
              <a:gd name="connsiteX62" fmla="*/ 4630129 w 8114427"/>
              <a:gd name="connsiteY62" fmla="*/ 1246042 h 5376282"/>
              <a:gd name="connsiteX63" fmla="*/ 4683917 w 8114427"/>
              <a:gd name="connsiteY63" fmla="*/ 1293854 h 5376282"/>
              <a:gd name="connsiteX64" fmla="*/ 4689893 w 8114427"/>
              <a:gd name="connsiteY64" fmla="*/ 1293854 h 5376282"/>
              <a:gd name="connsiteX65" fmla="*/ 4749658 w 8114427"/>
              <a:gd name="connsiteY65" fmla="*/ 1311783 h 5376282"/>
              <a:gd name="connsiteX66" fmla="*/ 4791493 w 8114427"/>
              <a:gd name="connsiteY66" fmla="*/ 1365572 h 5376282"/>
              <a:gd name="connsiteX67" fmla="*/ 4797470 w 8114427"/>
              <a:gd name="connsiteY67" fmla="*/ 1377524 h 5376282"/>
              <a:gd name="connsiteX68" fmla="*/ 4821376 w 8114427"/>
              <a:gd name="connsiteY68" fmla="*/ 1401430 h 5376282"/>
              <a:gd name="connsiteX69" fmla="*/ 4845281 w 8114427"/>
              <a:gd name="connsiteY69" fmla="*/ 1443266 h 5376282"/>
              <a:gd name="connsiteX70" fmla="*/ 4851258 w 8114427"/>
              <a:gd name="connsiteY70" fmla="*/ 1491077 h 5376282"/>
              <a:gd name="connsiteX71" fmla="*/ 4863211 w 8114427"/>
              <a:gd name="connsiteY71" fmla="*/ 1514983 h 5376282"/>
              <a:gd name="connsiteX72" fmla="*/ 4887117 w 8114427"/>
              <a:gd name="connsiteY72" fmla="*/ 1544866 h 5376282"/>
              <a:gd name="connsiteX73" fmla="*/ 4911023 w 8114427"/>
              <a:gd name="connsiteY73" fmla="*/ 1580724 h 5376282"/>
              <a:gd name="connsiteX74" fmla="*/ 4922976 w 8114427"/>
              <a:gd name="connsiteY74" fmla="*/ 1610607 h 5376282"/>
              <a:gd name="connsiteX75" fmla="*/ 4899070 w 8114427"/>
              <a:gd name="connsiteY75" fmla="*/ 1664395 h 5376282"/>
              <a:gd name="connsiteX76" fmla="*/ 4922976 w 8114427"/>
              <a:gd name="connsiteY76" fmla="*/ 1712207 h 5376282"/>
              <a:gd name="connsiteX77" fmla="*/ 4934929 w 8114427"/>
              <a:gd name="connsiteY77" fmla="*/ 1742089 h 5376282"/>
              <a:gd name="connsiteX78" fmla="*/ 4952858 w 8114427"/>
              <a:gd name="connsiteY78" fmla="*/ 1783924 h 5376282"/>
              <a:gd name="connsiteX79" fmla="*/ 4964811 w 8114427"/>
              <a:gd name="connsiteY79" fmla="*/ 1801854 h 5376282"/>
              <a:gd name="connsiteX80" fmla="*/ 4964811 w 8114427"/>
              <a:gd name="connsiteY80" fmla="*/ 1831736 h 5376282"/>
              <a:gd name="connsiteX81" fmla="*/ 5012623 w 8114427"/>
              <a:gd name="connsiteY81" fmla="*/ 1891501 h 5376282"/>
              <a:gd name="connsiteX82" fmla="*/ 5042505 w 8114427"/>
              <a:gd name="connsiteY82" fmla="*/ 1909430 h 5376282"/>
              <a:gd name="connsiteX83" fmla="*/ 5048481 w 8114427"/>
              <a:gd name="connsiteY83" fmla="*/ 1903454 h 5376282"/>
              <a:gd name="connsiteX84" fmla="*/ 5090317 w 8114427"/>
              <a:gd name="connsiteY84" fmla="*/ 1921383 h 5376282"/>
              <a:gd name="connsiteX85" fmla="*/ 5144105 w 8114427"/>
              <a:gd name="connsiteY85" fmla="*/ 1969195 h 5376282"/>
              <a:gd name="connsiteX86" fmla="*/ 5185940 w 8114427"/>
              <a:gd name="connsiteY86" fmla="*/ 2005054 h 5376282"/>
              <a:gd name="connsiteX87" fmla="*/ 5221799 w 8114427"/>
              <a:gd name="connsiteY87" fmla="*/ 2017007 h 5376282"/>
              <a:gd name="connsiteX88" fmla="*/ 5275587 w 8114427"/>
              <a:gd name="connsiteY88" fmla="*/ 2028960 h 5376282"/>
              <a:gd name="connsiteX89" fmla="*/ 5275587 w 8114427"/>
              <a:gd name="connsiteY89" fmla="*/ 2052866 h 5376282"/>
              <a:gd name="connsiteX90" fmla="*/ 5323399 w 8114427"/>
              <a:gd name="connsiteY90" fmla="*/ 2082748 h 5376282"/>
              <a:gd name="connsiteX91" fmla="*/ 5359258 w 8114427"/>
              <a:gd name="connsiteY91" fmla="*/ 2088724 h 5376282"/>
              <a:gd name="connsiteX92" fmla="*/ 5401093 w 8114427"/>
              <a:gd name="connsiteY92" fmla="*/ 2124583 h 5376282"/>
              <a:gd name="connsiteX93" fmla="*/ 5430976 w 8114427"/>
              <a:gd name="connsiteY93" fmla="*/ 2142513 h 5376282"/>
              <a:gd name="connsiteX94" fmla="*/ 5442929 w 8114427"/>
              <a:gd name="connsiteY94" fmla="*/ 2148489 h 5376282"/>
              <a:gd name="connsiteX95" fmla="*/ 5466834 w 8114427"/>
              <a:gd name="connsiteY95" fmla="*/ 2154466 h 5376282"/>
              <a:gd name="connsiteX96" fmla="*/ 5526599 w 8114427"/>
              <a:gd name="connsiteY96" fmla="*/ 2178372 h 5376282"/>
              <a:gd name="connsiteX97" fmla="*/ 5550505 w 8114427"/>
              <a:gd name="connsiteY97" fmla="*/ 2154466 h 5376282"/>
              <a:gd name="connsiteX98" fmla="*/ 5574411 w 8114427"/>
              <a:gd name="connsiteY98" fmla="*/ 2130560 h 5376282"/>
              <a:gd name="connsiteX99" fmla="*/ 5604293 w 8114427"/>
              <a:gd name="connsiteY99" fmla="*/ 2088724 h 5376282"/>
              <a:gd name="connsiteX100" fmla="*/ 5646129 w 8114427"/>
              <a:gd name="connsiteY100" fmla="*/ 2064819 h 5376282"/>
              <a:gd name="connsiteX101" fmla="*/ 5634176 w 8114427"/>
              <a:gd name="connsiteY101" fmla="*/ 2046889 h 5376282"/>
              <a:gd name="connsiteX102" fmla="*/ 5634176 w 8114427"/>
              <a:gd name="connsiteY102" fmla="*/ 2011030 h 5376282"/>
              <a:gd name="connsiteX103" fmla="*/ 5670034 w 8114427"/>
              <a:gd name="connsiteY103" fmla="*/ 1975172 h 5376282"/>
              <a:gd name="connsiteX104" fmla="*/ 5670034 w 8114427"/>
              <a:gd name="connsiteY104" fmla="*/ 1957242 h 5376282"/>
              <a:gd name="connsiteX105" fmla="*/ 5735776 w 8114427"/>
              <a:gd name="connsiteY105" fmla="*/ 1819783 h 5376282"/>
              <a:gd name="connsiteX106" fmla="*/ 5753705 w 8114427"/>
              <a:gd name="connsiteY106" fmla="*/ 1813807 h 5376282"/>
              <a:gd name="connsiteX107" fmla="*/ 5843352 w 8114427"/>
              <a:gd name="connsiteY107" fmla="*/ 1795877 h 5376282"/>
              <a:gd name="connsiteX108" fmla="*/ 5855305 w 8114427"/>
              <a:gd name="connsiteY108" fmla="*/ 1795877 h 5376282"/>
              <a:gd name="connsiteX109" fmla="*/ 5879210 w 8114427"/>
              <a:gd name="connsiteY109" fmla="*/ 1765996 h 5376282"/>
              <a:gd name="connsiteX110" fmla="*/ 6070456 w 8114427"/>
              <a:gd name="connsiteY110" fmla="*/ 1789901 h 5376282"/>
              <a:gd name="connsiteX111" fmla="*/ 6219869 w 8114427"/>
              <a:gd name="connsiteY111" fmla="*/ 1807830 h 5376282"/>
              <a:gd name="connsiteX112" fmla="*/ 6291586 w 8114427"/>
              <a:gd name="connsiteY112" fmla="*/ 1849666 h 5376282"/>
              <a:gd name="connsiteX113" fmla="*/ 6327444 w 8114427"/>
              <a:gd name="connsiteY113" fmla="*/ 1897477 h 5376282"/>
              <a:gd name="connsiteX114" fmla="*/ 6333421 w 8114427"/>
              <a:gd name="connsiteY114" fmla="*/ 1939313 h 5376282"/>
              <a:gd name="connsiteX115" fmla="*/ 6423067 w 8114427"/>
              <a:gd name="connsiteY115" fmla="*/ 1951266 h 5376282"/>
              <a:gd name="connsiteX116" fmla="*/ 6452950 w 8114427"/>
              <a:gd name="connsiteY116" fmla="*/ 2017007 h 5376282"/>
              <a:gd name="connsiteX117" fmla="*/ 6512713 w 8114427"/>
              <a:gd name="connsiteY117" fmla="*/ 2046889 h 5376282"/>
              <a:gd name="connsiteX118" fmla="*/ 6584431 w 8114427"/>
              <a:gd name="connsiteY118" fmla="*/ 2118606 h 5376282"/>
              <a:gd name="connsiteX119" fmla="*/ 6620289 w 8114427"/>
              <a:gd name="connsiteY119" fmla="*/ 2256065 h 5376282"/>
              <a:gd name="connsiteX120" fmla="*/ 6703960 w 8114427"/>
              <a:gd name="connsiteY120" fmla="*/ 2381572 h 5376282"/>
              <a:gd name="connsiteX121" fmla="*/ 6745795 w 8114427"/>
              <a:gd name="connsiteY121" fmla="*/ 2501101 h 5376282"/>
              <a:gd name="connsiteX122" fmla="*/ 6829465 w 8114427"/>
              <a:gd name="connsiteY122" fmla="*/ 2560866 h 5376282"/>
              <a:gd name="connsiteX123" fmla="*/ 6889229 w 8114427"/>
              <a:gd name="connsiteY123" fmla="*/ 2650512 h 5376282"/>
              <a:gd name="connsiteX124" fmla="*/ 6948993 w 8114427"/>
              <a:gd name="connsiteY124" fmla="*/ 2758089 h 5376282"/>
              <a:gd name="connsiteX125" fmla="*/ 6996805 w 8114427"/>
              <a:gd name="connsiteY125" fmla="*/ 2805900 h 5376282"/>
              <a:gd name="connsiteX126" fmla="*/ 7068521 w 8114427"/>
              <a:gd name="connsiteY126" fmla="*/ 2829806 h 5376282"/>
              <a:gd name="connsiteX127" fmla="*/ 7080473 w 8114427"/>
              <a:gd name="connsiteY127" fmla="*/ 2907501 h 5376282"/>
              <a:gd name="connsiteX128" fmla="*/ 7086450 w 8114427"/>
              <a:gd name="connsiteY128" fmla="*/ 2979218 h 5376282"/>
              <a:gd name="connsiteX129" fmla="*/ 7104378 w 8114427"/>
              <a:gd name="connsiteY129" fmla="*/ 3080819 h 5376282"/>
              <a:gd name="connsiteX130" fmla="*/ 7146214 w 8114427"/>
              <a:gd name="connsiteY130" fmla="*/ 3182419 h 5376282"/>
              <a:gd name="connsiteX131" fmla="*/ 7176095 w 8114427"/>
              <a:gd name="connsiteY131" fmla="*/ 3194372 h 5376282"/>
              <a:gd name="connsiteX132" fmla="*/ 7200002 w 8114427"/>
              <a:gd name="connsiteY132" fmla="*/ 3260112 h 5376282"/>
              <a:gd name="connsiteX133" fmla="*/ 7277694 w 8114427"/>
              <a:gd name="connsiteY133" fmla="*/ 3361711 h 5376282"/>
              <a:gd name="connsiteX134" fmla="*/ 7385271 w 8114427"/>
              <a:gd name="connsiteY134" fmla="*/ 3391593 h 5376282"/>
              <a:gd name="connsiteX135" fmla="*/ 7451012 w 8114427"/>
              <a:gd name="connsiteY135" fmla="*/ 3445381 h 5376282"/>
              <a:gd name="connsiteX136" fmla="*/ 7558588 w 8114427"/>
              <a:gd name="connsiteY136" fmla="*/ 3451357 h 5376282"/>
              <a:gd name="connsiteX137" fmla="*/ 7630305 w 8114427"/>
              <a:gd name="connsiteY137" fmla="*/ 3517097 h 5376282"/>
              <a:gd name="connsiteX138" fmla="*/ 7702023 w 8114427"/>
              <a:gd name="connsiteY138" fmla="*/ 3546980 h 5376282"/>
              <a:gd name="connsiteX139" fmla="*/ 7857410 w 8114427"/>
              <a:gd name="connsiteY139" fmla="*/ 3535026 h 5376282"/>
              <a:gd name="connsiteX140" fmla="*/ 7970962 w 8114427"/>
              <a:gd name="connsiteY140" fmla="*/ 3588814 h 5376282"/>
              <a:gd name="connsiteX141" fmla="*/ 8012796 w 8114427"/>
              <a:gd name="connsiteY141" fmla="*/ 3612720 h 5376282"/>
              <a:gd name="connsiteX142" fmla="*/ 8090490 w 8114427"/>
              <a:gd name="connsiteY142" fmla="*/ 3564909 h 5376282"/>
              <a:gd name="connsiteX143" fmla="*/ 8108418 w 8114427"/>
              <a:gd name="connsiteY143" fmla="*/ 3558932 h 5376282"/>
              <a:gd name="connsiteX144" fmla="*/ 8114394 w 8114427"/>
              <a:gd name="connsiteY144" fmla="*/ 3720296 h 5376282"/>
              <a:gd name="connsiteX145" fmla="*/ 8030724 w 8114427"/>
              <a:gd name="connsiteY145" fmla="*/ 3893614 h 5376282"/>
              <a:gd name="connsiteX146" fmla="*/ 7970960 w 8114427"/>
              <a:gd name="connsiteY146" fmla="*/ 4054978 h 5376282"/>
              <a:gd name="connsiteX147" fmla="*/ 7929124 w 8114427"/>
              <a:gd name="connsiteY147" fmla="*/ 4365754 h 5376282"/>
              <a:gd name="connsiteX148" fmla="*/ 7911195 w 8114427"/>
              <a:gd name="connsiteY148" fmla="*/ 4568954 h 5376282"/>
              <a:gd name="connsiteX149" fmla="*/ 7917171 w 8114427"/>
              <a:gd name="connsiteY149" fmla="*/ 4736295 h 5376282"/>
              <a:gd name="connsiteX150" fmla="*/ 7917171 w 8114427"/>
              <a:gd name="connsiteY150" fmla="*/ 4867777 h 5376282"/>
              <a:gd name="connsiteX151" fmla="*/ 7929124 w 8114427"/>
              <a:gd name="connsiteY151" fmla="*/ 5029141 h 5376282"/>
              <a:gd name="connsiteX152" fmla="*/ 7893266 w 8114427"/>
              <a:gd name="connsiteY152" fmla="*/ 5166599 h 5376282"/>
              <a:gd name="connsiteX153" fmla="*/ 7905219 w 8114427"/>
              <a:gd name="connsiteY153" fmla="*/ 5280152 h 5376282"/>
              <a:gd name="connsiteX154" fmla="*/ 7935101 w 8114427"/>
              <a:gd name="connsiteY154" fmla="*/ 5369799 h 5376282"/>
              <a:gd name="connsiteX155" fmla="*/ 7911195 w 8114427"/>
              <a:gd name="connsiteY155" fmla="*/ 5369798 h 5376282"/>
              <a:gd name="connsiteX156" fmla="*/ 7815571 w 8114427"/>
              <a:gd name="connsiteY156" fmla="*/ 5327962 h 5376282"/>
              <a:gd name="connsiteX157" fmla="*/ 7725924 w 8114427"/>
              <a:gd name="connsiteY157" fmla="*/ 5286127 h 5376282"/>
              <a:gd name="connsiteX158" fmla="*/ 7678113 w 8114427"/>
              <a:gd name="connsiteY158" fmla="*/ 5292104 h 5376282"/>
              <a:gd name="connsiteX159" fmla="*/ 7546631 w 8114427"/>
              <a:gd name="connsiteY159" fmla="*/ 5298081 h 5376282"/>
              <a:gd name="connsiteX160" fmla="*/ 7474913 w 8114427"/>
              <a:gd name="connsiteY160" fmla="*/ 5310034 h 5376282"/>
              <a:gd name="connsiteX161" fmla="*/ 7445031 w 8114427"/>
              <a:gd name="connsiteY161" fmla="*/ 5339916 h 5376282"/>
              <a:gd name="connsiteX162" fmla="*/ 7259760 w 8114427"/>
              <a:gd name="connsiteY162" fmla="*/ 5298080 h 5376282"/>
              <a:gd name="connsiteX163" fmla="*/ 7214129 w 8114427"/>
              <a:gd name="connsiteY163" fmla="*/ 5192855 h 5376282"/>
              <a:gd name="connsiteX164" fmla="*/ 7179460 w 8114427"/>
              <a:gd name="connsiteY164" fmla="*/ 5214524 h 5376282"/>
              <a:gd name="connsiteX165" fmla="*/ 7144791 w 8114427"/>
              <a:gd name="connsiteY165" fmla="*/ 5179854 h 5376282"/>
              <a:gd name="connsiteX166" fmla="*/ 7127456 w 8114427"/>
              <a:gd name="connsiteY166" fmla="*/ 5218856 h 5376282"/>
              <a:gd name="connsiteX167" fmla="*/ 6915107 w 8114427"/>
              <a:gd name="connsiteY167" fmla="*/ 5145184 h 5376282"/>
              <a:gd name="connsiteX168" fmla="*/ 6893439 w 8114427"/>
              <a:gd name="connsiteY168" fmla="*/ 5097514 h 5376282"/>
              <a:gd name="connsiteX169" fmla="*/ 6941109 w 8114427"/>
              <a:gd name="connsiteY169" fmla="*/ 5054178 h 5376282"/>
              <a:gd name="connsiteX170" fmla="*/ 6906440 w 8114427"/>
              <a:gd name="connsiteY170" fmla="*/ 4976172 h 5376282"/>
              <a:gd name="connsiteX171" fmla="*/ 6863104 w 8114427"/>
              <a:gd name="connsiteY171" fmla="*/ 4980506 h 5376282"/>
              <a:gd name="connsiteX172" fmla="*/ 6880438 w 8114427"/>
              <a:gd name="connsiteY172" fmla="*/ 4928502 h 5376282"/>
              <a:gd name="connsiteX173" fmla="*/ 6780764 w 8114427"/>
              <a:gd name="connsiteY173" fmla="*/ 4928502 h 5376282"/>
              <a:gd name="connsiteX174" fmla="*/ 6750429 w 8114427"/>
              <a:gd name="connsiteY174" fmla="*/ 4958837 h 5376282"/>
              <a:gd name="connsiteX175" fmla="*/ 6715759 w 8114427"/>
              <a:gd name="connsiteY175" fmla="*/ 4950170 h 5376282"/>
              <a:gd name="connsiteX176" fmla="*/ 6702758 w 8114427"/>
              <a:gd name="connsiteY176" fmla="*/ 4915501 h 5376282"/>
              <a:gd name="connsiteX177" fmla="*/ 6698424 w 8114427"/>
              <a:gd name="connsiteY177" fmla="*/ 4824495 h 5376282"/>
              <a:gd name="connsiteX178" fmla="*/ 6681090 w 8114427"/>
              <a:gd name="connsiteY178" fmla="*/ 4729155 h 5376282"/>
              <a:gd name="connsiteX179" fmla="*/ 6685423 w 8114427"/>
              <a:gd name="connsiteY179" fmla="*/ 4659816 h 5376282"/>
              <a:gd name="connsiteX180" fmla="*/ 6620418 w 8114427"/>
              <a:gd name="connsiteY180" fmla="*/ 4573142 h 5376282"/>
              <a:gd name="connsiteX181" fmla="*/ 6624753 w 8114427"/>
              <a:gd name="connsiteY181" fmla="*/ 4425798 h 5376282"/>
              <a:gd name="connsiteX182" fmla="*/ 6529412 w 8114427"/>
              <a:gd name="connsiteY182" fmla="*/ 4304457 h 5376282"/>
              <a:gd name="connsiteX183" fmla="*/ 6494743 w 8114427"/>
              <a:gd name="connsiteY183" fmla="*/ 4261120 h 5376282"/>
              <a:gd name="connsiteX184" fmla="*/ 6438406 w 8114427"/>
              <a:gd name="connsiteY184" fmla="*/ 4274121 h 5376282"/>
              <a:gd name="connsiteX185" fmla="*/ 6395069 w 8114427"/>
              <a:gd name="connsiteY185" fmla="*/ 4252453 h 5376282"/>
              <a:gd name="connsiteX186" fmla="*/ 6356067 w 8114427"/>
              <a:gd name="connsiteY186" fmla="*/ 4174447 h 5376282"/>
              <a:gd name="connsiteX187" fmla="*/ 6299729 w 8114427"/>
              <a:gd name="connsiteY187" fmla="*/ 4183114 h 5376282"/>
              <a:gd name="connsiteX188" fmla="*/ 6243391 w 8114427"/>
              <a:gd name="connsiteY188" fmla="*/ 4204783 h 5376282"/>
              <a:gd name="connsiteX189" fmla="*/ 6165385 w 8114427"/>
              <a:gd name="connsiteY189" fmla="*/ 4209116 h 5376282"/>
              <a:gd name="connsiteX190" fmla="*/ 6161052 w 8114427"/>
              <a:gd name="connsiteY190" fmla="*/ 4174447 h 5376282"/>
              <a:gd name="connsiteX191" fmla="*/ 6182721 w 8114427"/>
              <a:gd name="connsiteY191" fmla="*/ 4165779 h 5376282"/>
              <a:gd name="connsiteX192" fmla="*/ 6139384 w 8114427"/>
              <a:gd name="connsiteY192" fmla="*/ 4126776 h 5376282"/>
              <a:gd name="connsiteX193" fmla="*/ 6100381 w 8114427"/>
              <a:gd name="connsiteY193" fmla="*/ 4113776 h 5376282"/>
              <a:gd name="connsiteX194" fmla="*/ 6018041 w 8114427"/>
              <a:gd name="connsiteY194" fmla="*/ 4035770 h 5376282"/>
              <a:gd name="connsiteX195" fmla="*/ 5840362 w 8114427"/>
              <a:gd name="connsiteY195" fmla="*/ 4014102 h 5376282"/>
              <a:gd name="connsiteX196" fmla="*/ 5788357 w 8114427"/>
              <a:gd name="connsiteY196" fmla="*/ 4027103 h 5376282"/>
              <a:gd name="connsiteX197" fmla="*/ 5736354 w 8114427"/>
              <a:gd name="connsiteY197" fmla="*/ 4035771 h 5376282"/>
              <a:gd name="connsiteX198" fmla="*/ 5745022 w 8114427"/>
              <a:gd name="connsiteY198" fmla="*/ 4079107 h 5376282"/>
              <a:gd name="connsiteX199" fmla="*/ 5801360 w 8114427"/>
              <a:gd name="connsiteY199" fmla="*/ 4157112 h 5376282"/>
              <a:gd name="connsiteX200" fmla="*/ 5801359 w 8114427"/>
              <a:gd name="connsiteY200" fmla="*/ 4339126 h 5376282"/>
              <a:gd name="connsiteX201" fmla="*/ 5675683 w 8114427"/>
              <a:gd name="connsiteY201" fmla="*/ 4365128 h 5376282"/>
              <a:gd name="connsiteX202" fmla="*/ 5558675 w 8114427"/>
              <a:gd name="connsiteY202" fmla="*/ 4352126 h 5376282"/>
              <a:gd name="connsiteX203" fmla="*/ 5467668 w 8114427"/>
              <a:gd name="connsiteY203" fmla="*/ 4330458 h 5376282"/>
              <a:gd name="connsiteX204" fmla="*/ 5406997 w 8114427"/>
              <a:gd name="connsiteY204" fmla="*/ 4352127 h 5376282"/>
              <a:gd name="connsiteX205" fmla="*/ 5359327 w 8114427"/>
              <a:gd name="connsiteY205" fmla="*/ 4399797 h 5376282"/>
              <a:gd name="connsiteX206" fmla="*/ 5298656 w 8114427"/>
              <a:gd name="connsiteY206" fmla="*/ 4443134 h 5376282"/>
              <a:gd name="connsiteX207" fmla="*/ 5272654 w 8114427"/>
              <a:gd name="connsiteY207" fmla="*/ 4486469 h 5376282"/>
              <a:gd name="connsiteX208" fmla="*/ 5198982 w 8114427"/>
              <a:gd name="connsiteY208" fmla="*/ 4521139 h 5376282"/>
              <a:gd name="connsiteX209" fmla="*/ 5203315 w 8114427"/>
              <a:gd name="connsiteY209" fmla="*/ 4577477 h 5376282"/>
              <a:gd name="connsiteX210" fmla="*/ 5185981 w 8114427"/>
              <a:gd name="connsiteY210" fmla="*/ 4616479 h 5376282"/>
              <a:gd name="connsiteX211" fmla="*/ 5190315 w 8114427"/>
              <a:gd name="connsiteY211" fmla="*/ 4677150 h 5376282"/>
              <a:gd name="connsiteX212" fmla="*/ 5216316 w 8114427"/>
              <a:gd name="connsiteY212" fmla="*/ 4737821 h 5376282"/>
              <a:gd name="connsiteX213" fmla="*/ 5164312 w 8114427"/>
              <a:gd name="connsiteY213" fmla="*/ 4733488 h 5376282"/>
              <a:gd name="connsiteX214" fmla="*/ 5138311 w 8114427"/>
              <a:gd name="connsiteY214" fmla="*/ 4776824 h 5376282"/>
              <a:gd name="connsiteX215" fmla="*/ 5073306 w 8114427"/>
              <a:gd name="connsiteY215" fmla="*/ 4824494 h 5376282"/>
              <a:gd name="connsiteX216" fmla="*/ 5073306 w 8114427"/>
              <a:gd name="connsiteY216" fmla="*/ 4941503 h 5376282"/>
              <a:gd name="connsiteX217" fmla="*/ 5042970 w 8114427"/>
              <a:gd name="connsiteY217" fmla="*/ 4971838 h 5376282"/>
              <a:gd name="connsiteX218" fmla="*/ 5016969 w 8114427"/>
              <a:gd name="connsiteY218" fmla="*/ 5231857 h 5376282"/>
              <a:gd name="connsiteX219" fmla="*/ 4973633 w 8114427"/>
              <a:gd name="connsiteY219" fmla="*/ 5366201 h 5376282"/>
              <a:gd name="connsiteX220" fmla="*/ 4947631 w 8114427"/>
              <a:gd name="connsiteY220" fmla="*/ 5309863 h 5376282"/>
              <a:gd name="connsiteX221" fmla="*/ 4886959 w 8114427"/>
              <a:gd name="connsiteY221" fmla="*/ 5318530 h 5376282"/>
              <a:gd name="connsiteX222" fmla="*/ 4808953 w 8114427"/>
              <a:gd name="connsiteY222" fmla="*/ 5288195 h 5376282"/>
              <a:gd name="connsiteX223" fmla="*/ 4813287 w 8114427"/>
              <a:gd name="connsiteY223" fmla="*/ 5223190 h 5376282"/>
              <a:gd name="connsiteX224" fmla="*/ 4765617 w 8114427"/>
              <a:gd name="connsiteY224" fmla="*/ 5205855 h 5376282"/>
              <a:gd name="connsiteX225" fmla="*/ 4665944 w 8114427"/>
              <a:gd name="connsiteY225" fmla="*/ 5249192 h 5376282"/>
              <a:gd name="connsiteX226" fmla="*/ 4657276 w 8114427"/>
              <a:gd name="connsiteY226" fmla="*/ 5197189 h 5376282"/>
              <a:gd name="connsiteX227" fmla="*/ 4700612 w 8114427"/>
              <a:gd name="connsiteY227" fmla="*/ 5136518 h 5376282"/>
              <a:gd name="connsiteX228" fmla="*/ 4665943 w 8114427"/>
              <a:gd name="connsiteY228" fmla="*/ 5062846 h 5376282"/>
              <a:gd name="connsiteX229" fmla="*/ 4587937 w 8114427"/>
              <a:gd name="connsiteY229" fmla="*/ 5015175 h 5376282"/>
              <a:gd name="connsiteX230" fmla="*/ 4488263 w 8114427"/>
              <a:gd name="connsiteY230" fmla="*/ 5006508 h 5376282"/>
              <a:gd name="connsiteX231" fmla="*/ 4457927 w 8114427"/>
              <a:gd name="connsiteY231" fmla="*/ 5015175 h 5376282"/>
              <a:gd name="connsiteX232" fmla="*/ 4462261 w 8114427"/>
              <a:gd name="connsiteY232" fmla="*/ 5067178 h 5376282"/>
              <a:gd name="connsiteX233" fmla="*/ 4388589 w 8114427"/>
              <a:gd name="connsiteY233" fmla="*/ 5114849 h 5376282"/>
              <a:gd name="connsiteX234" fmla="*/ 4462261 w 8114427"/>
              <a:gd name="connsiteY234" fmla="*/ 5266528 h 5376282"/>
              <a:gd name="connsiteX235" fmla="*/ 4405924 w 8114427"/>
              <a:gd name="connsiteY235" fmla="*/ 5266528 h 5376282"/>
              <a:gd name="connsiteX236" fmla="*/ 4384256 w 8114427"/>
              <a:gd name="connsiteY236" fmla="*/ 5262193 h 5376282"/>
              <a:gd name="connsiteX237" fmla="*/ 4349588 w 8114427"/>
              <a:gd name="connsiteY237" fmla="*/ 5262193 h 5376282"/>
              <a:gd name="connsiteX238" fmla="*/ 4340919 w 8114427"/>
              <a:gd name="connsiteY238" fmla="*/ 5270860 h 5376282"/>
              <a:gd name="connsiteX239" fmla="*/ 4210910 w 8114427"/>
              <a:gd name="connsiteY239" fmla="*/ 5097514 h 5376282"/>
              <a:gd name="connsiteX240" fmla="*/ 4059232 w 8114427"/>
              <a:gd name="connsiteY240" fmla="*/ 4915502 h 5376282"/>
              <a:gd name="connsiteX241" fmla="*/ 4033230 w 8114427"/>
              <a:gd name="connsiteY241" fmla="*/ 4919835 h 5376282"/>
              <a:gd name="connsiteX242" fmla="*/ 3985560 w 8114427"/>
              <a:gd name="connsiteY242" fmla="*/ 4798492 h 5376282"/>
              <a:gd name="connsiteX243" fmla="*/ 3881553 w 8114427"/>
              <a:gd name="connsiteY243" fmla="*/ 4690151 h 5376282"/>
              <a:gd name="connsiteX244" fmla="*/ 3838216 w 8114427"/>
              <a:gd name="connsiteY244" fmla="*/ 4586143 h 5376282"/>
              <a:gd name="connsiteX245" fmla="*/ 3755877 w 8114427"/>
              <a:gd name="connsiteY245" fmla="*/ 4490803 h 5376282"/>
              <a:gd name="connsiteX246" fmla="*/ 3569530 w 8114427"/>
              <a:gd name="connsiteY246" fmla="*/ 4334792 h 5376282"/>
              <a:gd name="connsiteX247" fmla="*/ 3465522 w 8114427"/>
              <a:gd name="connsiteY247" fmla="*/ 4243785 h 5376282"/>
              <a:gd name="connsiteX248" fmla="*/ 3391850 w 8114427"/>
              <a:gd name="connsiteY248" fmla="*/ 4161446 h 5376282"/>
              <a:gd name="connsiteX249" fmla="*/ 3365848 w 8114427"/>
              <a:gd name="connsiteY249" fmla="*/ 4096441 h 5376282"/>
              <a:gd name="connsiteX250" fmla="*/ 3296510 w 8114427"/>
              <a:gd name="connsiteY250" fmla="*/ 4035770 h 5376282"/>
              <a:gd name="connsiteX251" fmla="*/ 3279175 w 8114427"/>
              <a:gd name="connsiteY251" fmla="*/ 3966432 h 5376282"/>
              <a:gd name="connsiteX252" fmla="*/ 3248839 w 8114427"/>
              <a:gd name="connsiteY252" fmla="*/ 3936096 h 5376282"/>
              <a:gd name="connsiteX253" fmla="*/ 3240172 w 8114427"/>
              <a:gd name="connsiteY253" fmla="*/ 3905760 h 5376282"/>
              <a:gd name="connsiteX254" fmla="*/ 3114497 w 8114427"/>
              <a:gd name="connsiteY254" fmla="*/ 3797419 h 5376282"/>
              <a:gd name="connsiteX255" fmla="*/ 2980153 w 8114427"/>
              <a:gd name="connsiteY255" fmla="*/ 3758416 h 5376282"/>
              <a:gd name="connsiteX256" fmla="*/ 2923815 w 8114427"/>
              <a:gd name="connsiteY256" fmla="*/ 3697746 h 5376282"/>
              <a:gd name="connsiteX257" fmla="*/ 2867480 w 8114427"/>
              <a:gd name="connsiteY257" fmla="*/ 3650075 h 5376282"/>
              <a:gd name="connsiteX258" fmla="*/ 2806810 w 8114427"/>
              <a:gd name="connsiteY258" fmla="*/ 3637074 h 5376282"/>
              <a:gd name="connsiteX259" fmla="*/ 2798142 w 8114427"/>
              <a:gd name="connsiteY259" fmla="*/ 3524399 h 5376282"/>
              <a:gd name="connsiteX260" fmla="*/ 2798143 w 8114427"/>
              <a:gd name="connsiteY260" fmla="*/ 3463728 h 5376282"/>
              <a:gd name="connsiteX261" fmla="*/ 2884816 w 8114427"/>
              <a:gd name="connsiteY261" fmla="*/ 3351053 h 5376282"/>
              <a:gd name="connsiteX262" fmla="*/ 2880504 w 8114427"/>
              <a:gd name="connsiteY262" fmla="*/ 3250100 h 5376282"/>
              <a:gd name="connsiteX263" fmla="*/ 2810649 w 8114427"/>
              <a:gd name="connsiteY263" fmla="*/ 3120674 h 5376282"/>
              <a:gd name="connsiteX264" fmla="*/ 2719113 w 8114427"/>
              <a:gd name="connsiteY264" fmla="*/ 3110284 h 5376282"/>
              <a:gd name="connsiteX265" fmla="*/ 2659973 w 8114427"/>
              <a:gd name="connsiteY265" fmla="*/ 3080958 h 5376282"/>
              <a:gd name="connsiteX0" fmla="*/ 1702683 w 8114427"/>
              <a:gd name="connsiteY0" fmla="*/ 4060592 h 5376282"/>
              <a:gd name="connsiteX1" fmla="*/ 1524594 w 8114427"/>
              <a:gd name="connsiteY1" fmla="*/ 3906776 h 5376282"/>
              <a:gd name="connsiteX2" fmla="*/ 1450773 w 8114427"/>
              <a:gd name="connsiteY2" fmla="*/ 3161445 h 5376282"/>
              <a:gd name="connsiteX3" fmla="*/ 1300755 w 8114427"/>
              <a:gd name="connsiteY3" fmla="*/ 3020950 h 5376282"/>
              <a:gd name="connsiteX4" fmla="*/ 1222175 w 8114427"/>
              <a:gd name="connsiteY4" fmla="*/ 2947132 h 5376282"/>
              <a:gd name="connsiteX5" fmla="*/ 1286468 w 8114427"/>
              <a:gd name="connsiteY5" fmla="*/ 2849501 h 5376282"/>
              <a:gd name="connsiteX6" fmla="*/ 1117399 w 8114427"/>
              <a:gd name="connsiteY6" fmla="*/ 2882837 h 5376282"/>
              <a:gd name="connsiteX7" fmla="*/ 1048343 w 8114427"/>
              <a:gd name="connsiteY7" fmla="*/ 2916176 h 5376282"/>
              <a:gd name="connsiteX8" fmla="*/ 903086 w 8114427"/>
              <a:gd name="connsiteY8" fmla="*/ 2778063 h 5376282"/>
              <a:gd name="connsiteX9" fmla="*/ 845937 w 8114427"/>
              <a:gd name="connsiteY9" fmla="*/ 2687575 h 5376282"/>
              <a:gd name="connsiteX10" fmla="*/ 714968 w 8114427"/>
              <a:gd name="connsiteY10" fmla="*/ 2630426 h 5376282"/>
              <a:gd name="connsiteX11" fmla="*/ 703062 w 8114427"/>
              <a:gd name="connsiteY11" fmla="*/ 2544701 h 5376282"/>
              <a:gd name="connsiteX12" fmla="*/ 598286 w 8114427"/>
              <a:gd name="connsiteY12" fmla="*/ 2423257 h 5376282"/>
              <a:gd name="connsiteX13" fmla="*/ 476843 w 8114427"/>
              <a:gd name="connsiteY13" fmla="*/ 2287526 h 5376282"/>
              <a:gd name="connsiteX14" fmla="*/ 622100 w 8114427"/>
              <a:gd name="connsiteY14" fmla="*/ 2330388 h 5376282"/>
              <a:gd name="connsiteX15" fmla="*/ 719731 w 8114427"/>
              <a:gd name="connsiteY15" fmla="*/ 2366107 h 5376282"/>
              <a:gd name="connsiteX16" fmla="*/ 829268 w 8114427"/>
              <a:gd name="connsiteY16" fmla="*/ 2330388 h 5376282"/>
              <a:gd name="connsiteX17" fmla="*/ 933092 w 8114427"/>
              <a:gd name="connsiteY17" fmla="*/ 2462308 h 5376282"/>
              <a:gd name="connsiteX18" fmla="*/ 979286 w 8114427"/>
              <a:gd name="connsiteY18" fmla="*/ 2406588 h 5376282"/>
              <a:gd name="connsiteX19" fmla="*/ 895943 w 8114427"/>
              <a:gd name="connsiteY19" fmla="*/ 2383251 h 5376282"/>
              <a:gd name="connsiteX20" fmla="*/ 897848 w 8114427"/>
              <a:gd name="connsiteY20" fmla="*/ 2294669 h 5376282"/>
              <a:gd name="connsiteX21" fmla="*/ 953093 w 8114427"/>
              <a:gd name="connsiteY21" fmla="*/ 2040828 h 5376282"/>
              <a:gd name="connsiteX22" fmla="*/ 882262 w 8114427"/>
              <a:gd name="connsiteY22" fmla="*/ 1952938 h 5376282"/>
              <a:gd name="connsiteX23" fmla="*/ 819649 w 8114427"/>
              <a:gd name="connsiteY23" fmla="*/ 1842296 h 5376282"/>
              <a:gd name="connsiteX24" fmla="*/ 724892 w 8114427"/>
              <a:gd name="connsiteY24" fmla="*/ 1694990 h 5376282"/>
              <a:gd name="connsiteX25" fmla="*/ 582758 w 8114427"/>
              <a:gd name="connsiteY25" fmla="*/ 1570351 h 5376282"/>
              <a:gd name="connsiteX26" fmla="*/ 490044 w 8114427"/>
              <a:gd name="connsiteY26" fmla="*/ 1461969 h 5376282"/>
              <a:gd name="connsiteX27" fmla="*/ 398787 w 8114427"/>
              <a:gd name="connsiteY27" fmla="*/ 1377494 h 5376282"/>
              <a:gd name="connsiteX28" fmla="*/ 373643 w 8114427"/>
              <a:gd name="connsiteY28" fmla="*/ 1258831 h 5376282"/>
              <a:gd name="connsiteX29" fmla="*/ 379402 w 8114427"/>
              <a:gd name="connsiteY29" fmla="*/ 1151904 h 5376282"/>
              <a:gd name="connsiteX30" fmla="*/ 343327 w 8114427"/>
              <a:gd name="connsiteY30" fmla="*/ 1054238 h 5376282"/>
              <a:gd name="connsiteX31" fmla="*/ 302947 w 8114427"/>
              <a:gd name="connsiteY31" fmla="*/ 996082 h 5376282"/>
              <a:gd name="connsiteX32" fmla="*/ 307902 w 8114427"/>
              <a:gd name="connsiteY32" fmla="*/ 860731 h 5376282"/>
              <a:gd name="connsiteX33" fmla="*/ 218162 w 8114427"/>
              <a:gd name="connsiteY33" fmla="*/ 767429 h 5376282"/>
              <a:gd name="connsiteX34" fmla="*/ 238786 w 8114427"/>
              <a:gd name="connsiteY34" fmla="*/ 673694 h 5376282"/>
              <a:gd name="connsiteX35" fmla="*/ 131859 w 8114427"/>
              <a:gd name="connsiteY35" fmla="*/ 414074 h 5376282"/>
              <a:gd name="connsiteX36" fmla="*/ 179454 w 8114427"/>
              <a:gd name="connsiteY36" fmla="*/ 360503 h 5376282"/>
              <a:gd name="connsiteX37" fmla="*/ 91696 w 8114427"/>
              <a:gd name="connsiteY37" fmla="*/ 241499 h 5376282"/>
              <a:gd name="connsiteX38" fmla="*/ 44535 w 8114427"/>
              <a:gd name="connsiteY38" fmla="*/ 106364 h 5376282"/>
              <a:gd name="connsiteX39" fmla="*/ 73903 w 8114427"/>
              <a:gd name="connsiteY39" fmla="*/ 3029 h 5376282"/>
              <a:gd name="connsiteX40" fmla="*/ 914999 w 8114427"/>
              <a:gd name="connsiteY40" fmla="*/ 32694 h 5376282"/>
              <a:gd name="connsiteX41" fmla="*/ 985387 w 8114427"/>
              <a:gd name="connsiteY41" fmla="*/ 86035 h 5376282"/>
              <a:gd name="connsiteX42" fmla="*/ 1040724 w 8114427"/>
              <a:gd name="connsiteY42" fmla="*/ 212028 h 5376282"/>
              <a:gd name="connsiteX43" fmla="*/ 2217091 w 8114427"/>
              <a:gd name="connsiteY43" fmla="*/ 808490 h 5376282"/>
              <a:gd name="connsiteX44" fmla="*/ 2789562 w 8114427"/>
              <a:gd name="connsiteY44" fmla="*/ 907056 h 5376282"/>
              <a:gd name="connsiteX45" fmla="*/ 3280035 w 8114427"/>
              <a:gd name="connsiteY45" fmla="*/ 953195 h 5376282"/>
              <a:gd name="connsiteX46" fmla="*/ 3494599 w 8114427"/>
              <a:gd name="connsiteY46" fmla="*/ 977101 h 5376282"/>
              <a:gd name="connsiteX47" fmla="*/ 3506552 w 8114427"/>
              <a:gd name="connsiteY47" fmla="*/ 977101 h 5376282"/>
              <a:gd name="connsiteX48" fmla="*/ 3518505 w 8114427"/>
              <a:gd name="connsiteY48" fmla="*/ 779877 h 5376282"/>
              <a:gd name="connsiteX49" fmla="*/ 3518505 w 8114427"/>
              <a:gd name="connsiteY49" fmla="*/ 773901 h 5376282"/>
              <a:gd name="connsiteX50" fmla="*/ 3655964 w 8114427"/>
              <a:gd name="connsiteY50" fmla="*/ 773901 h 5376282"/>
              <a:gd name="connsiteX51" fmla="*/ 4205799 w 8114427"/>
              <a:gd name="connsiteY51" fmla="*/ 821713 h 5376282"/>
              <a:gd name="connsiteX52" fmla="*/ 4241658 w 8114427"/>
              <a:gd name="connsiteY52" fmla="*/ 821713 h 5376282"/>
              <a:gd name="connsiteX53" fmla="*/ 4271540 w 8114427"/>
              <a:gd name="connsiteY53" fmla="*/ 851595 h 5376282"/>
              <a:gd name="connsiteX54" fmla="*/ 4295446 w 8114427"/>
              <a:gd name="connsiteY54" fmla="*/ 905383 h 5376282"/>
              <a:gd name="connsiteX55" fmla="*/ 4301423 w 8114427"/>
              <a:gd name="connsiteY55" fmla="*/ 953195 h 5376282"/>
              <a:gd name="connsiteX56" fmla="*/ 4343258 w 8114427"/>
              <a:gd name="connsiteY56" fmla="*/ 1001007 h 5376282"/>
              <a:gd name="connsiteX57" fmla="*/ 4408999 w 8114427"/>
              <a:gd name="connsiteY57" fmla="*/ 1012960 h 5376282"/>
              <a:gd name="connsiteX58" fmla="*/ 4462787 w 8114427"/>
              <a:gd name="connsiteY58" fmla="*/ 1060772 h 5376282"/>
              <a:gd name="connsiteX59" fmla="*/ 4504623 w 8114427"/>
              <a:gd name="connsiteY59" fmla="*/ 1114560 h 5376282"/>
              <a:gd name="connsiteX60" fmla="*/ 4558411 w 8114427"/>
              <a:gd name="connsiteY60" fmla="*/ 1168348 h 5376282"/>
              <a:gd name="connsiteX61" fmla="*/ 4576340 w 8114427"/>
              <a:gd name="connsiteY61" fmla="*/ 1198230 h 5376282"/>
              <a:gd name="connsiteX62" fmla="*/ 4630129 w 8114427"/>
              <a:gd name="connsiteY62" fmla="*/ 1246042 h 5376282"/>
              <a:gd name="connsiteX63" fmla="*/ 4683917 w 8114427"/>
              <a:gd name="connsiteY63" fmla="*/ 1293854 h 5376282"/>
              <a:gd name="connsiteX64" fmla="*/ 4689893 w 8114427"/>
              <a:gd name="connsiteY64" fmla="*/ 1293854 h 5376282"/>
              <a:gd name="connsiteX65" fmla="*/ 4749658 w 8114427"/>
              <a:gd name="connsiteY65" fmla="*/ 1311783 h 5376282"/>
              <a:gd name="connsiteX66" fmla="*/ 4791493 w 8114427"/>
              <a:gd name="connsiteY66" fmla="*/ 1365572 h 5376282"/>
              <a:gd name="connsiteX67" fmla="*/ 4797470 w 8114427"/>
              <a:gd name="connsiteY67" fmla="*/ 1377524 h 5376282"/>
              <a:gd name="connsiteX68" fmla="*/ 4821376 w 8114427"/>
              <a:gd name="connsiteY68" fmla="*/ 1401430 h 5376282"/>
              <a:gd name="connsiteX69" fmla="*/ 4845281 w 8114427"/>
              <a:gd name="connsiteY69" fmla="*/ 1443266 h 5376282"/>
              <a:gd name="connsiteX70" fmla="*/ 4851258 w 8114427"/>
              <a:gd name="connsiteY70" fmla="*/ 1491077 h 5376282"/>
              <a:gd name="connsiteX71" fmla="*/ 4863211 w 8114427"/>
              <a:gd name="connsiteY71" fmla="*/ 1514983 h 5376282"/>
              <a:gd name="connsiteX72" fmla="*/ 4887117 w 8114427"/>
              <a:gd name="connsiteY72" fmla="*/ 1544866 h 5376282"/>
              <a:gd name="connsiteX73" fmla="*/ 4911023 w 8114427"/>
              <a:gd name="connsiteY73" fmla="*/ 1580724 h 5376282"/>
              <a:gd name="connsiteX74" fmla="*/ 4922976 w 8114427"/>
              <a:gd name="connsiteY74" fmla="*/ 1610607 h 5376282"/>
              <a:gd name="connsiteX75" fmla="*/ 4899070 w 8114427"/>
              <a:gd name="connsiteY75" fmla="*/ 1664395 h 5376282"/>
              <a:gd name="connsiteX76" fmla="*/ 4922976 w 8114427"/>
              <a:gd name="connsiteY76" fmla="*/ 1712207 h 5376282"/>
              <a:gd name="connsiteX77" fmla="*/ 4934929 w 8114427"/>
              <a:gd name="connsiteY77" fmla="*/ 1742089 h 5376282"/>
              <a:gd name="connsiteX78" fmla="*/ 4952858 w 8114427"/>
              <a:gd name="connsiteY78" fmla="*/ 1783924 h 5376282"/>
              <a:gd name="connsiteX79" fmla="*/ 4964811 w 8114427"/>
              <a:gd name="connsiteY79" fmla="*/ 1801854 h 5376282"/>
              <a:gd name="connsiteX80" fmla="*/ 4964811 w 8114427"/>
              <a:gd name="connsiteY80" fmla="*/ 1831736 h 5376282"/>
              <a:gd name="connsiteX81" fmla="*/ 5012623 w 8114427"/>
              <a:gd name="connsiteY81" fmla="*/ 1891501 h 5376282"/>
              <a:gd name="connsiteX82" fmla="*/ 5042505 w 8114427"/>
              <a:gd name="connsiteY82" fmla="*/ 1909430 h 5376282"/>
              <a:gd name="connsiteX83" fmla="*/ 5048481 w 8114427"/>
              <a:gd name="connsiteY83" fmla="*/ 1903454 h 5376282"/>
              <a:gd name="connsiteX84" fmla="*/ 5090317 w 8114427"/>
              <a:gd name="connsiteY84" fmla="*/ 1921383 h 5376282"/>
              <a:gd name="connsiteX85" fmla="*/ 5144105 w 8114427"/>
              <a:gd name="connsiteY85" fmla="*/ 1969195 h 5376282"/>
              <a:gd name="connsiteX86" fmla="*/ 5185940 w 8114427"/>
              <a:gd name="connsiteY86" fmla="*/ 2005054 h 5376282"/>
              <a:gd name="connsiteX87" fmla="*/ 5221799 w 8114427"/>
              <a:gd name="connsiteY87" fmla="*/ 2017007 h 5376282"/>
              <a:gd name="connsiteX88" fmla="*/ 5275587 w 8114427"/>
              <a:gd name="connsiteY88" fmla="*/ 2028960 h 5376282"/>
              <a:gd name="connsiteX89" fmla="*/ 5275587 w 8114427"/>
              <a:gd name="connsiteY89" fmla="*/ 2052866 h 5376282"/>
              <a:gd name="connsiteX90" fmla="*/ 5323399 w 8114427"/>
              <a:gd name="connsiteY90" fmla="*/ 2082748 h 5376282"/>
              <a:gd name="connsiteX91" fmla="*/ 5359258 w 8114427"/>
              <a:gd name="connsiteY91" fmla="*/ 2088724 h 5376282"/>
              <a:gd name="connsiteX92" fmla="*/ 5401093 w 8114427"/>
              <a:gd name="connsiteY92" fmla="*/ 2124583 h 5376282"/>
              <a:gd name="connsiteX93" fmla="*/ 5430976 w 8114427"/>
              <a:gd name="connsiteY93" fmla="*/ 2142513 h 5376282"/>
              <a:gd name="connsiteX94" fmla="*/ 5442929 w 8114427"/>
              <a:gd name="connsiteY94" fmla="*/ 2148489 h 5376282"/>
              <a:gd name="connsiteX95" fmla="*/ 5466834 w 8114427"/>
              <a:gd name="connsiteY95" fmla="*/ 2154466 h 5376282"/>
              <a:gd name="connsiteX96" fmla="*/ 5526599 w 8114427"/>
              <a:gd name="connsiteY96" fmla="*/ 2178372 h 5376282"/>
              <a:gd name="connsiteX97" fmla="*/ 5550505 w 8114427"/>
              <a:gd name="connsiteY97" fmla="*/ 2154466 h 5376282"/>
              <a:gd name="connsiteX98" fmla="*/ 5574411 w 8114427"/>
              <a:gd name="connsiteY98" fmla="*/ 2130560 h 5376282"/>
              <a:gd name="connsiteX99" fmla="*/ 5604293 w 8114427"/>
              <a:gd name="connsiteY99" fmla="*/ 2088724 h 5376282"/>
              <a:gd name="connsiteX100" fmla="*/ 5646129 w 8114427"/>
              <a:gd name="connsiteY100" fmla="*/ 2064819 h 5376282"/>
              <a:gd name="connsiteX101" fmla="*/ 5634176 w 8114427"/>
              <a:gd name="connsiteY101" fmla="*/ 2046889 h 5376282"/>
              <a:gd name="connsiteX102" fmla="*/ 5634176 w 8114427"/>
              <a:gd name="connsiteY102" fmla="*/ 2011030 h 5376282"/>
              <a:gd name="connsiteX103" fmla="*/ 5670034 w 8114427"/>
              <a:gd name="connsiteY103" fmla="*/ 1975172 h 5376282"/>
              <a:gd name="connsiteX104" fmla="*/ 5670034 w 8114427"/>
              <a:gd name="connsiteY104" fmla="*/ 1957242 h 5376282"/>
              <a:gd name="connsiteX105" fmla="*/ 5735776 w 8114427"/>
              <a:gd name="connsiteY105" fmla="*/ 1819783 h 5376282"/>
              <a:gd name="connsiteX106" fmla="*/ 5753705 w 8114427"/>
              <a:gd name="connsiteY106" fmla="*/ 1813807 h 5376282"/>
              <a:gd name="connsiteX107" fmla="*/ 5843352 w 8114427"/>
              <a:gd name="connsiteY107" fmla="*/ 1795877 h 5376282"/>
              <a:gd name="connsiteX108" fmla="*/ 5855305 w 8114427"/>
              <a:gd name="connsiteY108" fmla="*/ 1795877 h 5376282"/>
              <a:gd name="connsiteX109" fmla="*/ 5879210 w 8114427"/>
              <a:gd name="connsiteY109" fmla="*/ 1765996 h 5376282"/>
              <a:gd name="connsiteX110" fmla="*/ 6070456 w 8114427"/>
              <a:gd name="connsiteY110" fmla="*/ 1789901 h 5376282"/>
              <a:gd name="connsiteX111" fmla="*/ 6219869 w 8114427"/>
              <a:gd name="connsiteY111" fmla="*/ 1807830 h 5376282"/>
              <a:gd name="connsiteX112" fmla="*/ 6291586 w 8114427"/>
              <a:gd name="connsiteY112" fmla="*/ 1849666 h 5376282"/>
              <a:gd name="connsiteX113" fmla="*/ 6327444 w 8114427"/>
              <a:gd name="connsiteY113" fmla="*/ 1897477 h 5376282"/>
              <a:gd name="connsiteX114" fmla="*/ 6333421 w 8114427"/>
              <a:gd name="connsiteY114" fmla="*/ 1939313 h 5376282"/>
              <a:gd name="connsiteX115" fmla="*/ 6423067 w 8114427"/>
              <a:gd name="connsiteY115" fmla="*/ 1951266 h 5376282"/>
              <a:gd name="connsiteX116" fmla="*/ 6452950 w 8114427"/>
              <a:gd name="connsiteY116" fmla="*/ 2017007 h 5376282"/>
              <a:gd name="connsiteX117" fmla="*/ 6512713 w 8114427"/>
              <a:gd name="connsiteY117" fmla="*/ 2046889 h 5376282"/>
              <a:gd name="connsiteX118" fmla="*/ 6584431 w 8114427"/>
              <a:gd name="connsiteY118" fmla="*/ 2118606 h 5376282"/>
              <a:gd name="connsiteX119" fmla="*/ 6620289 w 8114427"/>
              <a:gd name="connsiteY119" fmla="*/ 2256065 h 5376282"/>
              <a:gd name="connsiteX120" fmla="*/ 6703960 w 8114427"/>
              <a:gd name="connsiteY120" fmla="*/ 2381572 h 5376282"/>
              <a:gd name="connsiteX121" fmla="*/ 6745795 w 8114427"/>
              <a:gd name="connsiteY121" fmla="*/ 2501101 h 5376282"/>
              <a:gd name="connsiteX122" fmla="*/ 6829465 w 8114427"/>
              <a:gd name="connsiteY122" fmla="*/ 2560866 h 5376282"/>
              <a:gd name="connsiteX123" fmla="*/ 6889229 w 8114427"/>
              <a:gd name="connsiteY123" fmla="*/ 2650512 h 5376282"/>
              <a:gd name="connsiteX124" fmla="*/ 6948993 w 8114427"/>
              <a:gd name="connsiteY124" fmla="*/ 2758089 h 5376282"/>
              <a:gd name="connsiteX125" fmla="*/ 6996805 w 8114427"/>
              <a:gd name="connsiteY125" fmla="*/ 2805900 h 5376282"/>
              <a:gd name="connsiteX126" fmla="*/ 7068521 w 8114427"/>
              <a:gd name="connsiteY126" fmla="*/ 2829806 h 5376282"/>
              <a:gd name="connsiteX127" fmla="*/ 7080473 w 8114427"/>
              <a:gd name="connsiteY127" fmla="*/ 2907501 h 5376282"/>
              <a:gd name="connsiteX128" fmla="*/ 7086450 w 8114427"/>
              <a:gd name="connsiteY128" fmla="*/ 2979218 h 5376282"/>
              <a:gd name="connsiteX129" fmla="*/ 7104378 w 8114427"/>
              <a:gd name="connsiteY129" fmla="*/ 3080819 h 5376282"/>
              <a:gd name="connsiteX130" fmla="*/ 7146214 w 8114427"/>
              <a:gd name="connsiteY130" fmla="*/ 3182419 h 5376282"/>
              <a:gd name="connsiteX131" fmla="*/ 7176095 w 8114427"/>
              <a:gd name="connsiteY131" fmla="*/ 3194372 h 5376282"/>
              <a:gd name="connsiteX132" fmla="*/ 7200002 w 8114427"/>
              <a:gd name="connsiteY132" fmla="*/ 3260112 h 5376282"/>
              <a:gd name="connsiteX133" fmla="*/ 7277694 w 8114427"/>
              <a:gd name="connsiteY133" fmla="*/ 3361711 h 5376282"/>
              <a:gd name="connsiteX134" fmla="*/ 7385271 w 8114427"/>
              <a:gd name="connsiteY134" fmla="*/ 3391593 h 5376282"/>
              <a:gd name="connsiteX135" fmla="*/ 7451012 w 8114427"/>
              <a:gd name="connsiteY135" fmla="*/ 3445381 h 5376282"/>
              <a:gd name="connsiteX136" fmla="*/ 7558588 w 8114427"/>
              <a:gd name="connsiteY136" fmla="*/ 3451357 h 5376282"/>
              <a:gd name="connsiteX137" fmla="*/ 7630305 w 8114427"/>
              <a:gd name="connsiteY137" fmla="*/ 3517097 h 5376282"/>
              <a:gd name="connsiteX138" fmla="*/ 7702023 w 8114427"/>
              <a:gd name="connsiteY138" fmla="*/ 3546980 h 5376282"/>
              <a:gd name="connsiteX139" fmla="*/ 7857410 w 8114427"/>
              <a:gd name="connsiteY139" fmla="*/ 3535026 h 5376282"/>
              <a:gd name="connsiteX140" fmla="*/ 7970962 w 8114427"/>
              <a:gd name="connsiteY140" fmla="*/ 3588814 h 5376282"/>
              <a:gd name="connsiteX141" fmla="*/ 8012796 w 8114427"/>
              <a:gd name="connsiteY141" fmla="*/ 3612720 h 5376282"/>
              <a:gd name="connsiteX142" fmla="*/ 8090490 w 8114427"/>
              <a:gd name="connsiteY142" fmla="*/ 3564909 h 5376282"/>
              <a:gd name="connsiteX143" fmla="*/ 8108418 w 8114427"/>
              <a:gd name="connsiteY143" fmla="*/ 3558932 h 5376282"/>
              <a:gd name="connsiteX144" fmla="*/ 8114394 w 8114427"/>
              <a:gd name="connsiteY144" fmla="*/ 3720296 h 5376282"/>
              <a:gd name="connsiteX145" fmla="*/ 8030724 w 8114427"/>
              <a:gd name="connsiteY145" fmla="*/ 3893614 h 5376282"/>
              <a:gd name="connsiteX146" fmla="*/ 7970960 w 8114427"/>
              <a:gd name="connsiteY146" fmla="*/ 4054978 h 5376282"/>
              <a:gd name="connsiteX147" fmla="*/ 7929124 w 8114427"/>
              <a:gd name="connsiteY147" fmla="*/ 4365754 h 5376282"/>
              <a:gd name="connsiteX148" fmla="*/ 7911195 w 8114427"/>
              <a:gd name="connsiteY148" fmla="*/ 4568954 h 5376282"/>
              <a:gd name="connsiteX149" fmla="*/ 7917171 w 8114427"/>
              <a:gd name="connsiteY149" fmla="*/ 4736295 h 5376282"/>
              <a:gd name="connsiteX150" fmla="*/ 7917171 w 8114427"/>
              <a:gd name="connsiteY150" fmla="*/ 4867777 h 5376282"/>
              <a:gd name="connsiteX151" fmla="*/ 7929124 w 8114427"/>
              <a:gd name="connsiteY151" fmla="*/ 5029141 h 5376282"/>
              <a:gd name="connsiteX152" fmla="*/ 7893266 w 8114427"/>
              <a:gd name="connsiteY152" fmla="*/ 5166599 h 5376282"/>
              <a:gd name="connsiteX153" fmla="*/ 7905219 w 8114427"/>
              <a:gd name="connsiteY153" fmla="*/ 5280152 h 5376282"/>
              <a:gd name="connsiteX154" fmla="*/ 7935101 w 8114427"/>
              <a:gd name="connsiteY154" fmla="*/ 5369799 h 5376282"/>
              <a:gd name="connsiteX155" fmla="*/ 7911195 w 8114427"/>
              <a:gd name="connsiteY155" fmla="*/ 5369798 h 5376282"/>
              <a:gd name="connsiteX156" fmla="*/ 7815571 w 8114427"/>
              <a:gd name="connsiteY156" fmla="*/ 5327962 h 5376282"/>
              <a:gd name="connsiteX157" fmla="*/ 7725924 w 8114427"/>
              <a:gd name="connsiteY157" fmla="*/ 5286127 h 5376282"/>
              <a:gd name="connsiteX158" fmla="*/ 7678113 w 8114427"/>
              <a:gd name="connsiteY158" fmla="*/ 5292104 h 5376282"/>
              <a:gd name="connsiteX159" fmla="*/ 7546631 w 8114427"/>
              <a:gd name="connsiteY159" fmla="*/ 5298081 h 5376282"/>
              <a:gd name="connsiteX160" fmla="*/ 7474913 w 8114427"/>
              <a:gd name="connsiteY160" fmla="*/ 5310034 h 5376282"/>
              <a:gd name="connsiteX161" fmla="*/ 7445031 w 8114427"/>
              <a:gd name="connsiteY161" fmla="*/ 5339916 h 5376282"/>
              <a:gd name="connsiteX162" fmla="*/ 7259760 w 8114427"/>
              <a:gd name="connsiteY162" fmla="*/ 5298080 h 5376282"/>
              <a:gd name="connsiteX163" fmla="*/ 7214129 w 8114427"/>
              <a:gd name="connsiteY163" fmla="*/ 5192855 h 5376282"/>
              <a:gd name="connsiteX164" fmla="*/ 7179460 w 8114427"/>
              <a:gd name="connsiteY164" fmla="*/ 5214524 h 5376282"/>
              <a:gd name="connsiteX165" fmla="*/ 7144791 w 8114427"/>
              <a:gd name="connsiteY165" fmla="*/ 5179854 h 5376282"/>
              <a:gd name="connsiteX166" fmla="*/ 7127456 w 8114427"/>
              <a:gd name="connsiteY166" fmla="*/ 5218856 h 5376282"/>
              <a:gd name="connsiteX167" fmla="*/ 6915107 w 8114427"/>
              <a:gd name="connsiteY167" fmla="*/ 5145184 h 5376282"/>
              <a:gd name="connsiteX168" fmla="*/ 6893439 w 8114427"/>
              <a:gd name="connsiteY168" fmla="*/ 5097514 h 5376282"/>
              <a:gd name="connsiteX169" fmla="*/ 6941109 w 8114427"/>
              <a:gd name="connsiteY169" fmla="*/ 5054178 h 5376282"/>
              <a:gd name="connsiteX170" fmla="*/ 6906440 w 8114427"/>
              <a:gd name="connsiteY170" fmla="*/ 4976172 h 5376282"/>
              <a:gd name="connsiteX171" fmla="*/ 6863104 w 8114427"/>
              <a:gd name="connsiteY171" fmla="*/ 4980506 h 5376282"/>
              <a:gd name="connsiteX172" fmla="*/ 6880438 w 8114427"/>
              <a:gd name="connsiteY172" fmla="*/ 4928502 h 5376282"/>
              <a:gd name="connsiteX173" fmla="*/ 6780764 w 8114427"/>
              <a:gd name="connsiteY173" fmla="*/ 4928502 h 5376282"/>
              <a:gd name="connsiteX174" fmla="*/ 6750429 w 8114427"/>
              <a:gd name="connsiteY174" fmla="*/ 4958837 h 5376282"/>
              <a:gd name="connsiteX175" fmla="*/ 6715759 w 8114427"/>
              <a:gd name="connsiteY175" fmla="*/ 4950170 h 5376282"/>
              <a:gd name="connsiteX176" fmla="*/ 6702758 w 8114427"/>
              <a:gd name="connsiteY176" fmla="*/ 4915501 h 5376282"/>
              <a:gd name="connsiteX177" fmla="*/ 6698424 w 8114427"/>
              <a:gd name="connsiteY177" fmla="*/ 4824495 h 5376282"/>
              <a:gd name="connsiteX178" fmla="*/ 6681090 w 8114427"/>
              <a:gd name="connsiteY178" fmla="*/ 4729155 h 5376282"/>
              <a:gd name="connsiteX179" fmla="*/ 6685423 w 8114427"/>
              <a:gd name="connsiteY179" fmla="*/ 4659816 h 5376282"/>
              <a:gd name="connsiteX180" fmla="*/ 6620418 w 8114427"/>
              <a:gd name="connsiteY180" fmla="*/ 4573142 h 5376282"/>
              <a:gd name="connsiteX181" fmla="*/ 6624753 w 8114427"/>
              <a:gd name="connsiteY181" fmla="*/ 4425798 h 5376282"/>
              <a:gd name="connsiteX182" fmla="*/ 6529412 w 8114427"/>
              <a:gd name="connsiteY182" fmla="*/ 4304457 h 5376282"/>
              <a:gd name="connsiteX183" fmla="*/ 6494743 w 8114427"/>
              <a:gd name="connsiteY183" fmla="*/ 4261120 h 5376282"/>
              <a:gd name="connsiteX184" fmla="*/ 6438406 w 8114427"/>
              <a:gd name="connsiteY184" fmla="*/ 4274121 h 5376282"/>
              <a:gd name="connsiteX185" fmla="*/ 6395069 w 8114427"/>
              <a:gd name="connsiteY185" fmla="*/ 4252453 h 5376282"/>
              <a:gd name="connsiteX186" fmla="*/ 6356067 w 8114427"/>
              <a:gd name="connsiteY186" fmla="*/ 4174447 h 5376282"/>
              <a:gd name="connsiteX187" fmla="*/ 6299729 w 8114427"/>
              <a:gd name="connsiteY187" fmla="*/ 4183114 h 5376282"/>
              <a:gd name="connsiteX188" fmla="*/ 6243391 w 8114427"/>
              <a:gd name="connsiteY188" fmla="*/ 4204783 h 5376282"/>
              <a:gd name="connsiteX189" fmla="*/ 6165385 w 8114427"/>
              <a:gd name="connsiteY189" fmla="*/ 4209116 h 5376282"/>
              <a:gd name="connsiteX190" fmla="*/ 6161052 w 8114427"/>
              <a:gd name="connsiteY190" fmla="*/ 4174447 h 5376282"/>
              <a:gd name="connsiteX191" fmla="*/ 6182721 w 8114427"/>
              <a:gd name="connsiteY191" fmla="*/ 4165779 h 5376282"/>
              <a:gd name="connsiteX192" fmla="*/ 6139384 w 8114427"/>
              <a:gd name="connsiteY192" fmla="*/ 4126776 h 5376282"/>
              <a:gd name="connsiteX193" fmla="*/ 6100381 w 8114427"/>
              <a:gd name="connsiteY193" fmla="*/ 4113776 h 5376282"/>
              <a:gd name="connsiteX194" fmla="*/ 6018041 w 8114427"/>
              <a:gd name="connsiteY194" fmla="*/ 4035770 h 5376282"/>
              <a:gd name="connsiteX195" fmla="*/ 5840362 w 8114427"/>
              <a:gd name="connsiteY195" fmla="*/ 4014102 h 5376282"/>
              <a:gd name="connsiteX196" fmla="*/ 5788357 w 8114427"/>
              <a:gd name="connsiteY196" fmla="*/ 4027103 h 5376282"/>
              <a:gd name="connsiteX197" fmla="*/ 5736354 w 8114427"/>
              <a:gd name="connsiteY197" fmla="*/ 4035771 h 5376282"/>
              <a:gd name="connsiteX198" fmla="*/ 5745022 w 8114427"/>
              <a:gd name="connsiteY198" fmla="*/ 4079107 h 5376282"/>
              <a:gd name="connsiteX199" fmla="*/ 5801360 w 8114427"/>
              <a:gd name="connsiteY199" fmla="*/ 4157112 h 5376282"/>
              <a:gd name="connsiteX200" fmla="*/ 5801359 w 8114427"/>
              <a:gd name="connsiteY200" fmla="*/ 4339126 h 5376282"/>
              <a:gd name="connsiteX201" fmla="*/ 5675683 w 8114427"/>
              <a:gd name="connsiteY201" fmla="*/ 4365128 h 5376282"/>
              <a:gd name="connsiteX202" fmla="*/ 5558675 w 8114427"/>
              <a:gd name="connsiteY202" fmla="*/ 4352126 h 5376282"/>
              <a:gd name="connsiteX203" fmla="*/ 5467668 w 8114427"/>
              <a:gd name="connsiteY203" fmla="*/ 4330458 h 5376282"/>
              <a:gd name="connsiteX204" fmla="*/ 5406997 w 8114427"/>
              <a:gd name="connsiteY204" fmla="*/ 4352127 h 5376282"/>
              <a:gd name="connsiteX205" fmla="*/ 5359327 w 8114427"/>
              <a:gd name="connsiteY205" fmla="*/ 4399797 h 5376282"/>
              <a:gd name="connsiteX206" fmla="*/ 5298656 w 8114427"/>
              <a:gd name="connsiteY206" fmla="*/ 4443134 h 5376282"/>
              <a:gd name="connsiteX207" fmla="*/ 5272654 w 8114427"/>
              <a:gd name="connsiteY207" fmla="*/ 4486469 h 5376282"/>
              <a:gd name="connsiteX208" fmla="*/ 5198982 w 8114427"/>
              <a:gd name="connsiteY208" fmla="*/ 4521139 h 5376282"/>
              <a:gd name="connsiteX209" fmla="*/ 5203315 w 8114427"/>
              <a:gd name="connsiteY209" fmla="*/ 4577477 h 5376282"/>
              <a:gd name="connsiteX210" fmla="*/ 5185981 w 8114427"/>
              <a:gd name="connsiteY210" fmla="*/ 4616479 h 5376282"/>
              <a:gd name="connsiteX211" fmla="*/ 5190315 w 8114427"/>
              <a:gd name="connsiteY211" fmla="*/ 4677150 h 5376282"/>
              <a:gd name="connsiteX212" fmla="*/ 5216316 w 8114427"/>
              <a:gd name="connsiteY212" fmla="*/ 4737821 h 5376282"/>
              <a:gd name="connsiteX213" fmla="*/ 5164312 w 8114427"/>
              <a:gd name="connsiteY213" fmla="*/ 4733488 h 5376282"/>
              <a:gd name="connsiteX214" fmla="*/ 5138311 w 8114427"/>
              <a:gd name="connsiteY214" fmla="*/ 4776824 h 5376282"/>
              <a:gd name="connsiteX215" fmla="*/ 5073306 w 8114427"/>
              <a:gd name="connsiteY215" fmla="*/ 4824494 h 5376282"/>
              <a:gd name="connsiteX216" fmla="*/ 5073306 w 8114427"/>
              <a:gd name="connsiteY216" fmla="*/ 4941503 h 5376282"/>
              <a:gd name="connsiteX217" fmla="*/ 5042970 w 8114427"/>
              <a:gd name="connsiteY217" fmla="*/ 4971838 h 5376282"/>
              <a:gd name="connsiteX218" fmla="*/ 5016969 w 8114427"/>
              <a:gd name="connsiteY218" fmla="*/ 5231857 h 5376282"/>
              <a:gd name="connsiteX219" fmla="*/ 4973633 w 8114427"/>
              <a:gd name="connsiteY219" fmla="*/ 5366201 h 5376282"/>
              <a:gd name="connsiteX220" fmla="*/ 4947631 w 8114427"/>
              <a:gd name="connsiteY220" fmla="*/ 5309863 h 5376282"/>
              <a:gd name="connsiteX221" fmla="*/ 4886959 w 8114427"/>
              <a:gd name="connsiteY221" fmla="*/ 5318530 h 5376282"/>
              <a:gd name="connsiteX222" fmla="*/ 4808953 w 8114427"/>
              <a:gd name="connsiteY222" fmla="*/ 5288195 h 5376282"/>
              <a:gd name="connsiteX223" fmla="*/ 4813287 w 8114427"/>
              <a:gd name="connsiteY223" fmla="*/ 5223190 h 5376282"/>
              <a:gd name="connsiteX224" fmla="*/ 4765617 w 8114427"/>
              <a:gd name="connsiteY224" fmla="*/ 5205855 h 5376282"/>
              <a:gd name="connsiteX225" fmla="*/ 4665944 w 8114427"/>
              <a:gd name="connsiteY225" fmla="*/ 5249192 h 5376282"/>
              <a:gd name="connsiteX226" fmla="*/ 4657276 w 8114427"/>
              <a:gd name="connsiteY226" fmla="*/ 5197189 h 5376282"/>
              <a:gd name="connsiteX227" fmla="*/ 4700612 w 8114427"/>
              <a:gd name="connsiteY227" fmla="*/ 5136518 h 5376282"/>
              <a:gd name="connsiteX228" fmla="*/ 4665943 w 8114427"/>
              <a:gd name="connsiteY228" fmla="*/ 5062846 h 5376282"/>
              <a:gd name="connsiteX229" fmla="*/ 4587937 w 8114427"/>
              <a:gd name="connsiteY229" fmla="*/ 5015175 h 5376282"/>
              <a:gd name="connsiteX230" fmla="*/ 4488263 w 8114427"/>
              <a:gd name="connsiteY230" fmla="*/ 5006508 h 5376282"/>
              <a:gd name="connsiteX231" fmla="*/ 4457927 w 8114427"/>
              <a:gd name="connsiteY231" fmla="*/ 5015175 h 5376282"/>
              <a:gd name="connsiteX232" fmla="*/ 4462261 w 8114427"/>
              <a:gd name="connsiteY232" fmla="*/ 5067178 h 5376282"/>
              <a:gd name="connsiteX233" fmla="*/ 4388589 w 8114427"/>
              <a:gd name="connsiteY233" fmla="*/ 5114849 h 5376282"/>
              <a:gd name="connsiteX234" fmla="*/ 4462261 w 8114427"/>
              <a:gd name="connsiteY234" fmla="*/ 5266528 h 5376282"/>
              <a:gd name="connsiteX235" fmla="*/ 4405924 w 8114427"/>
              <a:gd name="connsiteY235" fmla="*/ 5266528 h 5376282"/>
              <a:gd name="connsiteX236" fmla="*/ 4384256 w 8114427"/>
              <a:gd name="connsiteY236" fmla="*/ 5262193 h 5376282"/>
              <a:gd name="connsiteX237" fmla="*/ 4349588 w 8114427"/>
              <a:gd name="connsiteY237" fmla="*/ 5262193 h 5376282"/>
              <a:gd name="connsiteX238" fmla="*/ 4340919 w 8114427"/>
              <a:gd name="connsiteY238" fmla="*/ 5270860 h 5376282"/>
              <a:gd name="connsiteX239" fmla="*/ 4210910 w 8114427"/>
              <a:gd name="connsiteY239" fmla="*/ 5097514 h 5376282"/>
              <a:gd name="connsiteX240" fmla="*/ 4059232 w 8114427"/>
              <a:gd name="connsiteY240" fmla="*/ 4915502 h 5376282"/>
              <a:gd name="connsiteX241" fmla="*/ 4033230 w 8114427"/>
              <a:gd name="connsiteY241" fmla="*/ 4919835 h 5376282"/>
              <a:gd name="connsiteX242" fmla="*/ 3985560 w 8114427"/>
              <a:gd name="connsiteY242" fmla="*/ 4798492 h 5376282"/>
              <a:gd name="connsiteX243" fmla="*/ 3881553 w 8114427"/>
              <a:gd name="connsiteY243" fmla="*/ 4690151 h 5376282"/>
              <a:gd name="connsiteX244" fmla="*/ 3838216 w 8114427"/>
              <a:gd name="connsiteY244" fmla="*/ 4586143 h 5376282"/>
              <a:gd name="connsiteX245" fmla="*/ 3755877 w 8114427"/>
              <a:gd name="connsiteY245" fmla="*/ 4490803 h 5376282"/>
              <a:gd name="connsiteX246" fmla="*/ 3569530 w 8114427"/>
              <a:gd name="connsiteY246" fmla="*/ 4334792 h 5376282"/>
              <a:gd name="connsiteX247" fmla="*/ 3465522 w 8114427"/>
              <a:gd name="connsiteY247" fmla="*/ 4243785 h 5376282"/>
              <a:gd name="connsiteX248" fmla="*/ 3391850 w 8114427"/>
              <a:gd name="connsiteY248" fmla="*/ 4161446 h 5376282"/>
              <a:gd name="connsiteX249" fmla="*/ 3365848 w 8114427"/>
              <a:gd name="connsiteY249" fmla="*/ 4096441 h 5376282"/>
              <a:gd name="connsiteX250" fmla="*/ 3296510 w 8114427"/>
              <a:gd name="connsiteY250" fmla="*/ 4035770 h 5376282"/>
              <a:gd name="connsiteX251" fmla="*/ 3279175 w 8114427"/>
              <a:gd name="connsiteY251" fmla="*/ 3966432 h 5376282"/>
              <a:gd name="connsiteX252" fmla="*/ 3248839 w 8114427"/>
              <a:gd name="connsiteY252" fmla="*/ 3936096 h 5376282"/>
              <a:gd name="connsiteX253" fmla="*/ 3240172 w 8114427"/>
              <a:gd name="connsiteY253" fmla="*/ 3905760 h 5376282"/>
              <a:gd name="connsiteX254" fmla="*/ 3114497 w 8114427"/>
              <a:gd name="connsiteY254" fmla="*/ 3797419 h 5376282"/>
              <a:gd name="connsiteX255" fmla="*/ 2980153 w 8114427"/>
              <a:gd name="connsiteY255" fmla="*/ 3758416 h 5376282"/>
              <a:gd name="connsiteX256" fmla="*/ 2923815 w 8114427"/>
              <a:gd name="connsiteY256" fmla="*/ 3697746 h 5376282"/>
              <a:gd name="connsiteX257" fmla="*/ 2867480 w 8114427"/>
              <a:gd name="connsiteY257" fmla="*/ 3650075 h 5376282"/>
              <a:gd name="connsiteX258" fmla="*/ 2806810 w 8114427"/>
              <a:gd name="connsiteY258" fmla="*/ 3637074 h 5376282"/>
              <a:gd name="connsiteX259" fmla="*/ 2798142 w 8114427"/>
              <a:gd name="connsiteY259" fmla="*/ 3524399 h 5376282"/>
              <a:gd name="connsiteX260" fmla="*/ 2798143 w 8114427"/>
              <a:gd name="connsiteY260" fmla="*/ 3463728 h 5376282"/>
              <a:gd name="connsiteX261" fmla="*/ 2884816 w 8114427"/>
              <a:gd name="connsiteY261" fmla="*/ 3351053 h 5376282"/>
              <a:gd name="connsiteX262" fmla="*/ 2880504 w 8114427"/>
              <a:gd name="connsiteY262" fmla="*/ 3250100 h 5376282"/>
              <a:gd name="connsiteX263" fmla="*/ 2810649 w 8114427"/>
              <a:gd name="connsiteY263" fmla="*/ 3120674 h 5376282"/>
              <a:gd name="connsiteX264" fmla="*/ 2719113 w 8114427"/>
              <a:gd name="connsiteY264" fmla="*/ 3110284 h 5376282"/>
              <a:gd name="connsiteX265" fmla="*/ 2659973 w 8114427"/>
              <a:gd name="connsiteY265" fmla="*/ 3080958 h 5376282"/>
              <a:gd name="connsiteX0" fmla="*/ 1702683 w 8114427"/>
              <a:gd name="connsiteY0" fmla="*/ 4060592 h 5376282"/>
              <a:gd name="connsiteX1" fmla="*/ 1703187 w 8114427"/>
              <a:gd name="connsiteY1" fmla="*/ 4056794 h 5376282"/>
              <a:gd name="connsiteX2" fmla="*/ 1524594 w 8114427"/>
              <a:gd name="connsiteY2" fmla="*/ 3906776 h 5376282"/>
              <a:gd name="connsiteX3" fmla="*/ 1450773 w 8114427"/>
              <a:gd name="connsiteY3" fmla="*/ 3161445 h 5376282"/>
              <a:gd name="connsiteX4" fmla="*/ 1300755 w 8114427"/>
              <a:gd name="connsiteY4" fmla="*/ 3020950 h 5376282"/>
              <a:gd name="connsiteX5" fmla="*/ 1222175 w 8114427"/>
              <a:gd name="connsiteY5" fmla="*/ 2947132 h 5376282"/>
              <a:gd name="connsiteX6" fmla="*/ 1286468 w 8114427"/>
              <a:gd name="connsiteY6" fmla="*/ 2849501 h 5376282"/>
              <a:gd name="connsiteX7" fmla="*/ 1117399 w 8114427"/>
              <a:gd name="connsiteY7" fmla="*/ 2882837 h 5376282"/>
              <a:gd name="connsiteX8" fmla="*/ 1048343 w 8114427"/>
              <a:gd name="connsiteY8" fmla="*/ 2916176 h 5376282"/>
              <a:gd name="connsiteX9" fmla="*/ 903086 w 8114427"/>
              <a:gd name="connsiteY9" fmla="*/ 2778063 h 5376282"/>
              <a:gd name="connsiteX10" fmla="*/ 845937 w 8114427"/>
              <a:gd name="connsiteY10" fmla="*/ 2687575 h 5376282"/>
              <a:gd name="connsiteX11" fmla="*/ 714968 w 8114427"/>
              <a:gd name="connsiteY11" fmla="*/ 2630426 h 5376282"/>
              <a:gd name="connsiteX12" fmla="*/ 703062 w 8114427"/>
              <a:gd name="connsiteY12" fmla="*/ 2544701 h 5376282"/>
              <a:gd name="connsiteX13" fmla="*/ 598286 w 8114427"/>
              <a:gd name="connsiteY13" fmla="*/ 2423257 h 5376282"/>
              <a:gd name="connsiteX14" fmla="*/ 476843 w 8114427"/>
              <a:gd name="connsiteY14" fmla="*/ 2287526 h 5376282"/>
              <a:gd name="connsiteX15" fmla="*/ 622100 w 8114427"/>
              <a:gd name="connsiteY15" fmla="*/ 2330388 h 5376282"/>
              <a:gd name="connsiteX16" fmla="*/ 719731 w 8114427"/>
              <a:gd name="connsiteY16" fmla="*/ 2366107 h 5376282"/>
              <a:gd name="connsiteX17" fmla="*/ 829268 w 8114427"/>
              <a:gd name="connsiteY17" fmla="*/ 2330388 h 5376282"/>
              <a:gd name="connsiteX18" fmla="*/ 933092 w 8114427"/>
              <a:gd name="connsiteY18" fmla="*/ 2462308 h 5376282"/>
              <a:gd name="connsiteX19" fmla="*/ 979286 w 8114427"/>
              <a:gd name="connsiteY19" fmla="*/ 2406588 h 5376282"/>
              <a:gd name="connsiteX20" fmla="*/ 895943 w 8114427"/>
              <a:gd name="connsiteY20" fmla="*/ 2383251 h 5376282"/>
              <a:gd name="connsiteX21" fmla="*/ 897848 w 8114427"/>
              <a:gd name="connsiteY21" fmla="*/ 2294669 h 5376282"/>
              <a:gd name="connsiteX22" fmla="*/ 953093 w 8114427"/>
              <a:gd name="connsiteY22" fmla="*/ 2040828 h 5376282"/>
              <a:gd name="connsiteX23" fmla="*/ 882262 w 8114427"/>
              <a:gd name="connsiteY23" fmla="*/ 1952938 h 5376282"/>
              <a:gd name="connsiteX24" fmla="*/ 819649 w 8114427"/>
              <a:gd name="connsiteY24" fmla="*/ 1842296 h 5376282"/>
              <a:gd name="connsiteX25" fmla="*/ 724892 w 8114427"/>
              <a:gd name="connsiteY25" fmla="*/ 1694990 h 5376282"/>
              <a:gd name="connsiteX26" fmla="*/ 582758 w 8114427"/>
              <a:gd name="connsiteY26" fmla="*/ 1570351 h 5376282"/>
              <a:gd name="connsiteX27" fmla="*/ 490044 w 8114427"/>
              <a:gd name="connsiteY27" fmla="*/ 1461969 h 5376282"/>
              <a:gd name="connsiteX28" fmla="*/ 398787 w 8114427"/>
              <a:gd name="connsiteY28" fmla="*/ 1377494 h 5376282"/>
              <a:gd name="connsiteX29" fmla="*/ 373643 w 8114427"/>
              <a:gd name="connsiteY29" fmla="*/ 1258831 h 5376282"/>
              <a:gd name="connsiteX30" fmla="*/ 379402 w 8114427"/>
              <a:gd name="connsiteY30" fmla="*/ 1151904 h 5376282"/>
              <a:gd name="connsiteX31" fmla="*/ 343327 w 8114427"/>
              <a:gd name="connsiteY31" fmla="*/ 1054238 h 5376282"/>
              <a:gd name="connsiteX32" fmla="*/ 302947 w 8114427"/>
              <a:gd name="connsiteY32" fmla="*/ 996082 h 5376282"/>
              <a:gd name="connsiteX33" fmla="*/ 307902 w 8114427"/>
              <a:gd name="connsiteY33" fmla="*/ 860731 h 5376282"/>
              <a:gd name="connsiteX34" fmla="*/ 218162 w 8114427"/>
              <a:gd name="connsiteY34" fmla="*/ 767429 h 5376282"/>
              <a:gd name="connsiteX35" fmla="*/ 238786 w 8114427"/>
              <a:gd name="connsiteY35" fmla="*/ 673694 h 5376282"/>
              <a:gd name="connsiteX36" fmla="*/ 131859 w 8114427"/>
              <a:gd name="connsiteY36" fmla="*/ 414074 h 5376282"/>
              <a:gd name="connsiteX37" fmla="*/ 179454 w 8114427"/>
              <a:gd name="connsiteY37" fmla="*/ 360503 h 5376282"/>
              <a:gd name="connsiteX38" fmla="*/ 91696 w 8114427"/>
              <a:gd name="connsiteY38" fmla="*/ 241499 h 5376282"/>
              <a:gd name="connsiteX39" fmla="*/ 44535 w 8114427"/>
              <a:gd name="connsiteY39" fmla="*/ 106364 h 5376282"/>
              <a:gd name="connsiteX40" fmla="*/ 73903 w 8114427"/>
              <a:gd name="connsiteY40" fmla="*/ 3029 h 5376282"/>
              <a:gd name="connsiteX41" fmla="*/ 914999 w 8114427"/>
              <a:gd name="connsiteY41" fmla="*/ 32694 h 5376282"/>
              <a:gd name="connsiteX42" fmla="*/ 985387 w 8114427"/>
              <a:gd name="connsiteY42" fmla="*/ 86035 h 5376282"/>
              <a:gd name="connsiteX43" fmla="*/ 1040724 w 8114427"/>
              <a:gd name="connsiteY43" fmla="*/ 212028 h 5376282"/>
              <a:gd name="connsiteX44" fmla="*/ 2217091 w 8114427"/>
              <a:gd name="connsiteY44" fmla="*/ 808490 h 5376282"/>
              <a:gd name="connsiteX45" fmla="*/ 2789562 w 8114427"/>
              <a:gd name="connsiteY45" fmla="*/ 907056 h 5376282"/>
              <a:gd name="connsiteX46" fmla="*/ 3280035 w 8114427"/>
              <a:gd name="connsiteY46" fmla="*/ 953195 h 5376282"/>
              <a:gd name="connsiteX47" fmla="*/ 3494599 w 8114427"/>
              <a:gd name="connsiteY47" fmla="*/ 977101 h 5376282"/>
              <a:gd name="connsiteX48" fmla="*/ 3506552 w 8114427"/>
              <a:gd name="connsiteY48" fmla="*/ 977101 h 5376282"/>
              <a:gd name="connsiteX49" fmla="*/ 3518505 w 8114427"/>
              <a:gd name="connsiteY49" fmla="*/ 779877 h 5376282"/>
              <a:gd name="connsiteX50" fmla="*/ 3518505 w 8114427"/>
              <a:gd name="connsiteY50" fmla="*/ 773901 h 5376282"/>
              <a:gd name="connsiteX51" fmla="*/ 3655964 w 8114427"/>
              <a:gd name="connsiteY51" fmla="*/ 773901 h 5376282"/>
              <a:gd name="connsiteX52" fmla="*/ 4205799 w 8114427"/>
              <a:gd name="connsiteY52" fmla="*/ 821713 h 5376282"/>
              <a:gd name="connsiteX53" fmla="*/ 4241658 w 8114427"/>
              <a:gd name="connsiteY53" fmla="*/ 821713 h 5376282"/>
              <a:gd name="connsiteX54" fmla="*/ 4271540 w 8114427"/>
              <a:gd name="connsiteY54" fmla="*/ 851595 h 5376282"/>
              <a:gd name="connsiteX55" fmla="*/ 4295446 w 8114427"/>
              <a:gd name="connsiteY55" fmla="*/ 905383 h 5376282"/>
              <a:gd name="connsiteX56" fmla="*/ 4301423 w 8114427"/>
              <a:gd name="connsiteY56" fmla="*/ 953195 h 5376282"/>
              <a:gd name="connsiteX57" fmla="*/ 4343258 w 8114427"/>
              <a:gd name="connsiteY57" fmla="*/ 1001007 h 5376282"/>
              <a:gd name="connsiteX58" fmla="*/ 4408999 w 8114427"/>
              <a:gd name="connsiteY58" fmla="*/ 1012960 h 5376282"/>
              <a:gd name="connsiteX59" fmla="*/ 4462787 w 8114427"/>
              <a:gd name="connsiteY59" fmla="*/ 1060772 h 5376282"/>
              <a:gd name="connsiteX60" fmla="*/ 4504623 w 8114427"/>
              <a:gd name="connsiteY60" fmla="*/ 1114560 h 5376282"/>
              <a:gd name="connsiteX61" fmla="*/ 4558411 w 8114427"/>
              <a:gd name="connsiteY61" fmla="*/ 1168348 h 5376282"/>
              <a:gd name="connsiteX62" fmla="*/ 4576340 w 8114427"/>
              <a:gd name="connsiteY62" fmla="*/ 1198230 h 5376282"/>
              <a:gd name="connsiteX63" fmla="*/ 4630129 w 8114427"/>
              <a:gd name="connsiteY63" fmla="*/ 1246042 h 5376282"/>
              <a:gd name="connsiteX64" fmla="*/ 4683917 w 8114427"/>
              <a:gd name="connsiteY64" fmla="*/ 1293854 h 5376282"/>
              <a:gd name="connsiteX65" fmla="*/ 4689893 w 8114427"/>
              <a:gd name="connsiteY65" fmla="*/ 1293854 h 5376282"/>
              <a:gd name="connsiteX66" fmla="*/ 4749658 w 8114427"/>
              <a:gd name="connsiteY66" fmla="*/ 1311783 h 5376282"/>
              <a:gd name="connsiteX67" fmla="*/ 4791493 w 8114427"/>
              <a:gd name="connsiteY67" fmla="*/ 1365572 h 5376282"/>
              <a:gd name="connsiteX68" fmla="*/ 4797470 w 8114427"/>
              <a:gd name="connsiteY68" fmla="*/ 1377524 h 5376282"/>
              <a:gd name="connsiteX69" fmla="*/ 4821376 w 8114427"/>
              <a:gd name="connsiteY69" fmla="*/ 1401430 h 5376282"/>
              <a:gd name="connsiteX70" fmla="*/ 4845281 w 8114427"/>
              <a:gd name="connsiteY70" fmla="*/ 1443266 h 5376282"/>
              <a:gd name="connsiteX71" fmla="*/ 4851258 w 8114427"/>
              <a:gd name="connsiteY71" fmla="*/ 1491077 h 5376282"/>
              <a:gd name="connsiteX72" fmla="*/ 4863211 w 8114427"/>
              <a:gd name="connsiteY72" fmla="*/ 1514983 h 5376282"/>
              <a:gd name="connsiteX73" fmla="*/ 4887117 w 8114427"/>
              <a:gd name="connsiteY73" fmla="*/ 1544866 h 5376282"/>
              <a:gd name="connsiteX74" fmla="*/ 4911023 w 8114427"/>
              <a:gd name="connsiteY74" fmla="*/ 1580724 h 5376282"/>
              <a:gd name="connsiteX75" fmla="*/ 4922976 w 8114427"/>
              <a:gd name="connsiteY75" fmla="*/ 1610607 h 5376282"/>
              <a:gd name="connsiteX76" fmla="*/ 4899070 w 8114427"/>
              <a:gd name="connsiteY76" fmla="*/ 1664395 h 5376282"/>
              <a:gd name="connsiteX77" fmla="*/ 4922976 w 8114427"/>
              <a:gd name="connsiteY77" fmla="*/ 1712207 h 5376282"/>
              <a:gd name="connsiteX78" fmla="*/ 4934929 w 8114427"/>
              <a:gd name="connsiteY78" fmla="*/ 1742089 h 5376282"/>
              <a:gd name="connsiteX79" fmla="*/ 4952858 w 8114427"/>
              <a:gd name="connsiteY79" fmla="*/ 1783924 h 5376282"/>
              <a:gd name="connsiteX80" fmla="*/ 4964811 w 8114427"/>
              <a:gd name="connsiteY80" fmla="*/ 1801854 h 5376282"/>
              <a:gd name="connsiteX81" fmla="*/ 4964811 w 8114427"/>
              <a:gd name="connsiteY81" fmla="*/ 1831736 h 5376282"/>
              <a:gd name="connsiteX82" fmla="*/ 5012623 w 8114427"/>
              <a:gd name="connsiteY82" fmla="*/ 1891501 h 5376282"/>
              <a:gd name="connsiteX83" fmla="*/ 5042505 w 8114427"/>
              <a:gd name="connsiteY83" fmla="*/ 1909430 h 5376282"/>
              <a:gd name="connsiteX84" fmla="*/ 5048481 w 8114427"/>
              <a:gd name="connsiteY84" fmla="*/ 1903454 h 5376282"/>
              <a:gd name="connsiteX85" fmla="*/ 5090317 w 8114427"/>
              <a:gd name="connsiteY85" fmla="*/ 1921383 h 5376282"/>
              <a:gd name="connsiteX86" fmla="*/ 5144105 w 8114427"/>
              <a:gd name="connsiteY86" fmla="*/ 1969195 h 5376282"/>
              <a:gd name="connsiteX87" fmla="*/ 5185940 w 8114427"/>
              <a:gd name="connsiteY87" fmla="*/ 2005054 h 5376282"/>
              <a:gd name="connsiteX88" fmla="*/ 5221799 w 8114427"/>
              <a:gd name="connsiteY88" fmla="*/ 2017007 h 5376282"/>
              <a:gd name="connsiteX89" fmla="*/ 5275587 w 8114427"/>
              <a:gd name="connsiteY89" fmla="*/ 2028960 h 5376282"/>
              <a:gd name="connsiteX90" fmla="*/ 5275587 w 8114427"/>
              <a:gd name="connsiteY90" fmla="*/ 2052866 h 5376282"/>
              <a:gd name="connsiteX91" fmla="*/ 5323399 w 8114427"/>
              <a:gd name="connsiteY91" fmla="*/ 2082748 h 5376282"/>
              <a:gd name="connsiteX92" fmla="*/ 5359258 w 8114427"/>
              <a:gd name="connsiteY92" fmla="*/ 2088724 h 5376282"/>
              <a:gd name="connsiteX93" fmla="*/ 5401093 w 8114427"/>
              <a:gd name="connsiteY93" fmla="*/ 2124583 h 5376282"/>
              <a:gd name="connsiteX94" fmla="*/ 5430976 w 8114427"/>
              <a:gd name="connsiteY94" fmla="*/ 2142513 h 5376282"/>
              <a:gd name="connsiteX95" fmla="*/ 5442929 w 8114427"/>
              <a:gd name="connsiteY95" fmla="*/ 2148489 h 5376282"/>
              <a:gd name="connsiteX96" fmla="*/ 5466834 w 8114427"/>
              <a:gd name="connsiteY96" fmla="*/ 2154466 h 5376282"/>
              <a:gd name="connsiteX97" fmla="*/ 5526599 w 8114427"/>
              <a:gd name="connsiteY97" fmla="*/ 2178372 h 5376282"/>
              <a:gd name="connsiteX98" fmla="*/ 5550505 w 8114427"/>
              <a:gd name="connsiteY98" fmla="*/ 2154466 h 5376282"/>
              <a:gd name="connsiteX99" fmla="*/ 5574411 w 8114427"/>
              <a:gd name="connsiteY99" fmla="*/ 2130560 h 5376282"/>
              <a:gd name="connsiteX100" fmla="*/ 5604293 w 8114427"/>
              <a:gd name="connsiteY100" fmla="*/ 2088724 h 5376282"/>
              <a:gd name="connsiteX101" fmla="*/ 5646129 w 8114427"/>
              <a:gd name="connsiteY101" fmla="*/ 2064819 h 5376282"/>
              <a:gd name="connsiteX102" fmla="*/ 5634176 w 8114427"/>
              <a:gd name="connsiteY102" fmla="*/ 2046889 h 5376282"/>
              <a:gd name="connsiteX103" fmla="*/ 5634176 w 8114427"/>
              <a:gd name="connsiteY103" fmla="*/ 2011030 h 5376282"/>
              <a:gd name="connsiteX104" fmla="*/ 5670034 w 8114427"/>
              <a:gd name="connsiteY104" fmla="*/ 1975172 h 5376282"/>
              <a:gd name="connsiteX105" fmla="*/ 5670034 w 8114427"/>
              <a:gd name="connsiteY105" fmla="*/ 1957242 h 5376282"/>
              <a:gd name="connsiteX106" fmla="*/ 5735776 w 8114427"/>
              <a:gd name="connsiteY106" fmla="*/ 1819783 h 5376282"/>
              <a:gd name="connsiteX107" fmla="*/ 5753705 w 8114427"/>
              <a:gd name="connsiteY107" fmla="*/ 1813807 h 5376282"/>
              <a:gd name="connsiteX108" fmla="*/ 5843352 w 8114427"/>
              <a:gd name="connsiteY108" fmla="*/ 1795877 h 5376282"/>
              <a:gd name="connsiteX109" fmla="*/ 5855305 w 8114427"/>
              <a:gd name="connsiteY109" fmla="*/ 1795877 h 5376282"/>
              <a:gd name="connsiteX110" fmla="*/ 5879210 w 8114427"/>
              <a:gd name="connsiteY110" fmla="*/ 1765996 h 5376282"/>
              <a:gd name="connsiteX111" fmla="*/ 6070456 w 8114427"/>
              <a:gd name="connsiteY111" fmla="*/ 1789901 h 5376282"/>
              <a:gd name="connsiteX112" fmla="*/ 6219869 w 8114427"/>
              <a:gd name="connsiteY112" fmla="*/ 1807830 h 5376282"/>
              <a:gd name="connsiteX113" fmla="*/ 6291586 w 8114427"/>
              <a:gd name="connsiteY113" fmla="*/ 1849666 h 5376282"/>
              <a:gd name="connsiteX114" fmla="*/ 6327444 w 8114427"/>
              <a:gd name="connsiteY114" fmla="*/ 1897477 h 5376282"/>
              <a:gd name="connsiteX115" fmla="*/ 6333421 w 8114427"/>
              <a:gd name="connsiteY115" fmla="*/ 1939313 h 5376282"/>
              <a:gd name="connsiteX116" fmla="*/ 6423067 w 8114427"/>
              <a:gd name="connsiteY116" fmla="*/ 1951266 h 5376282"/>
              <a:gd name="connsiteX117" fmla="*/ 6452950 w 8114427"/>
              <a:gd name="connsiteY117" fmla="*/ 2017007 h 5376282"/>
              <a:gd name="connsiteX118" fmla="*/ 6512713 w 8114427"/>
              <a:gd name="connsiteY118" fmla="*/ 2046889 h 5376282"/>
              <a:gd name="connsiteX119" fmla="*/ 6584431 w 8114427"/>
              <a:gd name="connsiteY119" fmla="*/ 2118606 h 5376282"/>
              <a:gd name="connsiteX120" fmla="*/ 6620289 w 8114427"/>
              <a:gd name="connsiteY120" fmla="*/ 2256065 h 5376282"/>
              <a:gd name="connsiteX121" fmla="*/ 6703960 w 8114427"/>
              <a:gd name="connsiteY121" fmla="*/ 2381572 h 5376282"/>
              <a:gd name="connsiteX122" fmla="*/ 6745795 w 8114427"/>
              <a:gd name="connsiteY122" fmla="*/ 2501101 h 5376282"/>
              <a:gd name="connsiteX123" fmla="*/ 6829465 w 8114427"/>
              <a:gd name="connsiteY123" fmla="*/ 2560866 h 5376282"/>
              <a:gd name="connsiteX124" fmla="*/ 6889229 w 8114427"/>
              <a:gd name="connsiteY124" fmla="*/ 2650512 h 5376282"/>
              <a:gd name="connsiteX125" fmla="*/ 6948993 w 8114427"/>
              <a:gd name="connsiteY125" fmla="*/ 2758089 h 5376282"/>
              <a:gd name="connsiteX126" fmla="*/ 6996805 w 8114427"/>
              <a:gd name="connsiteY126" fmla="*/ 2805900 h 5376282"/>
              <a:gd name="connsiteX127" fmla="*/ 7068521 w 8114427"/>
              <a:gd name="connsiteY127" fmla="*/ 2829806 h 5376282"/>
              <a:gd name="connsiteX128" fmla="*/ 7080473 w 8114427"/>
              <a:gd name="connsiteY128" fmla="*/ 2907501 h 5376282"/>
              <a:gd name="connsiteX129" fmla="*/ 7086450 w 8114427"/>
              <a:gd name="connsiteY129" fmla="*/ 2979218 h 5376282"/>
              <a:gd name="connsiteX130" fmla="*/ 7104378 w 8114427"/>
              <a:gd name="connsiteY130" fmla="*/ 3080819 h 5376282"/>
              <a:gd name="connsiteX131" fmla="*/ 7146214 w 8114427"/>
              <a:gd name="connsiteY131" fmla="*/ 3182419 h 5376282"/>
              <a:gd name="connsiteX132" fmla="*/ 7176095 w 8114427"/>
              <a:gd name="connsiteY132" fmla="*/ 3194372 h 5376282"/>
              <a:gd name="connsiteX133" fmla="*/ 7200002 w 8114427"/>
              <a:gd name="connsiteY133" fmla="*/ 3260112 h 5376282"/>
              <a:gd name="connsiteX134" fmla="*/ 7277694 w 8114427"/>
              <a:gd name="connsiteY134" fmla="*/ 3361711 h 5376282"/>
              <a:gd name="connsiteX135" fmla="*/ 7385271 w 8114427"/>
              <a:gd name="connsiteY135" fmla="*/ 3391593 h 5376282"/>
              <a:gd name="connsiteX136" fmla="*/ 7451012 w 8114427"/>
              <a:gd name="connsiteY136" fmla="*/ 3445381 h 5376282"/>
              <a:gd name="connsiteX137" fmla="*/ 7558588 w 8114427"/>
              <a:gd name="connsiteY137" fmla="*/ 3451357 h 5376282"/>
              <a:gd name="connsiteX138" fmla="*/ 7630305 w 8114427"/>
              <a:gd name="connsiteY138" fmla="*/ 3517097 h 5376282"/>
              <a:gd name="connsiteX139" fmla="*/ 7702023 w 8114427"/>
              <a:gd name="connsiteY139" fmla="*/ 3546980 h 5376282"/>
              <a:gd name="connsiteX140" fmla="*/ 7857410 w 8114427"/>
              <a:gd name="connsiteY140" fmla="*/ 3535026 h 5376282"/>
              <a:gd name="connsiteX141" fmla="*/ 7970962 w 8114427"/>
              <a:gd name="connsiteY141" fmla="*/ 3588814 h 5376282"/>
              <a:gd name="connsiteX142" fmla="*/ 8012796 w 8114427"/>
              <a:gd name="connsiteY142" fmla="*/ 3612720 h 5376282"/>
              <a:gd name="connsiteX143" fmla="*/ 8090490 w 8114427"/>
              <a:gd name="connsiteY143" fmla="*/ 3564909 h 5376282"/>
              <a:gd name="connsiteX144" fmla="*/ 8108418 w 8114427"/>
              <a:gd name="connsiteY144" fmla="*/ 3558932 h 5376282"/>
              <a:gd name="connsiteX145" fmla="*/ 8114394 w 8114427"/>
              <a:gd name="connsiteY145" fmla="*/ 3720296 h 5376282"/>
              <a:gd name="connsiteX146" fmla="*/ 8030724 w 8114427"/>
              <a:gd name="connsiteY146" fmla="*/ 3893614 h 5376282"/>
              <a:gd name="connsiteX147" fmla="*/ 7970960 w 8114427"/>
              <a:gd name="connsiteY147" fmla="*/ 4054978 h 5376282"/>
              <a:gd name="connsiteX148" fmla="*/ 7929124 w 8114427"/>
              <a:gd name="connsiteY148" fmla="*/ 4365754 h 5376282"/>
              <a:gd name="connsiteX149" fmla="*/ 7911195 w 8114427"/>
              <a:gd name="connsiteY149" fmla="*/ 4568954 h 5376282"/>
              <a:gd name="connsiteX150" fmla="*/ 7917171 w 8114427"/>
              <a:gd name="connsiteY150" fmla="*/ 4736295 h 5376282"/>
              <a:gd name="connsiteX151" fmla="*/ 7917171 w 8114427"/>
              <a:gd name="connsiteY151" fmla="*/ 4867777 h 5376282"/>
              <a:gd name="connsiteX152" fmla="*/ 7929124 w 8114427"/>
              <a:gd name="connsiteY152" fmla="*/ 5029141 h 5376282"/>
              <a:gd name="connsiteX153" fmla="*/ 7893266 w 8114427"/>
              <a:gd name="connsiteY153" fmla="*/ 5166599 h 5376282"/>
              <a:gd name="connsiteX154" fmla="*/ 7905219 w 8114427"/>
              <a:gd name="connsiteY154" fmla="*/ 5280152 h 5376282"/>
              <a:gd name="connsiteX155" fmla="*/ 7935101 w 8114427"/>
              <a:gd name="connsiteY155" fmla="*/ 5369799 h 5376282"/>
              <a:gd name="connsiteX156" fmla="*/ 7911195 w 8114427"/>
              <a:gd name="connsiteY156" fmla="*/ 5369798 h 5376282"/>
              <a:gd name="connsiteX157" fmla="*/ 7815571 w 8114427"/>
              <a:gd name="connsiteY157" fmla="*/ 5327962 h 5376282"/>
              <a:gd name="connsiteX158" fmla="*/ 7725924 w 8114427"/>
              <a:gd name="connsiteY158" fmla="*/ 5286127 h 5376282"/>
              <a:gd name="connsiteX159" fmla="*/ 7678113 w 8114427"/>
              <a:gd name="connsiteY159" fmla="*/ 5292104 h 5376282"/>
              <a:gd name="connsiteX160" fmla="*/ 7546631 w 8114427"/>
              <a:gd name="connsiteY160" fmla="*/ 5298081 h 5376282"/>
              <a:gd name="connsiteX161" fmla="*/ 7474913 w 8114427"/>
              <a:gd name="connsiteY161" fmla="*/ 5310034 h 5376282"/>
              <a:gd name="connsiteX162" fmla="*/ 7445031 w 8114427"/>
              <a:gd name="connsiteY162" fmla="*/ 5339916 h 5376282"/>
              <a:gd name="connsiteX163" fmla="*/ 7259760 w 8114427"/>
              <a:gd name="connsiteY163" fmla="*/ 5298080 h 5376282"/>
              <a:gd name="connsiteX164" fmla="*/ 7214129 w 8114427"/>
              <a:gd name="connsiteY164" fmla="*/ 5192855 h 5376282"/>
              <a:gd name="connsiteX165" fmla="*/ 7179460 w 8114427"/>
              <a:gd name="connsiteY165" fmla="*/ 5214524 h 5376282"/>
              <a:gd name="connsiteX166" fmla="*/ 7144791 w 8114427"/>
              <a:gd name="connsiteY166" fmla="*/ 5179854 h 5376282"/>
              <a:gd name="connsiteX167" fmla="*/ 7127456 w 8114427"/>
              <a:gd name="connsiteY167" fmla="*/ 5218856 h 5376282"/>
              <a:gd name="connsiteX168" fmla="*/ 6915107 w 8114427"/>
              <a:gd name="connsiteY168" fmla="*/ 5145184 h 5376282"/>
              <a:gd name="connsiteX169" fmla="*/ 6893439 w 8114427"/>
              <a:gd name="connsiteY169" fmla="*/ 5097514 h 5376282"/>
              <a:gd name="connsiteX170" fmla="*/ 6941109 w 8114427"/>
              <a:gd name="connsiteY170" fmla="*/ 5054178 h 5376282"/>
              <a:gd name="connsiteX171" fmla="*/ 6906440 w 8114427"/>
              <a:gd name="connsiteY171" fmla="*/ 4976172 h 5376282"/>
              <a:gd name="connsiteX172" fmla="*/ 6863104 w 8114427"/>
              <a:gd name="connsiteY172" fmla="*/ 4980506 h 5376282"/>
              <a:gd name="connsiteX173" fmla="*/ 6880438 w 8114427"/>
              <a:gd name="connsiteY173" fmla="*/ 4928502 h 5376282"/>
              <a:gd name="connsiteX174" fmla="*/ 6780764 w 8114427"/>
              <a:gd name="connsiteY174" fmla="*/ 4928502 h 5376282"/>
              <a:gd name="connsiteX175" fmla="*/ 6750429 w 8114427"/>
              <a:gd name="connsiteY175" fmla="*/ 4958837 h 5376282"/>
              <a:gd name="connsiteX176" fmla="*/ 6715759 w 8114427"/>
              <a:gd name="connsiteY176" fmla="*/ 4950170 h 5376282"/>
              <a:gd name="connsiteX177" fmla="*/ 6702758 w 8114427"/>
              <a:gd name="connsiteY177" fmla="*/ 4915501 h 5376282"/>
              <a:gd name="connsiteX178" fmla="*/ 6698424 w 8114427"/>
              <a:gd name="connsiteY178" fmla="*/ 4824495 h 5376282"/>
              <a:gd name="connsiteX179" fmla="*/ 6681090 w 8114427"/>
              <a:gd name="connsiteY179" fmla="*/ 4729155 h 5376282"/>
              <a:gd name="connsiteX180" fmla="*/ 6685423 w 8114427"/>
              <a:gd name="connsiteY180" fmla="*/ 4659816 h 5376282"/>
              <a:gd name="connsiteX181" fmla="*/ 6620418 w 8114427"/>
              <a:gd name="connsiteY181" fmla="*/ 4573142 h 5376282"/>
              <a:gd name="connsiteX182" fmla="*/ 6624753 w 8114427"/>
              <a:gd name="connsiteY182" fmla="*/ 4425798 h 5376282"/>
              <a:gd name="connsiteX183" fmla="*/ 6529412 w 8114427"/>
              <a:gd name="connsiteY183" fmla="*/ 4304457 h 5376282"/>
              <a:gd name="connsiteX184" fmla="*/ 6494743 w 8114427"/>
              <a:gd name="connsiteY184" fmla="*/ 4261120 h 5376282"/>
              <a:gd name="connsiteX185" fmla="*/ 6438406 w 8114427"/>
              <a:gd name="connsiteY185" fmla="*/ 4274121 h 5376282"/>
              <a:gd name="connsiteX186" fmla="*/ 6395069 w 8114427"/>
              <a:gd name="connsiteY186" fmla="*/ 4252453 h 5376282"/>
              <a:gd name="connsiteX187" fmla="*/ 6356067 w 8114427"/>
              <a:gd name="connsiteY187" fmla="*/ 4174447 h 5376282"/>
              <a:gd name="connsiteX188" fmla="*/ 6299729 w 8114427"/>
              <a:gd name="connsiteY188" fmla="*/ 4183114 h 5376282"/>
              <a:gd name="connsiteX189" fmla="*/ 6243391 w 8114427"/>
              <a:gd name="connsiteY189" fmla="*/ 4204783 h 5376282"/>
              <a:gd name="connsiteX190" fmla="*/ 6165385 w 8114427"/>
              <a:gd name="connsiteY190" fmla="*/ 4209116 h 5376282"/>
              <a:gd name="connsiteX191" fmla="*/ 6161052 w 8114427"/>
              <a:gd name="connsiteY191" fmla="*/ 4174447 h 5376282"/>
              <a:gd name="connsiteX192" fmla="*/ 6182721 w 8114427"/>
              <a:gd name="connsiteY192" fmla="*/ 4165779 h 5376282"/>
              <a:gd name="connsiteX193" fmla="*/ 6139384 w 8114427"/>
              <a:gd name="connsiteY193" fmla="*/ 4126776 h 5376282"/>
              <a:gd name="connsiteX194" fmla="*/ 6100381 w 8114427"/>
              <a:gd name="connsiteY194" fmla="*/ 4113776 h 5376282"/>
              <a:gd name="connsiteX195" fmla="*/ 6018041 w 8114427"/>
              <a:gd name="connsiteY195" fmla="*/ 4035770 h 5376282"/>
              <a:gd name="connsiteX196" fmla="*/ 5840362 w 8114427"/>
              <a:gd name="connsiteY196" fmla="*/ 4014102 h 5376282"/>
              <a:gd name="connsiteX197" fmla="*/ 5788357 w 8114427"/>
              <a:gd name="connsiteY197" fmla="*/ 4027103 h 5376282"/>
              <a:gd name="connsiteX198" fmla="*/ 5736354 w 8114427"/>
              <a:gd name="connsiteY198" fmla="*/ 4035771 h 5376282"/>
              <a:gd name="connsiteX199" fmla="*/ 5745022 w 8114427"/>
              <a:gd name="connsiteY199" fmla="*/ 4079107 h 5376282"/>
              <a:gd name="connsiteX200" fmla="*/ 5801360 w 8114427"/>
              <a:gd name="connsiteY200" fmla="*/ 4157112 h 5376282"/>
              <a:gd name="connsiteX201" fmla="*/ 5801359 w 8114427"/>
              <a:gd name="connsiteY201" fmla="*/ 4339126 h 5376282"/>
              <a:gd name="connsiteX202" fmla="*/ 5675683 w 8114427"/>
              <a:gd name="connsiteY202" fmla="*/ 4365128 h 5376282"/>
              <a:gd name="connsiteX203" fmla="*/ 5558675 w 8114427"/>
              <a:gd name="connsiteY203" fmla="*/ 4352126 h 5376282"/>
              <a:gd name="connsiteX204" fmla="*/ 5467668 w 8114427"/>
              <a:gd name="connsiteY204" fmla="*/ 4330458 h 5376282"/>
              <a:gd name="connsiteX205" fmla="*/ 5406997 w 8114427"/>
              <a:gd name="connsiteY205" fmla="*/ 4352127 h 5376282"/>
              <a:gd name="connsiteX206" fmla="*/ 5359327 w 8114427"/>
              <a:gd name="connsiteY206" fmla="*/ 4399797 h 5376282"/>
              <a:gd name="connsiteX207" fmla="*/ 5298656 w 8114427"/>
              <a:gd name="connsiteY207" fmla="*/ 4443134 h 5376282"/>
              <a:gd name="connsiteX208" fmla="*/ 5272654 w 8114427"/>
              <a:gd name="connsiteY208" fmla="*/ 4486469 h 5376282"/>
              <a:gd name="connsiteX209" fmla="*/ 5198982 w 8114427"/>
              <a:gd name="connsiteY209" fmla="*/ 4521139 h 5376282"/>
              <a:gd name="connsiteX210" fmla="*/ 5203315 w 8114427"/>
              <a:gd name="connsiteY210" fmla="*/ 4577477 h 5376282"/>
              <a:gd name="connsiteX211" fmla="*/ 5185981 w 8114427"/>
              <a:gd name="connsiteY211" fmla="*/ 4616479 h 5376282"/>
              <a:gd name="connsiteX212" fmla="*/ 5190315 w 8114427"/>
              <a:gd name="connsiteY212" fmla="*/ 4677150 h 5376282"/>
              <a:gd name="connsiteX213" fmla="*/ 5216316 w 8114427"/>
              <a:gd name="connsiteY213" fmla="*/ 4737821 h 5376282"/>
              <a:gd name="connsiteX214" fmla="*/ 5164312 w 8114427"/>
              <a:gd name="connsiteY214" fmla="*/ 4733488 h 5376282"/>
              <a:gd name="connsiteX215" fmla="*/ 5138311 w 8114427"/>
              <a:gd name="connsiteY215" fmla="*/ 4776824 h 5376282"/>
              <a:gd name="connsiteX216" fmla="*/ 5073306 w 8114427"/>
              <a:gd name="connsiteY216" fmla="*/ 4824494 h 5376282"/>
              <a:gd name="connsiteX217" fmla="*/ 5073306 w 8114427"/>
              <a:gd name="connsiteY217" fmla="*/ 4941503 h 5376282"/>
              <a:gd name="connsiteX218" fmla="*/ 5042970 w 8114427"/>
              <a:gd name="connsiteY218" fmla="*/ 4971838 h 5376282"/>
              <a:gd name="connsiteX219" fmla="*/ 5016969 w 8114427"/>
              <a:gd name="connsiteY219" fmla="*/ 5231857 h 5376282"/>
              <a:gd name="connsiteX220" fmla="*/ 4973633 w 8114427"/>
              <a:gd name="connsiteY220" fmla="*/ 5366201 h 5376282"/>
              <a:gd name="connsiteX221" fmla="*/ 4947631 w 8114427"/>
              <a:gd name="connsiteY221" fmla="*/ 5309863 h 5376282"/>
              <a:gd name="connsiteX222" fmla="*/ 4886959 w 8114427"/>
              <a:gd name="connsiteY222" fmla="*/ 5318530 h 5376282"/>
              <a:gd name="connsiteX223" fmla="*/ 4808953 w 8114427"/>
              <a:gd name="connsiteY223" fmla="*/ 5288195 h 5376282"/>
              <a:gd name="connsiteX224" fmla="*/ 4813287 w 8114427"/>
              <a:gd name="connsiteY224" fmla="*/ 5223190 h 5376282"/>
              <a:gd name="connsiteX225" fmla="*/ 4765617 w 8114427"/>
              <a:gd name="connsiteY225" fmla="*/ 5205855 h 5376282"/>
              <a:gd name="connsiteX226" fmla="*/ 4665944 w 8114427"/>
              <a:gd name="connsiteY226" fmla="*/ 5249192 h 5376282"/>
              <a:gd name="connsiteX227" fmla="*/ 4657276 w 8114427"/>
              <a:gd name="connsiteY227" fmla="*/ 5197189 h 5376282"/>
              <a:gd name="connsiteX228" fmla="*/ 4700612 w 8114427"/>
              <a:gd name="connsiteY228" fmla="*/ 5136518 h 5376282"/>
              <a:gd name="connsiteX229" fmla="*/ 4665943 w 8114427"/>
              <a:gd name="connsiteY229" fmla="*/ 5062846 h 5376282"/>
              <a:gd name="connsiteX230" fmla="*/ 4587937 w 8114427"/>
              <a:gd name="connsiteY230" fmla="*/ 5015175 h 5376282"/>
              <a:gd name="connsiteX231" fmla="*/ 4488263 w 8114427"/>
              <a:gd name="connsiteY231" fmla="*/ 5006508 h 5376282"/>
              <a:gd name="connsiteX232" fmla="*/ 4457927 w 8114427"/>
              <a:gd name="connsiteY232" fmla="*/ 5015175 h 5376282"/>
              <a:gd name="connsiteX233" fmla="*/ 4462261 w 8114427"/>
              <a:gd name="connsiteY233" fmla="*/ 5067178 h 5376282"/>
              <a:gd name="connsiteX234" fmla="*/ 4388589 w 8114427"/>
              <a:gd name="connsiteY234" fmla="*/ 5114849 h 5376282"/>
              <a:gd name="connsiteX235" fmla="*/ 4462261 w 8114427"/>
              <a:gd name="connsiteY235" fmla="*/ 5266528 h 5376282"/>
              <a:gd name="connsiteX236" fmla="*/ 4405924 w 8114427"/>
              <a:gd name="connsiteY236" fmla="*/ 5266528 h 5376282"/>
              <a:gd name="connsiteX237" fmla="*/ 4384256 w 8114427"/>
              <a:gd name="connsiteY237" fmla="*/ 5262193 h 5376282"/>
              <a:gd name="connsiteX238" fmla="*/ 4349588 w 8114427"/>
              <a:gd name="connsiteY238" fmla="*/ 5262193 h 5376282"/>
              <a:gd name="connsiteX239" fmla="*/ 4340919 w 8114427"/>
              <a:gd name="connsiteY239" fmla="*/ 5270860 h 5376282"/>
              <a:gd name="connsiteX240" fmla="*/ 4210910 w 8114427"/>
              <a:gd name="connsiteY240" fmla="*/ 5097514 h 5376282"/>
              <a:gd name="connsiteX241" fmla="*/ 4059232 w 8114427"/>
              <a:gd name="connsiteY241" fmla="*/ 4915502 h 5376282"/>
              <a:gd name="connsiteX242" fmla="*/ 4033230 w 8114427"/>
              <a:gd name="connsiteY242" fmla="*/ 4919835 h 5376282"/>
              <a:gd name="connsiteX243" fmla="*/ 3985560 w 8114427"/>
              <a:gd name="connsiteY243" fmla="*/ 4798492 h 5376282"/>
              <a:gd name="connsiteX244" fmla="*/ 3881553 w 8114427"/>
              <a:gd name="connsiteY244" fmla="*/ 4690151 h 5376282"/>
              <a:gd name="connsiteX245" fmla="*/ 3838216 w 8114427"/>
              <a:gd name="connsiteY245" fmla="*/ 4586143 h 5376282"/>
              <a:gd name="connsiteX246" fmla="*/ 3755877 w 8114427"/>
              <a:gd name="connsiteY246" fmla="*/ 4490803 h 5376282"/>
              <a:gd name="connsiteX247" fmla="*/ 3569530 w 8114427"/>
              <a:gd name="connsiteY247" fmla="*/ 4334792 h 5376282"/>
              <a:gd name="connsiteX248" fmla="*/ 3465522 w 8114427"/>
              <a:gd name="connsiteY248" fmla="*/ 4243785 h 5376282"/>
              <a:gd name="connsiteX249" fmla="*/ 3391850 w 8114427"/>
              <a:gd name="connsiteY249" fmla="*/ 4161446 h 5376282"/>
              <a:gd name="connsiteX250" fmla="*/ 3365848 w 8114427"/>
              <a:gd name="connsiteY250" fmla="*/ 4096441 h 5376282"/>
              <a:gd name="connsiteX251" fmla="*/ 3296510 w 8114427"/>
              <a:gd name="connsiteY251" fmla="*/ 4035770 h 5376282"/>
              <a:gd name="connsiteX252" fmla="*/ 3279175 w 8114427"/>
              <a:gd name="connsiteY252" fmla="*/ 3966432 h 5376282"/>
              <a:gd name="connsiteX253" fmla="*/ 3248839 w 8114427"/>
              <a:gd name="connsiteY253" fmla="*/ 3936096 h 5376282"/>
              <a:gd name="connsiteX254" fmla="*/ 3240172 w 8114427"/>
              <a:gd name="connsiteY254" fmla="*/ 3905760 h 5376282"/>
              <a:gd name="connsiteX255" fmla="*/ 3114497 w 8114427"/>
              <a:gd name="connsiteY255" fmla="*/ 3797419 h 5376282"/>
              <a:gd name="connsiteX256" fmla="*/ 2980153 w 8114427"/>
              <a:gd name="connsiteY256" fmla="*/ 3758416 h 5376282"/>
              <a:gd name="connsiteX257" fmla="*/ 2923815 w 8114427"/>
              <a:gd name="connsiteY257" fmla="*/ 3697746 h 5376282"/>
              <a:gd name="connsiteX258" fmla="*/ 2867480 w 8114427"/>
              <a:gd name="connsiteY258" fmla="*/ 3650075 h 5376282"/>
              <a:gd name="connsiteX259" fmla="*/ 2806810 w 8114427"/>
              <a:gd name="connsiteY259" fmla="*/ 3637074 h 5376282"/>
              <a:gd name="connsiteX260" fmla="*/ 2798142 w 8114427"/>
              <a:gd name="connsiteY260" fmla="*/ 3524399 h 5376282"/>
              <a:gd name="connsiteX261" fmla="*/ 2798143 w 8114427"/>
              <a:gd name="connsiteY261" fmla="*/ 3463728 h 5376282"/>
              <a:gd name="connsiteX262" fmla="*/ 2884816 w 8114427"/>
              <a:gd name="connsiteY262" fmla="*/ 3351053 h 5376282"/>
              <a:gd name="connsiteX263" fmla="*/ 2880504 w 8114427"/>
              <a:gd name="connsiteY263" fmla="*/ 3250100 h 5376282"/>
              <a:gd name="connsiteX264" fmla="*/ 2810649 w 8114427"/>
              <a:gd name="connsiteY264" fmla="*/ 3120674 h 5376282"/>
              <a:gd name="connsiteX265" fmla="*/ 2719113 w 8114427"/>
              <a:gd name="connsiteY265" fmla="*/ 3110284 h 5376282"/>
              <a:gd name="connsiteX266" fmla="*/ 2659973 w 8114427"/>
              <a:gd name="connsiteY266" fmla="*/ 3080958 h 5376282"/>
              <a:gd name="connsiteX0" fmla="*/ 1702683 w 8114427"/>
              <a:gd name="connsiteY0" fmla="*/ 4060592 h 5376282"/>
              <a:gd name="connsiteX1" fmla="*/ 1646037 w 8114427"/>
              <a:gd name="connsiteY1" fmla="*/ 3937731 h 5376282"/>
              <a:gd name="connsiteX2" fmla="*/ 1524594 w 8114427"/>
              <a:gd name="connsiteY2" fmla="*/ 3906776 h 5376282"/>
              <a:gd name="connsiteX3" fmla="*/ 1450773 w 8114427"/>
              <a:gd name="connsiteY3" fmla="*/ 3161445 h 5376282"/>
              <a:gd name="connsiteX4" fmla="*/ 1300755 w 8114427"/>
              <a:gd name="connsiteY4" fmla="*/ 3020950 h 5376282"/>
              <a:gd name="connsiteX5" fmla="*/ 1222175 w 8114427"/>
              <a:gd name="connsiteY5" fmla="*/ 2947132 h 5376282"/>
              <a:gd name="connsiteX6" fmla="*/ 1286468 w 8114427"/>
              <a:gd name="connsiteY6" fmla="*/ 2849501 h 5376282"/>
              <a:gd name="connsiteX7" fmla="*/ 1117399 w 8114427"/>
              <a:gd name="connsiteY7" fmla="*/ 2882837 h 5376282"/>
              <a:gd name="connsiteX8" fmla="*/ 1048343 w 8114427"/>
              <a:gd name="connsiteY8" fmla="*/ 2916176 h 5376282"/>
              <a:gd name="connsiteX9" fmla="*/ 903086 w 8114427"/>
              <a:gd name="connsiteY9" fmla="*/ 2778063 h 5376282"/>
              <a:gd name="connsiteX10" fmla="*/ 845937 w 8114427"/>
              <a:gd name="connsiteY10" fmla="*/ 2687575 h 5376282"/>
              <a:gd name="connsiteX11" fmla="*/ 714968 w 8114427"/>
              <a:gd name="connsiteY11" fmla="*/ 2630426 h 5376282"/>
              <a:gd name="connsiteX12" fmla="*/ 703062 w 8114427"/>
              <a:gd name="connsiteY12" fmla="*/ 2544701 h 5376282"/>
              <a:gd name="connsiteX13" fmla="*/ 598286 w 8114427"/>
              <a:gd name="connsiteY13" fmla="*/ 2423257 h 5376282"/>
              <a:gd name="connsiteX14" fmla="*/ 476843 w 8114427"/>
              <a:gd name="connsiteY14" fmla="*/ 2287526 h 5376282"/>
              <a:gd name="connsiteX15" fmla="*/ 622100 w 8114427"/>
              <a:gd name="connsiteY15" fmla="*/ 2330388 h 5376282"/>
              <a:gd name="connsiteX16" fmla="*/ 719731 w 8114427"/>
              <a:gd name="connsiteY16" fmla="*/ 2366107 h 5376282"/>
              <a:gd name="connsiteX17" fmla="*/ 829268 w 8114427"/>
              <a:gd name="connsiteY17" fmla="*/ 2330388 h 5376282"/>
              <a:gd name="connsiteX18" fmla="*/ 933092 w 8114427"/>
              <a:gd name="connsiteY18" fmla="*/ 2462308 h 5376282"/>
              <a:gd name="connsiteX19" fmla="*/ 979286 w 8114427"/>
              <a:gd name="connsiteY19" fmla="*/ 2406588 h 5376282"/>
              <a:gd name="connsiteX20" fmla="*/ 895943 w 8114427"/>
              <a:gd name="connsiteY20" fmla="*/ 2383251 h 5376282"/>
              <a:gd name="connsiteX21" fmla="*/ 897848 w 8114427"/>
              <a:gd name="connsiteY21" fmla="*/ 2294669 h 5376282"/>
              <a:gd name="connsiteX22" fmla="*/ 953093 w 8114427"/>
              <a:gd name="connsiteY22" fmla="*/ 2040828 h 5376282"/>
              <a:gd name="connsiteX23" fmla="*/ 882262 w 8114427"/>
              <a:gd name="connsiteY23" fmla="*/ 1952938 h 5376282"/>
              <a:gd name="connsiteX24" fmla="*/ 819649 w 8114427"/>
              <a:gd name="connsiteY24" fmla="*/ 1842296 h 5376282"/>
              <a:gd name="connsiteX25" fmla="*/ 724892 w 8114427"/>
              <a:gd name="connsiteY25" fmla="*/ 1694990 h 5376282"/>
              <a:gd name="connsiteX26" fmla="*/ 582758 w 8114427"/>
              <a:gd name="connsiteY26" fmla="*/ 1570351 h 5376282"/>
              <a:gd name="connsiteX27" fmla="*/ 490044 w 8114427"/>
              <a:gd name="connsiteY27" fmla="*/ 1461969 h 5376282"/>
              <a:gd name="connsiteX28" fmla="*/ 398787 w 8114427"/>
              <a:gd name="connsiteY28" fmla="*/ 1377494 h 5376282"/>
              <a:gd name="connsiteX29" fmla="*/ 373643 w 8114427"/>
              <a:gd name="connsiteY29" fmla="*/ 1258831 h 5376282"/>
              <a:gd name="connsiteX30" fmla="*/ 379402 w 8114427"/>
              <a:gd name="connsiteY30" fmla="*/ 1151904 h 5376282"/>
              <a:gd name="connsiteX31" fmla="*/ 343327 w 8114427"/>
              <a:gd name="connsiteY31" fmla="*/ 1054238 h 5376282"/>
              <a:gd name="connsiteX32" fmla="*/ 302947 w 8114427"/>
              <a:gd name="connsiteY32" fmla="*/ 996082 h 5376282"/>
              <a:gd name="connsiteX33" fmla="*/ 307902 w 8114427"/>
              <a:gd name="connsiteY33" fmla="*/ 860731 h 5376282"/>
              <a:gd name="connsiteX34" fmla="*/ 218162 w 8114427"/>
              <a:gd name="connsiteY34" fmla="*/ 767429 h 5376282"/>
              <a:gd name="connsiteX35" fmla="*/ 238786 w 8114427"/>
              <a:gd name="connsiteY35" fmla="*/ 673694 h 5376282"/>
              <a:gd name="connsiteX36" fmla="*/ 131859 w 8114427"/>
              <a:gd name="connsiteY36" fmla="*/ 414074 h 5376282"/>
              <a:gd name="connsiteX37" fmla="*/ 179454 w 8114427"/>
              <a:gd name="connsiteY37" fmla="*/ 360503 h 5376282"/>
              <a:gd name="connsiteX38" fmla="*/ 91696 w 8114427"/>
              <a:gd name="connsiteY38" fmla="*/ 241499 h 5376282"/>
              <a:gd name="connsiteX39" fmla="*/ 44535 w 8114427"/>
              <a:gd name="connsiteY39" fmla="*/ 106364 h 5376282"/>
              <a:gd name="connsiteX40" fmla="*/ 73903 w 8114427"/>
              <a:gd name="connsiteY40" fmla="*/ 3029 h 5376282"/>
              <a:gd name="connsiteX41" fmla="*/ 914999 w 8114427"/>
              <a:gd name="connsiteY41" fmla="*/ 32694 h 5376282"/>
              <a:gd name="connsiteX42" fmla="*/ 985387 w 8114427"/>
              <a:gd name="connsiteY42" fmla="*/ 86035 h 5376282"/>
              <a:gd name="connsiteX43" fmla="*/ 1040724 w 8114427"/>
              <a:gd name="connsiteY43" fmla="*/ 212028 h 5376282"/>
              <a:gd name="connsiteX44" fmla="*/ 2217091 w 8114427"/>
              <a:gd name="connsiteY44" fmla="*/ 808490 h 5376282"/>
              <a:gd name="connsiteX45" fmla="*/ 2789562 w 8114427"/>
              <a:gd name="connsiteY45" fmla="*/ 907056 h 5376282"/>
              <a:gd name="connsiteX46" fmla="*/ 3280035 w 8114427"/>
              <a:gd name="connsiteY46" fmla="*/ 953195 h 5376282"/>
              <a:gd name="connsiteX47" fmla="*/ 3494599 w 8114427"/>
              <a:gd name="connsiteY47" fmla="*/ 977101 h 5376282"/>
              <a:gd name="connsiteX48" fmla="*/ 3506552 w 8114427"/>
              <a:gd name="connsiteY48" fmla="*/ 977101 h 5376282"/>
              <a:gd name="connsiteX49" fmla="*/ 3518505 w 8114427"/>
              <a:gd name="connsiteY49" fmla="*/ 779877 h 5376282"/>
              <a:gd name="connsiteX50" fmla="*/ 3518505 w 8114427"/>
              <a:gd name="connsiteY50" fmla="*/ 773901 h 5376282"/>
              <a:gd name="connsiteX51" fmla="*/ 3655964 w 8114427"/>
              <a:gd name="connsiteY51" fmla="*/ 773901 h 5376282"/>
              <a:gd name="connsiteX52" fmla="*/ 4205799 w 8114427"/>
              <a:gd name="connsiteY52" fmla="*/ 821713 h 5376282"/>
              <a:gd name="connsiteX53" fmla="*/ 4241658 w 8114427"/>
              <a:gd name="connsiteY53" fmla="*/ 821713 h 5376282"/>
              <a:gd name="connsiteX54" fmla="*/ 4271540 w 8114427"/>
              <a:gd name="connsiteY54" fmla="*/ 851595 h 5376282"/>
              <a:gd name="connsiteX55" fmla="*/ 4295446 w 8114427"/>
              <a:gd name="connsiteY55" fmla="*/ 905383 h 5376282"/>
              <a:gd name="connsiteX56" fmla="*/ 4301423 w 8114427"/>
              <a:gd name="connsiteY56" fmla="*/ 953195 h 5376282"/>
              <a:gd name="connsiteX57" fmla="*/ 4343258 w 8114427"/>
              <a:gd name="connsiteY57" fmla="*/ 1001007 h 5376282"/>
              <a:gd name="connsiteX58" fmla="*/ 4408999 w 8114427"/>
              <a:gd name="connsiteY58" fmla="*/ 1012960 h 5376282"/>
              <a:gd name="connsiteX59" fmla="*/ 4462787 w 8114427"/>
              <a:gd name="connsiteY59" fmla="*/ 1060772 h 5376282"/>
              <a:gd name="connsiteX60" fmla="*/ 4504623 w 8114427"/>
              <a:gd name="connsiteY60" fmla="*/ 1114560 h 5376282"/>
              <a:gd name="connsiteX61" fmla="*/ 4558411 w 8114427"/>
              <a:gd name="connsiteY61" fmla="*/ 1168348 h 5376282"/>
              <a:gd name="connsiteX62" fmla="*/ 4576340 w 8114427"/>
              <a:gd name="connsiteY62" fmla="*/ 1198230 h 5376282"/>
              <a:gd name="connsiteX63" fmla="*/ 4630129 w 8114427"/>
              <a:gd name="connsiteY63" fmla="*/ 1246042 h 5376282"/>
              <a:gd name="connsiteX64" fmla="*/ 4683917 w 8114427"/>
              <a:gd name="connsiteY64" fmla="*/ 1293854 h 5376282"/>
              <a:gd name="connsiteX65" fmla="*/ 4689893 w 8114427"/>
              <a:gd name="connsiteY65" fmla="*/ 1293854 h 5376282"/>
              <a:gd name="connsiteX66" fmla="*/ 4749658 w 8114427"/>
              <a:gd name="connsiteY66" fmla="*/ 1311783 h 5376282"/>
              <a:gd name="connsiteX67" fmla="*/ 4791493 w 8114427"/>
              <a:gd name="connsiteY67" fmla="*/ 1365572 h 5376282"/>
              <a:gd name="connsiteX68" fmla="*/ 4797470 w 8114427"/>
              <a:gd name="connsiteY68" fmla="*/ 1377524 h 5376282"/>
              <a:gd name="connsiteX69" fmla="*/ 4821376 w 8114427"/>
              <a:gd name="connsiteY69" fmla="*/ 1401430 h 5376282"/>
              <a:gd name="connsiteX70" fmla="*/ 4845281 w 8114427"/>
              <a:gd name="connsiteY70" fmla="*/ 1443266 h 5376282"/>
              <a:gd name="connsiteX71" fmla="*/ 4851258 w 8114427"/>
              <a:gd name="connsiteY71" fmla="*/ 1491077 h 5376282"/>
              <a:gd name="connsiteX72" fmla="*/ 4863211 w 8114427"/>
              <a:gd name="connsiteY72" fmla="*/ 1514983 h 5376282"/>
              <a:gd name="connsiteX73" fmla="*/ 4887117 w 8114427"/>
              <a:gd name="connsiteY73" fmla="*/ 1544866 h 5376282"/>
              <a:gd name="connsiteX74" fmla="*/ 4911023 w 8114427"/>
              <a:gd name="connsiteY74" fmla="*/ 1580724 h 5376282"/>
              <a:gd name="connsiteX75" fmla="*/ 4922976 w 8114427"/>
              <a:gd name="connsiteY75" fmla="*/ 1610607 h 5376282"/>
              <a:gd name="connsiteX76" fmla="*/ 4899070 w 8114427"/>
              <a:gd name="connsiteY76" fmla="*/ 1664395 h 5376282"/>
              <a:gd name="connsiteX77" fmla="*/ 4922976 w 8114427"/>
              <a:gd name="connsiteY77" fmla="*/ 1712207 h 5376282"/>
              <a:gd name="connsiteX78" fmla="*/ 4934929 w 8114427"/>
              <a:gd name="connsiteY78" fmla="*/ 1742089 h 5376282"/>
              <a:gd name="connsiteX79" fmla="*/ 4952858 w 8114427"/>
              <a:gd name="connsiteY79" fmla="*/ 1783924 h 5376282"/>
              <a:gd name="connsiteX80" fmla="*/ 4964811 w 8114427"/>
              <a:gd name="connsiteY80" fmla="*/ 1801854 h 5376282"/>
              <a:gd name="connsiteX81" fmla="*/ 4964811 w 8114427"/>
              <a:gd name="connsiteY81" fmla="*/ 1831736 h 5376282"/>
              <a:gd name="connsiteX82" fmla="*/ 5012623 w 8114427"/>
              <a:gd name="connsiteY82" fmla="*/ 1891501 h 5376282"/>
              <a:gd name="connsiteX83" fmla="*/ 5042505 w 8114427"/>
              <a:gd name="connsiteY83" fmla="*/ 1909430 h 5376282"/>
              <a:gd name="connsiteX84" fmla="*/ 5048481 w 8114427"/>
              <a:gd name="connsiteY84" fmla="*/ 1903454 h 5376282"/>
              <a:gd name="connsiteX85" fmla="*/ 5090317 w 8114427"/>
              <a:gd name="connsiteY85" fmla="*/ 1921383 h 5376282"/>
              <a:gd name="connsiteX86" fmla="*/ 5144105 w 8114427"/>
              <a:gd name="connsiteY86" fmla="*/ 1969195 h 5376282"/>
              <a:gd name="connsiteX87" fmla="*/ 5185940 w 8114427"/>
              <a:gd name="connsiteY87" fmla="*/ 2005054 h 5376282"/>
              <a:gd name="connsiteX88" fmla="*/ 5221799 w 8114427"/>
              <a:gd name="connsiteY88" fmla="*/ 2017007 h 5376282"/>
              <a:gd name="connsiteX89" fmla="*/ 5275587 w 8114427"/>
              <a:gd name="connsiteY89" fmla="*/ 2028960 h 5376282"/>
              <a:gd name="connsiteX90" fmla="*/ 5275587 w 8114427"/>
              <a:gd name="connsiteY90" fmla="*/ 2052866 h 5376282"/>
              <a:gd name="connsiteX91" fmla="*/ 5323399 w 8114427"/>
              <a:gd name="connsiteY91" fmla="*/ 2082748 h 5376282"/>
              <a:gd name="connsiteX92" fmla="*/ 5359258 w 8114427"/>
              <a:gd name="connsiteY92" fmla="*/ 2088724 h 5376282"/>
              <a:gd name="connsiteX93" fmla="*/ 5401093 w 8114427"/>
              <a:gd name="connsiteY93" fmla="*/ 2124583 h 5376282"/>
              <a:gd name="connsiteX94" fmla="*/ 5430976 w 8114427"/>
              <a:gd name="connsiteY94" fmla="*/ 2142513 h 5376282"/>
              <a:gd name="connsiteX95" fmla="*/ 5442929 w 8114427"/>
              <a:gd name="connsiteY95" fmla="*/ 2148489 h 5376282"/>
              <a:gd name="connsiteX96" fmla="*/ 5466834 w 8114427"/>
              <a:gd name="connsiteY96" fmla="*/ 2154466 h 5376282"/>
              <a:gd name="connsiteX97" fmla="*/ 5526599 w 8114427"/>
              <a:gd name="connsiteY97" fmla="*/ 2178372 h 5376282"/>
              <a:gd name="connsiteX98" fmla="*/ 5550505 w 8114427"/>
              <a:gd name="connsiteY98" fmla="*/ 2154466 h 5376282"/>
              <a:gd name="connsiteX99" fmla="*/ 5574411 w 8114427"/>
              <a:gd name="connsiteY99" fmla="*/ 2130560 h 5376282"/>
              <a:gd name="connsiteX100" fmla="*/ 5604293 w 8114427"/>
              <a:gd name="connsiteY100" fmla="*/ 2088724 h 5376282"/>
              <a:gd name="connsiteX101" fmla="*/ 5646129 w 8114427"/>
              <a:gd name="connsiteY101" fmla="*/ 2064819 h 5376282"/>
              <a:gd name="connsiteX102" fmla="*/ 5634176 w 8114427"/>
              <a:gd name="connsiteY102" fmla="*/ 2046889 h 5376282"/>
              <a:gd name="connsiteX103" fmla="*/ 5634176 w 8114427"/>
              <a:gd name="connsiteY103" fmla="*/ 2011030 h 5376282"/>
              <a:gd name="connsiteX104" fmla="*/ 5670034 w 8114427"/>
              <a:gd name="connsiteY104" fmla="*/ 1975172 h 5376282"/>
              <a:gd name="connsiteX105" fmla="*/ 5670034 w 8114427"/>
              <a:gd name="connsiteY105" fmla="*/ 1957242 h 5376282"/>
              <a:gd name="connsiteX106" fmla="*/ 5735776 w 8114427"/>
              <a:gd name="connsiteY106" fmla="*/ 1819783 h 5376282"/>
              <a:gd name="connsiteX107" fmla="*/ 5753705 w 8114427"/>
              <a:gd name="connsiteY107" fmla="*/ 1813807 h 5376282"/>
              <a:gd name="connsiteX108" fmla="*/ 5843352 w 8114427"/>
              <a:gd name="connsiteY108" fmla="*/ 1795877 h 5376282"/>
              <a:gd name="connsiteX109" fmla="*/ 5855305 w 8114427"/>
              <a:gd name="connsiteY109" fmla="*/ 1795877 h 5376282"/>
              <a:gd name="connsiteX110" fmla="*/ 5879210 w 8114427"/>
              <a:gd name="connsiteY110" fmla="*/ 1765996 h 5376282"/>
              <a:gd name="connsiteX111" fmla="*/ 6070456 w 8114427"/>
              <a:gd name="connsiteY111" fmla="*/ 1789901 h 5376282"/>
              <a:gd name="connsiteX112" fmla="*/ 6219869 w 8114427"/>
              <a:gd name="connsiteY112" fmla="*/ 1807830 h 5376282"/>
              <a:gd name="connsiteX113" fmla="*/ 6291586 w 8114427"/>
              <a:gd name="connsiteY113" fmla="*/ 1849666 h 5376282"/>
              <a:gd name="connsiteX114" fmla="*/ 6327444 w 8114427"/>
              <a:gd name="connsiteY114" fmla="*/ 1897477 h 5376282"/>
              <a:gd name="connsiteX115" fmla="*/ 6333421 w 8114427"/>
              <a:gd name="connsiteY115" fmla="*/ 1939313 h 5376282"/>
              <a:gd name="connsiteX116" fmla="*/ 6423067 w 8114427"/>
              <a:gd name="connsiteY116" fmla="*/ 1951266 h 5376282"/>
              <a:gd name="connsiteX117" fmla="*/ 6452950 w 8114427"/>
              <a:gd name="connsiteY117" fmla="*/ 2017007 h 5376282"/>
              <a:gd name="connsiteX118" fmla="*/ 6512713 w 8114427"/>
              <a:gd name="connsiteY118" fmla="*/ 2046889 h 5376282"/>
              <a:gd name="connsiteX119" fmla="*/ 6584431 w 8114427"/>
              <a:gd name="connsiteY119" fmla="*/ 2118606 h 5376282"/>
              <a:gd name="connsiteX120" fmla="*/ 6620289 w 8114427"/>
              <a:gd name="connsiteY120" fmla="*/ 2256065 h 5376282"/>
              <a:gd name="connsiteX121" fmla="*/ 6703960 w 8114427"/>
              <a:gd name="connsiteY121" fmla="*/ 2381572 h 5376282"/>
              <a:gd name="connsiteX122" fmla="*/ 6745795 w 8114427"/>
              <a:gd name="connsiteY122" fmla="*/ 2501101 h 5376282"/>
              <a:gd name="connsiteX123" fmla="*/ 6829465 w 8114427"/>
              <a:gd name="connsiteY123" fmla="*/ 2560866 h 5376282"/>
              <a:gd name="connsiteX124" fmla="*/ 6889229 w 8114427"/>
              <a:gd name="connsiteY124" fmla="*/ 2650512 h 5376282"/>
              <a:gd name="connsiteX125" fmla="*/ 6948993 w 8114427"/>
              <a:gd name="connsiteY125" fmla="*/ 2758089 h 5376282"/>
              <a:gd name="connsiteX126" fmla="*/ 6996805 w 8114427"/>
              <a:gd name="connsiteY126" fmla="*/ 2805900 h 5376282"/>
              <a:gd name="connsiteX127" fmla="*/ 7068521 w 8114427"/>
              <a:gd name="connsiteY127" fmla="*/ 2829806 h 5376282"/>
              <a:gd name="connsiteX128" fmla="*/ 7080473 w 8114427"/>
              <a:gd name="connsiteY128" fmla="*/ 2907501 h 5376282"/>
              <a:gd name="connsiteX129" fmla="*/ 7086450 w 8114427"/>
              <a:gd name="connsiteY129" fmla="*/ 2979218 h 5376282"/>
              <a:gd name="connsiteX130" fmla="*/ 7104378 w 8114427"/>
              <a:gd name="connsiteY130" fmla="*/ 3080819 h 5376282"/>
              <a:gd name="connsiteX131" fmla="*/ 7146214 w 8114427"/>
              <a:gd name="connsiteY131" fmla="*/ 3182419 h 5376282"/>
              <a:gd name="connsiteX132" fmla="*/ 7176095 w 8114427"/>
              <a:gd name="connsiteY132" fmla="*/ 3194372 h 5376282"/>
              <a:gd name="connsiteX133" fmla="*/ 7200002 w 8114427"/>
              <a:gd name="connsiteY133" fmla="*/ 3260112 h 5376282"/>
              <a:gd name="connsiteX134" fmla="*/ 7277694 w 8114427"/>
              <a:gd name="connsiteY134" fmla="*/ 3361711 h 5376282"/>
              <a:gd name="connsiteX135" fmla="*/ 7385271 w 8114427"/>
              <a:gd name="connsiteY135" fmla="*/ 3391593 h 5376282"/>
              <a:gd name="connsiteX136" fmla="*/ 7451012 w 8114427"/>
              <a:gd name="connsiteY136" fmla="*/ 3445381 h 5376282"/>
              <a:gd name="connsiteX137" fmla="*/ 7558588 w 8114427"/>
              <a:gd name="connsiteY137" fmla="*/ 3451357 h 5376282"/>
              <a:gd name="connsiteX138" fmla="*/ 7630305 w 8114427"/>
              <a:gd name="connsiteY138" fmla="*/ 3517097 h 5376282"/>
              <a:gd name="connsiteX139" fmla="*/ 7702023 w 8114427"/>
              <a:gd name="connsiteY139" fmla="*/ 3546980 h 5376282"/>
              <a:gd name="connsiteX140" fmla="*/ 7857410 w 8114427"/>
              <a:gd name="connsiteY140" fmla="*/ 3535026 h 5376282"/>
              <a:gd name="connsiteX141" fmla="*/ 7970962 w 8114427"/>
              <a:gd name="connsiteY141" fmla="*/ 3588814 h 5376282"/>
              <a:gd name="connsiteX142" fmla="*/ 8012796 w 8114427"/>
              <a:gd name="connsiteY142" fmla="*/ 3612720 h 5376282"/>
              <a:gd name="connsiteX143" fmla="*/ 8090490 w 8114427"/>
              <a:gd name="connsiteY143" fmla="*/ 3564909 h 5376282"/>
              <a:gd name="connsiteX144" fmla="*/ 8108418 w 8114427"/>
              <a:gd name="connsiteY144" fmla="*/ 3558932 h 5376282"/>
              <a:gd name="connsiteX145" fmla="*/ 8114394 w 8114427"/>
              <a:gd name="connsiteY145" fmla="*/ 3720296 h 5376282"/>
              <a:gd name="connsiteX146" fmla="*/ 8030724 w 8114427"/>
              <a:gd name="connsiteY146" fmla="*/ 3893614 h 5376282"/>
              <a:gd name="connsiteX147" fmla="*/ 7970960 w 8114427"/>
              <a:gd name="connsiteY147" fmla="*/ 4054978 h 5376282"/>
              <a:gd name="connsiteX148" fmla="*/ 7929124 w 8114427"/>
              <a:gd name="connsiteY148" fmla="*/ 4365754 h 5376282"/>
              <a:gd name="connsiteX149" fmla="*/ 7911195 w 8114427"/>
              <a:gd name="connsiteY149" fmla="*/ 4568954 h 5376282"/>
              <a:gd name="connsiteX150" fmla="*/ 7917171 w 8114427"/>
              <a:gd name="connsiteY150" fmla="*/ 4736295 h 5376282"/>
              <a:gd name="connsiteX151" fmla="*/ 7917171 w 8114427"/>
              <a:gd name="connsiteY151" fmla="*/ 4867777 h 5376282"/>
              <a:gd name="connsiteX152" fmla="*/ 7929124 w 8114427"/>
              <a:gd name="connsiteY152" fmla="*/ 5029141 h 5376282"/>
              <a:gd name="connsiteX153" fmla="*/ 7893266 w 8114427"/>
              <a:gd name="connsiteY153" fmla="*/ 5166599 h 5376282"/>
              <a:gd name="connsiteX154" fmla="*/ 7905219 w 8114427"/>
              <a:gd name="connsiteY154" fmla="*/ 5280152 h 5376282"/>
              <a:gd name="connsiteX155" fmla="*/ 7935101 w 8114427"/>
              <a:gd name="connsiteY155" fmla="*/ 5369799 h 5376282"/>
              <a:gd name="connsiteX156" fmla="*/ 7911195 w 8114427"/>
              <a:gd name="connsiteY156" fmla="*/ 5369798 h 5376282"/>
              <a:gd name="connsiteX157" fmla="*/ 7815571 w 8114427"/>
              <a:gd name="connsiteY157" fmla="*/ 5327962 h 5376282"/>
              <a:gd name="connsiteX158" fmla="*/ 7725924 w 8114427"/>
              <a:gd name="connsiteY158" fmla="*/ 5286127 h 5376282"/>
              <a:gd name="connsiteX159" fmla="*/ 7678113 w 8114427"/>
              <a:gd name="connsiteY159" fmla="*/ 5292104 h 5376282"/>
              <a:gd name="connsiteX160" fmla="*/ 7546631 w 8114427"/>
              <a:gd name="connsiteY160" fmla="*/ 5298081 h 5376282"/>
              <a:gd name="connsiteX161" fmla="*/ 7474913 w 8114427"/>
              <a:gd name="connsiteY161" fmla="*/ 5310034 h 5376282"/>
              <a:gd name="connsiteX162" fmla="*/ 7445031 w 8114427"/>
              <a:gd name="connsiteY162" fmla="*/ 5339916 h 5376282"/>
              <a:gd name="connsiteX163" fmla="*/ 7259760 w 8114427"/>
              <a:gd name="connsiteY163" fmla="*/ 5298080 h 5376282"/>
              <a:gd name="connsiteX164" fmla="*/ 7214129 w 8114427"/>
              <a:gd name="connsiteY164" fmla="*/ 5192855 h 5376282"/>
              <a:gd name="connsiteX165" fmla="*/ 7179460 w 8114427"/>
              <a:gd name="connsiteY165" fmla="*/ 5214524 h 5376282"/>
              <a:gd name="connsiteX166" fmla="*/ 7144791 w 8114427"/>
              <a:gd name="connsiteY166" fmla="*/ 5179854 h 5376282"/>
              <a:gd name="connsiteX167" fmla="*/ 7127456 w 8114427"/>
              <a:gd name="connsiteY167" fmla="*/ 5218856 h 5376282"/>
              <a:gd name="connsiteX168" fmla="*/ 6915107 w 8114427"/>
              <a:gd name="connsiteY168" fmla="*/ 5145184 h 5376282"/>
              <a:gd name="connsiteX169" fmla="*/ 6893439 w 8114427"/>
              <a:gd name="connsiteY169" fmla="*/ 5097514 h 5376282"/>
              <a:gd name="connsiteX170" fmla="*/ 6941109 w 8114427"/>
              <a:gd name="connsiteY170" fmla="*/ 5054178 h 5376282"/>
              <a:gd name="connsiteX171" fmla="*/ 6906440 w 8114427"/>
              <a:gd name="connsiteY171" fmla="*/ 4976172 h 5376282"/>
              <a:gd name="connsiteX172" fmla="*/ 6863104 w 8114427"/>
              <a:gd name="connsiteY172" fmla="*/ 4980506 h 5376282"/>
              <a:gd name="connsiteX173" fmla="*/ 6880438 w 8114427"/>
              <a:gd name="connsiteY173" fmla="*/ 4928502 h 5376282"/>
              <a:gd name="connsiteX174" fmla="*/ 6780764 w 8114427"/>
              <a:gd name="connsiteY174" fmla="*/ 4928502 h 5376282"/>
              <a:gd name="connsiteX175" fmla="*/ 6750429 w 8114427"/>
              <a:gd name="connsiteY175" fmla="*/ 4958837 h 5376282"/>
              <a:gd name="connsiteX176" fmla="*/ 6715759 w 8114427"/>
              <a:gd name="connsiteY176" fmla="*/ 4950170 h 5376282"/>
              <a:gd name="connsiteX177" fmla="*/ 6702758 w 8114427"/>
              <a:gd name="connsiteY177" fmla="*/ 4915501 h 5376282"/>
              <a:gd name="connsiteX178" fmla="*/ 6698424 w 8114427"/>
              <a:gd name="connsiteY178" fmla="*/ 4824495 h 5376282"/>
              <a:gd name="connsiteX179" fmla="*/ 6681090 w 8114427"/>
              <a:gd name="connsiteY179" fmla="*/ 4729155 h 5376282"/>
              <a:gd name="connsiteX180" fmla="*/ 6685423 w 8114427"/>
              <a:gd name="connsiteY180" fmla="*/ 4659816 h 5376282"/>
              <a:gd name="connsiteX181" fmla="*/ 6620418 w 8114427"/>
              <a:gd name="connsiteY181" fmla="*/ 4573142 h 5376282"/>
              <a:gd name="connsiteX182" fmla="*/ 6624753 w 8114427"/>
              <a:gd name="connsiteY182" fmla="*/ 4425798 h 5376282"/>
              <a:gd name="connsiteX183" fmla="*/ 6529412 w 8114427"/>
              <a:gd name="connsiteY183" fmla="*/ 4304457 h 5376282"/>
              <a:gd name="connsiteX184" fmla="*/ 6494743 w 8114427"/>
              <a:gd name="connsiteY184" fmla="*/ 4261120 h 5376282"/>
              <a:gd name="connsiteX185" fmla="*/ 6438406 w 8114427"/>
              <a:gd name="connsiteY185" fmla="*/ 4274121 h 5376282"/>
              <a:gd name="connsiteX186" fmla="*/ 6395069 w 8114427"/>
              <a:gd name="connsiteY186" fmla="*/ 4252453 h 5376282"/>
              <a:gd name="connsiteX187" fmla="*/ 6356067 w 8114427"/>
              <a:gd name="connsiteY187" fmla="*/ 4174447 h 5376282"/>
              <a:gd name="connsiteX188" fmla="*/ 6299729 w 8114427"/>
              <a:gd name="connsiteY188" fmla="*/ 4183114 h 5376282"/>
              <a:gd name="connsiteX189" fmla="*/ 6243391 w 8114427"/>
              <a:gd name="connsiteY189" fmla="*/ 4204783 h 5376282"/>
              <a:gd name="connsiteX190" fmla="*/ 6165385 w 8114427"/>
              <a:gd name="connsiteY190" fmla="*/ 4209116 h 5376282"/>
              <a:gd name="connsiteX191" fmla="*/ 6161052 w 8114427"/>
              <a:gd name="connsiteY191" fmla="*/ 4174447 h 5376282"/>
              <a:gd name="connsiteX192" fmla="*/ 6182721 w 8114427"/>
              <a:gd name="connsiteY192" fmla="*/ 4165779 h 5376282"/>
              <a:gd name="connsiteX193" fmla="*/ 6139384 w 8114427"/>
              <a:gd name="connsiteY193" fmla="*/ 4126776 h 5376282"/>
              <a:gd name="connsiteX194" fmla="*/ 6100381 w 8114427"/>
              <a:gd name="connsiteY194" fmla="*/ 4113776 h 5376282"/>
              <a:gd name="connsiteX195" fmla="*/ 6018041 w 8114427"/>
              <a:gd name="connsiteY195" fmla="*/ 4035770 h 5376282"/>
              <a:gd name="connsiteX196" fmla="*/ 5840362 w 8114427"/>
              <a:gd name="connsiteY196" fmla="*/ 4014102 h 5376282"/>
              <a:gd name="connsiteX197" fmla="*/ 5788357 w 8114427"/>
              <a:gd name="connsiteY197" fmla="*/ 4027103 h 5376282"/>
              <a:gd name="connsiteX198" fmla="*/ 5736354 w 8114427"/>
              <a:gd name="connsiteY198" fmla="*/ 4035771 h 5376282"/>
              <a:gd name="connsiteX199" fmla="*/ 5745022 w 8114427"/>
              <a:gd name="connsiteY199" fmla="*/ 4079107 h 5376282"/>
              <a:gd name="connsiteX200" fmla="*/ 5801360 w 8114427"/>
              <a:gd name="connsiteY200" fmla="*/ 4157112 h 5376282"/>
              <a:gd name="connsiteX201" fmla="*/ 5801359 w 8114427"/>
              <a:gd name="connsiteY201" fmla="*/ 4339126 h 5376282"/>
              <a:gd name="connsiteX202" fmla="*/ 5675683 w 8114427"/>
              <a:gd name="connsiteY202" fmla="*/ 4365128 h 5376282"/>
              <a:gd name="connsiteX203" fmla="*/ 5558675 w 8114427"/>
              <a:gd name="connsiteY203" fmla="*/ 4352126 h 5376282"/>
              <a:gd name="connsiteX204" fmla="*/ 5467668 w 8114427"/>
              <a:gd name="connsiteY204" fmla="*/ 4330458 h 5376282"/>
              <a:gd name="connsiteX205" fmla="*/ 5406997 w 8114427"/>
              <a:gd name="connsiteY205" fmla="*/ 4352127 h 5376282"/>
              <a:gd name="connsiteX206" fmla="*/ 5359327 w 8114427"/>
              <a:gd name="connsiteY206" fmla="*/ 4399797 h 5376282"/>
              <a:gd name="connsiteX207" fmla="*/ 5298656 w 8114427"/>
              <a:gd name="connsiteY207" fmla="*/ 4443134 h 5376282"/>
              <a:gd name="connsiteX208" fmla="*/ 5272654 w 8114427"/>
              <a:gd name="connsiteY208" fmla="*/ 4486469 h 5376282"/>
              <a:gd name="connsiteX209" fmla="*/ 5198982 w 8114427"/>
              <a:gd name="connsiteY209" fmla="*/ 4521139 h 5376282"/>
              <a:gd name="connsiteX210" fmla="*/ 5203315 w 8114427"/>
              <a:gd name="connsiteY210" fmla="*/ 4577477 h 5376282"/>
              <a:gd name="connsiteX211" fmla="*/ 5185981 w 8114427"/>
              <a:gd name="connsiteY211" fmla="*/ 4616479 h 5376282"/>
              <a:gd name="connsiteX212" fmla="*/ 5190315 w 8114427"/>
              <a:gd name="connsiteY212" fmla="*/ 4677150 h 5376282"/>
              <a:gd name="connsiteX213" fmla="*/ 5216316 w 8114427"/>
              <a:gd name="connsiteY213" fmla="*/ 4737821 h 5376282"/>
              <a:gd name="connsiteX214" fmla="*/ 5164312 w 8114427"/>
              <a:gd name="connsiteY214" fmla="*/ 4733488 h 5376282"/>
              <a:gd name="connsiteX215" fmla="*/ 5138311 w 8114427"/>
              <a:gd name="connsiteY215" fmla="*/ 4776824 h 5376282"/>
              <a:gd name="connsiteX216" fmla="*/ 5073306 w 8114427"/>
              <a:gd name="connsiteY216" fmla="*/ 4824494 h 5376282"/>
              <a:gd name="connsiteX217" fmla="*/ 5073306 w 8114427"/>
              <a:gd name="connsiteY217" fmla="*/ 4941503 h 5376282"/>
              <a:gd name="connsiteX218" fmla="*/ 5042970 w 8114427"/>
              <a:gd name="connsiteY218" fmla="*/ 4971838 h 5376282"/>
              <a:gd name="connsiteX219" fmla="*/ 5016969 w 8114427"/>
              <a:gd name="connsiteY219" fmla="*/ 5231857 h 5376282"/>
              <a:gd name="connsiteX220" fmla="*/ 4973633 w 8114427"/>
              <a:gd name="connsiteY220" fmla="*/ 5366201 h 5376282"/>
              <a:gd name="connsiteX221" fmla="*/ 4947631 w 8114427"/>
              <a:gd name="connsiteY221" fmla="*/ 5309863 h 5376282"/>
              <a:gd name="connsiteX222" fmla="*/ 4886959 w 8114427"/>
              <a:gd name="connsiteY222" fmla="*/ 5318530 h 5376282"/>
              <a:gd name="connsiteX223" fmla="*/ 4808953 w 8114427"/>
              <a:gd name="connsiteY223" fmla="*/ 5288195 h 5376282"/>
              <a:gd name="connsiteX224" fmla="*/ 4813287 w 8114427"/>
              <a:gd name="connsiteY224" fmla="*/ 5223190 h 5376282"/>
              <a:gd name="connsiteX225" fmla="*/ 4765617 w 8114427"/>
              <a:gd name="connsiteY225" fmla="*/ 5205855 h 5376282"/>
              <a:gd name="connsiteX226" fmla="*/ 4665944 w 8114427"/>
              <a:gd name="connsiteY226" fmla="*/ 5249192 h 5376282"/>
              <a:gd name="connsiteX227" fmla="*/ 4657276 w 8114427"/>
              <a:gd name="connsiteY227" fmla="*/ 5197189 h 5376282"/>
              <a:gd name="connsiteX228" fmla="*/ 4700612 w 8114427"/>
              <a:gd name="connsiteY228" fmla="*/ 5136518 h 5376282"/>
              <a:gd name="connsiteX229" fmla="*/ 4665943 w 8114427"/>
              <a:gd name="connsiteY229" fmla="*/ 5062846 h 5376282"/>
              <a:gd name="connsiteX230" fmla="*/ 4587937 w 8114427"/>
              <a:gd name="connsiteY230" fmla="*/ 5015175 h 5376282"/>
              <a:gd name="connsiteX231" fmla="*/ 4488263 w 8114427"/>
              <a:gd name="connsiteY231" fmla="*/ 5006508 h 5376282"/>
              <a:gd name="connsiteX232" fmla="*/ 4457927 w 8114427"/>
              <a:gd name="connsiteY232" fmla="*/ 5015175 h 5376282"/>
              <a:gd name="connsiteX233" fmla="*/ 4462261 w 8114427"/>
              <a:gd name="connsiteY233" fmla="*/ 5067178 h 5376282"/>
              <a:gd name="connsiteX234" fmla="*/ 4388589 w 8114427"/>
              <a:gd name="connsiteY234" fmla="*/ 5114849 h 5376282"/>
              <a:gd name="connsiteX235" fmla="*/ 4462261 w 8114427"/>
              <a:gd name="connsiteY235" fmla="*/ 5266528 h 5376282"/>
              <a:gd name="connsiteX236" fmla="*/ 4405924 w 8114427"/>
              <a:gd name="connsiteY236" fmla="*/ 5266528 h 5376282"/>
              <a:gd name="connsiteX237" fmla="*/ 4384256 w 8114427"/>
              <a:gd name="connsiteY237" fmla="*/ 5262193 h 5376282"/>
              <a:gd name="connsiteX238" fmla="*/ 4349588 w 8114427"/>
              <a:gd name="connsiteY238" fmla="*/ 5262193 h 5376282"/>
              <a:gd name="connsiteX239" fmla="*/ 4340919 w 8114427"/>
              <a:gd name="connsiteY239" fmla="*/ 5270860 h 5376282"/>
              <a:gd name="connsiteX240" fmla="*/ 4210910 w 8114427"/>
              <a:gd name="connsiteY240" fmla="*/ 5097514 h 5376282"/>
              <a:gd name="connsiteX241" fmla="*/ 4059232 w 8114427"/>
              <a:gd name="connsiteY241" fmla="*/ 4915502 h 5376282"/>
              <a:gd name="connsiteX242" fmla="*/ 4033230 w 8114427"/>
              <a:gd name="connsiteY242" fmla="*/ 4919835 h 5376282"/>
              <a:gd name="connsiteX243" fmla="*/ 3985560 w 8114427"/>
              <a:gd name="connsiteY243" fmla="*/ 4798492 h 5376282"/>
              <a:gd name="connsiteX244" fmla="*/ 3881553 w 8114427"/>
              <a:gd name="connsiteY244" fmla="*/ 4690151 h 5376282"/>
              <a:gd name="connsiteX245" fmla="*/ 3838216 w 8114427"/>
              <a:gd name="connsiteY245" fmla="*/ 4586143 h 5376282"/>
              <a:gd name="connsiteX246" fmla="*/ 3755877 w 8114427"/>
              <a:gd name="connsiteY246" fmla="*/ 4490803 h 5376282"/>
              <a:gd name="connsiteX247" fmla="*/ 3569530 w 8114427"/>
              <a:gd name="connsiteY247" fmla="*/ 4334792 h 5376282"/>
              <a:gd name="connsiteX248" fmla="*/ 3465522 w 8114427"/>
              <a:gd name="connsiteY248" fmla="*/ 4243785 h 5376282"/>
              <a:gd name="connsiteX249" fmla="*/ 3391850 w 8114427"/>
              <a:gd name="connsiteY249" fmla="*/ 4161446 h 5376282"/>
              <a:gd name="connsiteX250" fmla="*/ 3365848 w 8114427"/>
              <a:gd name="connsiteY250" fmla="*/ 4096441 h 5376282"/>
              <a:gd name="connsiteX251" fmla="*/ 3296510 w 8114427"/>
              <a:gd name="connsiteY251" fmla="*/ 4035770 h 5376282"/>
              <a:gd name="connsiteX252" fmla="*/ 3279175 w 8114427"/>
              <a:gd name="connsiteY252" fmla="*/ 3966432 h 5376282"/>
              <a:gd name="connsiteX253" fmla="*/ 3248839 w 8114427"/>
              <a:gd name="connsiteY253" fmla="*/ 3936096 h 5376282"/>
              <a:gd name="connsiteX254" fmla="*/ 3240172 w 8114427"/>
              <a:gd name="connsiteY254" fmla="*/ 3905760 h 5376282"/>
              <a:gd name="connsiteX255" fmla="*/ 3114497 w 8114427"/>
              <a:gd name="connsiteY255" fmla="*/ 3797419 h 5376282"/>
              <a:gd name="connsiteX256" fmla="*/ 2980153 w 8114427"/>
              <a:gd name="connsiteY256" fmla="*/ 3758416 h 5376282"/>
              <a:gd name="connsiteX257" fmla="*/ 2923815 w 8114427"/>
              <a:gd name="connsiteY257" fmla="*/ 3697746 h 5376282"/>
              <a:gd name="connsiteX258" fmla="*/ 2867480 w 8114427"/>
              <a:gd name="connsiteY258" fmla="*/ 3650075 h 5376282"/>
              <a:gd name="connsiteX259" fmla="*/ 2806810 w 8114427"/>
              <a:gd name="connsiteY259" fmla="*/ 3637074 h 5376282"/>
              <a:gd name="connsiteX260" fmla="*/ 2798142 w 8114427"/>
              <a:gd name="connsiteY260" fmla="*/ 3524399 h 5376282"/>
              <a:gd name="connsiteX261" fmla="*/ 2798143 w 8114427"/>
              <a:gd name="connsiteY261" fmla="*/ 3463728 h 5376282"/>
              <a:gd name="connsiteX262" fmla="*/ 2884816 w 8114427"/>
              <a:gd name="connsiteY262" fmla="*/ 3351053 h 5376282"/>
              <a:gd name="connsiteX263" fmla="*/ 2880504 w 8114427"/>
              <a:gd name="connsiteY263" fmla="*/ 3250100 h 5376282"/>
              <a:gd name="connsiteX264" fmla="*/ 2810649 w 8114427"/>
              <a:gd name="connsiteY264" fmla="*/ 3120674 h 5376282"/>
              <a:gd name="connsiteX265" fmla="*/ 2719113 w 8114427"/>
              <a:gd name="connsiteY265" fmla="*/ 3110284 h 5376282"/>
              <a:gd name="connsiteX266" fmla="*/ 2659973 w 8114427"/>
              <a:gd name="connsiteY266" fmla="*/ 3080958 h 5376282"/>
              <a:gd name="connsiteX0" fmla="*/ 1702683 w 8114427"/>
              <a:gd name="connsiteY0" fmla="*/ 4060592 h 5376282"/>
              <a:gd name="connsiteX1" fmla="*/ 1646037 w 8114427"/>
              <a:gd name="connsiteY1" fmla="*/ 3937731 h 5376282"/>
              <a:gd name="connsiteX2" fmla="*/ 1524594 w 8114427"/>
              <a:gd name="connsiteY2" fmla="*/ 3906776 h 5376282"/>
              <a:gd name="connsiteX3" fmla="*/ 1450773 w 8114427"/>
              <a:gd name="connsiteY3" fmla="*/ 3161445 h 5376282"/>
              <a:gd name="connsiteX4" fmla="*/ 1300755 w 8114427"/>
              <a:gd name="connsiteY4" fmla="*/ 3020950 h 5376282"/>
              <a:gd name="connsiteX5" fmla="*/ 1222175 w 8114427"/>
              <a:gd name="connsiteY5" fmla="*/ 2947132 h 5376282"/>
              <a:gd name="connsiteX6" fmla="*/ 1286468 w 8114427"/>
              <a:gd name="connsiteY6" fmla="*/ 2849501 h 5376282"/>
              <a:gd name="connsiteX7" fmla="*/ 1117399 w 8114427"/>
              <a:gd name="connsiteY7" fmla="*/ 2882837 h 5376282"/>
              <a:gd name="connsiteX8" fmla="*/ 1048343 w 8114427"/>
              <a:gd name="connsiteY8" fmla="*/ 2916176 h 5376282"/>
              <a:gd name="connsiteX9" fmla="*/ 903086 w 8114427"/>
              <a:gd name="connsiteY9" fmla="*/ 2778063 h 5376282"/>
              <a:gd name="connsiteX10" fmla="*/ 845937 w 8114427"/>
              <a:gd name="connsiteY10" fmla="*/ 2687575 h 5376282"/>
              <a:gd name="connsiteX11" fmla="*/ 714968 w 8114427"/>
              <a:gd name="connsiteY11" fmla="*/ 2630426 h 5376282"/>
              <a:gd name="connsiteX12" fmla="*/ 703062 w 8114427"/>
              <a:gd name="connsiteY12" fmla="*/ 2544701 h 5376282"/>
              <a:gd name="connsiteX13" fmla="*/ 598286 w 8114427"/>
              <a:gd name="connsiteY13" fmla="*/ 2423257 h 5376282"/>
              <a:gd name="connsiteX14" fmla="*/ 476843 w 8114427"/>
              <a:gd name="connsiteY14" fmla="*/ 2287526 h 5376282"/>
              <a:gd name="connsiteX15" fmla="*/ 622100 w 8114427"/>
              <a:gd name="connsiteY15" fmla="*/ 2330388 h 5376282"/>
              <a:gd name="connsiteX16" fmla="*/ 719731 w 8114427"/>
              <a:gd name="connsiteY16" fmla="*/ 2366107 h 5376282"/>
              <a:gd name="connsiteX17" fmla="*/ 829268 w 8114427"/>
              <a:gd name="connsiteY17" fmla="*/ 2330388 h 5376282"/>
              <a:gd name="connsiteX18" fmla="*/ 933092 w 8114427"/>
              <a:gd name="connsiteY18" fmla="*/ 2462308 h 5376282"/>
              <a:gd name="connsiteX19" fmla="*/ 979286 w 8114427"/>
              <a:gd name="connsiteY19" fmla="*/ 2406588 h 5376282"/>
              <a:gd name="connsiteX20" fmla="*/ 895943 w 8114427"/>
              <a:gd name="connsiteY20" fmla="*/ 2383251 h 5376282"/>
              <a:gd name="connsiteX21" fmla="*/ 897848 w 8114427"/>
              <a:gd name="connsiteY21" fmla="*/ 2294669 h 5376282"/>
              <a:gd name="connsiteX22" fmla="*/ 953093 w 8114427"/>
              <a:gd name="connsiteY22" fmla="*/ 2040828 h 5376282"/>
              <a:gd name="connsiteX23" fmla="*/ 882262 w 8114427"/>
              <a:gd name="connsiteY23" fmla="*/ 1952938 h 5376282"/>
              <a:gd name="connsiteX24" fmla="*/ 819649 w 8114427"/>
              <a:gd name="connsiteY24" fmla="*/ 1842296 h 5376282"/>
              <a:gd name="connsiteX25" fmla="*/ 724892 w 8114427"/>
              <a:gd name="connsiteY25" fmla="*/ 1694990 h 5376282"/>
              <a:gd name="connsiteX26" fmla="*/ 582758 w 8114427"/>
              <a:gd name="connsiteY26" fmla="*/ 1570351 h 5376282"/>
              <a:gd name="connsiteX27" fmla="*/ 490044 w 8114427"/>
              <a:gd name="connsiteY27" fmla="*/ 1461969 h 5376282"/>
              <a:gd name="connsiteX28" fmla="*/ 398787 w 8114427"/>
              <a:gd name="connsiteY28" fmla="*/ 1377494 h 5376282"/>
              <a:gd name="connsiteX29" fmla="*/ 373643 w 8114427"/>
              <a:gd name="connsiteY29" fmla="*/ 1258831 h 5376282"/>
              <a:gd name="connsiteX30" fmla="*/ 379402 w 8114427"/>
              <a:gd name="connsiteY30" fmla="*/ 1151904 h 5376282"/>
              <a:gd name="connsiteX31" fmla="*/ 343327 w 8114427"/>
              <a:gd name="connsiteY31" fmla="*/ 1054238 h 5376282"/>
              <a:gd name="connsiteX32" fmla="*/ 302947 w 8114427"/>
              <a:gd name="connsiteY32" fmla="*/ 996082 h 5376282"/>
              <a:gd name="connsiteX33" fmla="*/ 307902 w 8114427"/>
              <a:gd name="connsiteY33" fmla="*/ 860731 h 5376282"/>
              <a:gd name="connsiteX34" fmla="*/ 218162 w 8114427"/>
              <a:gd name="connsiteY34" fmla="*/ 767429 h 5376282"/>
              <a:gd name="connsiteX35" fmla="*/ 238786 w 8114427"/>
              <a:gd name="connsiteY35" fmla="*/ 673694 h 5376282"/>
              <a:gd name="connsiteX36" fmla="*/ 131859 w 8114427"/>
              <a:gd name="connsiteY36" fmla="*/ 414074 h 5376282"/>
              <a:gd name="connsiteX37" fmla="*/ 179454 w 8114427"/>
              <a:gd name="connsiteY37" fmla="*/ 360503 h 5376282"/>
              <a:gd name="connsiteX38" fmla="*/ 91696 w 8114427"/>
              <a:gd name="connsiteY38" fmla="*/ 241499 h 5376282"/>
              <a:gd name="connsiteX39" fmla="*/ 44535 w 8114427"/>
              <a:gd name="connsiteY39" fmla="*/ 106364 h 5376282"/>
              <a:gd name="connsiteX40" fmla="*/ 73903 w 8114427"/>
              <a:gd name="connsiteY40" fmla="*/ 3029 h 5376282"/>
              <a:gd name="connsiteX41" fmla="*/ 914999 w 8114427"/>
              <a:gd name="connsiteY41" fmla="*/ 32694 h 5376282"/>
              <a:gd name="connsiteX42" fmla="*/ 985387 w 8114427"/>
              <a:gd name="connsiteY42" fmla="*/ 86035 h 5376282"/>
              <a:gd name="connsiteX43" fmla="*/ 1040724 w 8114427"/>
              <a:gd name="connsiteY43" fmla="*/ 212028 h 5376282"/>
              <a:gd name="connsiteX44" fmla="*/ 2217091 w 8114427"/>
              <a:gd name="connsiteY44" fmla="*/ 808490 h 5376282"/>
              <a:gd name="connsiteX45" fmla="*/ 2789562 w 8114427"/>
              <a:gd name="connsiteY45" fmla="*/ 907056 h 5376282"/>
              <a:gd name="connsiteX46" fmla="*/ 3280035 w 8114427"/>
              <a:gd name="connsiteY46" fmla="*/ 953195 h 5376282"/>
              <a:gd name="connsiteX47" fmla="*/ 3494599 w 8114427"/>
              <a:gd name="connsiteY47" fmla="*/ 977101 h 5376282"/>
              <a:gd name="connsiteX48" fmla="*/ 3506552 w 8114427"/>
              <a:gd name="connsiteY48" fmla="*/ 977101 h 5376282"/>
              <a:gd name="connsiteX49" fmla="*/ 3518505 w 8114427"/>
              <a:gd name="connsiteY49" fmla="*/ 779877 h 5376282"/>
              <a:gd name="connsiteX50" fmla="*/ 3518505 w 8114427"/>
              <a:gd name="connsiteY50" fmla="*/ 773901 h 5376282"/>
              <a:gd name="connsiteX51" fmla="*/ 3655964 w 8114427"/>
              <a:gd name="connsiteY51" fmla="*/ 773901 h 5376282"/>
              <a:gd name="connsiteX52" fmla="*/ 4205799 w 8114427"/>
              <a:gd name="connsiteY52" fmla="*/ 821713 h 5376282"/>
              <a:gd name="connsiteX53" fmla="*/ 4241658 w 8114427"/>
              <a:gd name="connsiteY53" fmla="*/ 821713 h 5376282"/>
              <a:gd name="connsiteX54" fmla="*/ 4271540 w 8114427"/>
              <a:gd name="connsiteY54" fmla="*/ 851595 h 5376282"/>
              <a:gd name="connsiteX55" fmla="*/ 4295446 w 8114427"/>
              <a:gd name="connsiteY55" fmla="*/ 905383 h 5376282"/>
              <a:gd name="connsiteX56" fmla="*/ 4301423 w 8114427"/>
              <a:gd name="connsiteY56" fmla="*/ 953195 h 5376282"/>
              <a:gd name="connsiteX57" fmla="*/ 4343258 w 8114427"/>
              <a:gd name="connsiteY57" fmla="*/ 1001007 h 5376282"/>
              <a:gd name="connsiteX58" fmla="*/ 4408999 w 8114427"/>
              <a:gd name="connsiteY58" fmla="*/ 1012960 h 5376282"/>
              <a:gd name="connsiteX59" fmla="*/ 4462787 w 8114427"/>
              <a:gd name="connsiteY59" fmla="*/ 1060772 h 5376282"/>
              <a:gd name="connsiteX60" fmla="*/ 4504623 w 8114427"/>
              <a:gd name="connsiteY60" fmla="*/ 1114560 h 5376282"/>
              <a:gd name="connsiteX61" fmla="*/ 4558411 w 8114427"/>
              <a:gd name="connsiteY61" fmla="*/ 1168348 h 5376282"/>
              <a:gd name="connsiteX62" fmla="*/ 4576340 w 8114427"/>
              <a:gd name="connsiteY62" fmla="*/ 1198230 h 5376282"/>
              <a:gd name="connsiteX63" fmla="*/ 4630129 w 8114427"/>
              <a:gd name="connsiteY63" fmla="*/ 1246042 h 5376282"/>
              <a:gd name="connsiteX64" fmla="*/ 4683917 w 8114427"/>
              <a:gd name="connsiteY64" fmla="*/ 1293854 h 5376282"/>
              <a:gd name="connsiteX65" fmla="*/ 4689893 w 8114427"/>
              <a:gd name="connsiteY65" fmla="*/ 1293854 h 5376282"/>
              <a:gd name="connsiteX66" fmla="*/ 4749658 w 8114427"/>
              <a:gd name="connsiteY66" fmla="*/ 1311783 h 5376282"/>
              <a:gd name="connsiteX67" fmla="*/ 4791493 w 8114427"/>
              <a:gd name="connsiteY67" fmla="*/ 1365572 h 5376282"/>
              <a:gd name="connsiteX68" fmla="*/ 4797470 w 8114427"/>
              <a:gd name="connsiteY68" fmla="*/ 1377524 h 5376282"/>
              <a:gd name="connsiteX69" fmla="*/ 4821376 w 8114427"/>
              <a:gd name="connsiteY69" fmla="*/ 1401430 h 5376282"/>
              <a:gd name="connsiteX70" fmla="*/ 4845281 w 8114427"/>
              <a:gd name="connsiteY70" fmla="*/ 1443266 h 5376282"/>
              <a:gd name="connsiteX71" fmla="*/ 4851258 w 8114427"/>
              <a:gd name="connsiteY71" fmla="*/ 1491077 h 5376282"/>
              <a:gd name="connsiteX72" fmla="*/ 4863211 w 8114427"/>
              <a:gd name="connsiteY72" fmla="*/ 1514983 h 5376282"/>
              <a:gd name="connsiteX73" fmla="*/ 4887117 w 8114427"/>
              <a:gd name="connsiteY73" fmla="*/ 1544866 h 5376282"/>
              <a:gd name="connsiteX74" fmla="*/ 4911023 w 8114427"/>
              <a:gd name="connsiteY74" fmla="*/ 1580724 h 5376282"/>
              <a:gd name="connsiteX75" fmla="*/ 4922976 w 8114427"/>
              <a:gd name="connsiteY75" fmla="*/ 1610607 h 5376282"/>
              <a:gd name="connsiteX76" fmla="*/ 4899070 w 8114427"/>
              <a:gd name="connsiteY76" fmla="*/ 1664395 h 5376282"/>
              <a:gd name="connsiteX77" fmla="*/ 4922976 w 8114427"/>
              <a:gd name="connsiteY77" fmla="*/ 1712207 h 5376282"/>
              <a:gd name="connsiteX78" fmla="*/ 4934929 w 8114427"/>
              <a:gd name="connsiteY78" fmla="*/ 1742089 h 5376282"/>
              <a:gd name="connsiteX79" fmla="*/ 4952858 w 8114427"/>
              <a:gd name="connsiteY79" fmla="*/ 1783924 h 5376282"/>
              <a:gd name="connsiteX80" fmla="*/ 4964811 w 8114427"/>
              <a:gd name="connsiteY80" fmla="*/ 1801854 h 5376282"/>
              <a:gd name="connsiteX81" fmla="*/ 4964811 w 8114427"/>
              <a:gd name="connsiteY81" fmla="*/ 1831736 h 5376282"/>
              <a:gd name="connsiteX82" fmla="*/ 5012623 w 8114427"/>
              <a:gd name="connsiteY82" fmla="*/ 1891501 h 5376282"/>
              <a:gd name="connsiteX83" fmla="*/ 5042505 w 8114427"/>
              <a:gd name="connsiteY83" fmla="*/ 1909430 h 5376282"/>
              <a:gd name="connsiteX84" fmla="*/ 5048481 w 8114427"/>
              <a:gd name="connsiteY84" fmla="*/ 1903454 h 5376282"/>
              <a:gd name="connsiteX85" fmla="*/ 5090317 w 8114427"/>
              <a:gd name="connsiteY85" fmla="*/ 1921383 h 5376282"/>
              <a:gd name="connsiteX86" fmla="*/ 5144105 w 8114427"/>
              <a:gd name="connsiteY86" fmla="*/ 1969195 h 5376282"/>
              <a:gd name="connsiteX87" fmla="*/ 5185940 w 8114427"/>
              <a:gd name="connsiteY87" fmla="*/ 2005054 h 5376282"/>
              <a:gd name="connsiteX88" fmla="*/ 5221799 w 8114427"/>
              <a:gd name="connsiteY88" fmla="*/ 2017007 h 5376282"/>
              <a:gd name="connsiteX89" fmla="*/ 5275587 w 8114427"/>
              <a:gd name="connsiteY89" fmla="*/ 2028960 h 5376282"/>
              <a:gd name="connsiteX90" fmla="*/ 5275587 w 8114427"/>
              <a:gd name="connsiteY90" fmla="*/ 2052866 h 5376282"/>
              <a:gd name="connsiteX91" fmla="*/ 5323399 w 8114427"/>
              <a:gd name="connsiteY91" fmla="*/ 2082748 h 5376282"/>
              <a:gd name="connsiteX92" fmla="*/ 5359258 w 8114427"/>
              <a:gd name="connsiteY92" fmla="*/ 2088724 h 5376282"/>
              <a:gd name="connsiteX93" fmla="*/ 5401093 w 8114427"/>
              <a:gd name="connsiteY93" fmla="*/ 2124583 h 5376282"/>
              <a:gd name="connsiteX94" fmla="*/ 5430976 w 8114427"/>
              <a:gd name="connsiteY94" fmla="*/ 2142513 h 5376282"/>
              <a:gd name="connsiteX95" fmla="*/ 5442929 w 8114427"/>
              <a:gd name="connsiteY95" fmla="*/ 2148489 h 5376282"/>
              <a:gd name="connsiteX96" fmla="*/ 5466834 w 8114427"/>
              <a:gd name="connsiteY96" fmla="*/ 2154466 h 5376282"/>
              <a:gd name="connsiteX97" fmla="*/ 5526599 w 8114427"/>
              <a:gd name="connsiteY97" fmla="*/ 2178372 h 5376282"/>
              <a:gd name="connsiteX98" fmla="*/ 5550505 w 8114427"/>
              <a:gd name="connsiteY98" fmla="*/ 2154466 h 5376282"/>
              <a:gd name="connsiteX99" fmla="*/ 5574411 w 8114427"/>
              <a:gd name="connsiteY99" fmla="*/ 2130560 h 5376282"/>
              <a:gd name="connsiteX100" fmla="*/ 5604293 w 8114427"/>
              <a:gd name="connsiteY100" fmla="*/ 2088724 h 5376282"/>
              <a:gd name="connsiteX101" fmla="*/ 5646129 w 8114427"/>
              <a:gd name="connsiteY101" fmla="*/ 2064819 h 5376282"/>
              <a:gd name="connsiteX102" fmla="*/ 5634176 w 8114427"/>
              <a:gd name="connsiteY102" fmla="*/ 2046889 h 5376282"/>
              <a:gd name="connsiteX103" fmla="*/ 5634176 w 8114427"/>
              <a:gd name="connsiteY103" fmla="*/ 2011030 h 5376282"/>
              <a:gd name="connsiteX104" fmla="*/ 5670034 w 8114427"/>
              <a:gd name="connsiteY104" fmla="*/ 1975172 h 5376282"/>
              <a:gd name="connsiteX105" fmla="*/ 5670034 w 8114427"/>
              <a:gd name="connsiteY105" fmla="*/ 1957242 h 5376282"/>
              <a:gd name="connsiteX106" fmla="*/ 5735776 w 8114427"/>
              <a:gd name="connsiteY106" fmla="*/ 1819783 h 5376282"/>
              <a:gd name="connsiteX107" fmla="*/ 5753705 w 8114427"/>
              <a:gd name="connsiteY107" fmla="*/ 1813807 h 5376282"/>
              <a:gd name="connsiteX108" fmla="*/ 5843352 w 8114427"/>
              <a:gd name="connsiteY108" fmla="*/ 1795877 h 5376282"/>
              <a:gd name="connsiteX109" fmla="*/ 5855305 w 8114427"/>
              <a:gd name="connsiteY109" fmla="*/ 1795877 h 5376282"/>
              <a:gd name="connsiteX110" fmla="*/ 5879210 w 8114427"/>
              <a:gd name="connsiteY110" fmla="*/ 1765996 h 5376282"/>
              <a:gd name="connsiteX111" fmla="*/ 6070456 w 8114427"/>
              <a:gd name="connsiteY111" fmla="*/ 1789901 h 5376282"/>
              <a:gd name="connsiteX112" fmla="*/ 6219869 w 8114427"/>
              <a:gd name="connsiteY112" fmla="*/ 1807830 h 5376282"/>
              <a:gd name="connsiteX113" fmla="*/ 6291586 w 8114427"/>
              <a:gd name="connsiteY113" fmla="*/ 1849666 h 5376282"/>
              <a:gd name="connsiteX114" fmla="*/ 6327444 w 8114427"/>
              <a:gd name="connsiteY114" fmla="*/ 1897477 h 5376282"/>
              <a:gd name="connsiteX115" fmla="*/ 6333421 w 8114427"/>
              <a:gd name="connsiteY115" fmla="*/ 1939313 h 5376282"/>
              <a:gd name="connsiteX116" fmla="*/ 6423067 w 8114427"/>
              <a:gd name="connsiteY116" fmla="*/ 1951266 h 5376282"/>
              <a:gd name="connsiteX117" fmla="*/ 6452950 w 8114427"/>
              <a:gd name="connsiteY117" fmla="*/ 2017007 h 5376282"/>
              <a:gd name="connsiteX118" fmla="*/ 6512713 w 8114427"/>
              <a:gd name="connsiteY118" fmla="*/ 2046889 h 5376282"/>
              <a:gd name="connsiteX119" fmla="*/ 6584431 w 8114427"/>
              <a:gd name="connsiteY119" fmla="*/ 2118606 h 5376282"/>
              <a:gd name="connsiteX120" fmla="*/ 6620289 w 8114427"/>
              <a:gd name="connsiteY120" fmla="*/ 2256065 h 5376282"/>
              <a:gd name="connsiteX121" fmla="*/ 6703960 w 8114427"/>
              <a:gd name="connsiteY121" fmla="*/ 2381572 h 5376282"/>
              <a:gd name="connsiteX122" fmla="*/ 6745795 w 8114427"/>
              <a:gd name="connsiteY122" fmla="*/ 2501101 h 5376282"/>
              <a:gd name="connsiteX123" fmla="*/ 6829465 w 8114427"/>
              <a:gd name="connsiteY123" fmla="*/ 2560866 h 5376282"/>
              <a:gd name="connsiteX124" fmla="*/ 6889229 w 8114427"/>
              <a:gd name="connsiteY124" fmla="*/ 2650512 h 5376282"/>
              <a:gd name="connsiteX125" fmla="*/ 6948993 w 8114427"/>
              <a:gd name="connsiteY125" fmla="*/ 2758089 h 5376282"/>
              <a:gd name="connsiteX126" fmla="*/ 6996805 w 8114427"/>
              <a:gd name="connsiteY126" fmla="*/ 2805900 h 5376282"/>
              <a:gd name="connsiteX127" fmla="*/ 7068521 w 8114427"/>
              <a:gd name="connsiteY127" fmla="*/ 2829806 h 5376282"/>
              <a:gd name="connsiteX128" fmla="*/ 7080473 w 8114427"/>
              <a:gd name="connsiteY128" fmla="*/ 2907501 h 5376282"/>
              <a:gd name="connsiteX129" fmla="*/ 7086450 w 8114427"/>
              <a:gd name="connsiteY129" fmla="*/ 2979218 h 5376282"/>
              <a:gd name="connsiteX130" fmla="*/ 7104378 w 8114427"/>
              <a:gd name="connsiteY130" fmla="*/ 3080819 h 5376282"/>
              <a:gd name="connsiteX131" fmla="*/ 7146214 w 8114427"/>
              <a:gd name="connsiteY131" fmla="*/ 3182419 h 5376282"/>
              <a:gd name="connsiteX132" fmla="*/ 7176095 w 8114427"/>
              <a:gd name="connsiteY132" fmla="*/ 3194372 h 5376282"/>
              <a:gd name="connsiteX133" fmla="*/ 7200002 w 8114427"/>
              <a:gd name="connsiteY133" fmla="*/ 3260112 h 5376282"/>
              <a:gd name="connsiteX134" fmla="*/ 7277694 w 8114427"/>
              <a:gd name="connsiteY134" fmla="*/ 3361711 h 5376282"/>
              <a:gd name="connsiteX135" fmla="*/ 7385271 w 8114427"/>
              <a:gd name="connsiteY135" fmla="*/ 3391593 h 5376282"/>
              <a:gd name="connsiteX136" fmla="*/ 7451012 w 8114427"/>
              <a:gd name="connsiteY136" fmla="*/ 3445381 h 5376282"/>
              <a:gd name="connsiteX137" fmla="*/ 7558588 w 8114427"/>
              <a:gd name="connsiteY137" fmla="*/ 3451357 h 5376282"/>
              <a:gd name="connsiteX138" fmla="*/ 7630305 w 8114427"/>
              <a:gd name="connsiteY138" fmla="*/ 3517097 h 5376282"/>
              <a:gd name="connsiteX139" fmla="*/ 7702023 w 8114427"/>
              <a:gd name="connsiteY139" fmla="*/ 3546980 h 5376282"/>
              <a:gd name="connsiteX140" fmla="*/ 7857410 w 8114427"/>
              <a:gd name="connsiteY140" fmla="*/ 3535026 h 5376282"/>
              <a:gd name="connsiteX141" fmla="*/ 7970962 w 8114427"/>
              <a:gd name="connsiteY141" fmla="*/ 3588814 h 5376282"/>
              <a:gd name="connsiteX142" fmla="*/ 8012796 w 8114427"/>
              <a:gd name="connsiteY142" fmla="*/ 3612720 h 5376282"/>
              <a:gd name="connsiteX143" fmla="*/ 8090490 w 8114427"/>
              <a:gd name="connsiteY143" fmla="*/ 3564909 h 5376282"/>
              <a:gd name="connsiteX144" fmla="*/ 8108418 w 8114427"/>
              <a:gd name="connsiteY144" fmla="*/ 3558932 h 5376282"/>
              <a:gd name="connsiteX145" fmla="*/ 8114394 w 8114427"/>
              <a:gd name="connsiteY145" fmla="*/ 3720296 h 5376282"/>
              <a:gd name="connsiteX146" fmla="*/ 8030724 w 8114427"/>
              <a:gd name="connsiteY146" fmla="*/ 3893614 h 5376282"/>
              <a:gd name="connsiteX147" fmla="*/ 7970960 w 8114427"/>
              <a:gd name="connsiteY147" fmla="*/ 4054978 h 5376282"/>
              <a:gd name="connsiteX148" fmla="*/ 7929124 w 8114427"/>
              <a:gd name="connsiteY148" fmla="*/ 4365754 h 5376282"/>
              <a:gd name="connsiteX149" fmla="*/ 7911195 w 8114427"/>
              <a:gd name="connsiteY149" fmla="*/ 4568954 h 5376282"/>
              <a:gd name="connsiteX150" fmla="*/ 7917171 w 8114427"/>
              <a:gd name="connsiteY150" fmla="*/ 4736295 h 5376282"/>
              <a:gd name="connsiteX151" fmla="*/ 7917171 w 8114427"/>
              <a:gd name="connsiteY151" fmla="*/ 4867777 h 5376282"/>
              <a:gd name="connsiteX152" fmla="*/ 7929124 w 8114427"/>
              <a:gd name="connsiteY152" fmla="*/ 5029141 h 5376282"/>
              <a:gd name="connsiteX153" fmla="*/ 7893266 w 8114427"/>
              <a:gd name="connsiteY153" fmla="*/ 5166599 h 5376282"/>
              <a:gd name="connsiteX154" fmla="*/ 7905219 w 8114427"/>
              <a:gd name="connsiteY154" fmla="*/ 5280152 h 5376282"/>
              <a:gd name="connsiteX155" fmla="*/ 7935101 w 8114427"/>
              <a:gd name="connsiteY155" fmla="*/ 5369799 h 5376282"/>
              <a:gd name="connsiteX156" fmla="*/ 7911195 w 8114427"/>
              <a:gd name="connsiteY156" fmla="*/ 5369798 h 5376282"/>
              <a:gd name="connsiteX157" fmla="*/ 7815571 w 8114427"/>
              <a:gd name="connsiteY157" fmla="*/ 5327962 h 5376282"/>
              <a:gd name="connsiteX158" fmla="*/ 7725924 w 8114427"/>
              <a:gd name="connsiteY158" fmla="*/ 5286127 h 5376282"/>
              <a:gd name="connsiteX159" fmla="*/ 7678113 w 8114427"/>
              <a:gd name="connsiteY159" fmla="*/ 5292104 h 5376282"/>
              <a:gd name="connsiteX160" fmla="*/ 7546631 w 8114427"/>
              <a:gd name="connsiteY160" fmla="*/ 5298081 h 5376282"/>
              <a:gd name="connsiteX161" fmla="*/ 7474913 w 8114427"/>
              <a:gd name="connsiteY161" fmla="*/ 5310034 h 5376282"/>
              <a:gd name="connsiteX162" fmla="*/ 7445031 w 8114427"/>
              <a:gd name="connsiteY162" fmla="*/ 5339916 h 5376282"/>
              <a:gd name="connsiteX163" fmla="*/ 7259760 w 8114427"/>
              <a:gd name="connsiteY163" fmla="*/ 5298080 h 5376282"/>
              <a:gd name="connsiteX164" fmla="*/ 7214129 w 8114427"/>
              <a:gd name="connsiteY164" fmla="*/ 5192855 h 5376282"/>
              <a:gd name="connsiteX165" fmla="*/ 7179460 w 8114427"/>
              <a:gd name="connsiteY165" fmla="*/ 5214524 h 5376282"/>
              <a:gd name="connsiteX166" fmla="*/ 7144791 w 8114427"/>
              <a:gd name="connsiteY166" fmla="*/ 5179854 h 5376282"/>
              <a:gd name="connsiteX167" fmla="*/ 7127456 w 8114427"/>
              <a:gd name="connsiteY167" fmla="*/ 5218856 h 5376282"/>
              <a:gd name="connsiteX168" fmla="*/ 6915107 w 8114427"/>
              <a:gd name="connsiteY168" fmla="*/ 5145184 h 5376282"/>
              <a:gd name="connsiteX169" fmla="*/ 6893439 w 8114427"/>
              <a:gd name="connsiteY169" fmla="*/ 5097514 h 5376282"/>
              <a:gd name="connsiteX170" fmla="*/ 6941109 w 8114427"/>
              <a:gd name="connsiteY170" fmla="*/ 5054178 h 5376282"/>
              <a:gd name="connsiteX171" fmla="*/ 6906440 w 8114427"/>
              <a:gd name="connsiteY171" fmla="*/ 4976172 h 5376282"/>
              <a:gd name="connsiteX172" fmla="*/ 6863104 w 8114427"/>
              <a:gd name="connsiteY172" fmla="*/ 4980506 h 5376282"/>
              <a:gd name="connsiteX173" fmla="*/ 6880438 w 8114427"/>
              <a:gd name="connsiteY173" fmla="*/ 4928502 h 5376282"/>
              <a:gd name="connsiteX174" fmla="*/ 6780764 w 8114427"/>
              <a:gd name="connsiteY174" fmla="*/ 4928502 h 5376282"/>
              <a:gd name="connsiteX175" fmla="*/ 6750429 w 8114427"/>
              <a:gd name="connsiteY175" fmla="*/ 4958837 h 5376282"/>
              <a:gd name="connsiteX176" fmla="*/ 6715759 w 8114427"/>
              <a:gd name="connsiteY176" fmla="*/ 4950170 h 5376282"/>
              <a:gd name="connsiteX177" fmla="*/ 6702758 w 8114427"/>
              <a:gd name="connsiteY177" fmla="*/ 4915501 h 5376282"/>
              <a:gd name="connsiteX178" fmla="*/ 6698424 w 8114427"/>
              <a:gd name="connsiteY178" fmla="*/ 4824495 h 5376282"/>
              <a:gd name="connsiteX179" fmla="*/ 6681090 w 8114427"/>
              <a:gd name="connsiteY179" fmla="*/ 4729155 h 5376282"/>
              <a:gd name="connsiteX180" fmla="*/ 6685423 w 8114427"/>
              <a:gd name="connsiteY180" fmla="*/ 4659816 h 5376282"/>
              <a:gd name="connsiteX181" fmla="*/ 6620418 w 8114427"/>
              <a:gd name="connsiteY181" fmla="*/ 4573142 h 5376282"/>
              <a:gd name="connsiteX182" fmla="*/ 6624753 w 8114427"/>
              <a:gd name="connsiteY182" fmla="*/ 4425798 h 5376282"/>
              <a:gd name="connsiteX183" fmla="*/ 6529412 w 8114427"/>
              <a:gd name="connsiteY183" fmla="*/ 4304457 h 5376282"/>
              <a:gd name="connsiteX184" fmla="*/ 6494743 w 8114427"/>
              <a:gd name="connsiteY184" fmla="*/ 4261120 h 5376282"/>
              <a:gd name="connsiteX185" fmla="*/ 6438406 w 8114427"/>
              <a:gd name="connsiteY185" fmla="*/ 4274121 h 5376282"/>
              <a:gd name="connsiteX186" fmla="*/ 6395069 w 8114427"/>
              <a:gd name="connsiteY186" fmla="*/ 4252453 h 5376282"/>
              <a:gd name="connsiteX187" fmla="*/ 6356067 w 8114427"/>
              <a:gd name="connsiteY187" fmla="*/ 4174447 h 5376282"/>
              <a:gd name="connsiteX188" fmla="*/ 6299729 w 8114427"/>
              <a:gd name="connsiteY188" fmla="*/ 4183114 h 5376282"/>
              <a:gd name="connsiteX189" fmla="*/ 6243391 w 8114427"/>
              <a:gd name="connsiteY189" fmla="*/ 4204783 h 5376282"/>
              <a:gd name="connsiteX190" fmla="*/ 6165385 w 8114427"/>
              <a:gd name="connsiteY190" fmla="*/ 4209116 h 5376282"/>
              <a:gd name="connsiteX191" fmla="*/ 6161052 w 8114427"/>
              <a:gd name="connsiteY191" fmla="*/ 4174447 h 5376282"/>
              <a:gd name="connsiteX192" fmla="*/ 6182721 w 8114427"/>
              <a:gd name="connsiteY192" fmla="*/ 4165779 h 5376282"/>
              <a:gd name="connsiteX193" fmla="*/ 6139384 w 8114427"/>
              <a:gd name="connsiteY193" fmla="*/ 4126776 h 5376282"/>
              <a:gd name="connsiteX194" fmla="*/ 6100381 w 8114427"/>
              <a:gd name="connsiteY194" fmla="*/ 4113776 h 5376282"/>
              <a:gd name="connsiteX195" fmla="*/ 6018041 w 8114427"/>
              <a:gd name="connsiteY195" fmla="*/ 4035770 h 5376282"/>
              <a:gd name="connsiteX196" fmla="*/ 5840362 w 8114427"/>
              <a:gd name="connsiteY196" fmla="*/ 4014102 h 5376282"/>
              <a:gd name="connsiteX197" fmla="*/ 5788357 w 8114427"/>
              <a:gd name="connsiteY197" fmla="*/ 4027103 h 5376282"/>
              <a:gd name="connsiteX198" fmla="*/ 5736354 w 8114427"/>
              <a:gd name="connsiteY198" fmla="*/ 4035771 h 5376282"/>
              <a:gd name="connsiteX199" fmla="*/ 5745022 w 8114427"/>
              <a:gd name="connsiteY199" fmla="*/ 4079107 h 5376282"/>
              <a:gd name="connsiteX200" fmla="*/ 5801360 w 8114427"/>
              <a:gd name="connsiteY200" fmla="*/ 4157112 h 5376282"/>
              <a:gd name="connsiteX201" fmla="*/ 5801359 w 8114427"/>
              <a:gd name="connsiteY201" fmla="*/ 4339126 h 5376282"/>
              <a:gd name="connsiteX202" fmla="*/ 5675683 w 8114427"/>
              <a:gd name="connsiteY202" fmla="*/ 4365128 h 5376282"/>
              <a:gd name="connsiteX203" fmla="*/ 5558675 w 8114427"/>
              <a:gd name="connsiteY203" fmla="*/ 4352126 h 5376282"/>
              <a:gd name="connsiteX204" fmla="*/ 5467668 w 8114427"/>
              <a:gd name="connsiteY204" fmla="*/ 4330458 h 5376282"/>
              <a:gd name="connsiteX205" fmla="*/ 5406997 w 8114427"/>
              <a:gd name="connsiteY205" fmla="*/ 4352127 h 5376282"/>
              <a:gd name="connsiteX206" fmla="*/ 5359327 w 8114427"/>
              <a:gd name="connsiteY206" fmla="*/ 4399797 h 5376282"/>
              <a:gd name="connsiteX207" fmla="*/ 5298656 w 8114427"/>
              <a:gd name="connsiteY207" fmla="*/ 4443134 h 5376282"/>
              <a:gd name="connsiteX208" fmla="*/ 5272654 w 8114427"/>
              <a:gd name="connsiteY208" fmla="*/ 4486469 h 5376282"/>
              <a:gd name="connsiteX209" fmla="*/ 5198982 w 8114427"/>
              <a:gd name="connsiteY209" fmla="*/ 4521139 h 5376282"/>
              <a:gd name="connsiteX210" fmla="*/ 5203315 w 8114427"/>
              <a:gd name="connsiteY210" fmla="*/ 4577477 h 5376282"/>
              <a:gd name="connsiteX211" fmla="*/ 5185981 w 8114427"/>
              <a:gd name="connsiteY211" fmla="*/ 4616479 h 5376282"/>
              <a:gd name="connsiteX212" fmla="*/ 5190315 w 8114427"/>
              <a:gd name="connsiteY212" fmla="*/ 4677150 h 5376282"/>
              <a:gd name="connsiteX213" fmla="*/ 5216316 w 8114427"/>
              <a:gd name="connsiteY213" fmla="*/ 4737821 h 5376282"/>
              <a:gd name="connsiteX214" fmla="*/ 5164312 w 8114427"/>
              <a:gd name="connsiteY214" fmla="*/ 4733488 h 5376282"/>
              <a:gd name="connsiteX215" fmla="*/ 5138311 w 8114427"/>
              <a:gd name="connsiteY215" fmla="*/ 4776824 h 5376282"/>
              <a:gd name="connsiteX216" fmla="*/ 5073306 w 8114427"/>
              <a:gd name="connsiteY216" fmla="*/ 4824494 h 5376282"/>
              <a:gd name="connsiteX217" fmla="*/ 5073306 w 8114427"/>
              <a:gd name="connsiteY217" fmla="*/ 4941503 h 5376282"/>
              <a:gd name="connsiteX218" fmla="*/ 5042970 w 8114427"/>
              <a:gd name="connsiteY218" fmla="*/ 4971838 h 5376282"/>
              <a:gd name="connsiteX219" fmla="*/ 5016969 w 8114427"/>
              <a:gd name="connsiteY219" fmla="*/ 5231857 h 5376282"/>
              <a:gd name="connsiteX220" fmla="*/ 4973633 w 8114427"/>
              <a:gd name="connsiteY220" fmla="*/ 5366201 h 5376282"/>
              <a:gd name="connsiteX221" fmla="*/ 4947631 w 8114427"/>
              <a:gd name="connsiteY221" fmla="*/ 5309863 h 5376282"/>
              <a:gd name="connsiteX222" fmla="*/ 4886959 w 8114427"/>
              <a:gd name="connsiteY222" fmla="*/ 5318530 h 5376282"/>
              <a:gd name="connsiteX223" fmla="*/ 4808953 w 8114427"/>
              <a:gd name="connsiteY223" fmla="*/ 5288195 h 5376282"/>
              <a:gd name="connsiteX224" fmla="*/ 4813287 w 8114427"/>
              <a:gd name="connsiteY224" fmla="*/ 5223190 h 5376282"/>
              <a:gd name="connsiteX225" fmla="*/ 4765617 w 8114427"/>
              <a:gd name="connsiteY225" fmla="*/ 5205855 h 5376282"/>
              <a:gd name="connsiteX226" fmla="*/ 4665944 w 8114427"/>
              <a:gd name="connsiteY226" fmla="*/ 5249192 h 5376282"/>
              <a:gd name="connsiteX227" fmla="*/ 4657276 w 8114427"/>
              <a:gd name="connsiteY227" fmla="*/ 5197189 h 5376282"/>
              <a:gd name="connsiteX228" fmla="*/ 4700612 w 8114427"/>
              <a:gd name="connsiteY228" fmla="*/ 5136518 h 5376282"/>
              <a:gd name="connsiteX229" fmla="*/ 4665943 w 8114427"/>
              <a:gd name="connsiteY229" fmla="*/ 5062846 h 5376282"/>
              <a:gd name="connsiteX230" fmla="*/ 4587937 w 8114427"/>
              <a:gd name="connsiteY230" fmla="*/ 5015175 h 5376282"/>
              <a:gd name="connsiteX231" fmla="*/ 4488263 w 8114427"/>
              <a:gd name="connsiteY231" fmla="*/ 5006508 h 5376282"/>
              <a:gd name="connsiteX232" fmla="*/ 4457927 w 8114427"/>
              <a:gd name="connsiteY232" fmla="*/ 5015175 h 5376282"/>
              <a:gd name="connsiteX233" fmla="*/ 4462261 w 8114427"/>
              <a:gd name="connsiteY233" fmla="*/ 5067178 h 5376282"/>
              <a:gd name="connsiteX234" fmla="*/ 4388589 w 8114427"/>
              <a:gd name="connsiteY234" fmla="*/ 5114849 h 5376282"/>
              <a:gd name="connsiteX235" fmla="*/ 4462261 w 8114427"/>
              <a:gd name="connsiteY235" fmla="*/ 5266528 h 5376282"/>
              <a:gd name="connsiteX236" fmla="*/ 4405924 w 8114427"/>
              <a:gd name="connsiteY236" fmla="*/ 5266528 h 5376282"/>
              <a:gd name="connsiteX237" fmla="*/ 4384256 w 8114427"/>
              <a:gd name="connsiteY237" fmla="*/ 5262193 h 5376282"/>
              <a:gd name="connsiteX238" fmla="*/ 4349588 w 8114427"/>
              <a:gd name="connsiteY238" fmla="*/ 5262193 h 5376282"/>
              <a:gd name="connsiteX239" fmla="*/ 4340919 w 8114427"/>
              <a:gd name="connsiteY239" fmla="*/ 5270860 h 5376282"/>
              <a:gd name="connsiteX240" fmla="*/ 4210910 w 8114427"/>
              <a:gd name="connsiteY240" fmla="*/ 5097514 h 5376282"/>
              <a:gd name="connsiteX241" fmla="*/ 4059232 w 8114427"/>
              <a:gd name="connsiteY241" fmla="*/ 4915502 h 5376282"/>
              <a:gd name="connsiteX242" fmla="*/ 4033230 w 8114427"/>
              <a:gd name="connsiteY242" fmla="*/ 4919835 h 5376282"/>
              <a:gd name="connsiteX243" fmla="*/ 3985560 w 8114427"/>
              <a:gd name="connsiteY243" fmla="*/ 4798492 h 5376282"/>
              <a:gd name="connsiteX244" fmla="*/ 3881553 w 8114427"/>
              <a:gd name="connsiteY244" fmla="*/ 4690151 h 5376282"/>
              <a:gd name="connsiteX245" fmla="*/ 3838216 w 8114427"/>
              <a:gd name="connsiteY245" fmla="*/ 4586143 h 5376282"/>
              <a:gd name="connsiteX246" fmla="*/ 3755877 w 8114427"/>
              <a:gd name="connsiteY246" fmla="*/ 4490803 h 5376282"/>
              <a:gd name="connsiteX247" fmla="*/ 3569530 w 8114427"/>
              <a:gd name="connsiteY247" fmla="*/ 4334792 h 5376282"/>
              <a:gd name="connsiteX248" fmla="*/ 3465522 w 8114427"/>
              <a:gd name="connsiteY248" fmla="*/ 4243785 h 5376282"/>
              <a:gd name="connsiteX249" fmla="*/ 3391850 w 8114427"/>
              <a:gd name="connsiteY249" fmla="*/ 4161446 h 5376282"/>
              <a:gd name="connsiteX250" fmla="*/ 3365848 w 8114427"/>
              <a:gd name="connsiteY250" fmla="*/ 4096441 h 5376282"/>
              <a:gd name="connsiteX251" fmla="*/ 3296510 w 8114427"/>
              <a:gd name="connsiteY251" fmla="*/ 4035770 h 5376282"/>
              <a:gd name="connsiteX252" fmla="*/ 3279175 w 8114427"/>
              <a:gd name="connsiteY252" fmla="*/ 3966432 h 5376282"/>
              <a:gd name="connsiteX253" fmla="*/ 3248839 w 8114427"/>
              <a:gd name="connsiteY253" fmla="*/ 3936096 h 5376282"/>
              <a:gd name="connsiteX254" fmla="*/ 3240172 w 8114427"/>
              <a:gd name="connsiteY254" fmla="*/ 3905760 h 5376282"/>
              <a:gd name="connsiteX255" fmla="*/ 3114497 w 8114427"/>
              <a:gd name="connsiteY255" fmla="*/ 3797419 h 5376282"/>
              <a:gd name="connsiteX256" fmla="*/ 2980153 w 8114427"/>
              <a:gd name="connsiteY256" fmla="*/ 3758416 h 5376282"/>
              <a:gd name="connsiteX257" fmla="*/ 2923815 w 8114427"/>
              <a:gd name="connsiteY257" fmla="*/ 3697746 h 5376282"/>
              <a:gd name="connsiteX258" fmla="*/ 2867480 w 8114427"/>
              <a:gd name="connsiteY258" fmla="*/ 3650075 h 5376282"/>
              <a:gd name="connsiteX259" fmla="*/ 2806810 w 8114427"/>
              <a:gd name="connsiteY259" fmla="*/ 3637074 h 5376282"/>
              <a:gd name="connsiteX260" fmla="*/ 2798142 w 8114427"/>
              <a:gd name="connsiteY260" fmla="*/ 3524399 h 5376282"/>
              <a:gd name="connsiteX261" fmla="*/ 2798143 w 8114427"/>
              <a:gd name="connsiteY261" fmla="*/ 3463728 h 5376282"/>
              <a:gd name="connsiteX262" fmla="*/ 2884816 w 8114427"/>
              <a:gd name="connsiteY262" fmla="*/ 3351053 h 5376282"/>
              <a:gd name="connsiteX263" fmla="*/ 2880504 w 8114427"/>
              <a:gd name="connsiteY263" fmla="*/ 3250100 h 5376282"/>
              <a:gd name="connsiteX264" fmla="*/ 2810649 w 8114427"/>
              <a:gd name="connsiteY264" fmla="*/ 3120674 h 5376282"/>
              <a:gd name="connsiteX265" fmla="*/ 2719113 w 8114427"/>
              <a:gd name="connsiteY265" fmla="*/ 3110284 h 5376282"/>
              <a:gd name="connsiteX266" fmla="*/ 2659973 w 8114427"/>
              <a:gd name="connsiteY266" fmla="*/ 3080958 h 5376282"/>
              <a:gd name="connsiteX0" fmla="*/ 1702683 w 8114427"/>
              <a:gd name="connsiteY0" fmla="*/ 4060592 h 5376282"/>
              <a:gd name="connsiteX1" fmla="*/ 1646037 w 8114427"/>
              <a:gd name="connsiteY1" fmla="*/ 3937731 h 5376282"/>
              <a:gd name="connsiteX2" fmla="*/ 1524594 w 8114427"/>
              <a:gd name="connsiteY2" fmla="*/ 3906776 h 5376282"/>
              <a:gd name="connsiteX3" fmla="*/ 1450773 w 8114427"/>
              <a:gd name="connsiteY3" fmla="*/ 3161445 h 5376282"/>
              <a:gd name="connsiteX4" fmla="*/ 1300755 w 8114427"/>
              <a:gd name="connsiteY4" fmla="*/ 3020950 h 5376282"/>
              <a:gd name="connsiteX5" fmla="*/ 1222175 w 8114427"/>
              <a:gd name="connsiteY5" fmla="*/ 2947132 h 5376282"/>
              <a:gd name="connsiteX6" fmla="*/ 1286468 w 8114427"/>
              <a:gd name="connsiteY6" fmla="*/ 2849501 h 5376282"/>
              <a:gd name="connsiteX7" fmla="*/ 1117399 w 8114427"/>
              <a:gd name="connsiteY7" fmla="*/ 2882837 h 5376282"/>
              <a:gd name="connsiteX8" fmla="*/ 1048343 w 8114427"/>
              <a:gd name="connsiteY8" fmla="*/ 2916176 h 5376282"/>
              <a:gd name="connsiteX9" fmla="*/ 903086 w 8114427"/>
              <a:gd name="connsiteY9" fmla="*/ 2778063 h 5376282"/>
              <a:gd name="connsiteX10" fmla="*/ 845937 w 8114427"/>
              <a:gd name="connsiteY10" fmla="*/ 2687575 h 5376282"/>
              <a:gd name="connsiteX11" fmla="*/ 714968 w 8114427"/>
              <a:gd name="connsiteY11" fmla="*/ 2630426 h 5376282"/>
              <a:gd name="connsiteX12" fmla="*/ 703062 w 8114427"/>
              <a:gd name="connsiteY12" fmla="*/ 2544701 h 5376282"/>
              <a:gd name="connsiteX13" fmla="*/ 598286 w 8114427"/>
              <a:gd name="connsiteY13" fmla="*/ 2423257 h 5376282"/>
              <a:gd name="connsiteX14" fmla="*/ 476843 w 8114427"/>
              <a:gd name="connsiteY14" fmla="*/ 2287526 h 5376282"/>
              <a:gd name="connsiteX15" fmla="*/ 622100 w 8114427"/>
              <a:gd name="connsiteY15" fmla="*/ 2330388 h 5376282"/>
              <a:gd name="connsiteX16" fmla="*/ 719731 w 8114427"/>
              <a:gd name="connsiteY16" fmla="*/ 2366107 h 5376282"/>
              <a:gd name="connsiteX17" fmla="*/ 829268 w 8114427"/>
              <a:gd name="connsiteY17" fmla="*/ 2330388 h 5376282"/>
              <a:gd name="connsiteX18" fmla="*/ 933092 w 8114427"/>
              <a:gd name="connsiteY18" fmla="*/ 2462308 h 5376282"/>
              <a:gd name="connsiteX19" fmla="*/ 979286 w 8114427"/>
              <a:gd name="connsiteY19" fmla="*/ 2406588 h 5376282"/>
              <a:gd name="connsiteX20" fmla="*/ 895943 w 8114427"/>
              <a:gd name="connsiteY20" fmla="*/ 2383251 h 5376282"/>
              <a:gd name="connsiteX21" fmla="*/ 897848 w 8114427"/>
              <a:gd name="connsiteY21" fmla="*/ 2294669 h 5376282"/>
              <a:gd name="connsiteX22" fmla="*/ 953093 w 8114427"/>
              <a:gd name="connsiteY22" fmla="*/ 2040828 h 5376282"/>
              <a:gd name="connsiteX23" fmla="*/ 882262 w 8114427"/>
              <a:gd name="connsiteY23" fmla="*/ 1952938 h 5376282"/>
              <a:gd name="connsiteX24" fmla="*/ 819649 w 8114427"/>
              <a:gd name="connsiteY24" fmla="*/ 1842296 h 5376282"/>
              <a:gd name="connsiteX25" fmla="*/ 724892 w 8114427"/>
              <a:gd name="connsiteY25" fmla="*/ 1694990 h 5376282"/>
              <a:gd name="connsiteX26" fmla="*/ 582758 w 8114427"/>
              <a:gd name="connsiteY26" fmla="*/ 1570351 h 5376282"/>
              <a:gd name="connsiteX27" fmla="*/ 490044 w 8114427"/>
              <a:gd name="connsiteY27" fmla="*/ 1461969 h 5376282"/>
              <a:gd name="connsiteX28" fmla="*/ 398787 w 8114427"/>
              <a:gd name="connsiteY28" fmla="*/ 1377494 h 5376282"/>
              <a:gd name="connsiteX29" fmla="*/ 373643 w 8114427"/>
              <a:gd name="connsiteY29" fmla="*/ 1258831 h 5376282"/>
              <a:gd name="connsiteX30" fmla="*/ 379402 w 8114427"/>
              <a:gd name="connsiteY30" fmla="*/ 1151904 h 5376282"/>
              <a:gd name="connsiteX31" fmla="*/ 343327 w 8114427"/>
              <a:gd name="connsiteY31" fmla="*/ 1054238 h 5376282"/>
              <a:gd name="connsiteX32" fmla="*/ 302947 w 8114427"/>
              <a:gd name="connsiteY32" fmla="*/ 996082 h 5376282"/>
              <a:gd name="connsiteX33" fmla="*/ 307902 w 8114427"/>
              <a:gd name="connsiteY33" fmla="*/ 860731 h 5376282"/>
              <a:gd name="connsiteX34" fmla="*/ 218162 w 8114427"/>
              <a:gd name="connsiteY34" fmla="*/ 767429 h 5376282"/>
              <a:gd name="connsiteX35" fmla="*/ 238786 w 8114427"/>
              <a:gd name="connsiteY35" fmla="*/ 673694 h 5376282"/>
              <a:gd name="connsiteX36" fmla="*/ 131859 w 8114427"/>
              <a:gd name="connsiteY36" fmla="*/ 414074 h 5376282"/>
              <a:gd name="connsiteX37" fmla="*/ 179454 w 8114427"/>
              <a:gd name="connsiteY37" fmla="*/ 360503 h 5376282"/>
              <a:gd name="connsiteX38" fmla="*/ 91696 w 8114427"/>
              <a:gd name="connsiteY38" fmla="*/ 241499 h 5376282"/>
              <a:gd name="connsiteX39" fmla="*/ 44535 w 8114427"/>
              <a:gd name="connsiteY39" fmla="*/ 106364 h 5376282"/>
              <a:gd name="connsiteX40" fmla="*/ 73903 w 8114427"/>
              <a:gd name="connsiteY40" fmla="*/ 3029 h 5376282"/>
              <a:gd name="connsiteX41" fmla="*/ 914999 w 8114427"/>
              <a:gd name="connsiteY41" fmla="*/ 32694 h 5376282"/>
              <a:gd name="connsiteX42" fmla="*/ 985387 w 8114427"/>
              <a:gd name="connsiteY42" fmla="*/ 86035 h 5376282"/>
              <a:gd name="connsiteX43" fmla="*/ 1040724 w 8114427"/>
              <a:gd name="connsiteY43" fmla="*/ 212028 h 5376282"/>
              <a:gd name="connsiteX44" fmla="*/ 2217091 w 8114427"/>
              <a:gd name="connsiteY44" fmla="*/ 808490 h 5376282"/>
              <a:gd name="connsiteX45" fmla="*/ 2789562 w 8114427"/>
              <a:gd name="connsiteY45" fmla="*/ 907056 h 5376282"/>
              <a:gd name="connsiteX46" fmla="*/ 3280035 w 8114427"/>
              <a:gd name="connsiteY46" fmla="*/ 953195 h 5376282"/>
              <a:gd name="connsiteX47" fmla="*/ 3494599 w 8114427"/>
              <a:gd name="connsiteY47" fmla="*/ 977101 h 5376282"/>
              <a:gd name="connsiteX48" fmla="*/ 3506552 w 8114427"/>
              <a:gd name="connsiteY48" fmla="*/ 977101 h 5376282"/>
              <a:gd name="connsiteX49" fmla="*/ 3518505 w 8114427"/>
              <a:gd name="connsiteY49" fmla="*/ 779877 h 5376282"/>
              <a:gd name="connsiteX50" fmla="*/ 3518505 w 8114427"/>
              <a:gd name="connsiteY50" fmla="*/ 773901 h 5376282"/>
              <a:gd name="connsiteX51" fmla="*/ 3655964 w 8114427"/>
              <a:gd name="connsiteY51" fmla="*/ 773901 h 5376282"/>
              <a:gd name="connsiteX52" fmla="*/ 4205799 w 8114427"/>
              <a:gd name="connsiteY52" fmla="*/ 821713 h 5376282"/>
              <a:gd name="connsiteX53" fmla="*/ 4241658 w 8114427"/>
              <a:gd name="connsiteY53" fmla="*/ 821713 h 5376282"/>
              <a:gd name="connsiteX54" fmla="*/ 4271540 w 8114427"/>
              <a:gd name="connsiteY54" fmla="*/ 851595 h 5376282"/>
              <a:gd name="connsiteX55" fmla="*/ 4295446 w 8114427"/>
              <a:gd name="connsiteY55" fmla="*/ 905383 h 5376282"/>
              <a:gd name="connsiteX56" fmla="*/ 4301423 w 8114427"/>
              <a:gd name="connsiteY56" fmla="*/ 953195 h 5376282"/>
              <a:gd name="connsiteX57" fmla="*/ 4343258 w 8114427"/>
              <a:gd name="connsiteY57" fmla="*/ 1001007 h 5376282"/>
              <a:gd name="connsiteX58" fmla="*/ 4408999 w 8114427"/>
              <a:gd name="connsiteY58" fmla="*/ 1012960 h 5376282"/>
              <a:gd name="connsiteX59" fmla="*/ 4462787 w 8114427"/>
              <a:gd name="connsiteY59" fmla="*/ 1060772 h 5376282"/>
              <a:gd name="connsiteX60" fmla="*/ 4504623 w 8114427"/>
              <a:gd name="connsiteY60" fmla="*/ 1114560 h 5376282"/>
              <a:gd name="connsiteX61" fmla="*/ 4558411 w 8114427"/>
              <a:gd name="connsiteY61" fmla="*/ 1168348 h 5376282"/>
              <a:gd name="connsiteX62" fmla="*/ 4576340 w 8114427"/>
              <a:gd name="connsiteY62" fmla="*/ 1198230 h 5376282"/>
              <a:gd name="connsiteX63" fmla="*/ 4630129 w 8114427"/>
              <a:gd name="connsiteY63" fmla="*/ 1246042 h 5376282"/>
              <a:gd name="connsiteX64" fmla="*/ 4683917 w 8114427"/>
              <a:gd name="connsiteY64" fmla="*/ 1293854 h 5376282"/>
              <a:gd name="connsiteX65" fmla="*/ 4689893 w 8114427"/>
              <a:gd name="connsiteY65" fmla="*/ 1293854 h 5376282"/>
              <a:gd name="connsiteX66" fmla="*/ 4749658 w 8114427"/>
              <a:gd name="connsiteY66" fmla="*/ 1311783 h 5376282"/>
              <a:gd name="connsiteX67" fmla="*/ 4791493 w 8114427"/>
              <a:gd name="connsiteY67" fmla="*/ 1365572 h 5376282"/>
              <a:gd name="connsiteX68" fmla="*/ 4797470 w 8114427"/>
              <a:gd name="connsiteY68" fmla="*/ 1377524 h 5376282"/>
              <a:gd name="connsiteX69" fmla="*/ 4821376 w 8114427"/>
              <a:gd name="connsiteY69" fmla="*/ 1401430 h 5376282"/>
              <a:gd name="connsiteX70" fmla="*/ 4845281 w 8114427"/>
              <a:gd name="connsiteY70" fmla="*/ 1443266 h 5376282"/>
              <a:gd name="connsiteX71" fmla="*/ 4851258 w 8114427"/>
              <a:gd name="connsiteY71" fmla="*/ 1491077 h 5376282"/>
              <a:gd name="connsiteX72" fmla="*/ 4863211 w 8114427"/>
              <a:gd name="connsiteY72" fmla="*/ 1514983 h 5376282"/>
              <a:gd name="connsiteX73" fmla="*/ 4887117 w 8114427"/>
              <a:gd name="connsiteY73" fmla="*/ 1544866 h 5376282"/>
              <a:gd name="connsiteX74" fmla="*/ 4911023 w 8114427"/>
              <a:gd name="connsiteY74" fmla="*/ 1580724 h 5376282"/>
              <a:gd name="connsiteX75" fmla="*/ 4922976 w 8114427"/>
              <a:gd name="connsiteY75" fmla="*/ 1610607 h 5376282"/>
              <a:gd name="connsiteX76" fmla="*/ 4899070 w 8114427"/>
              <a:gd name="connsiteY76" fmla="*/ 1664395 h 5376282"/>
              <a:gd name="connsiteX77" fmla="*/ 4922976 w 8114427"/>
              <a:gd name="connsiteY77" fmla="*/ 1712207 h 5376282"/>
              <a:gd name="connsiteX78" fmla="*/ 4934929 w 8114427"/>
              <a:gd name="connsiteY78" fmla="*/ 1742089 h 5376282"/>
              <a:gd name="connsiteX79" fmla="*/ 4952858 w 8114427"/>
              <a:gd name="connsiteY79" fmla="*/ 1783924 h 5376282"/>
              <a:gd name="connsiteX80" fmla="*/ 4964811 w 8114427"/>
              <a:gd name="connsiteY80" fmla="*/ 1801854 h 5376282"/>
              <a:gd name="connsiteX81" fmla="*/ 4964811 w 8114427"/>
              <a:gd name="connsiteY81" fmla="*/ 1831736 h 5376282"/>
              <a:gd name="connsiteX82" fmla="*/ 5012623 w 8114427"/>
              <a:gd name="connsiteY82" fmla="*/ 1891501 h 5376282"/>
              <a:gd name="connsiteX83" fmla="*/ 5042505 w 8114427"/>
              <a:gd name="connsiteY83" fmla="*/ 1909430 h 5376282"/>
              <a:gd name="connsiteX84" fmla="*/ 5048481 w 8114427"/>
              <a:gd name="connsiteY84" fmla="*/ 1903454 h 5376282"/>
              <a:gd name="connsiteX85" fmla="*/ 5090317 w 8114427"/>
              <a:gd name="connsiteY85" fmla="*/ 1921383 h 5376282"/>
              <a:gd name="connsiteX86" fmla="*/ 5144105 w 8114427"/>
              <a:gd name="connsiteY86" fmla="*/ 1969195 h 5376282"/>
              <a:gd name="connsiteX87" fmla="*/ 5185940 w 8114427"/>
              <a:gd name="connsiteY87" fmla="*/ 2005054 h 5376282"/>
              <a:gd name="connsiteX88" fmla="*/ 5221799 w 8114427"/>
              <a:gd name="connsiteY88" fmla="*/ 2017007 h 5376282"/>
              <a:gd name="connsiteX89" fmla="*/ 5275587 w 8114427"/>
              <a:gd name="connsiteY89" fmla="*/ 2028960 h 5376282"/>
              <a:gd name="connsiteX90" fmla="*/ 5275587 w 8114427"/>
              <a:gd name="connsiteY90" fmla="*/ 2052866 h 5376282"/>
              <a:gd name="connsiteX91" fmla="*/ 5323399 w 8114427"/>
              <a:gd name="connsiteY91" fmla="*/ 2082748 h 5376282"/>
              <a:gd name="connsiteX92" fmla="*/ 5359258 w 8114427"/>
              <a:gd name="connsiteY92" fmla="*/ 2088724 h 5376282"/>
              <a:gd name="connsiteX93" fmla="*/ 5401093 w 8114427"/>
              <a:gd name="connsiteY93" fmla="*/ 2124583 h 5376282"/>
              <a:gd name="connsiteX94" fmla="*/ 5430976 w 8114427"/>
              <a:gd name="connsiteY94" fmla="*/ 2142513 h 5376282"/>
              <a:gd name="connsiteX95" fmla="*/ 5442929 w 8114427"/>
              <a:gd name="connsiteY95" fmla="*/ 2148489 h 5376282"/>
              <a:gd name="connsiteX96" fmla="*/ 5466834 w 8114427"/>
              <a:gd name="connsiteY96" fmla="*/ 2154466 h 5376282"/>
              <a:gd name="connsiteX97" fmla="*/ 5526599 w 8114427"/>
              <a:gd name="connsiteY97" fmla="*/ 2178372 h 5376282"/>
              <a:gd name="connsiteX98" fmla="*/ 5550505 w 8114427"/>
              <a:gd name="connsiteY98" fmla="*/ 2154466 h 5376282"/>
              <a:gd name="connsiteX99" fmla="*/ 5574411 w 8114427"/>
              <a:gd name="connsiteY99" fmla="*/ 2130560 h 5376282"/>
              <a:gd name="connsiteX100" fmla="*/ 5604293 w 8114427"/>
              <a:gd name="connsiteY100" fmla="*/ 2088724 h 5376282"/>
              <a:gd name="connsiteX101" fmla="*/ 5646129 w 8114427"/>
              <a:gd name="connsiteY101" fmla="*/ 2064819 h 5376282"/>
              <a:gd name="connsiteX102" fmla="*/ 5634176 w 8114427"/>
              <a:gd name="connsiteY102" fmla="*/ 2046889 h 5376282"/>
              <a:gd name="connsiteX103" fmla="*/ 5634176 w 8114427"/>
              <a:gd name="connsiteY103" fmla="*/ 2011030 h 5376282"/>
              <a:gd name="connsiteX104" fmla="*/ 5670034 w 8114427"/>
              <a:gd name="connsiteY104" fmla="*/ 1975172 h 5376282"/>
              <a:gd name="connsiteX105" fmla="*/ 5670034 w 8114427"/>
              <a:gd name="connsiteY105" fmla="*/ 1957242 h 5376282"/>
              <a:gd name="connsiteX106" fmla="*/ 5735776 w 8114427"/>
              <a:gd name="connsiteY106" fmla="*/ 1819783 h 5376282"/>
              <a:gd name="connsiteX107" fmla="*/ 5753705 w 8114427"/>
              <a:gd name="connsiteY107" fmla="*/ 1813807 h 5376282"/>
              <a:gd name="connsiteX108" fmla="*/ 5843352 w 8114427"/>
              <a:gd name="connsiteY108" fmla="*/ 1795877 h 5376282"/>
              <a:gd name="connsiteX109" fmla="*/ 5855305 w 8114427"/>
              <a:gd name="connsiteY109" fmla="*/ 1795877 h 5376282"/>
              <a:gd name="connsiteX110" fmla="*/ 5879210 w 8114427"/>
              <a:gd name="connsiteY110" fmla="*/ 1765996 h 5376282"/>
              <a:gd name="connsiteX111" fmla="*/ 6070456 w 8114427"/>
              <a:gd name="connsiteY111" fmla="*/ 1789901 h 5376282"/>
              <a:gd name="connsiteX112" fmla="*/ 6219869 w 8114427"/>
              <a:gd name="connsiteY112" fmla="*/ 1807830 h 5376282"/>
              <a:gd name="connsiteX113" fmla="*/ 6291586 w 8114427"/>
              <a:gd name="connsiteY113" fmla="*/ 1849666 h 5376282"/>
              <a:gd name="connsiteX114" fmla="*/ 6327444 w 8114427"/>
              <a:gd name="connsiteY114" fmla="*/ 1897477 h 5376282"/>
              <a:gd name="connsiteX115" fmla="*/ 6333421 w 8114427"/>
              <a:gd name="connsiteY115" fmla="*/ 1939313 h 5376282"/>
              <a:gd name="connsiteX116" fmla="*/ 6423067 w 8114427"/>
              <a:gd name="connsiteY116" fmla="*/ 1951266 h 5376282"/>
              <a:gd name="connsiteX117" fmla="*/ 6452950 w 8114427"/>
              <a:gd name="connsiteY117" fmla="*/ 2017007 h 5376282"/>
              <a:gd name="connsiteX118" fmla="*/ 6512713 w 8114427"/>
              <a:gd name="connsiteY118" fmla="*/ 2046889 h 5376282"/>
              <a:gd name="connsiteX119" fmla="*/ 6584431 w 8114427"/>
              <a:gd name="connsiteY119" fmla="*/ 2118606 h 5376282"/>
              <a:gd name="connsiteX120" fmla="*/ 6620289 w 8114427"/>
              <a:gd name="connsiteY120" fmla="*/ 2256065 h 5376282"/>
              <a:gd name="connsiteX121" fmla="*/ 6703960 w 8114427"/>
              <a:gd name="connsiteY121" fmla="*/ 2381572 h 5376282"/>
              <a:gd name="connsiteX122" fmla="*/ 6745795 w 8114427"/>
              <a:gd name="connsiteY122" fmla="*/ 2501101 h 5376282"/>
              <a:gd name="connsiteX123" fmla="*/ 6829465 w 8114427"/>
              <a:gd name="connsiteY123" fmla="*/ 2560866 h 5376282"/>
              <a:gd name="connsiteX124" fmla="*/ 6889229 w 8114427"/>
              <a:gd name="connsiteY124" fmla="*/ 2650512 h 5376282"/>
              <a:gd name="connsiteX125" fmla="*/ 6948993 w 8114427"/>
              <a:gd name="connsiteY125" fmla="*/ 2758089 h 5376282"/>
              <a:gd name="connsiteX126" fmla="*/ 6996805 w 8114427"/>
              <a:gd name="connsiteY126" fmla="*/ 2805900 h 5376282"/>
              <a:gd name="connsiteX127" fmla="*/ 7068521 w 8114427"/>
              <a:gd name="connsiteY127" fmla="*/ 2829806 h 5376282"/>
              <a:gd name="connsiteX128" fmla="*/ 7080473 w 8114427"/>
              <a:gd name="connsiteY128" fmla="*/ 2907501 h 5376282"/>
              <a:gd name="connsiteX129" fmla="*/ 7086450 w 8114427"/>
              <a:gd name="connsiteY129" fmla="*/ 2979218 h 5376282"/>
              <a:gd name="connsiteX130" fmla="*/ 7104378 w 8114427"/>
              <a:gd name="connsiteY130" fmla="*/ 3080819 h 5376282"/>
              <a:gd name="connsiteX131" fmla="*/ 7146214 w 8114427"/>
              <a:gd name="connsiteY131" fmla="*/ 3182419 h 5376282"/>
              <a:gd name="connsiteX132" fmla="*/ 7176095 w 8114427"/>
              <a:gd name="connsiteY132" fmla="*/ 3194372 h 5376282"/>
              <a:gd name="connsiteX133" fmla="*/ 7200002 w 8114427"/>
              <a:gd name="connsiteY133" fmla="*/ 3260112 h 5376282"/>
              <a:gd name="connsiteX134" fmla="*/ 7277694 w 8114427"/>
              <a:gd name="connsiteY134" fmla="*/ 3361711 h 5376282"/>
              <a:gd name="connsiteX135" fmla="*/ 7385271 w 8114427"/>
              <a:gd name="connsiteY135" fmla="*/ 3391593 h 5376282"/>
              <a:gd name="connsiteX136" fmla="*/ 7451012 w 8114427"/>
              <a:gd name="connsiteY136" fmla="*/ 3445381 h 5376282"/>
              <a:gd name="connsiteX137" fmla="*/ 7558588 w 8114427"/>
              <a:gd name="connsiteY137" fmla="*/ 3451357 h 5376282"/>
              <a:gd name="connsiteX138" fmla="*/ 7630305 w 8114427"/>
              <a:gd name="connsiteY138" fmla="*/ 3517097 h 5376282"/>
              <a:gd name="connsiteX139" fmla="*/ 7702023 w 8114427"/>
              <a:gd name="connsiteY139" fmla="*/ 3546980 h 5376282"/>
              <a:gd name="connsiteX140" fmla="*/ 7857410 w 8114427"/>
              <a:gd name="connsiteY140" fmla="*/ 3535026 h 5376282"/>
              <a:gd name="connsiteX141" fmla="*/ 7970962 w 8114427"/>
              <a:gd name="connsiteY141" fmla="*/ 3588814 h 5376282"/>
              <a:gd name="connsiteX142" fmla="*/ 8012796 w 8114427"/>
              <a:gd name="connsiteY142" fmla="*/ 3612720 h 5376282"/>
              <a:gd name="connsiteX143" fmla="*/ 8090490 w 8114427"/>
              <a:gd name="connsiteY143" fmla="*/ 3564909 h 5376282"/>
              <a:gd name="connsiteX144" fmla="*/ 8108418 w 8114427"/>
              <a:gd name="connsiteY144" fmla="*/ 3558932 h 5376282"/>
              <a:gd name="connsiteX145" fmla="*/ 8114394 w 8114427"/>
              <a:gd name="connsiteY145" fmla="*/ 3720296 h 5376282"/>
              <a:gd name="connsiteX146" fmla="*/ 8030724 w 8114427"/>
              <a:gd name="connsiteY146" fmla="*/ 3893614 h 5376282"/>
              <a:gd name="connsiteX147" fmla="*/ 7970960 w 8114427"/>
              <a:gd name="connsiteY147" fmla="*/ 4054978 h 5376282"/>
              <a:gd name="connsiteX148" fmla="*/ 7929124 w 8114427"/>
              <a:gd name="connsiteY148" fmla="*/ 4365754 h 5376282"/>
              <a:gd name="connsiteX149" fmla="*/ 7911195 w 8114427"/>
              <a:gd name="connsiteY149" fmla="*/ 4568954 h 5376282"/>
              <a:gd name="connsiteX150" fmla="*/ 7917171 w 8114427"/>
              <a:gd name="connsiteY150" fmla="*/ 4736295 h 5376282"/>
              <a:gd name="connsiteX151" fmla="*/ 7917171 w 8114427"/>
              <a:gd name="connsiteY151" fmla="*/ 4867777 h 5376282"/>
              <a:gd name="connsiteX152" fmla="*/ 7929124 w 8114427"/>
              <a:gd name="connsiteY152" fmla="*/ 5029141 h 5376282"/>
              <a:gd name="connsiteX153" fmla="*/ 7893266 w 8114427"/>
              <a:gd name="connsiteY153" fmla="*/ 5166599 h 5376282"/>
              <a:gd name="connsiteX154" fmla="*/ 7905219 w 8114427"/>
              <a:gd name="connsiteY154" fmla="*/ 5280152 h 5376282"/>
              <a:gd name="connsiteX155" fmla="*/ 7935101 w 8114427"/>
              <a:gd name="connsiteY155" fmla="*/ 5369799 h 5376282"/>
              <a:gd name="connsiteX156" fmla="*/ 7911195 w 8114427"/>
              <a:gd name="connsiteY156" fmla="*/ 5369798 h 5376282"/>
              <a:gd name="connsiteX157" fmla="*/ 7815571 w 8114427"/>
              <a:gd name="connsiteY157" fmla="*/ 5327962 h 5376282"/>
              <a:gd name="connsiteX158" fmla="*/ 7725924 w 8114427"/>
              <a:gd name="connsiteY158" fmla="*/ 5286127 h 5376282"/>
              <a:gd name="connsiteX159" fmla="*/ 7678113 w 8114427"/>
              <a:gd name="connsiteY159" fmla="*/ 5292104 h 5376282"/>
              <a:gd name="connsiteX160" fmla="*/ 7546631 w 8114427"/>
              <a:gd name="connsiteY160" fmla="*/ 5298081 h 5376282"/>
              <a:gd name="connsiteX161" fmla="*/ 7474913 w 8114427"/>
              <a:gd name="connsiteY161" fmla="*/ 5310034 h 5376282"/>
              <a:gd name="connsiteX162" fmla="*/ 7445031 w 8114427"/>
              <a:gd name="connsiteY162" fmla="*/ 5339916 h 5376282"/>
              <a:gd name="connsiteX163" fmla="*/ 7259760 w 8114427"/>
              <a:gd name="connsiteY163" fmla="*/ 5298080 h 5376282"/>
              <a:gd name="connsiteX164" fmla="*/ 7214129 w 8114427"/>
              <a:gd name="connsiteY164" fmla="*/ 5192855 h 5376282"/>
              <a:gd name="connsiteX165" fmla="*/ 7179460 w 8114427"/>
              <a:gd name="connsiteY165" fmla="*/ 5214524 h 5376282"/>
              <a:gd name="connsiteX166" fmla="*/ 7144791 w 8114427"/>
              <a:gd name="connsiteY166" fmla="*/ 5179854 h 5376282"/>
              <a:gd name="connsiteX167" fmla="*/ 7127456 w 8114427"/>
              <a:gd name="connsiteY167" fmla="*/ 5218856 h 5376282"/>
              <a:gd name="connsiteX168" fmla="*/ 6915107 w 8114427"/>
              <a:gd name="connsiteY168" fmla="*/ 5145184 h 5376282"/>
              <a:gd name="connsiteX169" fmla="*/ 6893439 w 8114427"/>
              <a:gd name="connsiteY169" fmla="*/ 5097514 h 5376282"/>
              <a:gd name="connsiteX170" fmla="*/ 6941109 w 8114427"/>
              <a:gd name="connsiteY170" fmla="*/ 5054178 h 5376282"/>
              <a:gd name="connsiteX171" fmla="*/ 6906440 w 8114427"/>
              <a:gd name="connsiteY171" fmla="*/ 4976172 h 5376282"/>
              <a:gd name="connsiteX172" fmla="*/ 6863104 w 8114427"/>
              <a:gd name="connsiteY172" fmla="*/ 4980506 h 5376282"/>
              <a:gd name="connsiteX173" fmla="*/ 6880438 w 8114427"/>
              <a:gd name="connsiteY173" fmla="*/ 4928502 h 5376282"/>
              <a:gd name="connsiteX174" fmla="*/ 6780764 w 8114427"/>
              <a:gd name="connsiteY174" fmla="*/ 4928502 h 5376282"/>
              <a:gd name="connsiteX175" fmla="*/ 6750429 w 8114427"/>
              <a:gd name="connsiteY175" fmla="*/ 4958837 h 5376282"/>
              <a:gd name="connsiteX176" fmla="*/ 6715759 w 8114427"/>
              <a:gd name="connsiteY176" fmla="*/ 4950170 h 5376282"/>
              <a:gd name="connsiteX177" fmla="*/ 6702758 w 8114427"/>
              <a:gd name="connsiteY177" fmla="*/ 4915501 h 5376282"/>
              <a:gd name="connsiteX178" fmla="*/ 6698424 w 8114427"/>
              <a:gd name="connsiteY178" fmla="*/ 4824495 h 5376282"/>
              <a:gd name="connsiteX179" fmla="*/ 6681090 w 8114427"/>
              <a:gd name="connsiteY179" fmla="*/ 4729155 h 5376282"/>
              <a:gd name="connsiteX180" fmla="*/ 6685423 w 8114427"/>
              <a:gd name="connsiteY180" fmla="*/ 4659816 h 5376282"/>
              <a:gd name="connsiteX181" fmla="*/ 6620418 w 8114427"/>
              <a:gd name="connsiteY181" fmla="*/ 4573142 h 5376282"/>
              <a:gd name="connsiteX182" fmla="*/ 6624753 w 8114427"/>
              <a:gd name="connsiteY182" fmla="*/ 4425798 h 5376282"/>
              <a:gd name="connsiteX183" fmla="*/ 6529412 w 8114427"/>
              <a:gd name="connsiteY183" fmla="*/ 4304457 h 5376282"/>
              <a:gd name="connsiteX184" fmla="*/ 6494743 w 8114427"/>
              <a:gd name="connsiteY184" fmla="*/ 4261120 h 5376282"/>
              <a:gd name="connsiteX185" fmla="*/ 6438406 w 8114427"/>
              <a:gd name="connsiteY185" fmla="*/ 4274121 h 5376282"/>
              <a:gd name="connsiteX186" fmla="*/ 6395069 w 8114427"/>
              <a:gd name="connsiteY186" fmla="*/ 4252453 h 5376282"/>
              <a:gd name="connsiteX187" fmla="*/ 6356067 w 8114427"/>
              <a:gd name="connsiteY187" fmla="*/ 4174447 h 5376282"/>
              <a:gd name="connsiteX188" fmla="*/ 6299729 w 8114427"/>
              <a:gd name="connsiteY188" fmla="*/ 4183114 h 5376282"/>
              <a:gd name="connsiteX189" fmla="*/ 6243391 w 8114427"/>
              <a:gd name="connsiteY189" fmla="*/ 4204783 h 5376282"/>
              <a:gd name="connsiteX190" fmla="*/ 6165385 w 8114427"/>
              <a:gd name="connsiteY190" fmla="*/ 4209116 h 5376282"/>
              <a:gd name="connsiteX191" fmla="*/ 6161052 w 8114427"/>
              <a:gd name="connsiteY191" fmla="*/ 4174447 h 5376282"/>
              <a:gd name="connsiteX192" fmla="*/ 6182721 w 8114427"/>
              <a:gd name="connsiteY192" fmla="*/ 4165779 h 5376282"/>
              <a:gd name="connsiteX193" fmla="*/ 6139384 w 8114427"/>
              <a:gd name="connsiteY193" fmla="*/ 4126776 h 5376282"/>
              <a:gd name="connsiteX194" fmla="*/ 6100381 w 8114427"/>
              <a:gd name="connsiteY194" fmla="*/ 4113776 h 5376282"/>
              <a:gd name="connsiteX195" fmla="*/ 6018041 w 8114427"/>
              <a:gd name="connsiteY195" fmla="*/ 4035770 h 5376282"/>
              <a:gd name="connsiteX196" fmla="*/ 5840362 w 8114427"/>
              <a:gd name="connsiteY196" fmla="*/ 4014102 h 5376282"/>
              <a:gd name="connsiteX197" fmla="*/ 5788357 w 8114427"/>
              <a:gd name="connsiteY197" fmla="*/ 4027103 h 5376282"/>
              <a:gd name="connsiteX198" fmla="*/ 5736354 w 8114427"/>
              <a:gd name="connsiteY198" fmla="*/ 4035771 h 5376282"/>
              <a:gd name="connsiteX199" fmla="*/ 5745022 w 8114427"/>
              <a:gd name="connsiteY199" fmla="*/ 4079107 h 5376282"/>
              <a:gd name="connsiteX200" fmla="*/ 5801360 w 8114427"/>
              <a:gd name="connsiteY200" fmla="*/ 4157112 h 5376282"/>
              <a:gd name="connsiteX201" fmla="*/ 5801359 w 8114427"/>
              <a:gd name="connsiteY201" fmla="*/ 4339126 h 5376282"/>
              <a:gd name="connsiteX202" fmla="*/ 5675683 w 8114427"/>
              <a:gd name="connsiteY202" fmla="*/ 4365128 h 5376282"/>
              <a:gd name="connsiteX203" fmla="*/ 5558675 w 8114427"/>
              <a:gd name="connsiteY203" fmla="*/ 4352126 h 5376282"/>
              <a:gd name="connsiteX204" fmla="*/ 5467668 w 8114427"/>
              <a:gd name="connsiteY204" fmla="*/ 4330458 h 5376282"/>
              <a:gd name="connsiteX205" fmla="*/ 5406997 w 8114427"/>
              <a:gd name="connsiteY205" fmla="*/ 4352127 h 5376282"/>
              <a:gd name="connsiteX206" fmla="*/ 5359327 w 8114427"/>
              <a:gd name="connsiteY206" fmla="*/ 4399797 h 5376282"/>
              <a:gd name="connsiteX207" fmla="*/ 5298656 w 8114427"/>
              <a:gd name="connsiteY207" fmla="*/ 4443134 h 5376282"/>
              <a:gd name="connsiteX208" fmla="*/ 5272654 w 8114427"/>
              <a:gd name="connsiteY208" fmla="*/ 4486469 h 5376282"/>
              <a:gd name="connsiteX209" fmla="*/ 5198982 w 8114427"/>
              <a:gd name="connsiteY209" fmla="*/ 4521139 h 5376282"/>
              <a:gd name="connsiteX210" fmla="*/ 5203315 w 8114427"/>
              <a:gd name="connsiteY210" fmla="*/ 4577477 h 5376282"/>
              <a:gd name="connsiteX211" fmla="*/ 5185981 w 8114427"/>
              <a:gd name="connsiteY211" fmla="*/ 4616479 h 5376282"/>
              <a:gd name="connsiteX212" fmla="*/ 5190315 w 8114427"/>
              <a:gd name="connsiteY212" fmla="*/ 4677150 h 5376282"/>
              <a:gd name="connsiteX213" fmla="*/ 5216316 w 8114427"/>
              <a:gd name="connsiteY213" fmla="*/ 4737821 h 5376282"/>
              <a:gd name="connsiteX214" fmla="*/ 5164312 w 8114427"/>
              <a:gd name="connsiteY214" fmla="*/ 4733488 h 5376282"/>
              <a:gd name="connsiteX215" fmla="*/ 5138311 w 8114427"/>
              <a:gd name="connsiteY215" fmla="*/ 4776824 h 5376282"/>
              <a:gd name="connsiteX216" fmla="*/ 5073306 w 8114427"/>
              <a:gd name="connsiteY216" fmla="*/ 4824494 h 5376282"/>
              <a:gd name="connsiteX217" fmla="*/ 5073306 w 8114427"/>
              <a:gd name="connsiteY217" fmla="*/ 4941503 h 5376282"/>
              <a:gd name="connsiteX218" fmla="*/ 5042970 w 8114427"/>
              <a:gd name="connsiteY218" fmla="*/ 4971838 h 5376282"/>
              <a:gd name="connsiteX219" fmla="*/ 5016969 w 8114427"/>
              <a:gd name="connsiteY219" fmla="*/ 5231857 h 5376282"/>
              <a:gd name="connsiteX220" fmla="*/ 4973633 w 8114427"/>
              <a:gd name="connsiteY220" fmla="*/ 5366201 h 5376282"/>
              <a:gd name="connsiteX221" fmla="*/ 4947631 w 8114427"/>
              <a:gd name="connsiteY221" fmla="*/ 5309863 h 5376282"/>
              <a:gd name="connsiteX222" fmla="*/ 4886959 w 8114427"/>
              <a:gd name="connsiteY222" fmla="*/ 5318530 h 5376282"/>
              <a:gd name="connsiteX223" fmla="*/ 4808953 w 8114427"/>
              <a:gd name="connsiteY223" fmla="*/ 5288195 h 5376282"/>
              <a:gd name="connsiteX224" fmla="*/ 4813287 w 8114427"/>
              <a:gd name="connsiteY224" fmla="*/ 5223190 h 5376282"/>
              <a:gd name="connsiteX225" fmla="*/ 4765617 w 8114427"/>
              <a:gd name="connsiteY225" fmla="*/ 5205855 h 5376282"/>
              <a:gd name="connsiteX226" fmla="*/ 4665944 w 8114427"/>
              <a:gd name="connsiteY226" fmla="*/ 5249192 h 5376282"/>
              <a:gd name="connsiteX227" fmla="*/ 4657276 w 8114427"/>
              <a:gd name="connsiteY227" fmla="*/ 5197189 h 5376282"/>
              <a:gd name="connsiteX228" fmla="*/ 4700612 w 8114427"/>
              <a:gd name="connsiteY228" fmla="*/ 5136518 h 5376282"/>
              <a:gd name="connsiteX229" fmla="*/ 4665943 w 8114427"/>
              <a:gd name="connsiteY229" fmla="*/ 5062846 h 5376282"/>
              <a:gd name="connsiteX230" fmla="*/ 4587937 w 8114427"/>
              <a:gd name="connsiteY230" fmla="*/ 5015175 h 5376282"/>
              <a:gd name="connsiteX231" fmla="*/ 4488263 w 8114427"/>
              <a:gd name="connsiteY231" fmla="*/ 5006508 h 5376282"/>
              <a:gd name="connsiteX232" fmla="*/ 4457927 w 8114427"/>
              <a:gd name="connsiteY232" fmla="*/ 5015175 h 5376282"/>
              <a:gd name="connsiteX233" fmla="*/ 4462261 w 8114427"/>
              <a:gd name="connsiteY233" fmla="*/ 5067178 h 5376282"/>
              <a:gd name="connsiteX234" fmla="*/ 4388589 w 8114427"/>
              <a:gd name="connsiteY234" fmla="*/ 5114849 h 5376282"/>
              <a:gd name="connsiteX235" fmla="*/ 4462261 w 8114427"/>
              <a:gd name="connsiteY235" fmla="*/ 5266528 h 5376282"/>
              <a:gd name="connsiteX236" fmla="*/ 4405924 w 8114427"/>
              <a:gd name="connsiteY236" fmla="*/ 5266528 h 5376282"/>
              <a:gd name="connsiteX237" fmla="*/ 4384256 w 8114427"/>
              <a:gd name="connsiteY237" fmla="*/ 5262193 h 5376282"/>
              <a:gd name="connsiteX238" fmla="*/ 4349588 w 8114427"/>
              <a:gd name="connsiteY238" fmla="*/ 5262193 h 5376282"/>
              <a:gd name="connsiteX239" fmla="*/ 4340919 w 8114427"/>
              <a:gd name="connsiteY239" fmla="*/ 5270860 h 5376282"/>
              <a:gd name="connsiteX240" fmla="*/ 4210910 w 8114427"/>
              <a:gd name="connsiteY240" fmla="*/ 5097514 h 5376282"/>
              <a:gd name="connsiteX241" fmla="*/ 4059232 w 8114427"/>
              <a:gd name="connsiteY241" fmla="*/ 4915502 h 5376282"/>
              <a:gd name="connsiteX242" fmla="*/ 4033230 w 8114427"/>
              <a:gd name="connsiteY242" fmla="*/ 4919835 h 5376282"/>
              <a:gd name="connsiteX243" fmla="*/ 3985560 w 8114427"/>
              <a:gd name="connsiteY243" fmla="*/ 4798492 h 5376282"/>
              <a:gd name="connsiteX244" fmla="*/ 3881553 w 8114427"/>
              <a:gd name="connsiteY244" fmla="*/ 4690151 h 5376282"/>
              <a:gd name="connsiteX245" fmla="*/ 3838216 w 8114427"/>
              <a:gd name="connsiteY245" fmla="*/ 4586143 h 5376282"/>
              <a:gd name="connsiteX246" fmla="*/ 3755877 w 8114427"/>
              <a:gd name="connsiteY246" fmla="*/ 4490803 h 5376282"/>
              <a:gd name="connsiteX247" fmla="*/ 3569530 w 8114427"/>
              <a:gd name="connsiteY247" fmla="*/ 4334792 h 5376282"/>
              <a:gd name="connsiteX248" fmla="*/ 3465522 w 8114427"/>
              <a:gd name="connsiteY248" fmla="*/ 4243785 h 5376282"/>
              <a:gd name="connsiteX249" fmla="*/ 3391850 w 8114427"/>
              <a:gd name="connsiteY249" fmla="*/ 4161446 h 5376282"/>
              <a:gd name="connsiteX250" fmla="*/ 3365848 w 8114427"/>
              <a:gd name="connsiteY250" fmla="*/ 4096441 h 5376282"/>
              <a:gd name="connsiteX251" fmla="*/ 3296510 w 8114427"/>
              <a:gd name="connsiteY251" fmla="*/ 4035770 h 5376282"/>
              <a:gd name="connsiteX252" fmla="*/ 3279175 w 8114427"/>
              <a:gd name="connsiteY252" fmla="*/ 3966432 h 5376282"/>
              <a:gd name="connsiteX253" fmla="*/ 3248839 w 8114427"/>
              <a:gd name="connsiteY253" fmla="*/ 3936096 h 5376282"/>
              <a:gd name="connsiteX254" fmla="*/ 3240172 w 8114427"/>
              <a:gd name="connsiteY254" fmla="*/ 3905760 h 5376282"/>
              <a:gd name="connsiteX255" fmla="*/ 3114497 w 8114427"/>
              <a:gd name="connsiteY255" fmla="*/ 3797419 h 5376282"/>
              <a:gd name="connsiteX256" fmla="*/ 2980153 w 8114427"/>
              <a:gd name="connsiteY256" fmla="*/ 3758416 h 5376282"/>
              <a:gd name="connsiteX257" fmla="*/ 2923815 w 8114427"/>
              <a:gd name="connsiteY257" fmla="*/ 3697746 h 5376282"/>
              <a:gd name="connsiteX258" fmla="*/ 2867480 w 8114427"/>
              <a:gd name="connsiteY258" fmla="*/ 3650075 h 5376282"/>
              <a:gd name="connsiteX259" fmla="*/ 2806810 w 8114427"/>
              <a:gd name="connsiteY259" fmla="*/ 3637074 h 5376282"/>
              <a:gd name="connsiteX260" fmla="*/ 2798142 w 8114427"/>
              <a:gd name="connsiteY260" fmla="*/ 3524399 h 5376282"/>
              <a:gd name="connsiteX261" fmla="*/ 2798143 w 8114427"/>
              <a:gd name="connsiteY261" fmla="*/ 3463728 h 5376282"/>
              <a:gd name="connsiteX262" fmla="*/ 2884816 w 8114427"/>
              <a:gd name="connsiteY262" fmla="*/ 3351053 h 5376282"/>
              <a:gd name="connsiteX263" fmla="*/ 2880504 w 8114427"/>
              <a:gd name="connsiteY263" fmla="*/ 3250100 h 5376282"/>
              <a:gd name="connsiteX264" fmla="*/ 2810649 w 8114427"/>
              <a:gd name="connsiteY264" fmla="*/ 3120674 h 5376282"/>
              <a:gd name="connsiteX265" fmla="*/ 2719113 w 8114427"/>
              <a:gd name="connsiteY265" fmla="*/ 3110284 h 5376282"/>
              <a:gd name="connsiteX266" fmla="*/ 2659973 w 8114427"/>
              <a:gd name="connsiteY266" fmla="*/ 3080958 h 5376282"/>
              <a:gd name="connsiteX0" fmla="*/ 1702683 w 8114427"/>
              <a:gd name="connsiteY0" fmla="*/ 4060592 h 5376282"/>
              <a:gd name="connsiteX1" fmla="*/ 1646037 w 8114427"/>
              <a:gd name="connsiteY1" fmla="*/ 3937731 h 5376282"/>
              <a:gd name="connsiteX2" fmla="*/ 1524594 w 8114427"/>
              <a:gd name="connsiteY2" fmla="*/ 3906776 h 5376282"/>
              <a:gd name="connsiteX3" fmla="*/ 1450773 w 8114427"/>
              <a:gd name="connsiteY3" fmla="*/ 3161445 h 5376282"/>
              <a:gd name="connsiteX4" fmla="*/ 1300755 w 8114427"/>
              <a:gd name="connsiteY4" fmla="*/ 3020950 h 5376282"/>
              <a:gd name="connsiteX5" fmla="*/ 1222175 w 8114427"/>
              <a:gd name="connsiteY5" fmla="*/ 2947132 h 5376282"/>
              <a:gd name="connsiteX6" fmla="*/ 1286468 w 8114427"/>
              <a:gd name="connsiteY6" fmla="*/ 2849501 h 5376282"/>
              <a:gd name="connsiteX7" fmla="*/ 1117399 w 8114427"/>
              <a:gd name="connsiteY7" fmla="*/ 2882837 h 5376282"/>
              <a:gd name="connsiteX8" fmla="*/ 1048343 w 8114427"/>
              <a:gd name="connsiteY8" fmla="*/ 2916176 h 5376282"/>
              <a:gd name="connsiteX9" fmla="*/ 903086 w 8114427"/>
              <a:gd name="connsiteY9" fmla="*/ 2778063 h 5376282"/>
              <a:gd name="connsiteX10" fmla="*/ 845937 w 8114427"/>
              <a:gd name="connsiteY10" fmla="*/ 2687575 h 5376282"/>
              <a:gd name="connsiteX11" fmla="*/ 714968 w 8114427"/>
              <a:gd name="connsiteY11" fmla="*/ 2630426 h 5376282"/>
              <a:gd name="connsiteX12" fmla="*/ 703062 w 8114427"/>
              <a:gd name="connsiteY12" fmla="*/ 2544701 h 5376282"/>
              <a:gd name="connsiteX13" fmla="*/ 598286 w 8114427"/>
              <a:gd name="connsiteY13" fmla="*/ 2423257 h 5376282"/>
              <a:gd name="connsiteX14" fmla="*/ 476843 w 8114427"/>
              <a:gd name="connsiteY14" fmla="*/ 2287526 h 5376282"/>
              <a:gd name="connsiteX15" fmla="*/ 622100 w 8114427"/>
              <a:gd name="connsiteY15" fmla="*/ 2330388 h 5376282"/>
              <a:gd name="connsiteX16" fmla="*/ 719731 w 8114427"/>
              <a:gd name="connsiteY16" fmla="*/ 2366107 h 5376282"/>
              <a:gd name="connsiteX17" fmla="*/ 829268 w 8114427"/>
              <a:gd name="connsiteY17" fmla="*/ 2330388 h 5376282"/>
              <a:gd name="connsiteX18" fmla="*/ 933092 w 8114427"/>
              <a:gd name="connsiteY18" fmla="*/ 2462308 h 5376282"/>
              <a:gd name="connsiteX19" fmla="*/ 979286 w 8114427"/>
              <a:gd name="connsiteY19" fmla="*/ 2406588 h 5376282"/>
              <a:gd name="connsiteX20" fmla="*/ 895943 w 8114427"/>
              <a:gd name="connsiteY20" fmla="*/ 2383251 h 5376282"/>
              <a:gd name="connsiteX21" fmla="*/ 897848 w 8114427"/>
              <a:gd name="connsiteY21" fmla="*/ 2294669 h 5376282"/>
              <a:gd name="connsiteX22" fmla="*/ 953093 w 8114427"/>
              <a:gd name="connsiteY22" fmla="*/ 2040828 h 5376282"/>
              <a:gd name="connsiteX23" fmla="*/ 882262 w 8114427"/>
              <a:gd name="connsiteY23" fmla="*/ 1952938 h 5376282"/>
              <a:gd name="connsiteX24" fmla="*/ 819649 w 8114427"/>
              <a:gd name="connsiteY24" fmla="*/ 1842296 h 5376282"/>
              <a:gd name="connsiteX25" fmla="*/ 724892 w 8114427"/>
              <a:gd name="connsiteY25" fmla="*/ 1694990 h 5376282"/>
              <a:gd name="connsiteX26" fmla="*/ 582758 w 8114427"/>
              <a:gd name="connsiteY26" fmla="*/ 1570351 h 5376282"/>
              <a:gd name="connsiteX27" fmla="*/ 490044 w 8114427"/>
              <a:gd name="connsiteY27" fmla="*/ 1461969 h 5376282"/>
              <a:gd name="connsiteX28" fmla="*/ 398787 w 8114427"/>
              <a:gd name="connsiteY28" fmla="*/ 1377494 h 5376282"/>
              <a:gd name="connsiteX29" fmla="*/ 373643 w 8114427"/>
              <a:gd name="connsiteY29" fmla="*/ 1258831 h 5376282"/>
              <a:gd name="connsiteX30" fmla="*/ 379402 w 8114427"/>
              <a:gd name="connsiteY30" fmla="*/ 1151904 h 5376282"/>
              <a:gd name="connsiteX31" fmla="*/ 343327 w 8114427"/>
              <a:gd name="connsiteY31" fmla="*/ 1054238 h 5376282"/>
              <a:gd name="connsiteX32" fmla="*/ 302947 w 8114427"/>
              <a:gd name="connsiteY32" fmla="*/ 996082 h 5376282"/>
              <a:gd name="connsiteX33" fmla="*/ 307902 w 8114427"/>
              <a:gd name="connsiteY33" fmla="*/ 860731 h 5376282"/>
              <a:gd name="connsiteX34" fmla="*/ 218162 w 8114427"/>
              <a:gd name="connsiteY34" fmla="*/ 767429 h 5376282"/>
              <a:gd name="connsiteX35" fmla="*/ 238786 w 8114427"/>
              <a:gd name="connsiteY35" fmla="*/ 673694 h 5376282"/>
              <a:gd name="connsiteX36" fmla="*/ 131859 w 8114427"/>
              <a:gd name="connsiteY36" fmla="*/ 414074 h 5376282"/>
              <a:gd name="connsiteX37" fmla="*/ 179454 w 8114427"/>
              <a:gd name="connsiteY37" fmla="*/ 360503 h 5376282"/>
              <a:gd name="connsiteX38" fmla="*/ 91696 w 8114427"/>
              <a:gd name="connsiteY38" fmla="*/ 241499 h 5376282"/>
              <a:gd name="connsiteX39" fmla="*/ 44535 w 8114427"/>
              <a:gd name="connsiteY39" fmla="*/ 106364 h 5376282"/>
              <a:gd name="connsiteX40" fmla="*/ 73903 w 8114427"/>
              <a:gd name="connsiteY40" fmla="*/ 3029 h 5376282"/>
              <a:gd name="connsiteX41" fmla="*/ 914999 w 8114427"/>
              <a:gd name="connsiteY41" fmla="*/ 32694 h 5376282"/>
              <a:gd name="connsiteX42" fmla="*/ 985387 w 8114427"/>
              <a:gd name="connsiteY42" fmla="*/ 86035 h 5376282"/>
              <a:gd name="connsiteX43" fmla="*/ 1040724 w 8114427"/>
              <a:gd name="connsiteY43" fmla="*/ 212028 h 5376282"/>
              <a:gd name="connsiteX44" fmla="*/ 2217091 w 8114427"/>
              <a:gd name="connsiteY44" fmla="*/ 808490 h 5376282"/>
              <a:gd name="connsiteX45" fmla="*/ 2789562 w 8114427"/>
              <a:gd name="connsiteY45" fmla="*/ 907056 h 5376282"/>
              <a:gd name="connsiteX46" fmla="*/ 3280035 w 8114427"/>
              <a:gd name="connsiteY46" fmla="*/ 953195 h 5376282"/>
              <a:gd name="connsiteX47" fmla="*/ 3494599 w 8114427"/>
              <a:gd name="connsiteY47" fmla="*/ 977101 h 5376282"/>
              <a:gd name="connsiteX48" fmla="*/ 3506552 w 8114427"/>
              <a:gd name="connsiteY48" fmla="*/ 977101 h 5376282"/>
              <a:gd name="connsiteX49" fmla="*/ 3518505 w 8114427"/>
              <a:gd name="connsiteY49" fmla="*/ 779877 h 5376282"/>
              <a:gd name="connsiteX50" fmla="*/ 3518505 w 8114427"/>
              <a:gd name="connsiteY50" fmla="*/ 773901 h 5376282"/>
              <a:gd name="connsiteX51" fmla="*/ 3655964 w 8114427"/>
              <a:gd name="connsiteY51" fmla="*/ 773901 h 5376282"/>
              <a:gd name="connsiteX52" fmla="*/ 4205799 w 8114427"/>
              <a:gd name="connsiteY52" fmla="*/ 821713 h 5376282"/>
              <a:gd name="connsiteX53" fmla="*/ 4241658 w 8114427"/>
              <a:gd name="connsiteY53" fmla="*/ 821713 h 5376282"/>
              <a:gd name="connsiteX54" fmla="*/ 4271540 w 8114427"/>
              <a:gd name="connsiteY54" fmla="*/ 851595 h 5376282"/>
              <a:gd name="connsiteX55" fmla="*/ 4295446 w 8114427"/>
              <a:gd name="connsiteY55" fmla="*/ 905383 h 5376282"/>
              <a:gd name="connsiteX56" fmla="*/ 4301423 w 8114427"/>
              <a:gd name="connsiteY56" fmla="*/ 953195 h 5376282"/>
              <a:gd name="connsiteX57" fmla="*/ 4343258 w 8114427"/>
              <a:gd name="connsiteY57" fmla="*/ 1001007 h 5376282"/>
              <a:gd name="connsiteX58" fmla="*/ 4408999 w 8114427"/>
              <a:gd name="connsiteY58" fmla="*/ 1012960 h 5376282"/>
              <a:gd name="connsiteX59" fmla="*/ 4462787 w 8114427"/>
              <a:gd name="connsiteY59" fmla="*/ 1060772 h 5376282"/>
              <a:gd name="connsiteX60" fmla="*/ 4504623 w 8114427"/>
              <a:gd name="connsiteY60" fmla="*/ 1114560 h 5376282"/>
              <a:gd name="connsiteX61" fmla="*/ 4558411 w 8114427"/>
              <a:gd name="connsiteY61" fmla="*/ 1168348 h 5376282"/>
              <a:gd name="connsiteX62" fmla="*/ 4576340 w 8114427"/>
              <a:gd name="connsiteY62" fmla="*/ 1198230 h 5376282"/>
              <a:gd name="connsiteX63" fmla="*/ 4630129 w 8114427"/>
              <a:gd name="connsiteY63" fmla="*/ 1246042 h 5376282"/>
              <a:gd name="connsiteX64" fmla="*/ 4683917 w 8114427"/>
              <a:gd name="connsiteY64" fmla="*/ 1293854 h 5376282"/>
              <a:gd name="connsiteX65" fmla="*/ 4689893 w 8114427"/>
              <a:gd name="connsiteY65" fmla="*/ 1293854 h 5376282"/>
              <a:gd name="connsiteX66" fmla="*/ 4749658 w 8114427"/>
              <a:gd name="connsiteY66" fmla="*/ 1311783 h 5376282"/>
              <a:gd name="connsiteX67" fmla="*/ 4791493 w 8114427"/>
              <a:gd name="connsiteY67" fmla="*/ 1365572 h 5376282"/>
              <a:gd name="connsiteX68" fmla="*/ 4797470 w 8114427"/>
              <a:gd name="connsiteY68" fmla="*/ 1377524 h 5376282"/>
              <a:gd name="connsiteX69" fmla="*/ 4821376 w 8114427"/>
              <a:gd name="connsiteY69" fmla="*/ 1401430 h 5376282"/>
              <a:gd name="connsiteX70" fmla="*/ 4845281 w 8114427"/>
              <a:gd name="connsiteY70" fmla="*/ 1443266 h 5376282"/>
              <a:gd name="connsiteX71" fmla="*/ 4851258 w 8114427"/>
              <a:gd name="connsiteY71" fmla="*/ 1491077 h 5376282"/>
              <a:gd name="connsiteX72" fmla="*/ 4863211 w 8114427"/>
              <a:gd name="connsiteY72" fmla="*/ 1514983 h 5376282"/>
              <a:gd name="connsiteX73" fmla="*/ 4887117 w 8114427"/>
              <a:gd name="connsiteY73" fmla="*/ 1544866 h 5376282"/>
              <a:gd name="connsiteX74" fmla="*/ 4911023 w 8114427"/>
              <a:gd name="connsiteY74" fmla="*/ 1580724 h 5376282"/>
              <a:gd name="connsiteX75" fmla="*/ 4922976 w 8114427"/>
              <a:gd name="connsiteY75" fmla="*/ 1610607 h 5376282"/>
              <a:gd name="connsiteX76" fmla="*/ 4899070 w 8114427"/>
              <a:gd name="connsiteY76" fmla="*/ 1664395 h 5376282"/>
              <a:gd name="connsiteX77" fmla="*/ 4922976 w 8114427"/>
              <a:gd name="connsiteY77" fmla="*/ 1712207 h 5376282"/>
              <a:gd name="connsiteX78" fmla="*/ 4934929 w 8114427"/>
              <a:gd name="connsiteY78" fmla="*/ 1742089 h 5376282"/>
              <a:gd name="connsiteX79" fmla="*/ 4952858 w 8114427"/>
              <a:gd name="connsiteY79" fmla="*/ 1783924 h 5376282"/>
              <a:gd name="connsiteX80" fmla="*/ 4964811 w 8114427"/>
              <a:gd name="connsiteY80" fmla="*/ 1801854 h 5376282"/>
              <a:gd name="connsiteX81" fmla="*/ 4964811 w 8114427"/>
              <a:gd name="connsiteY81" fmla="*/ 1831736 h 5376282"/>
              <a:gd name="connsiteX82" fmla="*/ 5012623 w 8114427"/>
              <a:gd name="connsiteY82" fmla="*/ 1891501 h 5376282"/>
              <a:gd name="connsiteX83" fmla="*/ 5042505 w 8114427"/>
              <a:gd name="connsiteY83" fmla="*/ 1909430 h 5376282"/>
              <a:gd name="connsiteX84" fmla="*/ 5048481 w 8114427"/>
              <a:gd name="connsiteY84" fmla="*/ 1903454 h 5376282"/>
              <a:gd name="connsiteX85" fmla="*/ 5090317 w 8114427"/>
              <a:gd name="connsiteY85" fmla="*/ 1921383 h 5376282"/>
              <a:gd name="connsiteX86" fmla="*/ 5144105 w 8114427"/>
              <a:gd name="connsiteY86" fmla="*/ 1969195 h 5376282"/>
              <a:gd name="connsiteX87" fmla="*/ 5185940 w 8114427"/>
              <a:gd name="connsiteY87" fmla="*/ 2005054 h 5376282"/>
              <a:gd name="connsiteX88" fmla="*/ 5221799 w 8114427"/>
              <a:gd name="connsiteY88" fmla="*/ 2017007 h 5376282"/>
              <a:gd name="connsiteX89" fmla="*/ 5275587 w 8114427"/>
              <a:gd name="connsiteY89" fmla="*/ 2028960 h 5376282"/>
              <a:gd name="connsiteX90" fmla="*/ 5275587 w 8114427"/>
              <a:gd name="connsiteY90" fmla="*/ 2052866 h 5376282"/>
              <a:gd name="connsiteX91" fmla="*/ 5323399 w 8114427"/>
              <a:gd name="connsiteY91" fmla="*/ 2082748 h 5376282"/>
              <a:gd name="connsiteX92" fmla="*/ 5359258 w 8114427"/>
              <a:gd name="connsiteY92" fmla="*/ 2088724 h 5376282"/>
              <a:gd name="connsiteX93" fmla="*/ 5401093 w 8114427"/>
              <a:gd name="connsiteY93" fmla="*/ 2124583 h 5376282"/>
              <a:gd name="connsiteX94" fmla="*/ 5430976 w 8114427"/>
              <a:gd name="connsiteY94" fmla="*/ 2142513 h 5376282"/>
              <a:gd name="connsiteX95" fmla="*/ 5442929 w 8114427"/>
              <a:gd name="connsiteY95" fmla="*/ 2148489 h 5376282"/>
              <a:gd name="connsiteX96" fmla="*/ 5466834 w 8114427"/>
              <a:gd name="connsiteY96" fmla="*/ 2154466 h 5376282"/>
              <a:gd name="connsiteX97" fmla="*/ 5526599 w 8114427"/>
              <a:gd name="connsiteY97" fmla="*/ 2178372 h 5376282"/>
              <a:gd name="connsiteX98" fmla="*/ 5550505 w 8114427"/>
              <a:gd name="connsiteY98" fmla="*/ 2154466 h 5376282"/>
              <a:gd name="connsiteX99" fmla="*/ 5574411 w 8114427"/>
              <a:gd name="connsiteY99" fmla="*/ 2130560 h 5376282"/>
              <a:gd name="connsiteX100" fmla="*/ 5604293 w 8114427"/>
              <a:gd name="connsiteY100" fmla="*/ 2088724 h 5376282"/>
              <a:gd name="connsiteX101" fmla="*/ 5646129 w 8114427"/>
              <a:gd name="connsiteY101" fmla="*/ 2064819 h 5376282"/>
              <a:gd name="connsiteX102" fmla="*/ 5634176 w 8114427"/>
              <a:gd name="connsiteY102" fmla="*/ 2046889 h 5376282"/>
              <a:gd name="connsiteX103" fmla="*/ 5634176 w 8114427"/>
              <a:gd name="connsiteY103" fmla="*/ 2011030 h 5376282"/>
              <a:gd name="connsiteX104" fmla="*/ 5670034 w 8114427"/>
              <a:gd name="connsiteY104" fmla="*/ 1975172 h 5376282"/>
              <a:gd name="connsiteX105" fmla="*/ 5670034 w 8114427"/>
              <a:gd name="connsiteY105" fmla="*/ 1957242 h 5376282"/>
              <a:gd name="connsiteX106" fmla="*/ 5735776 w 8114427"/>
              <a:gd name="connsiteY106" fmla="*/ 1819783 h 5376282"/>
              <a:gd name="connsiteX107" fmla="*/ 5753705 w 8114427"/>
              <a:gd name="connsiteY107" fmla="*/ 1813807 h 5376282"/>
              <a:gd name="connsiteX108" fmla="*/ 5843352 w 8114427"/>
              <a:gd name="connsiteY108" fmla="*/ 1795877 h 5376282"/>
              <a:gd name="connsiteX109" fmla="*/ 5855305 w 8114427"/>
              <a:gd name="connsiteY109" fmla="*/ 1795877 h 5376282"/>
              <a:gd name="connsiteX110" fmla="*/ 5879210 w 8114427"/>
              <a:gd name="connsiteY110" fmla="*/ 1765996 h 5376282"/>
              <a:gd name="connsiteX111" fmla="*/ 6070456 w 8114427"/>
              <a:gd name="connsiteY111" fmla="*/ 1789901 h 5376282"/>
              <a:gd name="connsiteX112" fmla="*/ 6219869 w 8114427"/>
              <a:gd name="connsiteY112" fmla="*/ 1807830 h 5376282"/>
              <a:gd name="connsiteX113" fmla="*/ 6291586 w 8114427"/>
              <a:gd name="connsiteY113" fmla="*/ 1849666 h 5376282"/>
              <a:gd name="connsiteX114" fmla="*/ 6327444 w 8114427"/>
              <a:gd name="connsiteY114" fmla="*/ 1897477 h 5376282"/>
              <a:gd name="connsiteX115" fmla="*/ 6333421 w 8114427"/>
              <a:gd name="connsiteY115" fmla="*/ 1939313 h 5376282"/>
              <a:gd name="connsiteX116" fmla="*/ 6423067 w 8114427"/>
              <a:gd name="connsiteY116" fmla="*/ 1951266 h 5376282"/>
              <a:gd name="connsiteX117" fmla="*/ 6452950 w 8114427"/>
              <a:gd name="connsiteY117" fmla="*/ 2017007 h 5376282"/>
              <a:gd name="connsiteX118" fmla="*/ 6512713 w 8114427"/>
              <a:gd name="connsiteY118" fmla="*/ 2046889 h 5376282"/>
              <a:gd name="connsiteX119" fmla="*/ 6584431 w 8114427"/>
              <a:gd name="connsiteY119" fmla="*/ 2118606 h 5376282"/>
              <a:gd name="connsiteX120" fmla="*/ 6620289 w 8114427"/>
              <a:gd name="connsiteY120" fmla="*/ 2256065 h 5376282"/>
              <a:gd name="connsiteX121" fmla="*/ 6703960 w 8114427"/>
              <a:gd name="connsiteY121" fmla="*/ 2381572 h 5376282"/>
              <a:gd name="connsiteX122" fmla="*/ 6745795 w 8114427"/>
              <a:gd name="connsiteY122" fmla="*/ 2501101 h 5376282"/>
              <a:gd name="connsiteX123" fmla="*/ 6829465 w 8114427"/>
              <a:gd name="connsiteY123" fmla="*/ 2560866 h 5376282"/>
              <a:gd name="connsiteX124" fmla="*/ 6889229 w 8114427"/>
              <a:gd name="connsiteY124" fmla="*/ 2650512 h 5376282"/>
              <a:gd name="connsiteX125" fmla="*/ 6948993 w 8114427"/>
              <a:gd name="connsiteY125" fmla="*/ 2758089 h 5376282"/>
              <a:gd name="connsiteX126" fmla="*/ 6996805 w 8114427"/>
              <a:gd name="connsiteY126" fmla="*/ 2805900 h 5376282"/>
              <a:gd name="connsiteX127" fmla="*/ 7068521 w 8114427"/>
              <a:gd name="connsiteY127" fmla="*/ 2829806 h 5376282"/>
              <a:gd name="connsiteX128" fmla="*/ 7080473 w 8114427"/>
              <a:gd name="connsiteY128" fmla="*/ 2907501 h 5376282"/>
              <a:gd name="connsiteX129" fmla="*/ 7086450 w 8114427"/>
              <a:gd name="connsiteY129" fmla="*/ 2979218 h 5376282"/>
              <a:gd name="connsiteX130" fmla="*/ 7104378 w 8114427"/>
              <a:gd name="connsiteY130" fmla="*/ 3080819 h 5376282"/>
              <a:gd name="connsiteX131" fmla="*/ 7146214 w 8114427"/>
              <a:gd name="connsiteY131" fmla="*/ 3182419 h 5376282"/>
              <a:gd name="connsiteX132" fmla="*/ 7176095 w 8114427"/>
              <a:gd name="connsiteY132" fmla="*/ 3194372 h 5376282"/>
              <a:gd name="connsiteX133" fmla="*/ 7200002 w 8114427"/>
              <a:gd name="connsiteY133" fmla="*/ 3260112 h 5376282"/>
              <a:gd name="connsiteX134" fmla="*/ 7277694 w 8114427"/>
              <a:gd name="connsiteY134" fmla="*/ 3361711 h 5376282"/>
              <a:gd name="connsiteX135" fmla="*/ 7385271 w 8114427"/>
              <a:gd name="connsiteY135" fmla="*/ 3391593 h 5376282"/>
              <a:gd name="connsiteX136" fmla="*/ 7451012 w 8114427"/>
              <a:gd name="connsiteY136" fmla="*/ 3445381 h 5376282"/>
              <a:gd name="connsiteX137" fmla="*/ 7558588 w 8114427"/>
              <a:gd name="connsiteY137" fmla="*/ 3451357 h 5376282"/>
              <a:gd name="connsiteX138" fmla="*/ 7630305 w 8114427"/>
              <a:gd name="connsiteY138" fmla="*/ 3517097 h 5376282"/>
              <a:gd name="connsiteX139" fmla="*/ 7702023 w 8114427"/>
              <a:gd name="connsiteY139" fmla="*/ 3546980 h 5376282"/>
              <a:gd name="connsiteX140" fmla="*/ 7857410 w 8114427"/>
              <a:gd name="connsiteY140" fmla="*/ 3535026 h 5376282"/>
              <a:gd name="connsiteX141" fmla="*/ 7970962 w 8114427"/>
              <a:gd name="connsiteY141" fmla="*/ 3588814 h 5376282"/>
              <a:gd name="connsiteX142" fmla="*/ 8012796 w 8114427"/>
              <a:gd name="connsiteY142" fmla="*/ 3612720 h 5376282"/>
              <a:gd name="connsiteX143" fmla="*/ 8090490 w 8114427"/>
              <a:gd name="connsiteY143" fmla="*/ 3564909 h 5376282"/>
              <a:gd name="connsiteX144" fmla="*/ 8108418 w 8114427"/>
              <a:gd name="connsiteY144" fmla="*/ 3558932 h 5376282"/>
              <a:gd name="connsiteX145" fmla="*/ 8114394 w 8114427"/>
              <a:gd name="connsiteY145" fmla="*/ 3720296 h 5376282"/>
              <a:gd name="connsiteX146" fmla="*/ 8030724 w 8114427"/>
              <a:gd name="connsiteY146" fmla="*/ 3893614 h 5376282"/>
              <a:gd name="connsiteX147" fmla="*/ 7970960 w 8114427"/>
              <a:gd name="connsiteY147" fmla="*/ 4054978 h 5376282"/>
              <a:gd name="connsiteX148" fmla="*/ 7929124 w 8114427"/>
              <a:gd name="connsiteY148" fmla="*/ 4365754 h 5376282"/>
              <a:gd name="connsiteX149" fmla="*/ 7911195 w 8114427"/>
              <a:gd name="connsiteY149" fmla="*/ 4568954 h 5376282"/>
              <a:gd name="connsiteX150" fmla="*/ 7917171 w 8114427"/>
              <a:gd name="connsiteY150" fmla="*/ 4736295 h 5376282"/>
              <a:gd name="connsiteX151" fmla="*/ 7917171 w 8114427"/>
              <a:gd name="connsiteY151" fmla="*/ 4867777 h 5376282"/>
              <a:gd name="connsiteX152" fmla="*/ 7929124 w 8114427"/>
              <a:gd name="connsiteY152" fmla="*/ 5029141 h 5376282"/>
              <a:gd name="connsiteX153" fmla="*/ 7893266 w 8114427"/>
              <a:gd name="connsiteY153" fmla="*/ 5166599 h 5376282"/>
              <a:gd name="connsiteX154" fmla="*/ 7905219 w 8114427"/>
              <a:gd name="connsiteY154" fmla="*/ 5280152 h 5376282"/>
              <a:gd name="connsiteX155" fmla="*/ 7935101 w 8114427"/>
              <a:gd name="connsiteY155" fmla="*/ 5369799 h 5376282"/>
              <a:gd name="connsiteX156" fmla="*/ 7911195 w 8114427"/>
              <a:gd name="connsiteY156" fmla="*/ 5369798 h 5376282"/>
              <a:gd name="connsiteX157" fmla="*/ 7815571 w 8114427"/>
              <a:gd name="connsiteY157" fmla="*/ 5327962 h 5376282"/>
              <a:gd name="connsiteX158" fmla="*/ 7725924 w 8114427"/>
              <a:gd name="connsiteY158" fmla="*/ 5286127 h 5376282"/>
              <a:gd name="connsiteX159" fmla="*/ 7678113 w 8114427"/>
              <a:gd name="connsiteY159" fmla="*/ 5292104 h 5376282"/>
              <a:gd name="connsiteX160" fmla="*/ 7546631 w 8114427"/>
              <a:gd name="connsiteY160" fmla="*/ 5298081 h 5376282"/>
              <a:gd name="connsiteX161" fmla="*/ 7474913 w 8114427"/>
              <a:gd name="connsiteY161" fmla="*/ 5310034 h 5376282"/>
              <a:gd name="connsiteX162" fmla="*/ 7445031 w 8114427"/>
              <a:gd name="connsiteY162" fmla="*/ 5339916 h 5376282"/>
              <a:gd name="connsiteX163" fmla="*/ 7259760 w 8114427"/>
              <a:gd name="connsiteY163" fmla="*/ 5298080 h 5376282"/>
              <a:gd name="connsiteX164" fmla="*/ 7214129 w 8114427"/>
              <a:gd name="connsiteY164" fmla="*/ 5192855 h 5376282"/>
              <a:gd name="connsiteX165" fmla="*/ 7179460 w 8114427"/>
              <a:gd name="connsiteY165" fmla="*/ 5214524 h 5376282"/>
              <a:gd name="connsiteX166" fmla="*/ 7144791 w 8114427"/>
              <a:gd name="connsiteY166" fmla="*/ 5179854 h 5376282"/>
              <a:gd name="connsiteX167" fmla="*/ 7127456 w 8114427"/>
              <a:gd name="connsiteY167" fmla="*/ 5218856 h 5376282"/>
              <a:gd name="connsiteX168" fmla="*/ 6915107 w 8114427"/>
              <a:gd name="connsiteY168" fmla="*/ 5145184 h 5376282"/>
              <a:gd name="connsiteX169" fmla="*/ 6893439 w 8114427"/>
              <a:gd name="connsiteY169" fmla="*/ 5097514 h 5376282"/>
              <a:gd name="connsiteX170" fmla="*/ 6941109 w 8114427"/>
              <a:gd name="connsiteY170" fmla="*/ 5054178 h 5376282"/>
              <a:gd name="connsiteX171" fmla="*/ 6906440 w 8114427"/>
              <a:gd name="connsiteY171" fmla="*/ 4976172 h 5376282"/>
              <a:gd name="connsiteX172" fmla="*/ 6863104 w 8114427"/>
              <a:gd name="connsiteY172" fmla="*/ 4980506 h 5376282"/>
              <a:gd name="connsiteX173" fmla="*/ 6880438 w 8114427"/>
              <a:gd name="connsiteY173" fmla="*/ 4928502 h 5376282"/>
              <a:gd name="connsiteX174" fmla="*/ 6780764 w 8114427"/>
              <a:gd name="connsiteY174" fmla="*/ 4928502 h 5376282"/>
              <a:gd name="connsiteX175" fmla="*/ 6750429 w 8114427"/>
              <a:gd name="connsiteY175" fmla="*/ 4958837 h 5376282"/>
              <a:gd name="connsiteX176" fmla="*/ 6715759 w 8114427"/>
              <a:gd name="connsiteY176" fmla="*/ 4950170 h 5376282"/>
              <a:gd name="connsiteX177" fmla="*/ 6702758 w 8114427"/>
              <a:gd name="connsiteY177" fmla="*/ 4915501 h 5376282"/>
              <a:gd name="connsiteX178" fmla="*/ 6698424 w 8114427"/>
              <a:gd name="connsiteY178" fmla="*/ 4824495 h 5376282"/>
              <a:gd name="connsiteX179" fmla="*/ 6681090 w 8114427"/>
              <a:gd name="connsiteY179" fmla="*/ 4729155 h 5376282"/>
              <a:gd name="connsiteX180" fmla="*/ 6685423 w 8114427"/>
              <a:gd name="connsiteY180" fmla="*/ 4659816 h 5376282"/>
              <a:gd name="connsiteX181" fmla="*/ 6620418 w 8114427"/>
              <a:gd name="connsiteY181" fmla="*/ 4573142 h 5376282"/>
              <a:gd name="connsiteX182" fmla="*/ 6624753 w 8114427"/>
              <a:gd name="connsiteY182" fmla="*/ 4425798 h 5376282"/>
              <a:gd name="connsiteX183" fmla="*/ 6529412 w 8114427"/>
              <a:gd name="connsiteY183" fmla="*/ 4304457 h 5376282"/>
              <a:gd name="connsiteX184" fmla="*/ 6494743 w 8114427"/>
              <a:gd name="connsiteY184" fmla="*/ 4261120 h 5376282"/>
              <a:gd name="connsiteX185" fmla="*/ 6438406 w 8114427"/>
              <a:gd name="connsiteY185" fmla="*/ 4274121 h 5376282"/>
              <a:gd name="connsiteX186" fmla="*/ 6395069 w 8114427"/>
              <a:gd name="connsiteY186" fmla="*/ 4252453 h 5376282"/>
              <a:gd name="connsiteX187" fmla="*/ 6356067 w 8114427"/>
              <a:gd name="connsiteY187" fmla="*/ 4174447 h 5376282"/>
              <a:gd name="connsiteX188" fmla="*/ 6299729 w 8114427"/>
              <a:gd name="connsiteY188" fmla="*/ 4183114 h 5376282"/>
              <a:gd name="connsiteX189" fmla="*/ 6243391 w 8114427"/>
              <a:gd name="connsiteY189" fmla="*/ 4204783 h 5376282"/>
              <a:gd name="connsiteX190" fmla="*/ 6165385 w 8114427"/>
              <a:gd name="connsiteY190" fmla="*/ 4209116 h 5376282"/>
              <a:gd name="connsiteX191" fmla="*/ 6161052 w 8114427"/>
              <a:gd name="connsiteY191" fmla="*/ 4174447 h 5376282"/>
              <a:gd name="connsiteX192" fmla="*/ 6182721 w 8114427"/>
              <a:gd name="connsiteY192" fmla="*/ 4165779 h 5376282"/>
              <a:gd name="connsiteX193" fmla="*/ 6139384 w 8114427"/>
              <a:gd name="connsiteY193" fmla="*/ 4126776 h 5376282"/>
              <a:gd name="connsiteX194" fmla="*/ 6100381 w 8114427"/>
              <a:gd name="connsiteY194" fmla="*/ 4113776 h 5376282"/>
              <a:gd name="connsiteX195" fmla="*/ 6018041 w 8114427"/>
              <a:gd name="connsiteY195" fmla="*/ 4035770 h 5376282"/>
              <a:gd name="connsiteX196" fmla="*/ 5840362 w 8114427"/>
              <a:gd name="connsiteY196" fmla="*/ 4014102 h 5376282"/>
              <a:gd name="connsiteX197" fmla="*/ 5788357 w 8114427"/>
              <a:gd name="connsiteY197" fmla="*/ 4027103 h 5376282"/>
              <a:gd name="connsiteX198" fmla="*/ 5736354 w 8114427"/>
              <a:gd name="connsiteY198" fmla="*/ 4035771 h 5376282"/>
              <a:gd name="connsiteX199" fmla="*/ 5745022 w 8114427"/>
              <a:gd name="connsiteY199" fmla="*/ 4079107 h 5376282"/>
              <a:gd name="connsiteX200" fmla="*/ 5801360 w 8114427"/>
              <a:gd name="connsiteY200" fmla="*/ 4157112 h 5376282"/>
              <a:gd name="connsiteX201" fmla="*/ 5801359 w 8114427"/>
              <a:gd name="connsiteY201" fmla="*/ 4339126 h 5376282"/>
              <a:gd name="connsiteX202" fmla="*/ 5675683 w 8114427"/>
              <a:gd name="connsiteY202" fmla="*/ 4365128 h 5376282"/>
              <a:gd name="connsiteX203" fmla="*/ 5558675 w 8114427"/>
              <a:gd name="connsiteY203" fmla="*/ 4352126 h 5376282"/>
              <a:gd name="connsiteX204" fmla="*/ 5467668 w 8114427"/>
              <a:gd name="connsiteY204" fmla="*/ 4330458 h 5376282"/>
              <a:gd name="connsiteX205" fmla="*/ 5406997 w 8114427"/>
              <a:gd name="connsiteY205" fmla="*/ 4352127 h 5376282"/>
              <a:gd name="connsiteX206" fmla="*/ 5359327 w 8114427"/>
              <a:gd name="connsiteY206" fmla="*/ 4399797 h 5376282"/>
              <a:gd name="connsiteX207" fmla="*/ 5298656 w 8114427"/>
              <a:gd name="connsiteY207" fmla="*/ 4443134 h 5376282"/>
              <a:gd name="connsiteX208" fmla="*/ 5272654 w 8114427"/>
              <a:gd name="connsiteY208" fmla="*/ 4486469 h 5376282"/>
              <a:gd name="connsiteX209" fmla="*/ 5198982 w 8114427"/>
              <a:gd name="connsiteY209" fmla="*/ 4521139 h 5376282"/>
              <a:gd name="connsiteX210" fmla="*/ 5203315 w 8114427"/>
              <a:gd name="connsiteY210" fmla="*/ 4577477 h 5376282"/>
              <a:gd name="connsiteX211" fmla="*/ 5185981 w 8114427"/>
              <a:gd name="connsiteY211" fmla="*/ 4616479 h 5376282"/>
              <a:gd name="connsiteX212" fmla="*/ 5190315 w 8114427"/>
              <a:gd name="connsiteY212" fmla="*/ 4677150 h 5376282"/>
              <a:gd name="connsiteX213" fmla="*/ 5216316 w 8114427"/>
              <a:gd name="connsiteY213" fmla="*/ 4737821 h 5376282"/>
              <a:gd name="connsiteX214" fmla="*/ 5164312 w 8114427"/>
              <a:gd name="connsiteY214" fmla="*/ 4733488 h 5376282"/>
              <a:gd name="connsiteX215" fmla="*/ 5138311 w 8114427"/>
              <a:gd name="connsiteY215" fmla="*/ 4776824 h 5376282"/>
              <a:gd name="connsiteX216" fmla="*/ 5073306 w 8114427"/>
              <a:gd name="connsiteY216" fmla="*/ 4824494 h 5376282"/>
              <a:gd name="connsiteX217" fmla="*/ 5073306 w 8114427"/>
              <a:gd name="connsiteY217" fmla="*/ 4941503 h 5376282"/>
              <a:gd name="connsiteX218" fmla="*/ 5042970 w 8114427"/>
              <a:gd name="connsiteY218" fmla="*/ 4971838 h 5376282"/>
              <a:gd name="connsiteX219" fmla="*/ 5016969 w 8114427"/>
              <a:gd name="connsiteY219" fmla="*/ 5231857 h 5376282"/>
              <a:gd name="connsiteX220" fmla="*/ 4973633 w 8114427"/>
              <a:gd name="connsiteY220" fmla="*/ 5366201 h 5376282"/>
              <a:gd name="connsiteX221" fmla="*/ 4947631 w 8114427"/>
              <a:gd name="connsiteY221" fmla="*/ 5309863 h 5376282"/>
              <a:gd name="connsiteX222" fmla="*/ 4886959 w 8114427"/>
              <a:gd name="connsiteY222" fmla="*/ 5318530 h 5376282"/>
              <a:gd name="connsiteX223" fmla="*/ 4808953 w 8114427"/>
              <a:gd name="connsiteY223" fmla="*/ 5288195 h 5376282"/>
              <a:gd name="connsiteX224" fmla="*/ 4813287 w 8114427"/>
              <a:gd name="connsiteY224" fmla="*/ 5223190 h 5376282"/>
              <a:gd name="connsiteX225" fmla="*/ 4765617 w 8114427"/>
              <a:gd name="connsiteY225" fmla="*/ 5205855 h 5376282"/>
              <a:gd name="connsiteX226" fmla="*/ 4665944 w 8114427"/>
              <a:gd name="connsiteY226" fmla="*/ 5249192 h 5376282"/>
              <a:gd name="connsiteX227" fmla="*/ 4657276 w 8114427"/>
              <a:gd name="connsiteY227" fmla="*/ 5197189 h 5376282"/>
              <a:gd name="connsiteX228" fmla="*/ 4700612 w 8114427"/>
              <a:gd name="connsiteY228" fmla="*/ 5136518 h 5376282"/>
              <a:gd name="connsiteX229" fmla="*/ 4665943 w 8114427"/>
              <a:gd name="connsiteY229" fmla="*/ 5062846 h 5376282"/>
              <a:gd name="connsiteX230" fmla="*/ 4587937 w 8114427"/>
              <a:gd name="connsiteY230" fmla="*/ 5015175 h 5376282"/>
              <a:gd name="connsiteX231" fmla="*/ 4488263 w 8114427"/>
              <a:gd name="connsiteY231" fmla="*/ 5006508 h 5376282"/>
              <a:gd name="connsiteX232" fmla="*/ 4457927 w 8114427"/>
              <a:gd name="connsiteY232" fmla="*/ 5015175 h 5376282"/>
              <a:gd name="connsiteX233" fmla="*/ 4462261 w 8114427"/>
              <a:gd name="connsiteY233" fmla="*/ 5067178 h 5376282"/>
              <a:gd name="connsiteX234" fmla="*/ 4388589 w 8114427"/>
              <a:gd name="connsiteY234" fmla="*/ 5114849 h 5376282"/>
              <a:gd name="connsiteX235" fmla="*/ 4462261 w 8114427"/>
              <a:gd name="connsiteY235" fmla="*/ 5266528 h 5376282"/>
              <a:gd name="connsiteX236" fmla="*/ 4405924 w 8114427"/>
              <a:gd name="connsiteY236" fmla="*/ 5266528 h 5376282"/>
              <a:gd name="connsiteX237" fmla="*/ 4384256 w 8114427"/>
              <a:gd name="connsiteY237" fmla="*/ 5262193 h 5376282"/>
              <a:gd name="connsiteX238" fmla="*/ 4349588 w 8114427"/>
              <a:gd name="connsiteY238" fmla="*/ 5262193 h 5376282"/>
              <a:gd name="connsiteX239" fmla="*/ 4340919 w 8114427"/>
              <a:gd name="connsiteY239" fmla="*/ 5270860 h 5376282"/>
              <a:gd name="connsiteX240" fmla="*/ 4210910 w 8114427"/>
              <a:gd name="connsiteY240" fmla="*/ 5097514 h 5376282"/>
              <a:gd name="connsiteX241" fmla="*/ 4059232 w 8114427"/>
              <a:gd name="connsiteY241" fmla="*/ 4915502 h 5376282"/>
              <a:gd name="connsiteX242" fmla="*/ 4033230 w 8114427"/>
              <a:gd name="connsiteY242" fmla="*/ 4919835 h 5376282"/>
              <a:gd name="connsiteX243" fmla="*/ 3985560 w 8114427"/>
              <a:gd name="connsiteY243" fmla="*/ 4798492 h 5376282"/>
              <a:gd name="connsiteX244" fmla="*/ 3881553 w 8114427"/>
              <a:gd name="connsiteY244" fmla="*/ 4690151 h 5376282"/>
              <a:gd name="connsiteX245" fmla="*/ 3838216 w 8114427"/>
              <a:gd name="connsiteY245" fmla="*/ 4586143 h 5376282"/>
              <a:gd name="connsiteX246" fmla="*/ 3755877 w 8114427"/>
              <a:gd name="connsiteY246" fmla="*/ 4490803 h 5376282"/>
              <a:gd name="connsiteX247" fmla="*/ 3569530 w 8114427"/>
              <a:gd name="connsiteY247" fmla="*/ 4334792 h 5376282"/>
              <a:gd name="connsiteX248" fmla="*/ 3465522 w 8114427"/>
              <a:gd name="connsiteY248" fmla="*/ 4243785 h 5376282"/>
              <a:gd name="connsiteX249" fmla="*/ 3391850 w 8114427"/>
              <a:gd name="connsiteY249" fmla="*/ 4161446 h 5376282"/>
              <a:gd name="connsiteX250" fmla="*/ 3365848 w 8114427"/>
              <a:gd name="connsiteY250" fmla="*/ 4096441 h 5376282"/>
              <a:gd name="connsiteX251" fmla="*/ 3296510 w 8114427"/>
              <a:gd name="connsiteY251" fmla="*/ 4035770 h 5376282"/>
              <a:gd name="connsiteX252" fmla="*/ 3279175 w 8114427"/>
              <a:gd name="connsiteY252" fmla="*/ 3966432 h 5376282"/>
              <a:gd name="connsiteX253" fmla="*/ 3248839 w 8114427"/>
              <a:gd name="connsiteY253" fmla="*/ 3936096 h 5376282"/>
              <a:gd name="connsiteX254" fmla="*/ 3240172 w 8114427"/>
              <a:gd name="connsiteY254" fmla="*/ 3905760 h 5376282"/>
              <a:gd name="connsiteX255" fmla="*/ 3114497 w 8114427"/>
              <a:gd name="connsiteY255" fmla="*/ 3797419 h 5376282"/>
              <a:gd name="connsiteX256" fmla="*/ 2980153 w 8114427"/>
              <a:gd name="connsiteY256" fmla="*/ 3758416 h 5376282"/>
              <a:gd name="connsiteX257" fmla="*/ 2923815 w 8114427"/>
              <a:gd name="connsiteY257" fmla="*/ 3697746 h 5376282"/>
              <a:gd name="connsiteX258" fmla="*/ 2867480 w 8114427"/>
              <a:gd name="connsiteY258" fmla="*/ 3650075 h 5376282"/>
              <a:gd name="connsiteX259" fmla="*/ 2806810 w 8114427"/>
              <a:gd name="connsiteY259" fmla="*/ 3637074 h 5376282"/>
              <a:gd name="connsiteX260" fmla="*/ 2798142 w 8114427"/>
              <a:gd name="connsiteY260" fmla="*/ 3524399 h 5376282"/>
              <a:gd name="connsiteX261" fmla="*/ 2798143 w 8114427"/>
              <a:gd name="connsiteY261" fmla="*/ 3463728 h 5376282"/>
              <a:gd name="connsiteX262" fmla="*/ 2884816 w 8114427"/>
              <a:gd name="connsiteY262" fmla="*/ 3351053 h 5376282"/>
              <a:gd name="connsiteX263" fmla="*/ 2880504 w 8114427"/>
              <a:gd name="connsiteY263" fmla="*/ 3250100 h 5376282"/>
              <a:gd name="connsiteX264" fmla="*/ 2810649 w 8114427"/>
              <a:gd name="connsiteY264" fmla="*/ 3120674 h 5376282"/>
              <a:gd name="connsiteX265" fmla="*/ 2719113 w 8114427"/>
              <a:gd name="connsiteY265" fmla="*/ 3110284 h 5376282"/>
              <a:gd name="connsiteX266" fmla="*/ 2659973 w 8114427"/>
              <a:gd name="connsiteY266" fmla="*/ 3080958 h 5376282"/>
              <a:gd name="connsiteX0" fmla="*/ 2438490 w 8114427"/>
              <a:gd name="connsiteY0" fmla="*/ 4948798 h 5376282"/>
              <a:gd name="connsiteX1" fmla="*/ 1646037 w 8114427"/>
              <a:gd name="connsiteY1" fmla="*/ 3937731 h 5376282"/>
              <a:gd name="connsiteX2" fmla="*/ 1524594 w 8114427"/>
              <a:gd name="connsiteY2" fmla="*/ 3906776 h 5376282"/>
              <a:gd name="connsiteX3" fmla="*/ 1450773 w 8114427"/>
              <a:gd name="connsiteY3" fmla="*/ 3161445 h 5376282"/>
              <a:gd name="connsiteX4" fmla="*/ 1300755 w 8114427"/>
              <a:gd name="connsiteY4" fmla="*/ 3020950 h 5376282"/>
              <a:gd name="connsiteX5" fmla="*/ 1222175 w 8114427"/>
              <a:gd name="connsiteY5" fmla="*/ 2947132 h 5376282"/>
              <a:gd name="connsiteX6" fmla="*/ 1286468 w 8114427"/>
              <a:gd name="connsiteY6" fmla="*/ 2849501 h 5376282"/>
              <a:gd name="connsiteX7" fmla="*/ 1117399 w 8114427"/>
              <a:gd name="connsiteY7" fmla="*/ 2882837 h 5376282"/>
              <a:gd name="connsiteX8" fmla="*/ 1048343 w 8114427"/>
              <a:gd name="connsiteY8" fmla="*/ 2916176 h 5376282"/>
              <a:gd name="connsiteX9" fmla="*/ 903086 w 8114427"/>
              <a:gd name="connsiteY9" fmla="*/ 2778063 h 5376282"/>
              <a:gd name="connsiteX10" fmla="*/ 845937 w 8114427"/>
              <a:gd name="connsiteY10" fmla="*/ 2687575 h 5376282"/>
              <a:gd name="connsiteX11" fmla="*/ 714968 w 8114427"/>
              <a:gd name="connsiteY11" fmla="*/ 2630426 h 5376282"/>
              <a:gd name="connsiteX12" fmla="*/ 703062 w 8114427"/>
              <a:gd name="connsiteY12" fmla="*/ 2544701 h 5376282"/>
              <a:gd name="connsiteX13" fmla="*/ 598286 w 8114427"/>
              <a:gd name="connsiteY13" fmla="*/ 2423257 h 5376282"/>
              <a:gd name="connsiteX14" fmla="*/ 476843 w 8114427"/>
              <a:gd name="connsiteY14" fmla="*/ 2287526 h 5376282"/>
              <a:gd name="connsiteX15" fmla="*/ 622100 w 8114427"/>
              <a:gd name="connsiteY15" fmla="*/ 2330388 h 5376282"/>
              <a:gd name="connsiteX16" fmla="*/ 719731 w 8114427"/>
              <a:gd name="connsiteY16" fmla="*/ 2366107 h 5376282"/>
              <a:gd name="connsiteX17" fmla="*/ 829268 w 8114427"/>
              <a:gd name="connsiteY17" fmla="*/ 2330388 h 5376282"/>
              <a:gd name="connsiteX18" fmla="*/ 933092 w 8114427"/>
              <a:gd name="connsiteY18" fmla="*/ 2462308 h 5376282"/>
              <a:gd name="connsiteX19" fmla="*/ 979286 w 8114427"/>
              <a:gd name="connsiteY19" fmla="*/ 2406588 h 5376282"/>
              <a:gd name="connsiteX20" fmla="*/ 895943 w 8114427"/>
              <a:gd name="connsiteY20" fmla="*/ 2383251 h 5376282"/>
              <a:gd name="connsiteX21" fmla="*/ 897848 w 8114427"/>
              <a:gd name="connsiteY21" fmla="*/ 2294669 h 5376282"/>
              <a:gd name="connsiteX22" fmla="*/ 953093 w 8114427"/>
              <a:gd name="connsiteY22" fmla="*/ 2040828 h 5376282"/>
              <a:gd name="connsiteX23" fmla="*/ 882262 w 8114427"/>
              <a:gd name="connsiteY23" fmla="*/ 1952938 h 5376282"/>
              <a:gd name="connsiteX24" fmla="*/ 819649 w 8114427"/>
              <a:gd name="connsiteY24" fmla="*/ 1842296 h 5376282"/>
              <a:gd name="connsiteX25" fmla="*/ 724892 w 8114427"/>
              <a:gd name="connsiteY25" fmla="*/ 1694990 h 5376282"/>
              <a:gd name="connsiteX26" fmla="*/ 582758 w 8114427"/>
              <a:gd name="connsiteY26" fmla="*/ 1570351 h 5376282"/>
              <a:gd name="connsiteX27" fmla="*/ 490044 w 8114427"/>
              <a:gd name="connsiteY27" fmla="*/ 1461969 h 5376282"/>
              <a:gd name="connsiteX28" fmla="*/ 398787 w 8114427"/>
              <a:gd name="connsiteY28" fmla="*/ 1377494 h 5376282"/>
              <a:gd name="connsiteX29" fmla="*/ 373643 w 8114427"/>
              <a:gd name="connsiteY29" fmla="*/ 1258831 h 5376282"/>
              <a:gd name="connsiteX30" fmla="*/ 379402 w 8114427"/>
              <a:gd name="connsiteY30" fmla="*/ 1151904 h 5376282"/>
              <a:gd name="connsiteX31" fmla="*/ 343327 w 8114427"/>
              <a:gd name="connsiteY31" fmla="*/ 1054238 h 5376282"/>
              <a:gd name="connsiteX32" fmla="*/ 302947 w 8114427"/>
              <a:gd name="connsiteY32" fmla="*/ 996082 h 5376282"/>
              <a:gd name="connsiteX33" fmla="*/ 307902 w 8114427"/>
              <a:gd name="connsiteY33" fmla="*/ 860731 h 5376282"/>
              <a:gd name="connsiteX34" fmla="*/ 218162 w 8114427"/>
              <a:gd name="connsiteY34" fmla="*/ 767429 h 5376282"/>
              <a:gd name="connsiteX35" fmla="*/ 238786 w 8114427"/>
              <a:gd name="connsiteY35" fmla="*/ 673694 h 5376282"/>
              <a:gd name="connsiteX36" fmla="*/ 131859 w 8114427"/>
              <a:gd name="connsiteY36" fmla="*/ 414074 h 5376282"/>
              <a:gd name="connsiteX37" fmla="*/ 179454 w 8114427"/>
              <a:gd name="connsiteY37" fmla="*/ 360503 h 5376282"/>
              <a:gd name="connsiteX38" fmla="*/ 91696 w 8114427"/>
              <a:gd name="connsiteY38" fmla="*/ 241499 h 5376282"/>
              <a:gd name="connsiteX39" fmla="*/ 44535 w 8114427"/>
              <a:gd name="connsiteY39" fmla="*/ 106364 h 5376282"/>
              <a:gd name="connsiteX40" fmla="*/ 73903 w 8114427"/>
              <a:gd name="connsiteY40" fmla="*/ 3029 h 5376282"/>
              <a:gd name="connsiteX41" fmla="*/ 914999 w 8114427"/>
              <a:gd name="connsiteY41" fmla="*/ 32694 h 5376282"/>
              <a:gd name="connsiteX42" fmla="*/ 985387 w 8114427"/>
              <a:gd name="connsiteY42" fmla="*/ 86035 h 5376282"/>
              <a:gd name="connsiteX43" fmla="*/ 1040724 w 8114427"/>
              <a:gd name="connsiteY43" fmla="*/ 212028 h 5376282"/>
              <a:gd name="connsiteX44" fmla="*/ 2217091 w 8114427"/>
              <a:gd name="connsiteY44" fmla="*/ 808490 h 5376282"/>
              <a:gd name="connsiteX45" fmla="*/ 2789562 w 8114427"/>
              <a:gd name="connsiteY45" fmla="*/ 907056 h 5376282"/>
              <a:gd name="connsiteX46" fmla="*/ 3280035 w 8114427"/>
              <a:gd name="connsiteY46" fmla="*/ 953195 h 5376282"/>
              <a:gd name="connsiteX47" fmla="*/ 3494599 w 8114427"/>
              <a:gd name="connsiteY47" fmla="*/ 977101 h 5376282"/>
              <a:gd name="connsiteX48" fmla="*/ 3506552 w 8114427"/>
              <a:gd name="connsiteY48" fmla="*/ 977101 h 5376282"/>
              <a:gd name="connsiteX49" fmla="*/ 3518505 w 8114427"/>
              <a:gd name="connsiteY49" fmla="*/ 779877 h 5376282"/>
              <a:gd name="connsiteX50" fmla="*/ 3518505 w 8114427"/>
              <a:gd name="connsiteY50" fmla="*/ 773901 h 5376282"/>
              <a:gd name="connsiteX51" fmla="*/ 3655964 w 8114427"/>
              <a:gd name="connsiteY51" fmla="*/ 773901 h 5376282"/>
              <a:gd name="connsiteX52" fmla="*/ 4205799 w 8114427"/>
              <a:gd name="connsiteY52" fmla="*/ 821713 h 5376282"/>
              <a:gd name="connsiteX53" fmla="*/ 4241658 w 8114427"/>
              <a:gd name="connsiteY53" fmla="*/ 821713 h 5376282"/>
              <a:gd name="connsiteX54" fmla="*/ 4271540 w 8114427"/>
              <a:gd name="connsiteY54" fmla="*/ 851595 h 5376282"/>
              <a:gd name="connsiteX55" fmla="*/ 4295446 w 8114427"/>
              <a:gd name="connsiteY55" fmla="*/ 905383 h 5376282"/>
              <a:gd name="connsiteX56" fmla="*/ 4301423 w 8114427"/>
              <a:gd name="connsiteY56" fmla="*/ 953195 h 5376282"/>
              <a:gd name="connsiteX57" fmla="*/ 4343258 w 8114427"/>
              <a:gd name="connsiteY57" fmla="*/ 1001007 h 5376282"/>
              <a:gd name="connsiteX58" fmla="*/ 4408999 w 8114427"/>
              <a:gd name="connsiteY58" fmla="*/ 1012960 h 5376282"/>
              <a:gd name="connsiteX59" fmla="*/ 4462787 w 8114427"/>
              <a:gd name="connsiteY59" fmla="*/ 1060772 h 5376282"/>
              <a:gd name="connsiteX60" fmla="*/ 4504623 w 8114427"/>
              <a:gd name="connsiteY60" fmla="*/ 1114560 h 5376282"/>
              <a:gd name="connsiteX61" fmla="*/ 4558411 w 8114427"/>
              <a:gd name="connsiteY61" fmla="*/ 1168348 h 5376282"/>
              <a:gd name="connsiteX62" fmla="*/ 4576340 w 8114427"/>
              <a:gd name="connsiteY62" fmla="*/ 1198230 h 5376282"/>
              <a:gd name="connsiteX63" fmla="*/ 4630129 w 8114427"/>
              <a:gd name="connsiteY63" fmla="*/ 1246042 h 5376282"/>
              <a:gd name="connsiteX64" fmla="*/ 4683917 w 8114427"/>
              <a:gd name="connsiteY64" fmla="*/ 1293854 h 5376282"/>
              <a:gd name="connsiteX65" fmla="*/ 4689893 w 8114427"/>
              <a:gd name="connsiteY65" fmla="*/ 1293854 h 5376282"/>
              <a:gd name="connsiteX66" fmla="*/ 4749658 w 8114427"/>
              <a:gd name="connsiteY66" fmla="*/ 1311783 h 5376282"/>
              <a:gd name="connsiteX67" fmla="*/ 4791493 w 8114427"/>
              <a:gd name="connsiteY67" fmla="*/ 1365572 h 5376282"/>
              <a:gd name="connsiteX68" fmla="*/ 4797470 w 8114427"/>
              <a:gd name="connsiteY68" fmla="*/ 1377524 h 5376282"/>
              <a:gd name="connsiteX69" fmla="*/ 4821376 w 8114427"/>
              <a:gd name="connsiteY69" fmla="*/ 1401430 h 5376282"/>
              <a:gd name="connsiteX70" fmla="*/ 4845281 w 8114427"/>
              <a:gd name="connsiteY70" fmla="*/ 1443266 h 5376282"/>
              <a:gd name="connsiteX71" fmla="*/ 4851258 w 8114427"/>
              <a:gd name="connsiteY71" fmla="*/ 1491077 h 5376282"/>
              <a:gd name="connsiteX72" fmla="*/ 4863211 w 8114427"/>
              <a:gd name="connsiteY72" fmla="*/ 1514983 h 5376282"/>
              <a:gd name="connsiteX73" fmla="*/ 4887117 w 8114427"/>
              <a:gd name="connsiteY73" fmla="*/ 1544866 h 5376282"/>
              <a:gd name="connsiteX74" fmla="*/ 4911023 w 8114427"/>
              <a:gd name="connsiteY74" fmla="*/ 1580724 h 5376282"/>
              <a:gd name="connsiteX75" fmla="*/ 4922976 w 8114427"/>
              <a:gd name="connsiteY75" fmla="*/ 1610607 h 5376282"/>
              <a:gd name="connsiteX76" fmla="*/ 4899070 w 8114427"/>
              <a:gd name="connsiteY76" fmla="*/ 1664395 h 5376282"/>
              <a:gd name="connsiteX77" fmla="*/ 4922976 w 8114427"/>
              <a:gd name="connsiteY77" fmla="*/ 1712207 h 5376282"/>
              <a:gd name="connsiteX78" fmla="*/ 4934929 w 8114427"/>
              <a:gd name="connsiteY78" fmla="*/ 1742089 h 5376282"/>
              <a:gd name="connsiteX79" fmla="*/ 4952858 w 8114427"/>
              <a:gd name="connsiteY79" fmla="*/ 1783924 h 5376282"/>
              <a:gd name="connsiteX80" fmla="*/ 4964811 w 8114427"/>
              <a:gd name="connsiteY80" fmla="*/ 1801854 h 5376282"/>
              <a:gd name="connsiteX81" fmla="*/ 4964811 w 8114427"/>
              <a:gd name="connsiteY81" fmla="*/ 1831736 h 5376282"/>
              <a:gd name="connsiteX82" fmla="*/ 5012623 w 8114427"/>
              <a:gd name="connsiteY82" fmla="*/ 1891501 h 5376282"/>
              <a:gd name="connsiteX83" fmla="*/ 5042505 w 8114427"/>
              <a:gd name="connsiteY83" fmla="*/ 1909430 h 5376282"/>
              <a:gd name="connsiteX84" fmla="*/ 5048481 w 8114427"/>
              <a:gd name="connsiteY84" fmla="*/ 1903454 h 5376282"/>
              <a:gd name="connsiteX85" fmla="*/ 5090317 w 8114427"/>
              <a:gd name="connsiteY85" fmla="*/ 1921383 h 5376282"/>
              <a:gd name="connsiteX86" fmla="*/ 5144105 w 8114427"/>
              <a:gd name="connsiteY86" fmla="*/ 1969195 h 5376282"/>
              <a:gd name="connsiteX87" fmla="*/ 5185940 w 8114427"/>
              <a:gd name="connsiteY87" fmla="*/ 2005054 h 5376282"/>
              <a:gd name="connsiteX88" fmla="*/ 5221799 w 8114427"/>
              <a:gd name="connsiteY88" fmla="*/ 2017007 h 5376282"/>
              <a:gd name="connsiteX89" fmla="*/ 5275587 w 8114427"/>
              <a:gd name="connsiteY89" fmla="*/ 2028960 h 5376282"/>
              <a:gd name="connsiteX90" fmla="*/ 5275587 w 8114427"/>
              <a:gd name="connsiteY90" fmla="*/ 2052866 h 5376282"/>
              <a:gd name="connsiteX91" fmla="*/ 5323399 w 8114427"/>
              <a:gd name="connsiteY91" fmla="*/ 2082748 h 5376282"/>
              <a:gd name="connsiteX92" fmla="*/ 5359258 w 8114427"/>
              <a:gd name="connsiteY92" fmla="*/ 2088724 h 5376282"/>
              <a:gd name="connsiteX93" fmla="*/ 5401093 w 8114427"/>
              <a:gd name="connsiteY93" fmla="*/ 2124583 h 5376282"/>
              <a:gd name="connsiteX94" fmla="*/ 5430976 w 8114427"/>
              <a:gd name="connsiteY94" fmla="*/ 2142513 h 5376282"/>
              <a:gd name="connsiteX95" fmla="*/ 5442929 w 8114427"/>
              <a:gd name="connsiteY95" fmla="*/ 2148489 h 5376282"/>
              <a:gd name="connsiteX96" fmla="*/ 5466834 w 8114427"/>
              <a:gd name="connsiteY96" fmla="*/ 2154466 h 5376282"/>
              <a:gd name="connsiteX97" fmla="*/ 5526599 w 8114427"/>
              <a:gd name="connsiteY97" fmla="*/ 2178372 h 5376282"/>
              <a:gd name="connsiteX98" fmla="*/ 5550505 w 8114427"/>
              <a:gd name="connsiteY98" fmla="*/ 2154466 h 5376282"/>
              <a:gd name="connsiteX99" fmla="*/ 5574411 w 8114427"/>
              <a:gd name="connsiteY99" fmla="*/ 2130560 h 5376282"/>
              <a:gd name="connsiteX100" fmla="*/ 5604293 w 8114427"/>
              <a:gd name="connsiteY100" fmla="*/ 2088724 h 5376282"/>
              <a:gd name="connsiteX101" fmla="*/ 5646129 w 8114427"/>
              <a:gd name="connsiteY101" fmla="*/ 2064819 h 5376282"/>
              <a:gd name="connsiteX102" fmla="*/ 5634176 w 8114427"/>
              <a:gd name="connsiteY102" fmla="*/ 2046889 h 5376282"/>
              <a:gd name="connsiteX103" fmla="*/ 5634176 w 8114427"/>
              <a:gd name="connsiteY103" fmla="*/ 2011030 h 5376282"/>
              <a:gd name="connsiteX104" fmla="*/ 5670034 w 8114427"/>
              <a:gd name="connsiteY104" fmla="*/ 1975172 h 5376282"/>
              <a:gd name="connsiteX105" fmla="*/ 5670034 w 8114427"/>
              <a:gd name="connsiteY105" fmla="*/ 1957242 h 5376282"/>
              <a:gd name="connsiteX106" fmla="*/ 5735776 w 8114427"/>
              <a:gd name="connsiteY106" fmla="*/ 1819783 h 5376282"/>
              <a:gd name="connsiteX107" fmla="*/ 5753705 w 8114427"/>
              <a:gd name="connsiteY107" fmla="*/ 1813807 h 5376282"/>
              <a:gd name="connsiteX108" fmla="*/ 5843352 w 8114427"/>
              <a:gd name="connsiteY108" fmla="*/ 1795877 h 5376282"/>
              <a:gd name="connsiteX109" fmla="*/ 5855305 w 8114427"/>
              <a:gd name="connsiteY109" fmla="*/ 1795877 h 5376282"/>
              <a:gd name="connsiteX110" fmla="*/ 5879210 w 8114427"/>
              <a:gd name="connsiteY110" fmla="*/ 1765996 h 5376282"/>
              <a:gd name="connsiteX111" fmla="*/ 6070456 w 8114427"/>
              <a:gd name="connsiteY111" fmla="*/ 1789901 h 5376282"/>
              <a:gd name="connsiteX112" fmla="*/ 6219869 w 8114427"/>
              <a:gd name="connsiteY112" fmla="*/ 1807830 h 5376282"/>
              <a:gd name="connsiteX113" fmla="*/ 6291586 w 8114427"/>
              <a:gd name="connsiteY113" fmla="*/ 1849666 h 5376282"/>
              <a:gd name="connsiteX114" fmla="*/ 6327444 w 8114427"/>
              <a:gd name="connsiteY114" fmla="*/ 1897477 h 5376282"/>
              <a:gd name="connsiteX115" fmla="*/ 6333421 w 8114427"/>
              <a:gd name="connsiteY115" fmla="*/ 1939313 h 5376282"/>
              <a:gd name="connsiteX116" fmla="*/ 6423067 w 8114427"/>
              <a:gd name="connsiteY116" fmla="*/ 1951266 h 5376282"/>
              <a:gd name="connsiteX117" fmla="*/ 6452950 w 8114427"/>
              <a:gd name="connsiteY117" fmla="*/ 2017007 h 5376282"/>
              <a:gd name="connsiteX118" fmla="*/ 6512713 w 8114427"/>
              <a:gd name="connsiteY118" fmla="*/ 2046889 h 5376282"/>
              <a:gd name="connsiteX119" fmla="*/ 6584431 w 8114427"/>
              <a:gd name="connsiteY119" fmla="*/ 2118606 h 5376282"/>
              <a:gd name="connsiteX120" fmla="*/ 6620289 w 8114427"/>
              <a:gd name="connsiteY120" fmla="*/ 2256065 h 5376282"/>
              <a:gd name="connsiteX121" fmla="*/ 6703960 w 8114427"/>
              <a:gd name="connsiteY121" fmla="*/ 2381572 h 5376282"/>
              <a:gd name="connsiteX122" fmla="*/ 6745795 w 8114427"/>
              <a:gd name="connsiteY122" fmla="*/ 2501101 h 5376282"/>
              <a:gd name="connsiteX123" fmla="*/ 6829465 w 8114427"/>
              <a:gd name="connsiteY123" fmla="*/ 2560866 h 5376282"/>
              <a:gd name="connsiteX124" fmla="*/ 6889229 w 8114427"/>
              <a:gd name="connsiteY124" fmla="*/ 2650512 h 5376282"/>
              <a:gd name="connsiteX125" fmla="*/ 6948993 w 8114427"/>
              <a:gd name="connsiteY125" fmla="*/ 2758089 h 5376282"/>
              <a:gd name="connsiteX126" fmla="*/ 6996805 w 8114427"/>
              <a:gd name="connsiteY126" fmla="*/ 2805900 h 5376282"/>
              <a:gd name="connsiteX127" fmla="*/ 7068521 w 8114427"/>
              <a:gd name="connsiteY127" fmla="*/ 2829806 h 5376282"/>
              <a:gd name="connsiteX128" fmla="*/ 7080473 w 8114427"/>
              <a:gd name="connsiteY128" fmla="*/ 2907501 h 5376282"/>
              <a:gd name="connsiteX129" fmla="*/ 7086450 w 8114427"/>
              <a:gd name="connsiteY129" fmla="*/ 2979218 h 5376282"/>
              <a:gd name="connsiteX130" fmla="*/ 7104378 w 8114427"/>
              <a:gd name="connsiteY130" fmla="*/ 3080819 h 5376282"/>
              <a:gd name="connsiteX131" fmla="*/ 7146214 w 8114427"/>
              <a:gd name="connsiteY131" fmla="*/ 3182419 h 5376282"/>
              <a:gd name="connsiteX132" fmla="*/ 7176095 w 8114427"/>
              <a:gd name="connsiteY132" fmla="*/ 3194372 h 5376282"/>
              <a:gd name="connsiteX133" fmla="*/ 7200002 w 8114427"/>
              <a:gd name="connsiteY133" fmla="*/ 3260112 h 5376282"/>
              <a:gd name="connsiteX134" fmla="*/ 7277694 w 8114427"/>
              <a:gd name="connsiteY134" fmla="*/ 3361711 h 5376282"/>
              <a:gd name="connsiteX135" fmla="*/ 7385271 w 8114427"/>
              <a:gd name="connsiteY135" fmla="*/ 3391593 h 5376282"/>
              <a:gd name="connsiteX136" fmla="*/ 7451012 w 8114427"/>
              <a:gd name="connsiteY136" fmla="*/ 3445381 h 5376282"/>
              <a:gd name="connsiteX137" fmla="*/ 7558588 w 8114427"/>
              <a:gd name="connsiteY137" fmla="*/ 3451357 h 5376282"/>
              <a:gd name="connsiteX138" fmla="*/ 7630305 w 8114427"/>
              <a:gd name="connsiteY138" fmla="*/ 3517097 h 5376282"/>
              <a:gd name="connsiteX139" fmla="*/ 7702023 w 8114427"/>
              <a:gd name="connsiteY139" fmla="*/ 3546980 h 5376282"/>
              <a:gd name="connsiteX140" fmla="*/ 7857410 w 8114427"/>
              <a:gd name="connsiteY140" fmla="*/ 3535026 h 5376282"/>
              <a:gd name="connsiteX141" fmla="*/ 7970962 w 8114427"/>
              <a:gd name="connsiteY141" fmla="*/ 3588814 h 5376282"/>
              <a:gd name="connsiteX142" fmla="*/ 8012796 w 8114427"/>
              <a:gd name="connsiteY142" fmla="*/ 3612720 h 5376282"/>
              <a:gd name="connsiteX143" fmla="*/ 8090490 w 8114427"/>
              <a:gd name="connsiteY143" fmla="*/ 3564909 h 5376282"/>
              <a:gd name="connsiteX144" fmla="*/ 8108418 w 8114427"/>
              <a:gd name="connsiteY144" fmla="*/ 3558932 h 5376282"/>
              <a:gd name="connsiteX145" fmla="*/ 8114394 w 8114427"/>
              <a:gd name="connsiteY145" fmla="*/ 3720296 h 5376282"/>
              <a:gd name="connsiteX146" fmla="*/ 8030724 w 8114427"/>
              <a:gd name="connsiteY146" fmla="*/ 3893614 h 5376282"/>
              <a:gd name="connsiteX147" fmla="*/ 7970960 w 8114427"/>
              <a:gd name="connsiteY147" fmla="*/ 4054978 h 5376282"/>
              <a:gd name="connsiteX148" fmla="*/ 7929124 w 8114427"/>
              <a:gd name="connsiteY148" fmla="*/ 4365754 h 5376282"/>
              <a:gd name="connsiteX149" fmla="*/ 7911195 w 8114427"/>
              <a:gd name="connsiteY149" fmla="*/ 4568954 h 5376282"/>
              <a:gd name="connsiteX150" fmla="*/ 7917171 w 8114427"/>
              <a:gd name="connsiteY150" fmla="*/ 4736295 h 5376282"/>
              <a:gd name="connsiteX151" fmla="*/ 7917171 w 8114427"/>
              <a:gd name="connsiteY151" fmla="*/ 4867777 h 5376282"/>
              <a:gd name="connsiteX152" fmla="*/ 7929124 w 8114427"/>
              <a:gd name="connsiteY152" fmla="*/ 5029141 h 5376282"/>
              <a:gd name="connsiteX153" fmla="*/ 7893266 w 8114427"/>
              <a:gd name="connsiteY153" fmla="*/ 5166599 h 5376282"/>
              <a:gd name="connsiteX154" fmla="*/ 7905219 w 8114427"/>
              <a:gd name="connsiteY154" fmla="*/ 5280152 h 5376282"/>
              <a:gd name="connsiteX155" fmla="*/ 7935101 w 8114427"/>
              <a:gd name="connsiteY155" fmla="*/ 5369799 h 5376282"/>
              <a:gd name="connsiteX156" fmla="*/ 7911195 w 8114427"/>
              <a:gd name="connsiteY156" fmla="*/ 5369798 h 5376282"/>
              <a:gd name="connsiteX157" fmla="*/ 7815571 w 8114427"/>
              <a:gd name="connsiteY157" fmla="*/ 5327962 h 5376282"/>
              <a:gd name="connsiteX158" fmla="*/ 7725924 w 8114427"/>
              <a:gd name="connsiteY158" fmla="*/ 5286127 h 5376282"/>
              <a:gd name="connsiteX159" fmla="*/ 7678113 w 8114427"/>
              <a:gd name="connsiteY159" fmla="*/ 5292104 h 5376282"/>
              <a:gd name="connsiteX160" fmla="*/ 7546631 w 8114427"/>
              <a:gd name="connsiteY160" fmla="*/ 5298081 h 5376282"/>
              <a:gd name="connsiteX161" fmla="*/ 7474913 w 8114427"/>
              <a:gd name="connsiteY161" fmla="*/ 5310034 h 5376282"/>
              <a:gd name="connsiteX162" fmla="*/ 7445031 w 8114427"/>
              <a:gd name="connsiteY162" fmla="*/ 5339916 h 5376282"/>
              <a:gd name="connsiteX163" fmla="*/ 7259760 w 8114427"/>
              <a:gd name="connsiteY163" fmla="*/ 5298080 h 5376282"/>
              <a:gd name="connsiteX164" fmla="*/ 7214129 w 8114427"/>
              <a:gd name="connsiteY164" fmla="*/ 5192855 h 5376282"/>
              <a:gd name="connsiteX165" fmla="*/ 7179460 w 8114427"/>
              <a:gd name="connsiteY165" fmla="*/ 5214524 h 5376282"/>
              <a:gd name="connsiteX166" fmla="*/ 7144791 w 8114427"/>
              <a:gd name="connsiteY166" fmla="*/ 5179854 h 5376282"/>
              <a:gd name="connsiteX167" fmla="*/ 7127456 w 8114427"/>
              <a:gd name="connsiteY167" fmla="*/ 5218856 h 5376282"/>
              <a:gd name="connsiteX168" fmla="*/ 6915107 w 8114427"/>
              <a:gd name="connsiteY168" fmla="*/ 5145184 h 5376282"/>
              <a:gd name="connsiteX169" fmla="*/ 6893439 w 8114427"/>
              <a:gd name="connsiteY169" fmla="*/ 5097514 h 5376282"/>
              <a:gd name="connsiteX170" fmla="*/ 6941109 w 8114427"/>
              <a:gd name="connsiteY170" fmla="*/ 5054178 h 5376282"/>
              <a:gd name="connsiteX171" fmla="*/ 6906440 w 8114427"/>
              <a:gd name="connsiteY171" fmla="*/ 4976172 h 5376282"/>
              <a:gd name="connsiteX172" fmla="*/ 6863104 w 8114427"/>
              <a:gd name="connsiteY172" fmla="*/ 4980506 h 5376282"/>
              <a:gd name="connsiteX173" fmla="*/ 6880438 w 8114427"/>
              <a:gd name="connsiteY173" fmla="*/ 4928502 h 5376282"/>
              <a:gd name="connsiteX174" fmla="*/ 6780764 w 8114427"/>
              <a:gd name="connsiteY174" fmla="*/ 4928502 h 5376282"/>
              <a:gd name="connsiteX175" fmla="*/ 6750429 w 8114427"/>
              <a:gd name="connsiteY175" fmla="*/ 4958837 h 5376282"/>
              <a:gd name="connsiteX176" fmla="*/ 6715759 w 8114427"/>
              <a:gd name="connsiteY176" fmla="*/ 4950170 h 5376282"/>
              <a:gd name="connsiteX177" fmla="*/ 6702758 w 8114427"/>
              <a:gd name="connsiteY177" fmla="*/ 4915501 h 5376282"/>
              <a:gd name="connsiteX178" fmla="*/ 6698424 w 8114427"/>
              <a:gd name="connsiteY178" fmla="*/ 4824495 h 5376282"/>
              <a:gd name="connsiteX179" fmla="*/ 6681090 w 8114427"/>
              <a:gd name="connsiteY179" fmla="*/ 4729155 h 5376282"/>
              <a:gd name="connsiteX180" fmla="*/ 6685423 w 8114427"/>
              <a:gd name="connsiteY180" fmla="*/ 4659816 h 5376282"/>
              <a:gd name="connsiteX181" fmla="*/ 6620418 w 8114427"/>
              <a:gd name="connsiteY181" fmla="*/ 4573142 h 5376282"/>
              <a:gd name="connsiteX182" fmla="*/ 6624753 w 8114427"/>
              <a:gd name="connsiteY182" fmla="*/ 4425798 h 5376282"/>
              <a:gd name="connsiteX183" fmla="*/ 6529412 w 8114427"/>
              <a:gd name="connsiteY183" fmla="*/ 4304457 h 5376282"/>
              <a:gd name="connsiteX184" fmla="*/ 6494743 w 8114427"/>
              <a:gd name="connsiteY184" fmla="*/ 4261120 h 5376282"/>
              <a:gd name="connsiteX185" fmla="*/ 6438406 w 8114427"/>
              <a:gd name="connsiteY185" fmla="*/ 4274121 h 5376282"/>
              <a:gd name="connsiteX186" fmla="*/ 6395069 w 8114427"/>
              <a:gd name="connsiteY186" fmla="*/ 4252453 h 5376282"/>
              <a:gd name="connsiteX187" fmla="*/ 6356067 w 8114427"/>
              <a:gd name="connsiteY187" fmla="*/ 4174447 h 5376282"/>
              <a:gd name="connsiteX188" fmla="*/ 6299729 w 8114427"/>
              <a:gd name="connsiteY188" fmla="*/ 4183114 h 5376282"/>
              <a:gd name="connsiteX189" fmla="*/ 6243391 w 8114427"/>
              <a:gd name="connsiteY189" fmla="*/ 4204783 h 5376282"/>
              <a:gd name="connsiteX190" fmla="*/ 6165385 w 8114427"/>
              <a:gd name="connsiteY190" fmla="*/ 4209116 h 5376282"/>
              <a:gd name="connsiteX191" fmla="*/ 6161052 w 8114427"/>
              <a:gd name="connsiteY191" fmla="*/ 4174447 h 5376282"/>
              <a:gd name="connsiteX192" fmla="*/ 6182721 w 8114427"/>
              <a:gd name="connsiteY192" fmla="*/ 4165779 h 5376282"/>
              <a:gd name="connsiteX193" fmla="*/ 6139384 w 8114427"/>
              <a:gd name="connsiteY193" fmla="*/ 4126776 h 5376282"/>
              <a:gd name="connsiteX194" fmla="*/ 6100381 w 8114427"/>
              <a:gd name="connsiteY194" fmla="*/ 4113776 h 5376282"/>
              <a:gd name="connsiteX195" fmla="*/ 6018041 w 8114427"/>
              <a:gd name="connsiteY195" fmla="*/ 4035770 h 5376282"/>
              <a:gd name="connsiteX196" fmla="*/ 5840362 w 8114427"/>
              <a:gd name="connsiteY196" fmla="*/ 4014102 h 5376282"/>
              <a:gd name="connsiteX197" fmla="*/ 5788357 w 8114427"/>
              <a:gd name="connsiteY197" fmla="*/ 4027103 h 5376282"/>
              <a:gd name="connsiteX198" fmla="*/ 5736354 w 8114427"/>
              <a:gd name="connsiteY198" fmla="*/ 4035771 h 5376282"/>
              <a:gd name="connsiteX199" fmla="*/ 5745022 w 8114427"/>
              <a:gd name="connsiteY199" fmla="*/ 4079107 h 5376282"/>
              <a:gd name="connsiteX200" fmla="*/ 5801360 w 8114427"/>
              <a:gd name="connsiteY200" fmla="*/ 4157112 h 5376282"/>
              <a:gd name="connsiteX201" fmla="*/ 5801359 w 8114427"/>
              <a:gd name="connsiteY201" fmla="*/ 4339126 h 5376282"/>
              <a:gd name="connsiteX202" fmla="*/ 5675683 w 8114427"/>
              <a:gd name="connsiteY202" fmla="*/ 4365128 h 5376282"/>
              <a:gd name="connsiteX203" fmla="*/ 5558675 w 8114427"/>
              <a:gd name="connsiteY203" fmla="*/ 4352126 h 5376282"/>
              <a:gd name="connsiteX204" fmla="*/ 5467668 w 8114427"/>
              <a:gd name="connsiteY204" fmla="*/ 4330458 h 5376282"/>
              <a:gd name="connsiteX205" fmla="*/ 5406997 w 8114427"/>
              <a:gd name="connsiteY205" fmla="*/ 4352127 h 5376282"/>
              <a:gd name="connsiteX206" fmla="*/ 5359327 w 8114427"/>
              <a:gd name="connsiteY206" fmla="*/ 4399797 h 5376282"/>
              <a:gd name="connsiteX207" fmla="*/ 5298656 w 8114427"/>
              <a:gd name="connsiteY207" fmla="*/ 4443134 h 5376282"/>
              <a:gd name="connsiteX208" fmla="*/ 5272654 w 8114427"/>
              <a:gd name="connsiteY208" fmla="*/ 4486469 h 5376282"/>
              <a:gd name="connsiteX209" fmla="*/ 5198982 w 8114427"/>
              <a:gd name="connsiteY209" fmla="*/ 4521139 h 5376282"/>
              <a:gd name="connsiteX210" fmla="*/ 5203315 w 8114427"/>
              <a:gd name="connsiteY210" fmla="*/ 4577477 h 5376282"/>
              <a:gd name="connsiteX211" fmla="*/ 5185981 w 8114427"/>
              <a:gd name="connsiteY211" fmla="*/ 4616479 h 5376282"/>
              <a:gd name="connsiteX212" fmla="*/ 5190315 w 8114427"/>
              <a:gd name="connsiteY212" fmla="*/ 4677150 h 5376282"/>
              <a:gd name="connsiteX213" fmla="*/ 5216316 w 8114427"/>
              <a:gd name="connsiteY213" fmla="*/ 4737821 h 5376282"/>
              <a:gd name="connsiteX214" fmla="*/ 5164312 w 8114427"/>
              <a:gd name="connsiteY214" fmla="*/ 4733488 h 5376282"/>
              <a:gd name="connsiteX215" fmla="*/ 5138311 w 8114427"/>
              <a:gd name="connsiteY215" fmla="*/ 4776824 h 5376282"/>
              <a:gd name="connsiteX216" fmla="*/ 5073306 w 8114427"/>
              <a:gd name="connsiteY216" fmla="*/ 4824494 h 5376282"/>
              <a:gd name="connsiteX217" fmla="*/ 5073306 w 8114427"/>
              <a:gd name="connsiteY217" fmla="*/ 4941503 h 5376282"/>
              <a:gd name="connsiteX218" fmla="*/ 5042970 w 8114427"/>
              <a:gd name="connsiteY218" fmla="*/ 4971838 h 5376282"/>
              <a:gd name="connsiteX219" fmla="*/ 5016969 w 8114427"/>
              <a:gd name="connsiteY219" fmla="*/ 5231857 h 5376282"/>
              <a:gd name="connsiteX220" fmla="*/ 4973633 w 8114427"/>
              <a:gd name="connsiteY220" fmla="*/ 5366201 h 5376282"/>
              <a:gd name="connsiteX221" fmla="*/ 4947631 w 8114427"/>
              <a:gd name="connsiteY221" fmla="*/ 5309863 h 5376282"/>
              <a:gd name="connsiteX222" fmla="*/ 4886959 w 8114427"/>
              <a:gd name="connsiteY222" fmla="*/ 5318530 h 5376282"/>
              <a:gd name="connsiteX223" fmla="*/ 4808953 w 8114427"/>
              <a:gd name="connsiteY223" fmla="*/ 5288195 h 5376282"/>
              <a:gd name="connsiteX224" fmla="*/ 4813287 w 8114427"/>
              <a:gd name="connsiteY224" fmla="*/ 5223190 h 5376282"/>
              <a:gd name="connsiteX225" fmla="*/ 4765617 w 8114427"/>
              <a:gd name="connsiteY225" fmla="*/ 5205855 h 5376282"/>
              <a:gd name="connsiteX226" fmla="*/ 4665944 w 8114427"/>
              <a:gd name="connsiteY226" fmla="*/ 5249192 h 5376282"/>
              <a:gd name="connsiteX227" fmla="*/ 4657276 w 8114427"/>
              <a:gd name="connsiteY227" fmla="*/ 5197189 h 5376282"/>
              <a:gd name="connsiteX228" fmla="*/ 4700612 w 8114427"/>
              <a:gd name="connsiteY228" fmla="*/ 5136518 h 5376282"/>
              <a:gd name="connsiteX229" fmla="*/ 4665943 w 8114427"/>
              <a:gd name="connsiteY229" fmla="*/ 5062846 h 5376282"/>
              <a:gd name="connsiteX230" fmla="*/ 4587937 w 8114427"/>
              <a:gd name="connsiteY230" fmla="*/ 5015175 h 5376282"/>
              <a:gd name="connsiteX231" fmla="*/ 4488263 w 8114427"/>
              <a:gd name="connsiteY231" fmla="*/ 5006508 h 5376282"/>
              <a:gd name="connsiteX232" fmla="*/ 4457927 w 8114427"/>
              <a:gd name="connsiteY232" fmla="*/ 5015175 h 5376282"/>
              <a:gd name="connsiteX233" fmla="*/ 4462261 w 8114427"/>
              <a:gd name="connsiteY233" fmla="*/ 5067178 h 5376282"/>
              <a:gd name="connsiteX234" fmla="*/ 4388589 w 8114427"/>
              <a:gd name="connsiteY234" fmla="*/ 5114849 h 5376282"/>
              <a:gd name="connsiteX235" fmla="*/ 4462261 w 8114427"/>
              <a:gd name="connsiteY235" fmla="*/ 5266528 h 5376282"/>
              <a:gd name="connsiteX236" fmla="*/ 4405924 w 8114427"/>
              <a:gd name="connsiteY236" fmla="*/ 5266528 h 5376282"/>
              <a:gd name="connsiteX237" fmla="*/ 4384256 w 8114427"/>
              <a:gd name="connsiteY237" fmla="*/ 5262193 h 5376282"/>
              <a:gd name="connsiteX238" fmla="*/ 4349588 w 8114427"/>
              <a:gd name="connsiteY238" fmla="*/ 5262193 h 5376282"/>
              <a:gd name="connsiteX239" fmla="*/ 4340919 w 8114427"/>
              <a:gd name="connsiteY239" fmla="*/ 5270860 h 5376282"/>
              <a:gd name="connsiteX240" fmla="*/ 4210910 w 8114427"/>
              <a:gd name="connsiteY240" fmla="*/ 5097514 h 5376282"/>
              <a:gd name="connsiteX241" fmla="*/ 4059232 w 8114427"/>
              <a:gd name="connsiteY241" fmla="*/ 4915502 h 5376282"/>
              <a:gd name="connsiteX242" fmla="*/ 4033230 w 8114427"/>
              <a:gd name="connsiteY242" fmla="*/ 4919835 h 5376282"/>
              <a:gd name="connsiteX243" fmla="*/ 3985560 w 8114427"/>
              <a:gd name="connsiteY243" fmla="*/ 4798492 h 5376282"/>
              <a:gd name="connsiteX244" fmla="*/ 3881553 w 8114427"/>
              <a:gd name="connsiteY244" fmla="*/ 4690151 h 5376282"/>
              <a:gd name="connsiteX245" fmla="*/ 3838216 w 8114427"/>
              <a:gd name="connsiteY245" fmla="*/ 4586143 h 5376282"/>
              <a:gd name="connsiteX246" fmla="*/ 3755877 w 8114427"/>
              <a:gd name="connsiteY246" fmla="*/ 4490803 h 5376282"/>
              <a:gd name="connsiteX247" fmla="*/ 3569530 w 8114427"/>
              <a:gd name="connsiteY247" fmla="*/ 4334792 h 5376282"/>
              <a:gd name="connsiteX248" fmla="*/ 3465522 w 8114427"/>
              <a:gd name="connsiteY248" fmla="*/ 4243785 h 5376282"/>
              <a:gd name="connsiteX249" fmla="*/ 3391850 w 8114427"/>
              <a:gd name="connsiteY249" fmla="*/ 4161446 h 5376282"/>
              <a:gd name="connsiteX250" fmla="*/ 3365848 w 8114427"/>
              <a:gd name="connsiteY250" fmla="*/ 4096441 h 5376282"/>
              <a:gd name="connsiteX251" fmla="*/ 3296510 w 8114427"/>
              <a:gd name="connsiteY251" fmla="*/ 4035770 h 5376282"/>
              <a:gd name="connsiteX252" fmla="*/ 3279175 w 8114427"/>
              <a:gd name="connsiteY252" fmla="*/ 3966432 h 5376282"/>
              <a:gd name="connsiteX253" fmla="*/ 3248839 w 8114427"/>
              <a:gd name="connsiteY253" fmla="*/ 3936096 h 5376282"/>
              <a:gd name="connsiteX254" fmla="*/ 3240172 w 8114427"/>
              <a:gd name="connsiteY254" fmla="*/ 3905760 h 5376282"/>
              <a:gd name="connsiteX255" fmla="*/ 3114497 w 8114427"/>
              <a:gd name="connsiteY255" fmla="*/ 3797419 h 5376282"/>
              <a:gd name="connsiteX256" fmla="*/ 2980153 w 8114427"/>
              <a:gd name="connsiteY256" fmla="*/ 3758416 h 5376282"/>
              <a:gd name="connsiteX257" fmla="*/ 2923815 w 8114427"/>
              <a:gd name="connsiteY257" fmla="*/ 3697746 h 5376282"/>
              <a:gd name="connsiteX258" fmla="*/ 2867480 w 8114427"/>
              <a:gd name="connsiteY258" fmla="*/ 3650075 h 5376282"/>
              <a:gd name="connsiteX259" fmla="*/ 2806810 w 8114427"/>
              <a:gd name="connsiteY259" fmla="*/ 3637074 h 5376282"/>
              <a:gd name="connsiteX260" fmla="*/ 2798142 w 8114427"/>
              <a:gd name="connsiteY260" fmla="*/ 3524399 h 5376282"/>
              <a:gd name="connsiteX261" fmla="*/ 2798143 w 8114427"/>
              <a:gd name="connsiteY261" fmla="*/ 3463728 h 5376282"/>
              <a:gd name="connsiteX262" fmla="*/ 2884816 w 8114427"/>
              <a:gd name="connsiteY262" fmla="*/ 3351053 h 5376282"/>
              <a:gd name="connsiteX263" fmla="*/ 2880504 w 8114427"/>
              <a:gd name="connsiteY263" fmla="*/ 3250100 h 5376282"/>
              <a:gd name="connsiteX264" fmla="*/ 2810649 w 8114427"/>
              <a:gd name="connsiteY264" fmla="*/ 3120674 h 5376282"/>
              <a:gd name="connsiteX265" fmla="*/ 2719113 w 8114427"/>
              <a:gd name="connsiteY265" fmla="*/ 3110284 h 5376282"/>
              <a:gd name="connsiteX266" fmla="*/ 2659973 w 8114427"/>
              <a:gd name="connsiteY266" fmla="*/ 3080958 h 5376282"/>
              <a:gd name="connsiteX0" fmla="*/ 2438490 w 8114427"/>
              <a:gd name="connsiteY0" fmla="*/ 4948798 h 5376282"/>
              <a:gd name="connsiteX1" fmla="*/ 2443756 w 8114427"/>
              <a:gd name="connsiteY1" fmla="*/ 4952144 h 5376282"/>
              <a:gd name="connsiteX2" fmla="*/ 1646037 w 8114427"/>
              <a:gd name="connsiteY2" fmla="*/ 3937731 h 5376282"/>
              <a:gd name="connsiteX3" fmla="*/ 1524594 w 8114427"/>
              <a:gd name="connsiteY3" fmla="*/ 3906776 h 5376282"/>
              <a:gd name="connsiteX4" fmla="*/ 1450773 w 8114427"/>
              <a:gd name="connsiteY4" fmla="*/ 3161445 h 5376282"/>
              <a:gd name="connsiteX5" fmla="*/ 1300755 w 8114427"/>
              <a:gd name="connsiteY5" fmla="*/ 3020950 h 5376282"/>
              <a:gd name="connsiteX6" fmla="*/ 1222175 w 8114427"/>
              <a:gd name="connsiteY6" fmla="*/ 2947132 h 5376282"/>
              <a:gd name="connsiteX7" fmla="*/ 1286468 w 8114427"/>
              <a:gd name="connsiteY7" fmla="*/ 2849501 h 5376282"/>
              <a:gd name="connsiteX8" fmla="*/ 1117399 w 8114427"/>
              <a:gd name="connsiteY8" fmla="*/ 2882837 h 5376282"/>
              <a:gd name="connsiteX9" fmla="*/ 1048343 w 8114427"/>
              <a:gd name="connsiteY9" fmla="*/ 2916176 h 5376282"/>
              <a:gd name="connsiteX10" fmla="*/ 903086 w 8114427"/>
              <a:gd name="connsiteY10" fmla="*/ 2778063 h 5376282"/>
              <a:gd name="connsiteX11" fmla="*/ 845937 w 8114427"/>
              <a:gd name="connsiteY11" fmla="*/ 2687575 h 5376282"/>
              <a:gd name="connsiteX12" fmla="*/ 714968 w 8114427"/>
              <a:gd name="connsiteY12" fmla="*/ 2630426 h 5376282"/>
              <a:gd name="connsiteX13" fmla="*/ 703062 w 8114427"/>
              <a:gd name="connsiteY13" fmla="*/ 2544701 h 5376282"/>
              <a:gd name="connsiteX14" fmla="*/ 598286 w 8114427"/>
              <a:gd name="connsiteY14" fmla="*/ 2423257 h 5376282"/>
              <a:gd name="connsiteX15" fmla="*/ 476843 w 8114427"/>
              <a:gd name="connsiteY15" fmla="*/ 2287526 h 5376282"/>
              <a:gd name="connsiteX16" fmla="*/ 622100 w 8114427"/>
              <a:gd name="connsiteY16" fmla="*/ 2330388 h 5376282"/>
              <a:gd name="connsiteX17" fmla="*/ 719731 w 8114427"/>
              <a:gd name="connsiteY17" fmla="*/ 2366107 h 5376282"/>
              <a:gd name="connsiteX18" fmla="*/ 829268 w 8114427"/>
              <a:gd name="connsiteY18" fmla="*/ 2330388 h 5376282"/>
              <a:gd name="connsiteX19" fmla="*/ 933092 w 8114427"/>
              <a:gd name="connsiteY19" fmla="*/ 2462308 h 5376282"/>
              <a:gd name="connsiteX20" fmla="*/ 979286 w 8114427"/>
              <a:gd name="connsiteY20" fmla="*/ 2406588 h 5376282"/>
              <a:gd name="connsiteX21" fmla="*/ 895943 w 8114427"/>
              <a:gd name="connsiteY21" fmla="*/ 2383251 h 5376282"/>
              <a:gd name="connsiteX22" fmla="*/ 897848 w 8114427"/>
              <a:gd name="connsiteY22" fmla="*/ 2294669 h 5376282"/>
              <a:gd name="connsiteX23" fmla="*/ 953093 w 8114427"/>
              <a:gd name="connsiteY23" fmla="*/ 2040828 h 5376282"/>
              <a:gd name="connsiteX24" fmla="*/ 882262 w 8114427"/>
              <a:gd name="connsiteY24" fmla="*/ 1952938 h 5376282"/>
              <a:gd name="connsiteX25" fmla="*/ 819649 w 8114427"/>
              <a:gd name="connsiteY25" fmla="*/ 1842296 h 5376282"/>
              <a:gd name="connsiteX26" fmla="*/ 724892 w 8114427"/>
              <a:gd name="connsiteY26" fmla="*/ 1694990 h 5376282"/>
              <a:gd name="connsiteX27" fmla="*/ 582758 w 8114427"/>
              <a:gd name="connsiteY27" fmla="*/ 1570351 h 5376282"/>
              <a:gd name="connsiteX28" fmla="*/ 490044 w 8114427"/>
              <a:gd name="connsiteY28" fmla="*/ 1461969 h 5376282"/>
              <a:gd name="connsiteX29" fmla="*/ 398787 w 8114427"/>
              <a:gd name="connsiteY29" fmla="*/ 1377494 h 5376282"/>
              <a:gd name="connsiteX30" fmla="*/ 373643 w 8114427"/>
              <a:gd name="connsiteY30" fmla="*/ 1258831 h 5376282"/>
              <a:gd name="connsiteX31" fmla="*/ 379402 w 8114427"/>
              <a:gd name="connsiteY31" fmla="*/ 1151904 h 5376282"/>
              <a:gd name="connsiteX32" fmla="*/ 343327 w 8114427"/>
              <a:gd name="connsiteY32" fmla="*/ 1054238 h 5376282"/>
              <a:gd name="connsiteX33" fmla="*/ 302947 w 8114427"/>
              <a:gd name="connsiteY33" fmla="*/ 996082 h 5376282"/>
              <a:gd name="connsiteX34" fmla="*/ 307902 w 8114427"/>
              <a:gd name="connsiteY34" fmla="*/ 860731 h 5376282"/>
              <a:gd name="connsiteX35" fmla="*/ 218162 w 8114427"/>
              <a:gd name="connsiteY35" fmla="*/ 767429 h 5376282"/>
              <a:gd name="connsiteX36" fmla="*/ 238786 w 8114427"/>
              <a:gd name="connsiteY36" fmla="*/ 673694 h 5376282"/>
              <a:gd name="connsiteX37" fmla="*/ 131859 w 8114427"/>
              <a:gd name="connsiteY37" fmla="*/ 414074 h 5376282"/>
              <a:gd name="connsiteX38" fmla="*/ 179454 w 8114427"/>
              <a:gd name="connsiteY38" fmla="*/ 360503 h 5376282"/>
              <a:gd name="connsiteX39" fmla="*/ 91696 w 8114427"/>
              <a:gd name="connsiteY39" fmla="*/ 241499 h 5376282"/>
              <a:gd name="connsiteX40" fmla="*/ 44535 w 8114427"/>
              <a:gd name="connsiteY40" fmla="*/ 106364 h 5376282"/>
              <a:gd name="connsiteX41" fmla="*/ 73903 w 8114427"/>
              <a:gd name="connsiteY41" fmla="*/ 3029 h 5376282"/>
              <a:gd name="connsiteX42" fmla="*/ 914999 w 8114427"/>
              <a:gd name="connsiteY42" fmla="*/ 32694 h 5376282"/>
              <a:gd name="connsiteX43" fmla="*/ 985387 w 8114427"/>
              <a:gd name="connsiteY43" fmla="*/ 86035 h 5376282"/>
              <a:gd name="connsiteX44" fmla="*/ 1040724 w 8114427"/>
              <a:gd name="connsiteY44" fmla="*/ 212028 h 5376282"/>
              <a:gd name="connsiteX45" fmla="*/ 2217091 w 8114427"/>
              <a:gd name="connsiteY45" fmla="*/ 808490 h 5376282"/>
              <a:gd name="connsiteX46" fmla="*/ 2789562 w 8114427"/>
              <a:gd name="connsiteY46" fmla="*/ 907056 h 5376282"/>
              <a:gd name="connsiteX47" fmla="*/ 3280035 w 8114427"/>
              <a:gd name="connsiteY47" fmla="*/ 953195 h 5376282"/>
              <a:gd name="connsiteX48" fmla="*/ 3494599 w 8114427"/>
              <a:gd name="connsiteY48" fmla="*/ 977101 h 5376282"/>
              <a:gd name="connsiteX49" fmla="*/ 3506552 w 8114427"/>
              <a:gd name="connsiteY49" fmla="*/ 977101 h 5376282"/>
              <a:gd name="connsiteX50" fmla="*/ 3518505 w 8114427"/>
              <a:gd name="connsiteY50" fmla="*/ 779877 h 5376282"/>
              <a:gd name="connsiteX51" fmla="*/ 3518505 w 8114427"/>
              <a:gd name="connsiteY51" fmla="*/ 773901 h 5376282"/>
              <a:gd name="connsiteX52" fmla="*/ 3655964 w 8114427"/>
              <a:gd name="connsiteY52" fmla="*/ 773901 h 5376282"/>
              <a:gd name="connsiteX53" fmla="*/ 4205799 w 8114427"/>
              <a:gd name="connsiteY53" fmla="*/ 821713 h 5376282"/>
              <a:gd name="connsiteX54" fmla="*/ 4241658 w 8114427"/>
              <a:gd name="connsiteY54" fmla="*/ 821713 h 5376282"/>
              <a:gd name="connsiteX55" fmla="*/ 4271540 w 8114427"/>
              <a:gd name="connsiteY55" fmla="*/ 851595 h 5376282"/>
              <a:gd name="connsiteX56" fmla="*/ 4295446 w 8114427"/>
              <a:gd name="connsiteY56" fmla="*/ 905383 h 5376282"/>
              <a:gd name="connsiteX57" fmla="*/ 4301423 w 8114427"/>
              <a:gd name="connsiteY57" fmla="*/ 953195 h 5376282"/>
              <a:gd name="connsiteX58" fmla="*/ 4343258 w 8114427"/>
              <a:gd name="connsiteY58" fmla="*/ 1001007 h 5376282"/>
              <a:gd name="connsiteX59" fmla="*/ 4408999 w 8114427"/>
              <a:gd name="connsiteY59" fmla="*/ 1012960 h 5376282"/>
              <a:gd name="connsiteX60" fmla="*/ 4462787 w 8114427"/>
              <a:gd name="connsiteY60" fmla="*/ 1060772 h 5376282"/>
              <a:gd name="connsiteX61" fmla="*/ 4504623 w 8114427"/>
              <a:gd name="connsiteY61" fmla="*/ 1114560 h 5376282"/>
              <a:gd name="connsiteX62" fmla="*/ 4558411 w 8114427"/>
              <a:gd name="connsiteY62" fmla="*/ 1168348 h 5376282"/>
              <a:gd name="connsiteX63" fmla="*/ 4576340 w 8114427"/>
              <a:gd name="connsiteY63" fmla="*/ 1198230 h 5376282"/>
              <a:gd name="connsiteX64" fmla="*/ 4630129 w 8114427"/>
              <a:gd name="connsiteY64" fmla="*/ 1246042 h 5376282"/>
              <a:gd name="connsiteX65" fmla="*/ 4683917 w 8114427"/>
              <a:gd name="connsiteY65" fmla="*/ 1293854 h 5376282"/>
              <a:gd name="connsiteX66" fmla="*/ 4689893 w 8114427"/>
              <a:gd name="connsiteY66" fmla="*/ 1293854 h 5376282"/>
              <a:gd name="connsiteX67" fmla="*/ 4749658 w 8114427"/>
              <a:gd name="connsiteY67" fmla="*/ 1311783 h 5376282"/>
              <a:gd name="connsiteX68" fmla="*/ 4791493 w 8114427"/>
              <a:gd name="connsiteY68" fmla="*/ 1365572 h 5376282"/>
              <a:gd name="connsiteX69" fmla="*/ 4797470 w 8114427"/>
              <a:gd name="connsiteY69" fmla="*/ 1377524 h 5376282"/>
              <a:gd name="connsiteX70" fmla="*/ 4821376 w 8114427"/>
              <a:gd name="connsiteY70" fmla="*/ 1401430 h 5376282"/>
              <a:gd name="connsiteX71" fmla="*/ 4845281 w 8114427"/>
              <a:gd name="connsiteY71" fmla="*/ 1443266 h 5376282"/>
              <a:gd name="connsiteX72" fmla="*/ 4851258 w 8114427"/>
              <a:gd name="connsiteY72" fmla="*/ 1491077 h 5376282"/>
              <a:gd name="connsiteX73" fmla="*/ 4863211 w 8114427"/>
              <a:gd name="connsiteY73" fmla="*/ 1514983 h 5376282"/>
              <a:gd name="connsiteX74" fmla="*/ 4887117 w 8114427"/>
              <a:gd name="connsiteY74" fmla="*/ 1544866 h 5376282"/>
              <a:gd name="connsiteX75" fmla="*/ 4911023 w 8114427"/>
              <a:gd name="connsiteY75" fmla="*/ 1580724 h 5376282"/>
              <a:gd name="connsiteX76" fmla="*/ 4922976 w 8114427"/>
              <a:gd name="connsiteY76" fmla="*/ 1610607 h 5376282"/>
              <a:gd name="connsiteX77" fmla="*/ 4899070 w 8114427"/>
              <a:gd name="connsiteY77" fmla="*/ 1664395 h 5376282"/>
              <a:gd name="connsiteX78" fmla="*/ 4922976 w 8114427"/>
              <a:gd name="connsiteY78" fmla="*/ 1712207 h 5376282"/>
              <a:gd name="connsiteX79" fmla="*/ 4934929 w 8114427"/>
              <a:gd name="connsiteY79" fmla="*/ 1742089 h 5376282"/>
              <a:gd name="connsiteX80" fmla="*/ 4952858 w 8114427"/>
              <a:gd name="connsiteY80" fmla="*/ 1783924 h 5376282"/>
              <a:gd name="connsiteX81" fmla="*/ 4964811 w 8114427"/>
              <a:gd name="connsiteY81" fmla="*/ 1801854 h 5376282"/>
              <a:gd name="connsiteX82" fmla="*/ 4964811 w 8114427"/>
              <a:gd name="connsiteY82" fmla="*/ 1831736 h 5376282"/>
              <a:gd name="connsiteX83" fmla="*/ 5012623 w 8114427"/>
              <a:gd name="connsiteY83" fmla="*/ 1891501 h 5376282"/>
              <a:gd name="connsiteX84" fmla="*/ 5042505 w 8114427"/>
              <a:gd name="connsiteY84" fmla="*/ 1909430 h 5376282"/>
              <a:gd name="connsiteX85" fmla="*/ 5048481 w 8114427"/>
              <a:gd name="connsiteY85" fmla="*/ 1903454 h 5376282"/>
              <a:gd name="connsiteX86" fmla="*/ 5090317 w 8114427"/>
              <a:gd name="connsiteY86" fmla="*/ 1921383 h 5376282"/>
              <a:gd name="connsiteX87" fmla="*/ 5144105 w 8114427"/>
              <a:gd name="connsiteY87" fmla="*/ 1969195 h 5376282"/>
              <a:gd name="connsiteX88" fmla="*/ 5185940 w 8114427"/>
              <a:gd name="connsiteY88" fmla="*/ 2005054 h 5376282"/>
              <a:gd name="connsiteX89" fmla="*/ 5221799 w 8114427"/>
              <a:gd name="connsiteY89" fmla="*/ 2017007 h 5376282"/>
              <a:gd name="connsiteX90" fmla="*/ 5275587 w 8114427"/>
              <a:gd name="connsiteY90" fmla="*/ 2028960 h 5376282"/>
              <a:gd name="connsiteX91" fmla="*/ 5275587 w 8114427"/>
              <a:gd name="connsiteY91" fmla="*/ 2052866 h 5376282"/>
              <a:gd name="connsiteX92" fmla="*/ 5323399 w 8114427"/>
              <a:gd name="connsiteY92" fmla="*/ 2082748 h 5376282"/>
              <a:gd name="connsiteX93" fmla="*/ 5359258 w 8114427"/>
              <a:gd name="connsiteY93" fmla="*/ 2088724 h 5376282"/>
              <a:gd name="connsiteX94" fmla="*/ 5401093 w 8114427"/>
              <a:gd name="connsiteY94" fmla="*/ 2124583 h 5376282"/>
              <a:gd name="connsiteX95" fmla="*/ 5430976 w 8114427"/>
              <a:gd name="connsiteY95" fmla="*/ 2142513 h 5376282"/>
              <a:gd name="connsiteX96" fmla="*/ 5442929 w 8114427"/>
              <a:gd name="connsiteY96" fmla="*/ 2148489 h 5376282"/>
              <a:gd name="connsiteX97" fmla="*/ 5466834 w 8114427"/>
              <a:gd name="connsiteY97" fmla="*/ 2154466 h 5376282"/>
              <a:gd name="connsiteX98" fmla="*/ 5526599 w 8114427"/>
              <a:gd name="connsiteY98" fmla="*/ 2178372 h 5376282"/>
              <a:gd name="connsiteX99" fmla="*/ 5550505 w 8114427"/>
              <a:gd name="connsiteY99" fmla="*/ 2154466 h 5376282"/>
              <a:gd name="connsiteX100" fmla="*/ 5574411 w 8114427"/>
              <a:gd name="connsiteY100" fmla="*/ 2130560 h 5376282"/>
              <a:gd name="connsiteX101" fmla="*/ 5604293 w 8114427"/>
              <a:gd name="connsiteY101" fmla="*/ 2088724 h 5376282"/>
              <a:gd name="connsiteX102" fmla="*/ 5646129 w 8114427"/>
              <a:gd name="connsiteY102" fmla="*/ 2064819 h 5376282"/>
              <a:gd name="connsiteX103" fmla="*/ 5634176 w 8114427"/>
              <a:gd name="connsiteY103" fmla="*/ 2046889 h 5376282"/>
              <a:gd name="connsiteX104" fmla="*/ 5634176 w 8114427"/>
              <a:gd name="connsiteY104" fmla="*/ 2011030 h 5376282"/>
              <a:gd name="connsiteX105" fmla="*/ 5670034 w 8114427"/>
              <a:gd name="connsiteY105" fmla="*/ 1975172 h 5376282"/>
              <a:gd name="connsiteX106" fmla="*/ 5670034 w 8114427"/>
              <a:gd name="connsiteY106" fmla="*/ 1957242 h 5376282"/>
              <a:gd name="connsiteX107" fmla="*/ 5735776 w 8114427"/>
              <a:gd name="connsiteY107" fmla="*/ 1819783 h 5376282"/>
              <a:gd name="connsiteX108" fmla="*/ 5753705 w 8114427"/>
              <a:gd name="connsiteY108" fmla="*/ 1813807 h 5376282"/>
              <a:gd name="connsiteX109" fmla="*/ 5843352 w 8114427"/>
              <a:gd name="connsiteY109" fmla="*/ 1795877 h 5376282"/>
              <a:gd name="connsiteX110" fmla="*/ 5855305 w 8114427"/>
              <a:gd name="connsiteY110" fmla="*/ 1795877 h 5376282"/>
              <a:gd name="connsiteX111" fmla="*/ 5879210 w 8114427"/>
              <a:gd name="connsiteY111" fmla="*/ 1765996 h 5376282"/>
              <a:gd name="connsiteX112" fmla="*/ 6070456 w 8114427"/>
              <a:gd name="connsiteY112" fmla="*/ 1789901 h 5376282"/>
              <a:gd name="connsiteX113" fmla="*/ 6219869 w 8114427"/>
              <a:gd name="connsiteY113" fmla="*/ 1807830 h 5376282"/>
              <a:gd name="connsiteX114" fmla="*/ 6291586 w 8114427"/>
              <a:gd name="connsiteY114" fmla="*/ 1849666 h 5376282"/>
              <a:gd name="connsiteX115" fmla="*/ 6327444 w 8114427"/>
              <a:gd name="connsiteY115" fmla="*/ 1897477 h 5376282"/>
              <a:gd name="connsiteX116" fmla="*/ 6333421 w 8114427"/>
              <a:gd name="connsiteY116" fmla="*/ 1939313 h 5376282"/>
              <a:gd name="connsiteX117" fmla="*/ 6423067 w 8114427"/>
              <a:gd name="connsiteY117" fmla="*/ 1951266 h 5376282"/>
              <a:gd name="connsiteX118" fmla="*/ 6452950 w 8114427"/>
              <a:gd name="connsiteY118" fmla="*/ 2017007 h 5376282"/>
              <a:gd name="connsiteX119" fmla="*/ 6512713 w 8114427"/>
              <a:gd name="connsiteY119" fmla="*/ 2046889 h 5376282"/>
              <a:gd name="connsiteX120" fmla="*/ 6584431 w 8114427"/>
              <a:gd name="connsiteY120" fmla="*/ 2118606 h 5376282"/>
              <a:gd name="connsiteX121" fmla="*/ 6620289 w 8114427"/>
              <a:gd name="connsiteY121" fmla="*/ 2256065 h 5376282"/>
              <a:gd name="connsiteX122" fmla="*/ 6703960 w 8114427"/>
              <a:gd name="connsiteY122" fmla="*/ 2381572 h 5376282"/>
              <a:gd name="connsiteX123" fmla="*/ 6745795 w 8114427"/>
              <a:gd name="connsiteY123" fmla="*/ 2501101 h 5376282"/>
              <a:gd name="connsiteX124" fmla="*/ 6829465 w 8114427"/>
              <a:gd name="connsiteY124" fmla="*/ 2560866 h 5376282"/>
              <a:gd name="connsiteX125" fmla="*/ 6889229 w 8114427"/>
              <a:gd name="connsiteY125" fmla="*/ 2650512 h 5376282"/>
              <a:gd name="connsiteX126" fmla="*/ 6948993 w 8114427"/>
              <a:gd name="connsiteY126" fmla="*/ 2758089 h 5376282"/>
              <a:gd name="connsiteX127" fmla="*/ 6996805 w 8114427"/>
              <a:gd name="connsiteY127" fmla="*/ 2805900 h 5376282"/>
              <a:gd name="connsiteX128" fmla="*/ 7068521 w 8114427"/>
              <a:gd name="connsiteY128" fmla="*/ 2829806 h 5376282"/>
              <a:gd name="connsiteX129" fmla="*/ 7080473 w 8114427"/>
              <a:gd name="connsiteY129" fmla="*/ 2907501 h 5376282"/>
              <a:gd name="connsiteX130" fmla="*/ 7086450 w 8114427"/>
              <a:gd name="connsiteY130" fmla="*/ 2979218 h 5376282"/>
              <a:gd name="connsiteX131" fmla="*/ 7104378 w 8114427"/>
              <a:gd name="connsiteY131" fmla="*/ 3080819 h 5376282"/>
              <a:gd name="connsiteX132" fmla="*/ 7146214 w 8114427"/>
              <a:gd name="connsiteY132" fmla="*/ 3182419 h 5376282"/>
              <a:gd name="connsiteX133" fmla="*/ 7176095 w 8114427"/>
              <a:gd name="connsiteY133" fmla="*/ 3194372 h 5376282"/>
              <a:gd name="connsiteX134" fmla="*/ 7200002 w 8114427"/>
              <a:gd name="connsiteY134" fmla="*/ 3260112 h 5376282"/>
              <a:gd name="connsiteX135" fmla="*/ 7277694 w 8114427"/>
              <a:gd name="connsiteY135" fmla="*/ 3361711 h 5376282"/>
              <a:gd name="connsiteX136" fmla="*/ 7385271 w 8114427"/>
              <a:gd name="connsiteY136" fmla="*/ 3391593 h 5376282"/>
              <a:gd name="connsiteX137" fmla="*/ 7451012 w 8114427"/>
              <a:gd name="connsiteY137" fmla="*/ 3445381 h 5376282"/>
              <a:gd name="connsiteX138" fmla="*/ 7558588 w 8114427"/>
              <a:gd name="connsiteY138" fmla="*/ 3451357 h 5376282"/>
              <a:gd name="connsiteX139" fmla="*/ 7630305 w 8114427"/>
              <a:gd name="connsiteY139" fmla="*/ 3517097 h 5376282"/>
              <a:gd name="connsiteX140" fmla="*/ 7702023 w 8114427"/>
              <a:gd name="connsiteY140" fmla="*/ 3546980 h 5376282"/>
              <a:gd name="connsiteX141" fmla="*/ 7857410 w 8114427"/>
              <a:gd name="connsiteY141" fmla="*/ 3535026 h 5376282"/>
              <a:gd name="connsiteX142" fmla="*/ 7970962 w 8114427"/>
              <a:gd name="connsiteY142" fmla="*/ 3588814 h 5376282"/>
              <a:gd name="connsiteX143" fmla="*/ 8012796 w 8114427"/>
              <a:gd name="connsiteY143" fmla="*/ 3612720 h 5376282"/>
              <a:gd name="connsiteX144" fmla="*/ 8090490 w 8114427"/>
              <a:gd name="connsiteY144" fmla="*/ 3564909 h 5376282"/>
              <a:gd name="connsiteX145" fmla="*/ 8108418 w 8114427"/>
              <a:gd name="connsiteY145" fmla="*/ 3558932 h 5376282"/>
              <a:gd name="connsiteX146" fmla="*/ 8114394 w 8114427"/>
              <a:gd name="connsiteY146" fmla="*/ 3720296 h 5376282"/>
              <a:gd name="connsiteX147" fmla="*/ 8030724 w 8114427"/>
              <a:gd name="connsiteY147" fmla="*/ 3893614 h 5376282"/>
              <a:gd name="connsiteX148" fmla="*/ 7970960 w 8114427"/>
              <a:gd name="connsiteY148" fmla="*/ 4054978 h 5376282"/>
              <a:gd name="connsiteX149" fmla="*/ 7929124 w 8114427"/>
              <a:gd name="connsiteY149" fmla="*/ 4365754 h 5376282"/>
              <a:gd name="connsiteX150" fmla="*/ 7911195 w 8114427"/>
              <a:gd name="connsiteY150" fmla="*/ 4568954 h 5376282"/>
              <a:gd name="connsiteX151" fmla="*/ 7917171 w 8114427"/>
              <a:gd name="connsiteY151" fmla="*/ 4736295 h 5376282"/>
              <a:gd name="connsiteX152" fmla="*/ 7917171 w 8114427"/>
              <a:gd name="connsiteY152" fmla="*/ 4867777 h 5376282"/>
              <a:gd name="connsiteX153" fmla="*/ 7929124 w 8114427"/>
              <a:gd name="connsiteY153" fmla="*/ 5029141 h 5376282"/>
              <a:gd name="connsiteX154" fmla="*/ 7893266 w 8114427"/>
              <a:gd name="connsiteY154" fmla="*/ 5166599 h 5376282"/>
              <a:gd name="connsiteX155" fmla="*/ 7905219 w 8114427"/>
              <a:gd name="connsiteY155" fmla="*/ 5280152 h 5376282"/>
              <a:gd name="connsiteX156" fmla="*/ 7935101 w 8114427"/>
              <a:gd name="connsiteY156" fmla="*/ 5369799 h 5376282"/>
              <a:gd name="connsiteX157" fmla="*/ 7911195 w 8114427"/>
              <a:gd name="connsiteY157" fmla="*/ 5369798 h 5376282"/>
              <a:gd name="connsiteX158" fmla="*/ 7815571 w 8114427"/>
              <a:gd name="connsiteY158" fmla="*/ 5327962 h 5376282"/>
              <a:gd name="connsiteX159" fmla="*/ 7725924 w 8114427"/>
              <a:gd name="connsiteY159" fmla="*/ 5286127 h 5376282"/>
              <a:gd name="connsiteX160" fmla="*/ 7678113 w 8114427"/>
              <a:gd name="connsiteY160" fmla="*/ 5292104 h 5376282"/>
              <a:gd name="connsiteX161" fmla="*/ 7546631 w 8114427"/>
              <a:gd name="connsiteY161" fmla="*/ 5298081 h 5376282"/>
              <a:gd name="connsiteX162" fmla="*/ 7474913 w 8114427"/>
              <a:gd name="connsiteY162" fmla="*/ 5310034 h 5376282"/>
              <a:gd name="connsiteX163" fmla="*/ 7445031 w 8114427"/>
              <a:gd name="connsiteY163" fmla="*/ 5339916 h 5376282"/>
              <a:gd name="connsiteX164" fmla="*/ 7259760 w 8114427"/>
              <a:gd name="connsiteY164" fmla="*/ 5298080 h 5376282"/>
              <a:gd name="connsiteX165" fmla="*/ 7214129 w 8114427"/>
              <a:gd name="connsiteY165" fmla="*/ 5192855 h 5376282"/>
              <a:gd name="connsiteX166" fmla="*/ 7179460 w 8114427"/>
              <a:gd name="connsiteY166" fmla="*/ 5214524 h 5376282"/>
              <a:gd name="connsiteX167" fmla="*/ 7144791 w 8114427"/>
              <a:gd name="connsiteY167" fmla="*/ 5179854 h 5376282"/>
              <a:gd name="connsiteX168" fmla="*/ 7127456 w 8114427"/>
              <a:gd name="connsiteY168" fmla="*/ 5218856 h 5376282"/>
              <a:gd name="connsiteX169" fmla="*/ 6915107 w 8114427"/>
              <a:gd name="connsiteY169" fmla="*/ 5145184 h 5376282"/>
              <a:gd name="connsiteX170" fmla="*/ 6893439 w 8114427"/>
              <a:gd name="connsiteY170" fmla="*/ 5097514 h 5376282"/>
              <a:gd name="connsiteX171" fmla="*/ 6941109 w 8114427"/>
              <a:gd name="connsiteY171" fmla="*/ 5054178 h 5376282"/>
              <a:gd name="connsiteX172" fmla="*/ 6906440 w 8114427"/>
              <a:gd name="connsiteY172" fmla="*/ 4976172 h 5376282"/>
              <a:gd name="connsiteX173" fmla="*/ 6863104 w 8114427"/>
              <a:gd name="connsiteY173" fmla="*/ 4980506 h 5376282"/>
              <a:gd name="connsiteX174" fmla="*/ 6880438 w 8114427"/>
              <a:gd name="connsiteY174" fmla="*/ 4928502 h 5376282"/>
              <a:gd name="connsiteX175" fmla="*/ 6780764 w 8114427"/>
              <a:gd name="connsiteY175" fmla="*/ 4928502 h 5376282"/>
              <a:gd name="connsiteX176" fmla="*/ 6750429 w 8114427"/>
              <a:gd name="connsiteY176" fmla="*/ 4958837 h 5376282"/>
              <a:gd name="connsiteX177" fmla="*/ 6715759 w 8114427"/>
              <a:gd name="connsiteY177" fmla="*/ 4950170 h 5376282"/>
              <a:gd name="connsiteX178" fmla="*/ 6702758 w 8114427"/>
              <a:gd name="connsiteY178" fmla="*/ 4915501 h 5376282"/>
              <a:gd name="connsiteX179" fmla="*/ 6698424 w 8114427"/>
              <a:gd name="connsiteY179" fmla="*/ 4824495 h 5376282"/>
              <a:gd name="connsiteX180" fmla="*/ 6681090 w 8114427"/>
              <a:gd name="connsiteY180" fmla="*/ 4729155 h 5376282"/>
              <a:gd name="connsiteX181" fmla="*/ 6685423 w 8114427"/>
              <a:gd name="connsiteY181" fmla="*/ 4659816 h 5376282"/>
              <a:gd name="connsiteX182" fmla="*/ 6620418 w 8114427"/>
              <a:gd name="connsiteY182" fmla="*/ 4573142 h 5376282"/>
              <a:gd name="connsiteX183" fmla="*/ 6624753 w 8114427"/>
              <a:gd name="connsiteY183" fmla="*/ 4425798 h 5376282"/>
              <a:gd name="connsiteX184" fmla="*/ 6529412 w 8114427"/>
              <a:gd name="connsiteY184" fmla="*/ 4304457 h 5376282"/>
              <a:gd name="connsiteX185" fmla="*/ 6494743 w 8114427"/>
              <a:gd name="connsiteY185" fmla="*/ 4261120 h 5376282"/>
              <a:gd name="connsiteX186" fmla="*/ 6438406 w 8114427"/>
              <a:gd name="connsiteY186" fmla="*/ 4274121 h 5376282"/>
              <a:gd name="connsiteX187" fmla="*/ 6395069 w 8114427"/>
              <a:gd name="connsiteY187" fmla="*/ 4252453 h 5376282"/>
              <a:gd name="connsiteX188" fmla="*/ 6356067 w 8114427"/>
              <a:gd name="connsiteY188" fmla="*/ 4174447 h 5376282"/>
              <a:gd name="connsiteX189" fmla="*/ 6299729 w 8114427"/>
              <a:gd name="connsiteY189" fmla="*/ 4183114 h 5376282"/>
              <a:gd name="connsiteX190" fmla="*/ 6243391 w 8114427"/>
              <a:gd name="connsiteY190" fmla="*/ 4204783 h 5376282"/>
              <a:gd name="connsiteX191" fmla="*/ 6165385 w 8114427"/>
              <a:gd name="connsiteY191" fmla="*/ 4209116 h 5376282"/>
              <a:gd name="connsiteX192" fmla="*/ 6161052 w 8114427"/>
              <a:gd name="connsiteY192" fmla="*/ 4174447 h 5376282"/>
              <a:gd name="connsiteX193" fmla="*/ 6182721 w 8114427"/>
              <a:gd name="connsiteY193" fmla="*/ 4165779 h 5376282"/>
              <a:gd name="connsiteX194" fmla="*/ 6139384 w 8114427"/>
              <a:gd name="connsiteY194" fmla="*/ 4126776 h 5376282"/>
              <a:gd name="connsiteX195" fmla="*/ 6100381 w 8114427"/>
              <a:gd name="connsiteY195" fmla="*/ 4113776 h 5376282"/>
              <a:gd name="connsiteX196" fmla="*/ 6018041 w 8114427"/>
              <a:gd name="connsiteY196" fmla="*/ 4035770 h 5376282"/>
              <a:gd name="connsiteX197" fmla="*/ 5840362 w 8114427"/>
              <a:gd name="connsiteY197" fmla="*/ 4014102 h 5376282"/>
              <a:gd name="connsiteX198" fmla="*/ 5788357 w 8114427"/>
              <a:gd name="connsiteY198" fmla="*/ 4027103 h 5376282"/>
              <a:gd name="connsiteX199" fmla="*/ 5736354 w 8114427"/>
              <a:gd name="connsiteY199" fmla="*/ 4035771 h 5376282"/>
              <a:gd name="connsiteX200" fmla="*/ 5745022 w 8114427"/>
              <a:gd name="connsiteY200" fmla="*/ 4079107 h 5376282"/>
              <a:gd name="connsiteX201" fmla="*/ 5801360 w 8114427"/>
              <a:gd name="connsiteY201" fmla="*/ 4157112 h 5376282"/>
              <a:gd name="connsiteX202" fmla="*/ 5801359 w 8114427"/>
              <a:gd name="connsiteY202" fmla="*/ 4339126 h 5376282"/>
              <a:gd name="connsiteX203" fmla="*/ 5675683 w 8114427"/>
              <a:gd name="connsiteY203" fmla="*/ 4365128 h 5376282"/>
              <a:gd name="connsiteX204" fmla="*/ 5558675 w 8114427"/>
              <a:gd name="connsiteY204" fmla="*/ 4352126 h 5376282"/>
              <a:gd name="connsiteX205" fmla="*/ 5467668 w 8114427"/>
              <a:gd name="connsiteY205" fmla="*/ 4330458 h 5376282"/>
              <a:gd name="connsiteX206" fmla="*/ 5406997 w 8114427"/>
              <a:gd name="connsiteY206" fmla="*/ 4352127 h 5376282"/>
              <a:gd name="connsiteX207" fmla="*/ 5359327 w 8114427"/>
              <a:gd name="connsiteY207" fmla="*/ 4399797 h 5376282"/>
              <a:gd name="connsiteX208" fmla="*/ 5298656 w 8114427"/>
              <a:gd name="connsiteY208" fmla="*/ 4443134 h 5376282"/>
              <a:gd name="connsiteX209" fmla="*/ 5272654 w 8114427"/>
              <a:gd name="connsiteY209" fmla="*/ 4486469 h 5376282"/>
              <a:gd name="connsiteX210" fmla="*/ 5198982 w 8114427"/>
              <a:gd name="connsiteY210" fmla="*/ 4521139 h 5376282"/>
              <a:gd name="connsiteX211" fmla="*/ 5203315 w 8114427"/>
              <a:gd name="connsiteY211" fmla="*/ 4577477 h 5376282"/>
              <a:gd name="connsiteX212" fmla="*/ 5185981 w 8114427"/>
              <a:gd name="connsiteY212" fmla="*/ 4616479 h 5376282"/>
              <a:gd name="connsiteX213" fmla="*/ 5190315 w 8114427"/>
              <a:gd name="connsiteY213" fmla="*/ 4677150 h 5376282"/>
              <a:gd name="connsiteX214" fmla="*/ 5216316 w 8114427"/>
              <a:gd name="connsiteY214" fmla="*/ 4737821 h 5376282"/>
              <a:gd name="connsiteX215" fmla="*/ 5164312 w 8114427"/>
              <a:gd name="connsiteY215" fmla="*/ 4733488 h 5376282"/>
              <a:gd name="connsiteX216" fmla="*/ 5138311 w 8114427"/>
              <a:gd name="connsiteY216" fmla="*/ 4776824 h 5376282"/>
              <a:gd name="connsiteX217" fmla="*/ 5073306 w 8114427"/>
              <a:gd name="connsiteY217" fmla="*/ 4824494 h 5376282"/>
              <a:gd name="connsiteX218" fmla="*/ 5073306 w 8114427"/>
              <a:gd name="connsiteY218" fmla="*/ 4941503 h 5376282"/>
              <a:gd name="connsiteX219" fmla="*/ 5042970 w 8114427"/>
              <a:gd name="connsiteY219" fmla="*/ 4971838 h 5376282"/>
              <a:gd name="connsiteX220" fmla="*/ 5016969 w 8114427"/>
              <a:gd name="connsiteY220" fmla="*/ 5231857 h 5376282"/>
              <a:gd name="connsiteX221" fmla="*/ 4973633 w 8114427"/>
              <a:gd name="connsiteY221" fmla="*/ 5366201 h 5376282"/>
              <a:gd name="connsiteX222" fmla="*/ 4947631 w 8114427"/>
              <a:gd name="connsiteY222" fmla="*/ 5309863 h 5376282"/>
              <a:gd name="connsiteX223" fmla="*/ 4886959 w 8114427"/>
              <a:gd name="connsiteY223" fmla="*/ 5318530 h 5376282"/>
              <a:gd name="connsiteX224" fmla="*/ 4808953 w 8114427"/>
              <a:gd name="connsiteY224" fmla="*/ 5288195 h 5376282"/>
              <a:gd name="connsiteX225" fmla="*/ 4813287 w 8114427"/>
              <a:gd name="connsiteY225" fmla="*/ 5223190 h 5376282"/>
              <a:gd name="connsiteX226" fmla="*/ 4765617 w 8114427"/>
              <a:gd name="connsiteY226" fmla="*/ 5205855 h 5376282"/>
              <a:gd name="connsiteX227" fmla="*/ 4665944 w 8114427"/>
              <a:gd name="connsiteY227" fmla="*/ 5249192 h 5376282"/>
              <a:gd name="connsiteX228" fmla="*/ 4657276 w 8114427"/>
              <a:gd name="connsiteY228" fmla="*/ 5197189 h 5376282"/>
              <a:gd name="connsiteX229" fmla="*/ 4700612 w 8114427"/>
              <a:gd name="connsiteY229" fmla="*/ 5136518 h 5376282"/>
              <a:gd name="connsiteX230" fmla="*/ 4665943 w 8114427"/>
              <a:gd name="connsiteY230" fmla="*/ 5062846 h 5376282"/>
              <a:gd name="connsiteX231" fmla="*/ 4587937 w 8114427"/>
              <a:gd name="connsiteY231" fmla="*/ 5015175 h 5376282"/>
              <a:gd name="connsiteX232" fmla="*/ 4488263 w 8114427"/>
              <a:gd name="connsiteY232" fmla="*/ 5006508 h 5376282"/>
              <a:gd name="connsiteX233" fmla="*/ 4457927 w 8114427"/>
              <a:gd name="connsiteY233" fmla="*/ 5015175 h 5376282"/>
              <a:gd name="connsiteX234" fmla="*/ 4462261 w 8114427"/>
              <a:gd name="connsiteY234" fmla="*/ 5067178 h 5376282"/>
              <a:gd name="connsiteX235" fmla="*/ 4388589 w 8114427"/>
              <a:gd name="connsiteY235" fmla="*/ 5114849 h 5376282"/>
              <a:gd name="connsiteX236" fmla="*/ 4462261 w 8114427"/>
              <a:gd name="connsiteY236" fmla="*/ 5266528 h 5376282"/>
              <a:gd name="connsiteX237" fmla="*/ 4405924 w 8114427"/>
              <a:gd name="connsiteY237" fmla="*/ 5266528 h 5376282"/>
              <a:gd name="connsiteX238" fmla="*/ 4384256 w 8114427"/>
              <a:gd name="connsiteY238" fmla="*/ 5262193 h 5376282"/>
              <a:gd name="connsiteX239" fmla="*/ 4349588 w 8114427"/>
              <a:gd name="connsiteY239" fmla="*/ 5262193 h 5376282"/>
              <a:gd name="connsiteX240" fmla="*/ 4340919 w 8114427"/>
              <a:gd name="connsiteY240" fmla="*/ 5270860 h 5376282"/>
              <a:gd name="connsiteX241" fmla="*/ 4210910 w 8114427"/>
              <a:gd name="connsiteY241" fmla="*/ 5097514 h 5376282"/>
              <a:gd name="connsiteX242" fmla="*/ 4059232 w 8114427"/>
              <a:gd name="connsiteY242" fmla="*/ 4915502 h 5376282"/>
              <a:gd name="connsiteX243" fmla="*/ 4033230 w 8114427"/>
              <a:gd name="connsiteY243" fmla="*/ 4919835 h 5376282"/>
              <a:gd name="connsiteX244" fmla="*/ 3985560 w 8114427"/>
              <a:gd name="connsiteY244" fmla="*/ 4798492 h 5376282"/>
              <a:gd name="connsiteX245" fmla="*/ 3881553 w 8114427"/>
              <a:gd name="connsiteY245" fmla="*/ 4690151 h 5376282"/>
              <a:gd name="connsiteX246" fmla="*/ 3838216 w 8114427"/>
              <a:gd name="connsiteY246" fmla="*/ 4586143 h 5376282"/>
              <a:gd name="connsiteX247" fmla="*/ 3755877 w 8114427"/>
              <a:gd name="connsiteY247" fmla="*/ 4490803 h 5376282"/>
              <a:gd name="connsiteX248" fmla="*/ 3569530 w 8114427"/>
              <a:gd name="connsiteY248" fmla="*/ 4334792 h 5376282"/>
              <a:gd name="connsiteX249" fmla="*/ 3465522 w 8114427"/>
              <a:gd name="connsiteY249" fmla="*/ 4243785 h 5376282"/>
              <a:gd name="connsiteX250" fmla="*/ 3391850 w 8114427"/>
              <a:gd name="connsiteY250" fmla="*/ 4161446 h 5376282"/>
              <a:gd name="connsiteX251" fmla="*/ 3365848 w 8114427"/>
              <a:gd name="connsiteY251" fmla="*/ 4096441 h 5376282"/>
              <a:gd name="connsiteX252" fmla="*/ 3296510 w 8114427"/>
              <a:gd name="connsiteY252" fmla="*/ 4035770 h 5376282"/>
              <a:gd name="connsiteX253" fmla="*/ 3279175 w 8114427"/>
              <a:gd name="connsiteY253" fmla="*/ 3966432 h 5376282"/>
              <a:gd name="connsiteX254" fmla="*/ 3248839 w 8114427"/>
              <a:gd name="connsiteY254" fmla="*/ 3936096 h 5376282"/>
              <a:gd name="connsiteX255" fmla="*/ 3240172 w 8114427"/>
              <a:gd name="connsiteY255" fmla="*/ 3905760 h 5376282"/>
              <a:gd name="connsiteX256" fmla="*/ 3114497 w 8114427"/>
              <a:gd name="connsiteY256" fmla="*/ 3797419 h 5376282"/>
              <a:gd name="connsiteX257" fmla="*/ 2980153 w 8114427"/>
              <a:gd name="connsiteY257" fmla="*/ 3758416 h 5376282"/>
              <a:gd name="connsiteX258" fmla="*/ 2923815 w 8114427"/>
              <a:gd name="connsiteY258" fmla="*/ 3697746 h 5376282"/>
              <a:gd name="connsiteX259" fmla="*/ 2867480 w 8114427"/>
              <a:gd name="connsiteY259" fmla="*/ 3650075 h 5376282"/>
              <a:gd name="connsiteX260" fmla="*/ 2806810 w 8114427"/>
              <a:gd name="connsiteY260" fmla="*/ 3637074 h 5376282"/>
              <a:gd name="connsiteX261" fmla="*/ 2798142 w 8114427"/>
              <a:gd name="connsiteY261" fmla="*/ 3524399 h 5376282"/>
              <a:gd name="connsiteX262" fmla="*/ 2798143 w 8114427"/>
              <a:gd name="connsiteY262" fmla="*/ 3463728 h 5376282"/>
              <a:gd name="connsiteX263" fmla="*/ 2884816 w 8114427"/>
              <a:gd name="connsiteY263" fmla="*/ 3351053 h 5376282"/>
              <a:gd name="connsiteX264" fmla="*/ 2880504 w 8114427"/>
              <a:gd name="connsiteY264" fmla="*/ 3250100 h 5376282"/>
              <a:gd name="connsiteX265" fmla="*/ 2810649 w 8114427"/>
              <a:gd name="connsiteY265" fmla="*/ 3120674 h 5376282"/>
              <a:gd name="connsiteX266" fmla="*/ 2719113 w 8114427"/>
              <a:gd name="connsiteY266" fmla="*/ 3110284 h 5376282"/>
              <a:gd name="connsiteX267" fmla="*/ 2659973 w 8114427"/>
              <a:gd name="connsiteY267" fmla="*/ 3080958 h 5376282"/>
              <a:gd name="connsiteX0" fmla="*/ 2438490 w 8114427"/>
              <a:gd name="connsiteY0" fmla="*/ 4948798 h 5376282"/>
              <a:gd name="connsiteX1" fmla="*/ 1703188 w 8114427"/>
              <a:gd name="connsiteY1" fmla="*/ 4056794 h 5376282"/>
              <a:gd name="connsiteX2" fmla="*/ 1646037 w 8114427"/>
              <a:gd name="connsiteY2" fmla="*/ 3937731 h 5376282"/>
              <a:gd name="connsiteX3" fmla="*/ 1524594 w 8114427"/>
              <a:gd name="connsiteY3" fmla="*/ 3906776 h 5376282"/>
              <a:gd name="connsiteX4" fmla="*/ 1450773 w 8114427"/>
              <a:gd name="connsiteY4" fmla="*/ 3161445 h 5376282"/>
              <a:gd name="connsiteX5" fmla="*/ 1300755 w 8114427"/>
              <a:gd name="connsiteY5" fmla="*/ 3020950 h 5376282"/>
              <a:gd name="connsiteX6" fmla="*/ 1222175 w 8114427"/>
              <a:gd name="connsiteY6" fmla="*/ 2947132 h 5376282"/>
              <a:gd name="connsiteX7" fmla="*/ 1286468 w 8114427"/>
              <a:gd name="connsiteY7" fmla="*/ 2849501 h 5376282"/>
              <a:gd name="connsiteX8" fmla="*/ 1117399 w 8114427"/>
              <a:gd name="connsiteY8" fmla="*/ 2882837 h 5376282"/>
              <a:gd name="connsiteX9" fmla="*/ 1048343 w 8114427"/>
              <a:gd name="connsiteY9" fmla="*/ 2916176 h 5376282"/>
              <a:gd name="connsiteX10" fmla="*/ 903086 w 8114427"/>
              <a:gd name="connsiteY10" fmla="*/ 2778063 h 5376282"/>
              <a:gd name="connsiteX11" fmla="*/ 845937 w 8114427"/>
              <a:gd name="connsiteY11" fmla="*/ 2687575 h 5376282"/>
              <a:gd name="connsiteX12" fmla="*/ 714968 w 8114427"/>
              <a:gd name="connsiteY12" fmla="*/ 2630426 h 5376282"/>
              <a:gd name="connsiteX13" fmla="*/ 703062 w 8114427"/>
              <a:gd name="connsiteY13" fmla="*/ 2544701 h 5376282"/>
              <a:gd name="connsiteX14" fmla="*/ 598286 w 8114427"/>
              <a:gd name="connsiteY14" fmla="*/ 2423257 h 5376282"/>
              <a:gd name="connsiteX15" fmla="*/ 476843 w 8114427"/>
              <a:gd name="connsiteY15" fmla="*/ 2287526 h 5376282"/>
              <a:gd name="connsiteX16" fmla="*/ 622100 w 8114427"/>
              <a:gd name="connsiteY16" fmla="*/ 2330388 h 5376282"/>
              <a:gd name="connsiteX17" fmla="*/ 719731 w 8114427"/>
              <a:gd name="connsiteY17" fmla="*/ 2366107 h 5376282"/>
              <a:gd name="connsiteX18" fmla="*/ 829268 w 8114427"/>
              <a:gd name="connsiteY18" fmla="*/ 2330388 h 5376282"/>
              <a:gd name="connsiteX19" fmla="*/ 933092 w 8114427"/>
              <a:gd name="connsiteY19" fmla="*/ 2462308 h 5376282"/>
              <a:gd name="connsiteX20" fmla="*/ 979286 w 8114427"/>
              <a:gd name="connsiteY20" fmla="*/ 2406588 h 5376282"/>
              <a:gd name="connsiteX21" fmla="*/ 895943 w 8114427"/>
              <a:gd name="connsiteY21" fmla="*/ 2383251 h 5376282"/>
              <a:gd name="connsiteX22" fmla="*/ 897848 w 8114427"/>
              <a:gd name="connsiteY22" fmla="*/ 2294669 h 5376282"/>
              <a:gd name="connsiteX23" fmla="*/ 953093 w 8114427"/>
              <a:gd name="connsiteY23" fmla="*/ 2040828 h 5376282"/>
              <a:gd name="connsiteX24" fmla="*/ 882262 w 8114427"/>
              <a:gd name="connsiteY24" fmla="*/ 1952938 h 5376282"/>
              <a:gd name="connsiteX25" fmla="*/ 819649 w 8114427"/>
              <a:gd name="connsiteY25" fmla="*/ 1842296 h 5376282"/>
              <a:gd name="connsiteX26" fmla="*/ 724892 w 8114427"/>
              <a:gd name="connsiteY26" fmla="*/ 1694990 h 5376282"/>
              <a:gd name="connsiteX27" fmla="*/ 582758 w 8114427"/>
              <a:gd name="connsiteY27" fmla="*/ 1570351 h 5376282"/>
              <a:gd name="connsiteX28" fmla="*/ 490044 w 8114427"/>
              <a:gd name="connsiteY28" fmla="*/ 1461969 h 5376282"/>
              <a:gd name="connsiteX29" fmla="*/ 398787 w 8114427"/>
              <a:gd name="connsiteY29" fmla="*/ 1377494 h 5376282"/>
              <a:gd name="connsiteX30" fmla="*/ 373643 w 8114427"/>
              <a:gd name="connsiteY30" fmla="*/ 1258831 h 5376282"/>
              <a:gd name="connsiteX31" fmla="*/ 379402 w 8114427"/>
              <a:gd name="connsiteY31" fmla="*/ 1151904 h 5376282"/>
              <a:gd name="connsiteX32" fmla="*/ 343327 w 8114427"/>
              <a:gd name="connsiteY32" fmla="*/ 1054238 h 5376282"/>
              <a:gd name="connsiteX33" fmla="*/ 302947 w 8114427"/>
              <a:gd name="connsiteY33" fmla="*/ 996082 h 5376282"/>
              <a:gd name="connsiteX34" fmla="*/ 307902 w 8114427"/>
              <a:gd name="connsiteY34" fmla="*/ 860731 h 5376282"/>
              <a:gd name="connsiteX35" fmla="*/ 218162 w 8114427"/>
              <a:gd name="connsiteY35" fmla="*/ 767429 h 5376282"/>
              <a:gd name="connsiteX36" fmla="*/ 238786 w 8114427"/>
              <a:gd name="connsiteY36" fmla="*/ 673694 h 5376282"/>
              <a:gd name="connsiteX37" fmla="*/ 131859 w 8114427"/>
              <a:gd name="connsiteY37" fmla="*/ 414074 h 5376282"/>
              <a:gd name="connsiteX38" fmla="*/ 179454 w 8114427"/>
              <a:gd name="connsiteY38" fmla="*/ 360503 h 5376282"/>
              <a:gd name="connsiteX39" fmla="*/ 91696 w 8114427"/>
              <a:gd name="connsiteY39" fmla="*/ 241499 h 5376282"/>
              <a:gd name="connsiteX40" fmla="*/ 44535 w 8114427"/>
              <a:gd name="connsiteY40" fmla="*/ 106364 h 5376282"/>
              <a:gd name="connsiteX41" fmla="*/ 73903 w 8114427"/>
              <a:gd name="connsiteY41" fmla="*/ 3029 h 5376282"/>
              <a:gd name="connsiteX42" fmla="*/ 914999 w 8114427"/>
              <a:gd name="connsiteY42" fmla="*/ 32694 h 5376282"/>
              <a:gd name="connsiteX43" fmla="*/ 985387 w 8114427"/>
              <a:gd name="connsiteY43" fmla="*/ 86035 h 5376282"/>
              <a:gd name="connsiteX44" fmla="*/ 1040724 w 8114427"/>
              <a:gd name="connsiteY44" fmla="*/ 212028 h 5376282"/>
              <a:gd name="connsiteX45" fmla="*/ 2217091 w 8114427"/>
              <a:gd name="connsiteY45" fmla="*/ 808490 h 5376282"/>
              <a:gd name="connsiteX46" fmla="*/ 2789562 w 8114427"/>
              <a:gd name="connsiteY46" fmla="*/ 907056 h 5376282"/>
              <a:gd name="connsiteX47" fmla="*/ 3280035 w 8114427"/>
              <a:gd name="connsiteY47" fmla="*/ 953195 h 5376282"/>
              <a:gd name="connsiteX48" fmla="*/ 3494599 w 8114427"/>
              <a:gd name="connsiteY48" fmla="*/ 977101 h 5376282"/>
              <a:gd name="connsiteX49" fmla="*/ 3506552 w 8114427"/>
              <a:gd name="connsiteY49" fmla="*/ 977101 h 5376282"/>
              <a:gd name="connsiteX50" fmla="*/ 3518505 w 8114427"/>
              <a:gd name="connsiteY50" fmla="*/ 779877 h 5376282"/>
              <a:gd name="connsiteX51" fmla="*/ 3518505 w 8114427"/>
              <a:gd name="connsiteY51" fmla="*/ 773901 h 5376282"/>
              <a:gd name="connsiteX52" fmla="*/ 3655964 w 8114427"/>
              <a:gd name="connsiteY52" fmla="*/ 773901 h 5376282"/>
              <a:gd name="connsiteX53" fmla="*/ 4205799 w 8114427"/>
              <a:gd name="connsiteY53" fmla="*/ 821713 h 5376282"/>
              <a:gd name="connsiteX54" fmla="*/ 4241658 w 8114427"/>
              <a:gd name="connsiteY54" fmla="*/ 821713 h 5376282"/>
              <a:gd name="connsiteX55" fmla="*/ 4271540 w 8114427"/>
              <a:gd name="connsiteY55" fmla="*/ 851595 h 5376282"/>
              <a:gd name="connsiteX56" fmla="*/ 4295446 w 8114427"/>
              <a:gd name="connsiteY56" fmla="*/ 905383 h 5376282"/>
              <a:gd name="connsiteX57" fmla="*/ 4301423 w 8114427"/>
              <a:gd name="connsiteY57" fmla="*/ 953195 h 5376282"/>
              <a:gd name="connsiteX58" fmla="*/ 4343258 w 8114427"/>
              <a:gd name="connsiteY58" fmla="*/ 1001007 h 5376282"/>
              <a:gd name="connsiteX59" fmla="*/ 4408999 w 8114427"/>
              <a:gd name="connsiteY59" fmla="*/ 1012960 h 5376282"/>
              <a:gd name="connsiteX60" fmla="*/ 4462787 w 8114427"/>
              <a:gd name="connsiteY60" fmla="*/ 1060772 h 5376282"/>
              <a:gd name="connsiteX61" fmla="*/ 4504623 w 8114427"/>
              <a:gd name="connsiteY61" fmla="*/ 1114560 h 5376282"/>
              <a:gd name="connsiteX62" fmla="*/ 4558411 w 8114427"/>
              <a:gd name="connsiteY62" fmla="*/ 1168348 h 5376282"/>
              <a:gd name="connsiteX63" fmla="*/ 4576340 w 8114427"/>
              <a:gd name="connsiteY63" fmla="*/ 1198230 h 5376282"/>
              <a:gd name="connsiteX64" fmla="*/ 4630129 w 8114427"/>
              <a:gd name="connsiteY64" fmla="*/ 1246042 h 5376282"/>
              <a:gd name="connsiteX65" fmla="*/ 4683917 w 8114427"/>
              <a:gd name="connsiteY65" fmla="*/ 1293854 h 5376282"/>
              <a:gd name="connsiteX66" fmla="*/ 4689893 w 8114427"/>
              <a:gd name="connsiteY66" fmla="*/ 1293854 h 5376282"/>
              <a:gd name="connsiteX67" fmla="*/ 4749658 w 8114427"/>
              <a:gd name="connsiteY67" fmla="*/ 1311783 h 5376282"/>
              <a:gd name="connsiteX68" fmla="*/ 4791493 w 8114427"/>
              <a:gd name="connsiteY68" fmla="*/ 1365572 h 5376282"/>
              <a:gd name="connsiteX69" fmla="*/ 4797470 w 8114427"/>
              <a:gd name="connsiteY69" fmla="*/ 1377524 h 5376282"/>
              <a:gd name="connsiteX70" fmla="*/ 4821376 w 8114427"/>
              <a:gd name="connsiteY70" fmla="*/ 1401430 h 5376282"/>
              <a:gd name="connsiteX71" fmla="*/ 4845281 w 8114427"/>
              <a:gd name="connsiteY71" fmla="*/ 1443266 h 5376282"/>
              <a:gd name="connsiteX72" fmla="*/ 4851258 w 8114427"/>
              <a:gd name="connsiteY72" fmla="*/ 1491077 h 5376282"/>
              <a:gd name="connsiteX73" fmla="*/ 4863211 w 8114427"/>
              <a:gd name="connsiteY73" fmla="*/ 1514983 h 5376282"/>
              <a:gd name="connsiteX74" fmla="*/ 4887117 w 8114427"/>
              <a:gd name="connsiteY74" fmla="*/ 1544866 h 5376282"/>
              <a:gd name="connsiteX75" fmla="*/ 4911023 w 8114427"/>
              <a:gd name="connsiteY75" fmla="*/ 1580724 h 5376282"/>
              <a:gd name="connsiteX76" fmla="*/ 4922976 w 8114427"/>
              <a:gd name="connsiteY76" fmla="*/ 1610607 h 5376282"/>
              <a:gd name="connsiteX77" fmla="*/ 4899070 w 8114427"/>
              <a:gd name="connsiteY77" fmla="*/ 1664395 h 5376282"/>
              <a:gd name="connsiteX78" fmla="*/ 4922976 w 8114427"/>
              <a:gd name="connsiteY78" fmla="*/ 1712207 h 5376282"/>
              <a:gd name="connsiteX79" fmla="*/ 4934929 w 8114427"/>
              <a:gd name="connsiteY79" fmla="*/ 1742089 h 5376282"/>
              <a:gd name="connsiteX80" fmla="*/ 4952858 w 8114427"/>
              <a:gd name="connsiteY80" fmla="*/ 1783924 h 5376282"/>
              <a:gd name="connsiteX81" fmla="*/ 4964811 w 8114427"/>
              <a:gd name="connsiteY81" fmla="*/ 1801854 h 5376282"/>
              <a:gd name="connsiteX82" fmla="*/ 4964811 w 8114427"/>
              <a:gd name="connsiteY82" fmla="*/ 1831736 h 5376282"/>
              <a:gd name="connsiteX83" fmla="*/ 5012623 w 8114427"/>
              <a:gd name="connsiteY83" fmla="*/ 1891501 h 5376282"/>
              <a:gd name="connsiteX84" fmla="*/ 5042505 w 8114427"/>
              <a:gd name="connsiteY84" fmla="*/ 1909430 h 5376282"/>
              <a:gd name="connsiteX85" fmla="*/ 5048481 w 8114427"/>
              <a:gd name="connsiteY85" fmla="*/ 1903454 h 5376282"/>
              <a:gd name="connsiteX86" fmla="*/ 5090317 w 8114427"/>
              <a:gd name="connsiteY86" fmla="*/ 1921383 h 5376282"/>
              <a:gd name="connsiteX87" fmla="*/ 5144105 w 8114427"/>
              <a:gd name="connsiteY87" fmla="*/ 1969195 h 5376282"/>
              <a:gd name="connsiteX88" fmla="*/ 5185940 w 8114427"/>
              <a:gd name="connsiteY88" fmla="*/ 2005054 h 5376282"/>
              <a:gd name="connsiteX89" fmla="*/ 5221799 w 8114427"/>
              <a:gd name="connsiteY89" fmla="*/ 2017007 h 5376282"/>
              <a:gd name="connsiteX90" fmla="*/ 5275587 w 8114427"/>
              <a:gd name="connsiteY90" fmla="*/ 2028960 h 5376282"/>
              <a:gd name="connsiteX91" fmla="*/ 5275587 w 8114427"/>
              <a:gd name="connsiteY91" fmla="*/ 2052866 h 5376282"/>
              <a:gd name="connsiteX92" fmla="*/ 5323399 w 8114427"/>
              <a:gd name="connsiteY92" fmla="*/ 2082748 h 5376282"/>
              <a:gd name="connsiteX93" fmla="*/ 5359258 w 8114427"/>
              <a:gd name="connsiteY93" fmla="*/ 2088724 h 5376282"/>
              <a:gd name="connsiteX94" fmla="*/ 5401093 w 8114427"/>
              <a:gd name="connsiteY94" fmla="*/ 2124583 h 5376282"/>
              <a:gd name="connsiteX95" fmla="*/ 5430976 w 8114427"/>
              <a:gd name="connsiteY95" fmla="*/ 2142513 h 5376282"/>
              <a:gd name="connsiteX96" fmla="*/ 5442929 w 8114427"/>
              <a:gd name="connsiteY96" fmla="*/ 2148489 h 5376282"/>
              <a:gd name="connsiteX97" fmla="*/ 5466834 w 8114427"/>
              <a:gd name="connsiteY97" fmla="*/ 2154466 h 5376282"/>
              <a:gd name="connsiteX98" fmla="*/ 5526599 w 8114427"/>
              <a:gd name="connsiteY98" fmla="*/ 2178372 h 5376282"/>
              <a:gd name="connsiteX99" fmla="*/ 5550505 w 8114427"/>
              <a:gd name="connsiteY99" fmla="*/ 2154466 h 5376282"/>
              <a:gd name="connsiteX100" fmla="*/ 5574411 w 8114427"/>
              <a:gd name="connsiteY100" fmla="*/ 2130560 h 5376282"/>
              <a:gd name="connsiteX101" fmla="*/ 5604293 w 8114427"/>
              <a:gd name="connsiteY101" fmla="*/ 2088724 h 5376282"/>
              <a:gd name="connsiteX102" fmla="*/ 5646129 w 8114427"/>
              <a:gd name="connsiteY102" fmla="*/ 2064819 h 5376282"/>
              <a:gd name="connsiteX103" fmla="*/ 5634176 w 8114427"/>
              <a:gd name="connsiteY103" fmla="*/ 2046889 h 5376282"/>
              <a:gd name="connsiteX104" fmla="*/ 5634176 w 8114427"/>
              <a:gd name="connsiteY104" fmla="*/ 2011030 h 5376282"/>
              <a:gd name="connsiteX105" fmla="*/ 5670034 w 8114427"/>
              <a:gd name="connsiteY105" fmla="*/ 1975172 h 5376282"/>
              <a:gd name="connsiteX106" fmla="*/ 5670034 w 8114427"/>
              <a:gd name="connsiteY106" fmla="*/ 1957242 h 5376282"/>
              <a:gd name="connsiteX107" fmla="*/ 5735776 w 8114427"/>
              <a:gd name="connsiteY107" fmla="*/ 1819783 h 5376282"/>
              <a:gd name="connsiteX108" fmla="*/ 5753705 w 8114427"/>
              <a:gd name="connsiteY108" fmla="*/ 1813807 h 5376282"/>
              <a:gd name="connsiteX109" fmla="*/ 5843352 w 8114427"/>
              <a:gd name="connsiteY109" fmla="*/ 1795877 h 5376282"/>
              <a:gd name="connsiteX110" fmla="*/ 5855305 w 8114427"/>
              <a:gd name="connsiteY110" fmla="*/ 1795877 h 5376282"/>
              <a:gd name="connsiteX111" fmla="*/ 5879210 w 8114427"/>
              <a:gd name="connsiteY111" fmla="*/ 1765996 h 5376282"/>
              <a:gd name="connsiteX112" fmla="*/ 6070456 w 8114427"/>
              <a:gd name="connsiteY112" fmla="*/ 1789901 h 5376282"/>
              <a:gd name="connsiteX113" fmla="*/ 6219869 w 8114427"/>
              <a:gd name="connsiteY113" fmla="*/ 1807830 h 5376282"/>
              <a:gd name="connsiteX114" fmla="*/ 6291586 w 8114427"/>
              <a:gd name="connsiteY114" fmla="*/ 1849666 h 5376282"/>
              <a:gd name="connsiteX115" fmla="*/ 6327444 w 8114427"/>
              <a:gd name="connsiteY115" fmla="*/ 1897477 h 5376282"/>
              <a:gd name="connsiteX116" fmla="*/ 6333421 w 8114427"/>
              <a:gd name="connsiteY116" fmla="*/ 1939313 h 5376282"/>
              <a:gd name="connsiteX117" fmla="*/ 6423067 w 8114427"/>
              <a:gd name="connsiteY117" fmla="*/ 1951266 h 5376282"/>
              <a:gd name="connsiteX118" fmla="*/ 6452950 w 8114427"/>
              <a:gd name="connsiteY118" fmla="*/ 2017007 h 5376282"/>
              <a:gd name="connsiteX119" fmla="*/ 6512713 w 8114427"/>
              <a:gd name="connsiteY119" fmla="*/ 2046889 h 5376282"/>
              <a:gd name="connsiteX120" fmla="*/ 6584431 w 8114427"/>
              <a:gd name="connsiteY120" fmla="*/ 2118606 h 5376282"/>
              <a:gd name="connsiteX121" fmla="*/ 6620289 w 8114427"/>
              <a:gd name="connsiteY121" fmla="*/ 2256065 h 5376282"/>
              <a:gd name="connsiteX122" fmla="*/ 6703960 w 8114427"/>
              <a:gd name="connsiteY122" fmla="*/ 2381572 h 5376282"/>
              <a:gd name="connsiteX123" fmla="*/ 6745795 w 8114427"/>
              <a:gd name="connsiteY123" fmla="*/ 2501101 h 5376282"/>
              <a:gd name="connsiteX124" fmla="*/ 6829465 w 8114427"/>
              <a:gd name="connsiteY124" fmla="*/ 2560866 h 5376282"/>
              <a:gd name="connsiteX125" fmla="*/ 6889229 w 8114427"/>
              <a:gd name="connsiteY125" fmla="*/ 2650512 h 5376282"/>
              <a:gd name="connsiteX126" fmla="*/ 6948993 w 8114427"/>
              <a:gd name="connsiteY126" fmla="*/ 2758089 h 5376282"/>
              <a:gd name="connsiteX127" fmla="*/ 6996805 w 8114427"/>
              <a:gd name="connsiteY127" fmla="*/ 2805900 h 5376282"/>
              <a:gd name="connsiteX128" fmla="*/ 7068521 w 8114427"/>
              <a:gd name="connsiteY128" fmla="*/ 2829806 h 5376282"/>
              <a:gd name="connsiteX129" fmla="*/ 7080473 w 8114427"/>
              <a:gd name="connsiteY129" fmla="*/ 2907501 h 5376282"/>
              <a:gd name="connsiteX130" fmla="*/ 7086450 w 8114427"/>
              <a:gd name="connsiteY130" fmla="*/ 2979218 h 5376282"/>
              <a:gd name="connsiteX131" fmla="*/ 7104378 w 8114427"/>
              <a:gd name="connsiteY131" fmla="*/ 3080819 h 5376282"/>
              <a:gd name="connsiteX132" fmla="*/ 7146214 w 8114427"/>
              <a:gd name="connsiteY132" fmla="*/ 3182419 h 5376282"/>
              <a:gd name="connsiteX133" fmla="*/ 7176095 w 8114427"/>
              <a:gd name="connsiteY133" fmla="*/ 3194372 h 5376282"/>
              <a:gd name="connsiteX134" fmla="*/ 7200002 w 8114427"/>
              <a:gd name="connsiteY134" fmla="*/ 3260112 h 5376282"/>
              <a:gd name="connsiteX135" fmla="*/ 7277694 w 8114427"/>
              <a:gd name="connsiteY135" fmla="*/ 3361711 h 5376282"/>
              <a:gd name="connsiteX136" fmla="*/ 7385271 w 8114427"/>
              <a:gd name="connsiteY136" fmla="*/ 3391593 h 5376282"/>
              <a:gd name="connsiteX137" fmla="*/ 7451012 w 8114427"/>
              <a:gd name="connsiteY137" fmla="*/ 3445381 h 5376282"/>
              <a:gd name="connsiteX138" fmla="*/ 7558588 w 8114427"/>
              <a:gd name="connsiteY138" fmla="*/ 3451357 h 5376282"/>
              <a:gd name="connsiteX139" fmla="*/ 7630305 w 8114427"/>
              <a:gd name="connsiteY139" fmla="*/ 3517097 h 5376282"/>
              <a:gd name="connsiteX140" fmla="*/ 7702023 w 8114427"/>
              <a:gd name="connsiteY140" fmla="*/ 3546980 h 5376282"/>
              <a:gd name="connsiteX141" fmla="*/ 7857410 w 8114427"/>
              <a:gd name="connsiteY141" fmla="*/ 3535026 h 5376282"/>
              <a:gd name="connsiteX142" fmla="*/ 7970962 w 8114427"/>
              <a:gd name="connsiteY142" fmla="*/ 3588814 h 5376282"/>
              <a:gd name="connsiteX143" fmla="*/ 8012796 w 8114427"/>
              <a:gd name="connsiteY143" fmla="*/ 3612720 h 5376282"/>
              <a:gd name="connsiteX144" fmla="*/ 8090490 w 8114427"/>
              <a:gd name="connsiteY144" fmla="*/ 3564909 h 5376282"/>
              <a:gd name="connsiteX145" fmla="*/ 8108418 w 8114427"/>
              <a:gd name="connsiteY145" fmla="*/ 3558932 h 5376282"/>
              <a:gd name="connsiteX146" fmla="*/ 8114394 w 8114427"/>
              <a:gd name="connsiteY146" fmla="*/ 3720296 h 5376282"/>
              <a:gd name="connsiteX147" fmla="*/ 8030724 w 8114427"/>
              <a:gd name="connsiteY147" fmla="*/ 3893614 h 5376282"/>
              <a:gd name="connsiteX148" fmla="*/ 7970960 w 8114427"/>
              <a:gd name="connsiteY148" fmla="*/ 4054978 h 5376282"/>
              <a:gd name="connsiteX149" fmla="*/ 7929124 w 8114427"/>
              <a:gd name="connsiteY149" fmla="*/ 4365754 h 5376282"/>
              <a:gd name="connsiteX150" fmla="*/ 7911195 w 8114427"/>
              <a:gd name="connsiteY150" fmla="*/ 4568954 h 5376282"/>
              <a:gd name="connsiteX151" fmla="*/ 7917171 w 8114427"/>
              <a:gd name="connsiteY151" fmla="*/ 4736295 h 5376282"/>
              <a:gd name="connsiteX152" fmla="*/ 7917171 w 8114427"/>
              <a:gd name="connsiteY152" fmla="*/ 4867777 h 5376282"/>
              <a:gd name="connsiteX153" fmla="*/ 7929124 w 8114427"/>
              <a:gd name="connsiteY153" fmla="*/ 5029141 h 5376282"/>
              <a:gd name="connsiteX154" fmla="*/ 7893266 w 8114427"/>
              <a:gd name="connsiteY154" fmla="*/ 5166599 h 5376282"/>
              <a:gd name="connsiteX155" fmla="*/ 7905219 w 8114427"/>
              <a:gd name="connsiteY155" fmla="*/ 5280152 h 5376282"/>
              <a:gd name="connsiteX156" fmla="*/ 7935101 w 8114427"/>
              <a:gd name="connsiteY156" fmla="*/ 5369799 h 5376282"/>
              <a:gd name="connsiteX157" fmla="*/ 7911195 w 8114427"/>
              <a:gd name="connsiteY157" fmla="*/ 5369798 h 5376282"/>
              <a:gd name="connsiteX158" fmla="*/ 7815571 w 8114427"/>
              <a:gd name="connsiteY158" fmla="*/ 5327962 h 5376282"/>
              <a:gd name="connsiteX159" fmla="*/ 7725924 w 8114427"/>
              <a:gd name="connsiteY159" fmla="*/ 5286127 h 5376282"/>
              <a:gd name="connsiteX160" fmla="*/ 7678113 w 8114427"/>
              <a:gd name="connsiteY160" fmla="*/ 5292104 h 5376282"/>
              <a:gd name="connsiteX161" fmla="*/ 7546631 w 8114427"/>
              <a:gd name="connsiteY161" fmla="*/ 5298081 h 5376282"/>
              <a:gd name="connsiteX162" fmla="*/ 7474913 w 8114427"/>
              <a:gd name="connsiteY162" fmla="*/ 5310034 h 5376282"/>
              <a:gd name="connsiteX163" fmla="*/ 7445031 w 8114427"/>
              <a:gd name="connsiteY163" fmla="*/ 5339916 h 5376282"/>
              <a:gd name="connsiteX164" fmla="*/ 7259760 w 8114427"/>
              <a:gd name="connsiteY164" fmla="*/ 5298080 h 5376282"/>
              <a:gd name="connsiteX165" fmla="*/ 7214129 w 8114427"/>
              <a:gd name="connsiteY165" fmla="*/ 5192855 h 5376282"/>
              <a:gd name="connsiteX166" fmla="*/ 7179460 w 8114427"/>
              <a:gd name="connsiteY166" fmla="*/ 5214524 h 5376282"/>
              <a:gd name="connsiteX167" fmla="*/ 7144791 w 8114427"/>
              <a:gd name="connsiteY167" fmla="*/ 5179854 h 5376282"/>
              <a:gd name="connsiteX168" fmla="*/ 7127456 w 8114427"/>
              <a:gd name="connsiteY168" fmla="*/ 5218856 h 5376282"/>
              <a:gd name="connsiteX169" fmla="*/ 6915107 w 8114427"/>
              <a:gd name="connsiteY169" fmla="*/ 5145184 h 5376282"/>
              <a:gd name="connsiteX170" fmla="*/ 6893439 w 8114427"/>
              <a:gd name="connsiteY170" fmla="*/ 5097514 h 5376282"/>
              <a:gd name="connsiteX171" fmla="*/ 6941109 w 8114427"/>
              <a:gd name="connsiteY171" fmla="*/ 5054178 h 5376282"/>
              <a:gd name="connsiteX172" fmla="*/ 6906440 w 8114427"/>
              <a:gd name="connsiteY172" fmla="*/ 4976172 h 5376282"/>
              <a:gd name="connsiteX173" fmla="*/ 6863104 w 8114427"/>
              <a:gd name="connsiteY173" fmla="*/ 4980506 h 5376282"/>
              <a:gd name="connsiteX174" fmla="*/ 6880438 w 8114427"/>
              <a:gd name="connsiteY174" fmla="*/ 4928502 h 5376282"/>
              <a:gd name="connsiteX175" fmla="*/ 6780764 w 8114427"/>
              <a:gd name="connsiteY175" fmla="*/ 4928502 h 5376282"/>
              <a:gd name="connsiteX176" fmla="*/ 6750429 w 8114427"/>
              <a:gd name="connsiteY176" fmla="*/ 4958837 h 5376282"/>
              <a:gd name="connsiteX177" fmla="*/ 6715759 w 8114427"/>
              <a:gd name="connsiteY177" fmla="*/ 4950170 h 5376282"/>
              <a:gd name="connsiteX178" fmla="*/ 6702758 w 8114427"/>
              <a:gd name="connsiteY178" fmla="*/ 4915501 h 5376282"/>
              <a:gd name="connsiteX179" fmla="*/ 6698424 w 8114427"/>
              <a:gd name="connsiteY179" fmla="*/ 4824495 h 5376282"/>
              <a:gd name="connsiteX180" fmla="*/ 6681090 w 8114427"/>
              <a:gd name="connsiteY180" fmla="*/ 4729155 h 5376282"/>
              <a:gd name="connsiteX181" fmla="*/ 6685423 w 8114427"/>
              <a:gd name="connsiteY181" fmla="*/ 4659816 h 5376282"/>
              <a:gd name="connsiteX182" fmla="*/ 6620418 w 8114427"/>
              <a:gd name="connsiteY182" fmla="*/ 4573142 h 5376282"/>
              <a:gd name="connsiteX183" fmla="*/ 6624753 w 8114427"/>
              <a:gd name="connsiteY183" fmla="*/ 4425798 h 5376282"/>
              <a:gd name="connsiteX184" fmla="*/ 6529412 w 8114427"/>
              <a:gd name="connsiteY184" fmla="*/ 4304457 h 5376282"/>
              <a:gd name="connsiteX185" fmla="*/ 6494743 w 8114427"/>
              <a:gd name="connsiteY185" fmla="*/ 4261120 h 5376282"/>
              <a:gd name="connsiteX186" fmla="*/ 6438406 w 8114427"/>
              <a:gd name="connsiteY186" fmla="*/ 4274121 h 5376282"/>
              <a:gd name="connsiteX187" fmla="*/ 6395069 w 8114427"/>
              <a:gd name="connsiteY187" fmla="*/ 4252453 h 5376282"/>
              <a:gd name="connsiteX188" fmla="*/ 6356067 w 8114427"/>
              <a:gd name="connsiteY188" fmla="*/ 4174447 h 5376282"/>
              <a:gd name="connsiteX189" fmla="*/ 6299729 w 8114427"/>
              <a:gd name="connsiteY189" fmla="*/ 4183114 h 5376282"/>
              <a:gd name="connsiteX190" fmla="*/ 6243391 w 8114427"/>
              <a:gd name="connsiteY190" fmla="*/ 4204783 h 5376282"/>
              <a:gd name="connsiteX191" fmla="*/ 6165385 w 8114427"/>
              <a:gd name="connsiteY191" fmla="*/ 4209116 h 5376282"/>
              <a:gd name="connsiteX192" fmla="*/ 6161052 w 8114427"/>
              <a:gd name="connsiteY192" fmla="*/ 4174447 h 5376282"/>
              <a:gd name="connsiteX193" fmla="*/ 6182721 w 8114427"/>
              <a:gd name="connsiteY193" fmla="*/ 4165779 h 5376282"/>
              <a:gd name="connsiteX194" fmla="*/ 6139384 w 8114427"/>
              <a:gd name="connsiteY194" fmla="*/ 4126776 h 5376282"/>
              <a:gd name="connsiteX195" fmla="*/ 6100381 w 8114427"/>
              <a:gd name="connsiteY195" fmla="*/ 4113776 h 5376282"/>
              <a:gd name="connsiteX196" fmla="*/ 6018041 w 8114427"/>
              <a:gd name="connsiteY196" fmla="*/ 4035770 h 5376282"/>
              <a:gd name="connsiteX197" fmla="*/ 5840362 w 8114427"/>
              <a:gd name="connsiteY197" fmla="*/ 4014102 h 5376282"/>
              <a:gd name="connsiteX198" fmla="*/ 5788357 w 8114427"/>
              <a:gd name="connsiteY198" fmla="*/ 4027103 h 5376282"/>
              <a:gd name="connsiteX199" fmla="*/ 5736354 w 8114427"/>
              <a:gd name="connsiteY199" fmla="*/ 4035771 h 5376282"/>
              <a:gd name="connsiteX200" fmla="*/ 5745022 w 8114427"/>
              <a:gd name="connsiteY200" fmla="*/ 4079107 h 5376282"/>
              <a:gd name="connsiteX201" fmla="*/ 5801360 w 8114427"/>
              <a:gd name="connsiteY201" fmla="*/ 4157112 h 5376282"/>
              <a:gd name="connsiteX202" fmla="*/ 5801359 w 8114427"/>
              <a:gd name="connsiteY202" fmla="*/ 4339126 h 5376282"/>
              <a:gd name="connsiteX203" fmla="*/ 5675683 w 8114427"/>
              <a:gd name="connsiteY203" fmla="*/ 4365128 h 5376282"/>
              <a:gd name="connsiteX204" fmla="*/ 5558675 w 8114427"/>
              <a:gd name="connsiteY204" fmla="*/ 4352126 h 5376282"/>
              <a:gd name="connsiteX205" fmla="*/ 5467668 w 8114427"/>
              <a:gd name="connsiteY205" fmla="*/ 4330458 h 5376282"/>
              <a:gd name="connsiteX206" fmla="*/ 5406997 w 8114427"/>
              <a:gd name="connsiteY206" fmla="*/ 4352127 h 5376282"/>
              <a:gd name="connsiteX207" fmla="*/ 5359327 w 8114427"/>
              <a:gd name="connsiteY207" fmla="*/ 4399797 h 5376282"/>
              <a:gd name="connsiteX208" fmla="*/ 5298656 w 8114427"/>
              <a:gd name="connsiteY208" fmla="*/ 4443134 h 5376282"/>
              <a:gd name="connsiteX209" fmla="*/ 5272654 w 8114427"/>
              <a:gd name="connsiteY209" fmla="*/ 4486469 h 5376282"/>
              <a:gd name="connsiteX210" fmla="*/ 5198982 w 8114427"/>
              <a:gd name="connsiteY210" fmla="*/ 4521139 h 5376282"/>
              <a:gd name="connsiteX211" fmla="*/ 5203315 w 8114427"/>
              <a:gd name="connsiteY211" fmla="*/ 4577477 h 5376282"/>
              <a:gd name="connsiteX212" fmla="*/ 5185981 w 8114427"/>
              <a:gd name="connsiteY212" fmla="*/ 4616479 h 5376282"/>
              <a:gd name="connsiteX213" fmla="*/ 5190315 w 8114427"/>
              <a:gd name="connsiteY213" fmla="*/ 4677150 h 5376282"/>
              <a:gd name="connsiteX214" fmla="*/ 5216316 w 8114427"/>
              <a:gd name="connsiteY214" fmla="*/ 4737821 h 5376282"/>
              <a:gd name="connsiteX215" fmla="*/ 5164312 w 8114427"/>
              <a:gd name="connsiteY215" fmla="*/ 4733488 h 5376282"/>
              <a:gd name="connsiteX216" fmla="*/ 5138311 w 8114427"/>
              <a:gd name="connsiteY216" fmla="*/ 4776824 h 5376282"/>
              <a:gd name="connsiteX217" fmla="*/ 5073306 w 8114427"/>
              <a:gd name="connsiteY217" fmla="*/ 4824494 h 5376282"/>
              <a:gd name="connsiteX218" fmla="*/ 5073306 w 8114427"/>
              <a:gd name="connsiteY218" fmla="*/ 4941503 h 5376282"/>
              <a:gd name="connsiteX219" fmla="*/ 5042970 w 8114427"/>
              <a:gd name="connsiteY219" fmla="*/ 4971838 h 5376282"/>
              <a:gd name="connsiteX220" fmla="*/ 5016969 w 8114427"/>
              <a:gd name="connsiteY220" fmla="*/ 5231857 h 5376282"/>
              <a:gd name="connsiteX221" fmla="*/ 4973633 w 8114427"/>
              <a:gd name="connsiteY221" fmla="*/ 5366201 h 5376282"/>
              <a:gd name="connsiteX222" fmla="*/ 4947631 w 8114427"/>
              <a:gd name="connsiteY222" fmla="*/ 5309863 h 5376282"/>
              <a:gd name="connsiteX223" fmla="*/ 4886959 w 8114427"/>
              <a:gd name="connsiteY223" fmla="*/ 5318530 h 5376282"/>
              <a:gd name="connsiteX224" fmla="*/ 4808953 w 8114427"/>
              <a:gd name="connsiteY224" fmla="*/ 5288195 h 5376282"/>
              <a:gd name="connsiteX225" fmla="*/ 4813287 w 8114427"/>
              <a:gd name="connsiteY225" fmla="*/ 5223190 h 5376282"/>
              <a:gd name="connsiteX226" fmla="*/ 4765617 w 8114427"/>
              <a:gd name="connsiteY226" fmla="*/ 5205855 h 5376282"/>
              <a:gd name="connsiteX227" fmla="*/ 4665944 w 8114427"/>
              <a:gd name="connsiteY227" fmla="*/ 5249192 h 5376282"/>
              <a:gd name="connsiteX228" fmla="*/ 4657276 w 8114427"/>
              <a:gd name="connsiteY228" fmla="*/ 5197189 h 5376282"/>
              <a:gd name="connsiteX229" fmla="*/ 4700612 w 8114427"/>
              <a:gd name="connsiteY229" fmla="*/ 5136518 h 5376282"/>
              <a:gd name="connsiteX230" fmla="*/ 4665943 w 8114427"/>
              <a:gd name="connsiteY230" fmla="*/ 5062846 h 5376282"/>
              <a:gd name="connsiteX231" fmla="*/ 4587937 w 8114427"/>
              <a:gd name="connsiteY231" fmla="*/ 5015175 h 5376282"/>
              <a:gd name="connsiteX232" fmla="*/ 4488263 w 8114427"/>
              <a:gd name="connsiteY232" fmla="*/ 5006508 h 5376282"/>
              <a:gd name="connsiteX233" fmla="*/ 4457927 w 8114427"/>
              <a:gd name="connsiteY233" fmla="*/ 5015175 h 5376282"/>
              <a:gd name="connsiteX234" fmla="*/ 4462261 w 8114427"/>
              <a:gd name="connsiteY234" fmla="*/ 5067178 h 5376282"/>
              <a:gd name="connsiteX235" fmla="*/ 4388589 w 8114427"/>
              <a:gd name="connsiteY235" fmla="*/ 5114849 h 5376282"/>
              <a:gd name="connsiteX236" fmla="*/ 4462261 w 8114427"/>
              <a:gd name="connsiteY236" fmla="*/ 5266528 h 5376282"/>
              <a:gd name="connsiteX237" fmla="*/ 4405924 w 8114427"/>
              <a:gd name="connsiteY237" fmla="*/ 5266528 h 5376282"/>
              <a:gd name="connsiteX238" fmla="*/ 4384256 w 8114427"/>
              <a:gd name="connsiteY238" fmla="*/ 5262193 h 5376282"/>
              <a:gd name="connsiteX239" fmla="*/ 4349588 w 8114427"/>
              <a:gd name="connsiteY239" fmla="*/ 5262193 h 5376282"/>
              <a:gd name="connsiteX240" fmla="*/ 4340919 w 8114427"/>
              <a:gd name="connsiteY240" fmla="*/ 5270860 h 5376282"/>
              <a:gd name="connsiteX241" fmla="*/ 4210910 w 8114427"/>
              <a:gd name="connsiteY241" fmla="*/ 5097514 h 5376282"/>
              <a:gd name="connsiteX242" fmla="*/ 4059232 w 8114427"/>
              <a:gd name="connsiteY242" fmla="*/ 4915502 h 5376282"/>
              <a:gd name="connsiteX243" fmla="*/ 4033230 w 8114427"/>
              <a:gd name="connsiteY243" fmla="*/ 4919835 h 5376282"/>
              <a:gd name="connsiteX244" fmla="*/ 3985560 w 8114427"/>
              <a:gd name="connsiteY244" fmla="*/ 4798492 h 5376282"/>
              <a:gd name="connsiteX245" fmla="*/ 3881553 w 8114427"/>
              <a:gd name="connsiteY245" fmla="*/ 4690151 h 5376282"/>
              <a:gd name="connsiteX246" fmla="*/ 3838216 w 8114427"/>
              <a:gd name="connsiteY246" fmla="*/ 4586143 h 5376282"/>
              <a:gd name="connsiteX247" fmla="*/ 3755877 w 8114427"/>
              <a:gd name="connsiteY247" fmla="*/ 4490803 h 5376282"/>
              <a:gd name="connsiteX248" fmla="*/ 3569530 w 8114427"/>
              <a:gd name="connsiteY248" fmla="*/ 4334792 h 5376282"/>
              <a:gd name="connsiteX249" fmla="*/ 3465522 w 8114427"/>
              <a:gd name="connsiteY249" fmla="*/ 4243785 h 5376282"/>
              <a:gd name="connsiteX250" fmla="*/ 3391850 w 8114427"/>
              <a:gd name="connsiteY250" fmla="*/ 4161446 h 5376282"/>
              <a:gd name="connsiteX251" fmla="*/ 3365848 w 8114427"/>
              <a:gd name="connsiteY251" fmla="*/ 4096441 h 5376282"/>
              <a:gd name="connsiteX252" fmla="*/ 3296510 w 8114427"/>
              <a:gd name="connsiteY252" fmla="*/ 4035770 h 5376282"/>
              <a:gd name="connsiteX253" fmla="*/ 3279175 w 8114427"/>
              <a:gd name="connsiteY253" fmla="*/ 3966432 h 5376282"/>
              <a:gd name="connsiteX254" fmla="*/ 3248839 w 8114427"/>
              <a:gd name="connsiteY254" fmla="*/ 3936096 h 5376282"/>
              <a:gd name="connsiteX255" fmla="*/ 3240172 w 8114427"/>
              <a:gd name="connsiteY255" fmla="*/ 3905760 h 5376282"/>
              <a:gd name="connsiteX256" fmla="*/ 3114497 w 8114427"/>
              <a:gd name="connsiteY256" fmla="*/ 3797419 h 5376282"/>
              <a:gd name="connsiteX257" fmla="*/ 2980153 w 8114427"/>
              <a:gd name="connsiteY257" fmla="*/ 3758416 h 5376282"/>
              <a:gd name="connsiteX258" fmla="*/ 2923815 w 8114427"/>
              <a:gd name="connsiteY258" fmla="*/ 3697746 h 5376282"/>
              <a:gd name="connsiteX259" fmla="*/ 2867480 w 8114427"/>
              <a:gd name="connsiteY259" fmla="*/ 3650075 h 5376282"/>
              <a:gd name="connsiteX260" fmla="*/ 2806810 w 8114427"/>
              <a:gd name="connsiteY260" fmla="*/ 3637074 h 5376282"/>
              <a:gd name="connsiteX261" fmla="*/ 2798142 w 8114427"/>
              <a:gd name="connsiteY261" fmla="*/ 3524399 h 5376282"/>
              <a:gd name="connsiteX262" fmla="*/ 2798143 w 8114427"/>
              <a:gd name="connsiteY262" fmla="*/ 3463728 h 5376282"/>
              <a:gd name="connsiteX263" fmla="*/ 2884816 w 8114427"/>
              <a:gd name="connsiteY263" fmla="*/ 3351053 h 5376282"/>
              <a:gd name="connsiteX264" fmla="*/ 2880504 w 8114427"/>
              <a:gd name="connsiteY264" fmla="*/ 3250100 h 5376282"/>
              <a:gd name="connsiteX265" fmla="*/ 2810649 w 8114427"/>
              <a:gd name="connsiteY265" fmla="*/ 3120674 h 5376282"/>
              <a:gd name="connsiteX266" fmla="*/ 2719113 w 8114427"/>
              <a:gd name="connsiteY266" fmla="*/ 3110284 h 5376282"/>
              <a:gd name="connsiteX267" fmla="*/ 2659973 w 8114427"/>
              <a:gd name="connsiteY267" fmla="*/ 3080958 h 5376282"/>
              <a:gd name="connsiteX0" fmla="*/ 2438490 w 8114427"/>
              <a:gd name="connsiteY0" fmla="*/ 4948798 h 5376282"/>
              <a:gd name="connsiteX1" fmla="*/ 2438993 w 8114427"/>
              <a:gd name="connsiteY1" fmla="*/ 4949763 h 5376282"/>
              <a:gd name="connsiteX2" fmla="*/ 1703188 w 8114427"/>
              <a:gd name="connsiteY2" fmla="*/ 4056794 h 5376282"/>
              <a:gd name="connsiteX3" fmla="*/ 1646037 w 8114427"/>
              <a:gd name="connsiteY3" fmla="*/ 3937731 h 5376282"/>
              <a:gd name="connsiteX4" fmla="*/ 1524594 w 8114427"/>
              <a:gd name="connsiteY4" fmla="*/ 3906776 h 5376282"/>
              <a:gd name="connsiteX5" fmla="*/ 1450773 w 8114427"/>
              <a:gd name="connsiteY5" fmla="*/ 3161445 h 5376282"/>
              <a:gd name="connsiteX6" fmla="*/ 1300755 w 8114427"/>
              <a:gd name="connsiteY6" fmla="*/ 3020950 h 5376282"/>
              <a:gd name="connsiteX7" fmla="*/ 1222175 w 8114427"/>
              <a:gd name="connsiteY7" fmla="*/ 2947132 h 5376282"/>
              <a:gd name="connsiteX8" fmla="*/ 1286468 w 8114427"/>
              <a:gd name="connsiteY8" fmla="*/ 2849501 h 5376282"/>
              <a:gd name="connsiteX9" fmla="*/ 1117399 w 8114427"/>
              <a:gd name="connsiteY9" fmla="*/ 2882837 h 5376282"/>
              <a:gd name="connsiteX10" fmla="*/ 1048343 w 8114427"/>
              <a:gd name="connsiteY10" fmla="*/ 2916176 h 5376282"/>
              <a:gd name="connsiteX11" fmla="*/ 903086 w 8114427"/>
              <a:gd name="connsiteY11" fmla="*/ 2778063 h 5376282"/>
              <a:gd name="connsiteX12" fmla="*/ 845937 w 8114427"/>
              <a:gd name="connsiteY12" fmla="*/ 2687575 h 5376282"/>
              <a:gd name="connsiteX13" fmla="*/ 714968 w 8114427"/>
              <a:gd name="connsiteY13" fmla="*/ 2630426 h 5376282"/>
              <a:gd name="connsiteX14" fmla="*/ 703062 w 8114427"/>
              <a:gd name="connsiteY14" fmla="*/ 2544701 h 5376282"/>
              <a:gd name="connsiteX15" fmla="*/ 598286 w 8114427"/>
              <a:gd name="connsiteY15" fmla="*/ 2423257 h 5376282"/>
              <a:gd name="connsiteX16" fmla="*/ 476843 w 8114427"/>
              <a:gd name="connsiteY16" fmla="*/ 2287526 h 5376282"/>
              <a:gd name="connsiteX17" fmla="*/ 622100 w 8114427"/>
              <a:gd name="connsiteY17" fmla="*/ 2330388 h 5376282"/>
              <a:gd name="connsiteX18" fmla="*/ 719731 w 8114427"/>
              <a:gd name="connsiteY18" fmla="*/ 2366107 h 5376282"/>
              <a:gd name="connsiteX19" fmla="*/ 829268 w 8114427"/>
              <a:gd name="connsiteY19" fmla="*/ 2330388 h 5376282"/>
              <a:gd name="connsiteX20" fmla="*/ 933092 w 8114427"/>
              <a:gd name="connsiteY20" fmla="*/ 2462308 h 5376282"/>
              <a:gd name="connsiteX21" fmla="*/ 979286 w 8114427"/>
              <a:gd name="connsiteY21" fmla="*/ 2406588 h 5376282"/>
              <a:gd name="connsiteX22" fmla="*/ 895943 w 8114427"/>
              <a:gd name="connsiteY22" fmla="*/ 2383251 h 5376282"/>
              <a:gd name="connsiteX23" fmla="*/ 897848 w 8114427"/>
              <a:gd name="connsiteY23" fmla="*/ 2294669 h 5376282"/>
              <a:gd name="connsiteX24" fmla="*/ 953093 w 8114427"/>
              <a:gd name="connsiteY24" fmla="*/ 2040828 h 5376282"/>
              <a:gd name="connsiteX25" fmla="*/ 882262 w 8114427"/>
              <a:gd name="connsiteY25" fmla="*/ 1952938 h 5376282"/>
              <a:gd name="connsiteX26" fmla="*/ 819649 w 8114427"/>
              <a:gd name="connsiteY26" fmla="*/ 1842296 h 5376282"/>
              <a:gd name="connsiteX27" fmla="*/ 724892 w 8114427"/>
              <a:gd name="connsiteY27" fmla="*/ 1694990 h 5376282"/>
              <a:gd name="connsiteX28" fmla="*/ 582758 w 8114427"/>
              <a:gd name="connsiteY28" fmla="*/ 1570351 h 5376282"/>
              <a:gd name="connsiteX29" fmla="*/ 490044 w 8114427"/>
              <a:gd name="connsiteY29" fmla="*/ 1461969 h 5376282"/>
              <a:gd name="connsiteX30" fmla="*/ 398787 w 8114427"/>
              <a:gd name="connsiteY30" fmla="*/ 1377494 h 5376282"/>
              <a:gd name="connsiteX31" fmla="*/ 373643 w 8114427"/>
              <a:gd name="connsiteY31" fmla="*/ 1258831 h 5376282"/>
              <a:gd name="connsiteX32" fmla="*/ 379402 w 8114427"/>
              <a:gd name="connsiteY32" fmla="*/ 1151904 h 5376282"/>
              <a:gd name="connsiteX33" fmla="*/ 343327 w 8114427"/>
              <a:gd name="connsiteY33" fmla="*/ 1054238 h 5376282"/>
              <a:gd name="connsiteX34" fmla="*/ 302947 w 8114427"/>
              <a:gd name="connsiteY34" fmla="*/ 996082 h 5376282"/>
              <a:gd name="connsiteX35" fmla="*/ 307902 w 8114427"/>
              <a:gd name="connsiteY35" fmla="*/ 860731 h 5376282"/>
              <a:gd name="connsiteX36" fmla="*/ 218162 w 8114427"/>
              <a:gd name="connsiteY36" fmla="*/ 767429 h 5376282"/>
              <a:gd name="connsiteX37" fmla="*/ 238786 w 8114427"/>
              <a:gd name="connsiteY37" fmla="*/ 673694 h 5376282"/>
              <a:gd name="connsiteX38" fmla="*/ 131859 w 8114427"/>
              <a:gd name="connsiteY38" fmla="*/ 414074 h 5376282"/>
              <a:gd name="connsiteX39" fmla="*/ 179454 w 8114427"/>
              <a:gd name="connsiteY39" fmla="*/ 360503 h 5376282"/>
              <a:gd name="connsiteX40" fmla="*/ 91696 w 8114427"/>
              <a:gd name="connsiteY40" fmla="*/ 241499 h 5376282"/>
              <a:gd name="connsiteX41" fmla="*/ 44535 w 8114427"/>
              <a:gd name="connsiteY41" fmla="*/ 106364 h 5376282"/>
              <a:gd name="connsiteX42" fmla="*/ 73903 w 8114427"/>
              <a:gd name="connsiteY42" fmla="*/ 3029 h 5376282"/>
              <a:gd name="connsiteX43" fmla="*/ 914999 w 8114427"/>
              <a:gd name="connsiteY43" fmla="*/ 32694 h 5376282"/>
              <a:gd name="connsiteX44" fmla="*/ 985387 w 8114427"/>
              <a:gd name="connsiteY44" fmla="*/ 86035 h 5376282"/>
              <a:gd name="connsiteX45" fmla="*/ 1040724 w 8114427"/>
              <a:gd name="connsiteY45" fmla="*/ 212028 h 5376282"/>
              <a:gd name="connsiteX46" fmla="*/ 2217091 w 8114427"/>
              <a:gd name="connsiteY46" fmla="*/ 808490 h 5376282"/>
              <a:gd name="connsiteX47" fmla="*/ 2789562 w 8114427"/>
              <a:gd name="connsiteY47" fmla="*/ 907056 h 5376282"/>
              <a:gd name="connsiteX48" fmla="*/ 3280035 w 8114427"/>
              <a:gd name="connsiteY48" fmla="*/ 953195 h 5376282"/>
              <a:gd name="connsiteX49" fmla="*/ 3494599 w 8114427"/>
              <a:gd name="connsiteY49" fmla="*/ 977101 h 5376282"/>
              <a:gd name="connsiteX50" fmla="*/ 3506552 w 8114427"/>
              <a:gd name="connsiteY50" fmla="*/ 977101 h 5376282"/>
              <a:gd name="connsiteX51" fmla="*/ 3518505 w 8114427"/>
              <a:gd name="connsiteY51" fmla="*/ 779877 h 5376282"/>
              <a:gd name="connsiteX52" fmla="*/ 3518505 w 8114427"/>
              <a:gd name="connsiteY52" fmla="*/ 773901 h 5376282"/>
              <a:gd name="connsiteX53" fmla="*/ 3655964 w 8114427"/>
              <a:gd name="connsiteY53" fmla="*/ 773901 h 5376282"/>
              <a:gd name="connsiteX54" fmla="*/ 4205799 w 8114427"/>
              <a:gd name="connsiteY54" fmla="*/ 821713 h 5376282"/>
              <a:gd name="connsiteX55" fmla="*/ 4241658 w 8114427"/>
              <a:gd name="connsiteY55" fmla="*/ 821713 h 5376282"/>
              <a:gd name="connsiteX56" fmla="*/ 4271540 w 8114427"/>
              <a:gd name="connsiteY56" fmla="*/ 851595 h 5376282"/>
              <a:gd name="connsiteX57" fmla="*/ 4295446 w 8114427"/>
              <a:gd name="connsiteY57" fmla="*/ 905383 h 5376282"/>
              <a:gd name="connsiteX58" fmla="*/ 4301423 w 8114427"/>
              <a:gd name="connsiteY58" fmla="*/ 953195 h 5376282"/>
              <a:gd name="connsiteX59" fmla="*/ 4343258 w 8114427"/>
              <a:gd name="connsiteY59" fmla="*/ 1001007 h 5376282"/>
              <a:gd name="connsiteX60" fmla="*/ 4408999 w 8114427"/>
              <a:gd name="connsiteY60" fmla="*/ 1012960 h 5376282"/>
              <a:gd name="connsiteX61" fmla="*/ 4462787 w 8114427"/>
              <a:gd name="connsiteY61" fmla="*/ 1060772 h 5376282"/>
              <a:gd name="connsiteX62" fmla="*/ 4504623 w 8114427"/>
              <a:gd name="connsiteY62" fmla="*/ 1114560 h 5376282"/>
              <a:gd name="connsiteX63" fmla="*/ 4558411 w 8114427"/>
              <a:gd name="connsiteY63" fmla="*/ 1168348 h 5376282"/>
              <a:gd name="connsiteX64" fmla="*/ 4576340 w 8114427"/>
              <a:gd name="connsiteY64" fmla="*/ 1198230 h 5376282"/>
              <a:gd name="connsiteX65" fmla="*/ 4630129 w 8114427"/>
              <a:gd name="connsiteY65" fmla="*/ 1246042 h 5376282"/>
              <a:gd name="connsiteX66" fmla="*/ 4683917 w 8114427"/>
              <a:gd name="connsiteY66" fmla="*/ 1293854 h 5376282"/>
              <a:gd name="connsiteX67" fmla="*/ 4689893 w 8114427"/>
              <a:gd name="connsiteY67" fmla="*/ 1293854 h 5376282"/>
              <a:gd name="connsiteX68" fmla="*/ 4749658 w 8114427"/>
              <a:gd name="connsiteY68" fmla="*/ 1311783 h 5376282"/>
              <a:gd name="connsiteX69" fmla="*/ 4791493 w 8114427"/>
              <a:gd name="connsiteY69" fmla="*/ 1365572 h 5376282"/>
              <a:gd name="connsiteX70" fmla="*/ 4797470 w 8114427"/>
              <a:gd name="connsiteY70" fmla="*/ 1377524 h 5376282"/>
              <a:gd name="connsiteX71" fmla="*/ 4821376 w 8114427"/>
              <a:gd name="connsiteY71" fmla="*/ 1401430 h 5376282"/>
              <a:gd name="connsiteX72" fmla="*/ 4845281 w 8114427"/>
              <a:gd name="connsiteY72" fmla="*/ 1443266 h 5376282"/>
              <a:gd name="connsiteX73" fmla="*/ 4851258 w 8114427"/>
              <a:gd name="connsiteY73" fmla="*/ 1491077 h 5376282"/>
              <a:gd name="connsiteX74" fmla="*/ 4863211 w 8114427"/>
              <a:gd name="connsiteY74" fmla="*/ 1514983 h 5376282"/>
              <a:gd name="connsiteX75" fmla="*/ 4887117 w 8114427"/>
              <a:gd name="connsiteY75" fmla="*/ 1544866 h 5376282"/>
              <a:gd name="connsiteX76" fmla="*/ 4911023 w 8114427"/>
              <a:gd name="connsiteY76" fmla="*/ 1580724 h 5376282"/>
              <a:gd name="connsiteX77" fmla="*/ 4922976 w 8114427"/>
              <a:gd name="connsiteY77" fmla="*/ 1610607 h 5376282"/>
              <a:gd name="connsiteX78" fmla="*/ 4899070 w 8114427"/>
              <a:gd name="connsiteY78" fmla="*/ 1664395 h 5376282"/>
              <a:gd name="connsiteX79" fmla="*/ 4922976 w 8114427"/>
              <a:gd name="connsiteY79" fmla="*/ 1712207 h 5376282"/>
              <a:gd name="connsiteX80" fmla="*/ 4934929 w 8114427"/>
              <a:gd name="connsiteY80" fmla="*/ 1742089 h 5376282"/>
              <a:gd name="connsiteX81" fmla="*/ 4952858 w 8114427"/>
              <a:gd name="connsiteY81" fmla="*/ 1783924 h 5376282"/>
              <a:gd name="connsiteX82" fmla="*/ 4964811 w 8114427"/>
              <a:gd name="connsiteY82" fmla="*/ 1801854 h 5376282"/>
              <a:gd name="connsiteX83" fmla="*/ 4964811 w 8114427"/>
              <a:gd name="connsiteY83" fmla="*/ 1831736 h 5376282"/>
              <a:gd name="connsiteX84" fmla="*/ 5012623 w 8114427"/>
              <a:gd name="connsiteY84" fmla="*/ 1891501 h 5376282"/>
              <a:gd name="connsiteX85" fmla="*/ 5042505 w 8114427"/>
              <a:gd name="connsiteY85" fmla="*/ 1909430 h 5376282"/>
              <a:gd name="connsiteX86" fmla="*/ 5048481 w 8114427"/>
              <a:gd name="connsiteY86" fmla="*/ 1903454 h 5376282"/>
              <a:gd name="connsiteX87" fmla="*/ 5090317 w 8114427"/>
              <a:gd name="connsiteY87" fmla="*/ 1921383 h 5376282"/>
              <a:gd name="connsiteX88" fmla="*/ 5144105 w 8114427"/>
              <a:gd name="connsiteY88" fmla="*/ 1969195 h 5376282"/>
              <a:gd name="connsiteX89" fmla="*/ 5185940 w 8114427"/>
              <a:gd name="connsiteY89" fmla="*/ 2005054 h 5376282"/>
              <a:gd name="connsiteX90" fmla="*/ 5221799 w 8114427"/>
              <a:gd name="connsiteY90" fmla="*/ 2017007 h 5376282"/>
              <a:gd name="connsiteX91" fmla="*/ 5275587 w 8114427"/>
              <a:gd name="connsiteY91" fmla="*/ 2028960 h 5376282"/>
              <a:gd name="connsiteX92" fmla="*/ 5275587 w 8114427"/>
              <a:gd name="connsiteY92" fmla="*/ 2052866 h 5376282"/>
              <a:gd name="connsiteX93" fmla="*/ 5323399 w 8114427"/>
              <a:gd name="connsiteY93" fmla="*/ 2082748 h 5376282"/>
              <a:gd name="connsiteX94" fmla="*/ 5359258 w 8114427"/>
              <a:gd name="connsiteY94" fmla="*/ 2088724 h 5376282"/>
              <a:gd name="connsiteX95" fmla="*/ 5401093 w 8114427"/>
              <a:gd name="connsiteY95" fmla="*/ 2124583 h 5376282"/>
              <a:gd name="connsiteX96" fmla="*/ 5430976 w 8114427"/>
              <a:gd name="connsiteY96" fmla="*/ 2142513 h 5376282"/>
              <a:gd name="connsiteX97" fmla="*/ 5442929 w 8114427"/>
              <a:gd name="connsiteY97" fmla="*/ 2148489 h 5376282"/>
              <a:gd name="connsiteX98" fmla="*/ 5466834 w 8114427"/>
              <a:gd name="connsiteY98" fmla="*/ 2154466 h 5376282"/>
              <a:gd name="connsiteX99" fmla="*/ 5526599 w 8114427"/>
              <a:gd name="connsiteY99" fmla="*/ 2178372 h 5376282"/>
              <a:gd name="connsiteX100" fmla="*/ 5550505 w 8114427"/>
              <a:gd name="connsiteY100" fmla="*/ 2154466 h 5376282"/>
              <a:gd name="connsiteX101" fmla="*/ 5574411 w 8114427"/>
              <a:gd name="connsiteY101" fmla="*/ 2130560 h 5376282"/>
              <a:gd name="connsiteX102" fmla="*/ 5604293 w 8114427"/>
              <a:gd name="connsiteY102" fmla="*/ 2088724 h 5376282"/>
              <a:gd name="connsiteX103" fmla="*/ 5646129 w 8114427"/>
              <a:gd name="connsiteY103" fmla="*/ 2064819 h 5376282"/>
              <a:gd name="connsiteX104" fmla="*/ 5634176 w 8114427"/>
              <a:gd name="connsiteY104" fmla="*/ 2046889 h 5376282"/>
              <a:gd name="connsiteX105" fmla="*/ 5634176 w 8114427"/>
              <a:gd name="connsiteY105" fmla="*/ 2011030 h 5376282"/>
              <a:gd name="connsiteX106" fmla="*/ 5670034 w 8114427"/>
              <a:gd name="connsiteY106" fmla="*/ 1975172 h 5376282"/>
              <a:gd name="connsiteX107" fmla="*/ 5670034 w 8114427"/>
              <a:gd name="connsiteY107" fmla="*/ 1957242 h 5376282"/>
              <a:gd name="connsiteX108" fmla="*/ 5735776 w 8114427"/>
              <a:gd name="connsiteY108" fmla="*/ 1819783 h 5376282"/>
              <a:gd name="connsiteX109" fmla="*/ 5753705 w 8114427"/>
              <a:gd name="connsiteY109" fmla="*/ 1813807 h 5376282"/>
              <a:gd name="connsiteX110" fmla="*/ 5843352 w 8114427"/>
              <a:gd name="connsiteY110" fmla="*/ 1795877 h 5376282"/>
              <a:gd name="connsiteX111" fmla="*/ 5855305 w 8114427"/>
              <a:gd name="connsiteY111" fmla="*/ 1795877 h 5376282"/>
              <a:gd name="connsiteX112" fmla="*/ 5879210 w 8114427"/>
              <a:gd name="connsiteY112" fmla="*/ 1765996 h 5376282"/>
              <a:gd name="connsiteX113" fmla="*/ 6070456 w 8114427"/>
              <a:gd name="connsiteY113" fmla="*/ 1789901 h 5376282"/>
              <a:gd name="connsiteX114" fmla="*/ 6219869 w 8114427"/>
              <a:gd name="connsiteY114" fmla="*/ 1807830 h 5376282"/>
              <a:gd name="connsiteX115" fmla="*/ 6291586 w 8114427"/>
              <a:gd name="connsiteY115" fmla="*/ 1849666 h 5376282"/>
              <a:gd name="connsiteX116" fmla="*/ 6327444 w 8114427"/>
              <a:gd name="connsiteY116" fmla="*/ 1897477 h 5376282"/>
              <a:gd name="connsiteX117" fmla="*/ 6333421 w 8114427"/>
              <a:gd name="connsiteY117" fmla="*/ 1939313 h 5376282"/>
              <a:gd name="connsiteX118" fmla="*/ 6423067 w 8114427"/>
              <a:gd name="connsiteY118" fmla="*/ 1951266 h 5376282"/>
              <a:gd name="connsiteX119" fmla="*/ 6452950 w 8114427"/>
              <a:gd name="connsiteY119" fmla="*/ 2017007 h 5376282"/>
              <a:gd name="connsiteX120" fmla="*/ 6512713 w 8114427"/>
              <a:gd name="connsiteY120" fmla="*/ 2046889 h 5376282"/>
              <a:gd name="connsiteX121" fmla="*/ 6584431 w 8114427"/>
              <a:gd name="connsiteY121" fmla="*/ 2118606 h 5376282"/>
              <a:gd name="connsiteX122" fmla="*/ 6620289 w 8114427"/>
              <a:gd name="connsiteY122" fmla="*/ 2256065 h 5376282"/>
              <a:gd name="connsiteX123" fmla="*/ 6703960 w 8114427"/>
              <a:gd name="connsiteY123" fmla="*/ 2381572 h 5376282"/>
              <a:gd name="connsiteX124" fmla="*/ 6745795 w 8114427"/>
              <a:gd name="connsiteY124" fmla="*/ 2501101 h 5376282"/>
              <a:gd name="connsiteX125" fmla="*/ 6829465 w 8114427"/>
              <a:gd name="connsiteY125" fmla="*/ 2560866 h 5376282"/>
              <a:gd name="connsiteX126" fmla="*/ 6889229 w 8114427"/>
              <a:gd name="connsiteY126" fmla="*/ 2650512 h 5376282"/>
              <a:gd name="connsiteX127" fmla="*/ 6948993 w 8114427"/>
              <a:gd name="connsiteY127" fmla="*/ 2758089 h 5376282"/>
              <a:gd name="connsiteX128" fmla="*/ 6996805 w 8114427"/>
              <a:gd name="connsiteY128" fmla="*/ 2805900 h 5376282"/>
              <a:gd name="connsiteX129" fmla="*/ 7068521 w 8114427"/>
              <a:gd name="connsiteY129" fmla="*/ 2829806 h 5376282"/>
              <a:gd name="connsiteX130" fmla="*/ 7080473 w 8114427"/>
              <a:gd name="connsiteY130" fmla="*/ 2907501 h 5376282"/>
              <a:gd name="connsiteX131" fmla="*/ 7086450 w 8114427"/>
              <a:gd name="connsiteY131" fmla="*/ 2979218 h 5376282"/>
              <a:gd name="connsiteX132" fmla="*/ 7104378 w 8114427"/>
              <a:gd name="connsiteY132" fmla="*/ 3080819 h 5376282"/>
              <a:gd name="connsiteX133" fmla="*/ 7146214 w 8114427"/>
              <a:gd name="connsiteY133" fmla="*/ 3182419 h 5376282"/>
              <a:gd name="connsiteX134" fmla="*/ 7176095 w 8114427"/>
              <a:gd name="connsiteY134" fmla="*/ 3194372 h 5376282"/>
              <a:gd name="connsiteX135" fmla="*/ 7200002 w 8114427"/>
              <a:gd name="connsiteY135" fmla="*/ 3260112 h 5376282"/>
              <a:gd name="connsiteX136" fmla="*/ 7277694 w 8114427"/>
              <a:gd name="connsiteY136" fmla="*/ 3361711 h 5376282"/>
              <a:gd name="connsiteX137" fmla="*/ 7385271 w 8114427"/>
              <a:gd name="connsiteY137" fmla="*/ 3391593 h 5376282"/>
              <a:gd name="connsiteX138" fmla="*/ 7451012 w 8114427"/>
              <a:gd name="connsiteY138" fmla="*/ 3445381 h 5376282"/>
              <a:gd name="connsiteX139" fmla="*/ 7558588 w 8114427"/>
              <a:gd name="connsiteY139" fmla="*/ 3451357 h 5376282"/>
              <a:gd name="connsiteX140" fmla="*/ 7630305 w 8114427"/>
              <a:gd name="connsiteY140" fmla="*/ 3517097 h 5376282"/>
              <a:gd name="connsiteX141" fmla="*/ 7702023 w 8114427"/>
              <a:gd name="connsiteY141" fmla="*/ 3546980 h 5376282"/>
              <a:gd name="connsiteX142" fmla="*/ 7857410 w 8114427"/>
              <a:gd name="connsiteY142" fmla="*/ 3535026 h 5376282"/>
              <a:gd name="connsiteX143" fmla="*/ 7970962 w 8114427"/>
              <a:gd name="connsiteY143" fmla="*/ 3588814 h 5376282"/>
              <a:gd name="connsiteX144" fmla="*/ 8012796 w 8114427"/>
              <a:gd name="connsiteY144" fmla="*/ 3612720 h 5376282"/>
              <a:gd name="connsiteX145" fmla="*/ 8090490 w 8114427"/>
              <a:gd name="connsiteY145" fmla="*/ 3564909 h 5376282"/>
              <a:gd name="connsiteX146" fmla="*/ 8108418 w 8114427"/>
              <a:gd name="connsiteY146" fmla="*/ 3558932 h 5376282"/>
              <a:gd name="connsiteX147" fmla="*/ 8114394 w 8114427"/>
              <a:gd name="connsiteY147" fmla="*/ 3720296 h 5376282"/>
              <a:gd name="connsiteX148" fmla="*/ 8030724 w 8114427"/>
              <a:gd name="connsiteY148" fmla="*/ 3893614 h 5376282"/>
              <a:gd name="connsiteX149" fmla="*/ 7970960 w 8114427"/>
              <a:gd name="connsiteY149" fmla="*/ 4054978 h 5376282"/>
              <a:gd name="connsiteX150" fmla="*/ 7929124 w 8114427"/>
              <a:gd name="connsiteY150" fmla="*/ 4365754 h 5376282"/>
              <a:gd name="connsiteX151" fmla="*/ 7911195 w 8114427"/>
              <a:gd name="connsiteY151" fmla="*/ 4568954 h 5376282"/>
              <a:gd name="connsiteX152" fmla="*/ 7917171 w 8114427"/>
              <a:gd name="connsiteY152" fmla="*/ 4736295 h 5376282"/>
              <a:gd name="connsiteX153" fmla="*/ 7917171 w 8114427"/>
              <a:gd name="connsiteY153" fmla="*/ 4867777 h 5376282"/>
              <a:gd name="connsiteX154" fmla="*/ 7929124 w 8114427"/>
              <a:gd name="connsiteY154" fmla="*/ 5029141 h 5376282"/>
              <a:gd name="connsiteX155" fmla="*/ 7893266 w 8114427"/>
              <a:gd name="connsiteY155" fmla="*/ 5166599 h 5376282"/>
              <a:gd name="connsiteX156" fmla="*/ 7905219 w 8114427"/>
              <a:gd name="connsiteY156" fmla="*/ 5280152 h 5376282"/>
              <a:gd name="connsiteX157" fmla="*/ 7935101 w 8114427"/>
              <a:gd name="connsiteY157" fmla="*/ 5369799 h 5376282"/>
              <a:gd name="connsiteX158" fmla="*/ 7911195 w 8114427"/>
              <a:gd name="connsiteY158" fmla="*/ 5369798 h 5376282"/>
              <a:gd name="connsiteX159" fmla="*/ 7815571 w 8114427"/>
              <a:gd name="connsiteY159" fmla="*/ 5327962 h 5376282"/>
              <a:gd name="connsiteX160" fmla="*/ 7725924 w 8114427"/>
              <a:gd name="connsiteY160" fmla="*/ 5286127 h 5376282"/>
              <a:gd name="connsiteX161" fmla="*/ 7678113 w 8114427"/>
              <a:gd name="connsiteY161" fmla="*/ 5292104 h 5376282"/>
              <a:gd name="connsiteX162" fmla="*/ 7546631 w 8114427"/>
              <a:gd name="connsiteY162" fmla="*/ 5298081 h 5376282"/>
              <a:gd name="connsiteX163" fmla="*/ 7474913 w 8114427"/>
              <a:gd name="connsiteY163" fmla="*/ 5310034 h 5376282"/>
              <a:gd name="connsiteX164" fmla="*/ 7445031 w 8114427"/>
              <a:gd name="connsiteY164" fmla="*/ 5339916 h 5376282"/>
              <a:gd name="connsiteX165" fmla="*/ 7259760 w 8114427"/>
              <a:gd name="connsiteY165" fmla="*/ 5298080 h 5376282"/>
              <a:gd name="connsiteX166" fmla="*/ 7214129 w 8114427"/>
              <a:gd name="connsiteY166" fmla="*/ 5192855 h 5376282"/>
              <a:gd name="connsiteX167" fmla="*/ 7179460 w 8114427"/>
              <a:gd name="connsiteY167" fmla="*/ 5214524 h 5376282"/>
              <a:gd name="connsiteX168" fmla="*/ 7144791 w 8114427"/>
              <a:gd name="connsiteY168" fmla="*/ 5179854 h 5376282"/>
              <a:gd name="connsiteX169" fmla="*/ 7127456 w 8114427"/>
              <a:gd name="connsiteY169" fmla="*/ 5218856 h 5376282"/>
              <a:gd name="connsiteX170" fmla="*/ 6915107 w 8114427"/>
              <a:gd name="connsiteY170" fmla="*/ 5145184 h 5376282"/>
              <a:gd name="connsiteX171" fmla="*/ 6893439 w 8114427"/>
              <a:gd name="connsiteY171" fmla="*/ 5097514 h 5376282"/>
              <a:gd name="connsiteX172" fmla="*/ 6941109 w 8114427"/>
              <a:gd name="connsiteY172" fmla="*/ 5054178 h 5376282"/>
              <a:gd name="connsiteX173" fmla="*/ 6906440 w 8114427"/>
              <a:gd name="connsiteY173" fmla="*/ 4976172 h 5376282"/>
              <a:gd name="connsiteX174" fmla="*/ 6863104 w 8114427"/>
              <a:gd name="connsiteY174" fmla="*/ 4980506 h 5376282"/>
              <a:gd name="connsiteX175" fmla="*/ 6880438 w 8114427"/>
              <a:gd name="connsiteY175" fmla="*/ 4928502 h 5376282"/>
              <a:gd name="connsiteX176" fmla="*/ 6780764 w 8114427"/>
              <a:gd name="connsiteY176" fmla="*/ 4928502 h 5376282"/>
              <a:gd name="connsiteX177" fmla="*/ 6750429 w 8114427"/>
              <a:gd name="connsiteY177" fmla="*/ 4958837 h 5376282"/>
              <a:gd name="connsiteX178" fmla="*/ 6715759 w 8114427"/>
              <a:gd name="connsiteY178" fmla="*/ 4950170 h 5376282"/>
              <a:gd name="connsiteX179" fmla="*/ 6702758 w 8114427"/>
              <a:gd name="connsiteY179" fmla="*/ 4915501 h 5376282"/>
              <a:gd name="connsiteX180" fmla="*/ 6698424 w 8114427"/>
              <a:gd name="connsiteY180" fmla="*/ 4824495 h 5376282"/>
              <a:gd name="connsiteX181" fmla="*/ 6681090 w 8114427"/>
              <a:gd name="connsiteY181" fmla="*/ 4729155 h 5376282"/>
              <a:gd name="connsiteX182" fmla="*/ 6685423 w 8114427"/>
              <a:gd name="connsiteY182" fmla="*/ 4659816 h 5376282"/>
              <a:gd name="connsiteX183" fmla="*/ 6620418 w 8114427"/>
              <a:gd name="connsiteY183" fmla="*/ 4573142 h 5376282"/>
              <a:gd name="connsiteX184" fmla="*/ 6624753 w 8114427"/>
              <a:gd name="connsiteY184" fmla="*/ 4425798 h 5376282"/>
              <a:gd name="connsiteX185" fmla="*/ 6529412 w 8114427"/>
              <a:gd name="connsiteY185" fmla="*/ 4304457 h 5376282"/>
              <a:gd name="connsiteX186" fmla="*/ 6494743 w 8114427"/>
              <a:gd name="connsiteY186" fmla="*/ 4261120 h 5376282"/>
              <a:gd name="connsiteX187" fmla="*/ 6438406 w 8114427"/>
              <a:gd name="connsiteY187" fmla="*/ 4274121 h 5376282"/>
              <a:gd name="connsiteX188" fmla="*/ 6395069 w 8114427"/>
              <a:gd name="connsiteY188" fmla="*/ 4252453 h 5376282"/>
              <a:gd name="connsiteX189" fmla="*/ 6356067 w 8114427"/>
              <a:gd name="connsiteY189" fmla="*/ 4174447 h 5376282"/>
              <a:gd name="connsiteX190" fmla="*/ 6299729 w 8114427"/>
              <a:gd name="connsiteY190" fmla="*/ 4183114 h 5376282"/>
              <a:gd name="connsiteX191" fmla="*/ 6243391 w 8114427"/>
              <a:gd name="connsiteY191" fmla="*/ 4204783 h 5376282"/>
              <a:gd name="connsiteX192" fmla="*/ 6165385 w 8114427"/>
              <a:gd name="connsiteY192" fmla="*/ 4209116 h 5376282"/>
              <a:gd name="connsiteX193" fmla="*/ 6161052 w 8114427"/>
              <a:gd name="connsiteY193" fmla="*/ 4174447 h 5376282"/>
              <a:gd name="connsiteX194" fmla="*/ 6182721 w 8114427"/>
              <a:gd name="connsiteY194" fmla="*/ 4165779 h 5376282"/>
              <a:gd name="connsiteX195" fmla="*/ 6139384 w 8114427"/>
              <a:gd name="connsiteY195" fmla="*/ 4126776 h 5376282"/>
              <a:gd name="connsiteX196" fmla="*/ 6100381 w 8114427"/>
              <a:gd name="connsiteY196" fmla="*/ 4113776 h 5376282"/>
              <a:gd name="connsiteX197" fmla="*/ 6018041 w 8114427"/>
              <a:gd name="connsiteY197" fmla="*/ 4035770 h 5376282"/>
              <a:gd name="connsiteX198" fmla="*/ 5840362 w 8114427"/>
              <a:gd name="connsiteY198" fmla="*/ 4014102 h 5376282"/>
              <a:gd name="connsiteX199" fmla="*/ 5788357 w 8114427"/>
              <a:gd name="connsiteY199" fmla="*/ 4027103 h 5376282"/>
              <a:gd name="connsiteX200" fmla="*/ 5736354 w 8114427"/>
              <a:gd name="connsiteY200" fmla="*/ 4035771 h 5376282"/>
              <a:gd name="connsiteX201" fmla="*/ 5745022 w 8114427"/>
              <a:gd name="connsiteY201" fmla="*/ 4079107 h 5376282"/>
              <a:gd name="connsiteX202" fmla="*/ 5801360 w 8114427"/>
              <a:gd name="connsiteY202" fmla="*/ 4157112 h 5376282"/>
              <a:gd name="connsiteX203" fmla="*/ 5801359 w 8114427"/>
              <a:gd name="connsiteY203" fmla="*/ 4339126 h 5376282"/>
              <a:gd name="connsiteX204" fmla="*/ 5675683 w 8114427"/>
              <a:gd name="connsiteY204" fmla="*/ 4365128 h 5376282"/>
              <a:gd name="connsiteX205" fmla="*/ 5558675 w 8114427"/>
              <a:gd name="connsiteY205" fmla="*/ 4352126 h 5376282"/>
              <a:gd name="connsiteX206" fmla="*/ 5467668 w 8114427"/>
              <a:gd name="connsiteY206" fmla="*/ 4330458 h 5376282"/>
              <a:gd name="connsiteX207" fmla="*/ 5406997 w 8114427"/>
              <a:gd name="connsiteY207" fmla="*/ 4352127 h 5376282"/>
              <a:gd name="connsiteX208" fmla="*/ 5359327 w 8114427"/>
              <a:gd name="connsiteY208" fmla="*/ 4399797 h 5376282"/>
              <a:gd name="connsiteX209" fmla="*/ 5298656 w 8114427"/>
              <a:gd name="connsiteY209" fmla="*/ 4443134 h 5376282"/>
              <a:gd name="connsiteX210" fmla="*/ 5272654 w 8114427"/>
              <a:gd name="connsiteY210" fmla="*/ 4486469 h 5376282"/>
              <a:gd name="connsiteX211" fmla="*/ 5198982 w 8114427"/>
              <a:gd name="connsiteY211" fmla="*/ 4521139 h 5376282"/>
              <a:gd name="connsiteX212" fmla="*/ 5203315 w 8114427"/>
              <a:gd name="connsiteY212" fmla="*/ 4577477 h 5376282"/>
              <a:gd name="connsiteX213" fmla="*/ 5185981 w 8114427"/>
              <a:gd name="connsiteY213" fmla="*/ 4616479 h 5376282"/>
              <a:gd name="connsiteX214" fmla="*/ 5190315 w 8114427"/>
              <a:gd name="connsiteY214" fmla="*/ 4677150 h 5376282"/>
              <a:gd name="connsiteX215" fmla="*/ 5216316 w 8114427"/>
              <a:gd name="connsiteY215" fmla="*/ 4737821 h 5376282"/>
              <a:gd name="connsiteX216" fmla="*/ 5164312 w 8114427"/>
              <a:gd name="connsiteY216" fmla="*/ 4733488 h 5376282"/>
              <a:gd name="connsiteX217" fmla="*/ 5138311 w 8114427"/>
              <a:gd name="connsiteY217" fmla="*/ 4776824 h 5376282"/>
              <a:gd name="connsiteX218" fmla="*/ 5073306 w 8114427"/>
              <a:gd name="connsiteY218" fmla="*/ 4824494 h 5376282"/>
              <a:gd name="connsiteX219" fmla="*/ 5073306 w 8114427"/>
              <a:gd name="connsiteY219" fmla="*/ 4941503 h 5376282"/>
              <a:gd name="connsiteX220" fmla="*/ 5042970 w 8114427"/>
              <a:gd name="connsiteY220" fmla="*/ 4971838 h 5376282"/>
              <a:gd name="connsiteX221" fmla="*/ 5016969 w 8114427"/>
              <a:gd name="connsiteY221" fmla="*/ 5231857 h 5376282"/>
              <a:gd name="connsiteX222" fmla="*/ 4973633 w 8114427"/>
              <a:gd name="connsiteY222" fmla="*/ 5366201 h 5376282"/>
              <a:gd name="connsiteX223" fmla="*/ 4947631 w 8114427"/>
              <a:gd name="connsiteY223" fmla="*/ 5309863 h 5376282"/>
              <a:gd name="connsiteX224" fmla="*/ 4886959 w 8114427"/>
              <a:gd name="connsiteY224" fmla="*/ 5318530 h 5376282"/>
              <a:gd name="connsiteX225" fmla="*/ 4808953 w 8114427"/>
              <a:gd name="connsiteY225" fmla="*/ 5288195 h 5376282"/>
              <a:gd name="connsiteX226" fmla="*/ 4813287 w 8114427"/>
              <a:gd name="connsiteY226" fmla="*/ 5223190 h 5376282"/>
              <a:gd name="connsiteX227" fmla="*/ 4765617 w 8114427"/>
              <a:gd name="connsiteY227" fmla="*/ 5205855 h 5376282"/>
              <a:gd name="connsiteX228" fmla="*/ 4665944 w 8114427"/>
              <a:gd name="connsiteY228" fmla="*/ 5249192 h 5376282"/>
              <a:gd name="connsiteX229" fmla="*/ 4657276 w 8114427"/>
              <a:gd name="connsiteY229" fmla="*/ 5197189 h 5376282"/>
              <a:gd name="connsiteX230" fmla="*/ 4700612 w 8114427"/>
              <a:gd name="connsiteY230" fmla="*/ 5136518 h 5376282"/>
              <a:gd name="connsiteX231" fmla="*/ 4665943 w 8114427"/>
              <a:gd name="connsiteY231" fmla="*/ 5062846 h 5376282"/>
              <a:gd name="connsiteX232" fmla="*/ 4587937 w 8114427"/>
              <a:gd name="connsiteY232" fmla="*/ 5015175 h 5376282"/>
              <a:gd name="connsiteX233" fmla="*/ 4488263 w 8114427"/>
              <a:gd name="connsiteY233" fmla="*/ 5006508 h 5376282"/>
              <a:gd name="connsiteX234" fmla="*/ 4457927 w 8114427"/>
              <a:gd name="connsiteY234" fmla="*/ 5015175 h 5376282"/>
              <a:gd name="connsiteX235" fmla="*/ 4462261 w 8114427"/>
              <a:gd name="connsiteY235" fmla="*/ 5067178 h 5376282"/>
              <a:gd name="connsiteX236" fmla="*/ 4388589 w 8114427"/>
              <a:gd name="connsiteY236" fmla="*/ 5114849 h 5376282"/>
              <a:gd name="connsiteX237" fmla="*/ 4462261 w 8114427"/>
              <a:gd name="connsiteY237" fmla="*/ 5266528 h 5376282"/>
              <a:gd name="connsiteX238" fmla="*/ 4405924 w 8114427"/>
              <a:gd name="connsiteY238" fmla="*/ 5266528 h 5376282"/>
              <a:gd name="connsiteX239" fmla="*/ 4384256 w 8114427"/>
              <a:gd name="connsiteY239" fmla="*/ 5262193 h 5376282"/>
              <a:gd name="connsiteX240" fmla="*/ 4349588 w 8114427"/>
              <a:gd name="connsiteY240" fmla="*/ 5262193 h 5376282"/>
              <a:gd name="connsiteX241" fmla="*/ 4340919 w 8114427"/>
              <a:gd name="connsiteY241" fmla="*/ 5270860 h 5376282"/>
              <a:gd name="connsiteX242" fmla="*/ 4210910 w 8114427"/>
              <a:gd name="connsiteY242" fmla="*/ 5097514 h 5376282"/>
              <a:gd name="connsiteX243" fmla="*/ 4059232 w 8114427"/>
              <a:gd name="connsiteY243" fmla="*/ 4915502 h 5376282"/>
              <a:gd name="connsiteX244" fmla="*/ 4033230 w 8114427"/>
              <a:gd name="connsiteY244" fmla="*/ 4919835 h 5376282"/>
              <a:gd name="connsiteX245" fmla="*/ 3985560 w 8114427"/>
              <a:gd name="connsiteY245" fmla="*/ 4798492 h 5376282"/>
              <a:gd name="connsiteX246" fmla="*/ 3881553 w 8114427"/>
              <a:gd name="connsiteY246" fmla="*/ 4690151 h 5376282"/>
              <a:gd name="connsiteX247" fmla="*/ 3838216 w 8114427"/>
              <a:gd name="connsiteY247" fmla="*/ 4586143 h 5376282"/>
              <a:gd name="connsiteX248" fmla="*/ 3755877 w 8114427"/>
              <a:gd name="connsiteY248" fmla="*/ 4490803 h 5376282"/>
              <a:gd name="connsiteX249" fmla="*/ 3569530 w 8114427"/>
              <a:gd name="connsiteY249" fmla="*/ 4334792 h 5376282"/>
              <a:gd name="connsiteX250" fmla="*/ 3465522 w 8114427"/>
              <a:gd name="connsiteY250" fmla="*/ 4243785 h 5376282"/>
              <a:gd name="connsiteX251" fmla="*/ 3391850 w 8114427"/>
              <a:gd name="connsiteY251" fmla="*/ 4161446 h 5376282"/>
              <a:gd name="connsiteX252" fmla="*/ 3365848 w 8114427"/>
              <a:gd name="connsiteY252" fmla="*/ 4096441 h 5376282"/>
              <a:gd name="connsiteX253" fmla="*/ 3296510 w 8114427"/>
              <a:gd name="connsiteY253" fmla="*/ 4035770 h 5376282"/>
              <a:gd name="connsiteX254" fmla="*/ 3279175 w 8114427"/>
              <a:gd name="connsiteY254" fmla="*/ 3966432 h 5376282"/>
              <a:gd name="connsiteX255" fmla="*/ 3248839 w 8114427"/>
              <a:gd name="connsiteY255" fmla="*/ 3936096 h 5376282"/>
              <a:gd name="connsiteX256" fmla="*/ 3240172 w 8114427"/>
              <a:gd name="connsiteY256" fmla="*/ 3905760 h 5376282"/>
              <a:gd name="connsiteX257" fmla="*/ 3114497 w 8114427"/>
              <a:gd name="connsiteY257" fmla="*/ 3797419 h 5376282"/>
              <a:gd name="connsiteX258" fmla="*/ 2980153 w 8114427"/>
              <a:gd name="connsiteY258" fmla="*/ 3758416 h 5376282"/>
              <a:gd name="connsiteX259" fmla="*/ 2923815 w 8114427"/>
              <a:gd name="connsiteY259" fmla="*/ 3697746 h 5376282"/>
              <a:gd name="connsiteX260" fmla="*/ 2867480 w 8114427"/>
              <a:gd name="connsiteY260" fmla="*/ 3650075 h 5376282"/>
              <a:gd name="connsiteX261" fmla="*/ 2806810 w 8114427"/>
              <a:gd name="connsiteY261" fmla="*/ 3637074 h 5376282"/>
              <a:gd name="connsiteX262" fmla="*/ 2798142 w 8114427"/>
              <a:gd name="connsiteY262" fmla="*/ 3524399 h 5376282"/>
              <a:gd name="connsiteX263" fmla="*/ 2798143 w 8114427"/>
              <a:gd name="connsiteY263" fmla="*/ 3463728 h 5376282"/>
              <a:gd name="connsiteX264" fmla="*/ 2884816 w 8114427"/>
              <a:gd name="connsiteY264" fmla="*/ 3351053 h 5376282"/>
              <a:gd name="connsiteX265" fmla="*/ 2880504 w 8114427"/>
              <a:gd name="connsiteY265" fmla="*/ 3250100 h 5376282"/>
              <a:gd name="connsiteX266" fmla="*/ 2810649 w 8114427"/>
              <a:gd name="connsiteY266" fmla="*/ 3120674 h 5376282"/>
              <a:gd name="connsiteX267" fmla="*/ 2719113 w 8114427"/>
              <a:gd name="connsiteY267" fmla="*/ 3110284 h 5376282"/>
              <a:gd name="connsiteX268" fmla="*/ 2659973 w 8114427"/>
              <a:gd name="connsiteY268" fmla="*/ 3080958 h 5376282"/>
              <a:gd name="connsiteX0" fmla="*/ 2438490 w 8114427"/>
              <a:gd name="connsiteY0" fmla="*/ 4948798 h 5376282"/>
              <a:gd name="connsiteX1" fmla="*/ 1779387 w 8114427"/>
              <a:gd name="connsiteY1" fmla="*/ 4059175 h 5376282"/>
              <a:gd name="connsiteX2" fmla="*/ 1703188 w 8114427"/>
              <a:gd name="connsiteY2" fmla="*/ 4056794 h 5376282"/>
              <a:gd name="connsiteX3" fmla="*/ 1646037 w 8114427"/>
              <a:gd name="connsiteY3" fmla="*/ 3937731 h 5376282"/>
              <a:gd name="connsiteX4" fmla="*/ 1524594 w 8114427"/>
              <a:gd name="connsiteY4" fmla="*/ 3906776 h 5376282"/>
              <a:gd name="connsiteX5" fmla="*/ 1450773 w 8114427"/>
              <a:gd name="connsiteY5" fmla="*/ 3161445 h 5376282"/>
              <a:gd name="connsiteX6" fmla="*/ 1300755 w 8114427"/>
              <a:gd name="connsiteY6" fmla="*/ 3020950 h 5376282"/>
              <a:gd name="connsiteX7" fmla="*/ 1222175 w 8114427"/>
              <a:gd name="connsiteY7" fmla="*/ 2947132 h 5376282"/>
              <a:gd name="connsiteX8" fmla="*/ 1286468 w 8114427"/>
              <a:gd name="connsiteY8" fmla="*/ 2849501 h 5376282"/>
              <a:gd name="connsiteX9" fmla="*/ 1117399 w 8114427"/>
              <a:gd name="connsiteY9" fmla="*/ 2882837 h 5376282"/>
              <a:gd name="connsiteX10" fmla="*/ 1048343 w 8114427"/>
              <a:gd name="connsiteY10" fmla="*/ 2916176 h 5376282"/>
              <a:gd name="connsiteX11" fmla="*/ 903086 w 8114427"/>
              <a:gd name="connsiteY11" fmla="*/ 2778063 h 5376282"/>
              <a:gd name="connsiteX12" fmla="*/ 845937 w 8114427"/>
              <a:gd name="connsiteY12" fmla="*/ 2687575 h 5376282"/>
              <a:gd name="connsiteX13" fmla="*/ 714968 w 8114427"/>
              <a:gd name="connsiteY13" fmla="*/ 2630426 h 5376282"/>
              <a:gd name="connsiteX14" fmla="*/ 703062 w 8114427"/>
              <a:gd name="connsiteY14" fmla="*/ 2544701 h 5376282"/>
              <a:gd name="connsiteX15" fmla="*/ 598286 w 8114427"/>
              <a:gd name="connsiteY15" fmla="*/ 2423257 h 5376282"/>
              <a:gd name="connsiteX16" fmla="*/ 476843 w 8114427"/>
              <a:gd name="connsiteY16" fmla="*/ 2287526 h 5376282"/>
              <a:gd name="connsiteX17" fmla="*/ 622100 w 8114427"/>
              <a:gd name="connsiteY17" fmla="*/ 2330388 h 5376282"/>
              <a:gd name="connsiteX18" fmla="*/ 719731 w 8114427"/>
              <a:gd name="connsiteY18" fmla="*/ 2366107 h 5376282"/>
              <a:gd name="connsiteX19" fmla="*/ 829268 w 8114427"/>
              <a:gd name="connsiteY19" fmla="*/ 2330388 h 5376282"/>
              <a:gd name="connsiteX20" fmla="*/ 933092 w 8114427"/>
              <a:gd name="connsiteY20" fmla="*/ 2462308 h 5376282"/>
              <a:gd name="connsiteX21" fmla="*/ 979286 w 8114427"/>
              <a:gd name="connsiteY21" fmla="*/ 2406588 h 5376282"/>
              <a:gd name="connsiteX22" fmla="*/ 895943 w 8114427"/>
              <a:gd name="connsiteY22" fmla="*/ 2383251 h 5376282"/>
              <a:gd name="connsiteX23" fmla="*/ 897848 w 8114427"/>
              <a:gd name="connsiteY23" fmla="*/ 2294669 h 5376282"/>
              <a:gd name="connsiteX24" fmla="*/ 953093 w 8114427"/>
              <a:gd name="connsiteY24" fmla="*/ 2040828 h 5376282"/>
              <a:gd name="connsiteX25" fmla="*/ 882262 w 8114427"/>
              <a:gd name="connsiteY25" fmla="*/ 1952938 h 5376282"/>
              <a:gd name="connsiteX26" fmla="*/ 819649 w 8114427"/>
              <a:gd name="connsiteY26" fmla="*/ 1842296 h 5376282"/>
              <a:gd name="connsiteX27" fmla="*/ 724892 w 8114427"/>
              <a:gd name="connsiteY27" fmla="*/ 1694990 h 5376282"/>
              <a:gd name="connsiteX28" fmla="*/ 582758 w 8114427"/>
              <a:gd name="connsiteY28" fmla="*/ 1570351 h 5376282"/>
              <a:gd name="connsiteX29" fmla="*/ 490044 w 8114427"/>
              <a:gd name="connsiteY29" fmla="*/ 1461969 h 5376282"/>
              <a:gd name="connsiteX30" fmla="*/ 398787 w 8114427"/>
              <a:gd name="connsiteY30" fmla="*/ 1377494 h 5376282"/>
              <a:gd name="connsiteX31" fmla="*/ 373643 w 8114427"/>
              <a:gd name="connsiteY31" fmla="*/ 1258831 h 5376282"/>
              <a:gd name="connsiteX32" fmla="*/ 379402 w 8114427"/>
              <a:gd name="connsiteY32" fmla="*/ 1151904 h 5376282"/>
              <a:gd name="connsiteX33" fmla="*/ 343327 w 8114427"/>
              <a:gd name="connsiteY33" fmla="*/ 1054238 h 5376282"/>
              <a:gd name="connsiteX34" fmla="*/ 302947 w 8114427"/>
              <a:gd name="connsiteY34" fmla="*/ 996082 h 5376282"/>
              <a:gd name="connsiteX35" fmla="*/ 307902 w 8114427"/>
              <a:gd name="connsiteY35" fmla="*/ 860731 h 5376282"/>
              <a:gd name="connsiteX36" fmla="*/ 218162 w 8114427"/>
              <a:gd name="connsiteY36" fmla="*/ 767429 h 5376282"/>
              <a:gd name="connsiteX37" fmla="*/ 238786 w 8114427"/>
              <a:gd name="connsiteY37" fmla="*/ 673694 h 5376282"/>
              <a:gd name="connsiteX38" fmla="*/ 131859 w 8114427"/>
              <a:gd name="connsiteY38" fmla="*/ 414074 h 5376282"/>
              <a:gd name="connsiteX39" fmla="*/ 179454 w 8114427"/>
              <a:gd name="connsiteY39" fmla="*/ 360503 h 5376282"/>
              <a:gd name="connsiteX40" fmla="*/ 91696 w 8114427"/>
              <a:gd name="connsiteY40" fmla="*/ 241499 h 5376282"/>
              <a:gd name="connsiteX41" fmla="*/ 44535 w 8114427"/>
              <a:gd name="connsiteY41" fmla="*/ 106364 h 5376282"/>
              <a:gd name="connsiteX42" fmla="*/ 73903 w 8114427"/>
              <a:gd name="connsiteY42" fmla="*/ 3029 h 5376282"/>
              <a:gd name="connsiteX43" fmla="*/ 914999 w 8114427"/>
              <a:gd name="connsiteY43" fmla="*/ 32694 h 5376282"/>
              <a:gd name="connsiteX44" fmla="*/ 985387 w 8114427"/>
              <a:gd name="connsiteY44" fmla="*/ 86035 h 5376282"/>
              <a:gd name="connsiteX45" fmla="*/ 1040724 w 8114427"/>
              <a:gd name="connsiteY45" fmla="*/ 212028 h 5376282"/>
              <a:gd name="connsiteX46" fmla="*/ 2217091 w 8114427"/>
              <a:gd name="connsiteY46" fmla="*/ 808490 h 5376282"/>
              <a:gd name="connsiteX47" fmla="*/ 2789562 w 8114427"/>
              <a:gd name="connsiteY47" fmla="*/ 907056 h 5376282"/>
              <a:gd name="connsiteX48" fmla="*/ 3280035 w 8114427"/>
              <a:gd name="connsiteY48" fmla="*/ 953195 h 5376282"/>
              <a:gd name="connsiteX49" fmla="*/ 3494599 w 8114427"/>
              <a:gd name="connsiteY49" fmla="*/ 977101 h 5376282"/>
              <a:gd name="connsiteX50" fmla="*/ 3506552 w 8114427"/>
              <a:gd name="connsiteY50" fmla="*/ 977101 h 5376282"/>
              <a:gd name="connsiteX51" fmla="*/ 3518505 w 8114427"/>
              <a:gd name="connsiteY51" fmla="*/ 779877 h 5376282"/>
              <a:gd name="connsiteX52" fmla="*/ 3518505 w 8114427"/>
              <a:gd name="connsiteY52" fmla="*/ 773901 h 5376282"/>
              <a:gd name="connsiteX53" fmla="*/ 3655964 w 8114427"/>
              <a:gd name="connsiteY53" fmla="*/ 773901 h 5376282"/>
              <a:gd name="connsiteX54" fmla="*/ 4205799 w 8114427"/>
              <a:gd name="connsiteY54" fmla="*/ 821713 h 5376282"/>
              <a:gd name="connsiteX55" fmla="*/ 4241658 w 8114427"/>
              <a:gd name="connsiteY55" fmla="*/ 821713 h 5376282"/>
              <a:gd name="connsiteX56" fmla="*/ 4271540 w 8114427"/>
              <a:gd name="connsiteY56" fmla="*/ 851595 h 5376282"/>
              <a:gd name="connsiteX57" fmla="*/ 4295446 w 8114427"/>
              <a:gd name="connsiteY57" fmla="*/ 905383 h 5376282"/>
              <a:gd name="connsiteX58" fmla="*/ 4301423 w 8114427"/>
              <a:gd name="connsiteY58" fmla="*/ 953195 h 5376282"/>
              <a:gd name="connsiteX59" fmla="*/ 4343258 w 8114427"/>
              <a:gd name="connsiteY59" fmla="*/ 1001007 h 5376282"/>
              <a:gd name="connsiteX60" fmla="*/ 4408999 w 8114427"/>
              <a:gd name="connsiteY60" fmla="*/ 1012960 h 5376282"/>
              <a:gd name="connsiteX61" fmla="*/ 4462787 w 8114427"/>
              <a:gd name="connsiteY61" fmla="*/ 1060772 h 5376282"/>
              <a:gd name="connsiteX62" fmla="*/ 4504623 w 8114427"/>
              <a:gd name="connsiteY62" fmla="*/ 1114560 h 5376282"/>
              <a:gd name="connsiteX63" fmla="*/ 4558411 w 8114427"/>
              <a:gd name="connsiteY63" fmla="*/ 1168348 h 5376282"/>
              <a:gd name="connsiteX64" fmla="*/ 4576340 w 8114427"/>
              <a:gd name="connsiteY64" fmla="*/ 1198230 h 5376282"/>
              <a:gd name="connsiteX65" fmla="*/ 4630129 w 8114427"/>
              <a:gd name="connsiteY65" fmla="*/ 1246042 h 5376282"/>
              <a:gd name="connsiteX66" fmla="*/ 4683917 w 8114427"/>
              <a:gd name="connsiteY66" fmla="*/ 1293854 h 5376282"/>
              <a:gd name="connsiteX67" fmla="*/ 4689893 w 8114427"/>
              <a:gd name="connsiteY67" fmla="*/ 1293854 h 5376282"/>
              <a:gd name="connsiteX68" fmla="*/ 4749658 w 8114427"/>
              <a:gd name="connsiteY68" fmla="*/ 1311783 h 5376282"/>
              <a:gd name="connsiteX69" fmla="*/ 4791493 w 8114427"/>
              <a:gd name="connsiteY69" fmla="*/ 1365572 h 5376282"/>
              <a:gd name="connsiteX70" fmla="*/ 4797470 w 8114427"/>
              <a:gd name="connsiteY70" fmla="*/ 1377524 h 5376282"/>
              <a:gd name="connsiteX71" fmla="*/ 4821376 w 8114427"/>
              <a:gd name="connsiteY71" fmla="*/ 1401430 h 5376282"/>
              <a:gd name="connsiteX72" fmla="*/ 4845281 w 8114427"/>
              <a:gd name="connsiteY72" fmla="*/ 1443266 h 5376282"/>
              <a:gd name="connsiteX73" fmla="*/ 4851258 w 8114427"/>
              <a:gd name="connsiteY73" fmla="*/ 1491077 h 5376282"/>
              <a:gd name="connsiteX74" fmla="*/ 4863211 w 8114427"/>
              <a:gd name="connsiteY74" fmla="*/ 1514983 h 5376282"/>
              <a:gd name="connsiteX75" fmla="*/ 4887117 w 8114427"/>
              <a:gd name="connsiteY75" fmla="*/ 1544866 h 5376282"/>
              <a:gd name="connsiteX76" fmla="*/ 4911023 w 8114427"/>
              <a:gd name="connsiteY76" fmla="*/ 1580724 h 5376282"/>
              <a:gd name="connsiteX77" fmla="*/ 4922976 w 8114427"/>
              <a:gd name="connsiteY77" fmla="*/ 1610607 h 5376282"/>
              <a:gd name="connsiteX78" fmla="*/ 4899070 w 8114427"/>
              <a:gd name="connsiteY78" fmla="*/ 1664395 h 5376282"/>
              <a:gd name="connsiteX79" fmla="*/ 4922976 w 8114427"/>
              <a:gd name="connsiteY79" fmla="*/ 1712207 h 5376282"/>
              <a:gd name="connsiteX80" fmla="*/ 4934929 w 8114427"/>
              <a:gd name="connsiteY80" fmla="*/ 1742089 h 5376282"/>
              <a:gd name="connsiteX81" fmla="*/ 4952858 w 8114427"/>
              <a:gd name="connsiteY81" fmla="*/ 1783924 h 5376282"/>
              <a:gd name="connsiteX82" fmla="*/ 4964811 w 8114427"/>
              <a:gd name="connsiteY82" fmla="*/ 1801854 h 5376282"/>
              <a:gd name="connsiteX83" fmla="*/ 4964811 w 8114427"/>
              <a:gd name="connsiteY83" fmla="*/ 1831736 h 5376282"/>
              <a:gd name="connsiteX84" fmla="*/ 5012623 w 8114427"/>
              <a:gd name="connsiteY84" fmla="*/ 1891501 h 5376282"/>
              <a:gd name="connsiteX85" fmla="*/ 5042505 w 8114427"/>
              <a:gd name="connsiteY85" fmla="*/ 1909430 h 5376282"/>
              <a:gd name="connsiteX86" fmla="*/ 5048481 w 8114427"/>
              <a:gd name="connsiteY86" fmla="*/ 1903454 h 5376282"/>
              <a:gd name="connsiteX87" fmla="*/ 5090317 w 8114427"/>
              <a:gd name="connsiteY87" fmla="*/ 1921383 h 5376282"/>
              <a:gd name="connsiteX88" fmla="*/ 5144105 w 8114427"/>
              <a:gd name="connsiteY88" fmla="*/ 1969195 h 5376282"/>
              <a:gd name="connsiteX89" fmla="*/ 5185940 w 8114427"/>
              <a:gd name="connsiteY89" fmla="*/ 2005054 h 5376282"/>
              <a:gd name="connsiteX90" fmla="*/ 5221799 w 8114427"/>
              <a:gd name="connsiteY90" fmla="*/ 2017007 h 5376282"/>
              <a:gd name="connsiteX91" fmla="*/ 5275587 w 8114427"/>
              <a:gd name="connsiteY91" fmla="*/ 2028960 h 5376282"/>
              <a:gd name="connsiteX92" fmla="*/ 5275587 w 8114427"/>
              <a:gd name="connsiteY92" fmla="*/ 2052866 h 5376282"/>
              <a:gd name="connsiteX93" fmla="*/ 5323399 w 8114427"/>
              <a:gd name="connsiteY93" fmla="*/ 2082748 h 5376282"/>
              <a:gd name="connsiteX94" fmla="*/ 5359258 w 8114427"/>
              <a:gd name="connsiteY94" fmla="*/ 2088724 h 5376282"/>
              <a:gd name="connsiteX95" fmla="*/ 5401093 w 8114427"/>
              <a:gd name="connsiteY95" fmla="*/ 2124583 h 5376282"/>
              <a:gd name="connsiteX96" fmla="*/ 5430976 w 8114427"/>
              <a:gd name="connsiteY96" fmla="*/ 2142513 h 5376282"/>
              <a:gd name="connsiteX97" fmla="*/ 5442929 w 8114427"/>
              <a:gd name="connsiteY97" fmla="*/ 2148489 h 5376282"/>
              <a:gd name="connsiteX98" fmla="*/ 5466834 w 8114427"/>
              <a:gd name="connsiteY98" fmla="*/ 2154466 h 5376282"/>
              <a:gd name="connsiteX99" fmla="*/ 5526599 w 8114427"/>
              <a:gd name="connsiteY99" fmla="*/ 2178372 h 5376282"/>
              <a:gd name="connsiteX100" fmla="*/ 5550505 w 8114427"/>
              <a:gd name="connsiteY100" fmla="*/ 2154466 h 5376282"/>
              <a:gd name="connsiteX101" fmla="*/ 5574411 w 8114427"/>
              <a:gd name="connsiteY101" fmla="*/ 2130560 h 5376282"/>
              <a:gd name="connsiteX102" fmla="*/ 5604293 w 8114427"/>
              <a:gd name="connsiteY102" fmla="*/ 2088724 h 5376282"/>
              <a:gd name="connsiteX103" fmla="*/ 5646129 w 8114427"/>
              <a:gd name="connsiteY103" fmla="*/ 2064819 h 5376282"/>
              <a:gd name="connsiteX104" fmla="*/ 5634176 w 8114427"/>
              <a:gd name="connsiteY104" fmla="*/ 2046889 h 5376282"/>
              <a:gd name="connsiteX105" fmla="*/ 5634176 w 8114427"/>
              <a:gd name="connsiteY105" fmla="*/ 2011030 h 5376282"/>
              <a:gd name="connsiteX106" fmla="*/ 5670034 w 8114427"/>
              <a:gd name="connsiteY106" fmla="*/ 1975172 h 5376282"/>
              <a:gd name="connsiteX107" fmla="*/ 5670034 w 8114427"/>
              <a:gd name="connsiteY107" fmla="*/ 1957242 h 5376282"/>
              <a:gd name="connsiteX108" fmla="*/ 5735776 w 8114427"/>
              <a:gd name="connsiteY108" fmla="*/ 1819783 h 5376282"/>
              <a:gd name="connsiteX109" fmla="*/ 5753705 w 8114427"/>
              <a:gd name="connsiteY109" fmla="*/ 1813807 h 5376282"/>
              <a:gd name="connsiteX110" fmla="*/ 5843352 w 8114427"/>
              <a:gd name="connsiteY110" fmla="*/ 1795877 h 5376282"/>
              <a:gd name="connsiteX111" fmla="*/ 5855305 w 8114427"/>
              <a:gd name="connsiteY111" fmla="*/ 1795877 h 5376282"/>
              <a:gd name="connsiteX112" fmla="*/ 5879210 w 8114427"/>
              <a:gd name="connsiteY112" fmla="*/ 1765996 h 5376282"/>
              <a:gd name="connsiteX113" fmla="*/ 6070456 w 8114427"/>
              <a:gd name="connsiteY113" fmla="*/ 1789901 h 5376282"/>
              <a:gd name="connsiteX114" fmla="*/ 6219869 w 8114427"/>
              <a:gd name="connsiteY114" fmla="*/ 1807830 h 5376282"/>
              <a:gd name="connsiteX115" fmla="*/ 6291586 w 8114427"/>
              <a:gd name="connsiteY115" fmla="*/ 1849666 h 5376282"/>
              <a:gd name="connsiteX116" fmla="*/ 6327444 w 8114427"/>
              <a:gd name="connsiteY116" fmla="*/ 1897477 h 5376282"/>
              <a:gd name="connsiteX117" fmla="*/ 6333421 w 8114427"/>
              <a:gd name="connsiteY117" fmla="*/ 1939313 h 5376282"/>
              <a:gd name="connsiteX118" fmla="*/ 6423067 w 8114427"/>
              <a:gd name="connsiteY118" fmla="*/ 1951266 h 5376282"/>
              <a:gd name="connsiteX119" fmla="*/ 6452950 w 8114427"/>
              <a:gd name="connsiteY119" fmla="*/ 2017007 h 5376282"/>
              <a:gd name="connsiteX120" fmla="*/ 6512713 w 8114427"/>
              <a:gd name="connsiteY120" fmla="*/ 2046889 h 5376282"/>
              <a:gd name="connsiteX121" fmla="*/ 6584431 w 8114427"/>
              <a:gd name="connsiteY121" fmla="*/ 2118606 h 5376282"/>
              <a:gd name="connsiteX122" fmla="*/ 6620289 w 8114427"/>
              <a:gd name="connsiteY122" fmla="*/ 2256065 h 5376282"/>
              <a:gd name="connsiteX123" fmla="*/ 6703960 w 8114427"/>
              <a:gd name="connsiteY123" fmla="*/ 2381572 h 5376282"/>
              <a:gd name="connsiteX124" fmla="*/ 6745795 w 8114427"/>
              <a:gd name="connsiteY124" fmla="*/ 2501101 h 5376282"/>
              <a:gd name="connsiteX125" fmla="*/ 6829465 w 8114427"/>
              <a:gd name="connsiteY125" fmla="*/ 2560866 h 5376282"/>
              <a:gd name="connsiteX126" fmla="*/ 6889229 w 8114427"/>
              <a:gd name="connsiteY126" fmla="*/ 2650512 h 5376282"/>
              <a:gd name="connsiteX127" fmla="*/ 6948993 w 8114427"/>
              <a:gd name="connsiteY127" fmla="*/ 2758089 h 5376282"/>
              <a:gd name="connsiteX128" fmla="*/ 6996805 w 8114427"/>
              <a:gd name="connsiteY128" fmla="*/ 2805900 h 5376282"/>
              <a:gd name="connsiteX129" fmla="*/ 7068521 w 8114427"/>
              <a:gd name="connsiteY129" fmla="*/ 2829806 h 5376282"/>
              <a:gd name="connsiteX130" fmla="*/ 7080473 w 8114427"/>
              <a:gd name="connsiteY130" fmla="*/ 2907501 h 5376282"/>
              <a:gd name="connsiteX131" fmla="*/ 7086450 w 8114427"/>
              <a:gd name="connsiteY131" fmla="*/ 2979218 h 5376282"/>
              <a:gd name="connsiteX132" fmla="*/ 7104378 w 8114427"/>
              <a:gd name="connsiteY132" fmla="*/ 3080819 h 5376282"/>
              <a:gd name="connsiteX133" fmla="*/ 7146214 w 8114427"/>
              <a:gd name="connsiteY133" fmla="*/ 3182419 h 5376282"/>
              <a:gd name="connsiteX134" fmla="*/ 7176095 w 8114427"/>
              <a:gd name="connsiteY134" fmla="*/ 3194372 h 5376282"/>
              <a:gd name="connsiteX135" fmla="*/ 7200002 w 8114427"/>
              <a:gd name="connsiteY135" fmla="*/ 3260112 h 5376282"/>
              <a:gd name="connsiteX136" fmla="*/ 7277694 w 8114427"/>
              <a:gd name="connsiteY136" fmla="*/ 3361711 h 5376282"/>
              <a:gd name="connsiteX137" fmla="*/ 7385271 w 8114427"/>
              <a:gd name="connsiteY137" fmla="*/ 3391593 h 5376282"/>
              <a:gd name="connsiteX138" fmla="*/ 7451012 w 8114427"/>
              <a:gd name="connsiteY138" fmla="*/ 3445381 h 5376282"/>
              <a:gd name="connsiteX139" fmla="*/ 7558588 w 8114427"/>
              <a:gd name="connsiteY139" fmla="*/ 3451357 h 5376282"/>
              <a:gd name="connsiteX140" fmla="*/ 7630305 w 8114427"/>
              <a:gd name="connsiteY140" fmla="*/ 3517097 h 5376282"/>
              <a:gd name="connsiteX141" fmla="*/ 7702023 w 8114427"/>
              <a:gd name="connsiteY141" fmla="*/ 3546980 h 5376282"/>
              <a:gd name="connsiteX142" fmla="*/ 7857410 w 8114427"/>
              <a:gd name="connsiteY142" fmla="*/ 3535026 h 5376282"/>
              <a:gd name="connsiteX143" fmla="*/ 7970962 w 8114427"/>
              <a:gd name="connsiteY143" fmla="*/ 3588814 h 5376282"/>
              <a:gd name="connsiteX144" fmla="*/ 8012796 w 8114427"/>
              <a:gd name="connsiteY144" fmla="*/ 3612720 h 5376282"/>
              <a:gd name="connsiteX145" fmla="*/ 8090490 w 8114427"/>
              <a:gd name="connsiteY145" fmla="*/ 3564909 h 5376282"/>
              <a:gd name="connsiteX146" fmla="*/ 8108418 w 8114427"/>
              <a:gd name="connsiteY146" fmla="*/ 3558932 h 5376282"/>
              <a:gd name="connsiteX147" fmla="*/ 8114394 w 8114427"/>
              <a:gd name="connsiteY147" fmla="*/ 3720296 h 5376282"/>
              <a:gd name="connsiteX148" fmla="*/ 8030724 w 8114427"/>
              <a:gd name="connsiteY148" fmla="*/ 3893614 h 5376282"/>
              <a:gd name="connsiteX149" fmla="*/ 7970960 w 8114427"/>
              <a:gd name="connsiteY149" fmla="*/ 4054978 h 5376282"/>
              <a:gd name="connsiteX150" fmla="*/ 7929124 w 8114427"/>
              <a:gd name="connsiteY150" fmla="*/ 4365754 h 5376282"/>
              <a:gd name="connsiteX151" fmla="*/ 7911195 w 8114427"/>
              <a:gd name="connsiteY151" fmla="*/ 4568954 h 5376282"/>
              <a:gd name="connsiteX152" fmla="*/ 7917171 w 8114427"/>
              <a:gd name="connsiteY152" fmla="*/ 4736295 h 5376282"/>
              <a:gd name="connsiteX153" fmla="*/ 7917171 w 8114427"/>
              <a:gd name="connsiteY153" fmla="*/ 4867777 h 5376282"/>
              <a:gd name="connsiteX154" fmla="*/ 7929124 w 8114427"/>
              <a:gd name="connsiteY154" fmla="*/ 5029141 h 5376282"/>
              <a:gd name="connsiteX155" fmla="*/ 7893266 w 8114427"/>
              <a:gd name="connsiteY155" fmla="*/ 5166599 h 5376282"/>
              <a:gd name="connsiteX156" fmla="*/ 7905219 w 8114427"/>
              <a:gd name="connsiteY156" fmla="*/ 5280152 h 5376282"/>
              <a:gd name="connsiteX157" fmla="*/ 7935101 w 8114427"/>
              <a:gd name="connsiteY157" fmla="*/ 5369799 h 5376282"/>
              <a:gd name="connsiteX158" fmla="*/ 7911195 w 8114427"/>
              <a:gd name="connsiteY158" fmla="*/ 5369798 h 5376282"/>
              <a:gd name="connsiteX159" fmla="*/ 7815571 w 8114427"/>
              <a:gd name="connsiteY159" fmla="*/ 5327962 h 5376282"/>
              <a:gd name="connsiteX160" fmla="*/ 7725924 w 8114427"/>
              <a:gd name="connsiteY160" fmla="*/ 5286127 h 5376282"/>
              <a:gd name="connsiteX161" fmla="*/ 7678113 w 8114427"/>
              <a:gd name="connsiteY161" fmla="*/ 5292104 h 5376282"/>
              <a:gd name="connsiteX162" fmla="*/ 7546631 w 8114427"/>
              <a:gd name="connsiteY162" fmla="*/ 5298081 h 5376282"/>
              <a:gd name="connsiteX163" fmla="*/ 7474913 w 8114427"/>
              <a:gd name="connsiteY163" fmla="*/ 5310034 h 5376282"/>
              <a:gd name="connsiteX164" fmla="*/ 7445031 w 8114427"/>
              <a:gd name="connsiteY164" fmla="*/ 5339916 h 5376282"/>
              <a:gd name="connsiteX165" fmla="*/ 7259760 w 8114427"/>
              <a:gd name="connsiteY165" fmla="*/ 5298080 h 5376282"/>
              <a:gd name="connsiteX166" fmla="*/ 7214129 w 8114427"/>
              <a:gd name="connsiteY166" fmla="*/ 5192855 h 5376282"/>
              <a:gd name="connsiteX167" fmla="*/ 7179460 w 8114427"/>
              <a:gd name="connsiteY167" fmla="*/ 5214524 h 5376282"/>
              <a:gd name="connsiteX168" fmla="*/ 7144791 w 8114427"/>
              <a:gd name="connsiteY168" fmla="*/ 5179854 h 5376282"/>
              <a:gd name="connsiteX169" fmla="*/ 7127456 w 8114427"/>
              <a:gd name="connsiteY169" fmla="*/ 5218856 h 5376282"/>
              <a:gd name="connsiteX170" fmla="*/ 6915107 w 8114427"/>
              <a:gd name="connsiteY170" fmla="*/ 5145184 h 5376282"/>
              <a:gd name="connsiteX171" fmla="*/ 6893439 w 8114427"/>
              <a:gd name="connsiteY171" fmla="*/ 5097514 h 5376282"/>
              <a:gd name="connsiteX172" fmla="*/ 6941109 w 8114427"/>
              <a:gd name="connsiteY172" fmla="*/ 5054178 h 5376282"/>
              <a:gd name="connsiteX173" fmla="*/ 6906440 w 8114427"/>
              <a:gd name="connsiteY173" fmla="*/ 4976172 h 5376282"/>
              <a:gd name="connsiteX174" fmla="*/ 6863104 w 8114427"/>
              <a:gd name="connsiteY174" fmla="*/ 4980506 h 5376282"/>
              <a:gd name="connsiteX175" fmla="*/ 6880438 w 8114427"/>
              <a:gd name="connsiteY175" fmla="*/ 4928502 h 5376282"/>
              <a:gd name="connsiteX176" fmla="*/ 6780764 w 8114427"/>
              <a:gd name="connsiteY176" fmla="*/ 4928502 h 5376282"/>
              <a:gd name="connsiteX177" fmla="*/ 6750429 w 8114427"/>
              <a:gd name="connsiteY177" fmla="*/ 4958837 h 5376282"/>
              <a:gd name="connsiteX178" fmla="*/ 6715759 w 8114427"/>
              <a:gd name="connsiteY178" fmla="*/ 4950170 h 5376282"/>
              <a:gd name="connsiteX179" fmla="*/ 6702758 w 8114427"/>
              <a:gd name="connsiteY179" fmla="*/ 4915501 h 5376282"/>
              <a:gd name="connsiteX180" fmla="*/ 6698424 w 8114427"/>
              <a:gd name="connsiteY180" fmla="*/ 4824495 h 5376282"/>
              <a:gd name="connsiteX181" fmla="*/ 6681090 w 8114427"/>
              <a:gd name="connsiteY181" fmla="*/ 4729155 h 5376282"/>
              <a:gd name="connsiteX182" fmla="*/ 6685423 w 8114427"/>
              <a:gd name="connsiteY182" fmla="*/ 4659816 h 5376282"/>
              <a:gd name="connsiteX183" fmla="*/ 6620418 w 8114427"/>
              <a:gd name="connsiteY183" fmla="*/ 4573142 h 5376282"/>
              <a:gd name="connsiteX184" fmla="*/ 6624753 w 8114427"/>
              <a:gd name="connsiteY184" fmla="*/ 4425798 h 5376282"/>
              <a:gd name="connsiteX185" fmla="*/ 6529412 w 8114427"/>
              <a:gd name="connsiteY185" fmla="*/ 4304457 h 5376282"/>
              <a:gd name="connsiteX186" fmla="*/ 6494743 w 8114427"/>
              <a:gd name="connsiteY186" fmla="*/ 4261120 h 5376282"/>
              <a:gd name="connsiteX187" fmla="*/ 6438406 w 8114427"/>
              <a:gd name="connsiteY187" fmla="*/ 4274121 h 5376282"/>
              <a:gd name="connsiteX188" fmla="*/ 6395069 w 8114427"/>
              <a:gd name="connsiteY188" fmla="*/ 4252453 h 5376282"/>
              <a:gd name="connsiteX189" fmla="*/ 6356067 w 8114427"/>
              <a:gd name="connsiteY189" fmla="*/ 4174447 h 5376282"/>
              <a:gd name="connsiteX190" fmla="*/ 6299729 w 8114427"/>
              <a:gd name="connsiteY190" fmla="*/ 4183114 h 5376282"/>
              <a:gd name="connsiteX191" fmla="*/ 6243391 w 8114427"/>
              <a:gd name="connsiteY191" fmla="*/ 4204783 h 5376282"/>
              <a:gd name="connsiteX192" fmla="*/ 6165385 w 8114427"/>
              <a:gd name="connsiteY192" fmla="*/ 4209116 h 5376282"/>
              <a:gd name="connsiteX193" fmla="*/ 6161052 w 8114427"/>
              <a:gd name="connsiteY193" fmla="*/ 4174447 h 5376282"/>
              <a:gd name="connsiteX194" fmla="*/ 6182721 w 8114427"/>
              <a:gd name="connsiteY194" fmla="*/ 4165779 h 5376282"/>
              <a:gd name="connsiteX195" fmla="*/ 6139384 w 8114427"/>
              <a:gd name="connsiteY195" fmla="*/ 4126776 h 5376282"/>
              <a:gd name="connsiteX196" fmla="*/ 6100381 w 8114427"/>
              <a:gd name="connsiteY196" fmla="*/ 4113776 h 5376282"/>
              <a:gd name="connsiteX197" fmla="*/ 6018041 w 8114427"/>
              <a:gd name="connsiteY197" fmla="*/ 4035770 h 5376282"/>
              <a:gd name="connsiteX198" fmla="*/ 5840362 w 8114427"/>
              <a:gd name="connsiteY198" fmla="*/ 4014102 h 5376282"/>
              <a:gd name="connsiteX199" fmla="*/ 5788357 w 8114427"/>
              <a:gd name="connsiteY199" fmla="*/ 4027103 h 5376282"/>
              <a:gd name="connsiteX200" fmla="*/ 5736354 w 8114427"/>
              <a:gd name="connsiteY200" fmla="*/ 4035771 h 5376282"/>
              <a:gd name="connsiteX201" fmla="*/ 5745022 w 8114427"/>
              <a:gd name="connsiteY201" fmla="*/ 4079107 h 5376282"/>
              <a:gd name="connsiteX202" fmla="*/ 5801360 w 8114427"/>
              <a:gd name="connsiteY202" fmla="*/ 4157112 h 5376282"/>
              <a:gd name="connsiteX203" fmla="*/ 5801359 w 8114427"/>
              <a:gd name="connsiteY203" fmla="*/ 4339126 h 5376282"/>
              <a:gd name="connsiteX204" fmla="*/ 5675683 w 8114427"/>
              <a:gd name="connsiteY204" fmla="*/ 4365128 h 5376282"/>
              <a:gd name="connsiteX205" fmla="*/ 5558675 w 8114427"/>
              <a:gd name="connsiteY205" fmla="*/ 4352126 h 5376282"/>
              <a:gd name="connsiteX206" fmla="*/ 5467668 w 8114427"/>
              <a:gd name="connsiteY206" fmla="*/ 4330458 h 5376282"/>
              <a:gd name="connsiteX207" fmla="*/ 5406997 w 8114427"/>
              <a:gd name="connsiteY207" fmla="*/ 4352127 h 5376282"/>
              <a:gd name="connsiteX208" fmla="*/ 5359327 w 8114427"/>
              <a:gd name="connsiteY208" fmla="*/ 4399797 h 5376282"/>
              <a:gd name="connsiteX209" fmla="*/ 5298656 w 8114427"/>
              <a:gd name="connsiteY209" fmla="*/ 4443134 h 5376282"/>
              <a:gd name="connsiteX210" fmla="*/ 5272654 w 8114427"/>
              <a:gd name="connsiteY210" fmla="*/ 4486469 h 5376282"/>
              <a:gd name="connsiteX211" fmla="*/ 5198982 w 8114427"/>
              <a:gd name="connsiteY211" fmla="*/ 4521139 h 5376282"/>
              <a:gd name="connsiteX212" fmla="*/ 5203315 w 8114427"/>
              <a:gd name="connsiteY212" fmla="*/ 4577477 h 5376282"/>
              <a:gd name="connsiteX213" fmla="*/ 5185981 w 8114427"/>
              <a:gd name="connsiteY213" fmla="*/ 4616479 h 5376282"/>
              <a:gd name="connsiteX214" fmla="*/ 5190315 w 8114427"/>
              <a:gd name="connsiteY214" fmla="*/ 4677150 h 5376282"/>
              <a:gd name="connsiteX215" fmla="*/ 5216316 w 8114427"/>
              <a:gd name="connsiteY215" fmla="*/ 4737821 h 5376282"/>
              <a:gd name="connsiteX216" fmla="*/ 5164312 w 8114427"/>
              <a:gd name="connsiteY216" fmla="*/ 4733488 h 5376282"/>
              <a:gd name="connsiteX217" fmla="*/ 5138311 w 8114427"/>
              <a:gd name="connsiteY217" fmla="*/ 4776824 h 5376282"/>
              <a:gd name="connsiteX218" fmla="*/ 5073306 w 8114427"/>
              <a:gd name="connsiteY218" fmla="*/ 4824494 h 5376282"/>
              <a:gd name="connsiteX219" fmla="*/ 5073306 w 8114427"/>
              <a:gd name="connsiteY219" fmla="*/ 4941503 h 5376282"/>
              <a:gd name="connsiteX220" fmla="*/ 5042970 w 8114427"/>
              <a:gd name="connsiteY220" fmla="*/ 4971838 h 5376282"/>
              <a:gd name="connsiteX221" fmla="*/ 5016969 w 8114427"/>
              <a:gd name="connsiteY221" fmla="*/ 5231857 h 5376282"/>
              <a:gd name="connsiteX222" fmla="*/ 4973633 w 8114427"/>
              <a:gd name="connsiteY222" fmla="*/ 5366201 h 5376282"/>
              <a:gd name="connsiteX223" fmla="*/ 4947631 w 8114427"/>
              <a:gd name="connsiteY223" fmla="*/ 5309863 h 5376282"/>
              <a:gd name="connsiteX224" fmla="*/ 4886959 w 8114427"/>
              <a:gd name="connsiteY224" fmla="*/ 5318530 h 5376282"/>
              <a:gd name="connsiteX225" fmla="*/ 4808953 w 8114427"/>
              <a:gd name="connsiteY225" fmla="*/ 5288195 h 5376282"/>
              <a:gd name="connsiteX226" fmla="*/ 4813287 w 8114427"/>
              <a:gd name="connsiteY226" fmla="*/ 5223190 h 5376282"/>
              <a:gd name="connsiteX227" fmla="*/ 4765617 w 8114427"/>
              <a:gd name="connsiteY227" fmla="*/ 5205855 h 5376282"/>
              <a:gd name="connsiteX228" fmla="*/ 4665944 w 8114427"/>
              <a:gd name="connsiteY228" fmla="*/ 5249192 h 5376282"/>
              <a:gd name="connsiteX229" fmla="*/ 4657276 w 8114427"/>
              <a:gd name="connsiteY229" fmla="*/ 5197189 h 5376282"/>
              <a:gd name="connsiteX230" fmla="*/ 4700612 w 8114427"/>
              <a:gd name="connsiteY230" fmla="*/ 5136518 h 5376282"/>
              <a:gd name="connsiteX231" fmla="*/ 4665943 w 8114427"/>
              <a:gd name="connsiteY231" fmla="*/ 5062846 h 5376282"/>
              <a:gd name="connsiteX232" fmla="*/ 4587937 w 8114427"/>
              <a:gd name="connsiteY232" fmla="*/ 5015175 h 5376282"/>
              <a:gd name="connsiteX233" fmla="*/ 4488263 w 8114427"/>
              <a:gd name="connsiteY233" fmla="*/ 5006508 h 5376282"/>
              <a:gd name="connsiteX234" fmla="*/ 4457927 w 8114427"/>
              <a:gd name="connsiteY234" fmla="*/ 5015175 h 5376282"/>
              <a:gd name="connsiteX235" fmla="*/ 4462261 w 8114427"/>
              <a:gd name="connsiteY235" fmla="*/ 5067178 h 5376282"/>
              <a:gd name="connsiteX236" fmla="*/ 4388589 w 8114427"/>
              <a:gd name="connsiteY236" fmla="*/ 5114849 h 5376282"/>
              <a:gd name="connsiteX237" fmla="*/ 4462261 w 8114427"/>
              <a:gd name="connsiteY237" fmla="*/ 5266528 h 5376282"/>
              <a:gd name="connsiteX238" fmla="*/ 4405924 w 8114427"/>
              <a:gd name="connsiteY238" fmla="*/ 5266528 h 5376282"/>
              <a:gd name="connsiteX239" fmla="*/ 4384256 w 8114427"/>
              <a:gd name="connsiteY239" fmla="*/ 5262193 h 5376282"/>
              <a:gd name="connsiteX240" fmla="*/ 4349588 w 8114427"/>
              <a:gd name="connsiteY240" fmla="*/ 5262193 h 5376282"/>
              <a:gd name="connsiteX241" fmla="*/ 4340919 w 8114427"/>
              <a:gd name="connsiteY241" fmla="*/ 5270860 h 5376282"/>
              <a:gd name="connsiteX242" fmla="*/ 4210910 w 8114427"/>
              <a:gd name="connsiteY242" fmla="*/ 5097514 h 5376282"/>
              <a:gd name="connsiteX243" fmla="*/ 4059232 w 8114427"/>
              <a:gd name="connsiteY243" fmla="*/ 4915502 h 5376282"/>
              <a:gd name="connsiteX244" fmla="*/ 4033230 w 8114427"/>
              <a:gd name="connsiteY244" fmla="*/ 4919835 h 5376282"/>
              <a:gd name="connsiteX245" fmla="*/ 3985560 w 8114427"/>
              <a:gd name="connsiteY245" fmla="*/ 4798492 h 5376282"/>
              <a:gd name="connsiteX246" fmla="*/ 3881553 w 8114427"/>
              <a:gd name="connsiteY246" fmla="*/ 4690151 h 5376282"/>
              <a:gd name="connsiteX247" fmla="*/ 3838216 w 8114427"/>
              <a:gd name="connsiteY247" fmla="*/ 4586143 h 5376282"/>
              <a:gd name="connsiteX248" fmla="*/ 3755877 w 8114427"/>
              <a:gd name="connsiteY248" fmla="*/ 4490803 h 5376282"/>
              <a:gd name="connsiteX249" fmla="*/ 3569530 w 8114427"/>
              <a:gd name="connsiteY249" fmla="*/ 4334792 h 5376282"/>
              <a:gd name="connsiteX250" fmla="*/ 3465522 w 8114427"/>
              <a:gd name="connsiteY250" fmla="*/ 4243785 h 5376282"/>
              <a:gd name="connsiteX251" fmla="*/ 3391850 w 8114427"/>
              <a:gd name="connsiteY251" fmla="*/ 4161446 h 5376282"/>
              <a:gd name="connsiteX252" fmla="*/ 3365848 w 8114427"/>
              <a:gd name="connsiteY252" fmla="*/ 4096441 h 5376282"/>
              <a:gd name="connsiteX253" fmla="*/ 3296510 w 8114427"/>
              <a:gd name="connsiteY253" fmla="*/ 4035770 h 5376282"/>
              <a:gd name="connsiteX254" fmla="*/ 3279175 w 8114427"/>
              <a:gd name="connsiteY254" fmla="*/ 3966432 h 5376282"/>
              <a:gd name="connsiteX255" fmla="*/ 3248839 w 8114427"/>
              <a:gd name="connsiteY255" fmla="*/ 3936096 h 5376282"/>
              <a:gd name="connsiteX256" fmla="*/ 3240172 w 8114427"/>
              <a:gd name="connsiteY256" fmla="*/ 3905760 h 5376282"/>
              <a:gd name="connsiteX257" fmla="*/ 3114497 w 8114427"/>
              <a:gd name="connsiteY257" fmla="*/ 3797419 h 5376282"/>
              <a:gd name="connsiteX258" fmla="*/ 2980153 w 8114427"/>
              <a:gd name="connsiteY258" fmla="*/ 3758416 h 5376282"/>
              <a:gd name="connsiteX259" fmla="*/ 2923815 w 8114427"/>
              <a:gd name="connsiteY259" fmla="*/ 3697746 h 5376282"/>
              <a:gd name="connsiteX260" fmla="*/ 2867480 w 8114427"/>
              <a:gd name="connsiteY260" fmla="*/ 3650075 h 5376282"/>
              <a:gd name="connsiteX261" fmla="*/ 2806810 w 8114427"/>
              <a:gd name="connsiteY261" fmla="*/ 3637074 h 5376282"/>
              <a:gd name="connsiteX262" fmla="*/ 2798142 w 8114427"/>
              <a:gd name="connsiteY262" fmla="*/ 3524399 h 5376282"/>
              <a:gd name="connsiteX263" fmla="*/ 2798143 w 8114427"/>
              <a:gd name="connsiteY263" fmla="*/ 3463728 h 5376282"/>
              <a:gd name="connsiteX264" fmla="*/ 2884816 w 8114427"/>
              <a:gd name="connsiteY264" fmla="*/ 3351053 h 5376282"/>
              <a:gd name="connsiteX265" fmla="*/ 2880504 w 8114427"/>
              <a:gd name="connsiteY265" fmla="*/ 3250100 h 5376282"/>
              <a:gd name="connsiteX266" fmla="*/ 2810649 w 8114427"/>
              <a:gd name="connsiteY266" fmla="*/ 3120674 h 5376282"/>
              <a:gd name="connsiteX267" fmla="*/ 2719113 w 8114427"/>
              <a:gd name="connsiteY267" fmla="*/ 3110284 h 5376282"/>
              <a:gd name="connsiteX268" fmla="*/ 2659973 w 8114427"/>
              <a:gd name="connsiteY268" fmla="*/ 3080958 h 5376282"/>
              <a:gd name="connsiteX0" fmla="*/ 2438490 w 8114427"/>
              <a:gd name="connsiteY0" fmla="*/ 4948798 h 5376282"/>
              <a:gd name="connsiteX1" fmla="*/ 2443756 w 8114427"/>
              <a:gd name="connsiteY1" fmla="*/ 4949763 h 5376282"/>
              <a:gd name="connsiteX2" fmla="*/ 1779387 w 8114427"/>
              <a:gd name="connsiteY2" fmla="*/ 4059175 h 5376282"/>
              <a:gd name="connsiteX3" fmla="*/ 1703188 w 8114427"/>
              <a:gd name="connsiteY3" fmla="*/ 4056794 h 5376282"/>
              <a:gd name="connsiteX4" fmla="*/ 1646037 w 8114427"/>
              <a:gd name="connsiteY4" fmla="*/ 3937731 h 5376282"/>
              <a:gd name="connsiteX5" fmla="*/ 1524594 w 8114427"/>
              <a:gd name="connsiteY5" fmla="*/ 3906776 h 5376282"/>
              <a:gd name="connsiteX6" fmla="*/ 1450773 w 8114427"/>
              <a:gd name="connsiteY6" fmla="*/ 3161445 h 5376282"/>
              <a:gd name="connsiteX7" fmla="*/ 1300755 w 8114427"/>
              <a:gd name="connsiteY7" fmla="*/ 3020950 h 5376282"/>
              <a:gd name="connsiteX8" fmla="*/ 1222175 w 8114427"/>
              <a:gd name="connsiteY8" fmla="*/ 2947132 h 5376282"/>
              <a:gd name="connsiteX9" fmla="*/ 1286468 w 8114427"/>
              <a:gd name="connsiteY9" fmla="*/ 2849501 h 5376282"/>
              <a:gd name="connsiteX10" fmla="*/ 1117399 w 8114427"/>
              <a:gd name="connsiteY10" fmla="*/ 2882837 h 5376282"/>
              <a:gd name="connsiteX11" fmla="*/ 1048343 w 8114427"/>
              <a:gd name="connsiteY11" fmla="*/ 2916176 h 5376282"/>
              <a:gd name="connsiteX12" fmla="*/ 903086 w 8114427"/>
              <a:gd name="connsiteY12" fmla="*/ 2778063 h 5376282"/>
              <a:gd name="connsiteX13" fmla="*/ 845937 w 8114427"/>
              <a:gd name="connsiteY13" fmla="*/ 2687575 h 5376282"/>
              <a:gd name="connsiteX14" fmla="*/ 714968 w 8114427"/>
              <a:gd name="connsiteY14" fmla="*/ 2630426 h 5376282"/>
              <a:gd name="connsiteX15" fmla="*/ 703062 w 8114427"/>
              <a:gd name="connsiteY15" fmla="*/ 2544701 h 5376282"/>
              <a:gd name="connsiteX16" fmla="*/ 598286 w 8114427"/>
              <a:gd name="connsiteY16" fmla="*/ 2423257 h 5376282"/>
              <a:gd name="connsiteX17" fmla="*/ 476843 w 8114427"/>
              <a:gd name="connsiteY17" fmla="*/ 2287526 h 5376282"/>
              <a:gd name="connsiteX18" fmla="*/ 622100 w 8114427"/>
              <a:gd name="connsiteY18" fmla="*/ 2330388 h 5376282"/>
              <a:gd name="connsiteX19" fmla="*/ 719731 w 8114427"/>
              <a:gd name="connsiteY19" fmla="*/ 2366107 h 5376282"/>
              <a:gd name="connsiteX20" fmla="*/ 829268 w 8114427"/>
              <a:gd name="connsiteY20" fmla="*/ 2330388 h 5376282"/>
              <a:gd name="connsiteX21" fmla="*/ 933092 w 8114427"/>
              <a:gd name="connsiteY21" fmla="*/ 2462308 h 5376282"/>
              <a:gd name="connsiteX22" fmla="*/ 979286 w 8114427"/>
              <a:gd name="connsiteY22" fmla="*/ 2406588 h 5376282"/>
              <a:gd name="connsiteX23" fmla="*/ 895943 w 8114427"/>
              <a:gd name="connsiteY23" fmla="*/ 2383251 h 5376282"/>
              <a:gd name="connsiteX24" fmla="*/ 897848 w 8114427"/>
              <a:gd name="connsiteY24" fmla="*/ 2294669 h 5376282"/>
              <a:gd name="connsiteX25" fmla="*/ 953093 w 8114427"/>
              <a:gd name="connsiteY25" fmla="*/ 2040828 h 5376282"/>
              <a:gd name="connsiteX26" fmla="*/ 882262 w 8114427"/>
              <a:gd name="connsiteY26" fmla="*/ 1952938 h 5376282"/>
              <a:gd name="connsiteX27" fmla="*/ 819649 w 8114427"/>
              <a:gd name="connsiteY27" fmla="*/ 1842296 h 5376282"/>
              <a:gd name="connsiteX28" fmla="*/ 724892 w 8114427"/>
              <a:gd name="connsiteY28" fmla="*/ 1694990 h 5376282"/>
              <a:gd name="connsiteX29" fmla="*/ 582758 w 8114427"/>
              <a:gd name="connsiteY29" fmla="*/ 1570351 h 5376282"/>
              <a:gd name="connsiteX30" fmla="*/ 490044 w 8114427"/>
              <a:gd name="connsiteY30" fmla="*/ 1461969 h 5376282"/>
              <a:gd name="connsiteX31" fmla="*/ 398787 w 8114427"/>
              <a:gd name="connsiteY31" fmla="*/ 1377494 h 5376282"/>
              <a:gd name="connsiteX32" fmla="*/ 373643 w 8114427"/>
              <a:gd name="connsiteY32" fmla="*/ 1258831 h 5376282"/>
              <a:gd name="connsiteX33" fmla="*/ 379402 w 8114427"/>
              <a:gd name="connsiteY33" fmla="*/ 1151904 h 5376282"/>
              <a:gd name="connsiteX34" fmla="*/ 343327 w 8114427"/>
              <a:gd name="connsiteY34" fmla="*/ 1054238 h 5376282"/>
              <a:gd name="connsiteX35" fmla="*/ 302947 w 8114427"/>
              <a:gd name="connsiteY35" fmla="*/ 996082 h 5376282"/>
              <a:gd name="connsiteX36" fmla="*/ 307902 w 8114427"/>
              <a:gd name="connsiteY36" fmla="*/ 860731 h 5376282"/>
              <a:gd name="connsiteX37" fmla="*/ 218162 w 8114427"/>
              <a:gd name="connsiteY37" fmla="*/ 767429 h 5376282"/>
              <a:gd name="connsiteX38" fmla="*/ 238786 w 8114427"/>
              <a:gd name="connsiteY38" fmla="*/ 673694 h 5376282"/>
              <a:gd name="connsiteX39" fmla="*/ 131859 w 8114427"/>
              <a:gd name="connsiteY39" fmla="*/ 414074 h 5376282"/>
              <a:gd name="connsiteX40" fmla="*/ 179454 w 8114427"/>
              <a:gd name="connsiteY40" fmla="*/ 360503 h 5376282"/>
              <a:gd name="connsiteX41" fmla="*/ 91696 w 8114427"/>
              <a:gd name="connsiteY41" fmla="*/ 241499 h 5376282"/>
              <a:gd name="connsiteX42" fmla="*/ 44535 w 8114427"/>
              <a:gd name="connsiteY42" fmla="*/ 106364 h 5376282"/>
              <a:gd name="connsiteX43" fmla="*/ 73903 w 8114427"/>
              <a:gd name="connsiteY43" fmla="*/ 3029 h 5376282"/>
              <a:gd name="connsiteX44" fmla="*/ 914999 w 8114427"/>
              <a:gd name="connsiteY44" fmla="*/ 32694 h 5376282"/>
              <a:gd name="connsiteX45" fmla="*/ 985387 w 8114427"/>
              <a:gd name="connsiteY45" fmla="*/ 86035 h 5376282"/>
              <a:gd name="connsiteX46" fmla="*/ 1040724 w 8114427"/>
              <a:gd name="connsiteY46" fmla="*/ 212028 h 5376282"/>
              <a:gd name="connsiteX47" fmla="*/ 2217091 w 8114427"/>
              <a:gd name="connsiteY47" fmla="*/ 808490 h 5376282"/>
              <a:gd name="connsiteX48" fmla="*/ 2789562 w 8114427"/>
              <a:gd name="connsiteY48" fmla="*/ 907056 h 5376282"/>
              <a:gd name="connsiteX49" fmla="*/ 3280035 w 8114427"/>
              <a:gd name="connsiteY49" fmla="*/ 953195 h 5376282"/>
              <a:gd name="connsiteX50" fmla="*/ 3494599 w 8114427"/>
              <a:gd name="connsiteY50" fmla="*/ 977101 h 5376282"/>
              <a:gd name="connsiteX51" fmla="*/ 3506552 w 8114427"/>
              <a:gd name="connsiteY51" fmla="*/ 977101 h 5376282"/>
              <a:gd name="connsiteX52" fmla="*/ 3518505 w 8114427"/>
              <a:gd name="connsiteY52" fmla="*/ 779877 h 5376282"/>
              <a:gd name="connsiteX53" fmla="*/ 3518505 w 8114427"/>
              <a:gd name="connsiteY53" fmla="*/ 773901 h 5376282"/>
              <a:gd name="connsiteX54" fmla="*/ 3655964 w 8114427"/>
              <a:gd name="connsiteY54" fmla="*/ 773901 h 5376282"/>
              <a:gd name="connsiteX55" fmla="*/ 4205799 w 8114427"/>
              <a:gd name="connsiteY55" fmla="*/ 821713 h 5376282"/>
              <a:gd name="connsiteX56" fmla="*/ 4241658 w 8114427"/>
              <a:gd name="connsiteY56" fmla="*/ 821713 h 5376282"/>
              <a:gd name="connsiteX57" fmla="*/ 4271540 w 8114427"/>
              <a:gd name="connsiteY57" fmla="*/ 851595 h 5376282"/>
              <a:gd name="connsiteX58" fmla="*/ 4295446 w 8114427"/>
              <a:gd name="connsiteY58" fmla="*/ 905383 h 5376282"/>
              <a:gd name="connsiteX59" fmla="*/ 4301423 w 8114427"/>
              <a:gd name="connsiteY59" fmla="*/ 953195 h 5376282"/>
              <a:gd name="connsiteX60" fmla="*/ 4343258 w 8114427"/>
              <a:gd name="connsiteY60" fmla="*/ 1001007 h 5376282"/>
              <a:gd name="connsiteX61" fmla="*/ 4408999 w 8114427"/>
              <a:gd name="connsiteY61" fmla="*/ 1012960 h 5376282"/>
              <a:gd name="connsiteX62" fmla="*/ 4462787 w 8114427"/>
              <a:gd name="connsiteY62" fmla="*/ 1060772 h 5376282"/>
              <a:gd name="connsiteX63" fmla="*/ 4504623 w 8114427"/>
              <a:gd name="connsiteY63" fmla="*/ 1114560 h 5376282"/>
              <a:gd name="connsiteX64" fmla="*/ 4558411 w 8114427"/>
              <a:gd name="connsiteY64" fmla="*/ 1168348 h 5376282"/>
              <a:gd name="connsiteX65" fmla="*/ 4576340 w 8114427"/>
              <a:gd name="connsiteY65" fmla="*/ 1198230 h 5376282"/>
              <a:gd name="connsiteX66" fmla="*/ 4630129 w 8114427"/>
              <a:gd name="connsiteY66" fmla="*/ 1246042 h 5376282"/>
              <a:gd name="connsiteX67" fmla="*/ 4683917 w 8114427"/>
              <a:gd name="connsiteY67" fmla="*/ 1293854 h 5376282"/>
              <a:gd name="connsiteX68" fmla="*/ 4689893 w 8114427"/>
              <a:gd name="connsiteY68" fmla="*/ 1293854 h 5376282"/>
              <a:gd name="connsiteX69" fmla="*/ 4749658 w 8114427"/>
              <a:gd name="connsiteY69" fmla="*/ 1311783 h 5376282"/>
              <a:gd name="connsiteX70" fmla="*/ 4791493 w 8114427"/>
              <a:gd name="connsiteY70" fmla="*/ 1365572 h 5376282"/>
              <a:gd name="connsiteX71" fmla="*/ 4797470 w 8114427"/>
              <a:gd name="connsiteY71" fmla="*/ 1377524 h 5376282"/>
              <a:gd name="connsiteX72" fmla="*/ 4821376 w 8114427"/>
              <a:gd name="connsiteY72" fmla="*/ 1401430 h 5376282"/>
              <a:gd name="connsiteX73" fmla="*/ 4845281 w 8114427"/>
              <a:gd name="connsiteY73" fmla="*/ 1443266 h 5376282"/>
              <a:gd name="connsiteX74" fmla="*/ 4851258 w 8114427"/>
              <a:gd name="connsiteY74" fmla="*/ 1491077 h 5376282"/>
              <a:gd name="connsiteX75" fmla="*/ 4863211 w 8114427"/>
              <a:gd name="connsiteY75" fmla="*/ 1514983 h 5376282"/>
              <a:gd name="connsiteX76" fmla="*/ 4887117 w 8114427"/>
              <a:gd name="connsiteY76" fmla="*/ 1544866 h 5376282"/>
              <a:gd name="connsiteX77" fmla="*/ 4911023 w 8114427"/>
              <a:gd name="connsiteY77" fmla="*/ 1580724 h 5376282"/>
              <a:gd name="connsiteX78" fmla="*/ 4922976 w 8114427"/>
              <a:gd name="connsiteY78" fmla="*/ 1610607 h 5376282"/>
              <a:gd name="connsiteX79" fmla="*/ 4899070 w 8114427"/>
              <a:gd name="connsiteY79" fmla="*/ 1664395 h 5376282"/>
              <a:gd name="connsiteX80" fmla="*/ 4922976 w 8114427"/>
              <a:gd name="connsiteY80" fmla="*/ 1712207 h 5376282"/>
              <a:gd name="connsiteX81" fmla="*/ 4934929 w 8114427"/>
              <a:gd name="connsiteY81" fmla="*/ 1742089 h 5376282"/>
              <a:gd name="connsiteX82" fmla="*/ 4952858 w 8114427"/>
              <a:gd name="connsiteY82" fmla="*/ 1783924 h 5376282"/>
              <a:gd name="connsiteX83" fmla="*/ 4964811 w 8114427"/>
              <a:gd name="connsiteY83" fmla="*/ 1801854 h 5376282"/>
              <a:gd name="connsiteX84" fmla="*/ 4964811 w 8114427"/>
              <a:gd name="connsiteY84" fmla="*/ 1831736 h 5376282"/>
              <a:gd name="connsiteX85" fmla="*/ 5012623 w 8114427"/>
              <a:gd name="connsiteY85" fmla="*/ 1891501 h 5376282"/>
              <a:gd name="connsiteX86" fmla="*/ 5042505 w 8114427"/>
              <a:gd name="connsiteY86" fmla="*/ 1909430 h 5376282"/>
              <a:gd name="connsiteX87" fmla="*/ 5048481 w 8114427"/>
              <a:gd name="connsiteY87" fmla="*/ 1903454 h 5376282"/>
              <a:gd name="connsiteX88" fmla="*/ 5090317 w 8114427"/>
              <a:gd name="connsiteY88" fmla="*/ 1921383 h 5376282"/>
              <a:gd name="connsiteX89" fmla="*/ 5144105 w 8114427"/>
              <a:gd name="connsiteY89" fmla="*/ 1969195 h 5376282"/>
              <a:gd name="connsiteX90" fmla="*/ 5185940 w 8114427"/>
              <a:gd name="connsiteY90" fmla="*/ 2005054 h 5376282"/>
              <a:gd name="connsiteX91" fmla="*/ 5221799 w 8114427"/>
              <a:gd name="connsiteY91" fmla="*/ 2017007 h 5376282"/>
              <a:gd name="connsiteX92" fmla="*/ 5275587 w 8114427"/>
              <a:gd name="connsiteY92" fmla="*/ 2028960 h 5376282"/>
              <a:gd name="connsiteX93" fmla="*/ 5275587 w 8114427"/>
              <a:gd name="connsiteY93" fmla="*/ 2052866 h 5376282"/>
              <a:gd name="connsiteX94" fmla="*/ 5323399 w 8114427"/>
              <a:gd name="connsiteY94" fmla="*/ 2082748 h 5376282"/>
              <a:gd name="connsiteX95" fmla="*/ 5359258 w 8114427"/>
              <a:gd name="connsiteY95" fmla="*/ 2088724 h 5376282"/>
              <a:gd name="connsiteX96" fmla="*/ 5401093 w 8114427"/>
              <a:gd name="connsiteY96" fmla="*/ 2124583 h 5376282"/>
              <a:gd name="connsiteX97" fmla="*/ 5430976 w 8114427"/>
              <a:gd name="connsiteY97" fmla="*/ 2142513 h 5376282"/>
              <a:gd name="connsiteX98" fmla="*/ 5442929 w 8114427"/>
              <a:gd name="connsiteY98" fmla="*/ 2148489 h 5376282"/>
              <a:gd name="connsiteX99" fmla="*/ 5466834 w 8114427"/>
              <a:gd name="connsiteY99" fmla="*/ 2154466 h 5376282"/>
              <a:gd name="connsiteX100" fmla="*/ 5526599 w 8114427"/>
              <a:gd name="connsiteY100" fmla="*/ 2178372 h 5376282"/>
              <a:gd name="connsiteX101" fmla="*/ 5550505 w 8114427"/>
              <a:gd name="connsiteY101" fmla="*/ 2154466 h 5376282"/>
              <a:gd name="connsiteX102" fmla="*/ 5574411 w 8114427"/>
              <a:gd name="connsiteY102" fmla="*/ 2130560 h 5376282"/>
              <a:gd name="connsiteX103" fmla="*/ 5604293 w 8114427"/>
              <a:gd name="connsiteY103" fmla="*/ 2088724 h 5376282"/>
              <a:gd name="connsiteX104" fmla="*/ 5646129 w 8114427"/>
              <a:gd name="connsiteY104" fmla="*/ 2064819 h 5376282"/>
              <a:gd name="connsiteX105" fmla="*/ 5634176 w 8114427"/>
              <a:gd name="connsiteY105" fmla="*/ 2046889 h 5376282"/>
              <a:gd name="connsiteX106" fmla="*/ 5634176 w 8114427"/>
              <a:gd name="connsiteY106" fmla="*/ 2011030 h 5376282"/>
              <a:gd name="connsiteX107" fmla="*/ 5670034 w 8114427"/>
              <a:gd name="connsiteY107" fmla="*/ 1975172 h 5376282"/>
              <a:gd name="connsiteX108" fmla="*/ 5670034 w 8114427"/>
              <a:gd name="connsiteY108" fmla="*/ 1957242 h 5376282"/>
              <a:gd name="connsiteX109" fmla="*/ 5735776 w 8114427"/>
              <a:gd name="connsiteY109" fmla="*/ 1819783 h 5376282"/>
              <a:gd name="connsiteX110" fmla="*/ 5753705 w 8114427"/>
              <a:gd name="connsiteY110" fmla="*/ 1813807 h 5376282"/>
              <a:gd name="connsiteX111" fmla="*/ 5843352 w 8114427"/>
              <a:gd name="connsiteY111" fmla="*/ 1795877 h 5376282"/>
              <a:gd name="connsiteX112" fmla="*/ 5855305 w 8114427"/>
              <a:gd name="connsiteY112" fmla="*/ 1795877 h 5376282"/>
              <a:gd name="connsiteX113" fmla="*/ 5879210 w 8114427"/>
              <a:gd name="connsiteY113" fmla="*/ 1765996 h 5376282"/>
              <a:gd name="connsiteX114" fmla="*/ 6070456 w 8114427"/>
              <a:gd name="connsiteY114" fmla="*/ 1789901 h 5376282"/>
              <a:gd name="connsiteX115" fmla="*/ 6219869 w 8114427"/>
              <a:gd name="connsiteY115" fmla="*/ 1807830 h 5376282"/>
              <a:gd name="connsiteX116" fmla="*/ 6291586 w 8114427"/>
              <a:gd name="connsiteY116" fmla="*/ 1849666 h 5376282"/>
              <a:gd name="connsiteX117" fmla="*/ 6327444 w 8114427"/>
              <a:gd name="connsiteY117" fmla="*/ 1897477 h 5376282"/>
              <a:gd name="connsiteX118" fmla="*/ 6333421 w 8114427"/>
              <a:gd name="connsiteY118" fmla="*/ 1939313 h 5376282"/>
              <a:gd name="connsiteX119" fmla="*/ 6423067 w 8114427"/>
              <a:gd name="connsiteY119" fmla="*/ 1951266 h 5376282"/>
              <a:gd name="connsiteX120" fmla="*/ 6452950 w 8114427"/>
              <a:gd name="connsiteY120" fmla="*/ 2017007 h 5376282"/>
              <a:gd name="connsiteX121" fmla="*/ 6512713 w 8114427"/>
              <a:gd name="connsiteY121" fmla="*/ 2046889 h 5376282"/>
              <a:gd name="connsiteX122" fmla="*/ 6584431 w 8114427"/>
              <a:gd name="connsiteY122" fmla="*/ 2118606 h 5376282"/>
              <a:gd name="connsiteX123" fmla="*/ 6620289 w 8114427"/>
              <a:gd name="connsiteY123" fmla="*/ 2256065 h 5376282"/>
              <a:gd name="connsiteX124" fmla="*/ 6703960 w 8114427"/>
              <a:gd name="connsiteY124" fmla="*/ 2381572 h 5376282"/>
              <a:gd name="connsiteX125" fmla="*/ 6745795 w 8114427"/>
              <a:gd name="connsiteY125" fmla="*/ 2501101 h 5376282"/>
              <a:gd name="connsiteX126" fmla="*/ 6829465 w 8114427"/>
              <a:gd name="connsiteY126" fmla="*/ 2560866 h 5376282"/>
              <a:gd name="connsiteX127" fmla="*/ 6889229 w 8114427"/>
              <a:gd name="connsiteY127" fmla="*/ 2650512 h 5376282"/>
              <a:gd name="connsiteX128" fmla="*/ 6948993 w 8114427"/>
              <a:gd name="connsiteY128" fmla="*/ 2758089 h 5376282"/>
              <a:gd name="connsiteX129" fmla="*/ 6996805 w 8114427"/>
              <a:gd name="connsiteY129" fmla="*/ 2805900 h 5376282"/>
              <a:gd name="connsiteX130" fmla="*/ 7068521 w 8114427"/>
              <a:gd name="connsiteY130" fmla="*/ 2829806 h 5376282"/>
              <a:gd name="connsiteX131" fmla="*/ 7080473 w 8114427"/>
              <a:gd name="connsiteY131" fmla="*/ 2907501 h 5376282"/>
              <a:gd name="connsiteX132" fmla="*/ 7086450 w 8114427"/>
              <a:gd name="connsiteY132" fmla="*/ 2979218 h 5376282"/>
              <a:gd name="connsiteX133" fmla="*/ 7104378 w 8114427"/>
              <a:gd name="connsiteY133" fmla="*/ 3080819 h 5376282"/>
              <a:gd name="connsiteX134" fmla="*/ 7146214 w 8114427"/>
              <a:gd name="connsiteY134" fmla="*/ 3182419 h 5376282"/>
              <a:gd name="connsiteX135" fmla="*/ 7176095 w 8114427"/>
              <a:gd name="connsiteY135" fmla="*/ 3194372 h 5376282"/>
              <a:gd name="connsiteX136" fmla="*/ 7200002 w 8114427"/>
              <a:gd name="connsiteY136" fmla="*/ 3260112 h 5376282"/>
              <a:gd name="connsiteX137" fmla="*/ 7277694 w 8114427"/>
              <a:gd name="connsiteY137" fmla="*/ 3361711 h 5376282"/>
              <a:gd name="connsiteX138" fmla="*/ 7385271 w 8114427"/>
              <a:gd name="connsiteY138" fmla="*/ 3391593 h 5376282"/>
              <a:gd name="connsiteX139" fmla="*/ 7451012 w 8114427"/>
              <a:gd name="connsiteY139" fmla="*/ 3445381 h 5376282"/>
              <a:gd name="connsiteX140" fmla="*/ 7558588 w 8114427"/>
              <a:gd name="connsiteY140" fmla="*/ 3451357 h 5376282"/>
              <a:gd name="connsiteX141" fmla="*/ 7630305 w 8114427"/>
              <a:gd name="connsiteY141" fmla="*/ 3517097 h 5376282"/>
              <a:gd name="connsiteX142" fmla="*/ 7702023 w 8114427"/>
              <a:gd name="connsiteY142" fmla="*/ 3546980 h 5376282"/>
              <a:gd name="connsiteX143" fmla="*/ 7857410 w 8114427"/>
              <a:gd name="connsiteY143" fmla="*/ 3535026 h 5376282"/>
              <a:gd name="connsiteX144" fmla="*/ 7970962 w 8114427"/>
              <a:gd name="connsiteY144" fmla="*/ 3588814 h 5376282"/>
              <a:gd name="connsiteX145" fmla="*/ 8012796 w 8114427"/>
              <a:gd name="connsiteY145" fmla="*/ 3612720 h 5376282"/>
              <a:gd name="connsiteX146" fmla="*/ 8090490 w 8114427"/>
              <a:gd name="connsiteY146" fmla="*/ 3564909 h 5376282"/>
              <a:gd name="connsiteX147" fmla="*/ 8108418 w 8114427"/>
              <a:gd name="connsiteY147" fmla="*/ 3558932 h 5376282"/>
              <a:gd name="connsiteX148" fmla="*/ 8114394 w 8114427"/>
              <a:gd name="connsiteY148" fmla="*/ 3720296 h 5376282"/>
              <a:gd name="connsiteX149" fmla="*/ 8030724 w 8114427"/>
              <a:gd name="connsiteY149" fmla="*/ 3893614 h 5376282"/>
              <a:gd name="connsiteX150" fmla="*/ 7970960 w 8114427"/>
              <a:gd name="connsiteY150" fmla="*/ 4054978 h 5376282"/>
              <a:gd name="connsiteX151" fmla="*/ 7929124 w 8114427"/>
              <a:gd name="connsiteY151" fmla="*/ 4365754 h 5376282"/>
              <a:gd name="connsiteX152" fmla="*/ 7911195 w 8114427"/>
              <a:gd name="connsiteY152" fmla="*/ 4568954 h 5376282"/>
              <a:gd name="connsiteX153" fmla="*/ 7917171 w 8114427"/>
              <a:gd name="connsiteY153" fmla="*/ 4736295 h 5376282"/>
              <a:gd name="connsiteX154" fmla="*/ 7917171 w 8114427"/>
              <a:gd name="connsiteY154" fmla="*/ 4867777 h 5376282"/>
              <a:gd name="connsiteX155" fmla="*/ 7929124 w 8114427"/>
              <a:gd name="connsiteY155" fmla="*/ 5029141 h 5376282"/>
              <a:gd name="connsiteX156" fmla="*/ 7893266 w 8114427"/>
              <a:gd name="connsiteY156" fmla="*/ 5166599 h 5376282"/>
              <a:gd name="connsiteX157" fmla="*/ 7905219 w 8114427"/>
              <a:gd name="connsiteY157" fmla="*/ 5280152 h 5376282"/>
              <a:gd name="connsiteX158" fmla="*/ 7935101 w 8114427"/>
              <a:gd name="connsiteY158" fmla="*/ 5369799 h 5376282"/>
              <a:gd name="connsiteX159" fmla="*/ 7911195 w 8114427"/>
              <a:gd name="connsiteY159" fmla="*/ 5369798 h 5376282"/>
              <a:gd name="connsiteX160" fmla="*/ 7815571 w 8114427"/>
              <a:gd name="connsiteY160" fmla="*/ 5327962 h 5376282"/>
              <a:gd name="connsiteX161" fmla="*/ 7725924 w 8114427"/>
              <a:gd name="connsiteY161" fmla="*/ 5286127 h 5376282"/>
              <a:gd name="connsiteX162" fmla="*/ 7678113 w 8114427"/>
              <a:gd name="connsiteY162" fmla="*/ 5292104 h 5376282"/>
              <a:gd name="connsiteX163" fmla="*/ 7546631 w 8114427"/>
              <a:gd name="connsiteY163" fmla="*/ 5298081 h 5376282"/>
              <a:gd name="connsiteX164" fmla="*/ 7474913 w 8114427"/>
              <a:gd name="connsiteY164" fmla="*/ 5310034 h 5376282"/>
              <a:gd name="connsiteX165" fmla="*/ 7445031 w 8114427"/>
              <a:gd name="connsiteY165" fmla="*/ 5339916 h 5376282"/>
              <a:gd name="connsiteX166" fmla="*/ 7259760 w 8114427"/>
              <a:gd name="connsiteY166" fmla="*/ 5298080 h 5376282"/>
              <a:gd name="connsiteX167" fmla="*/ 7214129 w 8114427"/>
              <a:gd name="connsiteY167" fmla="*/ 5192855 h 5376282"/>
              <a:gd name="connsiteX168" fmla="*/ 7179460 w 8114427"/>
              <a:gd name="connsiteY168" fmla="*/ 5214524 h 5376282"/>
              <a:gd name="connsiteX169" fmla="*/ 7144791 w 8114427"/>
              <a:gd name="connsiteY169" fmla="*/ 5179854 h 5376282"/>
              <a:gd name="connsiteX170" fmla="*/ 7127456 w 8114427"/>
              <a:gd name="connsiteY170" fmla="*/ 5218856 h 5376282"/>
              <a:gd name="connsiteX171" fmla="*/ 6915107 w 8114427"/>
              <a:gd name="connsiteY171" fmla="*/ 5145184 h 5376282"/>
              <a:gd name="connsiteX172" fmla="*/ 6893439 w 8114427"/>
              <a:gd name="connsiteY172" fmla="*/ 5097514 h 5376282"/>
              <a:gd name="connsiteX173" fmla="*/ 6941109 w 8114427"/>
              <a:gd name="connsiteY173" fmla="*/ 5054178 h 5376282"/>
              <a:gd name="connsiteX174" fmla="*/ 6906440 w 8114427"/>
              <a:gd name="connsiteY174" fmla="*/ 4976172 h 5376282"/>
              <a:gd name="connsiteX175" fmla="*/ 6863104 w 8114427"/>
              <a:gd name="connsiteY175" fmla="*/ 4980506 h 5376282"/>
              <a:gd name="connsiteX176" fmla="*/ 6880438 w 8114427"/>
              <a:gd name="connsiteY176" fmla="*/ 4928502 h 5376282"/>
              <a:gd name="connsiteX177" fmla="*/ 6780764 w 8114427"/>
              <a:gd name="connsiteY177" fmla="*/ 4928502 h 5376282"/>
              <a:gd name="connsiteX178" fmla="*/ 6750429 w 8114427"/>
              <a:gd name="connsiteY178" fmla="*/ 4958837 h 5376282"/>
              <a:gd name="connsiteX179" fmla="*/ 6715759 w 8114427"/>
              <a:gd name="connsiteY179" fmla="*/ 4950170 h 5376282"/>
              <a:gd name="connsiteX180" fmla="*/ 6702758 w 8114427"/>
              <a:gd name="connsiteY180" fmla="*/ 4915501 h 5376282"/>
              <a:gd name="connsiteX181" fmla="*/ 6698424 w 8114427"/>
              <a:gd name="connsiteY181" fmla="*/ 4824495 h 5376282"/>
              <a:gd name="connsiteX182" fmla="*/ 6681090 w 8114427"/>
              <a:gd name="connsiteY182" fmla="*/ 4729155 h 5376282"/>
              <a:gd name="connsiteX183" fmla="*/ 6685423 w 8114427"/>
              <a:gd name="connsiteY183" fmla="*/ 4659816 h 5376282"/>
              <a:gd name="connsiteX184" fmla="*/ 6620418 w 8114427"/>
              <a:gd name="connsiteY184" fmla="*/ 4573142 h 5376282"/>
              <a:gd name="connsiteX185" fmla="*/ 6624753 w 8114427"/>
              <a:gd name="connsiteY185" fmla="*/ 4425798 h 5376282"/>
              <a:gd name="connsiteX186" fmla="*/ 6529412 w 8114427"/>
              <a:gd name="connsiteY186" fmla="*/ 4304457 h 5376282"/>
              <a:gd name="connsiteX187" fmla="*/ 6494743 w 8114427"/>
              <a:gd name="connsiteY187" fmla="*/ 4261120 h 5376282"/>
              <a:gd name="connsiteX188" fmla="*/ 6438406 w 8114427"/>
              <a:gd name="connsiteY188" fmla="*/ 4274121 h 5376282"/>
              <a:gd name="connsiteX189" fmla="*/ 6395069 w 8114427"/>
              <a:gd name="connsiteY189" fmla="*/ 4252453 h 5376282"/>
              <a:gd name="connsiteX190" fmla="*/ 6356067 w 8114427"/>
              <a:gd name="connsiteY190" fmla="*/ 4174447 h 5376282"/>
              <a:gd name="connsiteX191" fmla="*/ 6299729 w 8114427"/>
              <a:gd name="connsiteY191" fmla="*/ 4183114 h 5376282"/>
              <a:gd name="connsiteX192" fmla="*/ 6243391 w 8114427"/>
              <a:gd name="connsiteY192" fmla="*/ 4204783 h 5376282"/>
              <a:gd name="connsiteX193" fmla="*/ 6165385 w 8114427"/>
              <a:gd name="connsiteY193" fmla="*/ 4209116 h 5376282"/>
              <a:gd name="connsiteX194" fmla="*/ 6161052 w 8114427"/>
              <a:gd name="connsiteY194" fmla="*/ 4174447 h 5376282"/>
              <a:gd name="connsiteX195" fmla="*/ 6182721 w 8114427"/>
              <a:gd name="connsiteY195" fmla="*/ 4165779 h 5376282"/>
              <a:gd name="connsiteX196" fmla="*/ 6139384 w 8114427"/>
              <a:gd name="connsiteY196" fmla="*/ 4126776 h 5376282"/>
              <a:gd name="connsiteX197" fmla="*/ 6100381 w 8114427"/>
              <a:gd name="connsiteY197" fmla="*/ 4113776 h 5376282"/>
              <a:gd name="connsiteX198" fmla="*/ 6018041 w 8114427"/>
              <a:gd name="connsiteY198" fmla="*/ 4035770 h 5376282"/>
              <a:gd name="connsiteX199" fmla="*/ 5840362 w 8114427"/>
              <a:gd name="connsiteY199" fmla="*/ 4014102 h 5376282"/>
              <a:gd name="connsiteX200" fmla="*/ 5788357 w 8114427"/>
              <a:gd name="connsiteY200" fmla="*/ 4027103 h 5376282"/>
              <a:gd name="connsiteX201" fmla="*/ 5736354 w 8114427"/>
              <a:gd name="connsiteY201" fmla="*/ 4035771 h 5376282"/>
              <a:gd name="connsiteX202" fmla="*/ 5745022 w 8114427"/>
              <a:gd name="connsiteY202" fmla="*/ 4079107 h 5376282"/>
              <a:gd name="connsiteX203" fmla="*/ 5801360 w 8114427"/>
              <a:gd name="connsiteY203" fmla="*/ 4157112 h 5376282"/>
              <a:gd name="connsiteX204" fmla="*/ 5801359 w 8114427"/>
              <a:gd name="connsiteY204" fmla="*/ 4339126 h 5376282"/>
              <a:gd name="connsiteX205" fmla="*/ 5675683 w 8114427"/>
              <a:gd name="connsiteY205" fmla="*/ 4365128 h 5376282"/>
              <a:gd name="connsiteX206" fmla="*/ 5558675 w 8114427"/>
              <a:gd name="connsiteY206" fmla="*/ 4352126 h 5376282"/>
              <a:gd name="connsiteX207" fmla="*/ 5467668 w 8114427"/>
              <a:gd name="connsiteY207" fmla="*/ 4330458 h 5376282"/>
              <a:gd name="connsiteX208" fmla="*/ 5406997 w 8114427"/>
              <a:gd name="connsiteY208" fmla="*/ 4352127 h 5376282"/>
              <a:gd name="connsiteX209" fmla="*/ 5359327 w 8114427"/>
              <a:gd name="connsiteY209" fmla="*/ 4399797 h 5376282"/>
              <a:gd name="connsiteX210" fmla="*/ 5298656 w 8114427"/>
              <a:gd name="connsiteY210" fmla="*/ 4443134 h 5376282"/>
              <a:gd name="connsiteX211" fmla="*/ 5272654 w 8114427"/>
              <a:gd name="connsiteY211" fmla="*/ 4486469 h 5376282"/>
              <a:gd name="connsiteX212" fmla="*/ 5198982 w 8114427"/>
              <a:gd name="connsiteY212" fmla="*/ 4521139 h 5376282"/>
              <a:gd name="connsiteX213" fmla="*/ 5203315 w 8114427"/>
              <a:gd name="connsiteY213" fmla="*/ 4577477 h 5376282"/>
              <a:gd name="connsiteX214" fmla="*/ 5185981 w 8114427"/>
              <a:gd name="connsiteY214" fmla="*/ 4616479 h 5376282"/>
              <a:gd name="connsiteX215" fmla="*/ 5190315 w 8114427"/>
              <a:gd name="connsiteY215" fmla="*/ 4677150 h 5376282"/>
              <a:gd name="connsiteX216" fmla="*/ 5216316 w 8114427"/>
              <a:gd name="connsiteY216" fmla="*/ 4737821 h 5376282"/>
              <a:gd name="connsiteX217" fmla="*/ 5164312 w 8114427"/>
              <a:gd name="connsiteY217" fmla="*/ 4733488 h 5376282"/>
              <a:gd name="connsiteX218" fmla="*/ 5138311 w 8114427"/>
              <a:gd name="connsiteY218" fmla="*/ 4776824 h 5376282"/>
              <a:gd name="connsiteX219" fmla="*/ 5073306 w 8114427"/>
              <a:gd name="connsiteY219" fmla="*/ 4824494 h 5376282"/>
              <a:gd name="connsiteX220" fmla="*/ 5073306 w 8114427"/>
              <a:gd name="connsiteY220" fmla="*/ 4941503 h 5376282"/>
              <a:gd name="connsiteX221" fmla="*/ 5042970 w 8114427"/>
              <a:gd name="connsiteY221" fmla="*/ 4971838 h 5376282"/>
              <a:gd name="connsiteX222" fmla="*/ 5016969 w 8114427"/>
              <a:gd name="connsiteY222" fmla="*/ 5231857 h 5376282"/>
              <a:gd name="connsiteX223" fmla="*/ 4973633 w 8114427"/>
              <a:gd name="connsiteY223" fmla="*/ 5366201 h 5376282"/>
              <a:gd name="connsiteX224" fmla="*/ 4947631 w 8114427"/>
              <a:gd name="connsiteY224" fmla="*/ 5309863 h 5376282"/>
              <a:gd name="connsiteX225" fmla="*/ 4886959 w 8114427"/>
              <a:gd name="connsiteY225" fmla="*/ 5318530 h 5376282"/>
              <a:gd name="connsiteX226" fmla="*/ 4808953 w 8114427"/>
              <a:gd name="connsiteY226" fmla="*/ 5288195 h 5376282"/>
              <a:gd name="connsiteX227" fmla="*/ 4813287 w 8114427"/>
              <a:gd name="connsiteY227" fmla="*/ 5223190 h 5376282"/>
              <a:gd name="connsiteX228" fmla="*/ 4765617 w 8114427"/>
              <a:gd name="connsiteY228" fmla="*/ 5205855 h 5376282"/>
              <a:gd name="connsiteX229" fmla="*/ 4665944 w 8114427"/>
              <a:gd name="connsiteY229" fmla="*/ 5249192 h 5376282"/>
              <a:gd name="connsiteX230" fmla="*/ 4657276 w 8114427"/>
              <a:gd name="connsiteY230" fmla="*/ 5197189 h 5376282"/>
              <a:gd name="connsiteX231" fmla="*/ 4700612 w 8114427"/>
              <a:gd name="connsiteY231" fmla="*/ 5136518 h 5376282"/>
              <a:gd name="connsiteX232" fmla="*/ 4665943 w 8114427"/>
              <a:gd name="connsiteY232" fmla="*/ 5062846 h 5376282"/>
              <a:gd name="connsiteX233" fmla="*/ 4587937 w 8114427"/>
              <a:gd name="connsiteY233" fmla="*/ 5015175 h 5376282"/>
              <a:gd name="connsiteX234" fmla="*/ 4488263 w 8114427"/>
              <a:gd name="connsiteY234" fmla="*/ 5006508 h 5376282"/>
              <a:gd name="connsiteX235" fmla="*/ 4457927 w 8114427"/>
              <a:gd name="connsiteY235" fmla="*/ 5015175 h 5376282"/>
              <a:gd name="connsiteX236" fmla="*/ 4462261 w 8114427"/>
              <a:gd name="connsiteY236" fmla="*/ 5067178 h 5376282"/>
              <a:gd name="connsiteX237" fmla="*/ 4388589 w 8114427"/>
              <a:gd name="connsiteY237" fmla="*/ 5114849 h 5376282"/>
              <a:gd name="connsiteX238" fmla="*/ 4462261 w 8114427"/>
              <a:gd name="connsiteY238" fmla="*/ 5266528 h 5376282"/>
              <a:gd name="connsiteX239" fmla="*/ 4405924 w 8114427"/>
              <a:gd name="connsiteY239" fmla="*/ 5266528 h 5376282"/>
              <a:gd name="connsiteX240" fmla="*/ 4384256 w 8114427"/>
              <a:gd name="connsiteY240" fmla="*/ 5262193 h 5376282"/>
              <a:gd name="connsiteX241" fmla="*/ 4349588 w 8114427"/>
              <a:gd name="connsiteY241" fmla="*/ 5262193 h 5376282"/>
              <a:gd name="connsiteX242" fmla="*/ 4340919 w 8114427"/>
              <a:gd name="connsiteY242" fmla="*/ 5270860 h 5376282"/>
              <a:gd name="connsiteX243" fmla="*/ 4210910 w 8114427"/>
              <a:gd name="connsiteY243" fmla="*/ 5097514 h 5376282"/>
              <a:gd name="connsiteX244" fmla="*/ 4059232 w 8114427"/>
              <a:gd name="connsiteY244" fmla="*/ 4915502 h 5376282"/>
              <a:gd name="connsiteX245" fmla="*/ 4033230 w 8114427"/>
              <a:gd name="connsiteY245" fmla="*/ 4919835 h 5376282"/>
              <a:gd name="connsiteX246" fmla="*/ 3985560 w 8114427"/>
              <a:gd name="connsiteY246" fmla="*/ 4798492 h 5376282"/>
              <a:gd name="connsiteX247" fmla="*/ 3881553 w 8114427"/>
              <a:gd name="connsiteY247" fmla="*/ 4690151 h 5376282"/>
              <a:gd name="connsiteX248" fmla="*/ 3838216 w 8114427"/>
              <a:gd name="connsiteY248" fmla="*/ 4586143 h 5376282"/>
              <a:gd name="connsiteX249" fmla="*/ 3755877 w 8114427"/>
              <a:gd name="connsiteY249" fmla="*/ 4490803 h 5376282"/>
              <a:gd name="connsiteX250" fmla="*/ 3569530 w 8114427"/>
              <a:gd name="connsiteY250" fmla="*/ 4334792 h 5376282"/>
              <a:gd name="connsiteX251" fmla="*/ 3465522 w 8114427"/>
              <a:gd name="connsiteY251" fmla="*/ 4243785 h 5376282"/>
              <a:gd name="connsiteX252" fmla="*/ 3391850 w 8114427"/>
              <a:gd name="connsiteY252" fmla="*/ 4161446 h 5376282"/>
              <a:gd name="connsiteX253" fmla="*/ 3365848 w 8114427"/>
              <a:gd name="connsiteY253" fmla="*/ 4096441 h 5376282"/>
              <a:gd name="connsiteX254" fmla="*/ 3296510 w 8114427"/>
              <a:gd name="connsiteY254" fmla="*/ 4035770 h 5376282"/>
              <a:gd name="connsiteX255" fmla="*/ 3279175 w 8114427"/>
              <a:gd name="connsiteY255" fmla="*/ 3966432 h 5376282"/>
              <a:gd name="connsiteX256" fmla="*/ 3248839 w 8114427"/>
              <a:gd name="connsiteY256" fmla="*/ 3936096 h 5376282"/>
              <a:gd name="connsiteX257" fmla="*/ 3240172 w 8114427"/>
              <a:gd name="connsiteY257" fmla="*/ 3905760 h 5376282"/>
              <a:gd name="connsiteX258" fmla="*/ 3114497 w 8114427"/>
              <a:gd name="connsiteY258" fmla="*/ 3797419 h 5376282"/>
              <a:gd name="connsiteX259" fmla="*/ 2980153 w 8114427"/>
              <a:gd name="connsiteY259" fmla="*/ 3758416 h 5376282"/>
              <a:gd name="connsiteX260" fmla="*/ 2923815 w 8114427"/>
              <a:gd name="connsiteY260" fmla="*/ 3697746 h 5376282"/>
              <a:gd name="connsiteX261" fmla="*/ 2867480 w 8114427"/>
              <a:gd name="connsiteY261" fmla="*/ 3650075 h 5376282"/>
              <a:gd name="connsiteX262" fmla="*/ 2806810 w 8114427"/>
              <a:gd name="connsiteY262" fmla="*/ 3637074 h 5376282"/>
              <a:gd name="connsiteX263" fmla="*/ 2798142 w 8114427"/>
              <a:gd name="connsiteY263" fmla="*/ 3524399 h 5376282"/>
              <a:gd name="connsiteX264" fmla="*/ 2798143 w 8114427"/>
              <a:gd name="connsiteY264" fmla="*/ 3463728 h 5376282"/>
              <a:gd name="connsiteX265" fmla="*/ 2884816 w 8114427"/>
              <a:gd name="connsiteY265" fmla="*/ 3351053 h 5376282"/>
              <a:gd name="connsiteX266" fmla="*/ 2880504 w 8114427"/>
              <a:gd name="connsiteY266" fmla="*/ 3250100 h 5376282"/>
              <a:gd name="connsiteX267" fmla="*/ 2810649 w 8114427"/>
              <a:gd name="connsiteY267" fmla="*/ 3120674 h 5376282"/>
              <a:gd name="connsiteX268" fmla="*/ 2719113 w 8114427"/>
              <a:gd name="connsiteY268" fmla="*/ 3110284 h 5376282"/>
              <a:gd name="connsiteX269" fmla="*/ 2659973 w 8114427"/>
              <a:gd name="connsiteY269" fmla="*/ 3080958 h 5376282"/>
              <a:gd name="connsiteX0" fmla="*/ 2438490 w 8114427"/>
              <a:gd name="connsiteY0" fmla="*/ 4948798 h 5376282"/>
              <a:gd name="connsiteX1" fmla="*/ 1888925 w 8114427"/>
              <a:gd name="connsiteY1" fmla="*/ 4209194 h 5376282"/>
              <a:gd name="connsiteX2" fmla="*/ 1779387 w 8114427"/>
              <a:gd name="connsiteY2" fmla="*/ 4059175 h 5376282"/>
              <a:gd name="connsiteX3" fmla="*/ 1703188 w 8114427"/>
              <a:gd name="connsiteY3" fmla="*/ 4056794 h 5376282"/>
              <a:gd name="connsiteX4" fmla="*/ 1646037 w 8114427"/>
              <a:gd name="connsiteY4" fmla="*/ 3937731 h 5376282"/>
              <a:gd name="connsiteX5" fmla="*/ 1524594 w 8114427"/>
              <a:gd name="connsiteY5" fmla="*/ 3906776 h 5376282"/>
              <a:gd name="connsiteX6" fmla="*/ 1450773 w 8114427"/>
              <a:gd name="connsiteY6" fmla="*/ 3161445 h 5376282"/>
              <a:gd name="connsiteX7" fmla="*/ 1300755 w 8114427"/>
              <a:gd name="connsiteY7" fmla="*/ 3020950 h 5376282"/>
              <a:gd name="connsiteX8" fmla="*/ 1222175 w 8114427"/>
              <a:gd name="connsiteY8" fmla="*/ 2947132 h 5376282"/>
              <a:gd name="connsiteX9" fmla="*/ 1286468 w 8114427"/>
              <a:gd name="connsiteY9" fmla="*/ 2849501 h 5376282"/>
              <a:gd name="connsiteX10" fmla="*/ 1117399 w 8114427"/>
              <a:gd name="connsiteY10" fmla="*/ 2882837 h 5376282"/>
              <a:gd name="connsiteX11" fmla="*/ 1048343 w 8114427"/>
              <a:gd name="connsiteY11" fmla="*/ 2916176 h 5376282"/>
              <a:gd name="connsiteX12" fmla="*/ 903086 w 8114427"/>
              <a:gd name="connsiteY12" fmla="*/ 2778063 h 5376282"/>
              <a:gd name="connsiteX13" fmla="*/ 845937 w 8114427"/>
              <a:gd name="connsiteY13" fmla="*/ 2687575 h 5376282"/>
              <a:gd name="connsiteX14" fmla="*/ 714968 w 8114427"/>
              <a:gd name="connsiteY14" fmla="*/ 2630426 h 5376282"/>
              <a:gd name="connsiteX15" fmla="*/ 703062 w 8114427"/>
              <a:gd name="connsiteY15" fmla="*/ 2544701 h 5376282"/>
              <a:gd name="connsiteX16" fmla="*/ 598286 w 8114427"/>
              <a:gd name="connsiteY16" fmla="*/ 2423257 h 5376282"/>
              <a:gd name="connsiteX17" fmla="*/ 476843 w 8114427"/>
              <a:gd name="connsiteY17" fmla="*/ 2287526 h 5376282"/>
              <a:gd name="connsiteX18" fmla="*/ 622100 w 8114427"/>
              <a:gd name="connsiteY18" fmla="*/ 2330388 h 5376282"/>
              <a:gd name="connsiteX19" fmla="*/ 719731 w 8114427"/>
              <a:gd name="connsiteY19" fmla="*/ 2366107 h 5376282"/>
              <a:gd name="connsiteX20" fmla="*/ 829268 w 8114427"/>
              <a:gd name="connsiteY20" fmla="*/ 2330388 h 5376282"/>
              <a:gd name="connsiteX21" fmla="*/ 933092 w 8114427"/>
              <a:gd name="connsiteY21" fmla="*/ 2462308 h 5376282"/>
              <a:gd name="connsiteX22" fmla="*/ 979286 w 8114427"/>
              <a:gd name="connsiteY22" fmla="*/ 2406588 h 5376282"/>
              <a:gd name="connsiteX23" fmla="*/ 895943 w 8114427"/>
              <a:gd name="connsiteY23" fmla="*/ 2383251 h 5376282"/>
              <a:gd name="connsiteX24" fmla="*/ 897848 w 8114427"/>
              <a:gd name="connsiteY24" fmla="*/ 2294669 h 5376282"/>
              <a:gd name="connsiteX25" fmla="*/ 953093 w 8114427"/>
              <a:gd name="connsiteY25" fmla="*/ 2040828 h 5376282"/>
              <a:gd name="connsiteX26" fmla="*/ 882262 w 8114427"/>
              <a:gd name="connsiteY26" fmla="*/ 1952938 h 5376282"/>
              <a:gd name="connsiteX27" fmla="*/ 819649 w 8114427"/>
              <a:gd name="connsiteY27" fmla="*/ 1842296 h 5376282"/>
              <a:gd name="connsiteX28" fmla="*/ 724892 w 8114427"/>
              <a:gd name="connsiteY28" fmla="*/ 1694990 h 5376282"/>
              <a:gd name="connsiteX29" fmla="*/ 582758 w 8114427"/>
              <a:gd name="connsiteY29" fmla="*/ 1570351 h 5376282"/>
              <a:gd name="connsiteX30" fmla="*/ 490044 w 8114427"/>
              <a:gd name="connsiteY30" fmla="*/ 1461969 h 5376282"/>
              <a:gd name="connsiteX31" fmla="*/ 398787 w 8114427"/>
              <a:gd name="connsiteY31" fmla="*/ 1377494 h 5376282"/>
              <a:gd name="connsiteX32" fmla="*/ 373643 w 8114427"/>
              <a:gd name="connsiteY32" fmla="*/ 1258831 h 5376282"/>
              <a:gd name="connsiteX33" fmla="*/ 379402 w 8114427"/>
              <a:gd name="connsiteY33" fmla="*/ 1151904 h 5376282"/>
              <a:gd name="connsiteX34" fmla="*/ 343327 w 8114427"/>
              <a:gd name="connsiteY34" fmla="*/ 1054238 h 5376282"/>
              <a:gd name="connsiteX35" fmla="*/ 302947 w 8114427"/>
              <a:gd name="connsiteY35" fmla="*/ 996082 h 5376282"/>
              <a:gd name="connsiteX36" fmla="*/ 307902 w 8114427"/>
              <a:gd name="connsiteY36" fmla="*/ 860731 h 5376282"/>
              <a:gd name="connsiteX37" fmla="*/ 218162 w 8114427"/>
              <a:gd name="connsiteY37" fmla="*/ 767429 h 5376282"/>
              <a:gd name="connsiteX38" fmla="*/ 238786 w 8114427"/>
              <a:gd name="connsiteY38" fmla="*/ 673694 h 5376282"/>
              <a:gd name="connsiteX39" fmla="*/ 131859 w 8114427"/>
              <a:gd name="connsiteY39" fmla="*/ 414074 h 5376282"/>
              <a:gd name="connsiteX40" fmla="*/ 179454 w 8114427"/>
              <a:gd name="connsiteY40" fmla="*/ 360503 h 5376282"/>
              <a:gd name="connsiteX41" fmla="*/ 91696 w 8114427"/>
              <a:gd name="connsiteY41" fmla="*/ 241499 h 5376282"/>
              <a:gd name="connsiteX42" fmla="*/ 44535 w 8114427"/>
              <a:gd name="connsiteY42" fmla="*/ 106364 h 5376282"/>
              <a:gd name="connsiteX43" fmla="*/ 73903 w 8114427"/>
              <a:gd name="connsiteY43" fmla="*/ 3029 h 5376282"/>
              <a:gd name="connsiteX44" fmla="*/ 914999 w 8114427"/>
              <a:gd name="connsiteY44" fmla="*/ 32694 h 5376282"/>
              <a:gd name="connsiteX45" fmla="*/ 985387 w 8114427"/>
              <a:gd name="connsiteY45" fmla="*/ 86035 h 5376282"/>
              <a:gd name="connsiteX46" fmla="*/ 1040724 w 8114427"/>
              <a:gd name="connsiteY46" fmla="*/ 212028 h 5376282"/>
              <a:gd name="connsiteX47" fmla="*/ 2217091 w 8114427"/>
              <a:gd name="connsiteY47" fmla="*/ 808490 h 5376282"/>
              <a:gd name="connsiteX48" fmla="*/ 2789562 w 8114427"/>
              <a:gd name="connsiteY48" fmla="*/ 907056 h 5376282"/>
              <a:gd name="connsiteX49" fmla="*/ 3280035 w 8114427"/>
              <a:gd name="connsiteY49" fmla="*/ 953195 h 5376282"/>
              <a:gd name="connsiteX50" fmla="*/ 3494599 w 8114427"/>
              <a:gd name="connsiteY50" fmla="*/ 977101 h 5376282"/>
              <a:gd name="connsiteX51" fmla="*/ 3506552 w 8114427"/>
              <a:gd name="connsiteY51" fmla="*/ 977101 h 5376282"/>
              <a:gd name="connsiteX52" fmla="*/ 3518505 w 8114427"/>
              <a:gd name="connsiteY52" fmla="*/ 779877 h 5376282"/>
              <a:gd name="connsiteX53" fmla="*/ 3518505 w 8114427"/>
              <a:gd name="connsiteY53" fmla="*/ 773901 h 5376282"/>
              <a:gd name="connsiteX54" fmla="*/ 3655964 w 8114427"/>
              <a:gd name="connsiteY54" fmla="*/ 773901 h 5376282"/>
              <a:gd name="connsiteX55" fmla="*/ 4205799 w 8114427"/>
              <a:gd name="connsiteY55" fmla="*/ 821713 h 5376282"/>
              <a:gd name="connsiteX56" fmla="*/ 4241658 w 8114427"/>
              <a:gd name="connsiteY56" fmla="*/ 821713 h 5376282"/>
              <a:gd name="connsiteX57" fmla="*/ 4271540 w 8114427"/>
              <a:gd name="connsiteY57" fmla="*/ 851595 h 5376282"/>
              <a:gd name="connsiteX58" fmla="*/ 4295446 w 8114427"/>
              <a:gd name="connsiteY58" fmla="*/ 905383 h 5376282"/>
              <a:gd name="connsiteX59" fmla="*/ 4301423 w 8114427"/>
              <a:gd name="connsiteY59" fmla="*/ 953195 h 5376282"/>
              <a:gd name="connsiteX60" fmla="*/ 4343258 w 8114427"/>
              <a:gd name="connsiteY60" fmla="*/ 1001007 h 5376282"/>
              <a:gd name="connsiteX61" fmla="*/ 4408999 w 8114427"/>
              <a:gd name="connsiteY61" fmla="*/ 1012960 h 5376282"/>
              <a:gd name="connsiteX62" fmla="*/ 4462787 w 8114427"/>
              <a:gd name="connsiteY62" fmla="*/ 1060772 h 5376282"/>
              <a:gd name="connsiteX63" fmla="*/ 4504623 w 8114427"/>
              <a:gd name="connsiteY63" fmla="*/ 1114560 h 5376282"/>
              <a:gd name="connsiteX64" fmla="*/ 4558411 w 8114427"/>
              <a:gd name="connsiteY64" fmla="*/ 1168348 h 5376282"/>
              <a:gd name="connsiteX65" fmla="*/ 4576340 w 8114427"/>
              <a:gd name="connsiteY65" fmla="*/ 1198230 h 5376282"/>
              <a:gd name="connsiteX66" fmla="*/ 4630129 w 8114427"/>
              <a:gd name="connsiteY66" fmla="*/ 1246042 h 5376282"/>
              <a:gd name="connsiteX67" fmla="*/ 4683917 w 8114427"/>
              <a:gd name="connsiteY67" fmla="*/ 1293854 h 5376282"/>
              <a:gd name="connsiteX68" fmla="*/ 4689893 w 8114427"/>
              <a:gd name="connsiteY68" fmla="*/ 1293854 h 5376282"/>
              <a:gd name="connsiteX69" fmla="*/ 4749658 w 8114427"/>
              <a:gd name="connsiteY69" fmla="*/ 1311783 h 5376282"/>
              <a:gd name="connsiteX70" fmla="*/ 4791493 w 8114427"/>
              <a:gd name="connsiteY70" fmla="*/ 1365572 h 5376282"/>
              <a:gd name="connsiteX71" fmla="*/ 4797470 w 8114427"/>
              <a:gd name="connsiteY71" fmla="*/ 1377524 h 5376282"/>
              <a:gd name="connsiteX72" fmla="*/ 4821376 w 8114427"/>
              <a:gd name="connsiteY72" fmla="*/ 1401430 h 5376282"/>
              <a:gd name="connsiteX73" fmla="*/ 4845281 w 8114427"/>
              <a:gd name="connsiteY73" fmla="*/ 1443266 h 5376282"/>
              <a:gd name="connsiteX74" fmla="*/ 4851258 w 8114427"/>
              <a:gd name="connsiteY74" fmla="*/ 1491077 h 5376282"/>
              <a:gd name="connsiteX75" fmla="*/ 4863211 w 8114427"/>
              <a:gd name="connsiteY75" fmla="*/ 1514983 h 5376282"/>
              <a:gd name="connsiteX76" fmla="*/ 4887117 w 8114427"/>
              <a:gd name="connsiteY76" fmla="*/ 1544866 h 5376282"/>
              <a:gd name="connsiteX77" fmla="*/ 4911023 w 8114427"/>
              <a:gd name="connsiteY77" fmla="*/ 1580724 h 5376282"/>
              <a:gd name="connsiteX78" fmla="*/ 4922976 w 8114427"/>
              <a:gd name="connsiteY78" fmla="*/ 1610607 h 5376282"/>
              <a:gd name="connsiteX79" fmla="*/ 4899070 w 8114427"/>
              <a:gd name="connsiteY79" fmla="*/ 1664395 h 5376282"/>
              <a:gd name="connsiteX80" fmla="*/ 4922976 w 8114427"/>
              <a:gd name="connsiteY80" fmla="*/ 1712207 h 5376282"/>
              <a:gd name="connsiteX81" fmla="*/ 4934929 w 8114427"/>
              <a:gd name="connsiteY81" fmla="*/ 1742089 h 5376282"/>
              <a:gd name="connsiteX82" fmla="*/ 4952858 w 8114427"/>
              <a:gd name="connsiteY82" fmla="*/ 1783924 h 5376282"/>
              <a:gd name="connsiteX83" fmla="*/ 4964811 w 8114427"/>
              <a:gd name="connsiteY83" fmla="*/ 1801854 h 5376282"/>
              <a:gd name="connsiteX84" fmla="*/ 4964811 w 8114427"/>
              <a:gd name="connsiteY84" fmla="*/ 1831736 h 5376282"/>
              <a:gd name="connsiteX85" fmla="*/ 5012623 w 8114427"/>
              <a:gd name="connsiteY85" fmla="*/ 1891501 h 5376282"/>
              <a:gd name="connsiteX86" fmla="*/ 5042505 w 8114427"/>
              <a:gd name="connsiteY86" fmla="*/ 1909430 h 5376282"/>
              <a:gd name="connsiteX87" fmla="*/ 5048481 w 8114427"/>
              <a:gd name="connsiteY87" fmla="*/ 1903454 h 5376282"/>
              <a:gd name="connsiteX88" fmla="*/ 5090317 w 8114427"/>
              <a:gd name="connsiteY88" fmla="*/ 1921383 h 5376282"/>
              <a:gd name="connsiteX89" fmla="*/ 5144105 w 8114427"/>
              <a:gd name="connsiteY89" fmla="*/ 1969195 h 5376282"/>
              <a:gd name="connsiteX90" fmla="*/ 5185940 w 8114427"/>
              <a:gd name="connsiteY90" fmla="*/ 2005054 h 5376282"/>
              <a:gd name="connsiteX91" fmla="*/ 5221799 w 8114427"/>
              <a:gd name="connsiteY91" fmla="*/ 2017007 h 5376282"/>
              <a:gd name="connsiteX92" fmla="*/ 5275587 w 8114427"/>
              <a:gd name="connsiteY92" fmla="*/ 2028960 h 5376282"/>
              <a:gd name="connsiteX93" fmla="*/ 5275587 w 8114427"/>
              <a:gd name="connsiteY93" fmla="*/ 2052866 h 5376282"/>
              <a:gd name="connsiteX94" fmla="*/ 5323399 w 8114427"/>
              <a:gd name="connsiteY94" fmla="*/ 2082748 h 5376282"/>
              <a:gd name="connsiteX95" fmla="*/ 5359258 w 8114427"/>
              <a:gd name="connsiteY95" fmla="*/ 2088724 h 5376282"/>
              <a:gd name="connsiteX96" fmla="*/ 5401093 w 8114427"/>
              <a:gd name="connsiteY96" fmla="*/ 2124583 h 5376282"/>
              <a:gd name="connsiteX97" fmla="*/ 5430976 w 8114427"/>
              <a:gd name="connsiteY97" fmla="*/ 2142513 h 5376282"/>
              <a:gd name="connsiteX98" fmla="*/ 5442929 w 8114427"/>
              <a:gd name="connsiteY98" fmla="*/ 2148489 h 5376282"/>
              <a:gd name="connsiteX99" fmla="*/ 5466834 w 8114427"/>
              <a:gd name="connsiteY99" fmla="*/ 2154466 h 5376282"/>
              <a:gd name="connsiteX100" fmla="*/ 5526599 w 8114427"/>
              <a:gd name="connsiteY100" fmla="*/ 2178372 h 5376282"/>
              <a:gd name="connsiteX101" fmla="*/ 5550505 w 8114427"/>
              <a:gd name="connsiteY101" fmla="*/ 2154466 h 5376282"/>
              <a:gd name="connsiteX102" fmla="*/ 5574411 w 8114427"/>
              <a:gd name="connsiteY102" fmla="*/ 2130560 h 5376282"/>
              <a:gd name="connsiteX103" fmla="*/ 5604293 w 8114427"/>
              <a:gd name="connsiteY103" fmla="*/ 2088724 h 5376282"/>
              <a:gd name="connsiteX104" fmla="*/ 5646129 w 8114427"/>
              <a:gd name="connsiteY104" fmla="*/ 2064819 h 5376282"/>
              <a:gd name="connsiteX105" fmla="*/ 5634176 w 8114427"/>
              <a:gd name="connsiteY105" fmla="*/ 2046889 h 5376282"/>
              <a:gd name="connsiteX106" fmla="*/ 5634176 w 8114427"/>
              <a:gd name="connsiteY106" fmla="*/ 2011030 h 5376282"/>
              <a:gd name="connsiteX107" fmla="*/ 5670034 w 8114427"/>
              <a:gd name="connsiteY107" fmla="*/ 1975172 h 5376282"/>
              <a:gd name="connsiteX108" fmla="*/ 5670034 w 8114427"/>
              <a:gd name="connsiteY108" fmla="*/ 1957242 h 5376282"/>
              <a:gd name="connsiteX109" fmla="*/ 5735776 w 8114427"/>
              <a:gd name="connsiteY109" fmla="*/ 1819783 h 5376282"/>
              <a:gd name="connsiteX110" fmla="*/ 5753705 w 8114427"/>
              <a:gd name="connsiteY110" fmla="*/ 1813807 h 5376282"/>
              <a:gd name="connsiteX111" fmla="*/ 5843352 w 8114427"/>
              <a:gd name="connsiteY111" fmla="*/ 1795877 h 5376282"/>
              <a:gd name="connsiteX112" fmla="*/ 5855305 w 8114427"/>
              <a:gd name="connsiteY112" fmla="*/ 1795877 h 5376282"/>
              <a:gd name="connsiteX113" fmla="*/ 5879210 w 8114427"/>
              <a:gd name="connsiteY113" fmla="*/ 1765996 h 5376282"/>
              <a:gd name="connsiteX114" fmla="*/ 6070456 w 8114427"/>
              <a:gd name="connsiteY114" fmla="*/ 1789901 h 5376282"/>
              <a:gd name="connsiteX115" fmla="*/ 6219869 w 8114427"/>
              <a:gd name="connsiteY115" fmla="*/ 1807830 h 5376282"/>
              <a:gd name="connsiteX116" fmla="*/ 6291586 w 8114427"/>
              <a:gd name="connsiteY116" fmla="*/ 1849666 h 5376282"/>
              <a:gd name="connsiteX117" fmla="*/ 6327444 w 8114427"/>
              <a:gd name="connsiteY117" fmla="*/ 1897477 h 5376282"/>
              <a:gd name="connsiteX118" fmla="*/ 6333421 w 8114427"/>
              <a:gd name="connsiteY118" fmla="*/ 1939313 h 5376282"/>
              <a:gd name="connsiteX119" fmla="*/ 6423067 w 8114427"/>
              <a:gd name="connsiteY119" fmla="*/ 1951266 h 5376282"/>
              <a:gd name="connsiteX120" fmla="*/ 6452950 w 8114427"/>
              <a:gd name="connsiteY120" fmla="*/ 2017007 h 5376282"/>
              <a:gd name="connsiteX121" fmla="*/ 6512713 w 8114427"/>
              <a:gd name="connsiteY121" fmla="*/ 2046889 h 5376282"/>
              <a:gd name="connsiteX122" fmla="*/ 6584431 w 8114427"/>
              <a:gd name="connsiteY122" fmla="*/ 2118606 h 5376282"/>
              <a:gd name="connsiteX123" fmla="*/ 6620289 w 8114427"/>
              <a:gd name="connsiteY123" fmla="*/ 2256065 h 5376282"/>
              <a:gd name="connsiteX124" fmla="*/ 6703960 w 8114427"/>
              <a:gd name="connsiteY124" fmla="*/ 2381572 h 5376282"/>
              <a:gd name="connsiteX125" fmla="*/ 6745795 w 8114427"/>
              <a:gd name="connsiteY125" fmla="*/ 2501101 h 5376282"/>
              <a:gd name="connsiteX126" fmla="*/ 6829465 w 8114427"/>
              <a:gd name="connsiteY126" fmla="*/ 2560866 h 5376282"/>
              <a:gd name="connsiteX127" fmla="*/ 6889229 w 8114427"/>
              <a:gd name="connsiteY127" fmla="*/ 2650512 h 5376282"/>
              <a:gd name="connsiteX128" fmla="*/ 6948993 w 8114427"/>
              <a:gd name="connsiteY128" fmla="*/ 2758089 h 5376282"/>
              <a:gd name="connsiteX129" fmla="*/ 6996805 w 8114427"/>
              <a:gd name="connsiteY129" fmla="*/ 2805900 h 5376282"/>
              <a:gd name="connsiteX130" fmla="*/ 7068521 w 8114427"/>
              <a:gd name="connsiteY130" fmla="*/ 2829806 h 5376282"/>
              <a:gd name="connsiteX131" fmla="*/ 7080473 w 8114427"/>
              <a:gd name="connsiteY131" fmla="*/ 2907501 h 5376282"/>
              <a:gd name="connsiteX132" fmla="*/ 7086450 w 8114427"/>
              <a:gd name="connsiteY132" fmla="*/ 2979218 h 5376282"/>
              <a:gd name="connsiteX133" fmla="*/ 7104378 w 8114427"/>
              <a:gd name="connsiteY133" fmla="*/ 3080819 h 5376282"/>
              <a:gd name="connsiteX134" fmla="*/ 7146214 w 8114427"/>
              <a:gd name="connsiteY134" fmla="*/ 3182419 h 5376282"/>
              <a:gd name="connsiteX135" fmla="*/ 7176095 w 8114427"/>
              <a:gd name="connsiteY135" fmla="*/ 3194372 h 5376282"/>
              <a:gd name="connsiteX136" fmla="*/ 7200002 w 8114427"/>
              <a:gd name="connsiteY136" fmla="*/ 3260112 h 5376282"/>
              <a:gd name="connsiteX137" fmla="*/ 7277694 w 8114427"/>
              <a:gd name="connsiteY137" fmla="*/ 3361711 h 5376282"/>
              <a:gd name="connsiteX138" fmla="*/ 7385271 w 8114427"/>
              <a:gd name="connsiteY138" fmla="*/ 3391593 h 5376282"/>
              <a:gd name="connsiteX139" fmla="*/ 7451012 w 8114427"/>
              <a:gd name="connsiteY139" fmla="*/ 3445381 h 5376282"/>
              <a:gd name="connsiteX140" fmla="*/ 7558588 w 8114427"/>
              <a:gd name="connsiteY140" fmla="*/ 3451357 h 5376282"/>
              <a:gd name="connsiteX141" fmla="*/ 7630305 w 8114427"/>
              <a:gd name="connsiteY141" fmla="*/ 3517097 h 5376282"/>
              <a:gd name="connsiteX142" fmla="*/ 7702023 w 8114427"/>
              <a:gd name="connsiteY142" fmla="*/ 3546980 h 5376282"/>
              <a:gd name="connsiteX143" fmla="*/ 7857410 w 8114427"/>
              <a:gd name="connsiteY143" fmla="*/ 3535026 h 5376282"/>
              <a:gd name="connsiteX144" fmla="*/ 7970962 w 8114427"/>
              <a:gd name="connsiteY144" fmla="*/ 3588814 h 5376282"/>
              <a:gd name="connsiteX145" fmla="*/ 8012796 w 8114427"/>
              <a:gd name="connsiteY145" fmla="*/ 3612720 h 5376282"/>
              <a:gd name="connsiteX146" fmla="*/ 8090490 w 8114427"/>
              <a:gd name="connsiteY146" fmla="*/ 3564909 h 5376282"/>
              <a:gd name="connsiteX147" fmla="*/ 8108418 w 8114427"/>
              <a:gd name="connsiteY147" fmla="*/ 3558932 h 5376282"/>
              <a:gd name="connsiteX148" fmla="*/ 8114394 w 8114427"/>
              <a:gd name="connsiteY148" fmla="*/ 3720296 h 5376282"/>
              <a:gd name="connsiteX149" fmla="*/ 8030724 w 8114427"/>
              <a:gd name="connsiteY149" fmla="*/ 3893614 h 5376282"/>
              <a:gd name="connsiteX150" fmla="*/ 7970960 w 8114427"/>
              <a:gd name="connsiteY150" fmla="*/ 4054978 h 5376282"/>
              <a:gd name="connsiteX151" fmla="*/ 7929124 w 8114427"/>
              <a:gd name="connsiteY151" fmla="*/ 4365754 h 5376282"/>
              <a:gd name="connsiteX152" fmla="*/ 7911195 w 8114427"/>
              <a:gd name="connsiteY152" fmla="*/ 4568954 h 5376282"/>
              <a:gd name="connsiteX153" fmla="*/ 7917171 w 8114427"/>
              <a:gd name="connsiteY153" fmla="*/ 4736295 h 5376282"/>
              <a:gd name="connsiteX154" fmla="*/ 7917171 w 8114427"/>
              <a:gd name="connsiteY154" fmla="*/ 4867777 h 5376282"/>
              <a:gd name="connsiteX155" fmla="*/ 7929124 w 8114427"/>
              <a:gd name="connsiteY155" fmla="*/ 5029141 h 5376282"/>
              <a:gd name="connsiteX156" fmla="*/ 7893266 w 8114427"/>
              <a:gd name="connsiteY156" fmla="*/ 5166599 h 5376282"/>
              <a:gd name="connsiteX157" fmla="*/ 7905219 w 8114427"/>
              <a:gd name="connsiteY157" fmla="*/ 5280152 h 5376282"/>
              <a:gd name="connsiteX158" fmla="*/ 7935101 w 8114427"/>
              <a:gd name="connsiteY158" fmla="*/ 5369799 h 5376282"/>
              <a:gd name="connsiteX159" fmla="*/ 7911195 w 8114427"/>
              <a:gd name="connsiteY159" fmla="*/ 5369798 h 5376282"/>
              <a:gd name="connsiteX160" fmla="*/ 7815571 w 8114427"/>
              <a:gd name="connsiteY160" fmla="*/ 5327962 h 5376282"/>
              <a:gd name="connsiteX161" fmla="*/ 7725924 w 8114427"/>
              <a:gd name="connsiteY161" fmla="*/ 5286127 h 5376282"/>
              <a:gd name="connsiteX162" fmla="*/ 7678113 w 8114427"/>
              <a:gd name="connsiteY162" fmla="*/ 5292104 h 5376282"/>
              <a:gd name="connsiteX163" fmla="*/ 7546631 w 8114427"/>
              <a:gd name="connsiteY163" fmla="*/ 5298081 h 5376282"/>
              <a:gd name="connsiteX164" fmla="*/ 7474913 w 8114427"/>
              <a:gd name="connsiteY164" fmla="*/ 5310034 h 5376282"/>
              <a:gd name="connsiteX165" fmla="*/ 7445031 w 8114427"/>
              <a:gd name="connsiteY165" fmla="*/ 5339916 h 5376282"/>
              <a:gd name="connsiteX166" fmla="*/ 7259760 w 8114427"/>
              <a:gd name="connsiteY166" fmla="*/ 5298080 h 5376282"/>
              <a:gd name="connsiteX167" fmla="*/ 7214129 w 8114427"/>
              <a:gd name="connsiteY167" fmla="*/ 5192855 h 5376282"/>
              <a:gd name="connsiteX168" fmla="*/ 7179460 w 8114427"/>
              <a:gd name="connsiteY168" fmla="*/ 5214524 h 5376282"/>
              <a:gd name="connsiteX169" fmla="*/ 7144791 w 8114427"/>
              <a:gd name="connsiteY169" fmla="*/ 5179854 h 5376282"/>
              <a:gd name="connsiteX170" fmla="*/ 7127456 w 8114427"/>
              <a:gd name="connsiteY170" fmla="*/ 5218856 h 5376282"/>
              <a:gd name="connsiteX171" fmla="*/ 6915107 w 8114427"/>
              <a:gd name="connsiteY171" fmla="*/ 5145184 h 5376282"/>
              <a:gd name="connsiteX172" fmla="*/ 6893439 w 8114427"/>
              <a:gd name="connsiteY172" fmla="*/ 5097514 h 5376282"/>
              <a:gd name="connsiteX173" fmla="*/ 6941109 w 8114427"/>
              <a:gd name="connsiteY173" fmla="*/ 5054178 h 5376282"/>
              <a:gd name="connsiteX174" fmla="*/ 6906440 w 8114427"/>
              <a:gd name="connsiteY174" fmla="*/ 4976172 h 5376282"/>
              <a:gd name="connsiteX175" fmla="*/ 6863104 w 8114427"/>
              <a:gd name="connsiteY175" fmla="*/ 4980506 h 5376282"/>
              <a:gd name="connsiteX176" fmla="*/ 6880438 w 8114427"/>
              <a:gd name="connsiteY176" fmla="*/ 4928502 h 5376282"/>
              <a:gd name="connsiteX177" fmla="*/ 6780764 w 8114427"/>
              <a:gd name="connsiteY177" fmla="*/ 4928502 h 5376282"/>
              <a:gd name="connsiteX178" fmla="*/ 6750429 w 8114427"/>
              <a:gd name="connsiteY178" fmla="*/ 4958837 h 5376282"/>
              <a:gd name="connsiteX179" fmla="*/ 6715759 w 8114427"/>
              <a:gd name="connsiteY179" fmla="*/ 4950170 h 5376282"/>
              <a:gd name="connsiteX180" fmla="*/ 6702758 w 8114427"/>
              <a:gd name="connsiteY180" fmla="*/ 4915501 h 5376282"/>
              <a:gd name="connsiteX181" fmla="*/ 6698424 w 8114427"/>
              <a:gd name="connsiteY181" fmla="*/ 4824495 h 5376282"/>
              <a:gd name="connsiteX182" fmla="*/ 6681090 w 8114427"/>
              <a:gd name="connsiteY182" fmla="*/ 4729155 h 5376282"/>
              <a:gd name="connsiteX183" fmla="*/ 6685423 w 8114427"/>
              <a:gd name="connsiteY183" fmla="*/ 4659816 h 5376282"/>
              <a:gd name="connsiteX184" fmla="*/ 6620418 w 8114427"/>
              <a:gd name="connsiteY184" fmla="*/ 4573142 h 5376282"/>
              <a:gd name="connsiteX185" fmla="*/ 6624753 w 8114427"/>
              <a:gd name="connsiteY185" fmla="*/ 4425798 h 5376282"/>
              <a:gd name="connsiteX186" fmla="*/ 6529412 w 8114427"/>
              <a:gd name="connsiteY186" fmla="*/ 4304457 h 5376282"/>
              <a:gd name="connsiteX187" fmla="*/ 6494743 w 8114427"/>
              <a:gd name="connsiteY187" fmla="*/ 4261120 h 5376282"/>
              <a:gd name="connsiteX188" fmla="*/ 6438406 w 8114427"/>
              <a:gd name="connsiteY188" fmla="*/ 4274121 h 5376282"/>
              <a:gd name="connsiteX189" fmla="*/ 6395069 w 8114427"/>
              <a:gd name="connsiteY189" fmla="*/ 4252453 h 5376282"/>
              <a:gd name="connsiteX190" fmla="*/ 6356067 w 8114427"/>
              <a:gd name="connsiteY190" fmla="*/ 4174447 h 5376282"/>
              <a:gd name="connsiteX191" fmla="*/ 6299729 w 8114427"/>
              <a:gd name="connsiteY191" fmla="*/ 4183114 h 5376282"/>
              <a:gd name="connsiteX192" fmla="*/ 6243391 w 8114427"/>
              <a:gd name="connsiteY192" fmla="*/ 4204783 h 5376282"/>
              <a:gd name="connsiteX193" fmla="*/ 6165385 w 8114427"/>
              <a:gd name="connsiteY193" fmla="*/ 4209116 h 5376282"/>
              <a:gd name="connsiteX194" fmla="*/ 6161052 w 8114427"/>
              <a:gd name="connsiteY194" fmla="*/ 4174447 h 5376282"/>
              <a:gd name="connsiteX195" fmla="*/ 6182721 w 8114427"/>
              <a:gd name="connsiteY195" fmla="*/ 4165779 h 5376282"/>
              <a:gd name="connsiteX196" fmla="*/ 6139384 w 8114427"/>
              <a:gd name="connsiteY196" fmla="*/ 4126776 h 5376282"/>
              <a:gd name="connsiteX197" fmla="*/ 6100381 w 8114427"/>
              <a:gd name="connsiteY197" fmla="*/ 4113776 h 5376282"/>
              <a:gd name="connsiteX198" fmla="*/ 6018041 w 8114427"/>
              <a:gd name="connsiteY198" fmla="*/ 4035770 h 5376282"/>
              <a:gd name="connsiteX199" fmla="*/ 5840362 w 8114427"/>
              <a:gd name="connsiteY199" fmla="*/ 4014102 h 5376282"/>
              <a:gd name="connsiteX200" fmla="*/ 5788357 w 8114427"/>
              <a:gd name="connsiteY200" fmla="*/ 4027103 h 5376282"/>
              <a:gd name="connsiteX201" fmla="*/ 5736354 w 8114427"/>
              <a:gd name="connsiteY201" fmla="*/ 4035771 h 5376282"/>
              <a:gd name="connsiteX202" fmla="*/ 5745022 w 8114427"/>
              <a:gd name="connsiteY202" fmla="*/ 4079107 h 5376282"/>
              <a:gd name="connsiteX203" fmla="*/ 5801360 w 8114427"/>
              <a:gd name="connsiteY203" fmla="*/ 4157112 h 5376282"/>
              <a:gd name="connsiteX204" fmla="*/ 5801359 w 8114427"/>
              <a:gd name="connsiteY204" fmla="*/ 4339126 h 5376282"/>
              <a:gd name="connsiteX205" fmla="*/ 5675683 w 8114427"/>
              <a:gd name="connsiteY205" fmla="*/ 4365128 h 5376282"/>
              <a:gd name="connsiteX206" fmla="*/ 5558675 w 8114427"/>
              <a:gd name="connsiteY206" fmla="*/ 4352126 h 5376282"/>
              <a:gd name="connsiteX207" fmla="*/ 5467668 w 8114427"/>
              <a:gd name="connsiteY207" fmla="*/ 4330458 h 5376282"/>
              <a:gd name="connsiteX208" fmla="*/ 5406997 w 8114427"/>
              <a:gd name="connsiteY208" fmla="*/ 4352127 h 5376282"/>
              <a:gd name="connsiteX209" fmla="*/ 5359327 w 8114427"/>
              <a:gd name="connsiteY209" fmla="*/ 4399797 h 5376282"/>
              <a:gd name="connsiteX210" fmla="*/ 5298656 w 8114427"/>
              <a:gd name="connsiteY210" fmla="*/ 4443134 h 5376282"/>
              <a:gd name="connsiteX211" fmla="*/ 5272654 w 8114427"/>
              <a:gd name="connsiteY211" fmla="*/ 4486469 h 5376282"/>
              <a:gd name="connsiteX212" fmla="*/ 5198982 w 8114427"/>
              <a:gd name="connsiteY212" fmla="*/ 4521139 h 5376282"/>
              <a:gd name="connsiteX213" fmla="*/ 5203315 w 8114427"/>
              <a:gd name="connsiteY213" fmla="*/ 4577477 h 5376282"/>
              <a:gd name="connsiteX214" fmla="*/ 5185981 w 8114427"/>
              <a:gd name="connsiteY214" fmla="*/ 4616479 h 5376282"/>
              <a:gd name="connsiteX215" fmla="*/ 5190315 w 8114427"/>
              <a:gd name="connsiteY215" fmla="*/ 4677150 h 5376282"/>
              <a:gd name="connsiteX216" fmla="*/ 5216316 w 8114427"/>
              <a:gd name="connsiteY216" fmla="*/ 4737821 h 5376282"/>
              <a:gd name="connsiteX217" fmla="*/ 5164312 w 8114427"/>
              <a:gd name="connsiteY217" fmla="*/ 4733488 h 5376282"/>
              <a:gd name="connsiteX218" fmla="*/ 5138311 w 8114427"/>
              <a:gd name="connsiteY218" fmla="*/ 4776824 h 5376282"/>
              <a:gd name="connsiteX219" fmla="*/ 5073306 w 8114427"/>
              <a:gd name="connsiteY219" fmla="*/ 4824494 h 5376282"/>
              <a:gd name="connsiteX220" fmla="*/ 5073306 w 8114427"/>
              <a:gd name="connsiteY220" fmla="*/ 4941503 h 5376282"/>
              <a:gd name="connsiteX221" fmla="*/ 5042970 w 8114427"/>
              <a:gd name="connsiteY221" fmla="*/ 4971838 h 5376282"/>
              <a:gd name="connsiteX222" fmla="*/ 5016969 w 8114427"/>
              <a:gd name="connsiteY222" fmla="*/ 5231857 h 5376282"/>
              <a:gd name="connsiteX223" fmla="*/ 4973633 w 8114427"/>
              <a:gd name="connsiteY223" fmla="*/ 5366201 h 5376282"/>
              <a:gd name="connsiteX224" fmla="*/ 4947631 w 8114427"/>
              <a:gd name="connsiteY224" fmla="*/ 5309863 h 5376282"/>
              <a:gd name="connsiteX225" fmla="*/ 4886959 w 8114427"/>
              <a:gd name="connsiteY225" fmla="*/ 5318530 h 5376282"/>
              <a:gd name="connsiteX226" fmla="*/ 4808953 w 8114427"/>
              <a:gd name="connsiteY226" fmla="*/ 5288195 h 5376282"/>
              <a:gd name="connsiteX227" fmla="*/ 4813287 w 8114427"/>
              <a:gd name="connsiteY227" fmla="*/ 5223190 h 5376282"/>
              <a:gd name="connsiteX228" fmla="*/ 4765617 w 8114427"/>
              <a:gd name="connsiteY228" fmla="*/ 5205855 h 5376282"/>
              <a:gd name="connsiteX229" fmla="*/ 4665944 w 8114427"/>
              <a:gd name="connsiteY229" fmla="*/ 5249192 h 5376282"/>
              <a:gd name="connsiteX230" fmla="*/ 4657276 w 8114427"/>
              <a:gd name="connsiteY230" fmla="*/ 5197189 h 5376282"/>
              <a:gd name="connsiteX231" fmla="*/ 4700612 w 8114427"/>
              <a:gd name="connsiteY231" fmla="*/ 5136518 h 5376282"/>
              <a:gd name="connsiteX232" fmla="*/ 4665943 w 8114427"/>
              <a:gd name="connsiteY232" fmla="*/ 5062846 h 5376282"/>
              <a:gd name="connsiteX233" fmla="*/ 4587937 w 8114427"/>
              <a:gd name="connsiteY233" fmla="*/ 5015175 h 5376282"/>
              <a:gd name="connsiteX234" fmla="*/ 4488263 w 8114427"/>
              <a:gd name="connsiteY234" fmla="*/ 5006508 h 5376282"/>
              <a:gd name="connsiteX235" fmla="*/ 4457927 w 8114427"/>
              <a:gd name="connsiteY235" fmla="*/ 5015175 h 5376282"/>
              <a:gd name="connsiteX236" fmla="*/ 4462261 w 8114427"/>
              <a:gd name="connsiteY236" fmla="*/ 5067178 h 5376282"/>
              <a:gd name="connsiteX237" fmla="*/ 4388589 w 8114427"/>
              <a:gd name="connsiteY237" fmla="*/ 5114849 h 5376282"/>
              <a:gd name="connsiteX238" fmla="*/ 4462261 w 8114427"/>
              <a:gd name="connsiteY238" fmla="*/ 5266528 h 5376282"/>
              <a:gd name="connsiteX239" fmla="*/ 4405924 w 8114427"/>
              <a:gd name="connsiteY239" fmla="*/ 5266528 h 5376282"/>
              <a:gd name="connsiteX240" fmla="*/ 4384256 w 8114427"/>
              <a:gd name="connsiteY240" fmla="*/ 5262193 h 5376282"/>
              <a:gd name="connsiteX241" fmla="*/ 4349588 w 8114427"/>
              <a:gd name="connsiteY241" fmla="*/ 5262193 h 5376282"/>
              <a:gd name="connsiteX242" fmla="*/ 4340919 w 8114427"/>
              <a:gd name="connsiteY242" fmla="*/ 5270860 h 5376282"/>
              <a:gd name="connsiteX243" fmla="*/ 4210910 w 8114427"/>
              <a:gd name="connsiteY243" fmla="*/ 5097514 h 5376282"/>
              <a:gd name="connsiteX244" fmla="*/ 4059232 w 8114427"/>
              <a:gd name="connsiteY244" fmla="*/ 4915502 h 5376282"/>
              <a:gd name="connsiteX245" fmla="*/ 4033230 w 8114427"/>
              <a:gd name="connsiteY245" fmla="*/ 4919835 h 5376282"/>
              <a:gd name="connsiteX246" fmla="*/ 3985560 w 8114427"/>
              <a:gd name="connsiteY246" fmla="*/ 4798492 h 5376282"/>
              <a:gd name="connsiteX247" fmla="*/ 3881553 w 8114427"/>
              <a:gd name="connsiteY247" fmla="*/ 4690151 h 5376282"/>
              <a:gd name="connsiteX248" fmla="*/ 3838216 w 8114427"/>
              <a:gd name="connsiteY248" fmla="*/ 4586143 h 5376282"/>
              <a:gd name="connsiteX249" fmla="*/ 3755877 w 8114427"/>
              <a:gd name="connsiteY249" fmla="*/ 4490803 h 5376282"/>
              <a:gd name="connsiteX250" fmla="*/ 3569530 w 8114427"/>
              <a:gd name="connsiteY250" fmla="*/ 4334792 h 5376282"/>
              <a:gd name="connsiteX251" fmla="*/ 3465522 w 8114427"/>
              <a:gd name="connsiteY251" fmla="*/ 4243785 h 5376282"/>
              <a:gd name="connsiteX252" fmla="*/ 3391850 w 8114427"/>
              <a:gd name="connsiteY252" fmla="*/ 4161446 h 5376282"/>
              <a:gd name="connsiteX253" fmla="*/ 3365848 w 8114427"/>
              <a:gd name="connsiteY253" fmla="*/ 4096441 h 5376282"/>
              <a:gd name="connsiteX254" fmla="*/ 3296510 w 8114427"/>
              <a:gd name="connsiteY254" fmla="*/ 4035770 h 5376282"/>
              <a:gd name="connsiteX255" fmla="*/ 3279175 w 8114427"/>
              <a:gd name="connsiteY255" fmla="*/ 3966432 h 5376282"/>
              <a:gd name="connsiteX256" fmla="*/ 3248839 w 8114427"/>
              <a:gd name="connsiteY256" fmla="*/ 3936096 h 5376282"/>
              <a:gd name="connsiteX257" fmla="*/ 3240172 w 8114427"/>
              <a:gd name="connsiteY257" fmla="*/ 3905760 h 5376282"/>
              <a:gd name="connsiteX258" fmla="*/ 3114497 w 8114427"/>
              <a:gd name="connsiteY258" fmla="*/ 3797419 h 5376282"/>
              <a:gd name="connsiteX259" fmla="*/ 2980153 w 8114427"/>
              <a:gd name="connsiteY259" fmla="*/ 3758416 h 5376282"/>
              <a:gd name="connsiteX260" fmla="*/ 2923815 w 8114427"/>
              <a:gd name="connsiteY260" fmla="*/ 3697746 h 5376282"/>
              <a:gd name="connsiteX261" fmla="*/ 2867480 w 8114427"/>
              <a:gd name="connsiteY261" fmla="*/ 3650075 h 5376282"/>
              <a:gd name="connsiteX262" fmla="*/ 2806810 w 8114427"/>
              <a:gd name="connsiteY262" fmla="*/ 3637074 h 5376282"/>
              <a:gd name="connsiteX263" fmla="*/ 2798142 w 8114427"/>
              <a:gd name="connsiteY263" fmla="*/ 3524399 h 5376282"/>
              <a:gd name="connsiteX264" fmla="*/ 2798143 w 8114427"/>
              <a:gd name="connsiteY264" fmla="*/ 3463728 h 5376282"/>
              <a:gd name="connsiteX265" fmla="*/ 2884816 w 8114427"/>
              <a:gd name="connsiteY265" fmla="*/ 3351053 h 5376282"/>
              <a:gd name="connsiteX266" fmla="*/ 2880504 w 8114427"/>
              <a:gd name="connsiteY266" fmla="*/ 3250100 h 5376282"/>
              <a:gd name="connsiteX267" fmla="*/ 2810649 w 8114427"/>
              <a:gd name="connsiteY267" fmla="*/ 3120674 h 5376282"/>
              <a:gd name="connsiteX268" fmla="*/ 2719113 w 8114427"/>
              <a:gd name="connsiteY268" fmla="*/ 3110284 h 5376282"/>
              <a:gd name="connsiteX269" fmla="*/ 2659973 w 8114427"/>
              <a:gd name="connsiteY269" fmla="*/ 3080958 h 5376282"/>
              <a:gd name="connsiteX0" fmla="*/ 2438490 w 8114427"/>
              <a:gd name="connsiteY0" fmla="*/ 4948798 h 5376282"/>
              <a:gd name="connsiteX1" fmla="*/ 2438993 w 8114427"/>
              <a:gd name="connsiteY1" fmla="*/ 4952144 h 5376282"/>
              <a:gd name="connsiteX2" fmla="*/ 1888925 w 8114427"/>
              <a:gd name="connsiteY2" fmla="*/ 4209194 h 5376282"/>
              <a:gd name="connsiteX3" fmla="*/ 1779387 w 8114427"/>
              <a:gd name="connsiteY3" fmla="*/ 4059175 h 5376282"/>
              <a:gd name="connsiteX4" fmla="*/ 1703188 w 8114427"/>
              <a:gd name="connsiteY4" fmla="*/ 4056794 h 5376282"/>
              <a:gd name="connsiteX5" fmla="*/ 1646037 w 8114427"/>
              <a:gd name="connsiteY5" fmla="*/ 3937731 h 5376282"/>
              <a:gd name="connsiteX6" fmla="*/ 1524594 w 8114427"/>
              <a:gd name="connsiteY6" fmla="*/ 3906776 h 5376282"/>
              <a:gd name="connsiteX7" fmla="*/ 1450773 w 8114427"/>
              <a:gd name="connsiteY7" fmla="*/ 3161445 h 5376282"/>
              <a:gd name="connsiteX8" fmla="*/ 1300755 w 8114427"/>
              <a:gd name="connsiteY8" fmla="*/ 3020950 h 5376282"/>
              <a:gd name="connsiteX9" fmla="*/ 1222175 w 8114427"/>
              <a:gd name="connsiteY9" fmla="*/ 2947132 h 5376282"/>
              <a:gd name="connsiteX10" fmla="*/ 1286468 w 8114427"/>
              <a:gd name="connsiteY10" fmla="*/ 2849501 h 5376282"/>
              <a:gd name="connsiteX11" fmla="*/ 1117399 w 8114427"/>
              <a:gd name="connsiteY11" fmla="*/ 2882837 h 5376282"/>
              <a:gd name="connsiteX12" fmla="*/ 1048343 w 8114427"/>
              <a:gd name="connsiteY12" fmla="*/ 2916176 h 5376282"/>
              <a:gd name="connsiteX13" fmla="*/ 903086 w 8114427"/>
              <a:gd name="connsiteY13" fmla="*/ 2778063 h 5376282"/>
              <a:gd name="connsiteX14" fmla="*/ 845937 w 8114427"/>
              <a:gd name="connsiteY14" fmla="*/ 2687575 h 5376282"/>
              <a:gd name="connsiteX15" fmla="*/ 714968 w 8114427"/>
              <a:gd name="connsiteY15" fmla="*/ 2630426 h 5376282"/>
              <a:gd name="connsiteX16" fmla="*/ 703062 w 8114427"/>
              <a:gd name="connsiteY16" fmla="*/ 2544701 h 5376282"/>
              <a:gd name="connsiteX17" fmla="*/ 598286 w 8114427"/>
              <a:gd name="connsiteY17" fmla="*/ 2423257 h 5376282"/>
              <a:gd name="connsiteX18" fmla="*/ 476843 w 8114427"/>
              <a:gd name="connsiteY18" fmla="*/ 2287526 h 5376282"/>
              <a:gd name="connsiteX19" fmla="*/ 622100 w 8114427"/>
              <a:gd name="connsiteY19" fmla="*/ 2330388 h 5376282"/>
              <a:gd name="connsiteX20" fmla="*/ 719731 w 8114427"/>
              <a:gd name="connsiteY20" fmla="*/ 2366107 h 5376282"/>
              <a:gd name="connsiteX21" fmla="*/ 829268 w 8114427"/>
              <a:gd name="connsiteY21" fmla="*/ 2330388 h 5376282"/>
              <a:gd name="connsiteX22" fmla="*/ 933092 w 8114427"/>
              <a:gd name="connsiteY22" fmla="*/ 2462308 h 5376282"/>
              <a:gd name="connsiteX23" fmla="*/ 979286 w 8114427"/>
              <a:gd name="connsiteY23" fmla="*/ 2406588 h 5376282"/>
              <a:gd name="connsiteX24" fmla="*/ 895943 w 8114427"/>
              <a:gd name="connsiteY24" fmla="*/ 2383251 h 5376282"/>
              <a:gd name="connsiteX25" fmla="*/ 897848 w 8114427"/>
              <a:gd name="connsiteY25" fmla="*/ 2294669 h 5376282"/>
              <a:gd name="connsiteX26" fmla="*/ 953093 w 8114427"/>
              <a:gd name="connsiteY26" fmla="*/ 2040828 h 5376282"/>
              <a:gd name="connsiteX27" fmla="*/ 882262 w 8114427"/>
              <a:gd name="connsiteY27" fmla="*/ 1952938 h 5376282"/>
              <a:gd name="connsiteX28" fmla="*/ 819649 w 8114427"/>
              <a:gd name="connsiteY28" fmla="*/ 1842296 h 5376282"/>
              <a:gd name="connsiteX29" fmla="*/ 724892 w 8114427"/>
              <a:gd name="connsiteY29" fmla="*/ 1694990 h 5376282"/>
              <a:gd name="connsiteX30" fmla="*/ 582758 w 8114427"/>
              <a:gd name="connsiteY30" fmla="*/ 1570351 h 5376282"/>
              <a:gd name="connsiteX31" fmla="*/ 490044 w 8114427"/>
              <a:gd name="connsiteY31" fmla="*/ 1461969 h 5376282"/>
              <a:gd name="connsiteX32" fmla="*/ 398787 w 8114427"/>
              <a:gd name="connsiteY32" fmla="*/ 1377494 h 5376282"/>
              <a:gd name="connsiteX33" fmla="*/ 373643 w 8114427"/>
              <a:gd name="connsiteY33" fmla="*/ 1258831 h 5376282"/>
              <a:gd name="connsiteX34" fmla="*/ 379402 w 8114427"/>
              <a:gd name="connsiteY34" fmla="*/ 1151904 h 5376282"/>
              <a:gd name="connsiteX35" fmla="*/ 343327 w 8114427"/>
              <a:gd name="connsiteY35" fmla="*/ 1054238 h 5376282"/>
              <a:gd name="connsiteX36" fmla="*/ 302947 w 8114427"/>
              <a:gd name="connsiteY36" fmla="*/ 996082 h 5376282"/>
              <a:gd name="connsiteX37" fmla="*/ 307902 w 8114427"/>
              <a:gd name="connsiteY37" fmla="*/ 860731 h 5376282"/>
              <a:gd name="connsiteX38" fmla="*/ 218162 w 8114427"/>
              <a:gd name="connsiteY38" fmla="*/ 767429 h 5376282"/>
              <a:gd name="connsiteX39" fmla="*/ 238786 w 8114427"/>
              <a:gd name="connsiteY39" fmla="*/ 673694 h 5376282"/>
              <a:gd name="connsiteX40" fmla="*/ 131859 w 8114427"/>
              <a:gd name="connsiteY40" fmla="*/ 414074 h 5376282"/>
              <a:gd name="connsiteX41" fmla="*/ 179454 w 8114427"/>
              <a:gd name="connsiteY41" fmla="*/ 360503 h 5376282"/>
              <a:gd name="connsiteX42" fmla="*/ 91696 w 8114427"/>
              <a:gd name="connsiteY42" fmla="*/ 241499 h 5376282"/>
              <a:gd name="connsiteX43" fmla="*/ 44535 w 8114427"/>
              <a:gd name="connsiteY43" fmla="*/ 106364 h 5376282"/>
              <a:gd name="connsiteX44" fmla="*/ 73903 w 8114427"/>
              <a:gd name="connsiteY44" fmla="*/ 3029 h 5376282"/>
              <a:gd name="connsiteX45" fmla="*/ 914999 w 8114427"/>
              <a:gd name="connsiteY45" fmla="*/ 32694 h 5376282"/>
              <a:gd name="connsiteX46" fmla="*/ 985387 w 8114427"/>
              <a:gd name="connsiteY46" fmla="*/ 86035 h 5376282"/>
              <a:gd name="connsiteX47" fmla="*/ 1040724 w 8114427"/>
              <a:gd name="connsiteY47" fmla="*/ 212028 h 5376282"/>
              <a:gd name="connsiteX48" fmla="*/ 2217091 w 8114427"/>
              <a:gd name="connsiteY48" fmla="*/ 808490 h 5376282"/>
              <a:gd name="connsiteX49" fmla="*/ 2789562 w 8114427"/>
              <a:gd name="connsiteY49" fmla="*/ 907056 h 5376282"/>
              <a:gd name="connsiteX50" fmla="*/ 3280035 w 8114427"/>
              <a:gd name="connsiteY50" fmla="*/ 953195 h 5376282"/>
              <a:gd name="connsiteX51" fmla="*/ 3494599 w 8114427"/>
              <a:gd name="connsiteY51" fmla="*/ 977101 h 5376282"/>
              <a:gd name="connsiteX52" fmla="*/ 3506552 w 8114427"/>
              <a:gd name="connsiteY52" fmla="*/ 977101 h 5376282"/>
              <a:gd name="connsiteX53" fmla="*/ 3518505 w 8114427"/>
              <a:gd name="connsiteY53" fmla="*/ 779877 h 5376282"/>
              <a:gd name="connsiteX54" fmla="*/ 3518505 w 8114427"/>
              <a:gd name="connsiteY54" fmla="*/ 773901 h 5376282"/>
              <a:gd name="connsiteX55" fmla="*/ 3655964 w 8114427"/>
              <a:gd name="connsiteY55" fmla="*/ 773901 h 5376282"/>
              <a:gd name="connsiteX56" fmla="*/ 4205799 w 8114427"/>
              <a:gd name="connsiteY56" fmla="*/ 821713 h 5376282"/>
              <a:gd name="connsiteX57" fmla="*/ 4241658 w 8114427"/>
              <a:gd name="connsiteY57" fmla="*/ 821713 h 5376282"/>
              <a:gd name="connsiteX58" fmla="*/ 4271540 w 8114427"/>
              <a:gd name="connsiteY58" fmla="*/ 851595 h 5376282"/>
              <a:gd name="connsiteX59" fmla="*/ 4295446 w 8114427"/>
              <a:gd name="connsiteY59" fmla="*/ 905383 h 5376282"/>
              <a:gd name="connsiteX60" fmla="*/ 4301423 w 8114427"/>
              <a:gd name="connsiteY60" fmla="*/ 953195 h 5376282"/>
              <a:gd name="connsiteX61" fmla="*/ 4343258 w 8114427"/>
              <a:gd name="connsiteY61" fmla="*/ 1001007 h 5376282"/>
              <a:gd name="connsiteX62" fmla="*/ 4408999 w 8114427"/>
              <a:gd name="connsiteY62" fmla="*/ 1012960 h 5376282"/>
              <a:gd name="connsiteX63" fmla="*/ 4462787 w 8114427"/>
              <a:gd name="connsiteY63" fmla="*/ 1060772 h 5376282"/>
              <a:gd name="connsiteX64" fmla="*/ 4504623 w 8114427"/>
              <a:gd name="connsiteY64" fmla="*/ 1114560 h 5376282"/>
              <a:gd name="connsiteX65" fmla="*/ 4558411 w 8114427"/>
              <a:gd name="connsiteY65" fmla="*/ 1168348 h 5376282"/>
              <a:gd name="connsiteX66" fmla="*/ 4576340 w 8114427"/>
              <a:gd name="connsiteY66" fmla="*/ 1198230 h 5376282"/>
              <a:gd name="connsiteX67" fmla="*/ 4630129 w 8114427"/>
              <a:gd name="connsiteY67" fmla="*/ 1246042 h 5376282"/>
              <a:gd name="connsiteX68" fmla="*/ 4683917 w 8114427"/>
              <a:gd name="connsiteY68" fmla="*/ 1293854 h 5376282"/>
              <a:gd name="connsiteX69" fmla="*/ 4689893 w 8114427"/>
              <a:gd name="connsiteY69" fmla="*/ 1293854 h 5376282"/>
              <a:gd name="connsiteX70" fmla="*/ 4749658 w 8114427"/>
              <a:gd name="connsiteY70" fmla="*/ 1311783 h 5376282"/>
              <a:gd name="connsiteX71" fmla="*/ 4791493 w 8114427"/>
              <a:gd name="connsiteY71" fmla="*/ 1365572 h 5376282"/>
              <a:gd name="connsiteX72" fmla="*/ 4797470 w 8114427"/>
              <a:gd name="connsiteY72" fmla="*/ 1377524 h 5376282"/>
              <a:gd name="connsiteX73" fmla="*/ 4821376 w 8114427"/>
              <a:gd name="connsiteY73" fmla="*/ 1401430 h 5376282"/>
              <a:gd name="connsiteX74" fmla="*/ 4845281 w 8114427"/>
              <a:gd name="connsiteY74" fmla="*/ 1443266 h 5376282"/>
              <a:gd name="connsiteX75" fmla="*/ 4851258 w 8114427"/>
              <a:gd name="connsiteY75" fmla="*/ 1491077 h 5376282"/>
              <a:gd name="connsiteX76" fmla="*/ 4863211 w 8114427"/>
              <a:gd name="connsiteY76" fmla="*/ 1514983 h 5376282"/>
              <a:gd name="connsiteX77" fmla="*/ 4887117 w 8114427"/>
              <a:gd name="connsiteY77" fmla="*/ 1544866 h 5376282"/>
              <a:gd name="connsiteX78" fmla="*/ 4911023 w 8114427"/>
              <a:gd name="connsiteY78" fmla="*/ 1580724 h 5376282"/>
              <a:gd name="connsiteX79" fmla="*/ 4922976 w 8114427"/>
              <a:gd name="connsiteY79" fmla="*/ 1610607 h 5376282"/>
              <a:gd name="connsiteX80" fmla="*/ 4899070 w 8114427"/>
              <a:gd name="connsiteY80" fmla="*/ 1664395 h 5376282"/>
              <a:gd name="connsiteX81" fmla="*/ 4922976 w 8114427"/>
              <a:gd name="connsiteY81" fmla="*/ 1712207 h 5376282"/>
              <a:gd name="connsiteX82" fmla="*/ 4934929 w 8114427"/>
              <a:gd name="connsiteY82" fmla="*/ 1742089 h 5376282"/>
              <a:gd name="connsiteX83" fmla="*/ 4952858 w 8114427"/>
              <a:gd name="connsiteY83" fmla="*/ 1783924 h 5376282"/>
              <a:gd name="connsiteX84" fmla="*/ 4964811 w 8114427"/>
              <a:gd name="connsiteY84" fmla="*/ 1801854 h 5376282"/>
              <a:gd name="connsiteX85" fmla="*/ 4964811 w 8114427"/>
              <a:gd name="connsiteY85" fmla="*/ 1831736 h 5376282"/>
              <a:gd name="connsiteX86" fmla="*/ 5012623 w 8114427"/>
              <a:gd name="connsiteY86" fmla="*/ 1891501 h 5376282"/>
              <a:gd name="connsiteX87" fmla="*/ 5042505 w 8114427"/>
              <a:gd name="connsiteY87" fmla="*/ 1909430 h 5376282"/>
              <a:gd name="connsiteX88" fmla="*/ 5048481 w 8114427"/>
              <a:gd name="connsiteY88" fmla="*/ 1903454 h 5376282"/>
              <a:gd name="connsiteX89" fmla="*/ 5090317 w 8114427"/>
              <a:gd name="connsiteY89" fmla="*/ 1921383 h 5376282"/>
              <a:gd name="connsiteX90" fmla="*/ 5144105 w 8114427"/>
              <a:gd name="connsiteY90" fmla="*/ 1969195 h 5376282"/>
              <a:gd name="connsiteX91" fmla="*/ 5185940 w 8114427"/>
              <a:gd name="connsiteY91" fmla="*/ 2005054 h 5376282"/>
              <a:gd name="connsiteX92" fmla="*/ 5221799 w 8114427"/>
              <a:gd name="connsiteY92" fmla="*/ 2017007 h 5376282"/>
              <a:gd name="connsiteX93" fmla="*/ 5275587 w 8114427"/>
              <a:gd name="connsiteY93" fmla="*/ 2028960 h 5376282"/>
              <a:gd name="connsiteX94" fmla="*/ 5275587 w 8114427"/>
              <a:gd name="connsiteY94" fmla="*/ 2052866 h 5376282"/>
              <a:gd name="connsiteX95" fmla="*/ 5323399 w 8114427"/>
              <a:gd name="connsiteY95" fmla="*/ 2082748 h 5376282"/>
              <a:gd name="connsiteX96" fmla="*/ 5359258 w 8114427"/>
              <a:gd name="connsiteY96" fmla="*/ 2088724 h 5376282"/>
              <a:gd name="connsiteX97" fmla="*/ 5401093 w 8114427"/>
              <a:gd name="connsiteY97" fmla="*/ 2124583 h 5376282"/>
              <a:gd name="connsiteX98" fmla="*/ 5430976 w 8114427"/>
              <a:gd name="connsiteY98" fmla="*/ 2142513 h 5376282"/>
              <a:gd name="connsiteX99" fmla="*/ 5442929 w 8114427"/>
              <a:gd name="connsiteY99" fmla="*/ 2148489 h 5376282"/>
              <a:gd name="connsiteX100" fmla="*/ 5466834 w 8114427"/>
              <a:gd name="connsiteY100" fmla="*/ 2154466 h 5376282"/>
              <a:gd name="connsiteX101" fmla="*/ 5526599 w 8114427"/>
              <a:gd name="connsiteY101" fmla="*/ 2178372 h 5376282"/>
              <a:gd name="connsiteX102" fmla="*/ 5550505 w 8114427"/>
              <a:gd name="connsiteY102" fmla="*/ 2154466 h 5376282"/>
              <a:gd name="connsiteX103" fmla="*/ 5574411 w 8114427"/>
              <a:gd name="connsiteY103" fmla="*/ 2130560 h 5376282"/>
              <a:gd name="connsiteX104" fmla="*/ 5604293 w 8114427"/>
              <a:gd name="connsiteY104" fmla="*/ 2088724 h 5376282"/>
              <a:gd name="connsiteX105" fmla="*/ 5646129 w 8114427"/>
              <a:gd name="connsiteY105" fmla="*/ 2064819 h 5376282"/>
              <a:gd name="connsiteX106" fmla="*/ 5634176 w 8114427"/>
              <a:gd name="connsiteY106" fmla="*/ 2046889 h 5376282"/>
              <a:gd name="connsiteX107" fmla="*/ 5634176 w 8114427"/>
              <a:gd name="connsiteY107" fmla="*/ 2011030 h 5376282"/>
              <a:gd name="connsiteX108" fmla="*/ 5670034 w 8114427"/>
              <a:gd name="connsiteY108" fmla="*/ 1975172 h 5376282"/>
              <a:gd name="connsiteX109" fmla="*/ 5670034 w 8114427"/>
              <a:gd name="connsiteY109" fmla="*/ 1957242 h 5376282"/>
              <a:gd name="connsiteX110" fmla="*/ 5735776 w 8114427"/>
              <a:gd name="connsiteY110" fmla="*/ 1819783 h 5376282"/>
              <a:gd name="connsiteX111" fmla="*/ 5753705 w 8114427"/>
              <a:gd name="connsiteY111" fmla="*/ 1813807 h 5376282"/>
              <a:gd name="connsiteX112" fmla="*/ 5843352 w 8114427"/>
              <a:gd name="connsiteY112" fmla="*/ 1795877 h 5376282"/>
              <a:gd name="connsiteX113" fmla="*/ 5855305 w 8114427"/>
              <a:gd name="connsiteY113" fmla="*/ 1795877 h 5376282"/>
              <a:gd name="connsiteX114" fmla="*/ 5879210 w 8114427"/>
              <a:gd name="connsiteY114" fmla="*/ 1765996 h 5376282"/>
              <a:gd name="connsiteX115" fmla="*/ 6070456 w 8114427"/>
              <a:gd name="connsiteY115" fmla="*/ 1789901 h 5376282"/>
              <a:gd name="connsiteX116" fmla="*/ 6219869 w 8114427"/>
              <a:gd name="connsiteY116" fmla="*/ 1807830 h 5376282"/>
              <a:gd name="connsiteX117" fmla="*/ 6291586 w 8114427"/>
              <a:gd name="connsiteY117" fmla="*/ 1849666 h 5376282"/>
              <a:gd name="connsiteX118" fmla="*/ 6327444 w 8114427"/>
              <a:gd name="connsiteY118" fmla="*/ 1897477 h 5376282"/>
              <a:gd name="connsiteX119" fmla="*/ 6333421 w 8114427"/>
              <a:gd name="connsiteY119" fmla="*/ 1939313 h 5376282"/>
              <a:gd name="connsiteX120" fmla="*/ 6423067 w 8114427"/>
              <a:gd name="connsiteY120" fmla="*/ 1951266 h 5376282"/>
              <a:gd name="connsiteX121" fmla="*/ 6452950 w 8114427"/>
              <a:gd name="connsiteY121" fmla="*/ 2017007 h 5376282"/>
              <a:gd name="connsiteX122" fmla="*/ 6512713 w 8114427"/>
              <a:gd name="connsiteY122" fmla="*/ 2046889 h 5376282"/>
              <a:gd name="connsiteX123" fmla="*/ 6584431 w 8114427"/>
              <a:gd name="connsiteY123" fmla="*/ 2118606 h 5376282"/>
              <a:gd name="connsiteX124" fmla="*/ 6620289 w 8114427"/>
              <a:gd name="connsiteY124" fmla="*/ 2256065 h 5376282"/>
              <a:gd name="connsiteX125" fmla="*/ 6703960 w 8114427"/>
              <a:gd name="connsiteY125" fmla="*/ 2381572 h 5376282"/>
              <a:gd name="connsiteX126" fmla="*/ 6745795 w 8114427"/>
              <a:gd name="connsiteY126" fmla="*/ 2501101 h 5376282"/>
              <a:gd name="connsiteX127" fmla="*/ 6829465 w 8114427"/>
              <a:gd name="connsiteY127" fmla="*/ 2560866 h 5376282"/>
              <a:gd name="connsiteX128" fmla="*/ 6889229 w 8114427"/>
              <a:gd name="connsiteY128" fmla="*/ 2650512 h 5376282"/>
              <a:gd name="connsiteX129" fmla="*/ 6948993 w 8114427"/>
              <a:gd name="connsiteY129" fmla="*/ 2758089 h 5376282"/>
              <a:gd name="connsiteX130" fmla="*/ 6996805 w 8114427"/>
              <a:gd name="connsiteY130" fmla="*/ 2805900 h 5376282"/>
              <a:gd name="connsiteX131" fmla="*/ 7068521 w 8114427"/>
              <a:gd name="connsiteY131" fmla="*/ 2829806 h 5376282"/>
              <a:gd name="connsiteX132" fmla="*/ 7080473 w 8114427"/>
              <a:gd name="connsiteY132" fmla="*/ 2907501 h 5376282"/>
              <a:gd name="connsiteX133" fmla="*/ 7086450 w 8114427"/>
              <a:gd name="connsiteY133" fmla="*/ 2979218 h 5376282"/>
              <a:gd name="connsiteX134" fmla="*/ 7104378 w 8114427"/>
              <a:gd name="connsiteY134" fmla="*/ 3080819 h 5376282"/>
              <a:gd name="connsiteX135" fmla="*/ 7146214 w 8114427"/>
              <a:gd name="connsiteY135" fmla="*/ 3182419 h 5376282"/>
              <a:gd name="connsiteX136" fmla="*/ 7176095 w 8114427"/>
              <a:gd name="connsiteY136" fmla="*/ 3194372 h 5376282"/>
              <a:gd name="connsiteX137" fmla="*/ 7200002 w 8114427"/>
              <a:gd name="connsiteY137" fmla="*/ 3260112 h 5376282"/>
              <a:gd name="connsiteX138" fmla="*/ 7277694 w 8114427"/>
              <a:gd name="connsiteY138" fmla="*/ 3361711 h 5376282"/>
              <a:gd name="connsiteX139" fmla="*/ 7385271 w 8114427"/>
              <a:gd name="connsiteY139" fmla="*/ 3391593 h 5376282"/>
              <a:gd name="connsiteX140" fmla="*/ 7451012 w 8114427"/>
              <a:gd name="connsiteY140" fmla="*/ 3445381 h 5376282"/>
              <a:gd name="connsiteX141" fmla="*/ 7558588 w 8114427"/>
              <a:gd name="connsiteY141" fmla="*/ 3451357 h 5376282"/>
              <a:gd name="connsiteX142" fmla="*/ 7630305 w 8114427"/>
              <a:gd name="connsiteY142" fmla="*/ 3517097 h 5376282"/>
              <a:gd name="connsiteX143" fmla="*/ 7702023 w 8114427"/>
              <a:gd name="connsiteY143" fmla="*/ 3546980 h 5376282"/>
              <a:gd name="connsiteX144" fmla="*/ 7857410 w 8114427"/>
              <a:gd name="connsiteY144" fmla="*/ 3535026 h 5376282"/>
              <a:gd name="connsiteX145" fmla="*/ 7970962 w 8114427"/>
              <a:gd name="connsiteY145" fmla="*/ 3588814 h 5376282"/>
              <a:gd name="connsiteX146" fmla="*/ 8012796 w 8114427"/>
              <a:gd name="connsiteY146" fmla="*/ 3612720 h 5376282"/>
              <a:gd name="connsiteX147" fmla="*/ 8090490 w 8114427"/>
              <a:gd name="connsiteY147" fmla="*/ 3564909 h 5376282"/>
              <a:gd name="connsiteX148" fmla="*/ 8108418 w 8114427"/>
              <a:gd name="connsiteY148" fmla="*/ 3558932 h 5376282"/>
              <a:gd name="connsiteX149" fmla="*/ 8114394 w 8114427"/>
              <a:gd name="connsiteY149" fmla="*/ 3720296 h 5376282"/>
              <a:gd name="connsiteX150" fmla="*/ 8030724 w 8114427"/>
              <a:gd name="connsiteY150" fmla="*/ 3893614 h 5376282"/>
              <a:gd name="connsiteX151" fmla="*/ 7970960 w 8114427"/>
              <a:gd name="connsiteY151" fmla="*/ 4054978 h 5376282"/>
              <a:gd name="connsiteX152" fmla="*/ 7929124 w 8114427"/>
              <a:gd name="connsiteY152" fmla="*/ 4365754 h 5376282"/>
              <a:gd name="connsiteX153" fmla="*/ 7911195 w 8114427"/>
              <a:gd name="connsiteY153" fmla="*/ 4568954 h 5376282"/>
              <a:gd name="connsiteX154" fmla="*/ 7917171 w 8114427"/>
              <a:gd name="connsiteY154" fmla="*/ 4736295 h 5376282"/>
              <a:gd name="connsiteX155" fmla="*/ 7917171 w 8114427"/>
              <a:gd name="connsiteY155" fmla="*/ 4867777 h 5376282"/>
              <a:gd name="connsiteX156" fmla="*/ 7929124 w 8114427"/>
              <a:gd name="connsiteY156" fmla="*/ 5029141 h 5376282"/>
              <a:gd name="connsiteX157" fmla="*/ 7893266 w 8114427"/>
              <a:gd name="connsiteY157" fmla="*/ 5166599 h 5376282"/>
              <a:gd name="connsiteX158" fmla="*/ 7905219 w 8114427"/>
              <a:gd name="connsiteY158" fmla="*/ 5280152 h 5376282"/>
              <a:gd name="connsiteX159" fmla="*/ 7935101 w 8114427"/>
              <a:gd name="connsiteY159" fmla="*/ 5369799 h 5376282"/>
              <a:gd name="connsiteX160" fmla="*/ 7911195 w 8114427"/>
              <a:gd name="connsiteY160" fmla="*/ 5369798 h 5376282"/>
              <a:gd name="connsiteX161" fmla="*/ 7815571 w 8114427"/>
              <a:gd name="connsiteY161" fmla="*/ 5327962 h 5376282"/>
              <a:gd name="connsiteX162" fmla="*/ 7725924 w 8114427"/>
              <a:gd name="connsiteY162" fmla="*/ 5286127 h 5376282"/>
              <a:gd name="connsiteX163" fmla="*/ 7678113 w 8114427"/>
              <a:gd name="connsiteY163" fmla="*/ 5292104 h 5376282"/>
              <a:gd name="connsiteX164" fmla="*/ 7546631 w 8114427"/>
              <a:gd name="connsiteY164" fmla="*/ 5298081 h 5376282"/>
              <a:gd name="connsiteX165" fmla="*/ 7474913 w 8114427"/>
              <a:gd name="connsiteY165" fmla="*/ 5310034 h 5376282"/>
              <a:gd name="connsiteX166" fmla="*/ 7445031 w 8114427"/>
              <a:gd name="connsiteY166" fmla="*/ 5339916 h 5376282"/>
              <a:gd name="connsiteX167" fmla="*/ 7259760 w 8114427"/>
              <a:gd name="connsiteY167" fmla="*/ 5298080 h 5376282"/>
              <a:gd name="connsiteX168" fmla="*/ 7214129 w 8114427"/>
              <a:gd name="connsiteY168" fmla="*/ 5192855 h 5376282"/>
              <a:gd name="connsiteX169" fmla="*/ 7179460 w 8114427"/>
              <a:gd name="connsiteY169" fmla="*/ 5214524 h 5376282"/>
              <a:gd name="connsiteX170" fmla="*/ 7144791 w 8114427"/>
              <a:gd name="connsiteY170" fmla="*/ 5179854 h 5376282"/>
              <a:gd name="connsiteX171" fmla="*/ 7127456 w 8114427"/>
              <a:gd name="connsiteY171" fmla="*/ 5218856 h 5376282"/>
              <a:gd name="connsiteX172" fmla="*/ 6915107 w 8114427"/>
              <a:gd name="connsiteY172" fmla="*/ 5145184 h 5376282"/>
              <a:gd name="connsiteX173" fmla="*/ 6893439 w 8114427"/>
              <a:gd name="connsiteY173" fmla="*/ 5097514 h 5376282"/>
              <a:gd name="connsiteX174" fmla="*/ 6941109 w 8114427"/>
              <a:gd name="connsiteY174" fmla="*/ 5054178 h 5376282"/>
              <a:gd name="connsiteX175" fmla="*/ 6906440 w 8114427"/>
              <a:gd name="connsiteY175" fmla="*/ 4976172 h 5376282"/>
              <a:gd name="connsiteX176" fmla="*/ 6863104 w 8114427"/>
              <a:gd name="connsiteY176" fmla="*/ 4980506 h 5376282"/>
              <a:gd name="connsiteX177" fmla="*/ 6880438 w 8114427"/>
              <a:gd name="connsiteY177" fmla="*/ 4928502 h 5376282"/>
              <a:gd name="connsiteX178" fmla="*/ 6780764 w 8114427"/>
              <a:gd name="connsiteY178" fmla="*/ 4928502 h 5376282"/>
              <a:gd name="connsiteX179" fmla="*/ 6750429 w 8114427"/>
              <a:gd name="connsiteY179" fmla="*/ 4958837 h 5376282"/>
              <a:gd name="connsiteX180" fmla="*/ 6715759 w 8114427"/>
              <a:gd name="connsiteY180" fmla="*/ 4950170 h 5376282"/>
              <a:gd name="connsiteX181" fmla="*/ 6702758 w 8114427"/>
              <a:gd name="connsiteY181" fmla="*/ 4915501 h 5376282"/>
              <a:gd name="connsiteX182" fmla="*/ 6698424 w 8114427"/>
              <a:gd name="connsiteY182" fmla="*/ 4824495 h 5376282"/>
              <a:gd name="connsiteX183" fmla="*/ 6681090 w 8114427"/>
              <a:gd name="connsiteY183" fmla="*/ 4729155 h 5376282"/>
              <a:gd name="connsiteX184" fmla="*/ 6685423 w 8114427"/>
              <a:gd name="connsiteY184" fmla="*/ 4659816 h 5376282"/>
              <a:gd name="connsiteX185" fmla="*/ 6620418 w 8114427"/>
              <a:gd name="connsiteY185" fmla="*/ 4573142 h 5376282"/>
              <a:gd name="connsiteX186" fmla="*/ 6624753 w 8114427"/>
              <a:gd name="connsiteY186" fmla="*/ 4425798 h 5376282"/>
              <a:gd name="connsiteX187" fmla="*/ 6529412 w 8114427"/>
              <a:gd name="connsiteY187" fmla="*/ 4304457 h 5376282"/>
              <a:gd name="connsiteX188" fmla="*/ 6494743 w 8114427"/>
              <a:gd name="connsiteY188" fmla="*/ 4261120 h 5376282"/>
              <a:gd name="connsiteX189" fmla="*/ 6438406 w 8114427"/>
              <a:gd name="connsiteY189" fmla="*/ 4274121 h 5376282"/>
              <a:gd name="connsiteX190" fmla="*/ 6395069 w 8114427"/>
              <a:gd name="connsiteY190" fmla="*/ 4252453 h 5376282"/>
              <a:gd name="connsiteX191" fmla="*/ 6356067 w 8114427"/>
              <a:gd name="connsiteY191" fmla="*/ 4174447 h 5376282"/>
              <a:gd name="connsiteX192" fmla="*/ 6299729 w 8114427"/>
              <a:gd name="connsiteY192" fmla="*/ 4183114 h 5376282"/>
              <a:gd name="connsiteX193" fmla="*/ 6243391 w 8114427"/>
              <a:gd name="connsiteY193" fmla="*/ 4204783 h 5376282"/>
              <a:gd name="connsiteX194" fmla="*/ 6165385 w 8114427"/>
              <a:gd name="connsiteY194" fmla="*/ 4209116 h 5376282"/>
              <a:gd name="connsiteX195" fmla="*/ 6161052 w 8114427"/>
              <a:gd name="connsiteY195" fmla="*/ 4174447 h 5376282"/>
              <a:gd name="connsiteX196" fmla="*/ 6182721 w 8114427"/>
              <a:gd name="connsiteY196" fmla="*/ 4165779 h 5376282"/>
              <a:gd name="connsiteX197" fmla="*/ 6139384 w 8114427"/>
              <a:gd name="connsiteY197" fmla="*/ 4126776 h 5376282"/>
              <a:gd name="connsiteX198" fmla="*/ 6100381 w 8114427"/>
              <a:gd name="connsiteY198" fmla="*/ 4113776 h 5376282"/>
              <a:gd name="connsiteX199" fmla="*/ 6018041 w 8114427"/>
              <a:gd name="connsiteY199" fmla="*/ 4035770 h 5376282"/>
              <a:gd name="connsiteX200" fmla="*/ 5840362 w 8114427"/>
              <a:gd name="connsiteY200" fmla="*/ 4014102 h 5376282"/>
              <a:gd name="connsiteX201" fmla="*/ 5788357 w 8114427"/>
              <a:gd name="connsiteY201" fmla="*/ 4027103 h 5376282"/>
              <a:gd name="connsiteX202" fmla="*/ 5736354 w 8114427"/>
              <a:gd name="connsiteY202" fmla="*/ 4035771 h 5376282"/>
              <a:gd name="connsiteX203" fmla="*/ 5745022 w 8114427"/>
              <a:gd name="connsiteY203" fmla="*/ 4079107 h 5376282"/>
              <a:gd name="connsiteX204" fmla="*/ 5801360 w 8114427"/>
              <a:gd name="connsiteY204" fmla="*/ 4157112 h 5376282"/>
              <a:gd name="connsiteX205" fmla="*/ 5801359 w 8114427"/>
              <a:gd name="connsiteY205" fmla="*/ 4339126 h 5376282"/>
              <a:gd name="connsiteX206" fmla="*/ 5675683 w 8114427"/>
              <a:gd name="connsiteY206" fmla="*/ 4365128 h 5376282"/>
              <a:gd name="connsiteX207" fmla="*/ 5558675 w 8114427"/>
              <a:gd name="connsiteY207" fmla="*/ 4352126 h 5376282"/>
              <a:gd name="connsiteX208" fmla="*/ 5467668 w 8114427"/>
              <a:gd name="connsiteY208" fmla="*/ 4330458 h 5376282"/>
              <a:gd name="connsiteX209" fmla="*/ 5406997 w 8114427"/>
              <a:gd name="connsiteY209" fmla="*/ 4352127 h 5376282"/>
              <a:gd name="connsiteX210" fmla="*/ 5359327 w 8114427"/>
              <a:gd name="connsiteY210" fmla="*/ 4399797 h 5376282"/>
              <a:gd name="connsiteX211" fmla="*/ 5298656 w 8114427"/>
              <a:gd name="connsiteY211" fmla="*/ 4443134 h 5376282"/>
              <a:gd name="connsiteX212" fmla="*/ 5272654 w 8114427"/>
              <a:gd name="connsiteY212" fmla="*/ 4486469 h 5376282"/>
              <a:gd name="connsiteX213" fmla="*/ 5198982 w 8114427"/>
              <a:gd name="connsiteY213" fmla="*/ 4521139 h 5376282"/>
              <a:gd name="connsiteX214" fmla="*/ 5203315 w 8114427"/>
              <a:gd name="connsiteY214" fmla="*/ 4577477 h 5376282"/>
              <a:gd name="connsiteX215" fmla="*/ 5185981 w 8114427"/>
              <a:gd name="connsiteY215" fmla="*/ 4616479 h 5376282"/>
              <a:gd name="connsiteX216" fmla="*/ 5190315 w 8114427"/>
              <a:gd name="connsiteY216" fmla="*/ 4677150 h 5376282"/>
              <a:gd name="connsiteX217" fmla="*/ 5216316 w 8114427"/>
              <a:gd name="connsiteY217" fmla="*/ 4737821 h 5376282"/>
              <a:gd name="connsiteX218" fmla="*/ 5164312 w 8114427"/>
              <a:gd name="connsiteY218" fmla="*/ 4733488 h 5376282"/>
              <a:gd name="connsiteX219" fmla="*/ 5138311 w 8114427"/>
              <a:gd name="connsiteY219" fmla="*/ 4776824 h 5376282"/>
              <a:gd name="connsiteX220" fmla="*/ 5073306 w 8114427"/>
              <a:gd name="connsiteY220" fmla="*/ 4824494 h 5376282"/>
              <a:gd name="connsiteX221" fmla="*/ 5073306 w 8114427"/>
              <a:gd name="connsiteY221" fmla="*/ 4941503 h 5376282"/>
              <a:gd name="connsiteX222" fmla="*/ 5042970 w 8114427"/>
              <a:gd name="connsiteY222" fmla="*/ 4971838 h 5376282"/>
              <a:gd name="connsiteX223" fmla="*/ 5016969 w 8114427"/>
              <a:gd name="connsiteY223" fmla="*/ 5231857 h 5376282"/>
              <a:gd name="connsiteX224" fmla="*/ 4973633 w 8114427"/>
              <a:gd name="connsiteY224" fmla="*/ 5366201 h 5376282"/>
              <a:gd name="connsiteX225" fmla="*/ 4947631 w 8114427"/>
              <a:gd name="connsiteY225" fmla="*/ 5309863 h 5376282"/>
              <a:gd name="connsiteX226" fmla="*/ 4886959 w 8114427"/>
              <a:gd name="connsiteY226" fmla="*/ 5318530 h 5376282"/>
              <a:gd name="connsiteX227" fmla="*/ 4808953 w 8114427"/>
              <a:gd name="connsiteY227" fmla="*/ 5288195 h 5376282"/>
              <a:gd name="connsiteX228" fmla="*/ 4813287 w 8114427"/>
              <a:gd name="connsiteY228" fmla="*/ 5223190 h 5376282"/>
              <a:gd name="connsiteX229" fmla="*/ 4765617 w 8114427"/>
              <a:gd name="connsiteY229" fmla="*/ 5205855 h 5376282"/>
              <a:gd name="connsiteX230" fmla="*/ 4665944 w 8114427"/>
              <a:gd name="connsiteY230" fmla="*/ 5249192 h 5376282"/>
              <a:gd name="connsiteX231" fmla="*/ 4657276 w 8114427"/>
              <a:gd name="connsiteY231" fmla="*/ 5197189 h 5376282"/>
              <a:gd name="connsiteX232" fmla="*/ 4700612 w 8114427"/>
              <a:gd name="connsiteY232" fmla="*/ 5136518 h 5376282"/>
              <a:gd name="connsiteX233" fmla="*/ 4665943 w 8114427"/>
              <a:gd name="connsiteY233" fmla="*/ 5062846 h 5376282"/>
              <a:gd name="connsiteX234" fmla="*/ 4587937 w 8114427"/>
              <a:gd name="connsiteY234" fmla="*/ 5015175 h 5376282"/>
              <a:gd name="connsiteX235" fmla="*/ 4488263 w 8114427"/>
              <a:gd name="connsiteY235" fmla="*/ 5006508 h 5376282"/>
              <a:gd name="connsiteX236" fmla="*/ 4457927 w 8114427"/>
              <a:gd name="connsiteY236" fmla="*/ 5015175 h 5376282"/>
              <a:gd name="connsiteX237" fmla="*/ 4462261 w 8114427"/>
              <a:gd name="connsiteY237" fmla="*/ 5067178 h 5376282"/>
              <a:gd name="connsiteX238" fmla="*/ 4388589 w 8114427"/>
              <a:gd name="connsiteY238" fmla="*/ 5114849 h 5376282"/>
              <a:gd name="connsiteX239" fmla="*/ 4462261 w 8114427"/>
              <a:gd name="connsiteY239" fmla="*/ 5266528 h 5376282"/>
              <a:gd name="connsiteX240" fmla="*/ 4405924 w 8114427"/>
              <a:gd name="connsiteY240" fmla="*/ 5266528 h 5376282"/>
              <a:gd name="connsiteX241" fmla="*/ 4384256 w 8114427"/>
              <a:gd name="connsiteY241" fmla="*/ 5262193 h 5376282"/>
              <a:gd name="connsiteX242" fmla="*/ 4349588 w 8114427"/>
              <a:gd name="connsiteY242" fmla="*/ 5262193 h 5376282"/>
              <a:gd name="connsiteX243" fmla="*/ 4340919 w 8114427"/>
              <a:gd name="connsiteY243" fmla="*/ 5270860 h 5376282"/>
              <a:gd name="connsiteX244" fmla="*/ 4210910 w 8114427"/>
              <a:gd name="connsiteY244" fmla="*/ 5097514 h 5376282"/>
              <a:gd name="connsiteX245" fmla="*/ 4059232 w 8114427"/>
              <a:gd name="connsiteY245" fmla="*/ 4915502 h 5376282"/>
              <a:gd name="connsiteX246" fmla="*/ 4033230 w 8114427"/>
              <a:gd name="connsiteY246" fmla="*/ 4919835 h 5376282"/>
              <a:gd name="connsiteX247" fmla="*/ 3985560 w 8114427"/>
              <a:gd name="connsiteY247" fmla="*/ 4798492 h 5376282"/>
              <a:gd name="connsiteX248" fmla="*/ 3881553 w 8114427"/>
              <a:gd name="connsiteY248" fmla="*/ 4690151 h 5376282"/>
              <a:gd name="connsiteX249" fmla="*/ 3838216 w 8114427"/>
              <a:gd name="connsiteY249" fmla="*/ 4586143 h 5376282"/>
              <a:gd name="connsiteX250" fmla="*/ 3755877 w 8114427"/>
              <a:gd name="connsiteY250" fmla="*/ 4490803 h 5376282"/>
              <a:gd name="connsiteX251" fmla="*/ 3569530 w 8114427"/>
              <a:gd name="connsiteY251" fmla="*/ 4334792 h 5376282"/>
              <a:gd name="connsiteX252" fmla="*/ 3465522 w 8114427"/>
              <a:gd name="connsiteY252" fmla="*/ 4243785 h 5376282"/>
              <a:gd name="connsiteX253" fmla="*/ 3391850 w 8114427"/>
              <a:gd name="connsiteY253" fmla="*/ 4161446 h 5376282"/>
              <a:gd name="connsiteX254" fmla="*/ 3365848 w 8114427"/>
              <a:gd name="connsiteY254" fmla="*/ 4096441 h 5376282"/>
              <a:gd name="connsiteX255" fmla="*/ 3296510 w 8114427"/>
              <a:gd name="connsiteY255" fmla="*/ 4035770 h 5376282"/>
              <a:gd name="connsiteX256" fmla="*/ 3279175 w 8114427"/>
              <a:gd name="connsiteY256" fmla="*/ 3966432 h 5376282"/>
              <a:gd name="connsiteX257" fmla="*/ 3248839 w 8114427"/>
              <a:gd name="connsiteY257" fmla="*/ 3936096 h 5376282"/>
              <a:gd name="connsiteX258" fmla="*/ 3240172 w 8114427"/>
              <a:gd name="connsiteY258" fmla="*/ 3905760 h 5376282"/>
              <a:gd name="connsiteX259" fmla="*/ 3114497 w 8114427"/>
              <a:gd name="connsiteY259" fmla="*/ 3797419 h 5376282"/>
              <a:gd name="connsiteX260" fmla="*/ 2980153 w 8114427"/>
              <a:gd name="connsiteY260" fmla="*/ 3758416 h 5376282"/>
              <a:gd name="connsiteX261" fmla="*/ 2923815 w 8114427"/>
              <a:gd name="connsiteY261" fmla="*/ 3697746 h 5376282"/>
              <a:gd name="connsiteX262" fmla="*/ 2867480 w 8114427"/>
              <a:gd name="connsiteY262" fmla="*/ 3650075 h 5376282"/>
              <a:gd name="connsiteX263" fmla="*/ 2806810 w 8114427"/>
              <a:gd name="connsiteY263" fmla="*/ 3637074 h 5376282"/>
              <a:gd name="connsiteX264" fmla="*/ 2798142 w 8114427"/>
              <a:gd name="connsiteY264" fmla="*/ 3524399 h 5376282"/>
              <a:gd name="connsiteX265" fmla="*/ 2798143 w 8114427"/>
              <a:gd name="connsiteY265" fmla="*/ 3463728 h 5376282"/>
              <a:gd name="connsiteX266" fmla="*/ 2884816 w 8114427"/>
              <a:gd name="connsiteY266" fmla="*/ 3351053 h 5376282"/>
              <a:gd name="connsiteX267" fmla="*/ 2880504 w 8114427"/>
              <a:gd name="connsiteY267" fmla="*/ 3250100 h 5376282"/>
              <a:gd name="connsiteX268" fmla="*/ 2810649 w 8114427"/>
              <a:gd name="connsiteY268" fmla="*/ 3120674 h 5376282"/>
              <a:gd name="connsiteX269" fmla="*/ 2719113 w 8114427"/>
              <a:gd name="connsiteY269" fmla="*/ 3110284 h 5376282"/>
              <a:gd name="connsiteX270" fmla="*/ 2659973 w 8114427"/>
              <a:gd name="connsiteY270" fmla="*/ 3080958 h 5376282"/>
              <a:gd name="connsiteX0" fmla="*/ 2438490 w 8114427"/>
              <a:gd name="connsiteY0" fmla="*/ 4948798 h 5376282"/>
              <a:gd name="connsiteX1" fmla="*/ 2053231 w 8114427"/>
              <a:gd name="connsiteY1" fmla="*/ 4342544 h 5376282"/>
              <a:gd name="connsiteX2" fmla="*/ 1888925 w 8114427"/>
              <a:gd name="connsiteY2" fmla="*/ 4209194 h 5376282"/>
              <a:gd name="connsiteX3" fmla="*/ 1779387 w 8114427"/>
              <a:gd name="connsiteY3" fmla="*/ 4059175 h 5376282"/>
              <a:gd name="connsiteX4" fmla="*/ 1703188 w 8114427"/>
              <a:gd name="connsiteY4" fmla="*/ 4056794 h 5376282"/>
              <a:gd name="connsiteX5" fmla="*/ 1646037 w 8114427"/>
              <a:gd name="connsiteY5" fmla="*/ 3937731 h 5376282"/>
              <a:gd name="connsiteX6" fmla="*/ 1524594 w 8114427"/>
              <a:gd name="connsiteY6" fmla="*/ 3906776 h 5376282"/>
              <a:gd name="connsiteX7" fmla="*/ 1450773 w 8114427"/>
              <a:gd name="connsiteY7" fmla="*/ 3161445 h 5376282"/>
              <a:gd name="connsiteX8" fmla="*/ 1300755 w 8114427"/>
              <a:gd name="connsiteY8" fmla="*/ 3020950 h 5376282"/>
              <a:gd name="connsiteX9" fmla="*/ 1222175 w 8114427"/>
              <a:gd name="connsiteY9" fmla="*/ 2947132 h 5376282"/>
              <a:gd name="connsiteX10" fmla="*/ 1286468 w 8114427"/>
              <a:gd name="connsiteY10" fmla="*/ 2849501 h 5376282"/>
              <a:gd name="connsiteX11" fmla="*/ 1117399 w 8114427"/>
              <a:gd name="connsiteY11" fmla="*/ 2882837 h 5376282"/>
              <a:gd name="connsiteX12" fmla="*/ 1048343 w 8114427"/>
              <a:gd name="connsiteY12" fmla="*/ 2916176 h 5376282"/>
              <a:gd name="connsiteX13" fmla="*/ 903086 w 8114427"/>
              <a:gd name="connsiteY13" fmla="*/ 2778063 h 5376282"/>
              <a:gd name="connsiteX14" fmla="*/ 845937 w 8114427"/>
              <a:gd name="connsiteY14" fmla="*/ 2687575 h 5376282"/>
              <a:gd name="connsiteX15" fmla="*/ 714968 w 8114427"/>
              <a:gd name="connsiteY15" fmla="*/ 2630426 h 5376282"/>
              <a:gd name="connsiteX16" fmla="*/ 703062 w 8114427"/>
              <a:gd name="connsiteY16" fmla="*/ 2544701 h 5376282"/>
              <a:gd name="connsiteX17" fmla="*/ 598286 w 8114427"/>
              <a:gd name="connsiteY17" fmla="*/ 2423257 h 5376282"/>
              <a:gd name="connsiteX18" fmla="*/ 476843 w 8114427"/>
              <a:gd name="connsiteY18" fmla="*/ 2287526 h 5376282"/>
              <a:gd name="connsiteX19" fmla="*/ 622100 w 8114427"/>
              <a:gd name="connsiteY19" fmla="*/ 2330388 h 5376282"/>
              <a:gd name="connsiteX20" fmla="*/ 719731 w 8114427"/>
              <a:gd name="connsiteY20" fmla="*/ 2366107 h 5376282"/>
              <a:gd name="connsiteX21" fmla="*/ 829268 w 8114427"/>
              <a:gd name="connsiteY21" fmla="*/ 2330388 h 5376282"/>
              <a:gd name="connsiteX22" fmla="*/ 933092 w 8114427"/>
              <a:gd name="connsiteY22" fmla="*/ 2462308 h 5376282"/>
              <a:gd name="connsiteX23" fmla="*/ 979286 w 8114427"/>
              <a:gd name="connsiteY23" fmla="*/ 2406588 h 5376282"/>
              <a:gd name="connsiteX24" fmla="*/ 895943 w 8114427"/>
              <a:gd name="connsiteY24" fmla="*/ 2383251 h 5376282"/>
              <a:gd name="connsiteX25" fmla="*/ 897848 w 8114427"/>
              <a:gd name="connsiteY25" fmla="*/ 2294669 h 5376282"/>
              <a:gd name="connsiteX26" fmla="*/ 953093 w 8114427"/>
              <a:gd name="connsiteY26" fmla="*/ 2040828 h 5376282"/>
              <a:gd name="connsiteX27" fmla="*/ 882262 w 8114427"/>
              <a:gd name="connsiteY27" fmla="*/ 1952938 h 5376282"/>
              <a:gd name="connsiteX28" fmla="*/ 819649 w 8114427"/>
              <a:gd name="connsiteY28" fmla="*/ 1842296 h 5376282"/>
              <a:gd name="connsiteX29" fmla="*/ 724892 w 8114427"/>
              <a:gd name="connsiteY29" fmla="*/ 1694990 h 5376282"/>
              <a:gd name="connsiteX30" fmla="*/ 582758 w 8114427"/>
              <a:gd name="connsiteY30" fmla="*/ 1570351 h 5376282"/>
              <a:gd name="connsiteX31" fmla="*/ 490044 w 8114427"/>
              <a:gd name="connsiteY31" fmla="*/ 1461969 h 5376282"/>
              <a:gd name="connsiteX32" fmla="*/ 398787 w 8114427"/>
              <a:gd name="connsiteY32" fmla="*/ 1377494 h 5376282"/>
              <a:gd name="connsiteX33" fmla="*/ 373643 w 8114427"/>
              <a:gd name="connsiteY33" fmla="*/ 1258831 h 5376282"/>
              <a:gd name="connsiteX34" fmla="*/ 379402 w 8114427"/>
              <a:gd name="connsiteY34" fmla="*/ 1151904 h 5376282"/>
              <a:gd name="connsiteX35" fmla="*/ 343327 w 8114427"/>
              <a:gd name="connsiteY35" fmla="*/ 1054238 h 5376282"/>
              <a:gd name="connsiteX36" fmla="*/ 302947 w 8114427"/>
              <a:gd name="connsiteY36" fmla="*/ 996082 h 5376282"/>
              <a:gd name="connsiteX37" fmla="*/ 307902 w 8114427"/>
              <a:gd name="connsiteY37" fmla="*/ 860731 h 5376282"/>
              <a:gd name="connsiteX38" fmla="*/ 218162 w 8114427"/>
              <a:gd name="connsiteY38" fmla="*/ 767429 h 5376282"/>
              <a:gd name="connsiteX39" fmla="*/ 238786 w 8114427"/>
              <a:gd name="connsiteY39" fmla="*/ 673694 h 5376282"/>
              <a:gd name="connsiteX40" fmla="*/ 131859 w 8114427"/>
              <a:gd name="connsiteY40" fmla="*/ 414074 h 5376282"/>
              <a:gd name="connsiteX41" fmla="*/ 179454 w 8114427"/>
              <a:gd name="connsiteY41" fmla="*/ 360503 h 5376282"/>
              <a:gd name="connsiteX42" fmla="*/ 91696 w 8114427"/>
              <a:gd name="connsiteY42" fmla="*/ 241499 h 5376282"/>
              <a:gd name="connsiteX43" fmla="*/ 44535 w 8114427"/>
              <a:gd name="connsiteY43" fmla="*/ 106364 h 5376282"/>
              <a:gd name="connsiteX44" fmla="*/ 73903 w 8114427"/>
              <a:gd name="connsiteY44" fmla="*/ 3029 h 5376282"/>
              <a:gd name="connsiteX45" fmla="*/ 914999 w 8114427"/>
              <a:gd name="connsiteY45" fmla="*/ 32694 h 5376282"/>
              <a:gd name="connsiteX46" fmla="*/ 985387 w 8114427"/>
              <a:gd name="connsiteY46" fmla="*/ 86035 h 5376282"/>
              <a:gd name="connsiteX47" fmla="*/ 1040724 w 8114427"/>
              <a:gd name="connsiteY47" fmla="*/ 212028 h 5376282"/>
              <a:gd name="connsiteX48" fmla="*/ 2217091 w 8114427"/>
              <a:gd name="connsiteY48" fmla="*/ 808490 h 5376282"/>
              <a:gd name="connsiteX49" fmla="*/ 2789562 w 8114427"/>
              <a:gd name="connsiteY49" fmla="*/ 907056 h 5376282"/>
              <a:gd name="connsiteX50" fmla="*/ 3280035 w 8114427"/>
              <a:gd name="connsiteY50" fmla="*/ 953195 h 5376282"/>
              <a:gd name="connsiteX51" fmla="*/ 3494599 w 8114427"/>
              <a:gd name="connsiteY51" fmla="*/ 977101 h 5376282"/>
              <a:gd name="connsiteX52" fmla="*/ 3506552 w 8114427"/>
              <a:gd name="connsiteY52" fmla="*/ 977101 h 5376282"/>
              <a:gd name="connsiteX53" fmla="*/ 3518505 w 8114427"/>
              <a:gd name="connsiteY53" fmla="*/ 779877 h 5376282"/>
              <a:gd name="connsiteX54" fmla="*/ 3518505 w 8114427"/>
              <a:gd name="connsiteY54" fmla="*/ 773901 h 5376282"/>
              <a:gd name="connsiteX55" fmla="*/ 3655964 w 8114427"/>
              <a:gd name="connsiteY55" fmla="*/ 773901 h 5376282"/>
              <a:gd name="connsiteX56" fmla="*/ 4205799 w 8114427"/>
              <a:gd name="connsiteY56" fmla="*/ 821713 h 5376282"/>
              <a:gd name="connsiteX57" fmla="*/ 4241658 w 8114427"/>
              <a:gd name="connsiteY57" fmla="*/ 821713 h 5376282"/>
              <a:gd name="connsiteX58" fmla="*/ 4271540 w 8114427"/>
              <a:gd name="connsiteY58" fmla="*/ 851595 h 5376282"/>
              <a:gd name="connsiteX59" fmla="*/ 4295446 w 8114427"/>
              <a:gd name="connsiteY59" fmla="*/ 905383 h 5376282"/>
              <a:gd name="connsiteX60" fmla="*/ 4301423 w 8114427"/>
              <a:gd name="connsiteY60" fmla="*/ 953195 h 5376282"/>
              <a:gd name="connsiteX61" fmla="*/ 4343258 w 8114427"/>
              <a:gd name="connsiteY61" fmla="*/ 1001007 h 5376282"/>
              <a:gd name="connsiteX62" fmla="*/ 4408999 w 8114427"/>
              <a:gd name="connsiteY62" fmla="*/ 1012960 h 5376282"/>
              <a:gd name="connsiteX63" fmla="*/ 4462787 w 8114427"/>
              <a:gd name="connsiteY63" fmla="*/ 1060772 h 5376282"/>
              <a:gd name="connsiteX64" fmla="*/ 4504623 w 8114427"/>
              <a:gd name="connsiteY64" fmla="*/ 1114560 h 5376282"/>
              <a:gd name="connsiteX65" fmla="*/ 4558411 w 8114427"/>
              <a:gd name="connsiteY65" fmla="*/ 1168348 h 5376282"/>
              <a:gd name="connsiteX66" fmla="*/ 4576340 w 8114427"/>
              <a:gd name="connsiteY66" fmla="*/ 1198230 h 5376282"/>
              <a:gd name="connsiteX67" fmla="*/ 4630129 w 8114427"/>
              <a:gd name="connsiteY67" fmla="*/ 1246042 h 5376282"/>
              <a:gd name="connsiteX68" fmla="*/ 4683917 w 8114427"/>
              <a:gd name="connsiteY68" fmla="*/ 1293854 h 5376282"/>
              <a:gd name="connsiteX69" fmla="*/ 4689893 w 8114427"/>
              <a:gd name="connsiteY69" fmla="*/ 1293854 h 5376282"/>
              <a:gd name="connsiteX70" fmla="*/ 4749658 w 8114427"/>
              <a:gd name="connsiteY70" fmla="*/ 1311783 h 5376282"/>
              <a:gd name="connsiteX71" fmla="*/ 4791493 w 8114427"/>
              <a:gd name="connsiteY71" fmla="*/ 1365572 h 5376282"/>
              <a:gd name="connsiteX72" fmla="*/ 4797470 w 8114427"/>
              <a:gd name="connsiteY72" fmla="*/ 1377524 h 5376282"/>
              <a:gd name="connsiteX73" fmla="*/ 4821376 w 8114427"/>
              <a:gd name="connsiteY73" fmla="*/ 1401430 h 5376282"/>
              <a:gd name="connsiteX74" fmla="*/ 4845281 w 8114427"/>
              <a:gd name="connsiteY74" fmla="*/ 1443266 h 5376282"/>
              <a:gd name="connsiteX75" fmla="*/ 4851258 w 8114427"/>
              <a:gd name="connsiteY75" fmla="*/ 1491077 h 5376282"/>
              <a:gd name="connsiteX76" fmla="*/ 4863211 w 8114427"/>
              <a:gd name="connsiteY76" fmla="*/ 1514983 h 5376282"/>
              <a:gd name="connsiteX77" fmla="*/ 4887117 w 8114427"/>
              <a:gd name="connsiteY77" fmla="*/ 1544866 h 5376282"/>
              <a:gd name="connsiteX78" fmla="*/ 4911023 w 8114427"/>
              <a:gd name="connsiteY78" fmla="*/ 1580724 h 5376282"/>
              <a:gd name="connsiteX79" fmla="*/ 4922976 w 8114427"/>
              <a:gd name="connsiteY79" fmla="*/ 1610607 h 5376282"/>
              <a:gd name="connsiteX80" fmla="*/ 4899070 w 8114427"/>
              <a:gd name="connsiteY80" fmla="*/ 1664395 h 5376282"/>
              <a:gd name="connsiteX81" fmla="*/ 4922976 w 8114427"/>
              <a:gd name="connsiteY81" fmla="*/ 1712207 h 5376282"/>
              <a:gd name="connsiteX82" fmla="*/ 4934929 w 8114427"/>
              <a:gd name="connsiteY82" fmla="*/ 1742089 h 5376282"/>
              <a:gd name="connsiteX83" fmla="*/ 4952858 w 8114427"/>
              <a:gd name="connsiteY83" fmla="*/ 1783924 h 5376282"/>
              <a:gd name="connsiteX84" fmla="*/ 4964811 w 8114427"/>
              <a:gd name="connsiteY84" fmla="*/ 1801854 h 5376282"/>
              <a:gd name="connsiteX85" fmla="*/ 4964811 w 8114427"/>
              <a:gd name="connsiteY85" fmla="*/ 1831736 h 5376282"/>
              <a:gd name="connsiteX86" fmla="*/ 5012623 w 8114427"/>
              <a:gd name="connsiteY86" fmla="*/ 1891501 h 5376282"/>
              <a:gd name="connsiteX87" fmla="*/ 5042505 w 8114427"/>
              <a:gd name="connsiteY87" fmla="*/ 1909430 h 5376282"/>
              <a:gd name="connsiteX88" fmla="*/ 5048481 w 8114427"/>
              <a:gd name="connsiteY88" fmla="*/ 1903454 h 5376282"/>
              <a:gd name="connsiteX89" fmla="*/ 5090317 w 8114427"/>
              <a:gd name="connsiteY89" fmla="*/ 1921383 h 5376282"/>
              <a:gd name="connsiteX90" fmla="*/ 5144105 w 8114427"/>
              <a:gd name="connsiteY90" fmla="*/ 1969195 h 5376282"/>
              <a:gd name="connsiteX91" fmla="*/ 5185940 w 8114427"/>
              <a:gd name="connsiteY91" fmla="*/ 2005054 h 5376282"/>
              <a:gd name="connsiteX92" fmla="*/ 5221799 w 8114427"/>
              <a:gd name="connsiteY92" fmla="*/ 2017007 h 5376282"/>
              <a:gd name="connsiteX93" fmla="*/ 5275587 w 8114427"/>
              <a:gd name="connsiteY93" fmla="*/ 2028960 h 5376282"/>
              <a:gd name="connsiteX94" fmla="*/ 5275587 w 8114427"/>
              <a:gd name="connsiteY94" fmla="*/ 2052866 h 5376282"/>
              <a:gd name="connsiteX95" fmla="*/ 5323399 w 8114427"/>
              <a:gd name="connsiteY95" fmla="*/ 2082748 h 5376282"/>
              <a:gd name="connsiteX96" fmla="*/ 5359258 w 8114427"/>
              <a:gd name="connsiteY96" fmla="*/ 2088724 h 5376282"/>
              <a:gd name="connsiteX97" fmla="*/ 5401093 w 8114427"/>
              <a:gd name="connsiteY97" fmla="*/ 2124583 h 5376282"/>
              <a:gd name="connsiteX98" fmla="*/ 5430976 w 8114427"/>
              <a:gd name="connsiteY98" fmla="*/ 2142513 h 5376282"/>
              <a:gd name="connsiteX99" fmla="*/ 5442929 w 8114427"/>
              <a:gd name="connsiteY99" fmla="*/ 2148489 h 5376282"/>
              <a:gd name="connsiteX100" fmla="*/ 5466834 w 8114427"/>
              <a:gd name="connsiteY100" fmla="*/ 2154466 h 5376282"/>
              <a:gd name="connsiteX101" fmla="*/ 5526599 w 8114427"/>
              <a:gd name="connsiteY101" fmla="*/ 2178372 h 5376282"/>
              <a:gd name="connsiteX102" fmla="*/ 5550505 w 8114427"/>
              <a:gd name="connsiteY102" fmla="*/ 2154466 h 5376282"/>
              <a:gd name="connsiteX103" fmla="*/ 5574411 w 8114427"/>
              <a:gd name="connsiteY103" fmla="*/ 2130560 h 5376282"/>
              <a:gd name="connsiteX104" fmla="*/ 5604293 w 8114427"/>
              <a:gd name="connsiteY104" fmla="*/ 2088724 h 5376282"/>
              <a:gd name="connsiteX105" fmla="*/ 5646129 w 8114427"/>
              <a:gd name="connsiteY105" fmla="*/ 2064819 h 5376282"/>
              <a:gd name="connsiteX106" fmla="*/ 5634176 w 8114427"/>
              <a:gd name="connsiteY106" fmla="*/ 2046889 h 5376282"/>
              <a:gd name="connsiteX107" fmla="*/ 5634176 w 8114427"/>
              <a:gd name="connsiteY107" fmla="*/ 2011030 h 5376282"/>
              <a:gd name="connsiteX108" fmla="*/ 5670034 w 8114427"/>
              <a:gd name="connsiteY108" fmla="*/ 1975172 h 5376282"/>
              <a:gd name="connsiteX109" fmla="*/ 5670034 w 8114427"/>
              <a:gd name="connsiteY109" fmla="*/ 1957242 h 5376282"/>
              <a:gd name="connsiteX110" fmla="*/ 5735776 w 8114427"/>
              <a:gd name="connsiteY110" fmla="*/ 1819783 h 5376282"/>
              <a:gd name="connsiteX111" fmla="*/ 5753705 w 8114427"/>
              <a:gd name="connsiteY111" fmla="*/ 1813807 h 5376282"/>
              <a:gd name="connsiteX112" fmla="*/ 5843352 w 8114427"/>
              <a:gd name="connsiteY112" fmla="*/ 1795877 h 5376282"/>
              <a:gd name="connsiteX113" fmla="*/ 5855305 w 8114427"/>
              <a:gd name="connsiteY113" fmla="*/ 1795877 h 5376282"/>
              <a:gd name="connsiteX114" fmla="*/ 5879210 w 8114427"/>
              <a:gd name="connsiteY114" fmla="*/ 1765996 h 5376282"/>
              <a:gd name="connsiteX115" fmla="*/ 6070456 w 8114427"/>
              <a:gd name="connsiteY115" fmla="*/ 1789901 h 5376282"/>
              <a:gd name="connsiteX116" fmla="*/ 6219869 w 8114427"/>
              <a:gd name="connsiteY116" fmla="*/ 1807830 h 5376282"/>
              <a:gd name="connsiteX117" fmla="*/ 6291586 w 8114427"/>
              <a:gd name="connsiteY117" fmla="*/ 1849666 h 5376282"/>
              <a:gd name="connsiteX118" fmla="*/ 6327444 w 8114427"/>
              <a:gd name="connsiteY118" fmla="*/ 1897477 h 5376282"/>
              <a:gd name="connsiteX119" fmla="*/ 6333421 w 8114427"/>
              <a:gd name="connsiteY119" fmla="*/ 1939313 h 5376282"/>
              <a:gd name="connsiteX120" fmla="*/ 6423067 w 8114427"/>
              <a:gd name="connsiteY120" fmla="*/ 1951266 h 5376282"/>
              <a:gd name="connsiteX121" fmla="*/ 6452950 w 8114427"/>
              <a:gd name="connsiteY121" fmla="*/ 2017007 h 5376282"/>
              <a:gd name="connsiteX122" fmla="*/ 6512713 w 8114427"/>
              <a:gd name="connsiteY122" fmla="*/ 2046889 h 5376282"/>
              <a:gd name="connsiteX123" fmla="*/ 6584431 w 8114427"/>
              <a:gd name="connsiteY123" fmla="*/ 2118606 h 5376282"/>
              <a:gd name="connsiteX124" fmla="*/ 6620289 w 8114427"/>
              <a:gd name="connsiteY124" fmla="*/ 2256065 h 5376282"/>
              <a:gd name="connsiteX125" fmla="*/ 6703960 w 8114427"/>
              <a:gd name="connsiteY125" fmla="*/ 2381572 h 5376282"/>
              <a:gd name="connsiteX126" fmla="*/ 6745795 w 8114427"/>
              <a:gd name="connsiteY126" fmla="*/ 2501101 h 5376282"/>
              <a:gd name="connsiteX127" fmla="*/ 6829465 w 8114427"/>
              <a:gd name="connsiteY127" fmla="*/ 2560866 h 5376282"/>
              <a:gd name="connsiteX128" fmla="*/ 6889229 w 8114427"/>
              <a:gd name="connsiteY128" fmla="*/ 2650512 h 5376282"/>
              <a:gd name="connsiteX129" fmla="*/ 6948993 w 8114427"/>
              <a:gd name="connsiteY129" fmla="*/ 2758089 h 5376282"/>
              <a:gd name="connsiteX130" fmla="*/ 6996805 w 8114427"/>
              <a:gd name="connsiteY130" fmla="*/ 2805900 h 5376282"/>
              <a:gd name="connsiteX131" fmla="*/ 7068521 w 8114427"/>
              <a:gd name="connsiteY131" fmla="*/ 2829806 h 5376282"/>
              <a:gd name="connsiteX132" fmla="*/ 7080473 w 8114427"/>
              <a:gd name="connsiteY132" fmla="*/ 2907501 h 5376282"/>
              <a:gd name="connsiteX133" fmla="*/ 7086450 w 8114427"/>
              <a:gd name="connsiteY133" fmla="*/ 2979218 h 5376282"/>
              <a:gd name="connsiteX134" fmla="*/ 7104378 w 8114427"/>
              <a:gd name="connsiteY134" fmla="*/ 3080819 h 5376282"/>
              <a:gd name="connsiteX135" fmla="*/ 7146214 w 8114427"/>
              <a:gd name="connsiteY135" fmla="*/ 3182419 h 5376282"/>
              <a:gd name="connsiteX136" fmla="*/ 7176095 w 8114427"/>
              <a:gd name="connsiteY136" fmla="*/ 3194372 h 5376282"/>
              <a:gd name="connsiteX137" fmla="*/ 7200002 w 8114427"/>
              <a:gd name="connsiteY137" fmla="*/ 3260112 h 5376282"/>
              <a:gd name="connsiteX138" fmla="*/ 7277694 w 8114427"/>
              <a:gd name="connsiteY138" fmla="*/ 3361711 h 5376282"/>
              <a:gd name="connsiteX139" fmla="*/ 7385271 w 8114427"/>
              <a:gd name="connsiteY139" fmla="*/ 3391593 h 5376282"/>
              <a:gd name="connsiteX140" fmla="*/ 7451012 w 8114427"/>
              <a:gd name="connsiteY140" fmla="*/ 3445381 h 5376282"/>
              <a:gd name="connsiteX141" fmla="*/ 7558588 w 8114427"/>
              <a:gd name="connsiteY141" fmla="*/ 3451357 h 5376282"/>
              <a:gd name="connsiteX142" fmla="*/ 7630305 w 8114427"/>
              <a:gd name="connsiteY142" fmla="*/ 3517097 h 5376282"/>
              <a:gd name="connsiteX143" fmla="*/ 7702023 w 8114427"/>
              <a:gd name="connsiteY143" fmla="*/ 3546980 h 5376282"/>
              <a:gd name="connsiteX144" fmla="*/ 7857410 w 8114427"/>
              <a:gd name="connsiteY144" fmla="*/ 3535026 h 5376282"/>
              <a:gd name="connsiteX145" fmla="*/ 7970962 w 8114427"/>
              <a:gd name="connsiteY145" fmla="*/ 3588814 h 5376282"/>
              <a:gd name="connsiteX146" fmla="*/ 8012796 w 8114427"/>
              <a:gd name="connsiteY146" fmla="*/ 3612720 h 5376282"/>
              <a:gd name="connsiteX147" fmla="*/ 8090490 w 8114427"/>
              <a:gd name="connsiteY147" fmla="*/ 3564909 h 5376282"/>
              <a:gd name="connsiteX148" fmla="*/ 8108418 w 8114427"/>
              <a:gd name="connsiteY148" fmla="*/ 3558932 h 5376282"/>
              <a:gd name="connsiteX149" fmla="*/ 8114394 w 8114427"/>
              <a:gd name="connsiteY149" fmla="*/ 3720296 h 5376282"/>
              <a:gd name="connsiteX150" fmla="*/ 8030724 w 8114427"/>
              <a:gd name="connsiteY150" fmla="*/ 3893614 h 5376282"/>
              <a:gd name="connsiteX151" fmla="*/ 7970960 w 8114427"/>
              <a:gd name="connsiteY151" fmla="*/ 4054978 h 5376282"/>
              <a:gd name="connsiteX152" fmla="*/ 7929124 w 8114427"/>
              <a:gd name="connsiteY152" fmla="*/ 4365754 h 5376282"/>
              <a:gd name="connsiteX153" fmla="*/ 7911195 w 8114427"/>
              <a:gd name="connsiteY153" fmla="*/ 4568954 h 5376282"/>
              <a:gd name="connsiteX154" fmla="*/ 7917171 w 8114427"/>
              <a:gd name="connsiteY154" fmla="*/ 4736295 h 5376282"/>
              <a:gd name="connsiteX155" fmla="*/ 7917171 w 8114427"/>
              <a:gd name="connsiteY155" fmla="*/ 4867777 h 5376282"/>
              <a:gd name="connsiteX156" fmla="*/ 7929124 w 8114427"/>
              <a:gd name="connsiteY156" fmla="*/ 5029141 h 5376282"/>
              <a:gd name="connsiteX157" fmla="*/ 7893266 w 8114427"/>
              <a:gd name="connsiteY157" fmla="*/ 5166599 h 5376282"/>
              <a:gd name="connsiteX158" fmla="*/ 7905219 w 8114427"/>
              <a:gd name="connsiteY158" fmla="*/ 5280152 h 5376282"/>
              <a:gd name="connsiteX159" fmla="*/ 7935101 w 8114427"/>
              <a:gd name="connsiteY159" fmla="*/ 5369799 h 5376282"/>
              <a:gd name="connsiteX160" fmla="*/ 7911195 w 8114427"/>
              <a:gd name="connsiteY160" fmla="*/ 5369798 h 5376282"/>
              <a:gd name="connsiteX161" fmla="*/ 7815571 w 8114427"/>
              <a:gd name="connsiteY161" fmla="*/ 5327962 h 5376282"/>
              <a:gd name="connsiteX162" fmla="*/ 7725924 w 8114427"/>
              <a:gd name="connsiteY162" fmla="*/ 5286127 h 5376282"/>
              <a:gd name="connsiteX163" fmla="*/ 7678113 w 8114427"/>
              <a:gd name="connsiteY163" fmla="*/ 5292104 h 5376282"/>
              <a:gd name="connsiteX164" fmla="*/ 7546631 w 8114427"/>
              <a:gd name="connsiteY164" fmla="*/ 5298081 h 5376282"/>
              <a:gd name="connsiteX165" fmla="*/ 7474913 w 8114427"/>
              <a:gd name="connsiteY165" fmla="*/ 5310034 h 5376282"/>
              <a:gd name="connsiteX166" fmla="*/ 7445031 w 8114427"/>
              <a:gd name="connsiteY166" fmla="*/ 5339916 h 5376282"/>
              <a:gd name="connsiteX167" fmla="*/ 7259760 w 8114427"/>
              <a:gd name="connsiteY167" fmla="*/ 5298080 h 5376282"/>
              <a:gd name="connsiteX168" fmla="*/ 7214129 w 8114427"/>
              <a:gd name="connsiteY168" fmla="*/ 5192855 h 5376282"/>
              <a:gd name="connsiteX169" fmla="*/ 7179460 w 8114427"/>
              <a:gd name="connsiteY169" fmla="*/ 5214524 h 5376282"/>
              <a:gd name="connsiteX170" fmla="*/ 7144791 w 8114427"/>
              <a:gd name="connsiteY170" fmla="*/ 5179854 h 5376282"/>
              <a:gd name="connsiteX171" fmla="*/ 7127456 w 8114427"/>
              <a:gd name="connsiteY171" fmla="*/ 5218856 h 5376282"/>
              <a:gd name="connsiteX172" fmla="*/ 6915107 w 8114427"/>
              <a:gd name="connsiteY172" fmla="*/ 5145184 h 5376282"/>
              <a:gd name="connsiteX173" fmla="*/ 6893439 w 8114427"/>
              <a:gd name="connsiteY173" fmla="*/ 5097514 h 5376282"/>
              <a:gd name="connsiteX174" fmla="*/ 6941109 w 8114427"/>
              <a:gd name="connsiteY174" fmla="*/ 5054178 h 5376282"/>
              <a:gd name="connsiteX175" fmla="*/ 6906440 w 8114427"/>
              <a:gd name="connsiteY175" fmla="*/ 4976172 h 5376282"/>
              <a:gd name="connsiteX176" fmla="*/ 6863104 w 8114427"/>
              <a:gd name="connsiteY176" fmla="*/ 4980506 h 5376282"/>
              <a:gd name="connsiteX177" fmla="*/ 6880438 w 8114427"/>
              <a:gd name="connsiteY177" fmla="*/ 4928502 h 5376282"/>
              <a:gd name="connsiteX178" fmla="*/ 6780764 w 8114427"/>
              <a:gd name="connsiteY178" fmla="*/ 4928502 h 5376282"/>
              <a:gd name="connsiteX179" fmla="*/ 6750429 w 8114427"/>
              <a:gd name="connsiteY179" fmla="*/ 4958837 h 5376282"/>
              <a:gd name="connsiteX180" fmla="*/ 6715759 w 8114427"/>
              <a:gd name="connsiteY180" fmla="*/ 4950170 h 5376282"/>
              <a:gd name="connsiteX181" fmla="*/ 6702758 w 8114427"/>
              <a:gd name="connsiteY181" fmla="*/ 4915501 h 5376282"/>
              <a:gd name="connsiteX182" fmla="*/ 6698424 w 8114427"/>
              <a:gd name="connsiteY182" fmla="*/ 4824495 h 5376282"/>
              <a:gd name="connsiteX183" fmla="*/ 6681090 w 8114427"/>
              <a:gd name="connsiteY183" fmla="*/ 4729155 h 5376282"/>
              <a:gd name="connsiteX184" fmla="*/ 6685423 w 8114427"/>
              <a:gd name="connsiteY184" fmla="*/ 4659816 h 5376282"/>
              <a:gd name="connsiteX185" fmla="*/ 6620418 w 8114427"/>
              <a:gd name="connsiteY185" fmla="*/ 4573142 h 5376282"/>
              <a:gd name="connsiteX186" fmla="*/ 6624753 w 8114427"/>
              <a:gd name="connsiteY186" fmla="*/ 4425798 h 5376282"/>
              <a:gd name="connsiteX187" fmla="*/ 6529412 w 8114427"/>
              <a:gd name="connsiteY187" fmla="*/ 4304457 h 5376282"/>
              <a:gd name="connsiteX188" fmla="*/ 6494743 w 8114427"/>
              <a:gd name="connsiteY188" fmla="*/ 4261120 h 5376282"/>
              <a:gd name="connsiteX189" fmla="*/ 6438406 w 8114427"/>
              <a:gd name="connsiteY189" fmla="*/ 4274121 h 5376282"/>
              <a:gd name="connsiteX190" fmla="*/ 6395069 w 8114427"/>
              <a:gd name="connsiteY190" fmla="*/ 4252453 h 5376282"/>
              <a:gd name="connsiteX191" fmla="*/ 6356067 w 8114427"/>
              <a:gd name="connsiteY191" fmla="*/ 4174447 h 5376282"/>
              <a:gd name="connsiteX192" fmla="*/ 6299729 w 8114427"/>
              <a:gd name="connsiteY192" fmla="*/ 4183114 h 5376282"/>
              <a:gd name="connsiteX193" fmla="*/ 6243391 w 8114427"/>
              <a:gd name="connsiteY193" fmla="*/ 4204783 h 5376282"/>
              <a:gd name="connsiteX194" fmla="*/ 6165385 w 8114427"/>
              <a:gd name="connsiteY194" fmla="*/ 4209116 h 5376282"/>
              <a:gd name="connsiteX195" fmla="*/ 6161052 w 8114427"/>
              <a:gd name="connsiteY195" fmla="*/ 4174447 h 5376282"/>
              <a:gd name="connsiteX196" fmla="*/ 6182721 w 8114427"/>
              <a:gd name="connsiteY196" fmla="*/ 4165779 h 5376282"/>
              <a:gd name="connsiteX197" fmla="*/ 6139384 w 8114427"/>
              <a:gd name="connsiteY197" fmla="*/ 4126776 h 5376282"/>
              <a:gd name="connsiteX198" fmla="*/ 6100381 w 8114427"/>
              <a:gd name="connsiteY198" fmla="*/ 4113776 h 5376282"/>
              <a:gd name="connsiteX199" fmla="*/ 6018041 w 8114427"/>
              <a:gd name="connsiteY199" fmla="*/ 4035770 h 5376282"/>
              <a:gd name="connsiteX200" fmla="*/ 5840362 w 8114427"/>
              <a:gd name="connsiteY200" fmla="*/ 4014102 h 5376282"/>
              <a:gd name="connsiteX201" fmla="*/ 5788357 w 8114427"/>
              <a:gd name="connsiteY201" fmla="*/ 4027103 h 5376282"/>
              <a:gd name="connsiteX202" fmla="*/ 5736354 w 8114427"/>
              <a:gd name="connsiteY202" fmla="*/ 4035771 h 5376282"/>
              <a:gd name="connsiteX203" fmla="*/ 5745022 w 8114427"/>
              <a:gd name="connsiteY203" fmla="*/ 4079107 h 5376282"/>
              <a:gd name="connsiteX204" fmla="*/ 5801360 w 8114427"/>
              <a:gd name="connsiteY204" fmla="*/ 4157112 h 5376282"/>
              <a:gd name="connsiteX205" fmla="*/ 5801359 w 8114427"/>
              <a:gd name="connsiteY205" fmla="*/ 4339126 h 5376282"/>
              <a:gd name="connsiteX206" fmla="*/ 5675683 w 8114427"/>
              <a:gd name="connsiteY206" fmla="*/ 4365128 h 5376282"/>
              <a:gd name="connsiteX207" fmla="*/ 5558675 w 8114427"/>
              <a:gd name="connsiteY207" fmla="*/ 4352126 h 5376282"/>
              <a:gd name="connsiteX208" fmla="*/ 5467668 w 8114427"/>
              <a:gd name="connsiteY208" fmla="*/ 4330458 h 5376282"/>
              <a:gd name="connsiteX209" fmla="*/ 5406997 w 8114427"/>
              <a:gd name="connsiteY209" fmla="*/ 4352127 h 5376282"/>
              <a:gd name="connsiteX210" fmla="*/ 5359327 w 8114427"/>
              <a:gd name="connsiteY210" fmla="*/ 4399797 h 5376282"/>
              <a:gd name="connsiteX211" fmla="*/ 5298656 w 8114427"/>
              <a:gd name="connsiteY211" fmla="*/ 4443134 h 5376282"/>
              <a:gd name="connsiteX212" fmla="*/ 5272654 w 8114427"/>
              <a:gd name="connsiteY212" fmla="*/ 4486469 h 5376282"/>
              <a:gd name="connsiteX213" fmla="*/ 5198982 w 8114427"/>
              <a:gd name="connsiteY213" fmla="*/ 4521139 h 5376282"/>
              <a:gd name="connsiteX214" fmla="*/ 5203315 w 8114427"/>
              <a:gd name="connsiteY214" fmla="*/ 4577477 h 5376282"/>
              <a:gd name="connsiteX215" fmla="*/ 5185981 w 8114427"/>
              <a:gd name="connsiteY215" fmla="*/ 4616479 h 5376282"/>
              <a:gd name="connsiteX216" fmla="*/ 5190315 w 8114427"/>
              <a:gd name="connsiteY216" fmla="*/ 4677150 h 5376282"/>
              <a:gd name="connsiteX217" fmla="*/ 5216316 w 8114427"/>
              <a:gd name="connsiteY217" fmla="*/ 4737821 h 5376282"/>
              <a:gd name="connsiteX218" fmla="*/ 5164312 w 8114427"/>
              <a:gd name="connsiteY218" fmla="*/ 4733488 h 5376282"/>
              <a:gd name="connsiteX219" fmla="*/ 5138311 w 8114427"/>
              <a:gd name="connsiteY219" fmla="*/ 4776824 h 5376282"/>
              <a:gd name="connsiteX220" fmla="*/ 5073306 w 8114427"/>
              <a:gd name="connsiteY220" fmla="*/ 4824494 h 5376282"/>
              <a:gd name="connsiteX221" fmla="*/ 5073306 w 8114427"/>
              <a:gd name="connsiteY221" fmla="*/ 4941503 h 5376282"/>
              <a:gd name="connsiteX222" fmla="*/ 5042970 w 8114427"/>
              <a:gd name="connsiteY222" fmla="*/ 4971838 h 5376282"/>
              <a:gd name="connsiteX223" fmla="*/ 5016969 w 8114427"/>
              <a:gd name="connsiteY223" fmla="*/ 5231857 h 5376282"/>
              <a:gd name="connsiteX224" fmla="*/ 4973633 w 8114427"/>
              <a:gd name="connsiteY224" fmla="*/ 5366201 h 5376282"/>
              <a:gd name="connsiteX225" fmla="*/ 4947631 w 8114427"/>
              <a:gd name="connsiteY225" fmla="*/ 5309863 h 5376282"/>
              <a:gd name="connsiteX226" fmla="*/ 4886959 w 8114427"/>
              <a:gd name="connsiteY226" fmla="*/ 5318530 h 5376282"/>
              <a:gd name="connsiteX227" fmla="*/ 4808953 w 8114427"/>
              <a:gd name="connsiteY227" fmla="*/ 5288195 h 5376282"/>
              <a:gd name="connsiteX228" fmla="*/ 4813287 w 8114427"/>
              <a:gd name="connsiteY228" fmla="*/ 5223190 h 5376282"/>
              <a:gd name="connsiteX229" fmla="*/ 4765617 w 8114427"/>
              <a:gd name="connsiteY229" fmla="*/ 5205855 h 5376282"/>
              <a:gd name="connsiteX230" fmla="*/ 4665944 w 8114427"/>
              <a:gd name="connsiteY230" fmla="*/ 5249192 h 5376282"/>
              <a:gd name="connsiteX231" fmla="*/ 4657276 w 8114427"/>
              <a:gd name="connsiteY231" fmla="*/ 5197189 h 5376282"/>
              <a:gd name="connsiteX232" fmla="*/ 4700612 w 8114427"/>
              <a:gd name="connsiteY232" fmla="*/ 5136518 h 5376282"/>
              <a:gd name="connsiteX233" fmla="*/ 4665943 w 8114427"/>
              <a:gd name="connsiteY233" fmla="*/ 5062846 h 5376282"/>
              <a:gd name="connsiteX234" fmla="*/ 4587937 w 8114427"/>
              <a:gd name="connsiteY234" fmla="*/ 5015175 h 5376282"/>
              <a:gd name="connsiteX235" fmla="*/ 4488263 w 8114427"/>
              <a:gd name="connsiteY235" fmla="*/ 5006508 h 5376282"/>
              <a:gd name="connsiteX236" fmla="*/ 4457927 w 8114427"/>
              <a:gd name="connsiteY236" fmla="*/ 5015175 h 5376282"/>
              <a:gd name="connsiteX237" fmla="*/ 4462261 w 8114427"/>
              <a:gd name="connsiteY237" fmla="*/ 5067178 h 5376282"/>
              <a:gd name="connsiteX238" fmla="*/ 4388589 w 8114427"/>
              <a:gd name="connsiteY238" fmla="*/ 5114849 h 5376282"/>
              <a:gd name="connsiteX239" fmla="*/ 4462261 w 8114427"/>
              <a:gd name="connsiteY239" fmla="*/ 5266528 h 5376282"/>
              <a:gd name="connsiteX240" fmla="*/ 4405924 w 8114427"/>
              <a:gd name="connsiteY240" fmla="*/ 5266528 h 5376282"/>
              <a:gd name="connsiteX241" fmla="*/ 4384256 w 8114427"/>
              <a:gd name="connsiteY241" fmla="*/ 5262193 h 5376282"/>
              <a:gd name="connsiteX242" fmla="*/ 4349588 w 8114427"/>
              <a:gd name="connsiteY242" fmla="*/ 5262193 h 5376282"/>
              <a:gd name="connsiteX243" fmla="*/ 4340919 w 8114427"/>
              <a:gd name="connsiteY243" fmla="*/ 5270860 h 5376282"/>
              <a:gd name="connsiteX244" fmla="*/ 4210910 w 8114427"/>
              <a:gd name="connsiteY244" fmla="*/ 5097514 h 5376282"/>
              <a:gd name="connsiteX245" fmla="*/ 4059232 w 8114427"/>
              <a:gd name="connsiteY245" fmla="*/ 4915502 h 5376282"/>
              <a:gd name="connsiteX246" fmla="*/ 4033230 w 8114427"/>
              <a:gd name="connsiteY246" fmla="*/ 4919835 h 5376282"/>
              <a:gd name="connsiteX247" fmla="*/ 3985560 w 8114427"/>
              <a:gd name="connsiteY247" fmla="*/ 4798492 h 5376282"/>
              <a:gd name="connsiteX248" fmla="*/ 3881553 w 8114427"/>
              <a:gd name="connsiteY248" fmla="*/ 4690151 h 5376282"/>
              <a:gd name="connsiteX249" fmla="*/ 3838216 w 8114427"/>
              <a:gd name="connsiteY249" fmla="*/ 4586143 h 5376282"/>
              <a:gd name="connsiteX250" fmla="*/ 3755877 w 8114427"/>
              <a:gd name="connsiteY250" fmla="*/ 4490803 h 5376282"/>
              <a:gd name="connsiteX251" fmla="*/ 3569530 w 8114427"/>
              <a:gd name="connsiteY251" fmla="*/ 4334792 h 5376282"/>
              <a:gd name="connsiteX252" fmla="*/ 3465522 w 8114427"/>
              <a:gd name="connsiteY252" fmla="*/ 4243785 h 5376282"/>
              <a:gd name="connsiteX253" fmla="*/ 3391850 w 8114427"/>
              <a:gd name="connsiteY253" fmla="*/ 4161446 h 5376282"/>
              <a:gd name="connsiteX254" fmla="*/ 3365848 w 8114427"/>
              <a:gd name="connsiteY254" fmla="*/ 4096441 h 5376282"/>
              <a:gd name="connsiteX255" fmla="*/ 3296510 w 8114427"/>
              <a:gd name="connsiteY255" fmla="*/ 4035770 h 5376282"/>
              <a:gd name="connsiteX256" fmla="*/ 3279175 w 8114427"/>
              <a:gd name="connsiteY256" fmla="*/ 3966432 h 5376282"/>
              <a:gd name="connsiteX257" fmla="*/ 3248839 w 8114427"/>
              <a:gd name="connsiteY257" fmla="*/ 3936096 h 5376282"/>
              <a:gd name="connsiteX258" fmla="*/ 3240172 w 8114427"/>
              <a:gd name="connsiteY258" fmla="*/ 3905760 h 5376282"/>
              <a:gd name="connsiteX259" fmla="*/ 3114497 w 8114427"/>
              <a:gd name="connsiteY259" fmla="*/ 3797419 h 5376282"/>
              <a:gd name="connsiteX260" fmla="*/ 2980153 w 8114427"/>
              <a:gd name="connsiteY260" fmla="*/ 3758416 h 5376282"/>
              <a:gd name="connsiteX261" fmla="*/ 2923815 w 8114427"/>
              <a:gd name="connsiteY261" fmla="*/ 3697746 h 5376282"/>
              <a:gd name="connsiteX262" fmla="*/ 2867480 w 8114427"/>
              <a:gd name="connsiteY262" fmla="*/ 3650075 h 5376282"/>
              <a:gd name="connsiteX263" fmla="*/ 2806810 w 8114427"/>
              <a:gd name="connsiteY263" fmla="*/ 3637074 h 5376282"/>
              <a:gd name="connsiteX264" fmla="*/ 2798142 w 8114427"/>
              <a:gd name="connsiteY264" fmla="*/ 3524399 h 5376282"/>
              <a:gd name="connsiteX265" fmla="*/ 2798143 w 8114427"/>
              <a:gd name="connsiteY265" fmla="*/ 3463728 h 5376282"/>
              <a:gd name="connsiteX266" fmla="*/ 2884816 w 8114427"/>
              <a:gd name="connsiteY266" fmla="*/ 3351053 h 5376282"/>
              <a:gd name="connsiteX267" fmla="*/ 2880504 w 8114427"/>
              <a:gd name="connsiteY267" fmla="*/ 3250100 h 5376282"/>
              <a:gd name="connsiteX268" fmla="*/ 2810649 w 8114427"/>
              <a:gd name="connsiteY268" fmla="*/ 3120674 h 5376282"/>
              <a:gd name="connsiteX269" fmla="*/ 2719113 w 8114427"/>
              <a:gd name="connsiteY269" fmla="*/ 3110284 h 5376282"/>
              <a:gd name="connsiteX270" fmla="*/ 2659973 w 8114427"/>
              <a:gd name="connsiteY270" fmla="*/ 3080958 h 5376282"/>
              <a:gd name="connsiteX0" fmla="*/ 2438490 w 8114427"/>
              <a:gd name="connsiteY0" fmla="*/ 4955942 h 5376282"/>
              <a:gd name="connsiteX1" fmla="*/ 2053231 w 8114427"/>
              <a:gd name="connsiteY1" fmla="*/ 4342544 h 5376282"/>
              <a:gd name="connsiteX2" fmla="*/ 1888925 w 8114427"/>
              <a:gd name="connsiteY2" fmla="*/ 4209194 h 5376282"/>
              <a:gd name="connsiteX3" fmla="*/ 1779387 w 8114427"/>
              <a:gd name="connsiteY3" fmla="*/ 4059175 h 5376282"/>
              <a:gd name="connsiteX4" fmla="*/ 1703188 w 8114427"/>
              <a:gd name="connsiteY4" fmla="*/ 4056794 h 5376282"/>
              <a:gd name="connsiteX5" fmla="*/ 1646037 w 8114427"/>
              <a:gd name="connsiteY5" fmla="*/ 3937731 h 5376282"/>
              <a:gd name="connsiteX6" fmla="*/ 1524594 w 8114427"/>
              <a:gd name="connsiteY6" fmla="*/ 3906776 h 5376282"/>
              <a:gd name="connsiteX7" fmla="*/ 1450773 w 8114427"/>
              <a:gd name="connsiteY7" fmla="*/ 3161445 h 5376282"/>
              <a:gd name="connsiteX8" fmla="*/ 1300755 w 8114427"/>
              <a:gd name="connsiteY8" fmla="*/ 3020950 h 5376282"/>
              <a:gd name="connsiteX9" fmla="*/ 1222175 w 8114427"/>
              <a:gd name="connsiteY9" fmla="*/ 2947132 h 5376282"/>
              <a:gd name="connsiteX10" fmla="*/ 1286468 w 8114427"/>
              <a:gd name="connsiteY10" fmla="*/ 2849501 h 5376282"/>
              <a:gd name="connsiteX11" fmla="*/ 1117399 w 8114427"/>
              <a:gd name="connsiteY11" fmla="*/ 2882837 h 5376282"/>
              <a:gd name="connsiteX12" fmla="*/ 1048343 w 8114427"/>
              <a:gd name="connsiteY12" fmla="*/ 2916176 h 5376282"/>
              <a:gd name="connsiteX13" fmla="*/ 903086 w 8114427"/>
              <a:gd name="connsiteY13" fmla="*/ 2778063 h 5376282"/>
              <a:gd name="connsiteX14" fmla="*/ 845937 w 8114427"/>
              <a:gd name="connsiteY14" fmla="*/ 2687575 h 5376282"/>
              <a:gd name="connsiteX15" fmla="*/ 714968 w 8114427"/>
              <a:gd name="connsiteY15" fmla="*/ 2630426 h 5376282"/>
              <a:gd name="connsiteX16" fmla="*/ 703062 w 8114427"/>
              <a:gd name="connsiteY16" fmla="*/ 2544701 h 5376282"/>
              <a:gd name="connsiteX17" fmla="*/ 598286 w 8114427"/>
              <a:gd name="connsiteY17" fmla="*/ 2423257 h 5376282"/>
              <a:gd name="connsiteX18" fmla="*/ 476843 w 8114427"/>
              <a:gd name="connsiteY18" fmla="*/ 2287526 h 5376282"/>
              <a:gd name="connsiteX19" fmla="*/ 622100 w 8114427"/>
              <a:gd name="connsiteY19" fmla="*/ 2330388 h 5376282"/>
              <a:gd name="connsiteX20" fmla="*/ 719731 w 8114427"/>
              <a:gd name="connsiteY20" fmla="*/ 2366107 h 5376282"/>
              <a:gd name="connsiteX21" fmla="*/ 829268 w 8114427"/>
              <a:gd name="connsiteY21" fmla="*/ 2330388 h 5376282"/>
              <a:gd name="connsiteX22" fmla="*/ 933092 w 8114427"/>
              <a:gd name="connsiteY22" fmla="*/ 2462308 h 5376282"/>
              <a:gd name="connsiteX23" fmla="*/ 979286 w 8114427"/>
              <a:gd name="connsiteY23" fmla="*/ 2406588 h 5376282"/>
              <a:gd name="connsiteX24" fmla="*/ 895943 w 8114427"/>
              <a:gd name="connsiteY24" fmla="*/ 2383251 h 5376282"/>
              <a:gd name="connsiteX25" fmla="*/ 897848 w 8114427"/>
              <a:gd name="connsiteY25" fmla="*/ 2294669 h 5376282"/>
              <a:gd name="connsiteX26" fmla="*/ 953093 w 8114427"/>
              <a:gd name="connsiteY26" fmla="*/ 2040828 h 5376282"/>
              <a:gd name="connsiteX27" fmla="*/ 882262 w 8114427"/>
              <a:gd name="connsiteY27" fmla="*/ 1952938 h 5376282"/>
              <a:gd name="connsiteX28" fmla="*/ 819649 w 8114427"/>
              <a:gd name="connsiteY28" fmla="*/ 1842296 h 5376282"/>
              <a:gd name="connsiteX29" fmla="*/ 724892 w 8114427"/>
              <a:gd name="connsiteY29" fmla="*/ 1694990 h 5376282"/>
              <a:gd name="connsiteX30" fmla="*/ 582758 w 8114427"/>
              <a:gd name="connsiteY30" fmla="*/ 1570351 h 5376282"/>
              <a:gd name="connsiteX31" fmla="*/ 490044 w 8114427"/>
              <a:gd name="connsiteY31" fmla="*/ 1461969 h 5376282"/>
              <a:gd name="connsiteX32" fmla="*/ 398787 w 8114427"/>
              <a:gd name="connsiteY32" fmla="*/ 1377494 h 5376282"/>
              <a:gd name="connsiteX33" fmla="*/ 373643 w 8114427"/>
              <a:gd name="connsiteY33" fmla="*/ 1258831 h 5376282"/>
              <a:gd name="connsiteX34" fmla="*/ 379402 w 8114427"/>
              <a:gd name="connsiteY34" fmla="*/ 1151904 h 5376282"/>
              <a:gd name="connsiteX35" fmla="*/ 343327 w 8114427"/>
              <a:gd name="connsiteY35" fmla="*/ 1054238 h 5376282"/>
              <a:gd name="connsiteX36" fmla="*/ 302947 w 8114427"/>
              <a:gd name="connsiteY36" fmla="*/ 996082 h 5376282"/>
              <a:gd name="connsiteX37" fmla="*/ 307902 w 8114427"/>
              <a:gd name="connsiteY37" fmla="*/ 860731 h 5376282"/>
              <a:gd name="connsiteX38" fmla="*/ 218162 w 8114427"/>
              <a:gd name="connsiteY38" fmla="*/ 767429 h 5376282"/>
              <a:gd name="connsiteX39" fmla="*/ 238786 w 8114427"/>
              <a:gd name="connsiteY39" fmla="*/ 673694 h 5376282"/>
              <a:gd name="connsiteX40" fmla="*/ 131859 w 8114427"/>
              <a:gd name="connsiteY40" fmla="*/ 414074 h 5376282"/>
              <a:gd name="connsiteX41" fmla="*/ 179454 w 8114427"/>
              <a:gd name="connsiteY41" fmla="*/ 360503 h 5376282"/>
              <a:gd name="connsiteX42" fmla="*/ 91696 w 8114427"/>
              <a:gd name="connsiteY42" fmla="*/ 241499 h 5376282"/>
              <a:gd name="connsiteX43" fmla="*/ 44535 w 8114427"/>
              <a:gd name="connsiteY43" fmla="*/ 106364 h 5376282"/>
              <a:gd name="connsiteX44" fmla="*/ 73903 w 8114427"/>
              <a:gd name="connsiteY44" fmla="*/ 3029 h 5376282"/>
              <a:gd name="connsiteX45" fmla="*/ 914999 w 8114427"/>
              <a:gd name="connsiteY45" fmla="*/ 32694 h 5376282"/>
              <a:gd name="connsiteX46" fmla="*/ 985387 w 8114427"/>
              <a:gd name="connsiteY46" fmla="*/ 86035 h 5376282"/>
              <a:gd name="connsiteX47" fmla="*/ 1040724 w 8114427"/>
              <a:gd name="connsiteY47" fmla="*/ 212028 h 5376282"/>
              <a:gd name="connsiteX48" fmla="*/ 2217091 w 8114427"/>
              <a:gd name="connsiteY48" fmla="*/ 808490 h 5376282"/>
              <a:gd name="connsiteX49" fmla="*/ 2789562 w 8114427"/>
              <a:gd name="connsiteY49" fmla="*/ 907056 h 5376282"/>
              <a:gd name="connsiteX50" fmla="*/ 3280035 w 8114427"/>
              <a:gd name="connsiteY50" fmla="*/ 953195 h 5376282"/>
              <a:gd name="connsiteX51" fmla="*/ 3494599 w 8114427"/>
              <a:gd name="connsiteY51" fmla="*/ 977101 h 5376282"/>
              <a:gd name="connsiteX52" fmla="*/ 3506552 w 8114427"/>
              <a:gd name="connsiteY52" fmla="*/ 977101 h 5376282"/>
              <a:gd name="connsiteX53" fmla="*/ 3518505 w 8114427"/>
              <a:gd name="connsiteY53" fmla="*/ 779877 h 5376282"/>
              <a:gd name="connsiteX54" fmla="*/ 3518505 w 8114427"/>
              <a:gd name="connsiteY54" fmla="*/ 773901 h 5376282"/>
              <a:gd name="connsiteX55" fmla="*/ 3655964 w 8114427"/>
              <a:gd name="connsiteY55" fmla="*/ 773901 h 5376282"/>
              <a:gd name="connsiteX56" fmla="*/ 4205799 w 8114427"/>
              <a:gd name="connsiteY56" fmla="*/ 821713 h 5376282"/>
              <a:gd name="connsiteX57" fmla="*/ 4241658 w 8114427"/>
              <a:gd name="connsiteY57" fmla="*/ 821713 h 5376282"/>
              <a:gd name="connsiteX58" fmla="*/ 4271540 w 8114427"/>
              <a:gd name="connsiteY58" fmla="*/ 851595 h 5376282"/>
              <a:gd name="connsiteX59" fmla="*/ 4295446 w 8114427"/>
              <a:gd name="connsiteY59" fmla="*/ 905383 h 5376282"/>
              <a:gd name="connsiteX60" fmla="*/ 4301423 w 8114427"/>
              <a:gd name="connsiteY60" fmla="*/ 953195 h 5376282"/>
              <a:gd name="connsiteX61" fmla="*/ 4343258 w 8114427"/>
              <a:gd name="connsiteY61" fmla="*/ 1001007 h 5376282"/>
              <a:gd name="connsiteX62" fmla="*/ 4408999 w 8114427"/>
              <a:gd name="connsiteY62" fmla="*/ 1012960 h 5376282"/>
              <a:gd name="connsiteX63" fmla="*/ 4462787 w 8114427"/>
              <a:gd name="connsiteY63" fmla="*/ 1060772 h 5376282"/>
              <a:gd name="connsiteX64" fmla="*/ 4504623 w 8114427"/>
              <a:gd name="connsiteY64" fmla="*/ 1114560 h 5376282"/>
              <a:gd name="connsiteX65" fmla="*/ 4558411 w 8114427"/>
              <a:gd name="connsiteY65" fmla="*/ 1168348 h 5376282"/>
              <a:gd name="connsiteX66" fmla="*/ 4576340 w 8114427"/>
              <a:gd name="connsiteY66" fmla="*/ 1198230 h 5376282"/>
              <a:gd name="connsiteX67" fmla="*/ 4630129 w 8114427"/>
              <a:gd name="connsiteY67" fmla="*/ 1246042 h 5376282"/>
              <a:gd name="connsiteX68" fmla="*/ 4683917 w 8114427"/>
              <a:gd name="connsiteY68" fmla="*/ 1293854 h 5376282"/>
              <a:gd name="connsiteX69" fmla="*/ 4689893 w 8114427"/>
              <a:gd name="connsiteY69" fmla="*/ 1293854 h 5376282"/>
              <a:gd name="connsiteX70" fmla="*/ 4749658 w 8114427"/>
              <a:gd name="connsiteY70" fmla="*/ 1311783 h 5376282"/>
              <a:gd name="connsiteX71" fmla="*/ 4791493 w 8114427"/>
              <a:gd name="connsiteY71" fmla="*/ 1365572 h 5376282"/>
              <a:gd name="connsiteX72" fmla="*/ 4797470 w 8114427"/>
              <a:gd name="connsiteY72" fmla="*/ 1377524 h 5376282"/>
              <a:gd name="connsiteX73" fmla="*/ 4821376 w 8114427"/>
              <a:gd name="connsiteY73" fmla="*/ 1401430 h 5376282"/>
              <a:gd name="connsiteX74" fmla="*/ 4845281 w 8114427"/>
              <a:gd name="connsiteY74" fmla="*/ 1443266 h 5376282"/>
              <a:gd name="connsiteX75" fmla="*/ 4851258 w 8114427"/>
              <a:gd name="connsiteY75" fmla="*/ 1491077 h 5376282"/>
              <a:gd name="connsiteX76" fmla="*/ 4863211 w 8114427"/>
              <a:gd name="connsiteY76" fmla="*/ 1514983 h 5376282"/>
              <a:gd name="connsiteX77" fmla="*/ 4887117 w 8114427"/>
              <a:gd name="connsiteY77" fmla="*/ 1544866 h 5376282"/>
              <a:gd name="connsiteX78" fmla="*/ 4911023 w 8114427"/>
              <a:gd name="connsiteY78" fmla="*/ 1580724 h 5376282"/>
              <a:gd name="connsiteX79" fmla="*/ 4922976 w 8114427"/>
              <a:gd name="connsiteY79" fmla="*/ 1610607 h 5376282"/>
              <a:gd name="connsiteX80" fmla="*/ 4899070 w 8114427"/>
              <a:gd name="connsiteY80" fmla="*/ 1664395 h 5376282"/>
              <a:gd name="connsiteX81" fmla="*/ 4922976 w 8114427"/>
              <a:gd name="connsiteY81" fmla="*/ 1712207 h 5376282"/>
              <a:gd name="connsiteX82" fmla="*/ 4934929 w 8114427"/>
              <a:gd name="connsiteY82" fmla="*/ 1742089 h 5376282"/>
              <a:gd name="connsiteX83" fmla="*/ 4952858 w 8114427"/>
              <a:gd name="connsiteY83" fmla="*/ 1783924 h 5376282"/>
              <a:gd name="connsiteX84" fmla="*/ 4964811 w 8114427"/>
              <a:gd name="connsiteY84" fmla="*/ 1801854 h 5376282"/>
              <a:gd name="connsiteX85" fmla="*/ 4964811 w 8114427"/>
              <a:gd name="connsiteY85" fmla="*/ 1831736 h 5376282"/>
              <a:gd name="connsiteX86" fmla="*/ 5012623 w 8114427"/>
              <a:gd name="connsiteY86" fmla="*/ 1891501 h 5376282"/>
              <a:gd name="connsiteX87" fmla="*/ 5042505 w 8114427"/>
              <a:gd name="connsiteY87" fmla="*/ 1909430 h 5376282"/>
              <a:gd name="connsiteX88" fmla="*/ 5048481 w 8114427"/>
              <a:gd name="connsiteY88" fmla="*/ 1903454 h 5376282"/>
              <a:gd name="connsiteX89" fmla="*/ 5090317 w 8114427"/>
              <a:gd name="connsiteY89" fmla="*/ 1921383 h 5376282"/>
              <a:gd name="connsiteX90" fmla="*/ 5144105 w 8114427"/>
              <a:gd name="connsiteY90" fmla="*/ 1969195 h 5376282"/>
              <a:gd name="connsiteX91" fmla="*/ 5185940 w 8114427"/>
              <a:gd name="connsiteY91" fmla="*/ 2005054 h 5376282"/>
              <a:gd name="connsiteX92" fmla="*/ 5221799 w 8114427"/>
              <a:gd name="connsiteY92" fmla="*/ 2017007 h 5376282"/>
              <a:gd name="connsiteX93" fmla="*/ 5275587 w 8114427"/>
              <a:gd name="connsiteY93" fmla="*/ 2028960 h 5376282"/>
              <a:gd name="connsiteX94" fmla="*/ 5275587 w 8114427"/>
              <a:gd name="connsiteY94" fmla="*/ 2052866 h 5376282"/>
              <a:gd name="connsiteX95" fmla="*/ 5323399 w 8114427"/>
              <a:gd name="connsiteY95" fmla="*/ 2082748 h 5376282"/>
              <a:gd name="connsiteX96" fmla="*/ 5359258 w 8114427"/>
              <a:gd name="connsiteY96" fmla="*/ 2088724 h 5376282"/>
              <a:gd name="connsiteX97" fmla="*/ 5401093 w 8114427"/>
              <a:gd name="connsiteY97" fmla="*/ 2124583 h 5376282"/>
              <a:gd name="connsiteX98" fmla="*/ 5430976 w 8114427"/>
              <a:gd name="connsiteY98" fmla="*/ 2142513 h 5376282"/>
              <a:gd name="connsiteX99" fmla="*/ 5442929 w 8114427"/>
              <a:gd name="connsiteY99" fmla="*/ 2148489 h 5376282"/>
              <a:gd name="connsiteX100" fmla="*/ 5466834 w 8114427"/>
              <a:gd name="connsiteY100" fmla="*/ 2154466 h 5376282"/>
              <a:gd name="connsiteX101" fmla="*/ 5526599 w 8114427"/>
              <a:gd name="connsiteY101" fmla="*/ 2178372 h 5376282"/>
              <a:gd name="connsiteX102" fmla="*/ 5550505 w 8114427"/>
              <a:gd name="connsiteY102" fmla="*/ 2154466 h 5376282"/>
              <a:gd name="connsiteX103" fmla="*/ 5574411 w 8114427"/>
              <a:gd name="connsiteY103" fmla="*/ 2130560 h 5376282"/>
              <a:gd name="connsiteX104" fmla="*/ 5604293 w 8114427"/>
              <a:gd name="connsiteY104" fmla="*/ 2088724 h 5376282"/>
              <a:gd name="connsiteX105" fmla="*/ 5646129 w 8114427"/>
              <a:gd name="connsiteY105" fmla="*/ 2064819 h 5376282"/>
              <a:gd name="connsiteX106" fmla="*/ 5634176 w 8114427"/>
              <a:gd name="connsiteY106" fmla="*/ 2046889 h 5376282"/>
              <a:gd name="connsiteX107" fmla="*/ 5634176 w 8114427"/>
              <a:gd name="connsiteY107" fmla="*/ 2011030 h 5376282"/>
              <a:gd name="connsiteX108" fmla="*/ 5670034 w 8114427"/>
              <a:gd name="connsiteY108" fmla="*/ 1975172 h 5376282"/>
              <a:gd name="connsiteX109" fmla="*/ 5670034 w 8114427"/>
              <a:gd name="connsiteY109" fmla="*/ 1957242 h 5376282"/>
              <a:gd name="connsiteX110" fmla="*/ 5735776 w 8114427"/>
              <a:gd name="connsiteY110" fmla="*/ 1819783 h 5376282"/>
              <a:gd name="connsiteX111" fmla="*/ 5753705 w 8114427"/>
              <a:gd name="connsiteY111" fmla="*/ 1813807 h 5376282"/>
              <a:gd name="connsiteX112" fmla="*/ 5843352 w 8114427"/>
              <a:gd name="connsiteY112" fmla="*/ 1795877 h 5376282"/>
              <a:gd name="connsiteX113" fmla="*/ 5855305 w 8114427"/>
              <a:gd name="connsiteY113" fmla="*/ 1795877 h 5376282"/>
              <a:gd name="connsiteX114" fmla="*/ 5879210 w 8114427"/>
              <a:gd name="connsiteY114" fmla="*/ 1765996 h 5376282"/>
              <a:gd name="connsiteX115" fmla="*/ 6070456 w 8114427"/>
              <a:gd name="connsiteY115" fmla="*/ 1789901 h 5376282"/>
              <a:gd name="connsiteX116" fmla="*/ 6219869 w 8114427"/>
              <a:gd name="connsiteY116" fmla="*/ 1807830 h 5376282"/>
              <a:gd name="connsiteX117" fmla="*/ 6291586 w 8114427"/>
              <a:gd name="connsiteY117" fmla="*/ 1849666 h 5376282"/>
              <a:gd name="connsiteX118" fmla="*/ 6327444 w 8114427"/>
              <a:gd name="connsiteY118" fmla="*/ 1897477 h 5376282"/>
              <a:gd name="connsiteX119" fmla="*/ 6333421 w 8114427"/>
              <a:gd name="connsiteY119" fmla="*/ 1939313 h 5376282"/>
              <a:gd name="connsiteX120" fmla="*/ 6423067 w 8114427"/>
              <a:gd name="connsiteY120" fmla="*/ 1951266 h 5376282"/>
              <a:gd name="connsiteX121" fmla="*/ 6452950 w 8114427"/>
              <a:gd name="connsiteY121" fmla="*/ 2017007 h 5376282"/>
              <a:gd name="connsiteX122" fmla="*/ 6512713 w 8114427"/>
              <a:gd name="connsiteY122" fmla="*/ 2046889 h 5376282"/>
              <a:gd name="connsiteX123" fmla="*/ 6584431 w 8114427"/>
              <a:gd name="connsiteY123" fmla="*/ 2118606 h 5376282"/>
              <a:gd name="connsiteX124" fmla="*/ 6620289 w 8114427"/>
              <a:gd name="connsiteY124" fmla="*/ 2256065 h 5376282"/>
              <a:gd name="connsiteX125" fmla="*/ 6703960 w 8114427"/>
              <a:gd name="connsiteY125" fmla="*/ 2381572 h 5376282"/>
              <a:gd name="connsiteX126" fmla="*/ 6745795 w 8114427"/>
              <a:gd name="connsiteY126" fmla="*/ 2501101 h 5376282"/>
              <a:gd name="connsiteX127" fmla="*/ 6829465 w 8114427"/>
              <a:gd name="connsiteY127" fmla="*/ 2560866 h 5376282"/>
              <a:gd name="connsiteX128" fmla="*/ 6889229 w 8114427"/>
              <a:gd name="connsiteY128" fmla="*/ 2650512 h 5376282"/>
              <a:gd name="connsiteX129" fmla="*/ 6948993 w 8114427"/>
              <a:gd name="connsiteY129" fmla="*/ 2758089 h 5376282"/>
              <a:gd name="connsiteX130" fmla="*/ 6996805 w 8114427"/>
              <a:gd name="connsiteY130" fmla="*/ 2805900 h 5376282"/>
              <a:gd name="connsiteX131" fmla="*/ 7068521 w 8114427"/>
              <a:gd name="connsiteY131" fmla="*/ 2829806 h 5376282"/>
              <a:gd name="connsiteX132" fmla="*/ 7080473 w 8114427"/>
              <a:gd name="connsiteY132" fmla="*/ 2907501 h 5376282"/>
              <a:gd name="connsiteX133" fmla="*/ 7086450 w 8114427"/>
              <a:gd name="connsiteY133" fmla="*/ 2979218 h 5376282"/>
              <a:gd name="connsiteX134" fmla="*/ 7104378 w 8114427"/>
              <a:gd name="connsiteY134" fmla="*/ 3080819 h 5376282"/>
              <a:gd name="connsiteX135" fmla="*/ 7146214 w 8114427"/>
              <a:gd name="connsiteY135" fmla="*/ 3182419 h 5376282"/>
              <a:gd name="connsiteX136" fmla="*/ 7176095 w 8114427"/>
              <a:gd name="connsiteY136" fmla="*/ 3194372 h 5376282"/>
              <a:gd name="connsiteX137" fmla="*/ 7200002 w 8114427"/>
              <a:gd name="connsiteY137" fmla="*/ 3260112 h 5376282"/>
              <a:gd name="connsiteX138" fmla="*/ 7277694 w 8114427"/>
              <a:gd name="connsiteY138" fmla="*/ 3361711 h 5376282"/>
              <a:gd name="connsiteX139" fmla="*/ 7385271 w 8114427"/>
              <a:gd name="connsiteY139" fmla="*/ 3391593 h 5376282"/>
              <a:gd name="connsiteX140" fmla="*/ 7451012 w 8114427"/>
              <a:gd name="connsiteY140" fmla="*/ 3445381 h 5376282"/>
              <a:gd name="connsiteX141" fmla="*/ 7558588 w 8114427"/>
              <a:gd name="connsiteY141" fmla="*/ 3451357 h 5376282"/>
              <a:gd name="connsiteX142" fmla="*/ 7630305 w 8114427"/>
              <a:gd name="connsiteY142" fmla="*/ 3517097 h 5376282"/>
              <a:gd name="connsiteX143" fmla="*/ 7702023 w 8114427"/>
              <a:gd name="connsiteY143" fmla="*/ 3546980 h 5376282"/>
              <a:gd name="connsiteX144" fmla="*/ 7857410 w 8114427"/>
              <a:gd name="connsiteY144" fmla="*/ 3535026 h 5376282"/>
              <a:gd name="connsiteX145" fmla="*/ 7970962 w 8114427"/>
              <a:gd name="connsiteY145" fmla="*/ 3588814 h 5376282"/>
              <a:gd name="connsiteX146" fmla="*/ 8012796 w 8114427"/>
              <a:gd name="connsiteY146" fmla="*/ 3612720 h 5376282"/>
              <a:gd name="connsiteX147" fmla="*/ 8090490 w 8114427"/>
              <a:gd name="connsiteY147" fmla="*/ 3564909 h 5376282"/>
              <a:gd name="connsiteX148" fmla="*/ 8108418 w 8114427"/>
              <a:gd name="connsiteY148" fmla="*/ 3558932 h 5376282"/>
              <a:gd name="connsiteX149" fmla="*/ 8114394 w 8114427"/>
              <a:gd name="connsiteY149" fmla="*/ 3720296 h 5376282"/>
              <a:gd name="connsiteX150" fmla="*/ 8030724 w 8114427"/>
              <a:gd name="connsiteY150" fmla="*/ 3893614 h 5376282"/>
              <a:gd name="connsiteX151" fmla="*/ 7970960 w 8114427"/>
              <a:gd name="connsiteY151" fmla="*/ 4054978 h 5376282"/>
              <a:gd name="connsiteX152" fmla="*/ 7929124 w 8114427"/>
              <a:gd name="connsiteY152" fmla="*/ 4365754 h 5376282"/>
              <a:gd name="connsiteX153" fmla="*/ 7911195 w 8114427"/>
              <a:gd name="connsiteY153" fmla="*/ 4568954 h 5376282"/>
              <a:gd name="connsiteX154" fmla="*/ 7917171 w 8114427"/>
              <a:gd name="connsiteY154" fmla="*/ 4736295 h 5376282"/>
              <a:gd name="connsiteX155" fmla="*/ 7917171 w 8114427"/>
              <a:gd name="connsiteY155" fmla="*/ 4867777 h 5376282"/>
              <a:gd name="connsiteX156" fmla="*/ 7929124 w 8114427"/>
              <a:gd name="connsiteY156" fmla="*/ 5029141 h 5376282"/>
              <a:gd name="connsiteX157" fmla="*/ 7893266 w 8114427"/>
              <a:gd name="connsiteY157" fmla="*/ 5166599 h 5376282"/>
              <a:gd name="connsiteX158" fmla="*/ 7905219 w 8114427"/>
              <a:gd name="connsiteY158" fmla="*/ 5280152 h 5376282"/>
              <a:gd name="connsiteX159" fmla="*/ 7935101 w 8114427"/>
              <a:gd name="connsiteY159" fmla="*/ 5369799 h 5376282"/>
              <a:gd name="connsiteX160" fmla="*/ 7911195 w 8114427"/>
              <a:gd name="connsiteY160" fmla="*/ 5369798 h 5376282"/>
              <a:gd name="connsiteX161" fmla="*/ 7815571 w 8114427"/>
              <a:gd name="connsiteY161" fmla="*/ 5327962 h 5376282"/>
              <a:gd name="connsiteX162" fmla="*/ 7725924 w 8114427"/>
              <a:gd name="connsiteY162" fmla="*/ 5286127 h 5376282"/>
              <a:gd name="connsiteX163" fmla="*/ 7678113 w 8114427"/>
              <a:gd name="connsiteY163" fmla="*/ 5292104 h 5376282"/>
              <a:gd name="connsiteX164" fmla="*/ 7546631 w 8114427"/>
              <a:gd name="connsiteY164" fmla="*/ 5298081 h 5376282"/>
              <a:gd name="connsiteX165" fmla="*/ 7474913 w 8114427"/>
              <a:gd name="connsiteY165" fmla="*/ 5310034 h 5376282"/>
              <a:gd name="connsiteX166" fmla="*/ 7445031 w 8114427"/>
              <a:gd name="connsiteY166" fmla="*/ 5339916 h 5376282"/>
              <a:gd name="connsiteX167" fmla="*/ 7259760 w 8114427"/>
              <a:gd name="connsiteY167" fmla="*/ 5298080 h 5376282"/>
              <a:gd name="connsiteX168" fmla="*/ 7214129 w 8114427"/>
              <a:gd name="connsiteY168" fmla="*/ 5192855 h 5376282"/>
              <a:gd name="connsiteX169" fmla="*/ 7179460 w 8114427"/>
              <a:gd name="connsiteY169" fmla="*/ 5214524 h 5376282"/>
              <a:gd name="connsiteX170" fmla="*/ 7144791 w 8114427"/>
              <a:gd name="connsiteY170" fmla="*/ 5179854 h 5376282"/>
              <a:gd name="connsiteX171" fmla="*/ 7127456 w 8114427"/>
              <a:gd name="connsiteY171" fmla="*/ 5218856 h 5376282"/>
              <a:gd name="connsiteX172" fmla="*/ 6915107 w 8114427"/>
              <a:gd name="connsiteY172" fmla="*/ 5145184 h 5376282"/>
              <a:gd name="connsiteX173" fmla="*/ 6893439 w 8114427"/>
              <a:gd name="connsiteY173" fmla="*/ 5097514 h 5376282"/>
              <a:gd name="connsiteX174" fmla="*/ 6941109 w 8114427"/>
              <a:gd name="connsiteY174" fmla="*/ 5054178 h 5376282"/>
              <a:gd name="connsiteX175" fmla="*/ 6906440 w 8114427"/>
              <a:gd name="connsiteY175" fmla="*/ 4976172 h 5376282"/>
              <a:gd name="connsiteX176" fmla="*/ 6863104 w 8114427"/>
              <a:gd name="connsiteY176" fmla="*/ 4980506 h 5376282"/>
              <a:gd name="connsiteX177" fmla="*/ 6880438 w 8114427"/>
              <a:gd name="connsiteY177" fmla="*/ 4928502 h 5376282"/>
              <a:gd name="connsiteX178" fmla="*/ 6780764 w 8114427"/>
              <a:gd name="connsiteY178" fmla="*/ 4928502 h 5376282"/>
              <a:gd name="connsiteX179" fmla="*/ 6750429 w 8114427"/>
              <a:gd name="connsiteY179" fmla="*/ 4958837 h 5376282"/>
              <a:gd name="connsiteX180" fmla="*/ 6715759 w 8114427"/>
              <a:gd name="connsiteY180" fmla="*/ 4950170 h 5376282"/>
              <a:gd name="connsiteX181" fmla="*/ 6702758 w 8114427"/>
              <a:gd name="connsiteY181" fmla="*/ 4915501 h 5376282"/>
              <a:gd name="connsiteX182" fmla="*/ 6698424 w 8114427"/>
              <a:gd name="connsiteY182" fmla="*/ 4824495 h 5376282"/>
              <a:gd name="connsiteX183" fmla="*/ 6681090 w 8114427"/>
              <a:gd name="connsiteY183" fmla="*/ 4729155 h 5376282"/>
              <a:gd name="connsiteX184" fmla="*/ 6685423 w 8114427"/>
              <a:gd name="connsiteY184" fmla="*/ 4659816 h 5376282"/>
              <a:gd name="connsiteX185" fmla="*/ 6620418 w 8114427"/>
              <a:gd name="connsiteY185" fmla="*/ 4573142 h 5376282"/>
              <a:gd name="connsiteX186" fmla="*/ 6624753 w 8114427"/>
              <a:gd name="connsiteY186" fmla="*/ 4425798 h 5376282"/>
              <a:gd name="connsiteX187" fmla="*/ 6529412 w 8114427"/>
              <a:gd name="connsiteY187" fmla="*/ 4304457 h 5376282"/>
              <a:gd name="connsiteX188" fmla="*/ 6494743 w 8114427"/>
              <a:gd name="connsiteY188" fmla="*/ 4261120 h 5376282"/>
              <a:gd name="connsiteX189" fmla="*/ 6438406 w 8114427"/>
              <a:gd name="connsiteY189" fmla="*/ 4274121 h 5376282"/>
              <a:gd name="connsiteX190" fmla="*/ 6395069 w 8114427"/>
              <a:gd name="connsiteY190" fmla="*/ 4252453 h 5376282"/>
              <a:gd name="connsiteX191" fmla="*/ 6356067 w 8114427"/>
              <a:gd name="connsiteY191" fmla="*/ 4174447 h 5376282"/>
              <a:gd name="connsiteX192" fmla="*/ 6299729 w 8114427"/>
              <a:gd name="connsiteY192" fmla="*/ 4183114 h 5376282"/>
              <a:gd name="connsiteX193" fmla="*/ 6243391 w 8114427"/>
              <a:gd name="connsiteY193" fmla="*/ 4204783 h 5376282"/>
              <a:gd name="connsiteX194" fmla="*/ 6165385 w 8114427"/>
              <a:gd name="connsiteY194" fmla="*/ 4209116 h 5376282"/>
              <a:gd name="connsiteX195" fmla="*/ 6161052 w 8114427"/>
              <a:gd name="connsiteY195" fmla="*/ 4174447 h 5376282"/>
              <a:gd name="connsiteX196" fmla="*/ 6182721 w 8114427"/>
              <a:gd name="connsiteY196" fmla="*/ 4165779 h 5376282"/>
              <a:gd name="connsiteX197" fmla="*/ 6139384 w 8114427"/>
              <a:gd name="connsiteY197" fmla="*/ 4126776 h 5376282"/>
              <a:gd name="connsiteX198" fmla="*/ 6100381 w 8114427"/>
              <a:gd name="connsiteY198" fmla="*/ 4113776 h 5376282"/>
              <a:gd name="connsiteX199" fmla="*/ 6018041 w 8114427"/>
              <a:gd name="connsiteY199" fmla="*/ 4035770 h 5376282"/>
              <a:gd name="connsiteX200" fmla="*/ 5840362 w 8114427"/>
              <a:gd name="connsiteY200" fmla="*/ 4014102 h 5376282"/>
              <a:gd name="connsiteX201" fmla="*/ 5788357 w 8114427"/>
              <a:gd name="connsiteY201" fmla="*/ 4027103 h 5376282"/>
              <a:gd name="connsiteX202" fmla="*/ 5736354 w 8114427"/>
              <a:gd name="connsiteY202" fmla="*/ 4035771 h 5376282"/>
              <a:gd name="connsiteX203" fmla="*/ 5745022 w 8114427"/>
              <a:gd name="connsiteY203" fmla="*/ 4079107 h 5376282"/>
              <a:gd name="connsiteX204" fmla="*/ 5801360 w 8114427"/>
              <a:gd name="connsiteY204" fmla="*/ 4157112 h 5376282"/>
              <a:gd name="connsiteX205" fmla="*/ 5801359 w 8114427"/>
              <a:gd name="connsiteY205" fmla="*/ 4339126 h 5376282"/>
              <a:gd name="connsiteX206" fmla="*/ 5675683 w 8114427"/>
              <a:gd name="connsiteY206" fmla="*/ 4365128 h 5376282"/>
              <a:gd name="connsiteX207" fmla="*/ 5558675 w 8114427"/>
              <a:gd name="connsiteY207" fmla="*/ 4352126 h 5376282"/>
              <a:gd name="connsiteX208" fmla="*/ 5467668 w 8114427"/>
              <a:gd name="connsiteY208" fmla="*/ 4330458 h 5376282"/>
              <a:gd name="connsiteX209" fmla="*/ 5406997 w 8114427"/>
              <a:gd name="connsiteY209" fmla="*/ 4352127 h 5376282"/>
              <a:gd name="connsiteX210" fmla="*/ 5359327 w 8114427"/>
              <a:gd name="connsiteY210" fmla="*/ 4399797 h 5376282"/>
              <a:gd name="connsiteX211" fmla="*/ 5298656 w 8114427"/>
              <a:gd name="connsiteY211" fmla="*/ 4443134 h 5376282"/>
              <a:gd name="connsiteX212" fmla="*/ 5272654 w 8114427"/>
              <a:gd name="connsiteY212" fmla="*/ 4486469 h 5376282"/>
              <a:gd name="connsiteX213" fmla="*/ 5198982 w 8114427"/>
              <a:gd name="connsiteY213" fmla="*/ 4521139 h 5376282"/>
              <a:gd name="connsiteX214" fmla="*/ 5203315 w 8114427"/>
              <a:gd name="connsiteY214" fmla="*/ 4577477 h 5376282"/>
              <a:gd name="connsiteX215" fmla="*/ 5185981 w 8114427"/>
              <a:gd name="connsiteY215" fmla="*/ 4616479 h 5376282"/>
              <a:gd name="connsiteX216" fmla="*/ 5190315 w 8114427"/>
              <a:gd name="connsiteY216" fmla="*/ 4677150 h 5376282"/>
              <a:gd name="connsiteX217" fmla="*/ 5216316 w 8114427"/>
              <a:gd name="connsiteY217" fmla="*/ 4737821 h 5376282"/>
              <a:gd name="connsiteX218" fmla="*/ 5164312 w 8114427"/>
              <a:gd name="connsiteY218" fmla="*/ 4733488 h 5376282"/>
              <a:gd name="connsiteX219" fmla="*/ 5138311 w 8114427"/>
              <a:gd name="connsiteY219" fmla="*/ 4776824 h 5376282"/>
              <a:gd name="connsiteX220" fmla="*/ 5073306 w 8114427"/>
              <a:gd name="connsiteY220" fmla="*/ 4824494 h 5376282"/>
              <a:gd name="connsiteX221" fmla="*/ 5073306 w 8114427"/>
              <a:gd name="connsiteY221" fmla="*/ 4941503 h 5376282"/>
              <a:gd name="connsiteX222" fmla="*/ 5042970 w 8114427"/>
              <a:gd name="connsiteY222" fmla="*/ 4971838 h 5376282"/>
              <a:gd name="connsiteX223" fmla="*/ 5016969 w 8114427"/>
              <a:gd name="connsiteY223" fmla="*/ 5231857 h 5376282"/>
              <a:gd name="connsiteX224" fmla="*/ 4973633 w 8114427"/>
              <a:gd name="connsiteY224" fmla="*/ 5366201 h 5376282"/>
              <a:gd name="connsiteX225" fmla="*/ 4947631 w 8114427"/>
              <a:gd name="connsiteY225" fmla="*/ 5309863 h 5376282"/>
              <a:gd name="connsiteX226" fmla="*/ 4886959 w 8114427"/>
              <a:gd name="connsiteY226" fmla="*/ 5318530 h 5376282"/>
              <a:gd name="connsiteX227" fmla="*/ 4808953 w 8114427"/>
              <a:gd name="connsiteY227" fmla="*/ 5288195 h 5376282"/>
              <a:gd name="connsiteX228" fmla="*/ 4813287 w 8114427"/>
              <a:gd name="connsiteY228" fmla="*/ 5223190 h 5376282"/>
              <a:gd name="connsiteX229" fmla="*/ 4765617 w 8114427"/>
              <a:gd name="connsiteY229" fmla="*/ 5205855 h 5376282"/>
              <a:gd name="connsiteX230" fmla="*/ 4665944 w 8114427"/>
              <a:gd name="connsiteY230" fmla="*/ 5249192 h 5376282"/>
              <a:gd name="connsiteX231" fmla="*/ 4657276 w 8114427"/>
              <a:gd name="connsiteY231" fmla="*/ 5197189 h 5376282"/>
              <a:gd name="connsiteX232" fmla="*/ 4700612 w 8114427"/>
              <a:gd name="connsiteY232" fmla="*/ 5136518 h 5376282"/>
              <a:gd name="connsiteX233" fmla="*/ 4665943 w 8114427"/>
              <a:gd name="connsiteY233" fmla="*/ 5062846 h 5376282"/>
              <a:gd name="connsiteX234" fmla="*/ 4587937 w 8114427"/>
              <a:gd name="connsiteY234" fmla="*/ 5015175 h 5376282"/>
              <a:gd name="connsiteX235" fmla="*/ 4488263 w 8114427"/>
              <a:gd name="connsiteY235" fmla="*/ 5006508 h 5376282"/>
              <a:gd name="connsiteX236" fmla="*/ 4457927 w 8114427"/>
              <a:gd name="connsiteY236" fmla="*/ 5015175 h 5376282"/>
              <a:gd name="connsiteX237" fmla="*/ 4462261 w 8114427"/>
              <a:gd name="connsiteY237" fmla="*/ 5067178 h 5376282"/>
              <a:gd name="connsiteX238" fmla="*/ 4388589 w 8114427"/>
              <a:gd name="connsiteY238" fmla="*/ 5114849 h 5376282"/>
              <a:gd name="connsiteX239" fmla="*/ 4462261 w 8114427"/>
              <a:gd name="connsiteY239" fmla="*/ 5266528 h 5376282"/>
              <a:gd name="connsiteX240" fmla="*/ 4405924 w 8114427"/>
              <a:gd name="connsiteY240" fmla="*/ 5266528 h 5376282"/>
              <a:gd name="connsiteX241" fmla="*/ 4384256 w 8114427"/>
              <a:gd name="connsiteY241" fmla="*/ 5262193 h 5376282"/>
              <a:gd name="connsiteX242" fmla="*/ 4349588 w 8114427"/>
              <a:gd name="connsiteY242" fmla="*/ 5262193 h 5376282"/>
              <a:gd name="connsiteX243" fmla="*/ 4340919 w 8114427"/>
              <a:gd name="connsiteY243" fmla="*/ 5270860 h 5376282"/>
              <a:gd name="connsiteX244" fmla="*/ 4210910 w 8114427"/>
              <a:gd name="connsiteY244" fmla="*/ 5097514 h 5376282"/>
              <a:gd name="connsiteX245" fmla="*/ 4059232 w 8114427"/>
              <a:gd name="connsiteY245" fmla="*/ 4915502 h 5376282"/>
              <a:gd name="connsiteX246" fmla="*/ 4033230 w 8114427"/>
              <a:gd name="connsiteY246" fmla="*/ 4919835 h 5376282"/>
              <a:gd name="connsiteX247" fmla="*/ 3985560 w 8114427"/>
              <a:gd name="connsiteY247" fmla="*/ 4798492 h 5376282"/>
              <a:gd name="connsiteX248" fmla="*/ 3881553 w 8114427"/>
              <a:gd name="connsiteY248" fmla="*/ 4690151 h 5376282"/>
              <a:gd name="connsiteX249" fmla="*/ 3838216 w 8114427"/>
              <a:gd name="connsiteY249" fmla="*/ 4586143 h 5376282"/>
              <a:gd name="connsiteX250" fmla="*/ 3755877 w 8114427"/>
              <a:gd name="connsiteY250" fmla="*/ 4490803 h 5376282"/>
              <a:gd name="connsiteX251" fmla="*/ 3569530 w 8114427"/>
              <a:gd name="connsiteY251" fmla="*/ 4334792 h 5376282"/>
              <a:gd name="connsiteX252" fmla="*/ 3465522 w 8114427"/>
              <a:gd name="connsiteY252" fmla="*/ 4243785 h 5376282"/>
              <a:gd name="connsiteX253" fmla="*/ 3391850 w 8114427"/>
              <a:gd name="connsiteY253" fmla="*/ 4161446 h 5376282"/>
              <a:gd name="connsiteX254" fmla="*/ 3365848 w 8114427"/>
              <a:gd name="connsiteY254" fmla="*/ 4096441 h 5376282"/>
              <a:gd name="connsiteX255" fmla="*/ 3296510 w 8114427"/>
              <a:gd name="connsiteY255" fmla="*/ 4035770 h 5376282"/>
              <a:gd name="connsiteX256" fmla="*/ 3279175 w 8114427"/>
              <a:gd name="connsiteY256" fmla="*/ 3966432 h 5376282"/>
              <a:gd name="connsiteX257" fmla="*/ 3248839 w 8114427"/>
              <a:gd name="connsiteY257" fmla="*/ 3936096 h 5376282"/>
              <a:gd name="connsiteX258" fmla="*/ 3240172 w 8114427"/>
              <a:gd name="connsiteY258" fmla="*/ 3905760 h 5376282"/>
              <a:gd name="connsiteX259" fmla="*/ 3114497 w 8114427"/>
              <a:gd name="connsiteY259" fmla="*/ 3797419 h 5376282"/>
              <a:gd name="connsiteX260" fmla="*/ 2980153 w 8114427"/>
              <a:gd name="connsiteY260" fmla="*/ 3758416 h 5376282"/>
              <a:gd name="connsiteX261" fmla="*/ 2923815 w 8114427"/>
              <a:gd name="connsiteY261" fmla="*/ 3697746 h 5376282"/>
              <a:gd name="connsiteX262" fmla="*/ 2867480 w 8114427"/>
              <a:gd name="connsiteY262" fmla="*/ 3650075 h 5376282"/>
              <a:gd name="connsiteX263" fmla="*/ 2806810 w 8114427"/>
              <a:gd name="connsiteY263" fmla="*/ 3637074 h 5376282"/>
              <a:gd name="connsiteX264" fmla="*/ 2798142 w 8114427"/>
              <a:gd name="connsiteY264" fmla="*/ 3524399 h 5376282"/>
              <a:gd name="connsiteX265" fmla="*/ 2798143 w 8114427"/>
              <a:gd name="connsiteY265" fmla="*/ 3463728 h 5376282"/>
              <a:gd name="connsiteX266" fmla="*/ 2884816 w 8114427"/>
              <a:gd name="connsiteY266" fmla="*/ 3351053 h 5376282"/>
              <a:gd name="connsiteX267" fmla="*/ 2880504 w 8114427"/>
              <a:gd name="connsiteY267" fmla="*/ 3250100 h 5376282"/>
              <a:gd name="connsiteX268" fmla="*/ 2810649 w 8114427"/>
              <a:gd name="connsiteY268" fmla="*/ 3120674 h 5376282"/>
              <a:gd name="connsiteX269" fmla="*/ 2719113 w 8114427"/>
              <a:gd name="connsiteY269" fmla="*/ 3110284 h 5376282"/>
              <a:gd name="connsiteX270" fmla="*/ 2659973 w 8114427"/>
              <a:gd name="connsiteY270" fmla="*/ 3080958 h 5376282"/>
              <a:gd name="connsiteX0" fmla="*/ 2438490 w 8114427"/>
              <a:gd name="connsiteY0" fmla="*/ 4955942 h 5376282"/>
              <a:gd name="connsiteX1" fmla="*/ 2438993 w 8114427"/>
              <a:gd name="connsiteY1" fmla="*/ 4947382 h 5376282"/>
              <a:gd name="connsiteX2" fmla="*/ 2053231 w 8114427"/>
              <a:gd name="connsiteY2" fmla="*/ 4342544 h 5376282"/>
              <a:gd name="connsiteX3" fmla="*/ 1888925 w 8114427"/>
              <a:gd name="connsiteY3" fmla="*/ 4209194 h 5376282"/>
              <a:gd name="connsiteX4" fmla="*/ 1779387 w 8114427"/>
              <a:gd name="connsiteY4" fmla="*/ 4059175 h 5376282"/>
              <a:gd name="connsiteX5" fmla="*/ 1703188 w 8114427"/>
              <a:gd name="connsiteY5" fmla="*/ 4056794 h 5376282"/>
              <a:gd name="connsiteX6" fmla="*/ 1646037 w 8114427"/>
              <a:gd name="connsiteY6" fmla="*/ 3937731 h 5376282"/>
              <a:gd name="connsiteX7" fmla="*/ 1524594 w 8114427"/>
              <a:gd name="connsiteY7" fmla="*/ 3906776 h 5376282"/>
              <a:gd name="connsiteX8" fmla="*/ 1450773 w 8114427"/>
              <a:gd name="connsiteY8" fmla="*/ 3161445 h 5376282"/>
              <a:gd name="connsiteX9" fmla="*/ 1300755 w 8114427"/>
              <a:gd name="connsiteY9" fmla="*/ 3020950 h 5376282"/>
              <a:gd name="connsiteX10" fmla="*/ 1222175 w 8114427"/>
              <a:gd name="connsiteY10" fmla="*/ 2947132 h 5376282"/>
              <a:gd name="connsiteX11" fmla="*/ 1286468 w 8114427"/>
              <a:gd name="connsiteY11" fmla="*/ 2849501 h 5376282"/>
              <a:gd name="connsiteX12" fmla="*/ 1117399 w 8114427"/>
              <a:gd name="connsiteY12" fmla="*/ 2882837 h 5376282"/>
              <a:gd name="connsiteX13" fmla="*/ 1048343 w 8114427"/>
              <a:gd name="connsiteY13" fmla="*/ 2916176 h 5376282"/>
              <a:gd name="connsiteX14" fmla="*/ 903086 w 8114427"/>
              <a:gd name="connsiteY14" fmla="*/ 2778063 h 5376282"/>
              <a:gd name="connsiteX15" fmla="*/ 845937 w 8114427"/>
              <a:gd name="connsiteY15" fmla="*/ 2687575 h 5376282"/>
              <a:gd name="connsiteX16" fmla="*/ 714968 w 8114427"/>
              <a:gd name="connsiteY16" fmla="*/ 2630426 h 5376282"/>
              <a:gd name="connsiteX17" fmla="*/ 703062 w 8114427"/>
              <a:gd name="connsiteY17" fmla="*/ 2544701 h 5376282"/>
              <a:gd name="connsiteX18" fmla="*/ 598286 w 8114427"/>
              <a:gd name="connsiteY18" fmla="*/ 2423257 h 5376282"/>
              <a:gd name="connsiteX19" fmla="*/ 476843 w 8114427"/>
              <a:gd name="connsiteY19" fmla="*/ 2287526 h 5376282"/>
              <a:gd name="connsiteX20" fmla="*/ 622100 w 8114427"/>
              <a:gd name="connsiteY20" fmla="*/ 2330388 h 5376282"/>
              <a:gd name="connsiteX21" fmla="*/ 719731 w 8114427"/>
              <a:gd name="connsiteY21" fmla="*/ 2366107 h 5376282"/>
              <a:gd name="connsiteX22" fmla="*/ 829268 w 8114427"/>
              <a:gd name="connsiteY22" fmla="*/ 2330388 h 5376282"/>
              <a:gd name="connsiteX23" fmla="*/ 933092 w 8114427"/>
              <a:gd name="connsiteY23" fmla="*/ 2462308 h 5376282"/>
              <a:gd name="connsiteX24" fmla="*/ 979286 w 8114427"/>
              <a:gd name="connsiteY24" fmla="*/ 2406588 h 5376282"/>
              <a:gd name="connsiteX25" fmla="*/ 895943 w 8114427"/>
              <a:gd name="connsiteY25" fmla="*/ 2383251 h 5376282"/>
              <a:gd name="connsiteX26" fmla="*/ 897848 w 8114427"/>
              <a:gd name="connsiteY26" fmla="*/ 2294669 h 5376282"/>
              <a:gd name="connsiteX27" fmla="*/ 953093 w 8114427"/>
              <a:gd name="connsiteY27" fmla="*/ 2040828 h 5376282"/>
              <a:gd name="connsiteX28" fmla="*/ 882262 w 8114427"/>
              <a:gd name="connsiteY28" fmla="*/ 1952938 h 5376282"/>
              <a:gd name="connsiteX29" fmla="*/ 819649 w 8114427"/>
              <a:gd name="connsiteY29" fmla="*/ 1842296 h 5376282"/>
              <a:gd name="connsiteX30" fmla="*/ 724892 w 8114427"/>
              <a:gd name="connsiteY30" fmla="*/ 1694990 h 5376282"/>
              <a:gd name="connsiteX31" fmla="*/ 582758 w 8114427"/>
              <a:gd name="connsiteY31" fmla="*/ 1570351 h 5376282"/>
              <a:gd name="connsiteX32" fmla="*/ 490044 w 8114427"/>
              <a:gd name="connsiteY32" fmla="*/ 1461969 h 5376282"/>
              <a:gd name="connsiteX33" fmla="*/ 398787 w 8114427"/>
              <a:gd name="connsiteY33" fmla="*/ 1377494 h 5376282"/>
              <a:gd name="connsiteX34" fmla="*/ 373643 w 8114427"/>
              <a:gd name="connsiteY34" fmla="*/ 1258831 h 5376282"/>
              <a:gd name="connsiteX35" fmla="*/ 379402 w 8114427"/>
              <a:gd name="connsiteY35" fmla="*/ 1151904 h 5376282"/>
              <a:gd name="connsiteX36" fmla="*/ 343327 w 8114427"/>
              <a:gd name="connsiteY36" fmla="*/ 1054238 h 5376282"/>
              <a:gd name="connsiteX37" fmla="*/ 302947 w 8114427"/>
              <a:gd name="connsiteY37" fmla="*/ 996082 h 5376282"/>
              <a:gd name="connsiteX38" fmla="*/ 307902 w 8114427"/>
              <a:gd name="connsiteY38" fmla="*/ 860731 h 5376282"/>
              <a:gd name="connsiteX39" fmla="*/ 218162 w 8114427"/>
              <a:gd name="connsiteY39" fmla="*/ 767429 h 5376282"/>
              <a:gd name="connsiteX40" fmla="*/ 238786 w 8114427"/>
              <a:gd name="connsiteY40" fmla="*/ 673694 h 5376282"/>
              <a:gd name="connsiteX41" fmla="*/ 131859 w 8114427"/>
              <a:gd name="connsiteY41" fmla="*/ 414074 h 5376282"/>
              <a:gd name="connsiteX42" fmla="*/ 179454 w 8114427"/>
              <a:gd name="connsiteY42" fmla="*/ 360503 h 5376282"/>
              <a:gd name="connsiteX43" fmla="*/ 91696 w 8114427"/>
              <a:gd name="connsiteY43" fmla="*/ 241499 h 5376282"/>
              <a:gd name="connsiteX44" fmla="*/ 44535 w 8114427"/>
              <a:gd name="connsiteY44" fmla="*/ 106364 h 5376282"/>
              <a:gd name="connsiteX45" fmla="*/ 73903 w 8114427"/>
              <a:gd name="connsiteY45" fmla="*/ 3029 h 5376282"/>
              <a:gd name="connsiteX46" fmla="*/ 914999 w 8114427"/>
              <a:gd name="connsiteY46" fmla="*/ 32694 h 5376282"/>
              <a:gd name="connsiteX47" fmla="*/ 985387 w 8114427"/>
              <a:gd name="connsiteY47" fmla="*/ 86035 h 5376282"/>
              <a:gd name="connsiteX48" fmla="*/ 1040724 w 8114427"/>
              <a:gd name="connsiteY48" fmla="*/ 212028 h 5376282"/>
              <a:gd name="connsiteX49" fmla="*/ 2217091 w 8114427"/>
              <a:gd name="connsiteY49" fmla="*/ 808490 h 5376282"/>
              <a:gd name="connsiteX50" fmla="*/ 2789562 w 8114427"/>
              <a:gd name="connsiteY50" fmla="*/ 907056 h 5376282"/>
              <a:gd name="connsiteX51" fmla="*/ 3280035 w 8114427"/>
              <a:gd name="connsiteY51" fmla="*/ 953195 h 5376282"/>
              <a:gd name="connsiteX52" fmla="*/ 3494599 w 8114427"/>
              <a:gd name="connsiteY52" fmla="*/ 977101 h 5376282"/>
              <a:gd name="connsiteX53" fmla="*/ 3506552 w 8114427"/>
              <a:gd name="connsiteY53" fmla="*/ 977101 h 5376282"/>
              <a:gd name="connsiteX54" fmla="*/ 3518505 w 8114427"/>
              <a:gd name="connsiteY54" fmla="*/ 779877 h 5376282"/>
              <a:gd name="connsiteX55" fmla="*/ 3518505 w 8114427"/>
              <a:gd name="connsiteY55" fmla="*/ 773901 h 5376282"/>
              <a:gd name="connsiteX56" fmla="*/ 3655964 w 8114427"/>
              <a:gd name="connsiteY56" fmla="*/ 773901 h 5376282"/>
              <a:gd name="connsiteX57" fmla="*/ 4205799 w 8114427"/>
              <a:gd name="connsiteY57" fmla="*/ 821713 h 5376282"/>
              <a:gd name="connsiteX58" fmla="*/ 4241658 w 8114427"/>
              <a:gd name="connsiteY58" fmla="*/ 821713 h 5376282"/>
              <a:gd name="connsiteX59" fmla="*/ 4271540 w 8114427"/>
              <a:gd name="connsiteY59" fmla="*/ 851595 h 5376282"/>
              <a:gd name="connsiteX60" fmla="*/ 4295446 w 8114427"/>
              <a:gd name="connsiteY60" fmla="*/ 905383 h 5376282"/>
              <a:gd name="connsiteX61" fmla="*/ 4301423 w 8114427"/>
              <a:gd name="connsiteY61" fmla="*/ 953195 h 5376282"/>
              <a:gd name="connsiteX62" fmla="*/ 4343258 w 8114427"/>
              <a:gd name="connsiteY62" fmla="*/ 1001007 h 5376282"/>
              <a:gd name="connsiteX63" fmla="*/ 4408999 w 8114427"/>
              <a:gd name="connsiteY63" fmla="*/ 1012960 h 5376282"/>
              <a:gd name="connsiteX64" fmla="*/ 4462787 w 8114427"/>
              <a:gd name="connsiteY64" fmla="*/ 1060772 h 5376282"/>
              <a:gd name="connsiteX65" fmla="*/ 4504623 w 8114427"/>
              <a:gd name="connsiteY65" fmla="*/ 1114560 h 5376282"/>
              <a:gd name="connsiteX66" fmla="*/ 4558411 w 8114427"/>
              <a:gd name="connsiteY66" fmla="*/ 1168348 h 5376282"/>
              <a:gd name="connsiteX67" fmla="*/ 4576340 w 8114427"/>
              <a:gd name="connsiteY67" fmla="*/ 1198230 h 5376282"/>
              <a:gd name="connsiteX68" fmla="*/ 4630129 w 8114427"/>
              <a:gd name="connsiteY68" fmla="*/ 1246042 h 5376282"/>
              <a:gd name="connsiteX69" fmla="*/ 4683917 w 8114427"/>
              <a:gd name="connsiteY69" fmla="*/ 1293854 h 5376282"/>
              <a:gd name="connsiteX70" fmla="*/ 4689893 w 8114427"/>
              <a:gd name="connsiteY70" fmla="*/ 1293854 h 5376282"/>
              <a:gd name="connsiteX71" fmla="*/ 4749658 w 8114427"/>
              <a:gd name="connsiteY71" fmla="*/ 1311783 h 5376282"/>
              <a:gd name="connsiteX72" fmla="*/ 4791493 w 8114427"/>
              <a:gd name="connsiteY72" fmla="*/ 1365572 h 5376282"/>
              <a:gd name="connsiteX73" fmla="*/ 4797470 w 8114427"/>
              <a:gd name="connsiteY73" fmla="*/ 1377524 h 5376282"/>
              <a:gd name="connsiteX74" fmla="*/ 4821376 w 8114427"/>
              <a:gd name="connsiteY74" fmla="*/ 1401430 h 5376282"/>
              <a:gd name="connsiteX75" fmla="*/ 4845281 w 8114427"/>
              <a:gd name="connsiteY75" fmla="*/ 1443266 h 5376282"/>
              <a:gd name="connsiteX76" fmla="*/ 4851258 w 8114427"/>
              <a:gd name="connsiteY76" fmla="*/ 1491077 h 5376282"/>
              <a:gd name="connsiteX77" fmla="*/ 4863211 w 8114427"/>
              <a:gd name="connsiteY77" fmla="*/ 1514983 h 5376282"/>
              <a:gd name="connsiteX78" fmla="*/ 4887117 w 8114427"/>
              <a:gd name="connsiteY78" fmla="*/ 1544866 h 5376282"/>
              <a:gd name="connsiteX79" fmla="*/ 4911023 w 8114427"/>
              <a:gd name="connsiteY79" fmla="*/ 1580724 h 5376282"/>
              <a:gd name="connsiteX80" fmla="*/ 4922976 w 8114427"/>
              <a:gd name="connsiteY80" fmla="*/ 1610607 h 5376282"/>
              <a:gd name="connsiteX81" fmla="*/ 4899070 w 8114427"/>
              <a:gd name="connsiteY81" fmla="*/ 1664395 h 5376282"/>
              <a:gd name="connsiteX82" fmla="*/ 4922976 w 8114427"/>
              <a:gd name="connsiteY82" fmla="*/ 1712207 h 5376282"/>
              <a:gd name="connsiteX83" fmla="*/ 4934929 w 8114427"/>
              <a:gd name="connsiteY83" fmla="*/ 1742089 h 5376282"/>
              <a:gd name="connsiteX84" fmla="*/ 4952858 w 8114427"/>
              <a:gd name="connsiteY84" fmla="*/ 1783924 h 5376282"/>
              <a:gd name="connsiteX85" fmla="*/ 4964811 w 8114427"/>
              <a:gd name="connsiteY85" fmla="*/ 1801854 h 5376282"/>
              <a:gd name="connsiteX86" fmla="*/ 4964811 w 8114427"/>
              <a:gd name="connsiteY86" fmla="*/ 1831736 h 5376282"/>
              <a:gd name="connsiteX87" fmla="*/ 5012623 w 8114427"/>
              <a:gd name="connsiteY87" fmla="*/ 1891501 h 5376282"/>
              <a:gd name="connsiteX88" fmla="*/ 5042505 w 8114427"/>
              <a:gd name="connsiteY88" fmla="*/ 1909430 h 5376282"/>
              <a:gd name="connsiteX89" fmla="*/ 5048481 w 8114427"/>
              <a:gd name="connsiteY89" fmla="*/ 1903454 h 5376282"/>
              <a:gd name="connsiteX90" fmla="*/ 5090317 w 8114427"/>
              <a:gd name="connsiteY90" fmla="*/ 1921383 h 5376282"/>
              <a:gd name="connsiteX91" fmla="*/ 5144105 w 8114427"/>
              <a:gd name="connsiteY91" fmla="*/ 1969195 h 5376282"/>
              <a:gd name="connsiteX92" fmla="*/ 5185940 w 8114427"/>
              <a:gd name="connsiteY92" fmla="*/ 2005054 h 5376282"/>
              <a:gd name="connsiteX93" fmla="*/ 5221799 w 8114427"/>
              <a:gd name="connsiteY93" fmla="*/ 2017007 h 5376282"/>
              <a:gd name="connsiteX94" fmla="*/ 5275587 w 8114427"/>
              <a:gd name="connsiteY94" fmla="*/ 2028960 h 5376282"/>
              <a:gd name="connsiteX95" fmla="*/ 5275587 w 8114427"/>
              <a:gd name="connsiteY95" fmla="*/ 2052866 h 5376282"/>
              <a:gd name="connsiteX96" fmla="*/ 5323399 w 8114427"/>
              <a:gd name="connsiteY96" fmla="*/ 2082748 h 5376282"/>
              <a:gd name="connsiteX97" fmla="*/ 5359258 w 8114427"/>
              <a:gd name="connsiteY97" fmla="*/ 2088724 h 5376282"/>
              <a:gd name="connsiteX98" fmla="*/ 5401093 w 8114427"/>
              <a:gd name="connsiteY98" fmla="*/ 2124583 h 5376282"/>
              <a:gd name="connsiteX99" fmla="*/ 5430976 w 8114427"/>
              <a:gd name="connsiteY99" fmla="*/ 2142513 h 5376282"/>
              <a:gd name="connsiteX100" fmla="*/ 5442929 w 8114427"/>
              <a:gd name="connsiteY100" fmla="*/ 2148489 h 5376282"/>
              <a:gd name="connsiteX101" fmla="*/ 5466834 w 8114427"/>
              <a:gd name="connsiteY101" fmla="*/ 2154466 h 5376282"/>
              <a:gd name="connsiteX102" fmla="*/ 5526599 w 8114427"/>
              <a:gd name="connsiteY102" fmla="*/ 2178372 h 5376282"/>
              <a:gd name="connsiteX103" fmla="*/ 5550505 w 8114427"/>
              <a:gd name="connsiteY103" fmla="*/ 2154466 h 5376282"/>
              <a:gd name="connsiteX104" fmla="*/ 5574411 w 8114427"/>
              <a:gd name="connsiteY104" fmla="*/ 2130560 h 5376282"/>
              <a:gd name="connsiteX105" fmla="*/ 5604293 w 8114427"/>
              <a:gd name="connsiteY105" fmla="*/ 2088724 h 5376282"/>
              <a:gd name="connsiteX106" fmla="*/ 5646129 w 8114427"/>
              <a:gd name="connsiteY106" fmla="*/ 2064819 h 5376282"/>
              <a:gd name="connsiteX107" fmla="*/ 5634176 w 8114427"/>
              <a:gd name="connsiteY107" fmla="*/ 2046889 h 5376282"/>
              <a:gd name="connsiteX108" fmla="*/ 5634176 w 8114427"/>
              <a:gd name="connsiteY108" fmla="*/ 2011030 h 5376282"/>
              <a:gd name="connsiteX109" fmla="*/ 5670034 w 8114427"/>
              <a:gd name="connsiteY109" fmla="*/ 1975172 h 5376282"/>
              <a:gd name="connsiteX110" fmla="*/ 5670034 w 8114427"/>
              <a:gd name="connsiteY110" fmla="*/ 1957242 h 5376282"/>
              <a:gd name="connsiteX111" fmla="*/ 5735776 w 8114427"/>
              <a:gd name="connsiteY111" fmla="*/ 1819783 h 5376282"/>
              <a:gd name="connsiteX112" fmla="*/ 5753705 w 8114427"/>
              <a:gd name="connsiteY112" fmla="*/ 1813807 h 5376282"/>
              <a:gd name="connsiteX113" fmla="*/ 5843352 w 8114427"/>
              <a:gd name="connsiteY113" fmla="*/ 1795877 h 5376282"/>
              <a:gd name="connsiteX114" fmla="*/ 5855305 w 8114427"/>
              <a:gd name="connsiteY114" fmla="*/ 1795877 h 5376282"/>
              <a:gd name="connsiteX115" fmla="*/ 5879210 w 8114427"/>
              <a:gd name="connsiteY115" fmla="*/ 1765996 h 5376282"/>
              <a:gd name="connsiteX116" fmla="*/ 6070456 w 8114427"/>
              <a:gd name="connsiteY116" fmla="*/ 1789901 h 5376282"/>
              <a:gd name="connsiteX117" fmla="*/ 6219869 w 8114427"/>
              <a:gd name="connsiteY117" fmla="*/ 1807830 h 5376282"/>
              <a:gd name="connsiteX118" fmla="*/ 6291586 w 8114427"/>
              <a:gd name="connsiteY118" fmla="*/ 1849666 h 5376282"/>
              <a:gd name="connsiteX119" fmla="*/ 6327444 w 8114427"/>
              <a:gd name="connsiteY119" fmla="*/ 1897477 h 5376282"/>
              <a:gd name="connsiteX120" fmla="*/ 6333421 w 8114427"/>
              <a:gd name="connsiteY120" fmla="*/ 1939313 h 5376282"/>
              <a:gd name="connsiteX121" fmla="*/ 6423067 w 8114427"/>
              <a:gd name="connsiteY121" fmla="*/ 1951266 h 5376282"/>
              <a:gd name="connsiteX122" fmla="*/ 6452950 w 8114427"/>
              <a:gd name="connsiteY122" fmla="*/ 2017007 h 5376282"/>
              <a:gd name="connsiteX123" fmla="*/ 6512713 w 8114427"/>
              <a:gd name="connsiteY123" fmla="*/ 2046889 h 5376282"/>
              <a:gd name="connsiteX124" fmla="*/ 6584431 w 8114427"/>
              <a:gd name="connsiteY124" fmla="*/ 2118606 h 5376282"/>
              <a:gd name="connsiteX125" fmla="*/ 6620289 w 8114427"/>
              <a:gd name="connsiteY125" fmla="*/ 2256065 h 5376282"/>
              <a:gd name="connsiteX126" fmla="*/ 6703960 w 8114427"/>
              <a:gd name="connsiteY126" fmla="*/ 2381572 h 5376282"/>
              <a:gd name="connsiteX127" fmla="*/ 6745795 w 8114427"/>
              <a:gd name="connsiteY127" fmla="*/ 2501101 h 5376282"/>
              <a:gd name="connsiteX128" fmla="*/ 6829465 w 8114427"/>
              <a:gd name="connsiteY128" fmla="*/ 2560866 h 5376282"/>
              <a:gd name="connsiteX129" fmla="*/ 6889229 w 8114427"/>
              <a:gd name="connsiteY129" fmla="*/ 2650512 h 5376282"/>
              <a:gd name="connsiteX130" fmla="*/ 6948993 w 8114427"/>
              <a:gd name="connsiteY130" fmla="*/ 2758089 h 5376282"/>
              <a:gd name="connsiteX131" fmla="*/ 6996805 w 8114427"/>
              <a:gd name="connsiteY131" fmla="*/ 2805900 h 5376282"/>
              <a:gd name="connsiteX132" fmla="*/ 7068521 w 8114427"/>
              <a:gd name="connsiteY132" fmla="*/ 2829806 h 5376282"/>
              <a:gd name="connsiteX133" fmla="*/ 7080473 w 8114427"/>
              <a:gd name="connsiteY133" fmla="*/ 2907501 h 5376282"/>
              <a:gd name="connsiteX134" fmla="*/ 7086450 w 8114427"/>
              <a:gd name="connsiteY134" fmla="*/ 2979218 h 5376282"/>
              <a:gd name="connsiteX135" fmla="*/ 7104378 w 8114427"/>
              <a:gd name="connsiteY135" fmla="*/ 3080819 h 5376282"/>
              <a:gd name="connsiteX136" fmla="*/ 7146214 w 8114427"/>
              <a:gd name="connsiteY136" fmla="*/ 3182419 h 5376282"/>
              <a:gd name="connsiteX137" fmla="*/ 7176095 w 8114427"/>
              <a:gd name="connsiteY137" fmla="*/ 3194372 h 5376282"/>
              <a:gd name="connsiteX138" fmla="*/ 7200002 w 8114427"/>
              <a:gd name="connsiteY138" fmla="*/ 3260112 h 5376282"/>
              <a:gd name="connsiteX139" fmla="*/ 7277694 w 8114427"/>
              <a:gd name="connsiteY139" fmla="*/ 3361711 h 5376282"/>
              <a:gd name="connsiteX140" fmla="*/ 7385271 w 8114427"/>
              <a:gd name="connsiteY140" fmla="*/ 3391593 h 5376282"/>
              <a:gd name="connsiteX141" fmla="*/ 7451012 w 8114427"/>
              <a:gd name="connsiteY141" fmla="*/ 3445381 h 5376282"/>
              <a:gd name="connsiteX142" fmla="*/ 7558588 w 8114427"/>
              <a:gd name="connsiteY142" fmla="*/ 3451357 h 5376282"/>
              <a:gd name="connsiteX143" fmla="*/ 7630305 w 8114427"/>
              <a:gd name="connsiteY143" fmla="*/ 3517097 h 5376282"/>
              <a:gd name="connsiteX144" fmla="*/ 7702023 w 8114427"/>
              <a:gd name="connsiteY144" fmla="*/ 3546980 h 5376282"/>
              <a:gd name="connsiteX145" fmla="*/ 7857410 w 8114427"/>
              <a:gd name="connsiteY145" fmla="*/ 3535026 h 5376282"/>
              <a:gd name="connsiteX146" fmla="*/ 7970962 w 8114427"/>
              <a:gd name="connsiteY146" fmla="*/ 3588814 h 5376282"/>
              <a:gd name="connsiteX147" fmla="*/ 8012796 w 8114427"/>
              <a:gd name="connsiteY147" fmla="*/ 3612720 h 5376282"/>
              <a:gd name="connsiteX148" fmla="*/ 8090490 w 8114427"/>
              <a:gd name="connsiteY148" fmla="*/ 3564909 h 5376282"/>
              <a:gd name="connsiteX149" fmla="*/ 8108418 w 8114427"/>
              <a:gd name="connsiteY149" fmla="*/ 3558932 h 5376282"/>
              <a:gd name="connsiteX150" fmla="*/ 8114394 w 8114427"/>
              <a:gd name="connsiteY150" fmla="*/ 3720296 h 5376282"/>
              <a:gd name="connsiteX151" fmla="*/ 8030724 w 8114427"/>
              <a:gd name="connsiteY151" fmla="*/ 3893614 h 5376282"/>
              <a:gd name="connsiteX152" fmla="*/ 7970960 w 8114427"/>
              <a:gd name="connsiteY152" fmla="*/ 4054978 h 5376282"/>
              <a:gd name="connsiteX153" fmla="*/ 7929124 w 8114427"/>
              <a:gd name="connsiteY153" fmla="*/ 4365754 h 5376282"/>
              <a:gd name="connsiteX154" fmla="*/ 7911195 w 8114427"/>
              <a:gd name="connsiteY154" fmla="*/ 4568954 h 5376282"/>
              <a:gd name="connsiteX155" fmla="*/ 7917171 w 8114427"/>
              <a:gd name="connsiteY155" fmla="*/ 4736295 h 5376282"/>
              <a:gd name="connsiteX156" fmla="*/ 7917171 w 8114427"/>
              <a:gd name="connsiteY156" fmla="*/ 4867777 h 5376282"/>
              <a:gd name="connsiteX157" fmla="*/ 7929124 w 8114427"/>
              <a:gd name="connsiteY157" fmla="*/ 5029141 h 5376282"/>
              <a:gd name="connsiteX158" fmla="*/ 7893266 w 8114427"/>
              <a:gd name="connsiteY158" fmla="*/ 5166599 h 5376282"/>
              <a:gd name="connsiteX159" fmla="*/ 7905219 w 8114427"/>
              <a:gd name="connsiteY159" fmla="*/ 5280152 h 5376282"/>
              <a:gd name="connsiteX160" fmla="*/ 7935101 w 8114427"/>
              <a:gd name="connsiteY160" fmla="*/ 5369799 h 5376282"/>
              <a:gd name="connsiteX161" fmla="*/ 7911195 w 8114427"/>
              <a:gd name="connsiteY161" fmla="*/ 5369798 h 5376282"/>
              <a:gd name="connsiteX162" fmla="*/ 7815571 w 8114427"/>
              <a:gd name="connsiteY162" fmla="*/ 5327962 h 5376282"/>
              <a:gd name="connsiteX163" fmla="*/ 7725924 w 8114427"/>
              <a:gd name="connsiteY163" fmla="*/ 5286127 h 5376282"/>
              <a:gd name="connsiteX164" fmla="*/ 7678113 w 8114427"/>
              <a:gd name="connsiteY164" fmla="*/ 5292104 h 5376282"/>
              <a:gd name="connsiteX165" fmla="*/ 7546631 w 8114427"/>
              <a:gd name="connsiteY165" fmla="*/ 5298081 h 5376282"/>
              <a:gd name="connsiteX166" fmla="*/ 7474913 w 8114427"/>
              <a:gd name="connsiteY166" fmla="*/ 5310034 h 5376282"/>
              <a:gd name="connsiteX167" fmla="*/ 7445031 w 8114427"/>
              <a:gd name="connsiteY167" fmla="*/ 5339916 h 5376282"/>
              <a:gd name="connsiteX168" fmla="*/ 7259760 w 8114427"/>
              <a:gd name="connsiteY168" fmla="*/ 5298080 h 5376282"/>
              <a:gd name="connsiteX169" fmla="*/ 7214129 w 8114427"/>
              <a:gd name="connsiteY169" fmla="*/ 5192855 h 5376282"/>
              <a:gd name="connsiteX170" fmla="*/ 7179460 w 8114427"/>
              <a:gd name="connsiteY170" fmla="*/ 5214524 h 5376282"/>
              <a:gd name="connsiteX171" fmla="*/ 7144791 w 8114427"/>
              <a:gd name="connsiteY171" fmla="*/ 5179854 h 5376282"/>
              <a:gd name="connsiteX172" fmla="*/ 7127456 w 8114427"/>
              <a:gd name="connsiteY172" fmla="*/ 5218856 h 5376282"/>
              <a:gd name="connsiteX173" fmla="*/ 6915107 w 8114427"/>
              <a:gd name="connsiteY173" fmla="*/ 5145184 h 5376282"/>
              <a:gd name="connsiteX174" fmla="*/ 6893439 w 8114427"/>
              <a:gd name="connsiteY174" fmla="*/ 5097514 h 5376282"/>
              <a:gd name="connsiteX175" fmla="*/ 6941109 w 8114427"/>
              <a:gd name="connsiteY175" fmla="*/ 5054178 h 5376282"/>
              <a:gd name="connsiteX176" fmla="*/ 6906440 w 8114427"/>
              <a:gd name="connsiteY176" fmla="*/ 4976172 h 5376282"/>
              <a:gd name="connsiteX177" fmla="*/ 6863104 w 8114427"/>
              <a:gd name="connsiteY177" fmla="*/ 4980506 h 5376282"/>
              <a:gd name="connsiteX178" fmla="*/ 6880438 w 8114427"/>
              <a:gd name="connsiteY178" fmla="*/ 4928502 h 5376282"/>
              <a:gd name="connsiteX179" fmla="*/ 6780764 w 8114427"/>
              <a:gd name="connsiteY179" fmla="*/ 4928502 h 5376282"/>
              <a:gd name="connsiteX180" fmla="*/ 6750429 w 8114427"/>
              <a:gd name="connsiteY180" fmla="*/ 4958837 h 5376282"/>
              <a:gd name="connsiteX181" fmla="*/ 6715759 w 8114427"/>
              <a:gd name="connsiteY181" fmla="*/ 4950170 h 5376282"/>
              <a:gd name="connsiteX182" fmla="*/ 6702758 w 8114427"/>
              <a:gd name="connsiteY182" fmla="*/ 4915501 h 5376282"/>
              <a:gd name="connsiteX183" fmla="*/ 6698424 w 8114427"/>
              <a:gd name="connsiteY183" fmla="*/ 4824495 h 5376282"/>
              <a:gd name="connsiteX184" fmla="*/ 6681090 w 8114427"/>
              <a:gd name="connsiteY184" fmla="*/ 4729155 h 5376282"/>
              <a:gd name="connsiteX185" fmla="*/ 6685423 w 8114427"/>
              <a:gd name="connsiteY185" fmla="*/ 4659816 h 5376282"/>
              <a:gd name="connsiteX186" fmla="*/ 6620418 w 8114427"/>
              <a:gd name="connsiteY186" fmla="*/ 4573142 h 5376282"/>
              <a:gd name="connsiteX187" fmla="*/ 6624753 w 8114427"/>
              <a:gd name="connsiteY187" fmla="*/ 4425798 h 5376282"/>
              <a:gd name="connsiteX188" fmla="*/ 6529412 w 8114427"/>
              <a:gd name="connsiteY188" fmla="*/ 4304457 h 5376282"/>
              <a:gd name="connsiteX189" fmla="*/ 6494743 w 8114427"/>
              <a:gd name="connsiteY189" fmla="*/ 4261120 h 5376282"/>
              <a:gd name="connsiteX190" fmla="*/ 6438406 w 8114427"/>
              <a:gd name="connsiteY190" fmla="*/ 4274121 h 5376282"/>
              <a:gd name="connsiteX191" fmla="*/ 6395069 w 8114427"/>
              <a:gd name="connsiteY191" fmla="*/ 4252453 h 5376282"/>
              <a:gd name="connsiteX192" fmla="*/ 6356067 w 8114427"/>
              <a:gd name="connsiteY192" fmla="*/ 4174447 h 5376282"/>
              <a:gd name="connsiteX193" fmla="*/ 6299729 w 8114427"/>
              <a:gd name="connsiteY193" fmla="*/ 4183114 h 5376282"/>
              <a:gd name="connsiteX194" fmla="*/ 6243391 w 8114427"/>
              <a:gd name="connsiteY194" fmla="*/ 4204783 h 5376282"/>
              <a:gd name="connsiteX195" fmla="*/ 6165385 w 8114427"/>
              <a:gd name="connsiteY195" fmla="*/ 4209116 h 5376282"/>
              <a:gd name="connsiteX196" fmla="*/ 6161052 w 8114427"/>
              <a:gd name="connsiteY196" fmla="*/ 4174447 h 5376282"/>
              <a:gd name="connsiteX197" fmla="*/ 6182721 w 8114427"/>
              <a:gd name="connsiteY197" fmla="*/ 4165779 h 5376282"/>
              <a:gd name="connsiteX198" fmla="*/ 6139384 w 8114427"/>
              <a:gd name="connsiteY198" fmla="*/ 4126776 h 5376282"/>
              <a:gd name="connsiteX199" fmla="*/ 6100381 w 8114427"/>
              <a:gd name="connsiteY199" fmla="*/ 4113776 h 5376282"/>
              <a:gd name="connsiteX200" fmla="*/ 6018041 w 8114427"/>
              <a:gd name="connsiteY200" fmla="*/ 4035770 h 5376282"/>
              <a:gd name="connsiteX201" fmla="*/ 5840362 w 8114427"/>
              <a:gd name="connsiteY201" fmla="*/ 4014102 h 5376282"/>
              <a:gd name="connsiteX202" fmla="*/ 5788357 w 8114427"/>
              <a:gd name="connsiteY202" fmla="*/ 4027103 h 5376282"/>
              <a:gd name="connsiteX203" fmla="*/ 5736354 w 8114427"/>
              <a:gd name="connsiteY203" fmla="*/ 4035771 h 5376282"/>
              <a:gd name="connsiteX204" fmla="*/ 5745022 w 8114427"/>
              <a:gd name="connsiteY204" fmla="*/ 4079107 h 5376282"/>
              <a:gd name="connsiteX205" fmla="*/ 5801360 w 8114427"/>
              <a:gd name="connsiteY205" fmla="*/ 4157112 h 5376282"/>
              <a:gd name="connsiteX206" fmla="*/ 5801359 w 8114427"/>
              <a:gd name="connsiteY206" fmla="*/ 4339126 h 5376282"/>
              <a:gd name="connsiteX207" fmla="*/ 5675683 w 8114427"/>
              <a:gd name="connsiteY207" fmla="*/ 4365128 h 5376282"/>
              <a:gd name="connsiteX208" fmla="*/ 5558675 w 8114427"/>
              <a:gd name="connsiteY208" fmla="*/ 4352126 h 5376282"/>
              <a:gd name="connsiteX209" fmla="*/ 5467668 w 8114427"/>
              <a:gd name="connsiteY209" fmla="*/ 4330458 h 5376282"/>
              <a:gd name="connsiteX210" fmla="*/ 5406997 w 8114427"/>
              <a:gd name="connsiteY210" fmla="*/ 4352127 h 5376282"/>
              <a:gd name="connsiteX211" fmla="*/ 5359327 w 8114427"/>
              <a:gd name="connsiteY211" fmla="*/ 4399797 h 5376282"/>
              <a:gd name="connsiteX212" fmla="*/ 5298656 w 8114427"/>
              <a:gd name="connsiteY212" fmla="*/ 4443134 h 5376282"/>
              <a:gd name="connsiteX213" fmla="*/ 5272654 w 8114427"/>
              <a:gd name="connsiteY213" fmla="*/ 4486469 h 5376282"/>
              <a:gd name="connsiteX214" fmla="*/ 5198982 w 8114427"/>
              <a:gd name="connsiteY214" fmla="*/ 4521139 h 5376282"/>
              <a:gd name="connsiteX215" fmla="*/ 5203315 w 8114427"/>
              <a:gd name="connsiteY215" fmla="*/ 4577477 h 5376282"/>
              <a:gd name="connsiteX216" fmla="*/ 5185981 w 8114427"/>
              <a:gd name="connsiteY216" fmla="*/ 4616479 h 5376282"/>
              <a:gd name="connsiteX217" fmla="*/ 5190315 w 8114427"/>
              <a:gd name="connsiteY217" fmla="*/ 4677150 h 5376282"/>
              <a:gd name="connsiteX218" fmla="*/ 5216316 w 8114427"/>
              <a:gd name="connsiteY218" fmla="*/ 4737821 h 5376282"/>
              <a:gd name="connsiteX219" fmla="*/ 5164312 w 8114427"/>
              <a:gd name="connsiteY219" fmla="*/ 4733488 h 5376282"/>
              <a:gd name="connsiteX220" fmla="*/ 5138311 w 8114427"/>
              <a:gd name="connsiteY220" fmla="*/ 4776824 h 5376282"/>
              <a:gd name="connsiteX221" fmla="*/ 5073306 w 8114427"/>
              <a:gd name="connsiteY221" fmla="*/ 4824494 h 5376282"/>
              <a:gd name="connsiteX222" fmla="*/ 5073306 w 8114427"/>
              <a:gd name="connsiteY222" fmla="*/ 4941503 h 5376282"/>
              <a:gd name="connsiteX223" fmla="*/ 5042970 w 8114427"/>
              <a:gd name="connsiteY223" fmla="*/ 4971838 h 5376282"/>
              <a:gd name="connsiteX224" fmla="*/ 5016969 w 8114427"/>
              <a:gd name="connsiteY224" fmla="*/ 5231857 h 5376282"/>
              <a:gd name="connsiteX225" fmla="*/ 4973633 w 8114427"/>
              <a:gd name="connsiteY225" fmla="*/ 5366201 h 5376282"/>
              <a:gd name="connsiteX226" fmla="*/ 4947631 w 8114427"/>
              <a:gd name="connsiteY226" fmla="*/ 5309863 h 5376282"/>
              <a:gd name="connsiteX227" fmla="*/ 4886959 w 8114427"/>
              <a:gd name="connsiteY227" fmla="*/ 5318530 h 5376282"/>
              <a:gd name="connsiteX228" fmla="*/ 4808953 w 8114427"/>
              <a:gd name="connsiteY228" fmla="*/ 5288195 h 5376282"/>
              <a:gd name="connsiteX229" fmla="*/ 4813287 w 8114427"/>
              <a:gd name="connsiteY229" fmla="*/ 5223190 h 5376282"/>
              <a:gd name="connsiteX230" fmla="*/ 4765617 w 8114427"/>
              <a:gd name="connsiteY230" fmla="*/ 5205855 h 5376282"/>
              <a:gd name="connsiteX231" fmla="*/ 4665944 w 8114427"/>
              <a:gd name="connsiteY231" fmla="*/ 5249192 h 5376282"/>
              <a:gd name="connsiteX232" fmla="*/ 4657276 w 8114427"/>
              <a:gd name="connsiteY232" fmla="*/ 5197189 h 5376282"/>
              <a:gd name="connsiteX233" fmla="*/ 4700612 w 8114427"/>
              <a:gd name="connsiteY233" fmla="*/ 5136518 h 5376282"/>
              <a:gd name="connsiteX234" fmla="*/ 4665943 w 8114427"/>
              <a:gd name="connsiteY234" fmla="*/ 5062846 h 5376282"/>
              <a:gd name="connsiteX235" fmla="*/ 4587937 w 8114427"/>
              <a:gd name="connsiteY235" fmla="*/ 5015175 h 5376282"/>
              <a:gd name="connsiteX236" fmla="*/ 4488263 w 8114427"/>
              <a:gd name="connsiteY236" fmla="*/ 5006508 h 5376282"/>
              <a:gd name="connsiteX237" fmla="*/ 4457927 w 8114427"/>
              <a:gd name="connsiteY237" fmla="*/ 5015175 h 5376282"/>
              <a:gd name="connsiteX238" fmla="*/ 4462261 w 8114427"/>
              <a:gd name="connsiteY238" fmla="*/ 5067178 h 5376282"/>
              <a:gd name="connsiteX239" fmla="*/ 4388589 w 8114427"/>
              <a:gd name="connsiteY239" fmla="*/ 5114849 h 5376282"/>
              <a:gd name="connsiteX240" fmla="*/ 4462261 w 8114427"/>
              <a:gd name="connsiteY240" fmla="*/ 5266528 h 5376282"/>
              <a:gd name="connsiteX241" fmla="*/ 4405924 w 8114427"/>
              <a:gd name="connsiteY241" fmla="*/ 5266528 h 5376282"/>
              <a:gd name="connsiteX242" fmla="*/ 4384256 w 8114427"/>
              <a:gd name="connsiteY242" fmla="*/ 5262193 h 5376282"/>
              <a:gd name="connsiteX243" fmla="*/ 4349588 w 8114427"/>
              <a:gd name="connsiteY243" fmla="*/ 5262193 h 5376282"/>
              <a:gd name="connsiteX244" fmla="*/ 4340919 w 8114427"/>
              <a:gd name="connsiteY244" fmla="*/ 5270860 h 5376282"/>
              <a:gd name="connsiteX245" fmla="*/ 4210910 w 8114427"/>
              <a:gd name="connsiteY245" fmla="*/ 5097514 h 5376282"/>
              <a:gd name="connsiteX246" fmla="*/ 4059232 w 8114427"/>
              <a:gd name="connsiteY246" fmla="*/ 4915502 h 5376282"/>
              <a:gd name="connsiteX247" fmla="*/ 4033230 w 8114427"/>
              <a:gd name="connsiteY247" fmla="*/ 4919835 h 5376282"/>
              <a:gd name="connsiteX248" fmla="*/ 3985560 w 8114427"/>
              <a:gd name="connsiteY248" fmla="*/ 4798492 h 5376282"/>
              <a:gd name="connsiteX249" fmla="*/ 3881553 w 8114427"/>
              <a:gd name="connsiteY249" fmla="*/ 4690151 h 5376282"/>
              <a:gd name="connsiteX250" fmla="*/ 3838216 w 8114427"/>
              <a:gd name="connsiteY250" fmla="*/ 4586143 h 5376282"/>
              <a:gd name="connsiteX251" fmla="*/ 3755877 w 8114427"/>
              <a:gd name="connsiteY251" fmla="*/ 4490803 h 5376282"/>
              <a:gd name="connsiteX252" fmla="*/ 3569530 w 8114427"/>
              <a:gd name="connsiteY252" fmla="*/ 4334792 h 5376282"/>
              <a:gd name="connsiteX253" fmla="*/ 3465522 w 8114427"/>
              <a:gd name="connsiteY253" fmla="*/ 4243785 h 5376282"/>
              <a:gd name="connsiteX254" fmla="*/ 3391850 w 8114427"/>
              <a:gd name="connsiteY254" fmla="*/ 4161446 h 5376282"/>
              <a:gd name="connsiteX255" fmla="*/ 3365848 w 8114427"/>
              <a:gd name="connsiteY255" fmla="*/ 4096441 h 5376282"/>
              <a:gd name="connsiteX256" fmla="*/ 3296510 w 8114427"/>
              <a:gd name="connsiteY256" fmla="*/ 4035770 h 5376282"/>
              <a:gd name="connsiteX257" fmla="*/ 3279175 w 8114427"/>
              <a:gd name="connsiteY257" fmla="*/ 3966432 h 5376282"/>
              <a:gd name="connsiteX258" fmla="*/ 3248839 w 8114427"/>
              <a:gd name="connsiteY258" fmla="*/ 3936096 h 5376282"/>
              <a:gd name="connsiteX259" fmla="*/ 3240172 w 8114427"/>
              <a:gd name="connsiteY259" fmla="*/ 3905760 h 5376282"/>
              <a:gd name="connsiteX260" fmla="*/ 3114497 w 8114427"/>
              <a:gd name="connsiteY260" fmla="*/ 3797419 h 5376282"/>
              <a:gd name="connsiteX261" fmla="*/ 2980153 w 8114427"/>
              <a:gd name="connsiteY261" fmla="*/ 3758416 h 5376282"/>
              <a:gd name="connsiteX262" fmla="*/ 2923815 w 8114427"/>
              <a:gd name="connsiteY262" fmla="*/ 3697746 h 5376282"/>
              <a:gd name="connsiteX263" fmla="*/ 2867480 w 8114427"/>
              <a:gd name="connsiteY263" fmla="*/ 3650075 h 5376282"/>
              <a:gd name="connsiteX264" fmla="*/ 2806810 w 8114427"/>
              <a:gd name="connsiteY264" fmla="*/ 3637074 h 5376282"/>
              <a:gd name="connsiteX265" fmla="*/ 2798142 w 8114427"/>
              <a:gd name="connsiteY265" fmla="*/ 3524399 h 5376282"/>
              <a:gd name="connsiteX266" fmla="*/ 2798143 w 8114427"/>
              <a:gd name="connsiteY266" fmla="*/ 3463728 h 5376282"/>
              <a:gd name="connsiteX267" fmla="*/ 2884816 w 8114427"/>
              <a:gd name="connsiteY267" fmla="*/ 3351053 h 5376282"/>
              <a:gd name="connsiteX268" fmla="*/ 2880504 w 8114427"/>
              <a:gd name="connsiteY268" fmla="*/ 3250100 h 5376282"/>
              <a:gd name="connsiteX269" fmla="*/ 2810649 w 8114427"/>
              <a:gd name="connsiteY269" fmla="*/ 3120674 h 5376282"/>
              <a:gd name="connsiteX270" fmla="*/ 2719113 w 8114427"/>
              <a:gd name="connsiteY270" fmla="*/ 3110284 h 5376282"/>
              <a:gd name="connsiteX271" fmla="*/ 2659973 w 8114427"/>
              <a:gd name="connsiteY271" fmla="*/ 3080958 h 5376282"/>
              <a:gd name="connsiteX0" fmla="*/ 2438490 w 8114427"/>
              <a:gd name="connsiteY0" fmla="*/ 4955942 h 5376282"/>
              <a:gd name="connsiteX1" fmla="*/ 2329455 w 8114427"/>
              <a:gd name="connsiteY1" fmla="*/ 4642582 h 5376282"/>
              <a:gd name="connsiteX2" fmla="*/ 2053231 w 8114427"/>
              <a:gd name="connsiteY2" fmla="*/ 4342544 h 5376282"/>
              <a:gd name="connsiteX3" fmla="*/ 1888925 w 8114427"/>
              <a:gd name="connsiteY3" fmla="*/ 4209194 h 5376282"/>
              <a:gd name="connsiteX4" fmla="*/ 1779387 w 8114427"/>
              <a:gd name="connsiteY4" fmla="*/ 4059175 h 5376282"/>
              <a:gd name="connsiteX5" fmla="*/ 1703188 w 8114427"/>
              <a:gd name="connsiteY5" fmla="*/ 4056794 h 5376282"/>
              <a:gd name="connsiteX6" fmla="*/ 1646037 w 8114427"/>
              <a:gd name="connsiteY6" fmla="*/ 3937731 h 5376282"/>
              <a:gd name="connsiteX7" fmla="*/ 1524594 w 8114427"/>
              <a:gd name="connsiteY7" fmla="*/ 3906776 h 5376282"/>
              <a:gd name="connsiteX8" fmla="*/ 1450773 w 8114427"/>
              <a:gd name="connsiteY8" fmla="*/ 3161445 h 5376282"/>
              <a:gd name="connsiteX9" fmla="*/ 1300755 w 8114427"/>
              <a:gd name="connsiteY9" fmla="*/ 3020950 h 5376282"/>
              <a:gd name="connsiteX10" fmla="*/ 1222175 w 8114427"/>
              <a:gd name="connsiteY10" fmla="*/ 2947132 h 5376282"/>
              <a:gd name="connsiteX11" fmla="*/ 1286468 w 8114427"/>
              <a:gd name="connsiteY11" fmla="*/ 2849501 h 5376282"/>
              <a:gd name="connsiteX12" fmla="*/ 1117399 w 8114427"/>
              <a:gd name="connsiteY12" fmla="*/ 2882837 h 5376282"/>
              <a:gd name="connsiteX13" fmla="*/ 1048343 w 8114427"/>
              <a:gd name="connsiteY13" fmla="*/ 2916176 h 5376282"/>
              <a:gd name="connsiteX14" fmla="*/ 903086 w 8114427"/>
              <a:gd name="connsiteY14" fmla="*/ 2778063 h 5376282"/>
              <a:gd name="connsiteX15" fmla="*/ 845937 w 8114427"/>
              <a:gd name="connsiteY15" fmla="*/ 2687575 h 5376282"/>
              <a:gd name="connsiteX16" fmla="*/ 714968 w 8114427"/>
              <a:gd name="connsiteY16" fmla="*/ 2630426 h 5376282"/>
              <a:gd name="connsiteX17" fmla="*/ 703062 w 8114427"/>
              <a:gd name="connsiteY17" fmla="*/ 2544701 h 5376282"/>
              <a:gd name="connsiteX18" fmla="*/ 598286 w 8114427"/>
              <a:gd name="connsiteY18" fmla="*/ 2423257 h 5376282"/>
              <a:gd name="connsiteX19" fmla="*/ 476843 w 8114427"/>
              <a:gd name="connsiteY19" fmla="*/ 2287526 h 5376282"/>
              <a:gd name="connsiteX20" fmla="*/ 622100 w 8114427"/>
              <a:gd name="connsiteY20" fmla="*/ 2330388 h 5376282"/>
              <a:gd name="connsiteX21" fmla="*/ 719731 w 8114427"/>
              <a:gd name="connsiteY21" fmla="*/ 2366107 h 5376282"/>
              <a:gd name="connsiteX22" fmla="*/ 829268 w 8114427"/>
              <a:gd name="connsiteY22" fmla="*/ 2330388 h 5376282"/>
              <a:gd name="connsiteX23" fmla="*/ 933092 w 8114427"/>
              <a:gd name="connsiteY23" fmla="*/ 2462308 h 5376282"/>
              <a:gd name="connsiteX24" fmla="*/ 979286 w 8114427"/>
              <a:gd name="connsiteY24" fmla="*/ 2406588 h 5376282"/>
              <a:gd name="connsiteX25" fmla="*/ 895943 w 8114427"/>
              <a:gd name="connsiteY25" fmla="*/ 2383251 h 5376282"/>
              <a:gd name="connsiteX26" fmla="*/ 897848 w 8114427"/>
              <a:gd name="connsiteY26" fmla="*/ 2294669 h 5376282"/>
              <a:gd name="connsiteX27" fmla="*/ 953093 w 8114427"/>
              <a:gd name="connsiteY27" fmla="*/ 2040828 h 5376282"/>
              <a:gd name="connsiteX28" fmla="*/ 882262 w 8114427"/>
              <a:gd name="connsiteY28" fmla="*/ 1952938 h 5376282"/>
              <a:gd name="connsiteX29" fmla="*/ 819649 w 8114427"/>
              <a:gd name="connsiteY29" fmla="*/ 1842296 h 5376282"/>
              <a:gd name="connsiteX30" fmla="*/ 724892 w 8114427"/>
              <a:gd name="connsiteY30" fmla="*/ 1694990 h 5376282"/>
              <a:gd name="connsiteX31" fmla="*/ 582758 w 8114427"/>
              <a:gd name="connsiteY31" fmla="*/ 1570351 h 5376282"/>
              <a:gd name="connsiteX32" fmla="*/ 490044 w 8114427"/>
              <a:gd name="connsiteY32" fmla="*/ 1461969 h 5376282"/>
              <a:gd name="connsiteX33" fmla="*/ 398787 w 8114427"/>
              <a:gd name="connsiteY33" fmla="*/ 1377494 h 5376282"/>
              <a:gd name="connsiteX34" fmla="*/ 373643 w 8114427"/>
              <a:gd name="connsiteY34" fmla="*/ 1258831 h 5376282"/>
              <a:gd name="connsiteX35" fmla="*/ 379402 w 8114427"/>
              <a:gd name="connsiteY35" fmla="*/ 1151904 h 5376282"/>
              <a:gd name="connsiteX36" fmla="*/ 343327 w 8114427"/>
              <a:gd name="connsiteY36" fmla="*/ 1054238 h 5376282"/>
              <a:gd name="connsiteX37" fmla="*/ 302947 w 8114427"/>
              <a:gd name="connsiteY37" fmla="*/ 996082 h 5376282"/>
              <a:gd name="connsiteX38" fmla="*/ 307902 w 8114427"/>
              <a:gd name="connsiteY38" fmla="*/ 860731 h 5376282"/>
              <a:gd name="connsiteX39" fmla="*/ 218162 w 8114427"/>
              <a:gd name="connsiteY39" fmla="*/ 767429 h 5376282"/>
              <a:gd name="connsiteX40" fmla="*/ 238786 w 8114427"/>
              <a:gd name="connsiteY40" fmla="*/ 673694 h 5376282"/>
              <a:gd name="connsiteX41" fmla="*/ 131859 w 8114427"/>
              <a:gd name="connsiteY41" fmla="*/ 414074 h 5376282"/>
              <a:gd name="connsiteX42" fmla="*/ 179454 w 8114427"/>
              <a:gd name="connsiteY42" fmla="*/ 360503 h 5376282"/>
              <a:gd name="connsiteX43" fmla="*/ 91696 w 8114427"/>
              <a:gd name="connsiteY43" fmla="*/ 241499 h 5376282"/>
              <a:gd name="connsiteX44" fmla="*/ 44535 w 8114427"/>
              <a:gd name="connsiteY44" fmla="*/ 106364 h 5376282"/>
              <a:gd name="connsiteX45" fmla="*/ 73903 w 8114427"/>
              <a:gd name="connsiteY45" fmla="*/ 3029 h 5376282"/>
              <a:gd name="connsiteX46" fmla="*/ 914999 w 8114427"/>
              <a:gd name="connsiteY46" fmla="*/ 32694 h 5376282"/>
              <a:gd name="connsiteX47" fmla="*/ 985387 w 8114427"/>
              <a:gd name="connsiteY47" fmla="*/ 86035 h 5376282"/>
              <a:gd name="connsiteX48" fmla="*/ 1040724 w 8114427"/>
              <a:gd name="connsiteY48" fmla="*/ 212028 h 5376282"/>
              <a:gd name="connsiteX49" fmla="*/ 2217091 w 8114427"/>
              <a:gd name="connsiteY49" fmla="*/ 808490 h 5376282"/>
              <a:gd name="connsiteX50" fmla="*/ 2789562 w 8114427"/>
              <a:gd name="connsiteY50" fmla="*/ 907056 h 5376282"/>
              <a:gd name="connsiteX51" fmla="*/ 3280035 w 8114427"/>
              <a:gd name="connsiteY51" fmla="*/ 953195 h 5376282"/>
              <a:gd name="connsiteX52" fmla="*/ 3494599 w 8114427"/>
              <a:gd name="connsiteY52" fmla="*/ 977101 h 5376282"/>
              <a:gd name="connsiteX53" fmla="*/ 3506552 w 8114427"/>
              <a:gd name="connsiteY53" fmla="*/ 977101 h 5376282"/>
              <a:gd name="connsiteX54" fmla="*/ 3518505 w 8114427"/>
              <a:gd name="connsiteY54" fmla="*/ 779877 h 5376282"/>
              <a:gd name="connsiteX55" fmla="*/ 3518505 w 8114427"/>
              <a:gd name="connsiteY55" fmla="*/ 773901 h 5376282"/>
              <a:gd name="connsiteX56" fmla="*/ 3655964 w 8114427"/>
              <a:gd name="connsiteY56" fmla="*/ 773901 h 5376282"/>
              <a:gd name="connsiteX57" fmla="*/ 4205799 w 8114427"/>
              <a:gd name="connsiteY57" fmla="*/ 821713 h 5376282"/>
              <a:gd name="connsiteX58" fmla="*/ 4241658 w 8114427"/>
              <a:gd name="connsiteY58" fmla="*/ 821713 h 5376282"/>
              <a:gd name="connsiteX59" fmla="*/ 4271540 w 8114427"/>
              <a:gd name="connsiteY59" fmla="*/ 851595 h 5376282"/>
              <a:gd name="connsiteX60" fmla="*/ 4295446 w 8114427"/>
              <a:gd name="connsiteY60" fmla="*/ 905383 h 5376282"/>
              <a:gd name="connsiteX61" fmla="*/ 4301423 w 8114427"/>
              <a:gd name="connsiteY61" fmla="*/ 953195 h 5376282"/>
              <a:gd name="connsiteX62" fmla="*/ 4343258 w 8114427"/>
              <a:gd name="connsiteY62" fmla="*/ 1001007 h 5376282"/>
              <a:gd name="connsiteX63" fmla="*/ 4408999 w 8114427"/>
              <a:gd name="connsiteY63" fmla="*/ 1012960 h 5376282"/>
              <a:gd name="connsiteX64" fmla="*/ 4462787 w 8114427"/>
              <a:gd name="connsiteY64" fmla="*/ 1060772 h 5376282"/>
              <a:gd name="connsiteX65" fmla="*/ 4504623 w 8114427"/>
              <a:gd name="connsiteY65" fmla="*/ 1114560 h 5376282"/>
              <a:gd name="connsiteX66" fmla="*/ 4558411 w 8114427"/>
              <a:gd name="connsiteY66" fmla="*/ 1168348 h 5376282"/>
              <a:gd name="connsiteX67" fmla="*/ 4576340 w 8114427"/>
              <a:gd name="connsiteY67" fmla="*/ 1198230 h 5376282"/>
              <a:gd name="connsiteX68" fmla="*/ 4630129 w 8114427"/>
              <a:gd name="connsiteY68" fmla="*/ 1246042 h 5376282"/>
              <a:gd name="connsiteX69" fmla="*/ 4683917 w 8114427"/>
              <a:gd name="connsiteY69" fmla="*/ 1293854 h 5376282"/>
              <a:gd name="connsiteX70" fmla="*/ 4689893 w 8114427"/>
              <a:gd name="connsiteY70" fmla="*/ 1293854 h 5376282"/>
              <a:gd name="connsiteX71" fmla="*/ 4749658 w 8114427"/>
              <a:gd name="connsiteY71" fmla="*/ 1311783 h 5376282"/>
              <a:gd name="connsiteX72" fmla="*/ 4791493 w 8114427"/>
              <a:gd name="connsiteY72" fmla="*/ 1365572 h 5376282"/>
              <a:gd name="connsiteX73" fmla="*/ 4797470 w 8114427"/>
              <a:gd name="connsiteY73" fmla="*/ 1377524 h 5376282"/>
              <a:gd name="connsiteX74" fmla="*/ 4821376 w 8114427"/>
              <a:gd name="connsiteY74" fmla="*/ 1401430 h 5376282"/>
              <a:gd name="connsiteX75" fmla="*/ 4845281 w 8114427"/>
              <a:gd name="connsiteY75" fmla="*/ 1443266 h 5376282"/>
              <a:gd name="connsiteX76" fmla="*/ 4851258 w 8114427"/>
              <a:gd name="connsiteY76" fmla="*/ 1491077 h 5376282"/>
              <a:gd name="connsiteX77" fmla="*/ 4863211 w 8114427"/>
              <a:gd name="connsiteY77" fmla="*/ 1514983 h 5376282"/>
              <a:gd name="connsiteX78" fmla="*/ 4887117 w 8114427"/>
              <a:gd name="connsiteY78" fmla="*/ 1544866 h 5376282"/>
              <a:gd name="connsiteX79" fmla="*/ 4911023 w 8114427"/>
              <a:gd name="connsiteY79" fmla="*/ 1580724 h 5376282"/>
              <a:gd name="connsiteX80" fmla="*/ 4922976 w 8114427"/>
              <a:gd name="connsiteY80" fmla="*/ 1610607 h 5376282"/>
              <a:gd name="connsiteX81" fmla="*/ 4899070 w 8114427"/>
              <a:gd name="connsiteY81" fmla="*/ 1664395 h 5376282"/>
              <a:gd name="connsiteX82" fmla="*/ 4922976 w 8114427"/>
              <a:gd name="connsiteY82" fmla="*/ 1712207 h 5376282"/>
              <a:gd name="connsiteX83" fmla="*/ 4934929 w 8114427"/>
              <a:gd name="connsiteY83" fmla="*/ 1742089 h 5376282"/>
              <a:gd name="connsiteX84" fmla="*/ 4952858 w 8114427"/>
              <a:gd name="connsiteY84" fmla="*/ 1783924 h 5376282"/>
              <a:gd name="connsiteX85" fmla="*/ 4964811 w 8114427"/>
              <a:gd name="connsiteY85" fmla="*/ 1801854 h 5376282"/>
              <a:gd name="connsiteX86" fmla="*/ 4964811 w 8114427"/>
              <a:gd name="connsiteY86" fmla="*/ 1831736 h 5376282"/>
              <a:gd name="connsiteX87" fmla="*/ 5012623 w 8114427"/>
              <a:gd name="connsiteY87" fmla="*/ 1891501 h 5376282"/>
              <a:gd name="connsiteX88" fmla="*/ 5042505 w 8114427"/>
              <a:gd name="connsiteY88" fmla="*/ 1909430 h 5376282"/>
              <a:gd name="connsiteX89" fmla="*/ 5048481 w 8114427"/>
              <a:gd name="connsiteY89" fmla="*/ 1903454 h 5376282"/>
              <a:gd name="connsiteX90" fmla="*/ 5090317 w 8114427"/>
              <a:gd name="connsiteY90" fmla="*/ 1921383 h 5376282"/>
              <a:gd name="connsiteX91" fmla="*/ 5144105 w 8114427"/>
              <a:gd name="connsiteY91" fmla="*/ 1969195 h 5376282"/>
              <a:gd name="connsiteX92" fmla="*/ 5185940 w 8114427"/>
              <a:gd name="connsiteY92" fmla="*/ 2005054 h 5376282"/>
              <a:gd name="connsiteX93" fmla="*/ 5221799 w 8114427"/>
              <a:gd name="connsiteY93" fmla="*/ 2017007 h 5376282"/>
              <a:gd name="connsiteX94" fmla="*/ 5275587 w 8114427"/>
              <a:gd name="connsiteY94" fmla="*/ 2028960 h 5376282"/>
              <a:gd name="connsiteX95" fmla="*/ 5275587 w 8114427"/>
              <a:gd name="connsiteY95" fmla="*/ 2052866 h 5376282"/>
              <a:gd name="connsiteX96" fmla="*/ 5323399 w 8114427"/>
              <a:gd name="connsiteY96" fmla="*/ 2082748 h 5376282"/>
              <a:gd name="connsiteX97" fmla="*/ 5359258 w 8114427"/>
              <a:gd name="connsiteY97" fmla="*/ 2088724 h 5376282"/>
              <a:gd name="connsiteX98" fmla="*/ 5401093 w 8114427"/>
              <a:gd name="connsiteY98" fmla="*/ 2124583 h 5376282"/>
              <a:gd name="connsiteX99" fmla="*/ 5430976 w 8114427"/>
              <a:gd name="connsiteY99" fmla="*/ 2142513 h 5376282"/>
              <a:gd name="connsiteX100" fmla="*/ 5442929 w 8114427"/>
              <a:gd name="connsiteY100" fmla="*/ 2148489 h 5376282"/>
              <a:gd name="connsiteX101" fmla="*/ 5466834 w 8114427"/>
              <a:gd name="connsiteY101" fmla="*/ 2154466 h 5376282"/>
              <a:gd name="connsiteX102" fmla="*/ 5526599 w 8114427"/>
              <a:gd name="connsiteY102" fmla="*/ 2178372 h 5376282"/>
              <a:gd name="connsiteX103" fmla="*/ 5550505 w 8114427"/>
              <a:gd name="connsiteY103" fmla="*/ 2154466 h 5376282"/>
              <a:gd name="connsiteX104" fmla="*/ 5574411 w 8114427"/>
              <a:gd name="connsiteY104" fmla="*/ 2130560 h 5376282"/>
              <a:gd name="connsiteX105" fmla="*/ 5604293 w 8114427"/>
              <a:gd name="connsiteY105" fmla="*/ 2088724 h 5376282"/>
              <a:gd name="connsiteX106" fmla="*/ 5646129 w 8114427"/>
              <a:gd name="connsiteY106" fmla="*/ 2064819 h 5376282"/>
              <a:gd name="connsiteX107" fmla="*/ 5634176 w 8114427"/>
              <a:gd name="connsiteY107" fmla="*/ 2046889 h 5376282"/>
              <a:gd name="connsiteX108" fmla="*/ 5634176 w 8114427"/>
              <a:gd name="connsiteY108" fmla="*/ 2011030 h 5376282"/>
              <a:gd name="connsiteX109" fmla="*/ 5670034 w 8114427"/>
              <a:gd name="connsiteY109" fmla="*/ 1975172 h 5376282"/>
              <a:gd name="connsiteX110" fmla="*/ 5670034 w 8114427"/>
              <a:gd name="connsiteY110" fmla="*/ 1957242 h 5376282"/>
              <a:gd name="connsiteX111" fmla="*/ 5735776 w 8114427"/>
              <a:gd name="connsiteY111" fmla="*/ 1819783 h 5376282"/>
              <a:gd name="connsiteX112" fmla="*/ 5753705 w 8114427"/>
              <a:gd name="connsiteY112" fmla="*/ 1813807 h 5376282"/>
              <a:gd name="connsiteX113" fmla="*/ 5843352 w 8114427"/>
              <a:gd name="connsiteY113" fmla="*/ 1795877 h 5376282"/>
              <a:gd name="connsiteX114" fmla="*/ 5855305 w 8114427"/>
              <a:gd name="connsiteY114" fmla="*/ 1795877 h 5376282"/>
              <a:gd name="connsiteX115" fmla="*/ 5879210 w 8114427"/>
              <a:gd name="connsiteY115" fmla="*/ 1765996 h 5376282"/>
              <a:gd name="connsiteX116" fmla="*/ 6070456 w 8114427"/>
              <a:gd name="connsiteY116" fmla="*/ 1789901 h 5376282"/>
              <a:gd name="connsiteX117" fmla="*/ 6219869 w 8114427"/>
              <a:gd name="connsiteY117" fmla="*/ 1807830 h 5376282"/>
              <a:gd name="connsiteX118" fmla="*/ 6291586 w 8114427"/>
              <a:gd name="connsiteY118" fmla="*/ 1849666 h 5376282"/>
              <a:gd name="connsiteX119" fmla="*/ 6327444 w 8114427"/>
              <a:gd name="connsiteY119" fmla="*/ 1897477 h 5376282"/>
              <a:gd name="connsiteX120" fmla="*/ 6333421 w 8114427"/>
              <a:gd name="connsiteY120" fmla="*/ 1939313 h 5376282"/>
              <a:gd name="connsiteX121" fmla="*/ 6423067 w 8114427"/>
              <a:gd name="connsiteY121" fmla="*/ 1951266 h 5376282"/>
              <a:gd name="connsiteX122" fmla="*/ 6452950 w 8114427"/>
              <a:gd name="connsiteY122" fmla="*/ 2017007 h 5376282"/>
              <a:gd name="connsiteX123" fmla="*/ 6512713 w 8114427"/>
              <a:gd name="connsiteY123" fmla="*/ 2046889 h 5376282"/>
              <a:gd name="connsiteX124" fmla="*/ 6584431 w 8114427"/>
              <a:gd name="connsiteY124" fmla="*/ 2118606 h 5376282"/>
              <a:gd name="connsiteX125" fmla="*/ 6620289 w 8114427"/>
              <a:gd name="connsiteY125" fmla="*/ 2256065 h 5376282"/>
              <a:gd name="connsiteX126" fmla="*/ 6703960 w 8114427"/>
              <a:gd name="connsiteY126" fmla="*/ 2381572 h 5376282"/>
              <a:gd name="connsiteX127" fmla="*/ 6745795 w 8114427"/>
              <a:gd name="connsiteY127" fmla="*/ 2501101 h 5376282"/>
              <a:gd name="connsiteX128" fmla="*/ 6829465 w 8114427"/>
              <a:gd name="connsiteY128" fmla="*/ 2560866 h 5376282"/>
              <a:gd name="connsiteX129" fmla="*/ 6889229 w 8114427"/>
              <a:gd name="connsiteY129" fmla="*/ 2650512 h 5376282"/>
              <a:gd name="connsiteX130" fmla="*/ 6948993 w 8114427"/>
              <a:gd name="connsiteY130" fmla="*/ 2758089 h 5376282"/>
              <a:gd name="connsiteX131" fmla="*/ 6996805 w 8114427"/>
              <a:gd name="connsiteY131" fmla="*/ 2805900 h 5376282"/>
              <a:gd name="connsiteX132" fmla="*/ 7068521 w 8114427"/>
              <a:gd name="connsiteY132" fmla="*/ 2829806 h 5376282"/>
              <a:gd name="connsiteX133" fmla="*/ 7080473 w 8114427"/>
              <a:gd name="connsiteY133" fmla="*/ 2907501 h 5376282"/>
              <a:gd name="connsiteX134" fmla="*/ 7086450 w 8114427"/>
              <a:gd name="connsiteY134" fmla="*/ 2979218 h 5376282"/>
              <a:gd name="connsiteX135" fmla="*/ 7104378 w 8114427"/>
              <a:gd name="connsiteY135" fmla="*/ 3080819 h 5376282"/>
              <a:gd name="connsiteX136" fmla="*/ 7146214 w 8114427"/>
              <a:gd name="connsiteY136" fmla="*/ 3182419 h 5376282"/>
              <a:gd name="connsiteX137" fmla="*/ 7176095 w 8114427"/>
              <a:gd name="connsiteY137" fmla="*/ 3194372 h 5376282"/>
              <a:gd name="connsiteX138" fmla="*/ 7200002 w 8114427"/>
              <a:gd name="connsiteY138" fmla="*/ 3260112 h 5376282"/>
              <a:gd name="connsiteX139" fmla="*/ 7277694 w 8114427"/>
              <a:gd name="connsiteY139" fmla="*/ 3361711 h 5376282"/>
              <a:gd name="connsiteX140" fmla="*/ 7385271 w 8114427"/>
              <a:gd name="connsiteY140" fmla="*/ 3391593 h 5376282"/>
              <a:gd name="connsiteX141" fmla="*/ 7451012 w 8114427"/>
              <a:gd name="connsiteY141" fmla="*/ 3445381 h 5376282"/>
              <a:gd name="connsiteX142" fmla="*/ 7558588 w 8114427"/>
              <a:gd name="connsiteY142" fmla="*/ 3451357 h 5376282"/>
              <a:gd name="connsiteX143" fmla="*/ 7630305 w 8114427"/>
              <a:gd name="connsiteY143" fmla="*/ 3517097 h 5376282"/>
              <a:gd name="connsiteX144" fmla="*/ 7702023 w 8114427"/>
              <a:gd name="connsiteY144" fmla="*/ 3546980 h 5376282"/>
              <a:gd name="connsiteX145" fmla="*/ 7857410 w 8114427"/>
              <a:gd name="connsiteY145" fmla="*/ 3535026 h 5376282"/>
              <a:gd name="connsiteX146" fmla="*/ 7970962 w 8114427"/>
              <a:gd name="connsiteY146" fmla="*/ 3588814 h 5376282"/>
              <a:gd name="connsiteX147" fmla="*/ 8012796 w 8114427"/>
              <a:gd name="connsiteY147" fmla="*/ 3612720 h 5376282"/>
              <a:gd name="connsiteX148" fmla="*/ 8090490 w 8114427"/>
              <a:gd name="connsiteY148" fmla="*/ 3564909 h 5376282"/>
              <a:gd name="connsiteX149" fmla="*/ 8108418 w 8114427"/>
              <a:gd name="connsiteY149" fmla="*/ 3558932 h 5376282"/>
              <a:gd name="connsiteX150" fmla="*/ 8114394 w 8114427"/>
              <a:gd name="connsiteY150" fmla="*/ 3720296 h 5376282"/>
              <a:gd name="connsiteX151" fmla="*/ 8030724 w 8114427"/>
              <a:gd name="connsiteY151" fmla="*/ 3893614 h 5376282"/>
              <a:gd name="connsiteX152" fmla="*/ 7970960 w 8114427"/>
              <a:gd name="connsiteY152" fmla="*/ 4054978 h 5376282"/>
              <a:gd name="connsiteX153" fmla="*/ 7929124 w 8114427"/>
              <a:gd name="connsiteY153" fmla="*/ 4365754 h 5376282"/>
              <a:gd name="connsiteX154" fmla="*/ 7911195 w 8114427"/>
              <a:gd name="connsiteY154" fmla="*/ 4568954 h 5376282"/>
              <a:gd name="connsiteX155" fmla="*/ 7917171 w 8114427"/>
              <a:gd name="connsiteY155" fmla="*/ 4736295 h 5376282"/>
              <a:gd name="connsiteX156" fmla="*/ 7917171 w 8114427"/>
              <a:gd name="connsiteY156" fmla="*/ 4867777 h 5376282"/>
              <a:gd name="connsiteX157" fmla="*/ 7929124 w 8114427"/>
              <a:gd name="connsiteY157" fmla="*/ 5029141 h 5376282"/>
              <a:gd name="connsiteX158" fmla="*/ 7893266 w 8114427"/>
              <a:gd name="connsiteY158" fmla="*/ 5166599 h 5376282"/>
              <a:gd name="connsiteX159" fmla="*/ 7905219 w 8114427"/>
              <a:gd name="connsiteY159" fmla="*/ 5280152 h 5376282"/>
              <a:gd name="connsiteX160" fmla="*/ 7935101 w 8114427"/>
              <a:gd name="connsiteY160" fmla="*/ 5369799 h 5376282"/>
              <a:gd name="connsiteX161" fmla="*/ 7911195 w 8114427"/>
              <a:gd name="connsiteY161" fmla="*/ 5369798 h 5376282"/>
              <a:gd name="connsiteX162" fmla="*/ 7815571 w 8114427"/>
              <a:gd name="connsiteY162" fmla="*/ 5327962 h 5376282"/>
              <a:gd name="connsiteX163" fmla="*/ 7725924 w 8114427"/>
              <a:gd name="connsiteY163" fmla="*/ 5286127 h 5376282"/>
              <a:gd name="connsiteX164" fmla="*/ 7678113 w 8114427"/>
              <a:gd name="connsiteY164" fmla="*/ 5292104 h 5376282"/>
              <a:gd name="connsiteX165" fmla="*/ 7546631 w 8114427"/>
              <a:gd name="connsiteY165" fmla="*/ 5298081 h 5376282"/>
              <a:gd name="connsiteX166" fmla="*/ 7474913 w 8114427"/>
              <a:gd name="connsiteY166" fmla="*/ 5310034 h 5376282"/>
              <a:gd name="connsiteX167" fmla="*/ 7445031 w 8114427"/>
              <a:gd name="connsiteY167" fmla="*/ 5339916 h 5376282"/>
              <a:gd name="connsiteX168" fmla="*/ 7259760 w 8114427"/>
              <a:gd name="connsiteY168" fmla="*/ 5298080 h 5376282"/>
              <a:gd name="connsiteX169" fmla="*/ 7214129 w 8114427"/>
              <a:gd name="connsiteY169" fmla="*/ 5192855 h 5376282"/>
              <a:gd name="connsiteX170" fmla="*/ 7179460 w 8114427"/>
              <a:gd name="connsiteY170" fmla="*/ 5214524 h 5376282"/>
              <a:gd name="connsiteX171" fmla="*/ 7144791 w 8114427"/>
              <a:gd name="connsiteY171" fmla="*/ 5179854 h 5376282"/>
              <a:gd name="connsiteX172" fmla="*/ 7127456 w 8114427"/>
              <a:gd name="connsiteY172" fmla="*/ 5218856 h 5376282"/>
              <a:gd name="connsiteX173" fmla="*/ 6915107 w 8114427"/>
              <a:gd name="connsiteY173" fmla="*/ 5145184 h 5376282"/>
              <a:gd name="connsiteX174" fmla="*/ 6893439 w 8114427"/>
              <a:gd name="connsiteY174" fmla="*/ 5097514 h 5376282"/>
              <a:gd name="connsiteX175" fmla="*/ 6941109 w 8114427"/>
              <a:gd name="connsiteY175" fmla="*/ 5054178 h 5376282"/>
              <a:gd name="connsiteX176" fmla="*/ 6906440 w 8114427"/>
              <a:gd name="connsiteY176" fmla="*/ 4976172 h 5376282"/>
              <a:gd name="connsiteX177" fmla="*/ 6863104 w 8114427"/>
              <a:gd name="connsiteY177" fmla="*/ 4980506 h 5376282"/>
              <a:gd name="connsiteX178" fmla="*/ 6880438 w 8114427"/>
              <a:gd name="connsiteY178" fmla="*/ 4928502 h 5376282"/>
              <a:gd name="connsiteX179" fmla="*/ 6780764 w 8114427"/>
              <a:gd name="connsiteY179" fmla="*/ 4928502 h 5376282"/>
              <a:gd name="connsiteX180" fmla="*/ 6750429 w 8114427"/>
              <a:gd name="connsiteY180" fmla="*/ 4958837 h 5376282"/>
              <a:gd name="connsiteX181" fmla="*/ 6715759 w 8114427"/>
              <a:gd name="connsiteY181" fmla="*/ 4950170 h 5376282"/>
              <a:gd name="connsiteX182" fmla="*/ 6702758 w 8114427"/>
              <a:gd name="connsiteY182" fmla="*/ 4915501 h 5376282"/>
              <a:gd name="connsiteX183" fmla="*/ 6698424 w 8114427"/>
              <a:gd name="connsiteY183" fmla="*/ 4824495 h 5376282"/>
              <a:gd name="connsiteX184" fmla="*/ 6681090 w 8114427"/>
              <a:gd name="connsiteY184" fmla="*/ 4729155 h 5376282"/>
              <a:gd name="connsiteX185" fmla="*/ 6685423 w 8114427"/>
              <a:gd name="connsiteY185" fmla="*/ 4659816 h 5376282"/>
              <a:gd name="connsiteX186" fmla="*/ 6620418 w 8114427"/>
              <a:gd name="connsiteY186" fmla="*/ 4573142 h 5376282"/>
              <a:gd name="connsiteX187" fmla="*/ 6624753 w 8114427"/>
              <a:gd name="connsiteY187" fmla="*/ 4425798 h 5376282"/>
              <a:gd name="connsiteX188" fmla="*/ 6529412 w 8114427"/>
              <a:gd name="connsiteY188" fmla="*/ 4304457 h 5376282"/>
              <a:gd name="connsiteX189" fmla="*/ 6494743 w 8114427"/>
              <a:gd name="connsiteY189" fmla="*/ 4261120 h 5376282"/>
              <a:gd name="connsiteX190" fmla="*/ 6438406 w 8114427"/>
              <a:gd name="connsiteY190" fmla="*/ 4274121 h 5376282"/>
              <a:gd name="connsiteX191" fmla="*/ 6395069 w 8114427"/>
              <a:gd name="connsiteY191" fmla="*/ 4252453 h 5376282"/>
              <a:gd name="connsiteX192" fmla="*/ 6356067 w 8114427"/>
              <a:gd name="connsiteY192" fmla="*/ 4174447 h 5376282"/>
              <a:gd name="connsiteX193" fmla="*/ 6299729 w 8114427"/>
              <a:gd name="connsiteY193" fmla="*/ 4183114 h 5376282"/>
              <a:gd name="connsiteX194" fmla="*/ 6243391 w 8114427"/>
              <a:gd name="connsiteY194" fmla="*/ 4204783 h 5376282"/>
              <a:gd name="connsiteX195" fmla="*/ 6165385 w 8114427"/>
              <a:gd name="connsiteY195" fmla="*/ 4209116 h 5376282"/>
              <a:gd name="connsiteX196" fmla="*/ 6161052 w 8114427"/>
              <a:gd name="connsiteY196" fmla="*/ 4174447 h 5376282"/>
              <a:gd name="connsiteX197" fmla="*/ 6182721 w 8114427"/>
              <a:gd name="connsiteY197" fmla="*/ 4165779 h 5376282"/>
              <a:gd name="connsiteX198" fmla="*/ 6139384 w 8114427"/>
              <a:gd name="connsiteY198" fmla="*/ 4126776 h 5376282"/>
              <a:gd name="connsiteX199" fmla="*/ 6100381 w 8114427"/>
              <a:gd name="connsiteY199" fmla="*/ 4113776 h 5376282"/>
              <a:gd name="connsiteX200" fmla="*/ 6018041 w 8114427"/>
              <a:gd name="connsiteY200" fmla="*/ 4035770 h 5376282"/>
              <a:gd name="connsiteX201" fmla="*/ 5840362 w 8114427"/>
              <a:gd name="connsiteY201" fmla="*/ 4014102 h 5376282"/>
              <a:gd name="connsiteX202" fmla="*/ 5788357 w 8114427"/>
              <a:gd name="connsiteY202" fmla="*/ 4027103 h 5376282"/>
              <a:gd name="connsiteX203" fmla="*/ 5736354 w 8114427"/>
              <a:gd name="connsiteY203" fmla="*/ 4035771 h 5376282"/>
              <a:gd name="connsiteX204" fmla="*/ 5745022 w 8114427"/>
              <a:gd name="connsiteY204" fmla="*/ 4079107 h 5376282"/>
              <a:gd name="connsiteX205" fmla="*/ 5801360 w 8114427"/>
              <a:gd name="connsiteY205" fmla="*/ 4157112 h 5376282"/>
              <a:gd name="connsiteX206" fmla="*/ 5801359 w 8114427"/>
              <a:gd name="connsiteY206" fmla="*/ 4339126 h 5376282"/>
              <a:gd name="connsiteX207" fmla="*/ 5675683 w 8114427"/>
              <a:gd name="connsiteY207" fmla="*/ 4365128 h 5376282"/>
              <a:gd name="connsiteX208" fmla="*/ 5558675 w 8114427"/>
              <a:gd name="connsiteY208" fmla="*/ 4352126 h 5376282"/>
              <a:gd name="connsiteX209" fmla="*/ 5467668 w 8114427"/>
              <a:gd name="connsiteY209" fmla="*/ 4330458 h 5376282"/>
              <a:gd name="connsiteX210" fmla="*/ 5406997 w 8114427"/>
              <a:gd name="connsiteY210" fmla="*/ 4352127 h 5376282"/>
              <a:gd name="connsiteX211" fmla="*/ 5359327 w 8114427"/>
              <a:gd name="connsiteY211" fmla="*/ 4399797 h 5376282"/>
              <a:gd name="connsiteX212" fmla="*/ 5298656 w 8114427"/>
              <a:gd name="connsiteY212" fmla="*/ 4443134 h 5376282"/>
              <a:gd name="connsiteX213" fmla="*/ 5272654 w 8114427"/>
              <a:gd name="connsiteY213" fmla="*/ 4486469 h 5376282"/>
              <a:gd name="connsiteX214" fmla="*/ 5198982 w 8114427"/>
              <a:gd name="connsiteY214" fmla="*/ 4521139 h 5376282"/>
              <a:gd name="connsiteX215" fmla="*/ 5203315 w 8114427"/>
              <a:gd name="connsiteY215" fmla="*/ 4577477 h 5376282"/>
              <a:gd name="connsiteX216" fmla="*/ 5185981 w 8114427"/>
              <a:gd name="connsiteY216" fmla="*/ 4616479 h 5376282"/>
              <a:gd name="connsiteX217" fmla="*/ 5190315 w 8114427"/>
              <a:gd name="connsiteY217" fmla="*/ 4677150 h 5376282"/>
              <a:gd name="connsiteX218" fmla="*/ 5216316 w 8114427"/>
              <a:gd name="connsiteY218" fmla="*/ 4737821 h 5376282"/>
              <a:gd name="connsiteX219" fmla="*/ 5164312 w 8114427"/>
              <a:gd name="connsiteY219" fmla="*/ 4733488 h 5376282"/>
              <a:gd name="connsiteX220" fmla="*/ 5138311 w 8114427"/>
              <a:gd name="connsiteY220" fmla="*/ 4776824 h 5376282"/>
              <a:gd name="connsiteX221" fmla="*/ 5073306 w 8114427"/>
              <a:gd name="connsiteY221" fmla="*/ 4824494 h 5376282"/>
              <a:gd name="connsiteX222" fmla="*/ 5073306 w 8114427"/>
              <a:gd name="connsiteY222" fmla="*/ 4941503 h 5376282"/>
              <a:gd name="connsiteX223" fmla="*/ 5042970 w 8114427"/>
              <a:gd name="connsiteY223" fmla="*/ 4971838 h 5376282"/>
              <a:gd name="connsiteX224" fmla="*/ 5016969 w 8114427"/>
              <a:gd name="connsiteY224" fmla="*/ 5231857 h 5376282"/>
              <a:gd name="connsiteX225" fmla="*/ 4973633 w 8114427"/>
              <a:gd name="connsiteY225" fmla="*/ 5366201 h 5376282"/>
              <a:gd name="connsiteX226" fmla="*/ 4947631 w 8114427"/>
              <a:gd name="connsiteY226" fmla="*/ 5309863 h 5376282"/>
              <a:gd name="connsiteX227" fmla="*/ 4886959 w 8114427"/>
              <a:gd name="connsiteY227" fmla="*/ 5318530 h 5376282"/>
              <a:gd name="connsiteX228" fmla="*/ 4808953 w 8114427"/>
              <a:gd name="connsiteY228" fmla="*/ 5288195 h 5376282"/>
              <a:gd name="connsiteX229" fmla="*/ 4813287 w 8114427"/>
              <a:gd name="connsiteY229" fmla="*/ 5223190 h 5376282"/>
              <a:gd name="connsiteX230" fmla="*/ 4765617 w 8114427"/>
              <a:gd name="connsiteY230" fmla="*/ 5205855 h 5376282"/>
              <a:gd name="connsiteX231" fmla="*/ 4665944 w 8114427"/>
              <a:gd name="connsiteY231" fmla="*/ 5249192 h 5376282"/>
              <a:gd name="connsiteX232" fmla="*/ 4657276 w 8114427"/>
              <a:gd name="connsiteY232" fmla="*/ 5197189 h 5376282"/>
              <a:gd name="connsiteX233" fmla="*/ 4700612 w 8114427"/>
              <a:gd name="connsiteY233" fmla="*/ 5136518 h 5376282"/>
              <a:gd name="connsiteX234" fmla="*/ 4665943 w 8114427"/>
              <a:gd name="connsiteY234" fmla="*/ 5062846 h 5376282"/>
              <a:gd name="connsiteX235" fmla="*/ 4587937 w 8114427"/>
              <a:gd name="connsiteY235" fmla="*/ 5015175 h 5376282"/>
              <a:gd name="connsiteX236" fmla="*/ 4488263 w 8114427"/>
              <a:gd name="connsiteY236" fmla="*/ 5006508 h 5376282"/>
              <a:gd name="connsiteX237" fmla="*/ 4457927 w 8114427"/>
              <a:gd name="connsiteY237" fmla="*/ 5015175 h 5376282"/>
              <a:gd name="connsiteX238" fmla="*/ 4462261 w 8114427"/>
              <a:gd name="connsiteY238" fmla="*/ 5067178 h 5376282"/>
              <a:gd name="connsiteX239" fmla="*/ 4388589 w 8114427"/>
              <a:gd name="connsiteY239" fmla="*/ 5114849 h 5376282"/>
              <a:gd name="connsiteX240" fmla="*/ 4462261 w 8114427"/>
              <a:gd name="connsiteY240" fmla="*/ 5266528 h 5376282"/>
              <a:gd name="connsiteX241" fmla="*/ 4405924 w 8114427"/>
              <a:gd name="connsiteY241" fmla="*/ 5266528 h 5376282"/>
              <a:gd name="connsiteX242" fmla="*/ 4384256 w 8114427"/>
              <a:gd name="connsiteY242" fmla="*/ 5262193 h 5376282"/>
              <a:gd name="connsiteX243" fmla="*/ 4349588 w 8114427"/>
              <a:gd name="connsiteY243" fmla="*/ 5262193 h 5376282"/>
              <a:gd name="connsiteX244" fmla="*/ 4340919 w 8114427"/>
              <a:gd name="connsiteY244" fmla="*/ 5270860 h 5376282"/>
              <a:gd name="connsiteX245" fmla="*/ 4210910 w 8114427"/>
              <a:gd name="connsiteY245" fmla="*/ 5097514 h 5376282"/>
              <a:gd name="connsiteX246" fmla="*/ 4059232 w 8114427"/>
              <a:gd name="connsiteY246" fmla="*/ 4915502 h 5376282"/>
              <a:gd name="connsiteX247" fmla="*/ 4033230 w 8114427"/>
              <a:gd name="connsiteY247" fmla="*/ 4919835 h 5376282"/>
              <a:gd name="connsiteX248" fmla="*/ 3985560 w 8114427"/>
              <a:gd name="connsiteY248" fmla="*/ 4798492 h 5376282"/>
              <a:gd name="connsiteX249" fmla="*/ 3881553 w 8114427"/>
              <a:gd name="connsiteY249" fmla="*/ 4690151 h 5376282"/>
              <a:gd name="connsiteX250" fmla="*/ 3838216 w 8114427"/>
              <a:gd name="connsiteY250" fmla="*/ 4586143 h 5376282"/>
              <a:gd name="connsiteX251" fmla="*/ 3755877 w 8114427"/>
              <a:gd name="connsiteY251" fmla="*/ 4490803 h 5376282"/>
              <a:gd name="connsiteX252" fmla="*/ 3569530 w 8114427"/>
              <a:gd name="connsiteY252" fmla="*/ 4334792 h 5376282"/>
              <a:gd name="connsiteX253" fmla="*/ 3465522 w 8114427"/>
              <a:gd name="connsiteY253" fmla="*/ 4243785 h 5376282"/>
              <a:gd name="connsiteX254" fmla="*/ 3391850 w 8114427"/>
              <a:gd name="connsiteY254" fmla="*/ 4161446 h 5376282"/>
              <a:gd name="connsiteX255" fmla="*/ 3365848 w 8114427"/>
              <a:gd name="connsiteY255" fmla="*/ 4096441 h 5376282"/>
              <a:gd name="connsiteX256" fmla="*/ 3296510 w 8114427"/>
              <a:gd name="connsiteY256" fmla="*/ 4035770 h 5376282"/>
              <a:gd name="connsiteX257" fmla="*/ 3279175 w 8114427"/>
              <a:gd name="connsiteY257" fmla="*/ 3966432 h 5376282"/>
              <a:gd name="connsiteX258" fmla="*/ 3248839 w 8114427"/>
              <a:gd name="connsiteY258" fmla="*/ 3936096 h 5376282"/>
              <a:gd name="connsiteX259" fmla="*/ 3240172 w 8114427"/>
              <a:gd name="connsiteY259" fmla="*/ 3905760 h 5376282"/>
              <a:gd name="connsiteX260" fmla="*/ 3114497 w 8114427"/>
              <a:gd name="connsiteY260" fmla="*/ 3797419 h 5376282"/>
              <a:gd name="connsiteX261" fmla="*/ 2980153 w 8114427"/>
              <a:gd name="connsiteY261" fmla="*/ 3758416 h 5376282"/>
              <a:gd name="connsiteX262" fmla="*/ 2923815 w 8114427"/>
              <a:gd name="connsiteY262" fmla="*/ 3697746 h 5376282"/>
              <a:gd name="connsiteX263" fmla="*/ 2867480 w 8114427"/>
              <a:gd name="connsiteY263" fmla="*/ 3650075 h 5376282"/>
              <a:gd name="connsiteX264" fmla="*/ 2806810 w 8114427"/>
              <a:gd name="connsiteY264" fmla="*/ 3637074 h 5376282"/>
              <a:gd name="connsiteX265" fmla="*/ 2798142 w 8114427"/>
              <a:gd name="connsiteY265" fmla="*/ 3524399 h 5376282"/>
              <a:gd name="connsiteX266" fmla="*/ 2798143 w 8114427"/>
              <a:gd name="connsiteY266" fmla="*/ 3463728 h 5376282"/>
              <a:gd name="connsiteX267" fmla="*/ 2884816 w 8114427"/>
              <a:gd name="connsiteY267" fmla="*/ 3351053 h 5376282"/>
              <a:gd name="connsiteX268" fmla="*/ 2880504 w 8114427"/>
              <a:gd name="connsiteY268" fmla="*/ 3250100 h 5376282"/>
              <a:gd name="connsiteX269" fmla="*/ 2810649 w 8114427"/>
              <a:gd name="connsiteY269" fmla="*/ 3120674 h 5376282"/>
              <a:gd name="connsiteX270" fmla="*/ 2719113 w 8114427"/>
              <a:gd name="connsiteY270" fmla="*/ 3110284 h 5376282"/>
              <a:gd name="connsiteX271" fmla="*/ 2659973 w 8114427"/>
              <a:gd name="connsiteY271" fmla="*/ 3080958 h 5376282"/>
              <a:gd name="connsiteX0" fmla="*/ 2438490 w 8114427"/>
              <a:gd name="connsiteY0" fmla="*/ 4955942 h 5376282"/>
              <a:gd name="connsiteX1" fmla="*/ 2329455 w 8114427"/>
              <a:gd name="connsiteY1" fmla="*/ 4642582 h 5376282"/>
              <a:gd name="connsiteX2" fmla="*/ 2053231 w 8114427"/>
              <a:gd name="connsiteY2" fmla="*/ 4342544 h 5376282"/>
              <a:gd name="connsiteX3" fmla="*/ 1888925 w 8114427"/>
              <a:gd name="connsiteY3" fmla="*/ 4209194 h 5376282"/>
              <a:gd name="connsiteX4" fmla="*/ 1779387 w 8114427"/>
              <a:gd name="connsiteY4" fmla="*/ 4059175 h 5376282"/>
              <a:gd name="connsiteX5" fmla="*/ 1703188 w 8114427"/>
              <a:gd name="connsiteY5" fmla="*/ 4056794 h 5376282"/>
              <a:gd name="connsiteX6" fmla="*/ 1646037 w 8114427"/>
              <a:gd name="connsiteY6" fmla="*/ 3937731 h 5376282"/>
              <a:gd name="connsiteX7" fmla="*/ 1524594 w 8114427"/>
              <a:gd name="connsiteY7" fmla="*/ 3906776 h 5376282"/>
              <a:gd name="connsiteX8" fmla="*/ 1450773 w 8114427"/>
              <a:gd name="connsiteY8" fmla="*/ 3161445 h 5376282"/>
              <a:gd name="connsiteX9" fmla="*/ 1300755 w 8114427"/>
              <a:gd name="connsiteY9" fmla="*/ 3020950 h 5376282"/>
              <a:gd name="connsiteX10" fmla="*/ 1222175 w 8114427"/>
              <a:gd name="connsiteY10" fmla="*/ 2947132 h 5376282"/>
              <a:gd name="connsiteX11" fmla="*/ 1286468 w 8114427"/>
              <a:gd name="connsiteY11" fmla="*/ 2849501 h 5376282"/>
              <a:gd name="connsiteX12" fmla="*/ 1117399 w 8114427"/>
              <a:gd name="connsiteY12" fmla="*/ 2882837 h 5376282"/>
              <a:gd name="connsiteX13" fmla="*/ 1048343 w 8114427"/>
              <a:gd name="connsiteY13" fmla="*/ 2916176 h 5376282"/>
              <a:gd name="connsiteX14" fmla="*/ 903086 w 8114427"/>
              <a:gd name="connsiteY14" fmla="*/ 2778063 h 5376282"/>
              <a:gd name="connsiteX15" fmla="*/ 845937 w 8114427"/>
              <a:gd name="connsiteY15" fmla="*/ 2687575 h 5376282"/>
              <a:gd name="connsiteX16" fmla="*/ 714968 w 8114427"/>
              <a:gd name="connsiteY16" fmla="*/ 2630426 h 5376282"/>
              <a:gd name="connsiteX17" fmla="*/ 703062 w 8114427"/>
              <a:gd name="connsiteY17" fmla="*/ 2544701 h 5376282"/>
              <a:gd name="connsiteX18" fmla="*/ 598286 w 8114427"/>
              <a:gd name="connsiteY18" fmla="*/ 2423257 h 5376282"/>
              <a:gd name="connsiteX19" fmla="*/ 476843 w 8114427"/>
              <a:gd name="connsiteY19" fmla="*/ 2287526 h 5376282"/>
              <a:gd name="connsiteX20" fmla="*/ 622100 w 8114427"/>
              <a:gd name="connsiteY20" fmla="*/ 2330388 h 5376282"/>
              <a:gd name="connsiteX21" fmla="*/ 719731 w 8114427"/>
              <a:gd name="connsiteY21" fmla="*/ 2366107 h 5376282"/>
              <a:gd name="connsiteX22" fmla="*/ 829268 w 8114427"/>
              <a:gd name="connsiteY22" fmla="*/ 2330388 h 5376282"/>
              <a:gd name="connsiteX23" fmla="*/ 933092 w 8114427"/>
              <a:gd name="connsiteY23" fmla="*/ 2462308 h 5376282"/>
              <a:gd name="connsiteX24" fmla="*/ 979286 w 8114427"/>
              <a:gd name="connsiteY24" fmla="*/ 2406588 h 5376282"/>
              <a:gd name="connsiteX25" fmla="*/ 895943 w 8114427"/>
              <a:gd name="connsiteY25" fmla="*/ 2383251 h 5376282"/>
              <a:gd name="connsiteX26" fmla="*/ 897848 w 8114427"/>
              <a:gd name="connsiteY26" fmla="*/ 2294669 h 5376282"/>
              <a:gd name="connsiteX27" fmla="*/ 953093 w 8114427"/>
              <a:gd name="connsiteY27" fmla="*/ 2040828 h 5376282"/>
              <a:gd name="connsiteX28" fmla="*/ 882262 w 8114427"/>
              <a:gd name="connsiteY28" fmla="*/ 1952938 h 5376282"/>
              <a:gd name="connsiteX29" fmla="*/ 819649 w 8114427"/>
              <a:gd name="connsiteY29" fmla="*/ 1842296 h 5376282"/>
              <a:gd name="connsiteX30" fmla="*/ 724892 w 8114427"/>
              <a:gd name="connsiteY30" fmla="*/ 1694990 h 5376282"/>
              <a:gd name="connsiteX31" fmla="*/ 582758 w 8114427"/>
              <a:gd name="connsiteY31" fmla="*/ 1570351 h 5376282"/>
              <a:gd name="connsiteX32" fmla="*/ 490044 w 8114427"/>
              <a:gd name="connsiteY32" fmla="*/ 1461969 h 5376282"/>
              <a:gd name="connsiteX33" fmla="*/ 398787 w 8114427"/>
              <a:gd name="connsiteY33" fmla="*/ 1377494 h 5376282"/>
              <a:gd name="connsiteX34" fmla="*/ 373643 w 8114427"/>
              <a:gd name="connsiteY34" fmla="*/ 1258831 h 5376282"/>
              <a:gd name="connsiteX35" fmla="*/ 379402 w 8114427"/>
              <a:gd name="connsiteY35" fmla="*/ 1151904 h 5376282"/>
              <a:gd name="connsiteX36" fmla="*/ 343327 w 8114427"/>
              <a:gd name="connsiteY36" fmla="*/ 1054238 h 5376282"/>
              <a:gd name="connsiteX37" fmla="*/ 302947 w 8114427"/>
              <a:gd name="connsiteY37" fmla="*/ 996082 h 5376282"/>
              <a:gd name="connsiteX38" fmla="*/ 307902 w 8114427"/>
              <a:gd name="connsiteY38" fmla="*/ 860731 h 5376282"/>
              <a:gd name="connsiteX39" fmla="*/ 218162 w 8114427"/>
              <a:gd name="connsiteY39" fmla="*/ 767429 h 5376282"/>
              <a:gd name="connsiteX40" fmla="*/ 238786 w 8114427"/>
              <a:gd name="connsiteY40" fmla="*/ 673694 h 5376282"/>
              <a:gd name="connsiteX41" fmla="*/ 131859 w 8114427"/>
              <a:gd name="connsiteY41" fmla="*/ 414074 h 5376282"/>
              <a:gd name="connsiteX42" fmla="*/ 179454 w 8114427"/>
              <a:gd name="connsiteY42" fmla="*/ 360503 h 5376282"/>
              <a:gd name="connsiteX43" fmla="*/ 91696 w 8114427"/>
              <a:gd name="connsiteY43" fmla="*/ 241499 h 5376282"/>
              <a:gd name="connsiteX44" fmla="*/ 44535 w 8114427"/>
              <a:gd name="connsiteY44" fmla="*/ 106364 h 5376282"/>
              <a:gd name="connsiteX45" fmla="*/ 73903 w 8114427"/>
              <a:gd name="connsiteY45" fmla="*/ 3029 h 5376282"/>
              <a:gd name="connsiteX46" fmla="*/ 914999 w 8114427"/>
              <a:gd name="connsiteY46" fmla="*/ 32694 h 5376282"/>
              <a:gd name="connsiteX47" fmla="*/ 985387 w 8114427"/>
              <a:gd name="connsiteY47" fmla="*/ 86035 h 5376282"/>
              <a:gd name="connsiteX48" fmla="*/ 1040724 w 8114427"/>
              <a:gd name="connsiteY48" fmla="*/ 212028 h 5376282"/>
              <a:gd name="connsiteX49" fmla="*/ 2217091 w 8114427"/>
              <a:gd name="connsiteY49" fmla="*/ 808490 h 5376282"/>
              <a:gd name="connsiteX50" fmla="*/ 2789562 w 8114427"/>
              <a:gd name="connsiteY50" fmla="*/ 907056 h 5376282"/>
              <a:gd name="connsiteX51" fmla="*/ 3280035 w 8114427"/>
              <a:gd name="connsiteY51" fmla="*/ 953195 h 5376282"/>
              <a:gd name="connsiteX52" fmla="*/ 3494599 w 8114427"/>
              <a:gd name="connsiteY52" fmla="*/ 977101 h 5376282"/>
              <a:gd name="connsiteX53" fmla="*/ 3506552 w 8114427"/>
              <a:gd name="connsiteY53" fmla="*/ 977101 h 5376282"/>
              <a:gd name="connsiteX54" fmla="*/ 3518505 w 8114427"/>
              <a:gd name="connsiteY54" fmla="*/ 779877 h 5376282"/>
              <a:gd name="connsiteX55" fmla="*/ 3518505 w 8114427"/>
              <a:gd name="connsiteY55" fmla="*/ 773901 h 5376282"/>
              <a:gd name="connsiteX56" fmla="*/ 3655964 w 8114427"/>
              <a:gd name="connsiteY56" fmla="*/ 773901 h 5376282"/>
              <a:gd name="connsiteX57" fmla="*/ 4205799 w 8114427"/>
              <a:gd name="connsiteY57" fmla="*/ 821713 h 5376282"/>
              <a:gd name="connsiteX58" fmla="*/ 4241658 w 8114427"/>
              <a:gd name="connsiteY58" fmla="*/ 821713 h 5376282"/>
              <a:gd name="connsiteX59" fmla="*/ 4271540 w 8114427"/>
              <a:gd name="connsiteY59" fmla="*/ 851595 h 5376282"/>
              <a:gd name="connsiteX60" fmla="*/ 4295446 w 8114427"/>
              <a:gd name="connsiteY60" fmla="*/ 905383 h 5376282"/>
              <a:gd name="connsiteX61" fmla="*/ 4301423 w 8114427"/>
              <a:gd name="connsiteY61" fmla="*/ 953195 h 5376282"/>
              <a:gd name="connsiteX62" fmla="*/ 4343258 w 8114427"/>
              <a:gd name="connsiteY62" fmla="*/ 1001007 h 5376282"/>
              <a:gd name="connsiteX63" fmla="*/ 4408999 w 8114427"/>
              <a:gd name="connsiteY63" fmla="*/ 1012960 h 5376282"/>
              <a:gd name="connsiteX64" fmla="*/ 4462787 w 8114427"/>
              <a:gd name="connsiteY64" fmla="*/ 1060772 h 5376282"/>
              <a:gd name="connsiteX65" fmla="*/ 4504623 w 8114427"/>
              <a:gd name="connsiteY65" fmla="*/ 1114560 h 5376282"/>
              <a:gd name="connsiteX66" fmla="*/ 4558411 w 8114427"/>
              <a:gd name="connsiteY66" fmla="*/ 1168348 h 5376282"/>
              <a:gd name="connsiteX67" fmla="*/ 4576340 w 8114427"/>
              <a:gd name="connsiteY67" fmla="*/ 1198230 h 5376282"/>
              <a:gd name="connsiteX68" fmla="*/ 4630129 w 8114427"/>
              <a:gd name="connsiteY68" fmla="*/ 1246042 h 5376282"/>
              <a:gd name="connsiteX69" fmla="*/ 4683917 w 8114427"/>
              <a:gd name="connsiteY69" fmla="*/ 1293854 h 5376282"/>
              <a:gd name="connsiteX70" fmla="*/ 4689893 w 8114427"/>
              <a:gd name="connsiteY70" fmla="*/ 1293854 h 5376282"/>
              <a:gd name="connsiteX71" fmla="*/ 4749658 w 8114427"/>
              <a:gd name="connsiteY71" fmla="*/ 1311783 h 5376282"/>
              <a:gd name="connsiteX72" fmla="*/ 4791493 w 8114427"/>
              <a:gd name="connsiteY72" fmla="*/ 1365572 h 5376282"/>
              <a:gd name="connsiteX73" fmla="*/ 4797470 w 8114427"/>
              <a:gd name="connsiteY73" fmla="*/ 1377524 h 5376282"/>
              <a:gd name="connsiteX74" fmla="*/ 4821376 w 8114427"/>
              <a:gd name="connsiteY74" fmla="*/ 1401430 h 5376282"/>
              <a:gd name="connsiteX75" fmla="*/ 4845281 w 8114427"/>
              <a:gd name="connsiteY75" fmla="*/ 1443266 h 5376282"/>
              <a:gd name="connsiteX76" fmla="*/ 4851258 w 8114427"/>
              <a:gd name="connsiteY76" fmla="*/ 1491077 h 5376282"/>
              <a:gd name="connsiteX77" fmla="*/ 4863211 w 8114427"/>
              <a:gd name="connsiteY77" fmla="*/ 1514983 h 5376282"/>
              <a:gd name="connsiteX78" fmla="*/ 4887117 w 8114427"/>
              <a:gd name="connsiteY78" fmla="*/ 1544866 h 5376282"/>
              <a:gd name="connsiteX79" fmla="*/ 4911023 w 8114427"/>
              <a:gd name="connsiteY79" fmla="*/ 1580724 h 5376282"/>
              <a:gd name="connsiteX80" fmla="*/ 4922976 w 8114427"/>
              <a:gd name="connsiteY80" fmla="*/ 1610607 h 5376282"/>
              <a:gd name="connsiteX81" fmla="*/ 4899070 w 8114427"/>
              <a:gd name="connsiteY81" fmla="*/ 1664395 h 5376282"/>
              <a:gd name="connsiteX82" fmla="*/ 4922976 w 8114427"/>
              <a:gd name="connsiteY82" fmla="*/ 1712207 h 5376282"/>
              <a:gd name="connsiteX83" fmla="*/ 4934929 w 8114427"/>
              <a:gd name="connsiteY83" fmla="*/ 1742089 h 5376282"/>
              <a:gd name="connsiteX84" fmla="*/ 4952858 w 8114427"/>
              <a:gd name="connsiteY84" fmla="*/ 1783924 h 5376282"/>
              <a:gd name="connsiteX85" fmla="*/ 4964811 w 8114427"/>
              <a:gd name="connsiteY85" fmla="*/ 1801854 h 5376282"/>
              <a:gd name="connsiteX86" fmla="*/ 4964811 w 8114427"/>
              <a:gd name="connsiteY86" fmla="*/ 1831736 h 5376282"/>
              <a:gd name="connsiteX87" fmla="*/ 5012623 w 8114427"/>
              <a:gd name="connsiteY87" fmla="*/ 1891501 h 5376282"/>
              <a:gd name="connsiteX88" fmla="*/ 5042505 w 8114427"/>
              <a:gd name="connsiteY88" fmla="*/ 1909430 h 5376282"/>
              <a:gd name="connsiteX89" fmla="*/ 5048481 w 8114427"/>
              <a:gd name="connsiteY89" fmla="*/ 1903454 h 5376282"/>
              <a:gd name="connsiteX90" fmla="*/ 5090317 w 8114427"/>
              <a:gd name="connsiteY90" fmla="*/ 1921383 h 5376282"/>
              <a:gd name="connsiteX91" fmla="*/ 5144105 w 8114427"/>
              <a:gd name="connsiteY91" fmla="*/ 1969195 h 5376282"/>
              <a:gd name="connsiteX92" fmla="*/ 5185940 w 8114427"/>
              <a:gd name="connsiteY92" fmla="*/ 2005054 h 5376282"/>
              <a:gd name="connsiteX93" fmla="*/ 5221799 w 8114427"/>
              <a:gd name="connsiteY93" fmla="*/ 2017007 h 5376282"/>
              <a:gd name="connsiteX94" fmla="*/ 5275587 w 8114427"/>
              <a:gd name="connsiteY94" fmla="*/ 2028960 h 5376282"/>
              <a:gd name="connsiteX95" fmla="*/ 5275587 w 8114427"/>
              <a:gd name="connsiteY95" fmla="*/ 2052866 h 5376282"/>
              <a:gd name="connsiteX96" fmla="*/ 5323399 w 8114427"/>
              <a:gd name="connsiteY96" fmla="*/ 2082748 h 5376282"/>
              <a:gd name="connsiteX97" fmla="*/ 5359258 w 8114427"/>
              <a:gd name="connsiteY97" fmla="*/ 2088724 h 5376282"/>
              <a:gd name="connsiteX98" fmla="*/ 5401093 w 8114427"/>
              <a:gd name="connsiteY98" fmla="*/ 2124583 h 5376282"/>
              <a:gd name="connsiteX99" fmla="*/ 5430976 w 8114427"/>
              <a:gd name="connsiteY99" fmla="*/ 2142513 h 5376282"/>
              <a:gd name="connsiteX100" fmla="*/ 5442929 w 8114427"/>
              <a:gd name="connsiteY100" fmla="*/ 2148489 h 5376282"/>
              <a:gd name="connsiteX101" fmla="*/ 5466834 w 8114427"/>
              <a:gd name="connsiteY101" fmla="*/ 2154466 h 5376282"/>
              <a:gd name="connsiteX102" fmla="*/ 5526599 w 8114427"/>
              <a:gd name="connsiteY102" fmla="*/ 2178372 h 5376282"/>
              <a:gd name="connsiteX103" fmla="*/ 5550505 w 8114427"/>
              <a:gd name="connsiteY103" fmla="*/ 2154466 h 5376282"/>
              <a:gd name="connsiteX104" fmla="*/ 5574411 w 8114427"/>
              <a:gd name="connsiteY104" fmla="*/ 2130560 h 5376282"/>
              <a:gd name="connsiteX105" fmla="*/ 5604293 w 8114427"/>
              <a:gd name="connsiteY105" fmla="*/ 2088724 h 5376282"/>
              <a:gd name="connsiteX106" fmla="*/ 5646129 w 8114427"/>
              <a:gd name="connsiteY106" fmla="*/ 2064819 h 5376282"/>
              <a:gd name="connsiteX107" fmla="*/ 5634176 w 8114427"/>
              <a:gd name="connsiteY107" fmla="*/ 2046889 h 5376282"/>
              <a:gd name="connsiteX108" fmla="*/ 5634176 w 8114427"/>
              <a:gd name="connsiteY108" fmla="*/ 2011030 h 5376282"/>
              <a:gd name="connsiteX109" fmla="*/ 5670034 w 8114427"/>
              <a:gd name="connsiteY109" fmla="*/ 1975172 h 5376282"/>
              <a:gd name="connsiteX110" fmla="*/ 5670034 w 8114427"/>
              <a:gd name="connsiteY110" fmla="*/ 1957242 h 5376282"/>
              <a:gd name="connsiteX111" fmla="*/ 5735776 w 8114427"/>
              <a:gd name="connsiteY111" fmla="*/ 1819783 h 5376282"/>
              <a:gd name="connsiteX112" fmla="*/ 5753705 w 8114427"/>
              <a:gd name="connsiteY112" fmla="*/ 1813807 h 5376282"/>
              <a:gd name="connsiteX113" fmla="*/ 5843352 w 8114427"/>
              <a:gd name="connsiteY113" fmla="*/ 1795877 h 5376282"/>
              <a:gd name="connsiteX114" fmla="*/ 5855305 w 8114427"/>
              <a:gd name="connsiteY114" fmla="*/ 1795877 h 5376282"/>
              <a:gd name="connsiteX115" fmla="*/ 5879210 w 8114427"/>
              <a:gd name="connsiteY115" fmla="*/ 1765996 h 5376282"/>
              <a:gd name="connsiteX116" fmla="*/ 6070456 w 8114427"/>
              <a:gd name="connsiteY116" fmla="*/ 1789901 h 5376282"/>
              <a:gd name="connsiteX117" fmla="*/ 6219869 w 8114427"/>
              <a:gd name="connsiteY117" fmla="*/ 1807830 h 5376282"/>
              <a:gd name="connsiteX118" fmla="*/ 6291586 w 8114427"/>
              <a:gd name="connsiteY118" fmla="*/ 1849666 h 5376282"/>
              <a:gd name="connsiteX119" fmla="*/ 6327444 w 8114427"/>
              <a:gd name="connsiteY119" fmla="*/ 1897477 h 5376282"/>
              <a:gd name="connsiteX120" fmla="*/ 6333421 w 8114427"/>
              <a:gd name="connsiteY120" fmla="*/ 1939313 h 5376282"/>
              <a:gd name="connsiteX121" fmla="*/ 6423067 w 8114427"/>
              <a:gd name="connsiteY121" fmla="*/ 1951266 h 5376282"/>
              <a:gd name="connsiteX122" fmla="*/ 6452950 w 8114427"/>
              <a:gd name="connsiteY122" fmla="*/ 2017007 h 5376282"/>
              <a:gd name="connsiteX123" fmla="*/ 6512713 w 8114427"/>
              <a:gd name="connsiteY123" fmla="*/ 2046889 h 5376282"/>
              <a:gd name="connsiteX124" fmla="*/ 6584431 w 8114427"/>
              <a:gd name="connsiteY124" fmla="*/ 2118606 h 5376282"/>
              <a:gd name="connsiteX125" fmla="*/ 6620289 w 8114427"/>
              <a:gd name="connsiteY125" fmla="*/ 2256065 h 5376282"/>
              <a:gd name="connsiteX126" fmla="*/ 6703960 w 8114427"/>
              <a:gd name="connsiteY126" fmla="*/ 2381572 h 5376282"/>
              <a:gd name="connsiteX127" fmla="*/ 6745795 w 8114427"/>
              <a:gd name="connsiteY127" fmla="*/ 2501101 h 5376282"/>
              <a:gd name="connsiteX128" fmla="*/ 6829465 w 8114427"/>
              <a:gd name="connsiteY128" fmla="*/ 2560866 h 5376282"/>
              <a:gd name="connsiteX129" fmla="*/ 6889229 w 8114427"/>
              <a:gd name="connsiteY129" fmla="*/ 2650512 h 5376282"/>
              <a:gd name="connsiteX130" fmla="*/ 6948993 w 8114427"/>
              <a:gd name="connsiteY130" fmla="*/ 2758089 h 5376282"/>
              <a:gd name="connsiteX131" fmla="*/ 6996805 w 8114427"/>
              <a:gd name="connsiteY131" fmla="*/ 2805900 h 5376282"/>
              <a:gd name="connsiteX132" fmla="*/ 7068521 w 8114427"/>
              <a:gd name="connsiteY132" fmla="*/ 2829806 h 5376282"/>
              <a:gd name="connsiteX133" fmla="*/ 7080473 w 8114427"/>
              <a:gd name="connsiteY133" fmla="*/ 2907501 h 5376282"/>
              <a:gd name="connsiteX134" fmla="*/ 7086450 w 8114427"/>
              <a:gd name="connsiteY134" fmla="*/ 2979218 h 5376282"/>
              <a:gd name="connsiteX135" fmla="*/ 7104378 w 8114427"/>
              <a:gd name="connsiteY135" fmla="*/ 3080819 h 5376282"/>
              <a:gd name="connsiteX136" fmla="*/ 7146214 w 8114427"/>
              <a:gd name="connsiteY136" fmla="*/ 3182419 h 5376282"/>
              <a:gd name="connsiteX137" fmla="*/ 7176095 w 8114427"/>
              <a:gd name="connsiteY137" fmla="*/ 3194372 h 5376282"/>
              <a:gd name="connsiteX138" fmla="*/ 7200002 w 8114427"/>
              <a:gd name="connsiteY138" fmla="*/ 3260112 h 5376282"/>
              <a:gd name="connsiteX139" fmla="*/ 7277694 w 8114427"/>
              <a:gd name="connsiteY139" fmla="*/ 3361711 h 5376282"/>
              <a:gd name="connsiteX140" fmla="*/ 7385271 w 8114427"/>
              <a:gd name="connsiteY140" fmla="*/ 3391593 h 5376282"/>
              <a:gd name="connsiteX141" fmla="*/ 7451012 w 8114427"/>
              <a:gd name="connsiteY141" fmla="*/ 3445381 h 5376282"/>
              <a:gd name="connsiteX142" fmla="*/ 7558588 w 8114427"/>
              <a:gd name="connsiteY142" fmla="*/ 3451357 h 5376282"/>
              <a:gd name="connsiteX143" fmla="*/ 7630305 w 8114427"/>
              <a:gd name="connsiteY143" fmla="*/ 3517097 h 5376282"/>
              <a:gd name="connsiteX144" fmla="*/ 7702023 w 8114427"/>
              <a:gd name="connsiteY144" fmla="*/ 3546980 h 5376282"/>
              <a:gd name="connsiteX145" fmla="*/ 7857410 w 8114427"/>
              <a:gd name="connsiteY145" fmla="*/ 3535026 h 5376282"/>
              <a:gd name="connsiteX146" fmla="*/ 7970962 w 8114427"/>
              <a:gd name="connsiteY146" fmla="*/ 3588814 h 5376282"/>
              <a:gd name="connsiteX147" fmla="*/ 8012796 w 8114427"/>
              <a:gd name="connsiteY147" fmla="*/ 3612720 h 5376282"/>
              <a:gd name="connsiteX148" fmla="*/ 8090490 w 8114427"/>
              <a:gd name="connsiteY148" fmla="*/ 3564909 h 5376282"/>
              <a:gd name="connsiteX149" fmla="*/ 8108418 w 8114427"/>
              <a:gd name="connsiteY149" fmla="*/ 3558932 h 5376282"/>
              <a:gd name="connsiteX150" fmla="*/ 8114394 w 8114427"/>
              <a:gd name="connsiteY150" fmla="*/ 3720296 h 5376282"/>
              <a:gd name="connsiteX151" fmla="*/ 8030724 w 8114427"/>
              <a:gd name="connsiteY151" fmla="*/ 3893614 h 5376282"/>
              <a:gd name="connsiteX152" fmla="*/ 7970960 w 8114427"/>
              <a:gd name="connsiteY152" fmla="*/ 4054978 h 5376282"/>
              <a:gd name="connsiteX153" fmla="*/ 7929124 w 8114427"/>
              <a:gd name="connsiteY153" fmla="*/ 4365754 h 5376282"/>
              <a:gd name="connsiteX154" fmla="*/ 7911195 w 8114427"/>
              <a:gd name="connsiteY154" fmla="*/ 4568954 h 5376282"/>
              <a:gd name="connsiteX155" fmla="*/ 7917171 w 8114427"/>
              <a:gd name="connsiteY155" fmla="*/ 4736295 h 5376282"/>
              <a:gd name="connsiteX156" fmla="*/ 7917171 w 8114427"/>
              <a:gd name="connsiteY156" fmla="*/ 4867777 h 5376282"/>
              <a:gd name="connsiteX157" fmla="*/ 7929124 w 8114427"/>
              <a:gd name="connsiteY157" fmla="*/ 5029141 h 5376282"/>
              <a:gd name="connsiteX158" fmla="*/ 7893266 w 8114427"/>
              <a:gd name="connsiteY158" fmla="*/ 5166599 h 5376282"/>
              <a:gd name="connsiteX159" fmla="*/ 7905219 w 8114427"/>
              <a:gd name="connsiteY159" fmla="*/ 5280152 h 5376282"/>
              <a:gd name="connsiteX160" fmla="*/ 7935101 w 8114427"/>
              <a:gd name="connsiteY160" fmla="*/ 5369799 h 5376282"/>
              <a:gd name="connsiteX161" fmla="*/ 7911195 w 8114427"/>
              <a:gd name="connsiteY161" fmla="*/ 5369798 h 5376282"/>
              <a:gd name="connsiteX162" fmla="*/ 7815571 w 8114427"/>
              <a:gd name="connsiteY162" fmla="*/ 5327962 h 5376282"/>
              <a:gd name="connsiteX163" fmla="*/ 7725924 w 8114427"/>
              <a:gd name="connsiteY163" fmla="*/ 5286127 h 5376282"/>
              <a:gd name="connsiteX164" fmla="*/ 7678113 w 8114427"/>
              <a:gd name="connsiteY164" fmla="*/ 5292104 h 5376282"/>
              <a:gd name="connsiteX165" fmla="*/ 7546631 w 8114427"/>
              <a:gd name="connsiteY165" fmla="*/ 5298081 h 5376282"/>
              <a:gd name="connsiteX166" fmla="*/ 7474913 w 8114427"/>
              <a:gd name="connsiteY166" fmla="*/ 5310034 h 5376282"/>
              <a:gd name="connsiteX167" fmla="*/ 7445031 w 8114427"/>
              <a:gd name="connsiteY167" fmla="*/ 5339916 h 5376282"/>
              <a:gd name="connsiteX168" fmla="*/ 7259760 w 8114427"/>
              <a:gd name="connsiteY168" fmla="*/ 5298080 h 5376282"/>
              <a:gd name="connsiteX169" fmla="*/ 7214129 w 8114427"/>
              <a:gd name="connsiteY169" fmla="*/ 5192855 h 5376282"/>
              <a:gd name="connsiteX170" fmla="*/ 7179460 w 8114427"/>
              <a:gd name="connsiteY170" fmla="*/ 5214524 h 5376282"/>
              <a:gd name="connsiteX171" fmla="*/ 7144791 w 8114427"/>
              <a:gd name="connsiteY171" fmla="*/ 5179854 h 5376282"/>
              <a:gd name="connsiteX172" fmla="*/ 7127456 w 8114427"/>
              <a:gd name="connsiteY172" fmla="*/ 5218856 h 5376282"/>
              <a:gd name="connsiteX173" fmla="*/ 6915107 w 8114427"/>
              <a:gd name="connsiteY173" fmla="*/ 5145184 h 5376282"/>
              <a:gd name="connsiteX174" fmla="*/ 6893439 w 8114427"/>
              <a:gd name="connsiteY174" fmla="*/ 5097514 h 5376282"/>
              <a:gd name="connsiteX175" fmla="*/ 6941109 w 8114427"/>
              <a:gd name="connsiteY175" fmla="*/ 5054178 h 5376282"/>
              <a:gd name="connsiteX176" fmla="*/ 6906440 w 8114427"/>
              <a:gd name="connsiteY176" fmla="*/ 4976172 h 5376282"/>
              <a:gd name="connsiteX177" fmla="*/ 6863104 w 8114427"/>
              <a:gd name="connsiteY177" fmla="*/ 4980506 h 5376282"/>
              <a:gd name="connsiteX178" fmla="*/ 6880438 w 8114427"/>
              <a:gd name="connsiteY178" fmla="*/ 4928502 h 5376282"/>
              <a:gd name="connsiteX179" fmla="*/ 6780764 w 8114427"/>
              <a:gd name="connsiteY179" fmla="*/ 4928502 h 5376282"/>
              <a:gd name="connsiteX180" fmla="*/ 6750429 w 8114427"/>
              <a:gd name="connsiteY180" fmla="*/ 4958837 h 5376282"/>
              <a:gd name="connsiteX181" fmla="*/ 6715759 w 8114427"/>
              <a:gd name="connsiteY181" fmla="*/ 4950170 h 5376282"/>
              <a:gd name="connsiteX182" fmla="*/ 6702758 w 8114427"/>
              <a:gd name="connsiteY182" fmla="*/ 4915501 h 5376282"/>
              <a:gd name="connsiteX183" fmla="*/ 6698424 w 8114427"/>
              <a:gd name="connsiteY183" fmla="*/ 4824495 h 5376282"/>
              <a:gd name="connsiteX184" fmla="*/ 6681090 w 8114427"/>
              <a:gd name="connsiteY184" fmla="*/ 4729155 h 5376282"/>
              <a:gd name="connsiteX185" fmla="*/ 6685423 w 8114427"/>
              <a:gd name="connsiteY185" fmla="*/ 4659816 h 5376282"/>
              <a:gd name="connsiteX186" fmla="*/ 6620418 w 8114427"/>
              <a:gd name="connsiteY186" fmla="*/ 4573142 h 5376282"/>
              <a:gd name="connsiteX187" fmla="*/ 6624753 w 8114427"/>
              <a:gd name="connsiteY187" fmla="*/ 4425798 h 5376282"/>
              <a:gd name="connsiteX188" fmla="*/ 6529412 w 8114427"/>
              <a:gd name="connsiteY188" fmla="*/ 4304457 h 5376282"/>
              <a:gd name="connsiteX189" fmla="*/ 6494743 w 8114427"/>
              <a:gd name="connsiteY189" fmla="*/ 4261120 h 5376282"/>
              <a:gd name="connsiteX190" fmla="*/ 6438406 w 8114427"/>
              <a:gd name="connsiteY190" fmla="*/ 4274121 h 5376282"/>
              <a:gd name="connsiteX191" fmla="*/ 6395069 w 8114427"/>
              <a:gd name="connsiteY191" fmla="*/ 4252453 h 5376282"/>
              <a:gd name="connsiteX192" fmla="*/ 6356067 w 8114427"/>
              <a:gd name="connsiteY192" fmla="*/ 4174447 h 5376282"/>
              <a:gd name="connsiteX193" fmla="*/ 6299729 w 8114427"/>
              <a:gd name="connsiteY193" fmla="*/ 4183114 h 5376282"/>
              <a:gd name="connsiteX194" fmla="*/ 6243391 w 8114427"/>
              <a:gd name="connsiteY194" fmla="*/ 4204783 h 5376282"/>
              <a:gd name="connsiteX195" fmla="*/ 6165385 w 8114427"/>
              <a:gd name="connsiteY195" fmla="*/ 4209116 h 5376282"/>
              <a:gd name="connsiteX196" fmla="*/ 6161052 w 8114427"/>
              <a:gd name="connsiteY196" fmla="*/ 4174447 h 5376282"/>
              <a:gd name="connsiteX197" fmla="*/ 6182721 w 8114427"/>
              <a:gd name="connsiteY197" fmla="*/ 4165779 h 5376282"/>
              <a:gd name="connsiteX198" fmla="*/ 6139384 w 8114427"/>
              <a:gd name="connsiteY198" fmla="*/ 4126776 h 5376282"/>
              <a:gd name="connsiteX199" fmla="*/ 6100381 w 8114427"/>
              <a:gd name="connsiteY199" fmla="*/ 4113776 h 5376282"/>
              <a:gd name="connsiteX200" fmla="*/ 6018041 w 8114427"/>
              <a:gd name="connsiteY200" fmla="*/ 4035770 h 5376282"/>
              <a:gd name="connsiteX201" fmla="*/ 5840362 w 8114427"/>
              <a:gd name="connsiteY201" fmla="*/ 4014102 h 5376282"/>
              <a:gd name="connsiteX202" fmla="*/ 5788357 w 8114427"/>
              <a:gd name="connsiteY202" fmla="*/ 4027103 h 5376282"/>
              <a:gd name="connsiteX203" fmla="*/ 5736354 w 8114427"/>
              <a:gd name="connsiteY203" fmla="*/ 4035771 h 5376282"/>
              <a:gd name="connsiteX204" fmla="*/ 5745022 w 8114427"/>
              <a:gd name="connsiteY204" fmla="*/ 4079107 h 5376282"/>
              <a:gd name="connsiteX205" fmla="*/ 5801360 w 8114427"/>
              <a:gd name="connsiteY205" fmla="*/ 4157112 h 5376282"/>
              <a:gd name="connsiteX206" fmla="*/ 5801359 w 8114427"/>
              <a:gd name="connsiteY206" fmla="*/ 4339126 h 5376282"/>
              <a:gd name="connsiteX207" fmla="*/ 5675683 w 8114427"/>
              <a:gd name="connsiteY207" fmla="*/ 4365128 h 5376282"/>
              <a:gd name="connsiteX208" fmla="*/ 5558675 w 8114427"/>
              <a:gd name="connsiteY208" fmla="*/ 4352126 h 5376282"/>
              <a:gd name="connsiteX209" fmla="*/ 5467668 w 8114427"/>
              <a:gd name="connsiteY209" fmla="*/ 4330458 h 5376282"/>
              <a:gd name="connsiteX210" fmla="*/ 5406997 w 8114427"/>
              <a:gd name="connsiteY210" fmla="*/ 4352127 h 5376282"/>
              <a:gd name="connsiteX211" fmla="*/ 5359327 w 8114427"/>
              <a:gd name="connsiteY211" fmla="*/ 4399797 h 5376282"/>
              <a:gd name="connsiteX212" fmla="*/ 5298656 w 8114427"/>
              <a:gd name="connsiteY212" fmla="*/ 4443134 h 5376282"/>
              <a:gd name="connsiteX213" fmla="*/ 5272654 w 8114427"/>
              <a:gd name="connsiteY213" fmla="*/ 4486469 h 5376282"/>
              <a:gd name="connsiteX214" fmla="*/ 5198982 w 8114427"/>
              <a:gd name="connsiteY214" fmla="*/ 4521139 h 5376282"/>
              <a:gd name="connsiteX215" fmla="*/ 5203315 w 8114427"/>
              <a:gd name="connsiteY215" fmla="*/ 4577477 h 5376282"/>
              <a:gd name="connsiteX216" fmla="*/ 5185981 w 8114427"/>
              <a:gd name="connsiteY216" fmla="*/ 4616479 h 5376282"/>
              <a:gd name="connsiteX217" fmla="*/ 5190315 w 8114427"/>
              <a:gd name="connsiteY217" fmla="*/ 4677150 h 5376282"/>
              <a:gd name="connsiteX218" fmla="*/ 5216316 w 8114427"/>
              <a:gd name="connsiteY218" fmla="*/ 4737821 h 5376282"/>
              <a:gd name="connsiteX219" fmla="*/ 5164312 w 8114427"/>
              <a:gd name="connsiteY219" fmla="*/ 4733488 h 5376282"/>
              <a:gd name="connsiteX220" fmla="*/ 5138311 w 8114427"/>
              <a:gd name="connsiteY220" fmla="*/ 4776824 h 5376282"/>
              <a:gd name="connsiteX221" fmla="*/ 5073306 w 8114427"/>
              <a:gd name="connsiteY221" fmla="*/ 4824494 h 5376282"/>
              <a:gd name="connsiteX222" fmla="*/ 5073306 w 8114427"/>
              <a:gd name="connsiteY222" fmla="*/ 4941503 h 5376282"/>
              <a:gd name="connsiteX223" fmla="*/ 5042970 w 8114427"/>
              <a:gd name="connsiteY223" fmla="*/ 4971838 h 5376282"/>
              <a:gd name="connsiteX224" fmla="*/ 5016969 w 8114427"/>
              <a:gd name="connsiteY224" fmla="*/ 5231857 h 5376282"/>
              <a:gd name="connsiteX225" fmla="*/ 4973633 w 8114427"/>
              <a:gd name="connsiteY225" fmla="*/ 5366201 h 5376282"/>
              <a:gd name="connsiteX226" fmla="*/ 4947631 w 8114427"/>
              <a:gd name="connsiteY226" fmla="*/ 5309863 h 5376282"/>
              <a:gd name="connsiteX227" fmla="*/ 4886959 w 8114427"/>
              <a:gd name="connsiteY227" fmla="*/ 5318530 h 5376282"/>
              <a:gd name="connsiteX228" fmla="*/ 4808953 w 8114427"/>
              <a:gd name="connsiteY228" fmla="*/ 5288195 h 5376282"/>
              <a:gd name="connsiteX229" fmla="*/ 4813287 w 8114427"/>
              <a:gd name="connsiteY229" fmla="*/ 5223190 h 5376282"/>
              <a:gd name="connsiteX230" fmla="*/ 4765617 w 8114427"/>
              <a:gd name="connsiteY230" fmla="*/ 5205855 h 5376282"/>
              <a:gd name="connsiteX231" fmla="*/ 4665944 w 8114427"/>
              <a:gd name="connsiteY231" fmla="*/ 5249192 h 5376282"/>
              <a:gd name="connsiteX232" fmla="*/ 4657276 w 8114427"/>
              <a:gd name="connsiteY232" fmla="*/ 5197189 h 5376282"/>
              <a:gd name="connsiteX233" fmla="*/ 4700612 w 8114427"/>
              <a:gd name="connsiteY233" fmla="*/ 5136518 h 5376282"/>
              <a:gd name="connsiteX234" fmla="*/ 4665943 w 8114427"/>
              <a:gd name="connsiteY234" fmla="*/ 5062846 h 5376282"/>
              <a:gd name="connsiteX235" fmla="*/ 4587937 w 8114427"/>
              <a:gd name="connsiteY235" fmla="*/ 5015175 h 5376282"/>
              <a:gd name="connsiteX236" fmla="*/ 4488263 w 8114427"/>
              <a:gd name="connsiteY236" fmla="*/ 5006508 h 5376282"/>
              <a:gd name="connsiteX237" fmla="*/ 4457927 w 8114427"/>
              <a:gd name="connsiteY237" fmla="*/ 5015175 h 5376282"/>
              <a:gd name="connsiteX238" fmla="*/ 4462261 w 8114427"/>
              <a:gd name="connsiteY238" fmla="*/ 5067178 h 5376282"/>
              <a:gd name="connsiteX239" fmla="*/ 4388589 w 8114427"/>
              <a:gd name="connsiteY239" fmla="*/ 5114849 h 5376282"/>
              <a:gd name="connsiteX240" fmla="*/ 4462261 w 8114427"/>
              <a:gd name="connsiteY240" fmla="*/ 5266528 h 5376282"/>
              <a:gd name="connsiteX241" fmla="*/ 4405924 w 8114427"/>
              <a:gd name="connsiteY241" fmla="*/ 5266528 h 5376282"/>
              <a:gd name="connsiteX242" fmla="*/ 4384256 w 8114427"/>
              <a:gd name="connsiteY242" fmla="*/ 5262193 h 5376282"/>
              <a:gd name="connsiteX243" fmla="*/ 4349588 w 8114427"/>
              <a:gd name="connsiteY243" fmla="*/ 5262193 h 5376282"/>
              <a:gd name="connsiteX244" fmla="*/ 4340919 w 8114427"/>
              <a:gd name="connsiteY244" fmla="*/ 5270860 h 5376282"/>
              <a:gd name="connsiteX245" fmla="*/ 4210910 w 8114427"/>
              <a:gd name="connsiteY245" fmla="*/ 5097514 h 5376282"/>
              <a:gd name="connsiteX246" fmla="*/ 4059232 w 8114427"/>
              <a:gd name="connsiteY246" fmla="*/ 4915502 h 5376282"/>
              <a:gd name="connsiteX247" fmla="*/ 4033230 w 8114427"/>
              <a:gd name="connsiteY247" fmla="*/ 4919835 h 5376282"/>
              <a:gd name="connsiteX248" fmla="*/ 3985560 w 8114427"/>
              <a:gd name="connsiteY248" fmla="*/ 4798492 h 5376282"/>
              <a:gd name="connsiteX249" fmla="*/ 3881553 w 8114427"/>
              <a:gd name="connsiteY249" fmla="*/ 4690151 h 5376282"/>
              <a:gd name="connsiteX250" fmla="*/ 3838216 w 8114427"/>
              <a:gd name="connsiteY250" fmla="*/ 4586143 h 5376282"/>
              <a:gd name="connsiteX251" fmla="*/ 3755877 w 8114427"/>
              <a:gd name="connsiteY251" fmla="*/ 4490803 h 5376282"/>
              <a:gd name="connsiteX252" fmla="*/ 3569530 w 8114427"/>
              <a:gd name="connsiteY252" fmla="*/ 4334792 h 5376282"/>
              <a:gd name="connsiteX253" fmla="*/ 3465522 w 8114427"/>
              <a:gd name="connsiteY253" fmla="*/ 4243785 h 5376282"/>
              <a:gd name="connsiteX254" fmla="*/ 3391850 w 8114427"/>
              <a:gd name="connsiteY254" fmla="*/ 4161446 h 5376282"/>
              <a:gd name="connsiteX255" fmla="*/ 3365848 w 8114427"/>
              <a:gd name="connsiteY255" fmla="*/ 4096441 h 5376282"/>
              <a:gd name="connsiteX256" fmla="*/ 3296510 w 8114427"/>
              <a:gd name="connsiteY256" fmla="*/ 4035770 h 5376282"/>
              <a:gd name="connsiteX257" fmla="*/ 3279175 w 8114427"/>
              <a:gd name="connsiteY257" fmla="*/ 3966432 h 5376282"/>
              <a:gd name="connsiteX258" fmla="*/ 3248839 w 8114427"/>
              <a:gd name="connsiteY258" fmla="*/ 3936096 h 5376282"/>
              <a:gd name="connsiteX259" fmla="*/ 3240172 w 8114427"/>
              <a:gd name="connsiteY259" fmla="*/ 3905760 h 5376282"/>
              <a:gd name="connsiteX260" fmla="*/ 3114497 w 8114427"/>
              <a:gd name="connsiteY260" fmla="*/ 3797419 h 5376282"/>
              <a:gd name="connsiteX261" fmla="*/ 2980153 w 8114427"/>
              <a:gd name="connsiteY261" fmla="*/ 3758416 h 5376282"/>
              <a:gd name="connsiteX262" fmla="*/ 2923815 w 8114427"/>
              <a:gd name="connsiteY262" fmla="*/ 3697746 h 5376282"/>
              <a:gd name="connsiteX263" fmla="*/ 2867480 w 8114427"/>
              <a:gd name="connsiteY263" fmla="*/ 3650075 h 5376282"/>
              <a:gd name="connsiteX264" fmla="*/ 2806810 w 8114427"/>
              <a:gd name="connsiteY264" fmla="*/ 3637074 h 5376282"/>
              <a:gd name="connsiteX265" fmla="*/ 2798142 w 8114427"/>
              <a:gd name="connsiteY265" fmla="*/ 3524399 h 5376282"/>
              <a:gd name="connsiteX266" fmla="*/ 2798143 w 8114427"/>
              <a:gd name="connsiteY266" fmla="*/ 3463728 h 5376282"/>
              <a:gd name="connsiteX267" fmla="*/ 2884816 w 8114427"/>
              <a:gd name="connsiteY267" fmla="*/ 3351053 h 5376282"/>
              <a:gd name="connsiteX268" fmla="*/ 2880504 w 8114427"/>
              <a:gd name="connsiteY268" fmla="*/ 3250100 h 5376282"/>
              <a:gd name="connsiteX269" fmla="*/ 2810649 w 8114427"/>
              <a:gd name="connsiteY269" fmla="*/ 3120674 h 5376282"/>
              <a:gd name="connsiteX270" fmla="*/ 2719113 w 8114427"/>
              <a:gd name="connsiteY270" fmla="*/ 3110284 h 5376282"/>
              <a:gd name="connsiteX271" fmla="*/ 2659973 w 8114427"/>
              <a:gd name="connsiteY271" fmla="*/ 3080958 h 5376282"/>
              <a:gd name="connsiteX0" fmla="*/ 2438490 w 8114427"/>
              <a:gd name="connsiteY0" fmla="*/ 4955942 h 5376282"/>
              <a:gd name="connsiteX1" fmla="*/ 2329455 w 8114427"/>
              <a:gd name="connsiteY1" fmla="*/ 4642582 h 5376282"/>
              <a:gd name="connsiteX2" fmla="*/ 2053231 w 8114427"/>
              <a:gd name="connsiteY2" fmla="*/ 4342544 h 5376282"/>
              <a:gd name="connsiteX3" fmla="*/ 1888925 w 8114427"/>
              <a:gd name="connsiteY3" fmla="*/ 4209194 h 5376282"/>
              <a:gd name="connsiteX4" fmla="*/ 1779387 w 8114427"/>
              <a:gd name="connsiteY4" fmla="*/ 4059175 h 5376282"/>
              <a:gd name="connsiteX5" fmla="*/ 1703188 w 8114427"/>
              <a:gd name="connsiteY5" fmla="*/ 4056794 h 5376282"/>
              <a:gd name="connsiteX6" fmla="*/ 1646037 w 8114427"/>
              <a:gd name="connsiteY6" fmla="*/ 3937731 h 5376282"/>
              <a:gd name="connsiteX7" fmla="*/ 1524594 w 8114427"/>
              <a:gd name="connsiteY7" fmla="*/ 3906776 h 5376282"/>
              <a:gd name="connsiteX8" fmla="*/ 1450773 w 8114427"/>
              <a:gd name="connsiteY8" fmla="*/ 3161445 h 5376282"/>
              <a:gd name="connsiteX9" fmla="*/ 1300755 w 8114427"/>
              <a:gd name="connsiteY9" fmla="*/ 3020950 h 5376282"/>
              <a:gd name="connsiteX10" fmla="*/ 1222175 w 8114427"/>
              <a:gd name="connsiteY10" fmla="*/ 2947132 h 5376282"/>
              <a:gd name="connsiteX11" fmla="*/ 1286468 w 8114427"/>
              <a:gd name="connsiteY11" fmla="*/ 2849501 h 5376282"/>
              <a:gd name="connsiteX12" fmla="*/ 1117399 w 8114427"/>
              <a:gd name="connsiteY12" fmla="*/ 2882837 h 5376282"/>
              <a:gd name="connsiteX13" fmla="*/ 1048343 w 8114427"/>
              <a:gd name="connsiteY13" fmla="*/ 2916176 h 5376282"/>
              <a:gd name="connsiteX14" fmla="*/ 903086 w 8114427"/>
              <a:gd name="connsiteY14" fmla="*/ 2778063 h 5376282"/>
              <a:gd name="connsiteX15" fmla="*/ 845937 w 8114427"/>
              <a:gd name="connsiteY15" fmla="*/ 2687575 h 5376282"/>
              <a:gd name="connsiteX16" fmla="*/ 714968 w 8114427"/>
              <a:gd name="connsiteY16" fmla="*/ 2630426 h 5376282"/>
              <a:gd name="connsiteX17" fmla="*/ 703062 w 8114427"/>
              <a:gd name="connsiteY17" fmla="*/ 2544701 h 5376282"/>
              <a:gd name="connsiteX18" fmla="*/ 598286 w 8114427"/>
              <a:gd name="connsiteY18" fmla="*/ 2423257 h 5376282"/>
              <a:gd name="connsiteX19" fmla="*/ 476843 w 8114427"/>
              <a:gd name="connsiteY19" fmla="*/ 2287526 h 5376282"/>
              <a:gd name="connsiteX20" fmla="*/ 622100 w 8114427"/>
              <a:gd name="connsiteY20" fmla="*/ 2330388 h 5376282"/>
              <a:gd name="connsiteX21" fmla="*/ 719731 w 8114427"/>
              <a:gd name="connsiteY21" fmla="*/ 2366107 h 5376282"/>
              <a:gd name="connsiteX22" fmla="*/ 829268 w 8114427"/>
              <a:gd name="connsiteY22" fmla="*/ 2330388 h 5376282"/>
              <a:gd name="connsiteX23" fmla="*/ 933092 w 8114427"/>
              <a:gd name="connsiteY23" fmla="*/ 2462308 h 5376282"/>
              <a:gd name="connsiteX24" fmla="*/ 979286 w 8114427"/>
              <a:gd name="connsiteY24" fmla="*/ 2406588 h 5376282"/>
              <a:gd name="connsiteX25" fmla="*/ 895943 w 8114427"/>
              <a:gd name="connsiteY25" fmla="*/ 2383251 h 5376282"/>
              <a:gd name="connsiteX26" fmla="*/ 897848 w 8114427"/>
              <a:gd name="connsiteY26" fmla="*/ 2294669 h 5376282"/>
              <a:gd name="connsiteX27" fmla="*/ 953093 w 8114427"/>
              <a:gd name="connsiteY27" fmla="*/ 2040828 h 5376282"/>
              <a:gd name="connsiteX28" fmla="*/ 882262 w 8114427"/>
              <a:gd name="connsiteY28" fmla="*/ 1952938 h 5376282"/>
              <a:gd name="connsiteX29" fmla="*/ 819649 w 8114427"/>
              <a:gd name="connsiteY29" fmla="*/ 1842296 h 5376282"/>
              <a:gd name="connsiteX30" fmla="*/ 724892 w 8114427"/>
              <a:gd name="connsiteY30" fmla="*/ 1694990 h 5376282"/>
              <a:gd name="connsiteX31" fmla="*/ 582758 w 8114427"/>
              <a:gd name="connsiteY31" fmla="*/ 1570351 h 5376282"/>
              <a:gd name="connsiteX32" fmla="*/ 490044 w 8114427"/>
              <a:gd name="connsiteY32" fmla="*/ 1461969 h 5376282"/>
              <a:gd name="connsiteX33" fmla="*/ 398787 w 8114427"/>
              <a:gd name="connsiteY33" fmla="*/ 1377494 h 5376282"/>
              <a:gd name="connsiteX34" fmla="*/ 373643 w 8114427"/>
              <a:gd name="connsiteY34" fmla="*/ 1258831 h 5376282"/>
              <a:gd name="connsiteX35" fmla="*/ 379402 w 8114427"/>
              <a:gd name="connsiteY35" fmla="*/ 1151904 h 5376282"/>
              <a:gd name="connsiteX36" fmla="*/ 343327 w 8114427"/>
              <a:gd name="connsiteY36" fmla="*/ 1054238 h 5376282"/>
              <a:gd name="connsiteX37" fmla="*/ 302947 w 8114427"/>
              <a:gd name="connsiteY37" fmla="*/ 996082 h 5376282"/>
              <a:gd name="connsiteX38" fmla="*/ 307902 w 8114427"/>
              <a:gd name="connsiteY38" fmla="*/ 860731 h 5376282"/>
              <a:gd name="connsiteX39" fmla="*/ 218162 w 8114427"/>
              <a:gd name="connsiteY39" fmla="*/ 767429 h 5376282"/>
              <a:gd name="connsiteX40" fmla="*/ 238786 w 8114427"/>
              <a:gd name="connsiteY40" fmla="*/ 673694 h 5376282"/>
              <a:gd name="connsiteX41" fmla="*/ 131859 w 8114427"/>
              <a:gd name="connsiteY41" fmla="*/ 414074 h 5376282"/>
              <a:gd name="connsiteX42" fmla="*/ 179454 w 8114427"/>
              <a:gd name="connsiteY42" fmla="*/ 360503 h 5376282"/>
              <a:gd name="connsiteX43" fmla="*/ 91696 w 8114427"/>
              <a:gd name="connsiteY43" fmla="*/ 241499 h 5376282"/>
              <a:gd name="connsiteX44" fmla="*/ 44535 w 8114427"/>
              <a:gd name="connsiteY44" fmla="*/ 106364 h 5376282"/>
              <a:gd name="connsiteX45" fmla="*/ 73903 w 8114427"/>
              <a:gd name="connsiteY45" fmla="*/ 3029 h 5376282"/>
              <a:gd name="connsiteX46" fmla="*/ 914999 w 8114427"/>
              <a:gd name="connsiteY46" fmla="*/ 32694 h 5376282"/>
              <a:gd name="connsiteX47" fmla="*/ 985387 w 8114427"/>
              <a:gd name="connsiteY47" fmla="*/ 86035 h 5376282"/>
              <a:gd name="connsiteX48" fmla="*/ 1040724 w 8114427"/>
              <a:gd name="connsiteY48" fmla="*/ 212028 h 5376282"/>
              <a:gd name="connsiteX49" fmla="*/ 2217091 w 8114427"/>
              <a:gd name="connsiteY49" fmla="*/ 808490 h 5376282"/>
              <a:gd name="connsiteX50" fmla="*/ 2789562 w 8114427"/>
              <a:gd name="connsiteY50" fmla="*/ 907056 h 5376282"/>
              <a:gd name="connsiteX51" fmla="*/ 3280035 w 8114427"/>
              <a:gd name="connsiteY51" fmla="*/ 953195 h 5376282"/>
              <a:gd name="connsiteX52" fmla="*/ 3494599 w 8114427"/>
              <a:gd name="connsiteY52" fmla="*/ 977101 h 5376282"/>
              <a:gd name="connsiteX53" fmla="*/ 3506552 w 8114427"/>
              <a:gd name="connsiteY53" fmla="*/ 977101 h 5376282"/>
              <a:gd name="connsiteX54" fmla="*/ 3518505 w 8114427"/>
              <a:gd name="connsiteY54" fmla="*/ 779877 h 5376282"/>
              <a:gd name="connsiteX55" fmla="*/ 3518505 w 8114427"/>
              <a:gd name="connsiteY55" fmla="*/ 773901 h 5376282"/>
              <a:gd name="connsiteX56" fmla="*/ 3655964 w 8114427"/>
              <a:gd name="connsiteY56" fmla="*/ 773901 h 5376282"/>
              <a:gd name="connsiteX57" fmla="*/ 4205799 w 8114427"/>
              <a:gd name="connsiteY57" fmla="*/ 821713 h 5376282"/>
              <a:gd name="connsiteX58" fmla="*/ 4241658 w 8114427"/>
              <a:gd name="connsiteY58" fmla="*/ 821713 h 5376282"/>
              <a:gd name="connsiteX59" fmla="*/ 4271540 w 8114427"/>
              <a:gd name="connsiteY59" fmla="*/ 851595 h 5376282"/>
              <a:gd name="connsiteX60" fmla="*/ 4295446 w 8114427"/>
              <a:gd name="connsiteY60" fmla="*/ 905383 h 5376282"/>
              <a:gd name="connsiteX61" fmla="*/ 4301423 w 8114427"/>
              <a:gd name="connsiteY61" fmla="*/ 953195 h 5376282"/>
              <a:gd name="connsiteX62" fmla="*/ 4343258 w 8114427"/>
              <a:gd name="connsiteY62" fmla="*/ 1001007 h 5376282"/>
              <a:gd name="connsiteX63" fmla="*/ 4408999 w 8114427"/>
              <a:gd name="connsiteY63" fmla="*/ 1012960 h 5376282"/>
              <a:gd name="connsiteX64" fmla="*/ 4462787 w 8114427"/>
              <a:gd name="connsiteY64" fmla="*/ 1060772 h 5376282"/>
              <a:gd name="connsiteX65" fmla="*/ 4504623 w 8114427"/>
              <a:gd name="connsiteY65" fmla="*/ 1114560 h 5376282"/>
              <a:gd name="connsiteX66" fmla="*/ 4558411 w 8114427"/>
              <a:gd name="connsiteY66" fmla="*/ 1168348 h 5376282"/>
              <a:gd name="connsiteX67" fmla="*/ 4576340 w 8114427"/>
              <a:gd name="connsiteY67" fmla="*/ 1198230 h 5376282"/>
              <a:gd name="connsiteX68" fmla="*/ 4630129 w 8114427"/>
              <a:gd name="connsiteY68" fmla="*/ 1246042 h 5376282"/>
              <a:gd name="connsiteX69" fmla="*/ 4683917 w 8114427"/>
              <a:gd name="connsiteY69" fmla="*/ 1293854 h 5376282"/>
              <a:gd name="connsiteX70" fmla="*/ 4689893 w 8114427"/>
              <a:gd name="connsiteY70" fmla="*/ 1293854 h 5376282"/>
              <a:gd name="connsiteX71" fmla="*/ 4749658 w 8114427"/>
              <a:gd name="connsiteY71" fmla="*/ 1311783 h 5376282"/>
              <a:gd name="connsiteX72" fmla="*/ 4791493 w 8114427"/>
              <a:gd name="connsiteY72" fmla="*/ 1365572 h 5376282"/>
              <a:gd name="connsiteX73" fmla="*/ 4797470 w 8114427"/>
              <a:gd name="connsiteY73" fmla="*/ 1377524 h 5376282"/>
              <a:gd name="connsiteX74" fmla="*/ 4821376 w 8114427"/>
              <a:gd name="connsiteY74" fmla="*/ 1401430 h 5376282"/>
              <a:gd name="connsiteX75" fmla="*/ 4845281 w 8114427"/>
              <a:gd name="connsiteY75" fmla="*/ 1443266 h 5376282"/>
              <a:gd name="connsiteX76" fmla="*/ 4851258 w 8114427"/>
              <a:gd name="connsiteY76" fmla="*/ 1491077 h 5376282"/>
              <a:gd name="connsiteX77" fmla="*/ 4863211 w 8114427"/>
              <a:gd name="connsiteY77" fmla="*/ 1514983 h 5376282"/>
              <a:gd name="connsiteX78" fmla="*/ 4887117 w 8114427"/>
              <a:gd name="connsiteY78" fmla="*/ 1544866 h 5376282"/>
              <a:gd name="connsiteX79" fmla="*/ 4911023 w 8114427"/>
              <a:gd name="connsiteY79" fmla="*/ 1580724 h 5376282"/>
              <a:gd name="connsiteX80" fmla="*/ 4922976 w 8114427"/>
              <a:gd name="connsiteY80" fmla="*/ 1610607 h 5376282"/>
              <a:gd name="connsiteX81" fmla="*/ 4899070 w 8114427"/>
              <a:gd name="connsiteY81" fmla="*/ 1664395 h 5376282"/>
              <a:gd name="connsiteX82" fmla="*/ 4922976 w 8114427"/>
              <a:gd name="connsiteY82" fmla="*/ 1712207 h 5376282"/>
              <a:gd name="connsiteX83" fmla="*/ 4934929 w 8114427"/>
              <a:gd name="connsiteY83" fmla="*/ 1742089 h 5376282"/>
              <a:gd name="connsiteX84" fmla="*/ 4952858 w 8114427"/>
              <a:gd name="connsiteY84" fmla="*/ 1783924 h 5376282"/>
              <a:gd name="connsiteX85" fmla="*/ 4964811 w 8114427"/>
              <a:gd name="connsiteY85" fmla="*/ 1801854 h 5376282"/>
              <a:gd name="connsiteX86" fmla="*/ 4964811 w 8114427"/>
              <a:gd name="connsiteY86" fmla="*/ 1831736 h 5376282"/>
              <a:gd name="connsiteX87" fmla="*/ 5012623 w 8114427"/>
              <a:gd name="connsiteY87" fmla="*/ 1891501 h 5376282"/>
              <a:gd name="connsiteX88" fmla="*/ 5042505 w 8114427"/>
              <a:gd name="connsiteY88" fmla="*/ 1909430 h 5376282"/>
              <a:gd name="connsiteX89" fmla="*/ 5048481 w 8114427"/>
              <a:gd name="connsiteY89" fmla="*/ 1903454 h 5376282"/>
              <a:gd name="connsiteX90" fmla="*/ 5090317 w 8114427"/>
              <a:gd name="connsiteY90" fmla="*/ 1921383 h 5376282"/>
              <a:gd name="connsiteX91" fmla="*/ 5144105 w 8114427"/>
              <a:gd name="connsiteY91" fmla="*/ 1969195 h 5376282"/>
              <a:gd name="connsiteX92" fmla="*/ 5185940 w 8114427"/>
              <a:gd name="connsiteY92" fmla="*/ 2005054 h 5376282"/>
              <a:gd name="connsiteX93" fmla="*/ 5221799 w 8114427"/>
              <a:gd name="connsiteY93" fmla="*/ 2017007 h 5376282"/>
              <a:gd name="connsiteX94" fmla="*/ 5275587 w 8114427"/>
              <a:gd name="connsiteY94" fmla="*/ 2028960 h 5376282"/>
              <a:gd name="connsiteX95" fmla="*/ 5275587 w 8114427"/>
              <a:gd name="connsiteY95" fmla="*/ 2052866 h 5376282"/>
              <a:gd name="connsiteX96" fmla="*/ 5323399 w 8114427"/>
              <a:gd name="connsiteY96" fmla="*/ 2082748 h 5376282"/>
              <a:gd name="connsiteX97" fmla="*/ 5359258 w 8114427"/>
              <a:gd name="connsiteY97" fmla="*/ 2088724 h 5376282"/>
              <a:gd name="connsiteX98" fmla="*/ 5401093 w 8114427"/>
              <a:gd name="connsiteY98" fmla="*/ 2124583 h 5376282"/>
              <a:gd name="connsiteX99" fmla="*/ 5430976 w 8114427"/>
              <a:gd name="connsiteY99" fmla="*/ 2142513 h 5376282"/>
              <a:gd name="connsiteX100" fmla="*/ 5442929 w 8114427"/>
              <a:gd name="connsiteY100" fmla="*/ 2148489 h 5376282"/>
              <a:gd name="connsiteX101" fmla="*/ 5466834 w 8114427"/>
              <a:gd name="connsiteY101" fmla="*/ 2154466 h 5376282"/>
              <a:gd name="connsiteX102" fmla="*/ 5526599 w 8114427"/>
              <a:gd name="connsiteY102" fmla="*/ 2178372 h 5376282"/>
              <a:gd name="connsiteX103" fmla="*/ 5550505 w 8114427"/>
              <a:gd name="connsiteY103" fmla="*/ 2154466 h 5376282"/>
              <a:gd name="connsiteX104" fmla="*/ 5574411 w 8114427"/>
              <a:gd name="connsiteY104" fmla="*/ 2130560 h 5376282"/>
              <a:gd name="connsiteX105" fmla="*/ 5604293 w 8114427"/>
              <a:gd name="connsiteY105" fmla="*/ 2088724 h 5376282"/>
              <a:gd name="connsiteX106" fmla="*/ 5646129 w 8114427"/>
              <a:gd name="connsiteY106" fmla="*/ 2064819 h 5376282"/>
              <a:gd name="connsiteX107" fmla="*/ 5634176 w 8114427"/>
              <a:gd name="connsiteY107" fmla="*/ 2046889 h 5376282"/>
              <a:gd name="connsiteX108" fmla="*/ 5634176 w 8114427"/>
              <a:gd name="connsiteY108" fmla="*/ 2011030 h 5376282"/>
              <a:gd name="connsiteX109" fmla="*/ 5670034 w 8114427"/>
              <a:gd name="connsiteY109" fmla="*/ 1975172 h 5376282"/>
              <a:gd name="connsiteX110" fmla="*/ 5670034 w 8114427"/>
              <a:gd name="connsiteY110" fmla="*/ 1957242 h 5376282"/>
              <a:gd name="connsiteX111" fmla="*/ 5735776 w 8114427"/>
              <a:gd name="connsiteY111" fmla="*/ 1819783 h 5376282"/>
              <a:gd name="connsiteX112" fmla="*/ 5753705 w 8114427"/>
              <a:gd name="connsiteY112" fmla="*/ 1813807 h 5376282"/>
              <a:gd name="connsiteX113" fmla="*/ 5843352 w 8114427"/>
              <a:gd name="connsiteY113" fmla="*/ 1795877 h 5376282"/>
              <a:gd name="connsiteX114" fmla="*/ 5855305 w 8114427"/>
              <a:gd name="connsiteY114" fmla="*/ 1795877 h 5376282"/>
              <a:gd name="connsiteX115" fmla="*/ 5879210 w 8114427"/>
              <a:gd name="connsiteY115" fmla="*/ 1765996 h 5376282"/>
              <a:gd name="connsiteX116" fmla="*/ 6070456 w 8114427"/>
              <a:gd name="connsiteY116" fmla="*/ 1789901 h 5376282"/>
              <a:gd name="connsiteX117" fmla="*/ 6219869 w 8114427"/>
              <a:gd name="connsiteY117" fmla="*/ 1807830 h 5376282"/>
              <a:gd name="connsiteX118" fmla="*/ 6291586 w 8114427"/>
              <a:gd name="connsiteY118" fmla="*/ 1849666 h 5376282"/>
              <a:gd name="connsiteX119" fmla="*/ 6327444 w 8114427"/>
              <a:gd name="connsiteY119" fmla="*/ 1897477 h 5376282"/>
              <a:gd name="connsiteX120" fmla="*/ 6333421 w 8114427"/>
              <a:gd name="connsiteY120" fmla="*/ 1939313 h 5376282"/>
              <a:gd name="connsiteX121" fmla="*/ 6423067 w 8114427"/>
              <a:gd name="connsiteY121" fmla="*/ 1951266 h 5376282"/>
              <a:gd name="connsiteX122" fmla="*/ 6452950 w 8114427"/>
              <a:gd name="connsiteY122" fmla="*/ 2017007 h 5376282"/>
              <a:gd name="connsiteX123" fmla="*/ 6512713 w 8114427"/>
              <a:gd name="connsiteY123" fmla="*/ 2046889 h 5376282"/>
              <a:gd name="connsiteX124" fmla="*/ 6584431 w 8114427"/>
              <a:gd name="connsiteY124" fmla="*/ 2118606 h 5376282"/>
              <a:gd name="connsiteX125" fmla="*/ 6620289 w 8114427"/>
              <a:gd name="connsiteY125" fmla="*/ 2256065 h 5376282"/>
              <a:gd name="connsiteX126" fmla="*/ 6703960 w 8114427"/>
              <a:gd name="connsiteY126" fmla="*/ 2381572 h 5376282"/>
              <a:gd name="connsiteX127" fmla="*/ 6745795 w 8114427"/>
              <a:gd name="connsiteY127" fmla="*/ 2501101 h 5376282"/>
              <a:gd name="connsiteX128" fmla="*/ 6829465 w 8114427"/>
              <a:gd name="connsiteY128" fmla="*/ 2560866 h 5376282"/>
              <a:gd name="connsiteX129" fmla="*/ 6889229 w 8114427"/>
              <a:gd name="connsiteY129" fmla="*/ 2650512 h 5376282"/>
              <a:gd name="connsiteX130" fmla="*/ 6948993 w 8114427"/>
              <a:gd name="connsiteY130" fmla="*/ 2758089 h 5376282"/>
              <a:gd name="connsiteX131" fmla="*/ 6996805 w 8114427"/>
              <a:gd name="connsiteY131" fmla="*/ 2805900 h 5376282"/>
              <a:gd name="connsiteX132" fmla="*/ 7068521 w 8114427"/>
              <a:gd name="connsiteY132" fmla="*/ 2829806 h 5376282"/>
              <a:gd name="connsiteX133" fmla="*/ 7080473 w 8114427"/>
              <a:gd name="connsiteY133" fmla="*/ 2907501 h 5376282"/>
              <a:gd name="connsiteX134" fmla="*/ 7086450 w 8114427"/>
              <a:gd name="connsiteY134" fmla="*/ 2979218 h 5376282"/>
              <a:gd name="connsiteX135" fmla="*/ 7104378 w 8114427"/>
              <a:gd name="connsiteY135" fmla="*/ 3080819 h 5376282"/>
              <a:gd name="connsiteX136" fmla="*/ 7146214 w 8114427"/>
              <a:gd name="connsiteY136" fmla="*/ 3182419 h 5376282"/>
              <a:gd name="connsiteX137" fmla="*/ 7176095 w 8114427"/>
              <a:gd name="connsiteY137" fmla="*/ 3194372 h 5376282"/>
              <a:gd name="connsiteX138" fmla="*/ 7200002 w 8114427"/>
              <a:gd name="connsiteY138" fmla="*/ 3260112 h 5376282"/>
              <a:gd name="connsiteX139" fmla="*/ 7277694 w 8114427"/>
              <a:gd name="connsiteY139" fmla="*/ 3361711 h 5376282"/>
              <a:gd name="connsiteX140" fmla="*/ 7385271 w 8114427"/>
              <a:gd name="connsiteY140" fmla="*/ 3391593 h 5376282"/>
              <a:gd name="connsiteX141" fmla="*/ 7451012 w 8114427"/>
              <a:gd name="connsiteY141" fmla="*/ 3445381 h 5376282"/>
              <a:gd name="connsiteX142" fmla="*/ 7558588 w 8114427"/>
              <a:gd name="connsiteY142" fmla="*/ 3451357 h 5376282"/>
              <a:gd name="connsiteX143" fmla="*/ 7630305 w 8114427"/>
              <a:gd name="connsiteY143" fmla="*/ 3517097 h 5376282"/>
              <a:gd name="connsiteX144" fmla="*/ 7702023 w 8114427"/>
              <a:gd name="connsiteY144" fmla="*/ 3546980 h 5376282"/>
              <a:gd name="connsiteX145" fmla="*/ 7857410 w 8114427"/>
              <a:gd name="connsiteY145" fmla="*/ 3535026 h 5376282"/>
              <a:gd name="connsiteX146" fmla="*/ 7970962 w 8114427"/>
              <a:gd name="connsiteY146" fmla="*/ 3588814 h 5376282"/>
              <a:gd name="connsiteX147" fmla="*/ 8012796 w 8114427"/>
              <a:gd name="connsiteY147" fmla="*/ 3612720 h 5376282"/>
              <a:gd name="connsiteX148" fmla="*/ 8090490 w 8114427"/>
              <a:gd name="connsiteY148" fmla="*/ 3564909 h 5376282"/>
              <a:gd name="connsiteX149" fmla="*/ 8108418 w 8114427"/>
              <a:gd name="connsiteY149" fmla="*/ 3558932 h 5376282"/>
              <a:gd name="connsiteX150" fmla="*/ 8114394 w 8114427"/>
              <a:gd name="connsiteY150" fmla="*/ 3720296 h 5376282"/>
              <a:gd name="connsiteX151" fmla="*/ 8030724 w 8114427"/>
              <a:gd name="connsiteY151" fmla="*/ 3893614 h 5376282"/>
              <a:gd name="connsiteX152" fmla="*/ 7970960 w 8114427"/>
              <a:gd name="connsiteY152" fmla="*/ 4054978 h 5376282"/>
              <a:gd name="connsiteX153" fmla="*/ 7929124 w 8114427"/>
              <a:gd name="connsiteY153" fmla="*/ 4365754 h 5376282"/>
              <a:gd name="connsiteX154" fmla="*/ 7911195 w 8114427"/>
              <a:gd name="connsiteY154" fmla="*/ 4568954 h 5376282"/>
              <a:gd name="connsiteX155" fmla="*/ 7917171 w 8114427"/>
              <a:gd name="connsiteY155" fmla="*/ 4736295 h 5376282"/>
              <a:gd name="connsiteX156" fmla="*/ 7917171 w 8114427"/>
              <a:gd name="connsiteY156" fmla="*/ 4867777 h 5376282"/>
              <a:gd name="connsiteX157" fmla="*/ 7929124 w 8114427"/>
              <a:gd name="connsiteY157" fmla="*/ 5029141 h 5376282"/>
              <a:gd name="connsiteX158" fmla="*/ 7893266 w 8114427"/>
              <a:gd name="connsiteY158" fmla="*/ 5166599 h 5376282"/>
              <a:gd name="connsiteX159" fmla="*/ 7905219 w 8114427"/>
              <a:gd name="connsiteY159" fmla="*/ 5280152 h 5376282"/>
              <a:gd name="connsiteX160" fmla="*/ 7935101 w 8114427"/>
              <a:gd name="connsiteY160" fmla="*/ 5369799 h 5376282"/>
              <a:gd name="connsiteX161" fmla="*/ 7911195 w 8114427"/>
              <a:gd name="connsiteY161" fmla="*/ 5369798 h 5376282"/>
              <a:gd name="connsiteX162" fmla="*/ 7815571 w 8114427"/>
              <a:gd name="connsiteY162" fmla="*/ 5327962 h 5376282"/>
              <a:gd name="connsiteX163" fmla="*/ 7725924 w 8114427"/>
              <a:gd name="connsiteY163" fmla="*/ 5286127 h 5376282"/>
              <a:gd name="connsiteX164" fmla="*/ 7678113 w 8114427"/>
              <a:gd name="connsiteY164" fmla="*/ 5292104 h 5376282"/>
              <a:gd name="connsiteX165" fmla="*/ 7546631 w 8114427"/>
              <a:gd name="connsiteY165" fmla="*/ 5298081 h 5376282"/>
              <a:gd name="connsiteX166" fmla="*/ 7474913 w 8114427"/>
              <a:gd name="connsiteY166" fmla="*/ 5310034 h 5376282"/>
              <a:gd name="connsiteX167" fmla="*/ 7445031 w 8114427"/>
              <a:gd name="connsiteY167" fmla="*/ 5339916 h 5376282"/>
              <a:gd name="connsiteX168" fmla="*/ 7259760 w 8114427"/>
              <a:gd name="connsiteY168" fmla="*/ 5298080 h 5376282"/>
              <a:gd name="connsiteX169" fmla="*/ 7214129 w 8114427"/>
              <a:gd name="connsiteY169" fmla="*/ 5192855 h 5376282"/>
              <a:gd name="connsiteX170" fmla="*/ 7179460 w 8114427"/>
              <a:gd name="connsiteY170" fmla="*/ 5214524 h 5376282"/>
              <a:gd name="connsiteX171" fmla="*/ 7144791 w 8114427"/>
              <a:gd name="connsiteY171" fmla="*/ 5179854 h 5376282"/>
              <a:gd name="connsiteX172" fmla="*/ 7127456 w 8114427"/>
              <a:gd name="connsiteY172" fmla="*/ 5218856 h 5376282"/>
              <a:gd name="connsiteX173" fmla="*/ 6915107 w 8114427"/>
              <a:gd name="connsiteY173" fmla="*/ 5145184 h 5376282"/>
              <a:gd name="connsiteX174" fmla="*/ 6893439 w 8114427"/>
              <a:gd name="connsiteY174" fmla="*/ 5097514 h 5376282"/>
              <a:gd name="connsiteX175" fmla="*/ 6941109 w 8114427"/>
              <a:gd name="connsiteY175" fmla="*/ 5054178 h 5376282"/>
              <a:gd name="connsiteX176" fmla="*/ 6906440 w 8114427"/>
              <a:gd name="connsiteY176" fmla="*/ 4976172 h 5376282"/>
              <a:gd name="connsiteX177" fmla="*/ 6863104 w 8114427"/>
              <a:gd name="connsiteY177" fmla="*/ 4980506 h 5376282"/>
              <a:gd name="connsiteX178" fmla="*/ 6880438 w 8114427"/>
              <a:gd name="connsiteY178" fmla="*/ 4928502 h 5376282"/>
              <a:gd name="connsiteX179" fmla="*/ 6780764 w 8114427"/>
              <a:gd name="connsiteY179" fmla="*/ 4928502 h 5376282"/>
              <a:gd name="connsiteX180" fmla="*/ 6750429 w 8114427"/>
              <a:gd name="connsiteY180" fmla="*/ 4958837 h 5376282"/>
              <a:gd name="connsiteX181" fmla="*/ 6715759 w 8114427"/>
              <a:gd name="connsiteY181" fmla="*/ 4950170 h 5376282"/>
              <a:gd name="connsiteX182" fmla="*/ 6702758 w 8114427"/>
              <a:gd name="connsiteY182" fmla="*/ 4915501 h 5376282"/>
              <a:gd name="connsiteX183" fmla="*/ 6698424 w 8114427"/>
              <a:gd name="connsiteY183" fmla="*/ 4824495 h 5376282"/>
              <a:gd name="connsiteX184" fmla="*/ 6681090 w 8114427"/>
              <a:gd name="connsiteY184" fmla="*/ 4729155 h 5376282"/>
              <a:gd name="connsiteX185" fmla="*/ 6685423 w 8114427"/>
              <a:gd name="connsiteY185" fmla="*/ 4659816 h 5376282"/>
              <a:gd name="connsiteX186" fmla="*/ 6620418 w 8114427"/>
              <a:gd name="connsiteY186" fmla="*/ 4573142 h 5376282"/>
              <a:gd name="connsiteX187" fmla="*/ 6624753 w 8114427"/>
              <a:gd name="connsiteY187" fmla="*/ 4425798 h 5376282"/>
              <a:gd name="connsiteX188" fmla="*/ 6529412 w 8114427"/>
              <a:gd name="connsiteY188" fmla="*/ 4304457 h 5376282"/>
              <a:gd name="connsiteX189" fmla="*/ 6494743 w 8114427"/>
              <a:gd name="connsiteY189" fmla="*/ 4261120 h 5376282"/>
              <a:gd name="connsiteX190" fmla="*/ 6438406 w 8114427"/>
              <a:gd name="connsiteY190" fmla="*/ 4274121 h 5376282"/>
              <a:gd name="connsiteX191" fmla="*/ 6395069 w 8114427"/>
              <a:gd name="connsiteY191" fmla="*/ 4252453 h 5376282"/>
              <a:gd name="connsiteX192" fmla="*/ 6356067 w 8114427"/>
              <a:gd name="connsiteY192" fmla="*/ 4174447 h 5376282"/>
              <a:gd name="connsiteX193" fmla="*/ 6299729 w 8114427"/>
              <a:gd name="connsiteY193" fmla="*/ 4183114 h 5376282"/>
              <a:gd name="connsiteX194" fmla="*/ 6243391 w 8114427"/>
              <a:gd name="connsiteY194" fmla="*/ 4204783 h 5376282"/>
              <a:gd name="connsiteX195" fmla="*/ 6165385 w 8114427"/>
              <a:gd name="connsiteY195" fmla="*/ 4209116 h 5376282"/>
              <a:gd name="connsiteX196" fmla="*/ 6161052 w 8114427"/>
              <a:gd name="connsiteY196" fmla="*/ 4174447 h 5376282"/>
              <a:gd name="connsiteX197" fmla="*/ 6182721 w 8114427"/>
              <a:gd name="connsiteY197" fmla="*/ 4165779 h 5376282"/>
              <a:gd name="connsiteX198" fmla="*/ 6139384 w 8114427"/>
              <a:gd name="connsiteY198" fmla="*/ 4126776 h 5376282"/>
              <a:gd name="connsiteX199" fmla="*/ 6100381 w 8114427"/>
              <a:gd name="connsiteY199" fmla="*/ 4113776 h 5376282"/>
              <a:gd name="connsiteX200" fmla="*/ 6018041 w 8114427"/>
              <a:gd name="connsiteY200" fmla="*/ 4035770 h 5376282"/>
              <a:gd name="connsiteX201" fmla="*/ 5840362 w 8114427"/>
              <a:gd name="connsiteY201" fmla="*/ 4014102 h 5376282"/>
              <a:gd name="connsiteX202" fmla="*/ 5788357 w 8114427"/>
              <a:gd name="connsiteY202" fmla="*/ 4027103 h 5376282"/>
              <a:gd name="connsiteX203" fmla="*/ 5736354 w 8114427"/>
              <a:gd name="connsiteY203" fmla="*/ 4035771 h 5376282"/>
              <a:gd name="connsiteX204" fmla="*/ 5745022 w 8114427"/>
              <a:gd name="connsiteY204" fmla="*/ 4079107 h 5376282"/>
              <a:gd name="connsiteX205" fmla="*/ 5801360 w 8114427"/>
              <a:gd name="connsiteY205" fmla="*/ 4157112 h 5376282"/>
              <a:gd name="connsiteX206" fmla="*/ 5801359 w 8114427"/>
              <a:gd name="connsiteY206" fmla="*/ 4339126 h 5376282"/>
              <a:gd name="connsiteX207" fmla="*/ 5675683 w 8114427"/>
              <a:gd name="connsiteY207" fmla="*/ 4365128 h 5376282"/>
              <a:gd name="connsiteX208" fmla="*/ 5558675 w 8114427"/>
              <a:gd name="connsiteY208" fmla="*/ 4352126 h 5376282"/>
              <a:gd name="connsiteX209" fmla="*/ 5467668 w 8114427"/>
              <a:gd name="connsiteY209" fmla="*/ 4330458 h 5376282"/>
              <a:gd name="connsiteX210" fmla="*/ 5406997 w 8114427"/>
              <a:gd name="connsiteY210" fmla="*/ 4352127 h 5376282"/>
              <a:gd name="connsiteX211" fmla="*/ 5359327 w 8114427"/>
              <a:gd name="connsiteY211" fmla="*/ 4399797 h 5376282"/>
              <a:gd name="connsiteX212" fmla="*/ 5298656 w 8114427"/>
              <a:gd name="connsiteY212" fmla="*/ 4443134 h 5376282"/>
              <a:gd name="connsiteX213" fmla="*/ 5272654 w 8114427"/>
              <a:gd name="connsiteY213" fmla="*/ 4486469 h 5376282"/>
              <a:gd name="connsiteX214" fmla="*/ 5198982 w 8114427"/>
              <a:gd name="connsiteY214" fmla="*/ 4521139 h 5376282"/>
              <a:gd name="connsiteX215" fmla="*/ 5203315 w 8114427"/>
              <a:gd name="connsiteY215" fmla="*/ 4577477 h 5376282"/>
              <a:gd name="connsiteX216" fmla="*/ 5185981 w 8114427"/>
              <a:gd name="connsiteY216" fmla="*/ 4616479 h 5376282"/>
              <a:gd name="connsiteX217" fmla="*/ 5190315 w 8114427"/>
              <a:gd name="connsiteY217" fmla="*/ 4677150 h 5376282"/>
              <a:gd name="connsiteX218" fmla="*/ 5216316 w 8114427"/>
              <a:gd name="connsiteY218" fmla="*/ 4737821 h 5376282"/>
              <a:gd name="connsiteX219" fmla="*/ 5164312 w 8114427"/>
              <a:gd name="connsiteY219" fmla="*/ 4733488 h 5376282"/>
              <a:gd name="connsiteX220" fmla="*/ 5138311 w 8114427"/>
              <a:gd name="connsiteY220" fmla="*/ 4776824 h 5376282"/>
              <a:gd name="connsiteX221" fmla="*/ 5073306 w 8114427"/>
              <a:gd name="connsiteY221" fmla="*/ 4824494 h 5376282"/>
              <a:gd name="connsiteX222" fmla="*/ 5073306 w 8114427"/>
              <a:gd name="connsiteY222" fmla="*/ 4941503 h 5376282"/>
              <a:gd name="connsiteX223" fmla="*/ 5042970 w 8114427"/>
              <a:gd name="connsiteY223" fmla="*/ 4971838 h 5376282"/>
              <a:gd name="connsiteX224" fmla="*/ 5016969 w 8114427"/>
              <a:gd name="connsiteY224" fmla="*/ 5231857 h 5376282"/>
              <a:gd name="connsiteX225" fmla="*/ 4973633 w 8114427"/>
              <a:gd name="connsiteY225" fmla="*/ 5366201 h 5376282"/>
              <a:gd name="connsiteX226" fmla="*/ 4947631 w 8114427"/>
              <a:gd name="connsiteY226" fmla="*/ 5309863 h 5376282"/>
              <a:gd name="connsiteX227" fmla="*/ 4886959 w 8114427"/>
              <a:gd name="connsiteY227" fmla="*/ 5318530 h 5376282"/>
              <a:gd name="connsiteX228" fmla="*/ 4808953 w 8114427"/>
              <a:gd name="connsiteY228" fmla="*/ 5288195 h 5376282"/>
              <a:gd name="connsiteX229" fmla="*/ 4813287 w 8114427"/>
              <a:gd name="connsiteY229" fmla="*/ 5223190 h 5376282"/>
              <a:gd name="connsiteX230" fmla="*/ 4765617 w 8114427"/>
              <a:gd name="connsiteY230" fmla="*/ 5205855 h 5376282"/>
              <a:gd name="connsiteX231" fmla="*/ 4665944 w 8114427"/>
              <a:gd name="connsiteY231" fmla="*/ 5249192 h 5376282"/>
              <a:gd name="connsiteX232" fmla="*/ 4657276 w 8114427"/>
              <a:gd name="connsiteY232" fmla="*/ 5197189 h 5376282"/>
              <a:gd name="connsiteX233" fmla="*/ 4700612 w 8114427"/>
              <a:gd name="connsiteY233" fmla="*/ 5136518 h 5376282"/>
              <a:gd name="connsiteX234" fmla="*/ 4665943 w 8114427"/>
              <a:gd name="connsiteY234" fmla="*/ 5062846 h 5376282"/>
              <a:gd name="connsiteX235" fmla="*/ 4587937 w 8114427"/>
              <a:gd name="connsiteY235" fmla="*/ 5015175 h 5376282"/>
              <a:gd name="connsiteX236" fmla="*/ 4488263 w 8114427"/>
              <a:gd name="connsiteY236" fmla="*/ 5006508 h 5376282"/>
              <a:gd name="connsiteX237" fmla="*/ 4457927 w 8114427"/>
              <a:gd name="connsiteY237" fmla="*/ 5015175 h 5376282"/>
              <a:gd name="connsiteX238" fmla="*/ 4462261 w 8114427"/>
              <a:gd name="connsiteY238" fmla="*/ 5067178 h 5376282"/>
              <a:gd name="connsiteX239" fmla="*/ 4388589 w 8114427"/>
              <a:gd name="connsiteY239" fmla="*/ 5114849 h 5376282"/>
              <a:gd name="connsiteX240" fmla="*/ 4462261 w 8114427"/>
              <a:gd name="connsiteY240" fmla="*/ 5266528 h 5376282"/>
              <a:gd name="connsiteX241" fmla="*/ 4405924 w 8114427"/>
              <a:gd name="connsiteY241" fmla="*/ 5266528 h 5376282"/>
              <a:gd name="connsiteX242" fmla="*/ 4384256 w 8114427"/>
              <a:gd name="connsiteY242" fmla="*/ 5262193 h 5376282"/>
              <a:gd name="connsiteX243" fmla="*/ 4349588 w 8114427"/>
              <a:gd name="connsiteY243" fmla="*/ 5262193 h 5376282"/>
              <a:gd name="connsiteX244" fmla="*/ 4340919 w 8114427"/>
              <a:gd name="connsiteY244" fmla="*/ 5270860 h 5376282"/>
              <a:gd name="connsiteX245" fmla="*/ 4210910 w 8114427"/>
              <a:gd name="connsiteY245" fmla="*/ 5097514 h 5376282"/>
              <a:gd name="connsiteX246" fmla="*/ 4059232 w 8114427"/>
              <a:gd name="connsiteY246" fmla="*/ 4915502 h 5376282"/>
              <a:gd name="connsiteX247" fmla="*/ 4033230 w 8114427"/>
              <a:gd name="connsiteY247" fmla="*/ 4919835 h 5376282"/>
              <a:gd name="connsiteX248" fmla="*/ 3985560 w 8114427"/>
              <a:gd name="connsiteY248" fmla="*/ 4798492 h 5376282"/>
              <a:gd name="connsiteX249" fmla="*/ 3881553 w 8114427"/>
              <a:gd name="connsiteY249" fmla="*/ 4690151 h 5376282"/>
              <a:gd name="connsiteX250" fmla="*/ 3838216 w 8114427"/>
              <a:gd name="connsiteY250" fmla="*/ 4586143 h 5376282"/>
              <a:gd name="connsiteX251" fmla="*/ 3755877 w 8114427"/>
              <a:gd name="connsiteY251" fmla="*/ 4490803 h 5376282"/>
              <a:gd name="connsiteX252" fmla="*/ 3569530 w 8114427"/>
              <a:gd name="connsiteY252" fmla="*/ 4334792 h 5376282"/>
              <a:gd name="connsiteX253" fmla="*/ 3465522 w 8114427"/>
              <a:gd name="connsiteY253" fmla="*/ 4243785 h 5376282"/>
              <a:gd name="connsiteX254" fmla="*/ 3391850 w 8114427"/>
              <a:gd name="connsiteY254" fmla="*/ 4161446 h 5376282"/>
              <a:gd name="connsiteX255" fmla="*/ 3365848 w 8114427"/>
              <a:gd name="connsiteY255" fmla="*/ 4096441 h 5376282"/>
              <a:gd name="connsiteX256" fmla="*/ 3296510 w 8114427"/>
              <a:gd name="connsiteY256" fmla="*/ 4035770 h 5376282"/>
              <a:gd name="connsiteX257" fmla="*/ 3279175 w 8114427"/>
              <a:gd name="connsiteY257" fmla="*/ 3966432 h 5376282"/>
              <a:gd name="connsiteX258" fmla="*/ 3248839 w 8114427"/>
              <a:gd name="connsiteY258" fmla="*/ 3936096 h 5376282"/>
              <a:gd name="connsiteX259" fmla="*/ 3240172 w 8114427"/>
              <a:gd name="connsiteY259" fmla="*/ 3905760 h 5376282"/>
              <a:gd name="connsiteX260" fmla="*/ 3114497 w 8114427"/>
              <a:gd name="connsiteY260" fmla="*/ 3797419 h 5376282"/>
              <a:gd name="connsiteX261" fmla="*/ 2980153 w 8114427"/>
              <a:gd name="connsiteY261" fmla="*/ 3758416 h 5376282"/>
              <a:gd name="connsiteX262" fmla="*/ 2923815 w 8114427"/>
              <a:gd name="connsiteY262" fmla="*/ 3697746 h 5376282"/>
              <a:gd name="connsiteX263" fmla="*/ 2867480 w 8114427"/>
              <a:gd name="connsiteY263" fmla="*/ 3650075 h 5376282"/>
              <a:gd name="connsiteX264" fmla="*/ 2806810 w 8114427"/>
              <a:gd name="connsiteY264" fmla="*/ 3637074 h 5376282"/>
              <a:gd name="connsiteX265" fmla="*/ 2798142 w 8114427"/>
              <a:gd name="connsiteY265" fmla="*/ 3524399 h 5376282"/>
              <a:gd name="connsiteX266" fmla="*/ 2798143 w 8114427"/>
              <a:gd name="connsiteY266" fmla="*/ 3463728 h 5376282"/>
              <a:gd name="connsiteX267" fmla="*/ 2884816 w 8114427"/>
              <a:gd name="connsiteY267" fmla="*/ 3351053 h 5376282"/>
              <a:gd name="connsiteX268" fmla="*/ 2880504 w 8114427"/>
              <a:gd name="connsiteY268" fmla="*/ 3250100 h 5376282"/>
              <a:gd name="connsiteX269" fmla="*/ 2810649 w 8114427"/>
              <a:gd name="connsiteY269" fmla="*/ 3120674 h 5376282"/>
              <a:gd name="connsiteX270" fmla="*/ 2719113 w 8114427"/>
              <a:gd name="connsiteY270" fmla="*/ 3110284 h 5376282"/>
              <a:gd name="connsiteX271" fmla="*/ 2659973 w 8114427"/>
              <a:gd name="connsiteY271" fmla="*/ 3080958 h 5376282"/>
              <a:gd name="connsiteX0" fmla="*/ 2707571 w 8114427"/>
              <a:gd name="connsiteY0" fmla="*/ 4741629 h 5376282"/>
              <a:gd name="connsiteX1" fmla="*/ 2329455 w 8114427"/>
              <a:gd name="connsiteY1" fmla="*/ 4642582 h 5376282"/>
              <a:gd name="connsiteX2" fmla="*/ 2053231 w 8114427"/>
              <a:gd name="connsiteY2" fmla="*/ 4342544 h 5376282"/>
              <a:gd name="connsiteX3" fmla="*/ 1888925 w 8114427"/>
              <a:gd name="connsiteY3" fmla="*/ 4209194 h 5376282"/>
              <a:gd name="connsiteX4" fmla="*/ 1779387 w 8114427"/>
              <a:gd name="connsiteY4" fmla="*/ 4059175 h 5376282"/>
              <a:gd name="connsiteX5" fmla="*/ 1703188 w 8114427"/>
              <a:gd name="connsiteY5" fmla="*/ 4056794 h 5376282"/>
              <a:gd name="connsiteX6" fmla="*/ 1646037 w 8114427"/>
              <a:gd name="connsiteY6" fmla="*/ 3937731 h 5376282"/>
              <a:gd name="connsiteX7" fmla="*/ 1524594 w 8114427"/>
              <a:gd name="connsiteY7" fmla="*/ 3906776 h 5376282"/>
              <a:gd name="connsiteX8" fmla="*/ 1450773 w 8114427"/>
              <a:gd name="connsiteY8" fmla="*/ 3161445 h 5376282"/>
              <a:gd name="connsiteX9" fmla="*/ 1300755 w 8114427"/>
              <a:gd name="connsiteY9" fmla="*/ 3020950 h 5376282"/>
              <a:gd name="connsiteX10" fmla="*/ 1222175 w 8114427"/>
              <a:gd name="connsiteY10" fmla="*/ 2947132 h 5376282"/>
              <a:gd name="connsiteX11" fmla="*/ 1286468 w 8114427"/>
              <a:gd name="connsiteY11" fmla="*/ 2849501 h 5376282"/>
              <a:gd name="connsiteX12" fmla="*/ 1117399 w 8114427"/>
              <a:gd name="connsiteY12" fmla="*/ 2882837 h 5376282"/>
              <a:gd name="connsiteX13" fmla="*/ 1048343 w 8114427"/>
              <a:gd name="connsiteY13" fmla="*/ 2916176 h 5376282"/>
              <a:gd name="connsiteX14" fmla="*/ 903086 w 8114427"/>
              <a:gd name="connsiteY14" fmla="*/ 2778063 h 5376282"/>
              <a:gd name="connsiteX15" fmla="*/ 845937 w 8114427"/>
              <a:gd name="connsiteY15" fmla="*/ 2687575 h 5376282"/>
              <a:gd name="connsiteX16" fmla="*/ 714968 w 8114427"/>
              <a:gd name="connsiteY16" fmla="*/ 2630426 h 5376282"/>
              <a:gd name="connsiteX17" fmla="*/ 703062 w 8114427"/>
              <a:gd name="connsiteY17" fmla="*/ 2544701 h 5376282"/>
              <a:gd name="connsiteX18" fmla="*/ 598286 w 8114427"/>
              <a:gd name="connsiteY18" fmla="*/ 2423257 h 5376282"/>
              <a:gd name="connsiteX19" fmla="*/ 476843 w 8114427"/>
              <a:gd name="connsiteY19" fmla="*/ 2287526 h 5376282"/>
              <a:gd name="connsiteX20" fmla="*/ 622100 w 8114427"/>
              <a:gd name="connsiteY20" fmla="*/ 2330388 h 5376282"/>
              <a:gd name="connsiteX21" fmla="*/ 719731 w 8114427"/>
              <a:gd name="connsiteY21" fmla="*/ 2366107 h 5376282"/>
              <a:gd name="connsiteX22" fmla="*/ 829268 w 8114427"/>
              <a:gd name="connsiteY22" fmla="*/ 2330388 h 5376282"/>
              <a:gd name="connsiteX23" fmla="*/ 933092 w 8114427"/>
              <a:gd name="connsiteY23" fmla="*/ 2462308 h 5376282"/>
              <a:gd name="connsiteX24" fmla="*/ 979286 w 8114427"/>
              <a:gd name="connsiteY24" fmla="*/ 2406588 h 5376282"/>
              <a:gd name="connsiteX25" fmla="*/ 895943 w 8114427"/>
              <a:gd name="connsiteY25" fmla="*/ 2383251 h 5376282"/>
              <a:gd name="connsiteX26" fmla="*/ 897848 w 8114427"/>
              <a:gd name="connsiteY26" fmla="*/ 2294669 h 5376282"/>
              <a:gd name="connsiteX27" fmla="*/ 953093 w 8114427"/>
              <a:gd name="connsiteY27" fmla="*/ 2040828 h 5376282"/>
              <a:gd name="connsiteX28" fmla="*/ 882262 w 8114427"/>
              <a:gd name="connsiteY28" fmla="*/ 1952938 h 5376282"/>
              <a:gd name="connsiteX29" fmla="*/ 819649 w 8114427"/>
              <a:gd name="connsiteY29" fmla="*/ 1842296 h 5376282"/>
              <a:gd name="connsiteX30" fmla="*/ 724892 w 8114427"/>
              <a:gd name="connsiteY30" fmla="*/ 1694990 h 5376282"/>
              <a:gd name="connsiteX31" fmla="*/ 582758 w 8114427"/>
              <a:gd name="connsiteY31" fmla="*/ 1570351 h 5376282"/>
              <a:gd name="connsiteX32" fmla="*/ 490044 w 8114427"/>
              <a:gd name="connsiteY32" fmla="*/ 1461969 h 5376282"/>
              <a:gd name="connsiteX33" fmla="*/ 398787 w 8114427"/>
              <a:gd name="connsiteY33" fmla="*/ 1377494 h 5376282"/>
              <a:gd name="connsiteX34" fmla="*/ 373643 w 8114427"/>
              <a:gd name="connsiteY34" fmla="*/ 1258831 h 5376282"/>
              <a:gd name="connsiteX35" fmla="*/ 379402 w 8114427"/>
              <a:gd name="connsiteY35" fmla="*/ 1151904 h 5376282"/>
              <a:gd name="connsiteX36" fmla="*/ 343327 w 8114427"/>
              <a:gd name="connsiteY36" fmla="*/ 1054238 h 5376282"/>
              <a:gd name="connsiteX37" fmla="*/ 302947 w 8114427"/>
              <a:gd name="connsiteY37" fmla="*/ 996082 h 5376282"/>
              <a:gd name="connsiteX38" fmla="*/ 307902 w 8114427"/>
              <a:gd name="connsiteY38" fmla="*/ 860731 h 5376282"/>
              <a:gd name="connsiteX39" fmla="*/ 218162 w 8114427"/>
              <a:gd name="connsiteY39" fmla="*/ 767429 h 5376282"/>
              <a:gd name="connsiteX40" fmla="*/ 238786 w 8114427"/>
              <a:gd name="connsiteY40" fmla="*/ 673694 h 5376282"/>
              <a:gd name="connsiteX41" fmla="*/ 131859 w 8114427"/>
              <a:gd name="connsiteY41" fmla="*/ 414074 h 5376282"/>
              <a:gd name="connsiteX42" fmla="*/ 179454 w 8114427"/>
              <a:gd name="connsiteY42" fmla="*/ 360503 h 5376282"/>
              <a:gd name="connsiteX43" fmla="*/ 91696 w 8114427"/>
              <a:gd name="connsiteY43" fmla="*/ 241499 h 5376282"/>
              <a:gd name="connsiteX44" fmla="*/ 44535 w 8114427"/>
              <a:gd name="connsiteY44" fmla="*/ 106364 h 5376282"/>
              <a:gd name="connsiteX45" fmla="*/ 73903 w 8114427"/>
              <a:gd name="connsiteY45" fmla="*/ 3029 h 5376282"/>
              <a:gd name="connsiteX46" fmla="*/ 914999 w 8114427"/>
              <a:gd name="connsiteY46" fmla="*/ 32694 h 5376282"/>
              <a:gd name="connsiteX47" fmla="*/ 985387 w 8114427"/>
              <a:gd name="connsiteY47" fmla="*/ 86035 h 5376282"/>
              <a:gd name="connsiteX48" fmla="*/ 1040724 w 8114427"/>
              <a:gd name="connsiteY48" fmla="*/ 212028 h 5376282"/>
              <a:gd name="connsiteX49" fmla="*/ 2217091 w 8114427"/>
              <a:gd name="connsiteY49" fmla="*/ 808490 h 5376282"/>
              <a:gd name="connsiteX50" fmla="*/ 2789562 w 8114427"/>
              <a:gd name="connsiteY50" fmla="*/ 907056 h 5376282"/>
              <a:gd name="connsiteX51" fmla="*/ 3280035 w 8114427"/>
              <a:gd name="connsiteY51" fmla="*/ 953195 h 5376282"/>
              <a:gd name="connsiteX52" fmla="*/ 3494599 w 8114427"/>
              <a:gd name="connsiteY52" fmla="*/ 977101 h 5376282"/>
              <a:gd name="connsiteX53" fmla="*/ 3506552 w 8114427"/>
              <a:gd name="connsiteY53" fmla="*/ 977101 h 5376282"/>
              <a:gd name="connsiteX54" fmla="*/ 3518505 w 8114427"/>
              <a:gd name="connsiteY54" fmla="*/ 779877 h 5376282"/>
              <a:gd name="connsiteX55" fmla="*/ 3518505 w 8114427"/>
              <a:gd name="connsiteY55" fmla="*/ 773901 h 5376282"/>
              <a:gd name="connsiteX56" fmla="*/ 3655964 w 8114427"/>
              <a:gd name="connsiteY56" fmla="*/ 773901 h 5376282"/>
              <a:gd name="connsiteX57" fmla="*/ 4205799 w 8114427"/>
              <a:gd name="connsiteY57" fmla="*/ 821713 h 5376282"/>
              <a:gd name="connsiteX58" fmla="*/ 4241658 w 8114427"/>
              <a:gd name="connsiteY58" fmla="*/ 821713 h 5376282"/>
              <a:gd name="connsiteX59" fmla="*/ 4271540 w 8114427"/>
              <a:gd name="connsiteY59" fmla="*/ 851595 h 5376282"/>
              <a:gd name="connsiteX60" fmla="*/ 4295446 w 8114427"/>
              <a:gd name="connsiteY60" fmla="*/ 905383 h 5376282"/>
              <a:gd name="connsiteX61" fmla="*/ 4301423 w 8114427"/>
              <a:gd name="connsiteY61" fmla="*/ 953195 h 5376282"/>
              <a:gd name="connsiteX62" fmla="*/ 4343258 w 8114427"/>
              <a:gd name="connsiteY62" fmla="*/ 1001007 h 5376282"/>
              <a:gd name="connsiteX63" fmla="*/ 4408999 w 8114427"/>
              <a:gd name="connsiteY63" fmla="*/ 1012960 h 5376282"/>
              <a:gd name="connsiteX64" fmla="*/ 4462787 w 8114427"/>
              <a:gd name="connsiteY64" fmla="*/ 1060772 h 5376282"/>
              <a:gd name="connsiteX65" fmla="*/ 4504623 w 8114427"/>
              <a:gd name="connsiteY65" fmla="*/ 1114560 h 5376282"/>
              <a:gd name="connsiteX66" fmla="*/ 4558411 w 8114427"/>
              <a:gd name="connsiteY66" fmla="*/ 1168348 h 5376282"/>
              <a:gd name="connsiteX67" fmla="*/ 4576340 w 8114427"/>
              <a:gd name="connsiteY67" fmla="*/ 1198230 h 5376282"/>
              <a:gd name="connsiteX68" fmla="*/ 4630129 w 8114427"/>
              <a:gd name="connsiteY68" fmla="*/ 1246042 h 5376282"/>
              <a:gd name="connsiteX69" fmla="*/ 4683917 w 8114427"/>
              <a:gd name="connsiteY69" fmla="*/ 1293854 h 5376282"/>
              <a:gd name="connsiteX70" fmla="*/ 4689893 w 8114427"/>
              <a:gd name="connsiteY70" fmla="*/ 1293854 h 5376282"/>
              <a:gd name="connsiteX71" fmla="*/ 4749658 w 8114427"/>
              <a:gd name="connsiteY71" fmla="*/ 1311783 h 5376282"/>
              <a:gd name="connsiteX72" fmla="*/ 4791493 w 8114427"/>
              <a:gd name="connsiteY72" fmla="*/ 1365572 h 5376282"/>
              <a:gd name="connsiteX73" fmla="*/ 4797470 w 8114427"/>
              <a:gd name="connsiteY73" fmla="*/ 1377524 h 5376282"/>
              <a:gd name="connsiteX74" fmla="*/ 4821376 w 8114427"/>
              <a:gd name="connsiteY74" fmla="*/ 1401430 h 5376282"/>
              <a:gd name="connsiteX75" fmla="*/ 4845281 w 8114427"/>
              <a:gd name="connsiteY75" fmla="*/ 1443266 h 5376282"/>
              <a:gd name="connsiteX76" fmla="*/ 4851258 w 8114427"/>
              <a:gd name="connsiteY76" fmla="*/ 1491077 h 5376282"/>
              <a:gd name="connsiteX77" fmla="*/ 4863211 w 8114427"/>
              <a:gd name="connsiteY77" fmla="*/ 1514983 h 5376282"/>
              <a:gd name="connsiteX78" fmla="*/ 4887117 w 8114427"/>
              <a:gd name="connsiteY78" fmla="*/ 1544866 h 5376282"/>
              <a:gd name="connsiteX79" fmla="*/ 4911023 w 8114427"/>
              <a:gd name="connsiteY79" fmla="*/ 1580724 h 5376282"/>
              <a:gd name="connsiteX80" fmla="*/ 4922976 w 8114427"/>
              <a:gd name="connsiteY80" fmla="*/ 1610607 h 5376282"/>
              <a:gd name="connsiteX81" fmla="*/ 4899070 w 8114427"/>
              <a:gd name="connsiteY81" fmla="*/ 1664395 h 5376282"/>
              <a:gd name="connsiteX82" fmla="*/ 4922976 w 8114427"/>
              <a:gd name="connsiteY82" fmla="*/ 1712207 h 5376282"/>
              <a:gd name="connsiteX83" fmla="*/ 4934929 w 8114427"/>
              <a:gd name="connsiteY83" fmla="*/ 1742089 h 5376282"/>
              <a:gd name="connsiteX84" fmla="*/ 4952858 w 8114427"/>
              <a:gd name="connsiteY84" fmla="*/ 1783924 h 5376282"/>
              <a:gd name="connsiteX85" fmla="*/ 4964811 w 8114427"/>
              <a:gd name="connsiteY85" fmla="*/ 1801854 h 5376282"/>
              <a:gd name="connsiteX86" fmla="*/ 4964811 w 8114427"/>
              <a:gd name="connsiteY86" fmla="*/ 1831736 h 5376282"/>
              <a:gd name="connsiteX87" fmla="*/ 5012623 w 8114427"/>
              <a:gd name="connsiteY87" fmla="*/ 1891501 h 5376282"/>
              <a:gd name="connsiteX88" fmla="*/ 5042505 w 8114427"/>
              <a:gd name="connsiteY88" fmla="*/ 1909430 h 5376282"/>
              <a:gd name="connsiteX89" fmla="*/ 5048481 w 8114427"/>
              <a:gd name="connsiteY89" fmla="*/ 1903454 h 5376282"/>
              <a:gd name="connsiteX90" fmla="*/ 5090317 w 8114427"/>
              <a:gd name="connsiteY90" fmla="*/ 1921383 h 5376282"/>
              <a:gd name="connsiteX91" fmla="*/ 5144105 w 8114427"/>
              <a:gd name="connsiteY91" fmla="*/ 1969195 h 5376282"/>
              <a:gd name="connsiteX92" fmla="*/ 5185940 w 8114427"/>
              <a:gd name="connsiteY92" fmla="*/ 2005054 h 5376282"/>
              <a:gd name="connsiteX93" fmla="*/ 5221799 w 8114427"/>
              <a:gd name="connsiteY93" fmla="*/ 2017007 h 5376282"/>
              <a:gd name="connsiteX94" fmla="*/ 5275587 w 8114427"/>
              <a:gd name="connsiteY94" fmla="*/ 2028960 h 5376282"/>
              <a:gd name="connsiteX95" fmla="*/ 5275587 w 8114427"/>
              <a:gd name="connsiteY95" fmla="*/ 2052866 h 5376282"/>
              <a:gd name="connsiteX96" fmla="*/ 5323399 w 8114427"/>
              <a:gd name="connsiteY96" fmla="*/ 2082748 h 5376282"/>
              <a:gd name="connsiteX97" fmla="*/ 5359258 w 8114427"/>
              <a:gd name="connsiteY97" fmla="*/ 2088724 h 5376282"/>
              <a:gd name="connsiteX98" fmla="*/ 5401093 w 8114427"/>
              <a:gd name="connsiteY98" fmla="*/ 2124583 h 5376282"/>
              <a:gd name="connsiteX99" fmla="*/ 5430976 w 8114427"/>
              <a:gd name="connsiteY99" fmla="*/ 2142513 h 5376282"/>
              <a:gd name="connsiteX100" fmla="*/ 5442929 w 8114427"/>
              <a:gd name="connsiteY100" fmla="*/ 2148489 h 5376282"/>
              <a:gd name="connsiteX101" fmla="*/ 5466834 w 8114427"/>
              <a:gd name="connsiteY101" fmla="*/ 2154466 h 5376282"/>
              <a:gd name="connsiteX102" fmla="*/ 5526599 w 8114427"/>
              <a:gd name="connsiteY102" fmla="*/ 2178372 h 5376282"/>
              <a:gd name="connsiteX103" fmla="*/ 5550505 w 8114427"/>
              <a:gd name="connsiteY103" fmla="*/ 2154466 h 5376282"/>
              <a:gd name="connsiteX104" fmla="*/ 5574411 w 8114427"/>
              <a:gd name="connsiteY104" fmla="*/ 2130560 h 5376282"/>
              <a:gd name="connsiteX105" fmla="*/ 5604293 w 8114427"/>
              <a:gd name="connsiteY105" fmla="*/ 2088724 h 5376282"/>
              <a:gd name="connsiteX106" fmla="*/ 5646129 w 8114427"/>
              <a:gd name="connsiteY106" fmla="*/ 2064819 h 5376282"/>
              <a:gd name="connsiteX107" fmla="*/ 5634176 w 8114427"/>
              <a:gd name="connsiteY107" fmla="*/ 2046889 h 5376282"/>
              <a:gd name="connsiteX108" fmla="*/ 5634176 w 8114427"/>
              <a:gd name="connsiteY108" fmla="*/ 2011030 h 5376282"/>
              <a:gd name="connsiteX109" fmla="*/ 5670034 w 8114427"/>
              <a:gd name="connsiteY109" fmla="*/ 1975172 h 5376282"/>
              <a:gd name="connsiteX110" fmla="*/ 5670034 w 8114427"/>
              <a:gd name="connsiteY110" fmla="*/ 1957242 h 5376282"/>
              <a:gd name="connsiteX111" fmla="*/ 5735776 w 8114427"/>
              <a:gd name="connsiteY111" fmla="*/ 1819783 h 5376282"/>
              <a:gd name="connsiteX112" fmla="*/ 5753705 w 8114427"/>
              <a:gd name="connsiteY112" fmla="*/ 1813807 h 5376282"/>
              <a:gd name="connsiteX113" fmla="*/ 5843352 w 8114427"/>
              <a:gd name="connsiteY113" fmla="*/ 1795877 h 5376282"/>
              <a:gd name="connsiteX114" fmla="*/ 5855305 w 8114427"/>
              <a:gd name="connsiteY114" fmla="*/ 1795877 h 5376282"/>
              <a:gd name="connsiteX115" fmla="*/ 5879210 w 8114427"/>
              <a:gd name="connsiteY115" fmla="*/ 1765996 h 5376282"/>
              <a:gd name="connsiteX116" fmla="*/ 6070456 w 8114427"/>
              <a:gd name="connsiteY116" fmla="*/ 1789901 h 5376282"/>
              <a:gd name="connsiteX117" fmla="*/ 6219869 w 8114427"/>
              <a:gd name="connsiteY117" fmla="*/ 1807830 h 5376282"/>
              <a:gd name="connsiteX118" fmla="*/ 6291586 w 8114427"/>
              <a:gd name="connsiteY118" fmla="*/ 1849666 h 5376282"/>
              <a:gd name="connsiteX119" fmla="*/ 6327444 w 8114427"/>
              <a:gd name="connsiteY119" fmla="*/ 1897477 h 5376282"/>
              <a:gd name="connsiteX120" fmla="*/ 6333421 w 8114427"/>
              <a:gd name="connsiteY120" fmla="*/ 1939313 h 5376282"/>
              <a:gd name="connsiteX121" fmla="*/ 6423067 w 8114427"/>
              <a:gd name="connsiteY121" fmla="*/ 1951266 h 5376282"/>
              <a:gd name="connsiteX122" fmla="*/ 6452950 w 8114427"/>
              <a:gd name="connsiteY122" fmla="*/ 2017007 h 5376282"/>
              <a:gd name="connsiteX123" fmla="*/ 6512713 w 8114427"/>
              <a:gd name="connsiteY123" fmla="*/ 2046889 h 5376282"/>
              <a:gd name="connsiteX124" fmla="*/ 6584431 w 8114427"/>
              <a:gd name="connsiteY124" fmla="*/ 2118606 h 5376282"/>
              <a:gd name="connsiteX125" fmla="*/ 6620289 w 8114427"/>
              <a:gd name="connsiteY125" fmla="*/ 2256065 h 5376282"/>
              <a:gd name="connsiteX126" fmla="*/ 6703960 w 8114427"/>
              <a:gd name="connsiteY126" fmla="*/ 2381572 h 5376282"/>
              <a:gd name="connsiteX127" fmla="*/ 6745795 w 8114427"/>
              <a:gd name="connsiteY127" fmla="*/ 2501101 h 5376282"/>
              <a:gd name="connsiteX128" fmla="*/ 6829465 w 8114427"/>
              <a:gd name="connsiteY128" fmla="*/ 2560866 h 5376282"/>
              <a:gd name="connsiteX129" fmla="*/ 6889229 w 8114427"/>
              <a:gd name="connsiteY129" fmla="*/ 2650512 h 5376282"/>
              <a:gd name="connsiteX130" fmla="*/ 6948993 w 8114427"/>
              <a:gd name="connsiteY130" fmla="*/ 2758089 h 5376282"/>
              <a:gd name="connsiteX131" fmla="*/ 6996805 w 8114427"/>
              <a:gd name="connsiteY131" fmla="*/ 2805900 h 5376282"/>
              <a:gd name="connsiteX132" fmla="*/ 7068521 w 8114427"/>
              <a:gd name="connsiteY132" fmla="*/ 2829806 h 5376282"/>
              <a:gd name="connsiteX133" fmla="*/ 7080473 w 8114427"/>
              <a:gd name="connsiteY133" fmla="*/ 2907501 h 5376282"/>
              <a:gd name="connsiteX134" fmla="*/ 7086450 w 8114427"/>
              <a:gd name="connsiteY134" fmla="*/ 2979218 h 5376282"/>
              <a:gd name="connsiteX135" fmla="*/ 7104378 w 8114427"/>
              <a:gd name="connsiteY135" fmla="*/ 3080819 h 5376282"/>
              <a:gd name="connsiteX136" fmla="*/ 7146214 w 8114427"/>
              <a:gd name="connsiteY136" fmla="*/ 3182419 h 5376282"/>
              <a:gd name="connsiteX137" fmla="*/ 7176095 w 8114427"/>
              <a:gd name="connsiteY137" fmla="*/ 3194372 h 5376282"/>
              <a:gd name="connsiteX138" fmla="*/ 7200002 w 8114427"/>
              <a:gd name="connsiteY138" fmla="*/ 3260112 h 5376282"/>
              <a:gd name="connsiteX139" fmla="*/ 7277694 w 8114427"/>
              <a:gd name="connsiteY139" fmla="*/ 3361711 h 5376282"/>
              <a:gd name="connsiteX140" fmla="*/ 7385271 w 8114427"/>
              <a:gd name="connsiteY140" fmla="*/ 3391593 h 5376282"/>
              <a:gd name="connsiteX141" fmla="*/ 7451012 w 8114427"/>
              <a:gd name="connsiteY141" fmla="*/ 3445381 h 5376282"/>
              <a:gd name="connsiteX142" fmla="*/ 7558588 w 8114427"/>
              <a:gd name="connsiteY142" fmla="*/ 3451357 h 5376282"/>
              <a:gd name="connsiteX143" fmla="*/ 7630305 w 8114427"/>
              <a:gd name="connsiteY143" fmla="*/ 3517097 h 5376282"/>
              <a:gd name="connsiteX144" fmla="*/ 7702023 w 8114427"/>
              <a:gd name="connsiteY144" fmla="*/ 3546980 h 5376282"/>
              <a:gd name="connsiteX145" fmla="*/ 7857410 w 8114427"/>
              <a:gd name="connsiteY145" fmla="*/ 3535026 h 5376282"/>
              <a:gd name="connsiteX146" fmla="*/ 7970962 w 8114427"/>
              <a:gd name="connsiteY146" fmla="*/ 3588814 h 5376282"/>
              <a:gd name="connsiteX147" fmla="*/ 8012796 w 8114427"/>
              <a:gd name="connsiteY147" fmla="*/ 3612720 h 5376282"/>
              <a:gd name="connsiteX148" fmla="*/ 8090490 w 8114427"/>
              <a:gd name="connsiteY148" fmla="*/ 3564909 h 5376282"/>
              <a:gd name="connsiteX149" fmla="*/ 8108418 w 8114427"/>
              <a:gd name="connsiteY149" fmla="*/ 3558932 h 5376282"/>
              <a:gd name="connsiteX150" fmla="*/ 8114394 w 8114427"/>
              <a:gd name="connsiteY150" fmla="*/ 3720296 h 5376282"/>
              <a:gd name="connsiteX151" fmla="*/ 8030724 w 8114427"/>
              <a:gd name="connsiteY151" fmla="*/ 3893614 h 5376282"/>
              <a:gd name="connsiteX152" fmla="*/ 7970960 w 8114427"/>
              <a:gd name="connsiteY152" fmla="*/ 4054978 h 5376282"/>
              <a:gd name="connsiteX153" fmla="*/ 7929124 w 8114427"/>
              <a:gd name="connsiteY153" fmla="*/ 4365754 h 5376282"/>
              <a:gd name="connsiteX154" fmla="*/ 7911195 w 8114427"/>
              <a:gd name="connsiteY154" fmla="*/ 4568954 h 5376282"/>
              <a:gd name="connsiteX155" fmla="*/ 7917171 w 8114427"/>
              <a:gd name="connsiteY155" fmla="*/ 4736295 h 5376282"/>
              <a:gd name="connsiteX156" fmla="*/ 7917171 w 8114427"/>
              <a:gd name="connsiteY156" fmla="*/ 4867777 h 5376282"/>
              <a:gd name="connsiteX157" fmla="*/ 7929124 w 8114427"/>
              <a:gd name="connsiteY157" fmla="*/ 5029141 h 5376282"/>
              <a:gd name="connsiteX158" fmla="*/ 7893266 w 8114427"/>
              <a:gd name="connsiteY158" fmla="*/ 5166599 h 5376282"/>
              <a:gd name="connsiteX159" fmla="*/ 7905219 w 8114427"/>
              <a:gd name="connsiteY159" fmla="*/ 5280152 h 5376282"/>
              <a:gd name="connsiteX160" fmla="*/ 7935101 w 8114427"/>
              <a:gd name="connsiteY160" fmla="*/ 5369799 h 5376282"/>
              <a:gd name="connsiteX161" fmla="*/ 7911195 w 8114427"/>
              <a:gd name="connsiteY161" fmla="*/ 5369798 h 5376282"/>
              <a:gd name="connsiteX162" fmla="*/ 7815571 w 8114427"/>
              <a:gd name="connsiteY162" fmla="*/ 5327962 h 5376282"/>
              <a:gd name="connsiteX163" fmla="*/ 7725924 w 8114427"/>
              <a:gd name="connsiteY163" fmla="*/ 5286127 h 5376282"/>
              <a:gd name="connsiteX164" fmla="*/ 7678113 w 8114427"/>
              <a:gd name="connsiteY164" fmla="*/ 5292104 h 5376282"/>
              <a:gd name="connsiteX165" fmla="*/ 7546631 w 8114427"/>
              <a:gd name="connsiteY165" fmla="*/ 5298081 h 5376282"/>
              <a:gd name="connsiteX166" fmla="*/ 7474913 w 8114427"/>
              <a:gd name="connsiteY166" fmla="*/ 5310034 h 5376282"/>
              <a:gd name="connsiteX167" fmla="*/ 7445031 w 8114427"/>
              <a:gd name="connsiteY167" fmla="*/ 5339916 h 5376282"/>
              <a:gd name="connsiteX168" fmla="*/ 7259760 w 8114427"/>
              <a:gd name="connsiteY168" fmla="*/ 5298080 h 5376282"/>
              <a:gd name="connsiteX169" fmla="*/ 7214129 w 8114427"/>
              <a:gd name="connsiteY169" fmla="*/ 5192855 h 5376282"/>
              <a:gd name="connsiteX170" fmla="*/ 7179460 w 8114427"/>
              <a:gd name="connsiteY170" fmla="*/ 5214524 h 5376282"/>
              <a:gd name="connsiteX171" fmla="*/ 7144791 w 8114427"/>
              <a:gd name="connsiteY171" fmla="*/ 5179854 h 5376282"/>
              <a:gd name="connsiteX172" fmla="*/ 7127456 w 8114427"/>
              <a:gd name="connsiteY172" fmla="*/ 5218856 h 5376282"/>
              <a:gd name="connsiteX173" fmla="*/ 6915107 w 8114427"/>
              <a:gd name="connsiteY173" fmla="*/ 5145184 h 5376282"/>
              <a:gd name="connsiteX174" fmla="*/ 6893439 w 8114427"/>
              <a:gd name="connsiteY174" fmla="*/ 5097514 h 5376282"/>
              <a:gd name="connsiteX175" fmla="*/ 6941109 w 8114427"/>
              <a:gd name="connsiteY175" fmla="*/ 5054178 h 5376282"/>
              <a:gd name="connsiteX176" fmla="*/ 6906440 w 8114427"/>
              <a:gd name="connsiteY176" fmla="*/ 4976172 h 5376282"/>
              <a:gd name="connsiteX177" fmla="*/ 6863104 w 8114427"/>
              <a:gd name="connsiteY177" fmla="*/ 4980506 h 5376282"/>
              <a:gd name="connsiteX178" fmla="*/ 6880438 w 8114427"/>
              <a:gd name="connsiteY178" fmla="*/ 4928502 h 5376282"/>
              <a:gd name="connsiteX179" fmla="*/ 6780764 w 8114427"/>
              <a:gd name="connsiteY179" fmla="*/ 4928502 h 5376282"/>
              <a:gd name="connsiteX180" fmla="*/ 6750429 w 8114427"/>
              <a:gd name="connsiteY180" fmla="*/ 4958837 h 5376282"/>
              <a:gd name="connsiteX181" fmla="*/ 6715759 w 8114427"/>
              <a:gd name="connsiteY181" fmla="*/ 4950170 h 5376282"/>
              <a:gd name="connsiteX182" fmla="*/ 6702758 w 8114427"/>
              <a:gd name="connsiteY182" fmla="*/ 4915501 h 5376282"/>
              <a:gd name="connsiteX183" fmla="*/ 6698424 w 8114427"/>
              <a:gd name="connsiteY183" fmla="*/ 4824495 h 5376282"/>
              <a:gd name="connsiteX184" fmla="*/ 6681090 w 8114427"/>
              <a:gd name="connsiteY184" fmla="*/ 4729155 h 5376282"/>
              <a:gd name="connsiteX185" fmla="*/ 6685423 w 8114427"/>
              <a:gd name="connsiteY185" fmla="*/ 4659816 h 5376282"/>
              <a:gd name="connsiteX186" fmla="*/ 6620418 w 8114427"/>
              <a:gd name="connsiteY186" fmla="*/ 4573142 h 5376282"/>
              <a:gd name="connsiteX187" fmla="*/ 6624753 w 8114427"/>
              <a:gd name="connsiteY187" fmla="*/ 4425798 h 5376282"/>
              <a:gd name="connsiteX188" fmla="*/ 6529412 w 8114427"/>
              <a:gd name="connsiteY188" fmla="*/ 4304457 h 5376282"/>
              <a:gd name="connsiteX189" fmla="*/ 6494743 w 8114427"/>
              <a:gd name="connsiteY189" fmla="*/ 4261120 h 5376282"/>
              <a:gd name="connsiteX190" fmla="*/ 6438406 w 8114427"/>
              <a:gd name="connsiteY190" fmla="*/ 4274121 h 5376282"/>
              <a:gd name="connsiteX191" fmla="*/ 6395069 w 8114427"/>
              <a:gd name="connsiteY191" fmla="*/ 4252453 h 5376282"/>
              <a:gd name="connsiteX192" fmla="*/ 6356067 w 8114427"/>
              <a:gd name="connsiteY192" fmla="*/ 4174447 h 5376282"/>
              <a:gd name="connsiteX193" fmla="*/ 6299729 w 8114427"/>
              <a:gd name="connsiteY193" fmla="*/ 4183114 h 5376282"/>
              <a:gd name="connsiteX194" fmla="*/ 6243391 w 8114427"/>
              <a:gd name="connsiteY194" fmla="*/ 4204783 h 5376282"/>
              <a:gd name="connsiteX195" fmla="*/ 6165385 w 8114427"/>
              <a:gd name="connsiteY195" fmla="*/ 4209116 h 5376282"/>
              <a:gd name="connsiteX196" fmla="*/ 6161052 w 8114427"/>
              <a:gd name="connsiteY196" fmla="*/ 4174447 h 5376282"/>
              <a:gd name="connsiteX197" fmla="*/ 6182721 w 8114427"/>
              <a:gd name="connsiteY197" fmla="*/ 4165779 h 5376282"/>
              <a:gd name="connsiteX198" fmla="*/ 6139384 w 8114427"/>
              <a:gd name="connsiteY198" fmla="*/ 4126776 h 5376282"/>
              <a:gd name="connsiteX199" fmla="*/ 6100381 w 8114427"/>
              <a:gd name="connsiteY199" fmla="*/ 4113776 h 5376282"/>
              <a:gd name="connsiteX200" fmla="*/ 6018041 w 8114427"/>
              <a:gd name="connsiteY200" fmla="*/ 4035770 h 5376282"/>
              <a:gd name="connsiteX201" fmla="*/ 5840362 w 8114427"/>
              <a:gd name="connsiteY201" fmla="*/ 4014102 h 5376282"/>
              <a:gd name="connsiteX202" fmla="*/ 5788357 w 8114427"/>
              <a:gd name="connsiteY202" fmla="*/ 4027103 h 5376282"/>
              <a:gd name="connsiteX203" fmla="*/ 5736354 w 8114427"/>
              <a:gd name="connsiteY203" fmla="*/ 4035771 h 5376282"/>
              <a:gd name="connsiteX204" fmla="*/ 5745022 w 8114427"/>
              <a:gd name="connsiteY204" fmla="*/ 4079107 h 5376282"/>
              <a:gd name="connsiteX205" fmla="*/ 5801360 w 8114427"/>
              <a:gd name="connsiteY205" fmla="*/ 4157112 h 5376282"/>
              <a:gd name="connsiteX206" fmla="*/ 5801359 w 8114427"/>
              <a:gd name="connsiteY206" fmla="*/ 4339126 h 5376282"/>
              <a:gd name="connsiteX207" fmla="*/ 5675683 w 8114427"/>
              <a:gd name="connsiteY207" fmla="*/ 4365128 h 5376282"/>
              <a:gd name="connsiteX208" fmla="*/ 5558675 w 8114427"/>
              <a:gd name="connsiteY208" fmla="*/ 4352126 h 5376282"/>
              <a:gd name="connsiteX209" fmla="*/ 5467668 w 8114427"/>
              <a:gd name="connsiteY209" fmla="*/ 4330458 h 5376282"/>
              <a:gd name="connsiteX210" fmla="*/ 5406997 w 8114427"/>
              <a:gd name="connsiteY210" fmla="*/ 4352127 h 5376282"/>
              <a:gd name="connsiteX211" fmla="*/ 5359327 w 8114427"/>
              <a:gd name="connsiteY211" fmla="*/ 4399797 h 5376282"/>
              <a:gd name="connsiteX212" fmla="*/ 5298656 w 8114427"/>
              <a:gd name="connsiteY212" fmla="*/ 4443134 h 5376282"/>
              <a:gd name="connsiteX213" fmla="*/ 5272654 w 8114427"/>
              <a:gd name="connsiteY213" fmla="*/ 4486469 h 5376282"/>
              <a:gd name="connsiteX214" fmla="*/ 5198982 w 8114427"/>
              <a:gd name="connsiteY214" fmla="*/ 4521139 h 5376282"/>
              <a:gd name="connsiteX215" fmla="*/ 5203315 w 8114427"/>
              <a:gd name="connsiteY215" fmla="*/ 4577477 h 5376282"/>
              <a:gd name="connsiteX216" fmla="*/ 5185981 w 8114427"/>
              <a:gd name="connsiteY216" fmla="*/ 4616479 h 5376282"/>
              <a:gd name="connsiteX217" fmla="*/ 5190315 w 8114427"/>
              <a:gd name="connsiteY217" fmla="*/ 4677150 h 5376282"/>
              <a:gd name="connsiteX218" fmla="*/ 5216316 w 8114427"/>
              <a:gd name="connsiteY218" fmla="*/ 4737821 h 5376282"/>
              <a:gd name="connsiteX219" fmla="*/ 5164312 w 8114427"/>
              <a:gd name="connsiteY219" fmla="*/ 4733488 h 5376282"/>
              <a:gd name="connsiteX220" fmla="*/ 5138311 w 8114427"/>
              <a:gd name="connsiteY220" fmla="*/ 4776824 h 5376282"/>
              <a:gd name="connsiteX221" fmla="*/ 5073306 w 8114427"/>
              <a:gd name="connsiteY221" fmla="*/ 4824494 h 5376282"/>
              <a:gd name="connsiteX222" fmla="*/ 5073306 w 8114427"/>
              <a:gd name="connsiteY222" fmla="*/ 4941503 h 5376282"/>
              <a:gd name="connsiteX223" fmla="*/ 5042970 w 8114427"/>
              <a:gd name="connsiteY223" fmla="*/ 4971838 h 5376282"/>
              <a:gd name="connsiteX224" fmla="*/ 5016969 w 8114427"/>
              <a:gd name="connsiteY224" fmla="*/ 5231857 h 5376282"/>
              <a:gd name="connsiteX225" fmla="*/ 4973633 w 8114427"/>
              <a:gd name="connsiteY225" fmla="*/ 5366201 h 5376282"/>
              <a:gd name="connsiteX226" fmla="*/ 4947631 w 8114427"/>
              <a:gd name="connsiteY226" fmla="*/ 5309863 h 5376282"/>
              <a:gd name="connsiteX227" fmla="*/ 4886959 w 8114427"/>
              <a:gd name="connsiteY227" fmla="*/ 5318530 h 5376282"/>
              <a:gd name="connsiteX228" fmla="*/ 4808953 w 8114427"/>
              <a:gd name="connsiteY228" fmla="*/ 5288195 h 5376282"/>
              <a:gd name="connsiteX229" fmla="*/ 4813287 w 8114427"/>
              <a:gd name="connsiteY229" fmla="*/ 5223190 h 5376282"/>
              <a:gd name="connsiteX230" fmla="*/ 4765617 w 8114427"/>
              <a:gd name="connsiteY230" fmla="*/ 5205855 h 5376282"/>
              <a:gd name="connsiteX231" fmla="*/ 4665944 w 8114427"/>
              <a:gd name="connsiteY231" fmla="*/ 5249192 h 5376282"/>
              <a:gd name="connsiteX232" fmla="*/ 4657276 w 8114427"/>
              <a:gd name="connsiteY232" fmla="*/ 5197189 h 5376282"/>
              <a:gd name="connsiteX233" fmla="*/ 4700612 w 8114427"/>
              <a:gd name="connsiteY233" fmla="*/ 5136518 h 5376282"/>
              <a:gd name="connsiteX234" fmla="*/ 4665943 w 8114427"/>
              <a:gd name="connsiteY234" fmla="*/ 5062846 h 5376282"/>
              <a:gd name="connsiteX235" fmla="*/ 4587937 w 8114427"/>
              <a:gd name="connsiteY235" fmla="*/ 5015175 h 5376282"/>
              <a:gd name="connsiteX236" fmla="*/ 4488263 w 8114427"/>
              <a:gd name="connsiteY236" fmla="*/ 5006508 h 5376282"/>
              <a:gd name="connsiteX237" fmla="*/ 4457927 w 8114427"/>
              <a:gd name="connsiteY237" fmla="*/ 5015175 h 5376282"/>
              <a:gd name="connsiteX238" fmla="*/ 4462261 w 8114427"/>
              <a:gd name="connsiteY238" fmla="*/ 5067178 h 5376282"/>
              <a:gd name="connsiteX239" fmla="*/ 4388589 w 8114427"/>
              <a:gd name="connsiteY239" fmla="*/ 5114849 h 5376282"/>
              <a:gd name="connsiteX240" fmla="*/ 4462261 w 8114427"/>
              <a:gd name="connsiteY240" fmla="*/ 5266528 h 5376282"/>
              <a:gd name="connsiteX241" fmla="*/ 4405924 w 8114427"/>
              <a:gd name="connsiteY241" fmla="*/ 5266528 h 5376282"/>
              <a:gd name="connsiteX242" fmla="*/ 4384256 w 8114427"/>
              <a:gd name="connsiteY242" fmla="*/ 5262193 h 5376282"/>
              <a:gd name="connsiteX243" fmla="*/ 4349588 w 8114427"/>
              <a:gd name="connsiteY243" fmla="*/ 5262193 h 5376282"/>
              <a:gd name="connsiteX244" fmla="*/ 4340919 w 8114427"/>
              <a:gd name="connsiteY244" fmla="*/ 5270860 h 5376282"/>
              <a:gd name="connsiteX245" fmla="*/ 4210910 w 8114427"/>
              <a:gd name="connsiteY245" fmla="*/ 5097514 h 5376282"/>
              <a:gd name="connsiteX246" fmla="*/ 4059232 w 8114427"/>
              <a:gd name="connsiteY246" fmla="*/ 4915502 h 5376282"/>
              <a:gd name="connsiteX247" fmla="*/ 4033230 w 8114427"/>
              <a:gd name="connsiteY247" fmla="*/ 4919835 h 5376282"/>
              <a:gd name="connsiteX248" fmla="*/ 3985560 w 8114427"/>
              <a:gd name="connsiteY248" fmla="*/ 4798492 h 5376282"/>
              <a:gd name="connsiteX249" fmla="*/ 3881553 w 8114427"/>
              <a:gd name="connsiteY249" fmla="*/ 4690151 h 5376282"/>
              <a:gd name="connsiteX250" fmla="*/ 3838216 w 8114427"/>
              <a:gd name="connsiteY250" fmla="*/ 4586143 h 5376282"/>
              <a:gd name="connsiteX251" fmla="*/ 3755877 w 8114427"/>
              <a:gd name="connsiteY251" fmla="*/ 4490803 h 5376282"/>
              <a:gd name="connsiteX252" fmla="*/ 3569530 w 8114427"/>
              <a:gd name="connsiteY252" fmla="*/ 4334792 h 5376282"/>
              <a:gd name="connsiteX253" fmla="*/ 3465522 w 8114427"/>
              <a:gd name="connsiteY253" fmla="*/ 4243785 h 5376282"/>
              <a:gd name="connsiteX254" fmla="*/ 3391850 w 8114427"/>
              <a:gd name="connsiteY254" fmla="*/ 4161446 h 5376282"/>
              <a:gd name="connsiteX255" fmla="*/ 3365848 w 8114427"/>
              <a:gd name="connsiteY255" fmla="*/ 4096441 h 5376282"/>
              <a:gd name="connsiteX256" fmla="*/ 3296510 w 8114427"/>
              <a:gd name="connsiteY256" fmla="*/ 4035770 h 5376282"/>
              <a:gd name="connsiteX257" fmla="*/ 3279175 w 8114427"/>
              <a:gd name="connsiteY257" fmla="*/ 3966432 h 5376282"/>
              <a:gd name="connsiteX258" fmla="*/ 3248839 w 8114427"/>
              <a:gd name="connsiteY258" fmla="*/ 3936096 h 5376282"/>
              <a:gd name="connsiteX259" fmla="*/ 3240172 w 8114427"/>
              <a:gd name="connsiteY259" fmla="*/ 3905760 h 5376282"/>
              <a:gd name="connsiteX260" fmla="*/ 3114497 w 8114427"/>
              <a:gd name="connsiteY260" fmla="*/ 3797419 h 5376282"/>
              <a:gd name="connsiteX261" fmla="*/ 2980153 w 8114427"/>
              <a:gd name="connsiteY261" fmla="*/ 3758416 h 5376282"/>
              <a:gd name="connsiteX262" fmla="*/ 2923815 w 8114427"/>
              <a:gd name="connsiteY262" fmla="*/ 3697746 h 5376282"/>
              <a:gd name="connsiteX263" fmla="*/ 2867480 w 8114427"/>
              <a:gd name="connsiteY263" fmla="*/ 3650075 h 5376282"/>
              <a:gd name="connsiteX264" fmla="*/ 2806810 w 8114427"/>
              <a:gd name="connsiteY264" fmla="*/ 3637074 h 5376282"/>
              <a:gd name="connsiteX265" fmla="*/ 2798142 w 8114427"/>
              <a:gd name="connsiteY265" fmla="*/ 3524399 h 5376282"/>
              <a:gd name="connsiteX266" fmla="*/ 2798143 w 8114427"/>
              <a:gd name="connsiteY266" fmla="*/ 3463728 h 5376282"/>
              <a:gd name="connsiteX267" fmla="*/ 2884816 w 8114427"/>
              <a:gd name="connsiteY267" fmla="*/ 3351053 h 5376282"/>
              <a:gd name="connsiteX268" fmla="*/ 2880504 w 8114427"/>
              <a:gd name="connsiteY268" fmla="*/ 3250100 h 5376282"/>
              <a:gd name="connsiteX269" fmla="*/ 2810649 w 8114427"/>
              <a:gd name="connsiteY269" fmla="*/ 3120674 h 5376282"/>
              <a:gd name="connsiteX270" fmla="*/ 2719113 w 8114427"/>
              <a:gd name="connsiteY270" fmla="*/ 3110284 h 5376282"/>
              <a:gd name="connsiteX271" fmla="*/ 2659973 w 8114427"/>
              <a:gd name="connsiteY271" fmla="*/ 3080958 h 5376282"/>
              <a:gd name="connsiteX0" fmla="*/ 2707571 w 8114427"/>
              <a:gd name="connsiteY0" fmla="*/ 4741629 h 5376282"/>
              <a:gd name="connsiteX1" fmla="*/ 2703312 w 8114427"/>
              <a:gd name="connsiteY1" fmla="*/ 4742594 h 5376282"/>
              <a:gd name="connsiteX2" fmla="*/ 2329455 w 8114427"/>
              <a:gd name="connsiteY2" fmla="*/ 4642582 h 5376282"/>
              <a:gd name="connsiteX3" fmla="*/ 2053231 w 8114427"/>
              <a:gd name="connsiteY3" fmla="*/ 4342544 h 5376282"/>
              <a:gd name="connsiteX4" fmla="*/ 1888925 w 8114427"/>
              <a:gd name="connsiteY4" fmla="*/ 4209194 h 5376282"/>
              <a:gd name="connsiteX5" fmla="*/ 1779387 w 8114427"/>
              <a:gd name="connsiteY5" fmla="*/ 4059175 h 5376282"/>
              <a:gd name="connsiteX6" fmla="*/ 1703188 w 8114427"/>
              <a:gd name="connsiteY6" fmla="*/ 4056794 h 5376282"/>
              <a:gd name="connsiteX7" fmla="*/ 1646037 w 8114427"/>
              <a:gd name="connsiteY7" fmla="*/ 3937731 h 5376282"/>
              <a:gd name="connsiteX8" fmla="*/ 1524594 w 8114427"/>
              <a:gd name="connsiteY8" fmla="*/ 3906776 h 5376282"/>
              <a:gd name="connsiteX9" fmla="*/ 1450773 w 8114427"/>
              <a:gd name="connsiteY9" fmla="*/ 3161445 h 5376282"/>
              <a:gd name="connsiteX10" fmla="*/ 1300755 w 8114427"/>
              <a:gd name="connsiteY10" fmla="*/ 3020950 h 5376282"/>
              <a:gd name="connsiteX11" fmla="*/ 1222175 w 8114427"/>
              <a:gd name="connsiteY11" fmla="*/ 2947132 h 5376282"/>
              <a:gd name="connsiteX12" fmla="*/ 1286468 w 8114427"/>
              <a:gd name="connsiteY12" fmla="*/ 2849501 h 5376282"/>
              <a:gd name="connsiteX13" fmla="*/ 1117399 w 8114427"/>
              <a:gd name="connsiteY13" fmla="*/ 2882837 h 5376282"/>
              <a:gd name="connsiteX14" fmla="*/ 1048343 w 8114427"/>
              <a:gd name="connsiteY14" fmla="*/ 2916176 h 5376282"/>
              <a:gd name="connsiteX15" fmla="*/ 903086 w 8114427"/>
              <a:gd name="connsiteY15" fmla="*/ 2778063 h 5376282"/>
              <a:gd name="connsiteX16" fmla="*/ 845937 w 8114427"/>
              <a:gd name="connsiteY16" fmla="*/ 2687575 h 5376282"/>
              <a:gd name="connsiteX17" fmla="*/ 714968 w 8114427"/>
              <a:gd name="connsiteY17" fmla="*/ 2630426 h 5376282"/>
              <a:gd name="connsiteX18" fmla="*/ 703062 w 8114427"/>
              <a:gd name="connsiteY18" fmla="*/ 2544701 h 5376282"/>
              <a:gd name="connsiteX19" fmla="*/ 598286 w 8114427"/>
              <a:gd name="connsiteY19" fmla="*/ 2423257 h 5376282"/>
              <a:gd name="connsiteX20" fmla="*/ 476843 w 8114427"/>
              <a:gd name="connsiteY20" fmla="*/ 2287526 h 5376282"/>
              <a:gd name="connsiteX21" fmla="*/ 622100 w 8114427"/>
              <a:gd name="connsiteY21" fmla="*/ 2330388 h 5376282"/>
              <a:gd name="connsiteX22" fmla="*/ 719731 w 8114427"/>
              <a:gd name="connsiteY22" fmla="*/ 2366107 h 5376282"/>
              <a:gd name="connsiteX23" fmla="*/ 829268 w 8114427"/>
              <a:gd name="connsiteY23" fmla="*/ 2330388 h 5376282"/>
              <a:gd name="connsiteX24" fmla="*/ 933092 w 8114427"/>
              <a:gd name="connsiteY24" fmla="*/ 2462308 h 5376282"/>
              <a:gd name="connsiteX25" fmla="*/ 979286 w 8114427"/>
              <a:gd name="connsiteY25" fmla="*/ 2406588 h 5376282"/>
              <a:gd name="connsiteX26" fmla="*/ 895943 w 8114427"/>
              <a:gd name="connsiteY26" fmla="*/ 2383251 h 5376282"/>
              <a:gd name="connsiteX27" fmla="*/ 897848 w 8114427"/>
              <a:gd name="connsiteY27" fmla="*/ 2294669 h 5376282"/>
              <a:gd name="connsiteX28" fmla="*/ 953093 w 8114427"/>
              <a:gd name="connsiteY28" fmla="*/ 2040828 h 5376282"/>
              <a:gd name="connsiteX29" fmla="*/ 882262 w 8114427"/>
              <a:gd name="connsiteY29" fmla="*/ 1952938 h 5376282"/>
              <a:gd name="connsiteX30" fmla="*/ 819649 w 8114427"/>
              <a:gd name="connsiteY30" fmla="*/ 1842296 h 5376282"/>
              <a:gd name="connsiteX31" fmla="*/ 724892 w 8114427"/>
              <a:gd name="connsiteY31" fmla="*/ 1694990 h 5376282"/>
              <a:gd name="connsiteX32" fmla="*/ 582758 w 8114427"/>
              <a:gd name="connsiteY32" fmla="*/ 1570351 h 5376282"/>
              <a:gd name="connsiteX33" fmla="*/ 490044 w 8114427"/>
              <a:gd name="connsiteY33" fmla="*/ 1461969 h 5376282"/>
              <a:gd name="connsiteX34" fmla="*/ 398787 w 8114427"/>
              <a:gd name="connsiteY34" fmla="*/ 1377494 h 5376282"/>
              <a:gd name="connsiteX35" fmla="*/ 373643 w 8114427"/>
              <a:gd name="connsiteY35" fmla="*/ 1258831 h 5376282"/>
              <a:gd name="connsiteX36" fmla="*/ 379402 w 8114427"/>
              <a:gd name="connsiteY36" fmla="*/ 1151904 h 5376282"/>
              <a:gd name="connsiteX37" fmla="*/ 343327 w 8114427"/>
              <a:gd name="connsiteY37" fmla="*/ 1054238 h 5376282"/>
              <a:gd name="connsiteX38" fmla="*/ 302947 w 8114427"/>
              <a:gd name="connsiteY38" fmla="*/ 996082 h 5376282"/>
              <a:gd name="connsiteX39" fmla="*/ 307902 w 8114427"/>
              <a:gd name="connsiteY39" fmla="*/ 860731 h 5376282"/>
              <a:gd name="connsiteX40" fmla="*/ 218162 w 8114427"/>
              <a:gd name="connsiteY40" fmla="*/ 767429 h 5376282"/>
              <a:gd name="connsiteX41" fmla="*/ 238786 w 8114427"/>
              <a:gd name="connsiteY41" fmla="*/ 673694 h 5376282"/>
              <a:gd name="connsiteX42" fmla="*/ 131859 w 8114427"/>
              <a:gd name="connsiteY42" fmla="*/ 414074 h 5376282"/>
              <a:gd name="connsiteX43" fmla="*/ 179454 w 8114427"/>
              <a:gd name="connsiteY43" fmla="*/ 360503 h 5376282"/>
              <a:gd name="connsiteX44" fmla="*/ 91696 w 8114427"/>
              <a:gd name="connsiteY44" fmla="*/ 241499 h 5376282"/>
              <a:gd name="connsiteX45" fmla="*/ 44535 w 8114427"/>
              <a:gd name="connsiteY45" fmla="*/ 106364 h 5376282"/>
              <a:gd name="connsiteX46" fmla="*/ 73903 w 8114427"/>
              <a:gd name="connsiteY46" fmla="*/ 3029 h 5376282"/>
              <a:gd name="connsiteX47" fmla="*/ 914999 w 8114427"/>
              <a:gd name="connsiteY47" fmla="*/ 32694 h 5376282"/>
              <a:gd name="connsiteX48" fmla="*/ 985387 w 8114427"/>
              <a:gd name="connsiteY48" fmla="*/ 86035 h 5376282"/>
              <a:gd name="connsiteX49" fmla="*/ 1040724 w 8114427"/>
              <a:gd name="connsiteY49" fmla="*/ 212028 h 5376282"/>
              <a:gd name="connsiteX50" fmla="*/ 2217091 w 8114427"/>
              <a:gd name="connsiteY50" fmla="*/ 808490 h 5376282"/>
              <a:gd name="connsiteX51" fmla="*/ 2789562 w 8114427"/>
              <a:gd name="connsiteY51" fmla="*/ 907056 h 5376282"/>
              <a:gd name="connsiteX52" fmla="*/ 3280035 w 8114427"/>
              <a:gd name="connsiteY52" fmla="*/ 953195 h 5376282"/>
              <a:gd name="connsiteX53" fmla="*/ 3494599 w 8114427"/>
              <a:gd name="connsiteY53" fmla="*/ 977101 h 5376282"/>
              <a:gd name="connsiteX54" fmla="*/ 3506552 w 8114427"/>
              <a:gd name="connsiteY54" fmla="*/ 977101 h 5376282"/>
              <a:gd name="connsiteX55" fmla="*/ 3518505 w 8114427"/>
              <a:gd name="connsiteY55" fmla="*/ 779877 h 5376282"/>
              <a:gd name="connsiteX56" fmla="*/ 3518505 w 8114427"/>
              <a:gd name="connsiteY56" fmla="*/ 773901 h 5376282"/>
              <a:gd name="connsiteX57" fmla="*/ 3655964 w 8114427"/>
              <a:gd name="connsiteY57" fmla="*/ 773901 h 5376282"/>
              <a:gd name="connsiteX58" fmla="*/ 4205799 w 8114427"/>
              <a:gd name="connsiteY58" fmla="*/ 821713 h 5376282"/>
              <a:gd name="connsiteX59" fmla="*/ 4241658 w 8114427"/>
              <a:gd name="connsiteY59" fmla="*/ 821713 h 5376282"/>
              <a:gd name="connsiteX60" fmla="*/ 4271540 w 8114427"/>
              <a:gd name="connsiteY60" fmla="*/ 851595 h 5376282"/>
              <a:gd name="connsiteX61" fmla="*/ 4295446 w 8114427"/>
              <a:gd name="connsiteY61" fmla="*/ 905383 h 5376282"/>
              <a:gd name="connsiteX62" fmla="*/ 4301423 w 8114427"/>
              <a:gd name="connsiteY62" fmla="*/ 953195 h 5376282"/>
              <a:gd name="connsiteX63" fmla="*/ 4343258 w 8114427"/>
              <a:gd name="connsiteY63" fmla="*/ 1001007 h 5376282"/>
              <a:gd name="connsiteX64" fmla="*/ 4408999 w 8114427"/>
              <a:gd name="connsiteY64" fmla="*/ 1012960 h 5376282"/>
              <a:gd name="connsiteX65" fmla="*/ 4462787 w 8114427"/>
              <a:gd name="connsiteY65" fmla="*/ 1060772 h 5376282"/>
              <a:gd name="connsiteX66" fmla="*/ 4504623 w 8114427"/>
              <a:gd name="connsiteY66" fmla="*/ 1114560 h 5376282"/>
              <a:gd name="connsiteX67" fmla="*/ 4558411 w 8114427"/>
              <a:gd name="connsiteY67" fmla="*/ 1168348 h 5376282"/>
              <a:gd name="connsiteX68" fmla="*/ 4576340 w 8114427"/>
              <a:gd name="connsiteY68" fmla="*/ 1198230 h 5376282"/>
              <a:gd name="connsiteX69" fmla="*/ 4630129 w 8114427"/>
              <a:gd name="connsiteY69" fmla="*/ 1246042 h 5376282"/>
              <a:gd name="connsiteX70" fmla="*/ 4683917 w 8114427"/>
              <a:gd name="connsiteY70" fmla="*/ 1293854 h 5376282"/>
              <a:gd name="connsiteX71" fmla="*/ 4689893 w 8114427"/>
              <a:gd name="connsiteY71" fmla="*/ 1293854 h 5376282"/>
              <a:gd name="connsiteX72" fmla="*/ 4749658 w 8114427"/>
              <a:gd name="connsiteY72" fmla="*/ 1311783 h 5376282"/>
              <a:gd name="connsiteX73" fmla="*/ 4791493 w 8114427"/>
              <a:gd name="connsiteY73" fmla="*/ 1365572 h 5376282"/>
              <a:gd name="connsiteX74" fmla="*/ 4797470 w 8114427"/>
              <a:gd name="connsiteY74" fmla="*/ 1377524 h 5376282"/>
              <a:gd name="connsiteX75" fmla="*/ 4821376 w 8114427"/>
              <a:gd name="connsiteY75" fmla="*/ 1401430 h 5376282"/>
              <a:gd name="connsiteX76" fmla="*/ 4845281 w 8114427"/>
              <a:gd name="connsiteY76" fmla="*/ 1443266 h 5376282"/>
              <a:gd name="connsiteX77" fmla="*/ 4851258 w 8114427"/>
              <a:gd name="connsiteY77" fmla="*/ 1491077 h 5376282"/>
              <a:gd name="connsiteX78" fmla="*/ 4863211 w 8114427"/>
              <a:gd name="connsiteY78" fmla="*/ 1514983 h 5376282"/>
              <a:gd name="connsiteX79" fmla="*/ 4887117 w 8114427"/>
              <a:gd name="connsiteY79" fmla="*/ 1544866 h 5376282"/>
              <a:gd name="connsiteX80" fmla="*/ 4911023 w 8114427"/>
              <a:gd name="connsiteY80" fmla="*/ 1580724 h 5376282"/>
              <a:gd name="connsiteX81" fmla="*/ 4922976 w 8114427"/>
              <a:gd name="connsiteY81" fmla="*/ 1610607 h 5376282"/>
              <a:gd name="connsiteX82" fmla="*/ 4899070 w 8114427"/>
              <a:gd name="connsiteY82" fmla="*/ 1664395 h 5376282"/>
              <a:gd name="connsiteX83" fmla="*/ 4922976 w 8114427"/>
              <a:gd name="connsiteY83" fmla="*/ 1712207 h 5376282"/>
              <a:gd name="connsiteX84" fmla="*/ 4934929 w 8114427"/>
              <a:gd name="connsiteY84" fmla="*/ 1742089 h 5376282"/>
              <a:gd name="connsiteX85" fmla="*/ 4952858 w 8114427"/>
              <a:gd name="connsiteY85" fmla="*/ 1783924 h 5376282"/>
              <a:gd name="connsiteX86" fmla="*/ 4964811 w 8114427"/>
              <a:gd name="connsiteY86" fmla="*/ 1801854 h 5376282"/>
              <a:gd name="connsiteX87" fmla="*/ 4964811 w 8114427"/>
              <a:gd name="connsiteY87" fmla="*/ 1831736 h 5376282"/>
              <a:gd name="connsiteX88" fmla="*/ 5012623 w 8114427"/>
              <a:gd name="connsiteY88" fmla="*/ 1891501 h 5376282"/>
              <a:gd name="connsiteX89" fmla="*/ 5042505 w 8114427"/>
              <a:gd name="connsiteY89" fmla="*/ 1909430 h 5376282"/>
              <a:gd name="connsiteX90" fmla="*/ 5048481 w 8114427"/>
              <a:gd name="connsiteY90" fmla="*/ 1903454 h 5376282"/>
              <a:gd name="connsiteX91" fmla="*/ 5090317 w 8114427"/>
              <a:gd name="connsiteY91" fmla="*/ 1921383 h 5376282"/>
              <a:gd name="connsiteX92" fmla="*/ 5144105 w 8114427"/>
              <a:gd name="connsiteY92" fmla="*/ 1969195 h 5376282"/>
              <a:gd name="connsiteX93" fmla="*/ 5185940 w 8114427"/>
              <a:gd name="connsiteY93" fmla="*/ 2005054 h 5376282"/>
              <a:gd name="connsiteX94" fmla="*/ 5221799 w 8114427"/>
              <a:gd name="connsiteY94" fmla="*/ 2017007 h 5376282"/>
              <a:gd name="connsiteX95" fmla="*/ 5275587 w 8114427"/>
              <a:gd name="connsiteY95" fmla="*/ 2028960 h 5376282"/>
              <a:gd name="connsiteX96" fmla="*/ 5275587 w 8114427"/>
              <a:gd name="connsiteY96" fmla="*/ 2052866 h 5376282"/>
              <a:gd name="connsiteX97" fmla="*/ 5323399 w 8114427"/>
              <a:gd name="connsiteY97" fmla="*/ 2082748 h 5376282"/>
              <a:gd name="connsiteX98" fmla="*/ 5359258 w 8114427"/>
              <a:gd name="connsiteY98" fmla="*/ 2088724 h 5376282"/>
              <a:gd name="connsiteX99" fmla="*/ 5401093 w 8114427"/>
              <a:gd name="connsiteY99" fmla="*/ 2124583 h 5376282"/>
              <a:gd name="connsiteX100" fmla="*/ 5430976 w 8114427"/>
              <a:gd name="connsiteY100" fmla="*/ 2142513 h 5376282"/>
              <a:gd name="connsiteX101" fmla="*/ 5442929 w 8114427"/>
              <a:gd name="connsiteY101" fmla="*/ 2148489 h 5376282"/>
              <a:gd name="connsiteX102" fmla="*/ 5466834 w 8114427"/>
              <a:gd name="connsiteY102" fmla="*/ 2154466 h 5376282"/>
              <a:gd name="connsiteX103" fmla="*/ 5526599 w 8114427"/>
              <a:gd name="connsiteY103" fmla="*/ 2178372 h 5376282"/>
              <a:gd name="connsiteX104" fmla="*/ 5550505 w 8114427"/>
              <a:gd name="connsiteY104" fmla="*/ 2154466 h 5376282"/>
              <a:gd name="connsiteX105" fmla="*/ 5574411 w 8114427"/>
              <a:gd name="connsiteY105" fmla="*/ 2130560 h 5376282"/>
              <a:gd name="connsiteX106" fmla="*/ 5604293 w 8114427"/>
              <a:gd name="connsiteY106" fmla="*/ 2088724 h 5376282"/>
              <a:gd name="connsiteX107" fmla="*/ 5646129 w 8114427"/>
              <a:gd name="connsiteY107" fmla="*/ 2064819 h 5376282"/>
              <a:gd name="connsiteX108" fmla="*/ 5634176 w 8114427"/>
              <a:gd name="connsiteY108" fmla="*/ 2046889 h 5376282"/>
              <a:gd name="connsiteX109" fmla="*/ 5634176 w 8114427"/>
              <a:gd name="connsiteY109" fmla="*/ 2011030 h 5376282"/>
              <a:gd name="connsiteX110" fmla="*/ 5670034 w 8114427"/>
              <a:gd name="connsiteY110" fmla="*/ 1975172 h 5376282"/>
              <a:gd name="connsiteX111" fmla="*/ 5670034 w 8114427"/>
              <a:gd name="connsiteY111" fmla="*/ 1957242 h 5376282"/>
              <a:gd name="connsiteX112" fmla="*/ 5735776 w 8114427"/>
              <a:gd name="connsiteY112" fmla="*/ 1819783 h 5376282"/>
              <a:gd name="connsiteX113" fmla="*/ 5753705 w 8114427"/>
              <a:gd name="connsiteY113" fmla="*/ 1813807 h 5376282"/>
              <a:gd name="connsiteX114" fmla="*/ 5843352 w 8114427"/>
              <a:gd name="connsiteY114" fmla="*/ 1795877 h 5376282"/>
              <a:gd name="connsiteX115" fmla="*/ 5855305 w 8114427"/>
              <a:gd name="connsiteY115" fmla="*/ 1795877 h 5376282"/>
              <a:gd name="connsiteX116" fmla="*/ 5879210 w 8114427"/>
              <a:gd name="connsiteY116" fmla="*/ 1765996 h 5376282"/>
              <a:gd name="connsiteX117" fmla="*/ 6070456 w 8114427"/>
              <a:gd name="connsiteY117" fmla="*/ 1789901 h 5376282"/>
              <a:gd name="connsiteX118" fmla="*/ 6219869 w 8114427"/>
              <a:gd name="connsiteY118" fmla="*/ 1807830 h 5376282"/>
              <a:gd name="connsiteX119" fmla="*/ 6291586 w 8114427"/>
              <a:gd name="connsiteY119" fmla="*/ 1849666 h 5376282"/>
              <a:gd name="connsiteX120" fmla="*/ 6327444 w 8114427"/>
              <a:gd name="connsiteY120" fmla="*/ 1897477 h 5376282"/>
              <a:gd name="connsiteX121" fmla="*/ 6333421 w 8114427"/>
              <a:gd name="connsiteY121" fmla="*/ 1939313 h 5376282"/>
              <a:gd name="connsiteX122" fmla="*/ 6423067 w 8114427"/>
              <a:gd name="connsiteY122" fmla="*/ 1951266 h 5376282"/>
              <a:gd name="connsiteX123" fmla="*/ 6452950 w 8114427"/>
              <a:gd name="connsiteY123" fmla="*/ 2017007 h 5376282"/>
              <a:gd name="connsiteX124" fmla="*/ 6512713 w 8114427"/>
              <a:gd name="connsiteY124" fmla="*/ 2046889 h 5376282"/>
              <a:gd name="connsiteX125" fmla="*/ 6584431 w 8114427"/>
              <a:gd name="connsiteY125" fmla="*/ 2118606 h 5376282"/>
              <a:gd name="connsiteX126" fmla="*/ 6620289 w 8114427"/>
              <a:gd name="connsiteY126" fmla="*/ 2256065 h 5376282"/>
              <a:gd name="connsiteX127" fmla="*/ 6703960 w 8114427"/>
              <a:gd name="connsiteY127" fmla="*/ 2381572 h 5376282"/>
              <a:gd name="connsiteX128" fmla="*/ 6745795 w 8114427"/>
              <a:gd name="connsiteY128" fmla="*/ 2501101 h 5376282"/>
              <a:gd name="connsiteX129" fmla="*/ 6829465 w 8114427"/>
              <a:gd name="connsiteY129" fmla="*/ 2560866 h 5376282"/>
              <a:gd name="connsiteX130" fmla="*/ 6889229 w 8114427"/>
              <a:gd name="connsiteY130" fmla="*/ 2650512 h 5376282"/>
              <a:gd name="connsiteX131" fmla="*/ 6948993 w 8114427"/>
              <a:gd name="connsiteY131" fmla="*/ 2758089 h 5376282"/>
              <a:gd name="connsiteX132" fmla="*/ 6996805 w 8114427"/>
              <a:gd name="connsiteY132" fmla="*/ 2805900 h 5376282"/>
              <a:gd name="connsiteX133" fmla="*/ 7068521 w 8114427"/>
              <a:gd name="connsiteY133" fmla="*/ 2829806 h 5376282"/>
              <a:gd name="connsiteX134" fmla="*/ 7080473 w 8114427"/>
              <a:gd name="connsiteY134" fmla="*/ 2907501 h 5376282"/>
              <a:gd name="connsiteX135" fmla="*/ 7086450 w 8114427"/>
              <a:gd name="connsiteY135" fmla="*/ 2979218 h 5376282"/>
              <a:gd name="connsiteX136" fmla="*/ 7104378 w 8114427"/>
              <a:gd name="connsiteY136" fmla="*/ 3080819 h 5376282"/>
              <a:gd name="connsiteX137" fmla="*/ 7146214 w 8114427"/>
              <a:gd name="connsiteY137" fmla="*/ 3182419 h 5376282"/>
              <a:gd name="connsiteX138" fmla="*/ 7176095 w 8114427"/>
              <a:gd name="connsiteY138" fmla="*/ 3194372 h 5376282"/>
              <a:gd name="connsiteX139" fmla="*/ 7200002 w 8114427"/>
              <a:gd name="connsiteY139" fmla="*/ 3260112 h 5376282"/>
              <a:gd name="connsiteX140" fmla="*/ 7277694 w 8114427"/>
              <a:gd name="connsiteY140" fmla="*/ 3361711 h 5376282"/>
              <a:gd name="connsiteX141" fmla="*/ 7385271 w 8114427"/>
              <a:gd name="connsiteY141" fmla="*/ 3391593 h 5376282"/>
              <a:gd name="connsiteX142" fmla="*/ 7451012 w 8114427"/>
              <a:gd name="connsiteY142" fmla="*/ 3445381 h 5376282"/>
              <a:gd name="connsiteX143" fmla="*/ 7558588 w 8114427"/>
              <a:gd name="connsiteY143" fmla="*/ 3451357 h 5376282"/>
              <a:gd name="connsiteX144" fmla="*/ 7630305 w 8114427"/>
              <a:gd name="connsiteY144" fmla="*/ 3517097 h 5376282"/>
              <a:gd name="connsiteX145" fmla="*/ 7702023 w 8114427"/>
              <a:gd name="connsiteY145" fmla="*/ 3546980 h 5376282"/>
              <a:gd name="connsiteX146" fmla="*/ 7857410 w 8114427"/>
              <a:gd name="connsiteY146" fmla="*/ 3535026 h 5376282"/>
              <a:gd name="connsiteX147" fmla="*/ 7970962 w 8114427"/>
              <a:gd name="connsiteY147" fmla="*/ 3588814 h 5376282"/>
              <a:gd name="connsiteX148" fmla="*/ 8012796 w 8114427"/>
              <a:gd name="connsiteY148" fmla="*/ 3612720 h 5376282"/>
              <a:gd name="connsiteX149" fmla="*/ 8090490 w 8114427"/>
              <a:gd name="connsiteY149" fmla="*/ 3564909 h 5376282"/>
              <a:gd name="connsiteX150" fmla="*/ 8108418 w 8114427"/>
              <a:gd name="connsiteY150" fmla="*/ 3558932 h 5376282"/>
              <a:gd name="connsiteX151" fmla="*/ 8114394 w 8114427"/>
              <a:gd name="connsiteY151" fmla="*/ 3720296 h 5376282"/>
              <a:gd name="connsiteX152" fmla="*/ 8030724 w 8114427"/>
              <a:gd name="connsiteY152" fmla="*/ 3893614 h 5376282"/>
              <a:gd name="connsiteX153" fmla="*/ 7970960 w 8114427"/>
              <a:gd name="connsiteY153" fmla="*/ 4054978 h 5376282"/>
              <a:gd name="connsiteX154" fmla="*/ 7929124 w 8114427"/>
              <a:gd name="connsiteY154" fmla="*/ 4365754 h 5376282"/>
              <a:gd name="connsiteX155" fmla="*/ 7911195 w 8114427"/>
              <a:gd name="connsiteY155" fmla="*/ 4568954 h 5376282"/>
              <a:gd name="connsiteX156" fmla="*/ 7917171 w 8114427"/>
              <a:gd name="connsiteY156" fmla="*/ 4736295 h 5376282"/>
              <a:gd name="connsiteX157" fmla="*/ 7917171 w 8114427"/>
              <a:gd name="connsiteY157" fmla="*/ 4867777 h 5376282"/>
              <a:gd name="connsiteX158" fmla="*/ 7929124 w 8114427"/>
              <a:gd name="connsiteY158" fmla="*/ 5029141 h 5376282"/>
              <a:gd name="connsiteX159" fmla="*/ 7893266 w 8114427"/>
              <a:gd name="connsiteY159" fmla="*/ 5166599 h 5376282"/>
              <a:gd name="connsiteX160" fmla="*/ 7905219 w 8114427"/>
              <a:gd name="connsiteY160" fmla="*/ 5280152 h 5376282"/>
              <a:gd name="connsiteX161" fmla="*/ 7935101 w 8114427"/>
              <a:gd name="connsiteY161" fmla="*/ 5369799 h 5376282"/>
              <a:gd name="connsiteX162" fmla="*/ 7911195 w 8114427"/>
              <a:gd name="connsiteY162" fmla="*/ 5369798 h 5376282"/>
              <a:gd name="connsiteX163" fmla="*/ 7815571 w 8114427"/>
              <a:gd name="connsiteY163" fmla="*/ 5327962 h 5376282"/>
              <a:gd name="connsiteX164" fmla="*/ 7725924 w 8114427"/>
              <a:gd name="connsiteY164" fmla="*/ 5286127 h 5376282"/>
              <a:gd name="connsiteX165" fmla="*/ 7678113 w 8114427"/>
              <a:gd name="connsiteY165" fmla="*/ 5292104 h 5376282"/>
              <a:gd name="connsiteX166" fmla="*/ 7546631 w 8114427"/>
              <a:gd name="connsiteY166" fmla="*/ 5298081 h 5376282"/>
              <a:gd name="connsiteX167" fmla="*/ 7474913 w 8114427"/>
              <a:gd name="connsiteY167" fmla="*/ 5310034 h 5376282"/>
              <a:gd name="connsiteX168" fmla="*/ 7445031 w 8114427"/>
              <a:gd name="connsiteY168" fmla="*/ 5339916 h 5376282"/>
              <a:gd name="connsiteX169" fmla="*/ 7259760 w 8114427"/>
              <a:gd name="connsiteY169" fmla="*/ 5298080 h 5376282"/>
              <a:gd name="connsiteX170" fmla="*/ 7214129 w 8114427"/>
              <a:gd name="connsiteY170" fmla="*/ 5192855 h 5376282"/>
              <a:gd name="connsiteX171" fmla="*/ 7179460 w 8114427"/>
              <a:gd name="connsiteY171" fmla="*/ 5214524 h 5376282"/>
              <a:gd name="connsiteX172" fmla="*/ 7144791 w 8114427"/>
              <a:gd name="connsiteY172" fmla="*/ 5179854 h 5376282"/>
              <a:gd name="connsiteX173" fmla="*/ 7127456 w 8114427"/>
              <a:gd name="connsiteY173" fmla="*/ 5218856 h 5376282"/>
              <a:gd name="connsiteX174" fmla="*/ 6915107 w 8114427"/>
              <a:gd name="connsiteY174" fmla="*/ 5145184 h 5376282"/>
              <a:gd name="connsiteX175" fmla="*/ 6893439 w 8114427"/>
              <a:gd name="connsiteY175" fmla="*/ 5097514 h 5376282"/>
              <a:gd name="connsiteX176" fmla="*/ 6941109 w 8114427"/>
              <a:gd name="connsiteY176" fmla="*/ 5054178 h 5376282"/>
              <a:gd name="connsiteX177" fmla="*/ 6906440 w 8114427"/>
              <a:gd name="connsiteY177" fmla="*/ 4976172 h 5376282"/>
              <a:gd name="connsiteX178" fmla="*/ 6863104 w 8114427"/>
              <a:gd name="connsiteY178" fmla="*/ 4980506 h 5376282"/>
              <a:gd name="connsiteX179" fmla="*/ 6880438 w 8114427"/>
              <a:gd name="connsiteY179" fmla="*/ 4928502 h 5376282"/>
              <a:gd name="connsiteX180" fmla="*/ 6780764 w 8114427"/>
              <a:gd name="connsiteY180" fmla="*/ 4928502 h 5376282"/>
              <a:gd name="connsiteX181" fmla="*/ 6750429 w 8114427"/>
              <a:gd name="connsiteY181" fmla="*/ 4958837 h 5376282"/>
              <a:gd name="connsiteX182" fmla="*/ 6715759 w 8114427"/>
              <a:gd name="connsiteY182" fmla="*/ 4950170 h 5376282"/>
              <a:gd name="connsiteX183" fmla="*/ 6702758 w 8114427"/>
              <a:gd name="connsiteY183" fmla="*/ 4915501 h 5376282"/>
              <a:gd name="connsiteX184" fmla="*/ 6698424 w 8114427"/>
              <a:gd name="connsiteY184" fmla="*/ 4824495 h 5376282"/>
              <a:gd name="connsiteX185" fmla="*/ 6681090 w 8114427"/>
              <a:gd name="connsiteY185" fmla="*/ 4729155 h 5376282"/>
              <a:gd name="connsiteX186" fmla="*/ 6685423 w 8114427"/>
              <a:gd name="connsiteY186" fmla="*/ 4659816 h 5376282"/>
              <a:gd name="connsiteX187" fmla="*/ 6620418 w 8114427"/>
              <a:gd name="connsiteY187" fmla="*/ 4573142 h 5376282"/>
              <a:gd name="connsiteX188" fmla="*/ 6624753 w 8114427"/>
              <a:gd name="connsiteY188" fmla="*/ 4425798 h 5376282"/>
              <a:gd name="connsiteX189" fmla="*/ 6529412 w 8114427"/>
              <a:gd name="connsiteY189" fmla="*/ 4304457 h 5376282"/>
              <a:gd name="connsiteX190" fmla="*/ 6494743 w 8114427"/>
              <a:gd name="connsiteY190" fmla="*/ 4261120 h 5376282"/>
              <a:gd name="connsiteX191" fmla="*/ 6438406 w 8114427"/>
              <a:gd name="connsiteY191" fmla="*/ 4274121 h 5376282"/>
              <a:gd name="connsiteX192" fmla="*/ 6395069 w 8114427"/>
              <a:gd name="connsiteY192" fmla="*/ 4252453 h 5376282"/>
              <a:gd name="connsiteX193" fmla="*/ 6356067 w 8114427"/>
              <a:gd name="connsiteY193" fmla="*/ 4174447 h 5376282"/>
              <a:gd name="connsiteX194" fmla="*/ 6299729 w 8114427"/>
              <a:gd name="connsiteY194" fmla="*/ 4183114 h 5376282"/>
              <a:gd name="connsiteX195" fmla="*/ 6243391 w 8114427"/>
              <a:gd name="connsiteY195" fmla="*/ 4204783 h 5376282"/>
              <a:gd name="connsiteX196" fmla="*/ 6165385 w 8114427"/>
              <a:gd name="connsiteY196" fmla="*/ 4209116 h 5376282"/>
              <a:gd name="connsiteX197" fmla="*/ 6161052 w 8114427"/>
              <a:gd name="connsiteY197" fmla="*/ 4174447 h 5376282"/>
              <a:gd name="connsiteX198" fmla="*/ 6182721 w 8114427"/>
              <a:gd name="connsiteY198" fmla="*/ 4165779 h 5376282"/>
              <a:gd name="connsiteX199" fmla="*/ 6139384 w 8114427"/>
              <a:gd name="connsiteY199" fmla="*/ 4126776 h 5376282"/>
              <a:gd name="connsiteX200" fmla="*/ 6100381 w 8114427"/>
              <a:gd name="connsiteY200" fmla="*/ 4113776 h 5376282"/>
              <a:gd name="connsiteX201" fmla="*/ 6018041 w 8114427"/>
              <a:gd name="connsiteY201" fmla="*/ 4035770 h 5376282"/>
              <a:gd name="connsiteX202" fmla="*/ 5840362 w 8114427"/>
              <a:gd name="connsiteY202" fmla="*/ 4014102 h 5376282"/>
              <a:gd name="connsiteX203" fmla="*/ 5788357 w 8114427"/>
              <a:gd name="connsiteY203" fmla="*/ 4027103 h 5376282"/>
              <a:gd name="connsiteX204" fmla="*/ 5736354 w 8114427"/>
              <a:gd name="connsiteY204" fmla="*/ 4035771 h 5376282"/>
              <a:gd name="connsiteX205" fmla="*/ 5745022 w 8114427"/>
              <a:gd name="connsiteY205" fmla="*/ 4079107 h 5376282"/>
              <a:gd name="connsiteX206" fmla="*/ 5801360 w 8114427"/>
              <a:gd name="connsiteY206" fmla="*/ 4157112 h 5376282"/>
              <a:gd name="connsiteX207" fmla="*/ 5801359 w 8114427"/>
              <a:gd name="connsiteY207" fmla="*/ 4339126 h 5376282"/>
              <a:gd name="connsiteX208" fmla="*/ 5675683 w 8114427"/>
              <a:gd name="connsiteY208" fmla="*/ 4365128 h 5376282"/>
              <a:gd name="connsiteX209" fmla="*/ 5558675 w 8114427"/>
              <a:gd name="connsiteY209" fmla="*/ 4352126 h 5376282"/>
              <a:gd name="connsiteX210" fmla="*/ 5467668 w 8114427"/>
              <a:gd name="connsiteY210" fmla="*/ 4330458 h 5376282"/>
              <a:gd name="connsiteX211" fmla="*/ 5406997 w 8114427"/>
              <a:gd name="connsiteY211" fmla="*/ 4352127 h 5376282"/>
              <a:gd name="connsiteX212" fmla="*/ 5359327 w 8114427"/>
              <a:gd name="connsiteY212" fmla="*/ 4399797 h 5376282"/>
              <a:gd name="connsiteX213" fmla="*/ 5298656 w 8114427"/>
              <a:gd name="connsiteY213" fmla="*/ 4443134 h 5376282"/>
              <a:gd name="connsiteX214" fmla="*/ 5272654 w 8114427"/>
              <a:gd name="connsiteY214" fmla="*/ 4486469 h 5376282"/>
              <a:gd name="connsiteX215" fmla="*/ 5198982 w 8114427"/>
              <a:gd name="connsiteY215" fmla="*/ 4521139 h 5376282"/>
              <a:gd name="connsiteX216" fmla="*/ 5203315 w 8114427"/>
              <a:gd name="connsiteY216" fmla="*/ 4577477 h 5376282"/>
              <a:gd name="connsiteX217" fmla="*/ 5185981 w 8114427"/>
              <a:gd name="connsiteY217" fmla="*/ 4616479 h 5376282"/>
              <a:gd name="connsiteX218" fmla="*/ 5190315 w 8114427"/>
              <a:gd name="connsiteY218" fmla="*/ 4677150 h 5376282"/>
              <a:gd name="connsiteX219" fmla="*/ 5216316 w 8114427"/>
              <a:gd name="connsiteY219" fmla="*/ 4737821 h 5376282"/>
              <a:gd name="connsiteX220" fmla="*/ 5164312 w 8114427"/>
              <a:gd name="connsiteY220" fmla="*/ 4733488 h 5376282"/>
              <a:gd name="connsiteX221" fmla="*/ 5138311 w 8114427"/>
              <a:gd name="connsiteY221" fmla="*/ 4776824 h 5376282"/>
              <a:gd name="connsiteX222" fmla="*/ 5073306 w 8114427"/>
              <a:gd name="connsiteY222" fmla="*/ 4824494 h 5376282"/>
              <a:gd name="connsiteX223" fmla="*/ 5073306 w 8114427"/>
              <a:gd name="connsiteY223" fmla="*/ 4941503 h 5376282"/>
              <a:gd name="connsiteX224" fmla="*/ 5042970 w 8114427"/>
              <a:gd name="connsiteY224" fmla="*/ 4971838 h 5376282"/>
              <a:gd name="connsiteX225" fmla="*/ 5016969 w 8114427"/>
              <a:gd name="connsiteY225" fmla="*/ 5231857 h 5376282"/>
              <a:gd name="connsiteX226" fmla="*/ 4973633 w 8114427"/>
              <a:gd name="connsiteY226" fmla="*/ 5366201 h 5376282"/>
              <a:gd name="connsiteX227" fmla="*/ 4947631 w 8114427"/>
              <a:gd name="connsiteY227" fmla="*/ 5309863 h 5376282"/>
              <a:gd name="connsiteX228" fmla="*/ 4886959 w 8114427"/>
              <a:gd name="connsiteY228" fmla="*/ 5318530 h 5376282"/>
              <a:gd name="connsiteX229" fmla="*/ 4808953 w 8114427"/>
              <a:gd name="connsiteY229" fmla="*/ 5288195 h 5376282"/>
              <a:gd name="connsiteX230" fmla="*/ 4813287 w 8114427"/>
              <a:gd name="connsiteY230" fmla="*/ 5223190 h 5376282"/>
              <a:gd name="connsiteX231" fmla="*/ 4765617 w 8114427"/>
              <a:gd name="connsiteY231" fmla="*/ 5205855 h 5376282"/>
              <a:gd name="connsiteX232" fmla="*/ 4665944 w 8114427"/>
              <a:gd name="connsiteY232" fmla="*/ 5249192 h 5376282"/>
              <a:gd name="connsiteX233" fmla="*/ 4657276 w 8114427"/>
              <a:gd name="connsiteY233" fmla="*/ 5197189 h 5376282"/>
              <a:gd name="connsiteX234" fmla="*/ 4700612 w 8114427"/>
              <a:gd name="connsiteY234" fmla="*/ 5136518 h 5376282"/>
              <a:gd name="connsiteX235" fmla="*/ 4665943 w 8114427"/>
              <a:gd name="connsiteY235" fmla="*/ 5062846 h 5376282"/>
              <a:gd name="connsiteX236" fmla="*/ 4587937 w 8114427"/>
              <a:gd name="connsiteY236" fmla="*/ 5015175 h 5376282"/>
              <a:gd name="connsiteX237" fmla="*/ 4488263 w 8114427"/>
              <a:gd name="connsiteY237" fmla="*/ 5006508 h 5376282"/>
              <a:gd name="connsiteX238" fmla="*/ 4457927 w 8114427"/>
              <a:gd name="connsiteY238" fmla="*/ 5015175 h 5376282"/>
              <a:gd name="connsiteX239" fmla="*/ 4462261 w 8114427"/>
              <a:gd name="connsiteY239" fmla="*/ 5067178 h 5376282"/>
              <a:gd name="connsiteX240" fmla="*/ 4388589 w 8114427"/>
              <a:gd name="connsiteY240" fmla="*/ 5114849 h 5376282"/>
              <a:gd name="connsiteX241" fmla="*/ 4462261 w 8114427"/>
              <a:gd name="connsiteY241" fmla="*/ 5266528 h 5376282"/>
              <a:gd name="connsiteX242" fmla="*/ 4405924 w 8114427"/>
              <a:gd name="connsiteY242" fmla="*/ 5266528 h 5376282"/>
              <a:gd name="connsiteX243" fmla="*/ 4384256 w 8114427"/>
              <a:gd name="connsiteY243" fmla="*/ 5262193 h 5376282"/>
              <a:gd name="connsiteX244" fmla="*/ 4349588 w 8114427"/>
              <a:gd name="connsiteY244" fmla="*/ 5262193 h 5376282"/>
              <a:gd name="connsiteX245" fmla="*/ 4340919 w 8114427"/>
              <a:gd name="connsiteY245" fmla="*/ 5270860 h 5376282"/>
              <a:gd name="connsiteX246" fmla="*/ 4210910 w 8114427"/>
              <a:gd name="connsiteY246" fmla="*/ 5097514 h 5376282"/>
              <a:gd name="connsiteX247" fmla="*/ 4059232 w 8114427"/>
              <a:gd name="connsiteY247" fmla="*/ 4915502 h 5376282"/>
              <a:gd name="connsiteX248" fmla="*/ 4033230 w 8114427"/>
              <a:gd name="connsiteY248" fmla="*/ 4919835 h 5376282"/>
              <a:gd name="connsiteX249" fmla="*/ 3985560 w 8114427"/>
              <a:gd name="connsiteY249" fmla="*/ 4798492 h 5376282"/>
              <a:gd name="connsiteX250" fmla="*/ 3881553 w 8114427"/>
              <a:gd name="connsiteY250" fmla="*/ 4690151 h 5376282"/>
              <a:gd name="connsiteX251" fmla="*/ 3838216 w 8114427"/>
              <a:gd name="connsiteY251" fmla="*/ 4586143 h 5376282"/>
              <a:gd name="connsiteX252" fmla="*/ 3755877 w 8114427"/>
              <a:gd name="connsiteY252" fmla="*/ 4490803 h 5376282"/>
              <a:gd name="connsiteX253" fmla="*/ 3569530 w 8114427"/>
              <a:gd name="connsiteY253" fmla="*/ 4334792 h 5376282"/>
              <a:gd name="connsiteX254" fmla="*/ 3465522 w 8114427"/>
              <a:gd name="connsiteY254" fmla="*/ 4243785 h 5376282"/>
              <a:gd name="connsiteX255" fmla="*/ 3391850 w 8114427"/>
              <a:gd name="connsiteY255" fmla="*/ 4161446 h 5376282"/>
              <a:gd name="connsiteX256" fmla="*/ 3365848 w 8114427"/>
              <a:gd name="connsiteY256" fmla="*/ 4096441 h 5376282"/>
              <a:gd name="connsiteX257" fmla="*/ 3296510 w 8114427"/>
              <a:gd name="connsiteY257" fmla="*/ 4035770 h 5376282"/>
              <a:gd name="connsiteX258" fmla="*/ 3279175 w 8114427"/>
              <a:gd name="connsiteY258" fmla="*/ 3966432 h 5376282"/>
              <a:gd name="connsiteX259" fmla="*/ 3248839 w 8114427"/>
              <a:gd name="connsiteY259" fmla="*/ 3936096 h 5376282"/>
              <a:gd name="connsiteX260" fmla="*/ 3240172 w 8114427"/>
              <a:gd name="connsiteY260" fmla="*/ 3905760 h 5376282"/>
              <a:gd name="connsiteX261" fmla="*/ 3114497 w 8114427"/>
              <a:gd name="connsiteY261" fmla="*/ 3797419 h 5376282"/>
              <a:gd name="connsiteX262" fmla="*/ 2980153 w 8114427"/>
              <a:gd name="connsiteY262" fmla="*/ 3758416 h 5376282"/>
              <a:gd name="connsiteX263" fmla="*/ 2923815 w 8114427"/>
              <a:gd name="connsiteY263" fmla="*/ 3697746 h 5376282"/>
              <a:gd name="connsiteX264" fmla="*/ 2867480 w 8114427"/>
              <a:gd name="connsiteY264" fmla="*/ 3650075 h 5376282"/>
              <a:gd name="connsiteX265" fmla="*/ 2806810 w 8114427"/>
              <a:gd name="connsiteY265" fmla="*/ 3637074 h 5376282"/>
              <a:gd name="connsiteX266" fmla="*/ 2798142 w 8114427"/>
              <a:gd name="connsiteY266" fmla="*/ 3524399 h 5376282"/>
              <a:gd name="connsiteX267" fmla="*/ 2798143 w 8114427"/>
              <a:gd name="connsiteY267" fmla="*/ 3463728 h 5376282"/>
              <a:gd name="connsiteX268" fmla="*/ 2884816 w 8114427"/>
              <a:gd name="connsiteY268" fmla="*/ 3351053 h 5376282"/>
              <a:gd name="connsiteX269" fmla="*/ 2880504 w 8114427"/>
              <a:gd name="connsiteY269" fmla="*/ 3250100 h 5376282"/>
              <a:gd name="connsiteX270" fmla="*/ 2810649 w 8114427"/>
              <a:gd name="connsiteY270" fmla="*/ 3120674 h 5376282"/>
              <a:gd name="connsiteX271" fmla="*/ 2719113 w 8114427"/>
              <a:gd name="connsiteY271" fmla="*/ 3110284 h 5376282"/>
              <a:gd name="connsiteX272" fmla="*/ 2659973 w 8114427"/>
              <a:gd name="connsiteY272" fmla="*/ 3080958 h 5376282"/>
              <a:gd name="connsiteX0" fmla="*/ 2707571 w 8114427"/>
              <a:gd name="connsiteY0" fmla="*/ 4741629 h 5376282"/>
              <a:gd name="connsiteX1" fmla="*/ 2419943 w 8114427"/>
              <a:gd name="connsiteY1" fmla="*/ 4933094 h 5376282"/>
              <a:gd name="connsiteX2" fmla="*/ 2329455 w 8114427"/>
              <a:gd name="connsiteY2" fmla="*/ 4642582 h 5376282"/>
              <a:gd name="connsiteX3" fmla="*/ 2053231 w 8114427"/>
              <a:gd name="connsiteY3" fmla="*/ 4342544 h 5376282"/>
              <a:gd name="connsiteX4" fmla="*/ 1888925 w 8114427"/>
              <a:gd name="connsiteY4" fmla="*/ 4209194 h 5376282"/>
              <a:gd name="connsiteX5" fmla="*/ 1779387 w 8114427"/>
              <a:gd name="connsiteY5" fmla="*/ 4059175 h 5376282"/>
              <a:gd name="connsiteX6" fmla="*/ 1703188 w 8114427"/>
              <a:gd name="connsiteY6" fmla="*/ 4056794 h 5376282"/>
              <a:gd name="connsiteX7" fmla="*/ 1646037 w 8114427"/>
              <a:gd name="connsiteY7" fmla="*/ 3937731 h 5376282"/>
              <a:gd name="connsiteX8" fmla="*/ 1524594 w 8114427"/>
              <a:gd name="connsiteY8" fmla="*/ 3906776 h 5376282"/>
              <a:gd name="connsiteX9" fmla="*/ 1450773 w 8114427"/>
              <a:gd name="connsiteY9" fmla="*/ 3161445 h 5376282"/>
              <a:gd name="connsiteX10" fmla="*/ 1300755 w 8114427"/>
              <a:gd name="connsiteY10" fmla="*/ 3020950 h 5376282"/>
              <a:gd name="connsiteX11" fmla="*/ 1222175 w 8114427"/>
              <a:gd name="connsiteY11" fmla="*/ 2947132 h 5376282"/>
              <a:gd name="connsiteX12" fmla="*/ 1286468 w 8114427"/>
              <a:gd name="connsiteY12" fmla="*/ 2849501 h 5376282"/>
              <a:gd name="connsiteX13" fmla="*/ 1117399 w 8114427"/>
              <a:gd name="connsiteY13" fmla="*/ 2882837 h 5376282"/>
              <a:gd name="connsiteX14" fmla="*/ 1048343 w 8114427"/>
              <a:gd name="connsiteY14" fmla="*/ 2916176 h 5376282"/>
              <a:gd name="connsiteX15" fmla="*/ 903086 w 8114427"/>
              <a:gd name="connsiteY15" fmla="*/ 2778063 h 5376282"/>
              <a:gd name="connsiteX16" fmla="*/ 845937 w 8114427"/>
              <a:gd name="connsiteY16" fmla="*/ 2687575 h 5376282"/>
              <a:gd name="connsiteX17" fmla="*/ 714968 w 8114427"/>
              <a:gd name="connsiteY17" fmla="*/ 2630426 h 5376282"/>
              <a:gd name="connsiteX18" fmla="*/ 703062 w 8114427"/>
              <a:gd name="connsiteY18" fmla="*/ 2544701 h 5376282"/>
              <a:gd name="connsiteX19" fmla="*/ 598286 w 8114427"/>
              <a:gd name="connsiteY19" fmla="*/ 2423257 h 5376282"/>
              <a:gd name="connsiteX20" fmla="*/ 476843 w 8114427"/>
              <a:gd name="connsiteY20" fmla="*/ 2287526 h 5376282"/>
              <a:gd name="connsiteX21" fmla="*/ 622100 w 8114427"/>
              <a:gd name="connsiteY21" fmla="*/ 2330388 h 5376282"/>
              <a:gd name="connsiteX22" fmla="*/ 719731 w 8114427"/>
              <a:gd name="connsiteY22" fmla="*/ 2366107 h 5376282"/>
              <a:gd name="connsiteX23" fmla="*/ 829268 w 8114427"/>
              <a:gd name="connsiteY23" fmla="*/ 2330388 h 5376282"/>
              <a:gd name="connsiteX24" fmla="*/ 933092 w 8114427"/>
              <a:gd name="connsiteY24" fmla="*/ 2462308 h 5376282"/>
              <a:gd name="connsiteX25" fmla="*/ 979286 w 8114427"/>
              <a:gd name="connsiteY25" fmla="*/ 2406588 h 5376282"/>
              <a:gd name="connsiteX26" fmla="*/ 895943 w 8114427"/>
              <a:gd name="connsiteY26" fmla="*/ 2383251 h 5376282"/>
              <a:gd name="connsiteX27" fmla="*/ 897848 w 8114427"/>
              <a:gd name="connsiteY27" fmla="*/ 2294669 h 5376282"/>
              <a:gd name="connsiteX28" fmla="*/ 953093 w 8114427"/>
              <a:gd name="connsiteY28" fmla="*/ 2040828 h 5376282"/>
              <a:gd name="connsiteX29" fmla="*/ 882262 w 8114427"/>
              <a:gd name="connsiteY29" fmla="*/ 1952938 h 5376282"/>
              <a:gd name="connsiteX30" fmla="*/ 819649 w 8114427"/>
              <a:gd name="connsiteY30" fmla="*/ 1842296 h 5376282"/>
              <a:gd name="connsiteX31" fmla="*/ 724892 w 8114427"/>
              <a:gd name="connsiteY31" fmla="*/ 1694990 h 5376282"/>
              <a:gd name="connsiteX32" fmla="*/ 582758 w 8114427"/>
              <a:gd name="connsiteY32" fmla="*/ 1570351 h 5376282"/>
              <a:gd name="connsiteX33" fmla="*/ 490044 w 8114427"/>
              <a:gd name="connsiteY33" fmla="*/ 1461969 h 5376282"/>
              <a:gd name="connsiteX34" fmla="*/ 398787 w 8114427"/>
              <a:gd name="connsiteY34" fmla="*/ 1377494 h 5376282"/>
              <a:gd name="connsiteX35" fmla="*/ 373643 w 8114427"/>
              <a:gd name="connsiteY35" fmla="*/ 1258831 h 5376282"/>
              <a:gd name="connsiteX36" fmla="*/ 379402 w 8114427"/>
              <a:gd name="connsiteY36" fmla="*/ 1151904 h 5376282"/>
              <a:gd name="connsiteX37" fmla="*/ 343327 w 8114427"/>
              <a:gd name="connsiteY37" fmla="*/ 1054238 h 5376282"/>
              <a:gd name="connsiteX38" fmla="*/ 302947 w 8114427"/>
              <a:gd name="connsiteY38" fmla="*/ 996082 h 5376282"/>
              <a:gd name="connsiteX39" fmla="*/ 307902 w 8114427"/>
              <a:gd name="connsiteY39" fmla="*/ 860731 h 5376282"/>
              <a:gd name="connsiteX40" fmla="*/ 218162 w 8114427"/>
              <a:gd name="connsiteY40" fmla="*/ 767429 h 5376282"/>
              <a:gd name="connsiteX41" fmla="*/ 238786 w 8114427"/>
              <a:gd name="connsiteY41" fmla="*/ 673694 h 5376282"/>
              <a:gd name="connsiteX42" fmla="*/ 131859 w 8114427"/>
              <a:gd name="connsiteY42" fmla="*/ 414074 h 5376282"/>
              <a:gd name="connsiteX43" fmla="*/ 179454 w 8114427"/>
              <a:gd name="connsiteY43" fmla="*/ 360503 h 5376282"/>
              <a:gd name="connsiteX44" fmla="*/ 91696 w 8114427"/>
              <a:gd name="connsiteY44" fmla="*/ 241499 h 5376282"/>
              <a:gd name="connsiteX45" fmla="*/ 44535 w 8114427"/>
              <a:gd name="connsiteY45" fmla="*/ 106364 h 5376282"/>
              <a:gd name="connsiteX46" fmla="*/ 73903 w 8114427"/>
              <a:gd name="connsiteY46" fmla="*/ 3029 h 5376282"/>
              <a:gd name="connsiteX47" fmla="*/ 914999 w 8114427"/>
              <a:gd name="connsiteY47" fmla="*/ 32694 h 5376282"/>
              <a:gd name="connsiteX48" fmla="*/ 985387 w 8114427"/>
              <a:gd name="connsiteY48" fmla="*/ 86035 h 5376282"/>
              <a:gd name="connsiteX49" fmla="*/ 1040724 w 8114427"/>
              <a:gd name="connsiteY49" fmla="*/ 212028 h 5376282"/>
              <a:gd name="connsiteX50" fmla="*/ 2217091 w 8114427"/>
              <a:gd name="connsiteY50" fmla="*/ 808490 h 5376282"/>
              <a:gd name="connsiteX51" fmla="*/ 2789562 w 8114427"/>
              <a:gd name="connsiteY51" fmla="*/ 907056 h 5376282"/>
              <a:gd name="connsiteX52" fmla="*/ 3280035 w 8114427"/>
              <a:gd name="connsiteY52" fmla="*/ 953195 h 5376282"/>
              <a:gd name="connsiteX53" fmla="*/ 3494599 w 8114427"/>
              <a:gd name="connsiteY53" fmla="*/ 977101 h 5376282"/>
              <a:gd name="connsiteX54" fmla="*/ 3506552 w 8114427"/>
              <a:gd name="connsiteY54" fmla="*/ 977101 h 5376282"/>
              <a:gd name="connsiteX55" fmla="*/ 3518505 w 8114427"/>
              <a:gd name="connsiteY55" fmla="*/ 779877 h 5376282"/>
              <a:gd name="connsiteX56" fmla="*/ 3518505 w 8114427"/>
              <a:gd name="connsiteY56" fmla="*/ 773901 h 5376282"/>
              <a:gd name="connsiteX57" fmla="*/ 3655964 w 8114427"/>
              <a:gd name="connsiteY57" fmla="*/ 773901 h 5376282"/>
              <a:gd name="connsiteX58" fmla="*/ 4205799 w 8114427"/>
              <a:gd name="connsiteY58" fmla="*/ 821713 h 5376282"/>
              <a:gd name="connsiteX59" fmla="*/ 4241658 w 8114427"/>
              <a:gd name="connsiteY59" fmla="*/ 821713 h 5376282"/>
              <a:gd name="connsiteX60" fmla="*/ 4271540 w 8114427"/>
              <a:gd name="connsiteY60" fmla="*/ 851595 h 5376282"/>
              <a:gd name="connsiteX61" fmla="*/ 4295446 w 8114427"/>
              <a:gd name="connsiteY61" fmla="*/ 905383 h 5376282"/>
              <a:gd name="connsiteX62" fmla="*/ 4301423 w 8114427"/>
              <a:gd name="connsiteY62" fmla="*/ 953195 h 5376282"/>
              <a:gd name="connsiteX63" fmla="*/ 4343258 w 8114427"/>
              <a:gd name="connsiteY63" fmla="*/ 1001007 h 5376282"/>
              <a:gd name="connsiteX64" fmla="*/ 4408999 w 8114427"/>
              <a:gd name="connsiteY64" fmla="*/ 1012960 h 5376282"/>
              <a:gd name="connsiteX65" fmla="*/ 4462787 w 8114427"/>
              <a:gd name="connsiteY65" fmla="*/ 1060772 h 5376282"/>
              <a:gd name="connsiteX66" fmla="*/ 4504623 w 8114427"/>
              <a:gd name="connsiteY66" fmla="*/ 1114560 h 5376282"/>
              <a:gd name="connsiteX67" fmla="*/ 4558411 w 8114427"/>
              <a:gd name="connsiteY67" fmla="*/ 1168348 h 5376282"/>
              <a:gd name="connsiteX68" fmla="*/ 4576340 w 8114427"/>
              <a:gd name="connsiteY68" fmla="*/ 1198230 h 5376282"/>
              <a:gd name="connsiteX69" fmla="*/ 4630129 w 8114427"/>
              <a:gd name="connsiteY69" fmla="*/ 1246042 h 5376282"/>
              <a:gd name="connsiteX70" fmla="*/ 4683917 w 8114427"/>
              <a:gd name="connsiteY70" fmla="*/ 1293854 h 5376282"/>
              <a:gd name="connsiteX71" fmla="*/ 4689893 w 8114427"/>
              <a:gd name="connsiteY71" fmla="*/ 1293854 h 5376282"/>
              <a:gd name="connsiteX72" fmla="*/ 4749658 w 8114427"/>
              <a:gd name="connsiteY72" fmla="*/ 1311783 h 5376282"/>
              <a:gd name="connsiteX73" fmla="*/ 4791493 w 8114427"/>
              <a:gd name="connsiteY73" fmla="*/ 1365572 h 5376282"/>
              <a:gd name="connsiteX74" fmla="*/ 4797470 w 8114427"/>
              <a:gd name="connsiteY74" fmla="*/ 1377524 h 5376282"/>
              <a:gd name="connsiteX75" fmla="*/ 4821376 w 8114427"/>
              <a:gd name="connsiteY75" fmla="*/ 1401430 h 5376282"/>
              <a:gd name="connsiteX76" fmla="*/ 4845281 w 8114427"/>
              <a:gd name="connsiteY76" fmla="*/ 1443266 h 5376282"/>
              <a:gd name="connsiteX77" fmla="*/ 4851258 w 8114427"/>
              <a:gd name="connsiteY77" fmla="*/ 1491077 h 5376282"/>
              <a:gd name="connsiteX78" fmla="*/ 4863211 w 8114427"/>
              <a:gd name="connsiteY78" fmla="*/ 1514983 h 5376282"/>
              <a:gd name="connsiteX79" fmla="*/ 4887117 w 8114427"/>
              <a:gd name="connsiteY79" fmla="*/ 1544866 h 5376282"/>
              <a:gd name="connsiteX80" fmla="*/ 4911023 w 8114427"/>
              <a:gd name="connsiteY80" fmla="*/ 1580724 h 5376282"/>
              <a:gd name="connsiteX81" fmla="*/ 4922976 w 8114427"/>
              <a:gd name="connsiteY81" fmla="*/ 1610607 h 5376282"/>
              <a:gd name="connsiteX82" fmla="*/ 4899070 w 8114427"/>
              <a:gd name="connsiteY82" fmla="*/ 1664395 h 5376282"/>
              <a:gd name="connsiteX83" fmla="*/ 4922976 w 8114427"/>
              <a:gd name="connsiteY83" fmla="*/ 1712207 h 5376282"/>
              <a:gd name="connsiteX84" fmla="*/ 4934929 w 8114427"/>
              <a:gd name="connsiteY84" fmla="*/ 1742089 h 5376282"/>
              <a:gd name="connsiteX85" fmla="*/ 4952858 w 8114427"/>
              <a:gd name="connsiteY85" fmla="*/ 1783924 h 5376282"/>
              <a:gd name="connsiteX86" fmla="*/ 4964811 w 8114427"/>
              <a:gd name="connsiteY86" fmla="*/ 1801854 h 5376282"/>
              <a:gd name="connsiteX87" fmla="*/ 4964811 w 8114427"/>
              <a:gd name="connsiteY87" fmla="*/ 1831736 h 5376282"/>
              <a:gd name="connsiteX88" fmla="*/ 5012623 w 8114427"/>
              <a:gd name="connsiteY88" fmla="*/ 1891501 h 5376282"/>
              <a:gd name="connsiteX89" fmla="*/ 5042505 w 8114427"/>
              <a:gd name="connsiteY89" fmla="*/ 1909430 h 5376282"/>
              <a:gd name="connsiteX90" fmla="*/ 5048481 w 8114427"/>
              <a:gd name="connsiteY90" fmla="*/ 1903454 h 5376282"/>
              <a:gd name="connsiteX91" fmla="*/ 5090317 w 8114427"/>
              <a:gd name="connsiteY91" fmla="*/ 1921383 h 5376282"/>
              <a:gd name="connsiteX92" fmla="*/ 5144105 w 8114427"/>
              <a:gd name="connsiteY92" fmla="*/ 1969195 h 5376282"/>
              <a:gd name="connsiteX93" fmla="*/ 5185940 w 8114427"/>
              <a:gd name="connsiteY93" fmla="*/ 2005054 h 5376282"/>
              <a:gd name="connsiteX94" fmla="*/ 5221799 w 8114427"/>
              <a:gd name="connsiteY94" fmla="*/ 2017007 h 5376282"/>
              <a:gd name="connsiteX95" fmla="*/ 5275587 w 8114427"/>
              <a:gd name="connsiteY95" fmla="*/ 2028960 h 5376282"/>
              <a:gd name="connsiteX96" fmla="*/ 5275587 w 8114427"/>
              <a:gd name="connsiteY96" fmla="*/ 2052866 h 5376282"/>
              <a:gd name="connsiteX97" fmla="*/ 5323399 w 8114427"/>
              <a:gd name="connsiteY97" fmla="*/ 2082748 h 5376282"/>
              <a:gd name="connsiteX98" fmla="*/ 5359258 w 8114427"/>
              <a:gd name="connsiteY98" fmla="*/ 2088724 h 5376282"/>
              <a:gd name="connsiteX99" fmla="*/ 5401093 w 8114427"/>
              <a:gd name="connsiteY99" fmla="*/ 2124583 h 5376282"/>
              <a:gd name="connsiteX100" fmla="*/ 5430976 w 8114427"/>
              <a:gd name="connsiteY100" fmla="*/ 2142513 h 5376282"/>
              <a:gd name="connsiteX101" fmla="*/ 5442929 w 8114427"/>
              <a:gd name="connsiteY101" fmla="*/ 2148489 h 5376282"/>
              <a:gd name="connsiteX102" fmla="*/ 5466834 w 8114427"/>
              <a:gd name="connsiteY102" fmla="*/ 2154466 h 5376282"/>
              <a:gd name="connsiteX103" fmla="*/ 5526599 w 8114427"/>
              <a:gd name="connsiteY103" fmla="*/ 2178372 h 5376282"/>
              <a:gd name="connsiteX104" fmla="*/ 5550505 w 8114427"/>
              <a:gd name="connsiteY104" fmla="*/ 2154466 h 5376282"/>
              <a:gd name="connsiteX105" fmla="*/ 5574411 w 8114427"/>
              <a:gd name="connsiteY105" fmla="*/ 2130560 h 5376282"/>
              <a:gd name="connsiteX106" fmla="*/ 5604293 w 8114427"/>
              <a:gd name="connsiteY106" fmla="*/ 2088724 h 5376282"/>
              <a:gd name="connsiteX107" fmla="*/ 5646129 w 8114427"/>
              <a:gd name="connsiteY107" fmla="*/ 2064819 h 5376282"/>
              <a:gd name="connsiteX108" fmla="*/ 5634176 w 8114427"/>
              <a:gd name="connsiteY108" fmla="*/ 2046889 h 5376282"/>
              <a:gd name="connsiteX109" fmla="*/ 5634176 w 8114427"/>
              <a:gd name="connsiteY109" fmla="*/ 2011030 h 5376282"/>
              <a:gd name="connsiteX110" fmla="*/ 5670034 w 8114427"/>
              <a:gd name="connsiteY110" fmla="*/ 1975172 h 5376282"/>
              <a:gd name="connsiteX111" fmla="*/ 5670034 w 8114427"/>
              <a:gd name="connsiteY111" fmla="*/ 1957242 h 5376282"/>
              <a:gd name="connsiteX112" fmla="*/ 5735776 w 8114427"/>
              <a:gd name="connsiteY112" fmla="*/ 1819783 h 5376282"/>
              <a:gd name="connsiteX113" fmla="*/ 5753705 w 8114427"/>
              <a:gd name="connsiteY113" fmla="*/ 1813807 h 5376282"/>
              <a:gd name="connsiteX114" fmla="*/ 5843352 w 8114427"/>
              <a:gd name="connsiteY114" fmla="*/ 1795877 h 5376282"/>
              <a:gd name="connsiteX115" fmla="*/ 5855305 w 8114427"/>
              <a:gd name="connsiteY115" fmla="*/ 1795877 h 5376282"/>
              <a:gd name="connsiteX116" fmla="*/ 5879210 w 8114427"/>
              <a:gd name="connsiteY116" fmla="*/ 1765996 h 5376282"/>
              <a:gd name="connsiteX117" fmla="*/ 6070456 w 8114427"/>
              <a:gd name="connsiteY117" fmla="*/ 1789901 h 5376282"/>
              <a:gd name="connsiteX118" fmla="*/ 6219869 w 8114427"/>
              <a:gd name="connsiteY118" fmla="*/ 1807830 h 5376282"/>
              <a:gd name="connsiteX119" fmla="*/ 6291586 w 8114427"/>
              <a:gd name="connsiteY119" fmla="*/ 1849666 h 5376282"/>
              <a:gd name="connsiteX120" fmla="*/ 6327444 w 8114427"/>
              <a:gd name="connsiteY120" fmla="*/ 1897477 h 5376282"/>
              <a:gd name="connsiteX121" fmla="*/ 6333421 w 8114427"/>
              <a:gd name="connsiteY121" fmla="*/ 1939313 h 5376282"/>
              <a:gd name="connsiteX122" fmla="*/ 6423067 w 8114427"/>
              <a:gd name="connsiteY122" fmla="*/ 1951266 h 5376282"/>
              <a:gd name="connsiteX123" fmla="*/ 6452950 w 8114427"/>
              <a:gd name="connsiteY123" fmla="*/ 2017007 h 5376282"/>
              <a:gd name="connsiteX124" fmla="*/ 6512713 w 8114427"/>
              <a:gd name="connsiteY124" fmla="*/ 2046889 h 5376282"/>
              <a:gd name="connsiteX125" fmla="*/ 6584431 w 8114427"/>
              <a:gd name="connsiteY125" fmla="*/ 2118606 h 5376282"/>
              <a:gd name="connsiteX126" fmla="*/ 6620289 w 8114427"/>
              <a:gd name="connsiteY126" fmla="*/ 2256065 h 5376282"/>
              <a:gd name="connsiteX127" fmla="*/ 6703960 w 8114427"/>
              <a:gd name="connsiteY127" fmla="*/ 2381572 h 5376282"/>
              <a:gd name="connsiteX128" fmla="*/ 6745795 w 8114427"/>
              <a:gd name="connsiteY128" fmla="*/ 2501101 h 5376282"/>
              <a:gd name="connsiteX129" fmla="*/ 6829465 w 8114427"/>
              <a:gd name="connsiteY129" fmla="*/ 2560866 h 5376282"/>
              <a:gd name="connsiteX130" fmla="*/ 6889229 w 8114427"/>
              <a:gd name="connsiteY130" fmla="*/ 2650512 h 5376282"/>
              <a:gd name="connsiteX131" fmla="*/ 6948993 w 8114427"/>
              <a:gd name="connsiteY131" fmla="*/ 2758089 h 5376282"/>
              <a:gd name="connsiteX132" fmla="*/ 6996805 w 8114427"/>
              <a:gd name="connsiteY132" fmla="*/ 2805900 h 5376282"/>
              <a:gd name="connsiteX133" fmla="*/ 7068521 w 8114427"/>
              <a:gd name="connsiteY133" fmla="*/ 2829806 h 5376282"/>
              <a:gd name="connsiteX134" fmla="*/ 7080473 w 8114427"/>
              <a:gd name="connsiteY134" fmla="*/ 2907501 h 5376282"/>
              <a:gd name="connsiteX135" fmla="*/ 7086450 w 8114427"/>
              <a:gd name="connsiteY135" fmla="*/ 2979218 h 5376282"/>
              <a:gd name="connsiteX136" fmla="*/ 7104378 w 8114427"/>
              <a:gd name="connsiteY136" fmla="*/ 3080819 h 5376282"/>
              <a:gd name="connsiteX137" fmla="*/ 7146214 w 8114427"/>
              <a:gd name="connsiteY137" fmla="*/ 3182419 h 5376282"/>
              <a:gd name="connsiteX138" fmla="*/ 7176095 w 8114427"/>
              <a:gd name="connsiteY138" fmla="*/ 3194372 h 5376282"/>
              <a:gd name="connsiteX139" fmla="*/ 7200002 w 8114427"/>
              <a:gd name="connsiteY139" fmla="*/ 3260112 h 5376282"/>
              <a:gd name="connsiteX140" fmla="*/ 7277694 w 8114427"/>
              <a:gd name="connsiteY140" fmla="*/ 3361711 h 5376282"/>
              <a:gd name="connsiteX141" fmla="*/ 7385271 w 8114427"/>
              <a:gd name="connsiteY141" fmla="*/ 3391593 h 5376282"/>
              <a:gd name="connsiteX142" fmla="*/ 7451012 w 8114427"/>
              <a:gd name="connsiteY142" fmla="*/ 3445381 h 5376282"/>
              <a:gd name="connsiteX143" fmla="*/ 7558588 w 8114427"/>
              <a:gd name="connsiteY143" fmla="*/ 3451357 h 5376282"/>
              <a:gd name="connsiteX144" fmla="*/ 7630305 w 8114427"/>
              <a:gd name="connsiteY144" fmla="*/ 3517097 h 5376282"/>
              <a:gd name="connsiteX145" fmla="*/ 7702023 w 8114427"/>
              <a:gd name="connsiteY145" fmla="*/ 3546980 h 5376282"/>
              <a:gd name="connsiteX146" fmla="*/ 7857410 w 8114427"/>
              <a:gd name="connsiteY146" fmla="*/ 3535026 h 5376282"/>
              <a:gd name="connsiteX147" fmla="*/ 7970962 w 8114427"/>
              <a:gd name="connsiteY147" fmla="*/ 3588814 h 5376282"/>
              <a:gd name="connsiteX148" fmla="*/ 8012796 w 8114427"/>
              <a:gd name="connsiteY148" fmla="*/ 3612720 h 5376282"/>
              <a:gd name="connsiteX149" fmla="*/ 8090490 w 8114427"/>
              <a:gd name="connsiteY149" fmla="*/ 3564909 h 5376282"/>
              <a:gd name="connsiteX150" fmla="*/ 8108418 w 8114427"/>
              <a:gd name="connsiteY150" fmla="*/ 3558932 h 5376282"/>
              <a:gd name="connsiteX151" fmla="*/ 8114394 w 8114427"/>
              <a:gd name="connsiteY151" fmla="*/ 3720296 h 5376282"/>
              <a:gd name="connsiteX152" fmla="*/ 8030724 w 8114427"/>
              <a:gd name="connsiteY152" fmla="*/ 3893614 h 5376282"/>
              <a:gd name="connsiteX153" fmla="*/ 7970960 w 8114427"/>
              <a:gd name="connsiteY153" fmla="*/ 4054978 h 5376282"/>
              <a:gd name="connsiteX154" fmla="*/ 7929124 w 8114427"/>
              <a:gd name="connsiteY154" fmla="*/ 4365754 h 5376282"/>
              <a:gd name="connsiteX155" fmla="*/ 7911195 w 8114427"/>
              <a:gd name="connsiteY155" fmla="*/ 4568954 h 5376282"/>
              <a:gd name="connsiteX156" fmla="*/ 7917171 w 8114427"/>
              <a:gd name="connsiteY156" fmla="*/ 4736295 h 5376282"/>
              <a:gd name="connsiteX157" fmla="*/ 7917171 w 8114427"/>
              <a:gd name="connsiteY157" fmla="*/ 4867777 h 5376282"/>
              <a:gd name="connsiteX158" fmla="*/ 7929124 w 8114427"/>
              <a:gd name="connsiteY158" fmla="*/ 5029141 h 5376282"/>
              <a:gd name="connsiteX159" fmla="*/ 7893266 w 8114427"/>
              <a:gd name="connsiteY159" fmla="*/ 5166599 h 5376282"/>
              <a:gd name="connsiteX160" fmla="*/ 7905219 w 8114427"/>
              <a:gd name="connsiteY160" fmla="*/ 5280152 h 5376282"/>
              <a:gd name="connsiteX161" fmla="*/ 7935101 w 8114427"/>
              <a:gd name="connsiteY161" fmla="*/ 5369799 h 5376282"/>
              <a:gd name="connsiteX162" fmla="*/ 7911195 w 8114427"/>
              <a:gd name="connsiteY162" fmla="*/ 5369798 h 5376282"/>
              <a:gd name="connsiteX163" fmla="*/ 7815571 w 8114427"/>
              <a:gd name="connsiteY163" fmla="*/ 5327962 h 5376282"/>
              <a:gd name="connsiteX164" fmla="*/ 7725924 w 8114427"/>
              <a:gd name="connsiteY164" fmla="*/ 5286127 h 5376282"/>
              <a:gd name="connsiteX165" fmla="*/ 7678113 w 8114427"/>
              <a:gd name="connsiteY165" fmla="*/ 5292104 h 5376282"/>
              <a:gd name="connsiteX166" fmla="*/ 7546631 w 8114427"/>
              <a:gd name="connsiteY166" fmla="*/ 5298081 h 5376282"/>
              <a:gd name="connsiteX167" fmla="*/ 7474913 w 8114427"/>
              <a:gd name="connsiteY167" fmla="*/ 5310034 h 5376282"/>
              <a:gd name="connsiteX168" fmla="*/ 7445031 w 8114427"/>
              <a:gd name="connsiteY168" fmla="*/ 5339916 h 5376282"/>
              <a:gd name="connsiteX169" fmla="*/ 7259760 w 8114427"/>
              <a:gd name="connsiteY169" fmla="*/ 5298080 h 5376282"/>
              <a:gd name="connsiteX170" fmla="*/ 7214129 w 8114427"/>
              <a:gd name="connsiteY170" fmla="*/ 5192855 h 5376282"/>
              <a:gd name="connsiteX171" fmla="*/ 7179460 w 8114427"/>
              <a:gd name="connsiteY171" fmla="*/ 5214524 h 5376282"/>
              <a:gd name="connsiteX172" fmla="*/ 7144791 w 8114427"/>
              <a:gd name="connsiteY172" fmla="*/ 5179854 h 5376282"/>
              <a:gd name="connsiteX173" fmla="*/ 7127456 w 8114427"/>
              <a:gd name="connsiteY173" fmla="*/ 5218856 h 5376282"/>
              <a:gd name="connsiteX174" fmla="*/ 6915107 w 8114427"/>
              <a:gd name="connsiteY174" fmla="*/ 5145184 h 5376282"/>
              <a:gd name="connsiteX175" fmla="*/ 6893439 w 8114427"/>
              <a:gd name="connsiteY175" fmla="*/ 5097514 h 5376282"/>
              <a:gd name="connsiteX176" fmla="*/ 6941109 w 8114427"/>
              <a:gd name="connsiteY176" fmla="*/ 5054178 h 5376282"/>
              <a:gd name="connsiteX177" fmla="*/ 6906440 w 8114427"/>
              <a:gd name="connsiteY177" fmla="*/ 4976172 h 5376282"/>
              <a:gd name="connsiteX178" fmla="*/ 6863104 w 8114427"/>
              <a:gd name="connsiteY178" fmla="*/ 4980506 h 5376282"/>
              <a:gd name="connsiteX179" fmla="*/ 6880438 w 8114427"/>
              <a:gd name="connsiteY179" fmla="*/ 4928502 h 5376282"/>
              <a:gd name="connsiteX180" fmla="*/ 6780764 w 8114427"/>
              <a:gd name="connsiteY180" fmla="*/ 4928502 h 5376282"/>
              <a:gd name="connsiteX181" fmla="*/ 6750429 w 8114427"/>
              <a:gd name="connsiteY181" fmla="*/ 4958837 h 5376282"/>
              <a:gd name="connsiteX182" fmla="*/ 6715759 w 8114427"/>
              <a:gd name="connsiteY182" fmla="*/ 4950170 h 5376282"/>
              <a:gd name="connsiteX183" fmla="*/ 6702758 w 8114427"/>
              <a:gd name="connsiteY183" fmla="*/ 4915501 h 5376282"/>
              <a:gd name="connsiteX184" fmla="*/ 6698424 w 8114427"/>
              <a:gd name="connsiteY184" fmla="*/ 4824495 h 5376282"/>
              <a:gd name="connsiteX185" fmla="*/ 6681090 w 8114427"/>
              <a:gd name="connsiteY185" fmla="*/ 4729155 h 5376282"/>
              <a:gd name="connsiteX186" fmla="*/ 6685423 w 8114427"/>
              <a:gd name="connsiteY186" fmla="*/ 4659816 h 5376282"/>
              <a:gd name="connsiteX187" fmla="*/ 6620418 w 8114427"/>
              <a:gd name="connsiteY187" fmla="*/ 4573142 h 5376282"/>
              <a:gd name="connsiteX188" fmla="*/ 6624753 w 8114427"/>
              <a:gd name="connsiteY188" fmla="*/ 4425798 h 5376282"/>
              <a:gd name="connsiteX189" fmla="*/ 6529412 w 8114427"/>
              <a:gd name="connsiteY189" fmla="*/ 4304457 h 5376282"/>
              <a:gd name="connsiteX190" fmla="*/ 6494743 w 8114427"/>
              <a:gd name="connsiteY190" fmla="*/ 4261120 h 5376282"/>
              <a:gd name="connsiteX191" fmla="*/ 6438406 w 8114427"/>
              <a:gd name="connsiteY191" fmla="*/ 4274121 h 5376282"/>
              <a:gd name="connsiteX192" fmla="*/ 6395069 w 8114427"/>
              <a:gd name="connsiteY192" fmla="*/ 4252453 h 5376282"/>
              <a:gd name="connsiteX193" fmla="*/ 6356067 w 8114427"/>
              <a:gd name="connsiteY193" fmla="*/ 4174447 h 5376282"/>
              <a:gd name="connsiteX194" fmla="*/ 6299729 w 8114427"/>
              <a:gd name="connsiteY194" fmla="*/ 4183114 h 5376282"/>
              <a:gd name="connsiteX195" fmla="*/ 6243391 w 8114427"/>
              <a:gd name="connsiteY195" fmla="*/ 4204783 h 5376282"/>
              <a:gd name="connsiteX196" fmla="*/ 6165385 w 8114427"/>
              <a:gd name="connsiteY196" fmla="*/ 4209116 h 5376282"/>
              <a:gd name="connsiteX197" fmla="*/ 6161052 w 8114427"/>
              <a:gd name="connsiteY197" fmla="*/ 4174447 h 5376282"/>
              <a:gd name="connsiteX198" fmla="*/ 6182721 w 8114427"/>
              <a:gd name="connsiteY198" fmla="*/ 4165779 h 5376282"/>
              <a:gd name="connsiteX199" fmla="*/ 6139384 w 8114427"/>
              <a:gd name="connsiteY199" fmla="*/ 4126776 h 5376282"/>
              <a:gd name="connsiteX200" fmla="*/ 6100381 w 8114427"/>
              <a:gd name="connsiteY200" fmla="*/ 4113776 h 5376282"/>
              <a:gd name="connsiteX201" fmla="*/ 6018041 w 8114427"/>
              <a:gd name="connsiteY201" fmla="*/ 4035770 h 5376282"/>
              <a:gd name="connsiteX202" fmla="*/ 5840362 w 8114427"/>
              <a:gd name="connsiteY202" fmla="*/ 4014102 h 5376282"/>
              <a:gd name="connsiteX203" fmla="*/ 5788357 w 8114427"/>
              <a:gd name="connsiteY203" fmla="*/ 4027103 h 5376282"/>
              <a:gd name="connsiteX204" fmla="*/ 5736354 w 8114427"/>
              <a:gd name="connsiteY204" fmla="*/ 4035771 h 5376282"/>
              <a:gd name="connsiteX205" fmla="*/ 5745022 w 8114427"/>
              <a:gd name="connsiteY205" fmla="*/ 4079107 h 5376282"/>
              <a:gd name="connsiteX206" fmla="*/ 5801360 w 8114427"/>
              <a:gd name="connsiteY206" fmla="*/ 4157112 h 5376282"/>
              <a:gd name="connsiteX207" fmla="*/ 5801359 w 8114427"/>
              <a:gd name="connsiteY207" fmla="*/ 4339126 h 5376282"/>
              <a:gd name="connsiteX208" fmla="*/ 5675683 w 8114427"/>
              <a:gd name="connsiteY208" fmla="*/ 4365128 h 5376282"/>
              <a:gd name="connsiteX209" fmla="*/ 5558675 w 8114427"/>
              <a:gd name="connsiteY209" fmla="*/ 4352126 h 5376282"/>
              <a:gd name="connsiteX210" fmla="*/ 5467668 w 8114427"/>
              <a:gd name="connsiteY210" fmla="*/ 4330458 h 5376282"/>
              <a:gd name="connsiteX211" fmla="*/ 5406997 w 8114427"/>
              <a:gd name="connsiteY211" fmla="*/ 4352127 h 5376282"/>
              <a:gd name="connsiteX212" fmla="*/ 5359327 w 8114427"/>
              <a:gd name="connsiteY212" fmla="*/ 4399797 h 5376282"/>
              <a:gd name="connsiteX213" fmla="*/ 5298656 w 8114427"/>
              <a:gd name="connsiteY213" fmla="*/ 4443134 h 5376282"/>
              <a:gd name="connsiteX214" fmla="*/ 5272654 w 8114427"/>
              <a:gd name="connsiteY214" fmla="*/ 4486469 h 5376282"/>
              <a:gd name="connsiteX215" fmla="*/ 5198982 w 8114427"/>
              <a:gd name="connsiteY215" fmla="*/ 4521139 h 5376282"/>
              <a:gd name="connsiteX216" fmla="*/ 5203315 w 8114427"/>
              <a:gd name="connsiteY216" fmla="*/ 4577477 h 5376282"/>
              <a:gd name="connsiteX217" fmla="*/ 5185981 w 8114427"/>
              <a:gd name="connsiteY217" fmla="*/ 4616479 h 5376282"/>
              <a:gd name="connsiteX218" fmla="*/ 5190315 w 8114427"/>
              <a:gd name="connsiteY218" fmla="*/ 4677150 h 5376282"/>
              <a:gd name="connsiteX219" fmla="*/ 5216316 w 8114427"/>
              <a:gd name="connsiteY219" fmla="*/ 4737821 h 5376282"/>
              <a:gd name="connsiteX220" fmla="*/ 5164312 w 8114427"/>
              <a:gd name="connsiteY220" fmla="*/ 4733488 h 5376282"/>
              <a:gd name="connsiteX221" fmla="*/ 5138311 w 8114427"/>
              <a:gd name="connsiteY221" fmla="*/ 4776824 h 5376282"/>
              <a:gd name="connsiteX222" fmla="*/ 5073306 w 8114427"/>
              <a:gd name="connsiteY222" fmla="*/ 4824494 h 5376282"/>
              <a:gd name="connsiteX223" fmla="*/ 5073306 w 8114427"/>
              <a:gd name="connsiteY223" fmla="*/ 4941503 h 5376282"/>
              <a:gd name="connsiteX224" fmla="*/ 5042970 w 8114427"/>
              <a:gd name="connsiteY224" fmla="*/ 4971838 h 5376282"/>
              <a:gd name="connsiteX225" fmla="*/ 5016969 w 8114427"/>
              <a:gd name="connsiteY225" fmla="*/ 5231857 h 5376282"/>
              <a:gd name="connsiteX226" fmla="*/ 4973633 w 8114427"/>
              <a:gd name="connsiteY226" fmla="*/ 5366201 h 5376282"/>
              <a:gd name="connsiteX227" fmla="*/ 4947631 w 8114427"/>
              <a:gd name="connsiteY227" fmla="*/ 5309863 h 5376282"/>
              <a:gd name="connsiteX228" fmla="*/ 4886959 w 8114427"/>
              <a:gd name="connsiteY228" fmla="*/ 5318530 h 5376282"/>
              <a:gd name="connsiteX229" fmla="*/ 4808953 w 8114427"/>
              <a:gd name="connsiteY229" fmla="*/ 5288195 h 5376282"/>
              <a:gd name="connsiteX230" fmla="*/ 4813287 w 8114427"/>
              <a:gd name="connsiteY230" fmla="*/ 5223190 h 5376282"/>
              <a:gd name="connsiteX231" fmla="*/ 4765617 w 8114427"/>
              <a:gd name="connsiteY231" fmla="*/ 5205855 h 5376282"/>
              <a:gd name="connsiteX232" fmla="*/ 4665944 w 8114427"/>
              <a:gd name="connsiteY232" fmla="*/ 5249192 h 5376282"/>
              <a:gd name="connsiteX233" fmla="*/ 4657276 w 8114427"/>
              <a:gd name="connsiteY233" fmla="*/ 5197189 h 5376282"/>
              <a:gd name="connsiteX234" fmla="*/ 4700612 w 8114427"/>
              <a:gd name="connsiteY234" fmla="*/ 5136518 h 5376282"/>
              <a:gd name="connsiteX235" fmla="*/ 4665943 w 8114427"/>
              <a:gd name="connsiteY235" fmla="*/ 5062846 h 5376282"/>
              <a:gd name="connsiteX236" fmla="*/ 4587937 w 8114427"/>
              <a:gd name="connsiteY236" fmla="*/ 5015175 h 5376282"/>
              <a:gd name="connsiteX237" fmla="*/ 4488263 w 8114427"/>
              <a:gd name="connsiteY237" fmla="*/ 5006508 h 5376282"/>
              <a:gd name="connsiteX238" fmla="*/ 4457927 w 8114427"/>
              <a:gd name="connsiteY238" fmla="*/ 5015175 h 5376282"/>
              <a:gd name="connsiteX239" fmla="*/ 4462261 w 8114427"/>
              <a:gd name="connsiteY239" fmla="*/ 5067178 h 5376282"/>
              <a:gd name="connsiteX240" fmla="*/ 4388589 w 8114427"/>
              <a:gd name="connsiteY240" fmla="*/ 5114849 h 5376282"/>
              <a:gd name="connsiteX241" fmla="*/ 4462261 w 8114427"/>
              <a:gd name="connsiteY241" fmla="*/ 5266528 h 5376282"/>
              <a:gd name="connsiteX242" fmla="*/ 4405924 w 8114427"/>
              <a:gd name="connsiteY242" fmla="*/ 5266528 h 5376282"/>
              <a:gd name="connsiteX243" fmla="*/ 4384256 w 8114427"/>
              <a:gd name="connsiteY243" fmla="*/ 5262193 h 5376282"/>
              <a:gd name="connsiteX244" fmla="*/ 4349588 w 8114427"/>
              <a:gd name="connsiteY244" fmla="*/ 5262193 h 5376282"/>
              <a:gd name="connsiteX245" fmla="*/ 4340919 w 8114427"/>
              <a:gd name="connsiteY245" fmla="*/ 5270860 h 5376282"/>
              <a:gd name="connsiteX246" fmla="*/ 4210910 w 8114427"/>
              <a:gd name="connsiteY246" fmla="*/ 5097514 h 5376282"/>
              <a:gd name="connsiteX247" fmla="*/ 4059232 w 8114427"/>
              <a:gd name="connsiteY247" fmla="*/ 4915502 h 5376282"/>
              <a:gd name="connsiteX248" fmla="*/ 4033230 w 8114427"/>
              <a:gd name="connsiteY248" fmla="*/ 4919835 h 5376282"/>
              <a:gd name="connsiteX249" fmla="*/ 3985560 w 8114427"/>
              <a:gd name="connsiteY249" fmla="*/ 4798492 h 5376282"/>
              <a:gd name="connsiteX250" fmla="*/ 3881553 w 8114427"/>
              <a:gd name="connsiteY250" fmla="*/ 4690151 h 5376282"/>
              <a:gd name="connsiteX251" fmla="*/ 3838216 w 8114427"/>
              <a:gd name="connsiteY251" fmla="*/ 4586143 h 5376282"/>
              <a:gd name="connsiteX252" fmla="*/ 3755877 w 8114427"/>
              <a:gd name="connsiteY252" fmla="*/ 4490803 h 5376282"/>
              <a:gd name="connsiteX253" fmla="*/ 3569530 w 8114427"/>
              <a:gd name="connsiteY253" fmla="*/ 4334792 h 5376282"/>
              <a:gd name="connsiteX254" fmla="*/ 3465522 w 8114427"/>
              <a:gd name="connsiteY254" fmla="*/ 4243785 h 5376282"/>
              <a:gd name="connsiteX255" fmla="*/ 3391850 w 8114427"/>
              <a:gd name="connsiteY255" fmla="*/ 4161446 h 5376282"/>
              <a:gd name="connsiteX256" fmla="*/ 3365848 w 8114427"/>
              <a:gd name="connsiteY256" fmla="*/ 4096441 h 5376282"/>
              <a:gd name="connsiteX257" fmla="*/ 3296510 w 8114427"/>
              <a:gd name="connsiteY257" fmla="*/ 4035770 h 5376282"/>
              <a:gd name="connsiteX258" fmla="*/ 3279175 w 8114427"/>
              <a:gd name="connsiteY258" fmla="*/ 3966432 h 5376282"/>
              <a:gd name="connsiteX259" fmla="*/ 3248839 w 8114427"/>
              <a:gd name="connsiteY259" fmla="*/ 3936096 h 5376282"/>
              <a:gd name="connsiteX260" fmla="*/ 3240172 w 8114427"/>
              <a:gd name="connsiteY260" fmla="*/ 3905760 h 5376282"/>
              <a:gd name="connsiteX261" fmla="*/ 3114497 w 8114427"/>
              <a:gd name="connsiteY261" fmla="*/ 3797419 h 5376282"/>
              <a:gd name="connsiteX262" fmla="*/ 2980153 w 8114427"/>
              <a:gd name="connsiteY262" fmla="*/ 3758416 h 5376282"/>
              <a:gd name="connsiteX263" fmla="*/ 2923815 w 8114427"/>
              <a:gd name="connsiteY263" fmla="*/ 3697746 h 5376282"/>
              <a:gd name="connsiteX264" fmla="*/ 2867480 w 8114427"/>
              <a:gd name="connsiteY264" fmla="*/ 3650075 h 5376282"/>
              <a:gd name="connsiteX265" fmla="*/ 2806810 w 8114427"/>
              <a:gd name="connsiteY265" fmla="*/ 3637074 h 5376282"/>
              <a:gd name="connsiteX266" fmla="*/ 2798142 w 8114427"/>
              <a:gd name="connsiteY266" fmla="*/ 3524399 h 5376282"/>
              <a:gd name="connsiteX267" fmla="*/ 2798143 w 8114427"/>
              <a:gd name="connsiteY267" fmla="*/ 3463728 h 5376282"/>
              <a:gd name="connsiteX268" fmla="*/ 2884816 w 8114427"/>
              <a:gd name="connsiteY268" fmla="*/ 3351053 h 5376282"/>
              <a:gd name="connsiteX269" fmla="*/ 2880504 w 8114427"/>
              <a:gd name="connsiteY269" fmla="*/ 3250100 h 5376282"/>
              <a:gd name="connsiteX270" fmla="*/ 2810649 w 8114427"/>
              <a:gd name="connsiteY270" fmla="*/ 3120674 h 5376282"/>
              <a:gd name="connsiteX271" fmla="*/ 2719113 w 8114427"/>
              <a:gd name="connsiteY271" fmla="*/ 3110284 h 5376282"/>
              <a:gd name="connsiteX272" fmla="*/ 2659973 w 8114427"/>
              <a:gd name="connsiteY272" fmla="*/ 3080958 h 5376282"/>
              <a:gd name="connsiteX0" fmla="*/ 2707571 w 8114427"/>
              <a:gd name="connsiteY0" fmla="*/ 4741629 h 5376282"/>
              <a:gd name="connsiteX1" fmla="*/ 2705693 w 8114427"/>
              <a:gd name="connsiteY1" fmla="*/ 4749738 h 5376282"/>
              <a:gd name="connsiteX2" fmla="*/ 2419943 w 8114427"/>
              <a:gd name="connsiteY2" fmla="*/ 4933094 h 5376282"/>
              <a:gd name="connsiteX3" fmla="*/ 2329455 w 8114427"/>
              <a:gd name="connsiteY3" fmla="*/ 4642582 h 5376282"/>
              <a:gd name="connsiteX4" fmla="*/ 2053231 w 8114427"/>
              <a:gd name="connsiteY4" fmla="*/ 4342544 h 5376282"/>
              <a:gd name="connsiteX5" fmla="*/ 1888925 w 8114427"/>
              <a:gd name="connsiteY5" fmla="*/ 4209194 h 5376282"/>
              <a:gd name="connsiteX6" fmla="*/ 1779387 w 8114427"/>
              <a:gd name="connsiteY6" fmla="*/ 4059175 h 5376282"/>
              <a:gd name="connsiteX7" fmla="*/ 1703188 w 8114427"/>
              <a:gd name="connsiteY7" fmla="*/ 4056794 h 5376282"/>
              <a:gd name="connsiteX8" fmla="*/ 1646037 w 8114427"/>
              <a:gd name="connsiteY8" fmla="*/ 3937731 h 5376282"/>
              <a:gd name="connsiteX9" fmla="*/ 1524594 w 8114427"/>
              <a:gd name="connsiteY9" fmla="*/ 3906776 h 5376282"/>
              <a:gd name="connsiteX10" fmla="*/ 1450773 w 8114427"/>
              <a:gd name="connsiteY10" fmla="*/ 3161445 h 5376282"/>
              <a:gd name="connsiteX11" fmla="*/ 1300755 w 8114427"/>
              <a:gd name="connsiteY11" fmla="*/ 3020950 h 5376282"/>
              <a:gd name="connsiteX12" fmla="*/ 1222175 w 8114427"/>
              <a:gd name="connsiteY12" fmla="*/ 2947132 h 5376282"/>
              <a:gd name="connsiteX13" fmla="*/ 1286468 w 8114427"/>
              <a:gd name="connsiteY13" fmla="*/ 2849501 h 5376282"/>
              <a:gd name="connsiteX14" fmla="*/ 1117399 w 8114427"/>
              <a:gd name="connsiteY14" fmla="*/ 2882837 h 5376282"/>
              <a:gd name="connsiteX15" fmla="*/ 1048343 w 8114427"/>
              <a:gd name="connsiteY15" fmla="*/ 2916176 h 5376282"/>
              <a:gd name="connsiteX16" fmla="*/ 903086 w 8114427"/>
              <a:gd name="connsiteY16" fmla="*/ 2778063 h 5376282"/>
              <a:gd name="connsiteX17" fmla="*/ 845937 w 8114427"/>
              <a:gd name="connsiteY17" fmla="*/ 2687575 h 5376282"/>
              <a:gd name="connsiteX18" fmla="*/ 714968 w 8114427"/>
              <a:gd name="connsiteY18" fmla="*/ 2630426 h 5376282"/>
              <a:gd name="connsiteX19" fmla="*/ 703062 w 8114427"/>
              <a:gd name="connsiteY19" fmla="*/ 2544701 h 5376282"/>
              <a:gd name="connsiteX20" fmla="*/ 598286 w 8114427"/>
              <a:gd name="connsiteY20" fmla="*/ 2423257 h 5376282"/>
              <a:gd name="connsiteX21" fmla="*/ 476843 w 8114427"/>
              <a:gd name="connsiteY21" fmla="*/ 2287526 h 5376282"/>
              <a:gd name="connsiteX22" fmla="*/ 622100 w 8114427"/>
              <a:gd name="connsiteY22" fmla="*/ 2330388 h 5376282"/>
              <a:gd name="connsiteX23" fmla="*/ 719731 w 8114427"/>
              <a:gd name="connsiteY23" fmla="*/ 2366107 h 5376282"/>
              <a:gd name="connsiteX24" fmla="*/ 829268 w 8114427"/>
              <a:gd name="connsiteY24" fmla="*/ 2330388 h 5376282"/>
              <a:gd name="connsiteX25" fmla="*/ 933092 w 8114427"/>
              <a:gd name="connsiteY25" fmla="*/ 2462308 h 5376282"/>
              <a:gd name="connsiteX26" fmla="*/ 979286 w 8114427"/>
              <a:gd name="connsiteY26" fmla="*/ 2406588 h 5376282"/>
              <a:gd name="connsiteX27" fmla="*/ 895943 w 8114427"/>
              <a:gd name="connsiteY27" fmla="*/ 2383251 h 5376282"/>
              <a:gd name="connsiteX28" fmla="*/ 897848 w 8114427"/>
              <a:gd name="connsiteY28" fmla="*/ 2294669 h 5376282"/>
              <a:gd name="connsiteX29" fmla="*/ 953093 w 8114427"/>
              <a:gd name="connsiteY29" fmla="*/ 2040828 h 5376282"/>
              <a:gd name="connsiteX30" fmla="*/ 882262 w 8114427"/>
              <a:gd name="connsiteY30" fmla="*/ 1952938 h 5376282"/>
              <a:gd name="connsiteX31" fmla="*/ 819649 w 8114427"/>
              <a:gd name="connsiteY31" fmla="*/ 1842296 h 5376282"/>
              <a:gd name="connsiteX32" fmla="*/ 724892 w 8114427"/>
              <a:gd name="connsiteY32" fmla="*/ 1694990 h 5376282"/>
              <a:gd name="connsiteX33" fmla="*/ 582758 w 8114427"/>
              <a:gd name="connsiteY33" fmla="*/ 1570351 h 5376282"/>
              <a:gd name="connsiteX34" fmla="*/ 490044 w 8114427"/>
              <a:gd name="connsiteY34" fmla="*/ 1461969 h 5376282"/>
              <a:gd name="connsiteX35" fmla="*/ 398787 w 8114427"/>
              <a:gd name="connsiteY35" fmla="*/ 1377494 h 5376282"/>
              <a:gd name="connsiteX36" fmla="*/ 373643 w 8114427"/>
              <a:gd name="connsiteY36" fmla="*/ 1258831 h 5376282"/>
              <a:gd name="connsiteX37" fmla="*/ 379402 w 8114427"/>
              <a:gd name="connsiteY37" fmla="*/ 1151904 h 5376282"/>
              <a:gd name="connsiteX38" fmla="*/ 343327 w 8114427"/>
              <a:gd name="connsiteY38" fmla="*/ 1054238 h 5376282"/>
              <a:gd name="connsiteX39" fmla="*/ 302947 w 8114427"/>
              <a:gd name="connsiteY39" fmla="*/ 996082 h 5376282"/>
              <a:gd name="connsiteX40" fmla="*/ 307902 w 8114427"/>
              <a:gd name="connsiteY40" fmla="*/ 860731 h 5376282"/>
              <a:gd name="connsiteX41" fmla="*/ 218162 w 8114427"/>
              <a:gd name="connsiteY41" fmla="*/ 767429 h 5376282"/>
              <a:gd name="connsiteX42" fmla="*/ 238786 w 8114427"/>
              <a:gd name="connsiteY42" fmla="*/ 673694 h 5376282"/>
              <a:gd name="connsiteX43" fmla="*/ 131859 w 8114427"/>
              <a:gd name="connsiteY43" fmla="*/ 414074 h 5376282"/>
              <a:gd name="connsiteX44" fmla="*/ 179454 w 8114427"/>
              <a:gd name="connsiteY44" fmla="*/ 360503 h 5376282"/>
              <a:gd name="connsiteX45" fmla="*/ 91696 w 8114427"/>
              <a:gd name="connsiteY45" fmla="*/ 241499 h 5376282"/>
              <a:gd name="connsiteX46" fmla="*/ 44535 w 8114427"/>
              <a:gd name="connsiteY46" fmla="*/ 106364 h 5376282"/>
              <a:gd name="connsiteX47" fmla="*/ 73903 w 8114427"/>
              <a:gd name="connsiteY47" fmla="*/ 3029 h 5376282"/>
              <a:gd name="connsiteX48" fmla="*/ 914999 w 8114427"/>
              <a:gd name="connsiteY48" fmla="*/ 32694 h 5376282"/>
              <a:gd name="connsiteX49" fmla="*/ 985387 w 8114427"/>
              <a:gd name="connsiteY49" fmla="*/ 86035 h 5376282"/>
              <a:gd name="connsiteX50" fmla="*/ 1040724 w 8114427"/>
              <a:gd name="connsiteY50" fmla="*/ 212028 h 5376282"/>
              <a:gd name="connsiteX51" fmla="*/ 2217091 w 8114427"/>
              <a:gd name="connsiteY51" fmla="*/ 808490 h 5376282"/>
              <a:gd name="connsiteX52" fmla="*/ 2789562 w 8114427"/>
              <a:gd name="connsiteY52" fmla="*/ 907056 h 5376282"/>
              <a:gd name="connsiteX53" fmla="*/ 3280035 w 8114427"/>
              <a:gd name="connsiteY53" fmla="*/ 953195 h 5376282"/>
              <a:gd name="connsiteX54" fmla="*/ 3494599 w 8114427"/>
              <a:gd name="connsiteY54" fmla="*/ 977101 h 5376282"/>
              <a:gd name="connsiteX55" fmla="*/ 3506552 w 8114427"/>
              <a:gd name="connsiteY55" fmla="*/ 977101 h 5376282"/>
              <a:gd name="connsiteX56" fmla="*/ 3518505 w 8114427"/>
              <a:gd name="connsiteY56" fmla="*/ 779877 h 5376282"/>
              <a:gd name="connsiteX57" fmla="*/ 3518505 w 8114427"/>
              <a:gd name="connsiteY57" fmla="*/ 773901 h 5376282"/>
              <a:gd name="connsiteX58" fmla="*/ 3655964 w 8114427"/>
              <a:gd name="connsiteY58" fmla="*/ 773901 h 5376282"/>
              <a:gd name="connsiteX59" fmla="*/ 4205799 w 8114427"/>
              <a:gd name="connsiteY59" fmla="*/ 821713 h 5376282"/>
              <a:gd name="connsiteX60" fmla="*/ 4241658 w 8114427"/>
              <a:gd name="connsiteY60" fmla="*/ 821713 h 5376282"/>
              <a:gd name="connsiteX61" fmla="*/ 4271540 w 8114427"/>
              <a:gd name="connsiteY61" fmla="*/ 851595 h 5376282"/>
              <a:gd name="connsiteX62" fmla="*/ 4295446 w 8114427"/>
              <a:gd name="connsiteY62" fmla="*/ 905383 h 5376282"/>
              <a:gd name="connsiteX63" fmla="*/ 4301423 w 8114427"/>
              <a:gd name="connsiteY63" fmla="*/ 953195 h 5376282"/>
              <a:gd name="connsiteX64" fmla="*/ 4343258 w 8114427"/>
              <a:gd name="connsiteY64" fmla="*/ 1001007 h 5376282"/>
              <a:gd name="connsiteX65" fmla="*/ 4408999 w 8114427"/>
              <a:gd name="connsiteY65" fmla="*/ 1012960 h 5376282"/>
              <a:gd name="connsiteX66" fmla="*/ 4462787 w 8114427"/>
              <a:gd name="connsiteY66" fmla="*/ 1060772 h 5376282"/>
              <a:gd name="connsiteX67" fmla="*/ 4504623 w 8114427"/>
              <a:gd name="connsiteY67" fmla="*/ 1114560 h 5376282"/>
              <a:gd name="connsiteX68" fmla="*/ 4558411 w 8114427"/>
              <a:gd name="connsiteY68" fmla="*/ 1168348 h 5376282"/>
              <a:gd name="connsiteX69" fmla="*/ 4576340 w 8114427"/>
              <a:gd name="connsiteY69" fmla="*/ 1198230 h 5376282"/>
              <a:gd name="connsiteX70" fmla="*/ 4630129 w 8114427"/>
              <a:gd name="connsiteY70" fmla="*/ 1246042 h 5376282"/>
              <a:gd name="connsiteX71" fmla="*/ 4683917 w 8114427"/>
              <a:gd name="connsiteY71" fmla="*/ 1293854 h 5376282"/>
              <a:gd name="connsiteX72" fmla="*/ 4689893 w 8114427"/>
              <a:gd name="connsiteY72" fmla="*/ 1293854 h 5376282"/>
              <a:gd name="connsiteX73" fmla="*/ 4749658 w 8114427"/>
              <a:gd name="connsiteY73" fmla="*/ 1311783 h 5376282"/>
              <a:gd name="connsiteX74" fmla="*/ 4791493 w 8114427"/>
              <a:gd name="connsiteY74" fmla="*/ 1365572 h 5376282"/>
              <a:gd name="connsiteX75" fmla="*/ 4797470 w 8114427"/>
              <a:gd name="connsiteY75" fmla="*/ 1377524 h 5376282"/>
              <a:gd name="connsiteX76" fmla="*/ 4821376 w 8114427"/>
              <a:gd name="connsiteY76" fmla="*/ 1401430 h 5376282"/>
              <a:gd name="connsiteX77" fmla="*/ 4845281 w 8114427"/>
              <a:gd name="connsiteY77" fmla="*/ 1443266 h 5376282"/>
              <a:gd name="connsiteX78" fmla="*/ 4851258 w 8114427"/>
              <a:gd name="connsiteY78" fmla="*/ 1491077 h 5376282"/>
              <a:gd name="connsiteX79" fmla="*/ 4863211 w 8114427"/>
              <a:gd name="connsiteY79" fmla="*/ 1514983 h 5376282"/>
              <a:gd name="connsiteX80" fmla="*/ 4887117 w 8114427"/>
              <a:gd name="connsiteY80" fmla="*/ 1544866 h 5376282"/>
              <a:gd name="connsiteX81" fmla="*/ 4911023 w 8114427"/>
              <a:gd name="connsiteY81" fmla="*/ 1580724 h 5376282"/>
              <a:gd name="connsiteX82" fmla="*/ 4922976 w 8114427"/>
              <a:gd name="connsiteY82" fmla="*/ 1610607 h 5376282"/>
              <a:gd name="connsiteX83" fmla="*/ 4899070 w 8114427"/>
              <a:gd name="connsiteY83" fmla="*/ 1664395 h 5376282"/>
              <a:gd name="connsiteX84" fmla="*/ 4922976 w 8114427"/>
              <a:gd name="connsiteY84" fmla="*/ 1712207 h 5376282"/>
              <a:gd name="connsiteX85" fmla="*/ 4934929 w 8114427"/>
              <a:gd name="connsiteY85" fmla="*/ 1742089 h 5376282"/>
              <a:gd name="connsiteX86" fmla="*/ 4952858 w 8114427"/>
              <a:gd name="connsiteY86" fmla="*/ 1783924 h 5376282"/>
              <a:gd name="connsiteX87" fmla="*/ 4964811 w 8114427"/>
              <a:gd name="connsiteY87" fmla="*/ 1801854 h 5376282"/>
              <a:gd name="connsiteX88" fmla="*/ 4964811 w 8114427"/>
              <a:gd name="connsiteY88" fmla="*/ 1831736 h 5376282"/>
              <a:gd name="connsiteX89" fmla="*/ 5012623 w 8114427"/>
              <a:gd name="connsiteY89" fmla="*/ 1891501 h 5376282"/>
              <a:gd name="connsiteX90" fmla="*/ 5042505 w 8114427"/>
              <a:gd name="connsiteY90" fmla="*/ 1909430 h 5376282"/>
              <a:gd name="connsiteX91" fmla="*/ 5048481 w 8114427"/>
              <a:gd name="connsiteY91" fmla="*/ 1903454 h 5376282"/>
              <a:gd name="connsiteX92" fmla="*/ 5090317 w 8114427"/>
              <a:gd name="connsiteY92" fmla="*/ 1921383 h 5376282"/>
              <a:gd name="connsiteX93" fmla="*/ 5144105 w 8114427"/>
              <a:gd name="connsiteY93" fmla="*/ 1969195 h 5376282"/>
              <a:gd name="connsiteX94" fmla="*/ 5185940 w 8114427"/>
              <a:gd name="connsiteY94" fmla="*/ 2005054 h 5376282"/>
              <a:gd name="connsiteX95" fmla="*/ 5221799 w 8114427"/>
              <a:gd name="connsiteY95" fmla="*/ 2017007 h 5376282"/>
              <a:gd name="connsiteX96" fmla="*/ 5275587 w 8114427"/>
              <a:gd name="connsiteY96" fmla="*/ 2028960 h 5376282"/>
              <a:gd name="connsiteX97" fmla="*/ 5275587 w 8114427"/>
              <a:gd name="connsiteY97" fmla="*/ 2052866 h 5376282"/>
              <a:gd name="connsiteX98" fmla="*/ 5323399 w 8114427"/>
              <a:gd name="connsiteY98" fmla="*/ 2082748 h 5376282"/>
              <a:gd name="connsiteX99" fmla="*/ 5359258 w 8114427"/>
              <a:gd name="connsiteY99" fmla="*/ 2088724 h 5376282"/>
              <a:gd name="connsiteX100" fmla="*/ 5401093 w 8114427"/>
              <a:gd name="connsiteY100" fmla="*/ 2124583 h 5376282"/>
              <a:gd name="connsiteX101" fmla="*/ 5430976 w 8114427"/>
              <a:gd name="connsiteY101" fmla="*/ 2142513 h 5376282"/>
              <a:gd name="connsiteX102" fmla="*/ 5442929 w 8114427"/>
              <a:gd name="connsiteY102" fmla="*/ 2148489 h 5376282"/>
              <a:gd name="connsiteX103" fmla="*/ 5466834 w 8114427"/>
              <a:gd name="connsiteY103" fmla="*/ 2154466 h 5376282"/>
              <a:gd name="connsiteX104" fmla="*/ 5526599 w 8114427"/>
              <a:gd name="connsiteY104" fmla="*/ 2178372 h 5376282"/>
              <a:gd name="connsiteX105" fmla="*/ 5550505 w 8114427"/>
              <a:gd name="connsiteY105" fmla="*/ 2154466 h 5376282"/>
              <a:gd name="connsiteX106" fmla="*/ 5574411 w 8114427"/>
              <a:gd name="connsiteY106" fmla="*/ 2130560 h 5376282"/>
              <a:gd name="connsiteX107" fmla="*/ 5604293 w 8114427"/>
              <a:gd name="connsiteY107" fmla="*/ 2088724 h 5376282"/>
              <a:gd name="connsiteX108" fmla="*/ 5646129 w 8114427"/>
              <a:gd name="connsiteY108" fmla="*/ 2064819 h 5376282"/>
              <a:gd name="connsiteX109" fmla="*/ 5634176 w 8114427"/>
              <a:gd name="connsiteY109" fmla="*/ 2046889 h 5376282"/>
              <a:gd name="connsiteX110" fmla="*/ 5634176 w 8114427"/>
              <a:gd name="connsiteY110" fmla="*/ 2011030 h 5376282"/>
              <a:gd name="connsiteX111" fmla="*/ 5670034 w 8114427"/>
              <a:gd name="connsiteY111" fmla="*/ 1975172 h 5376282"/>
              <a:gd name="connsiteX112" fmla="*/ 5670034 w 8114427"/>
              <a:gd name="connsiteY112" fmla="*/ 1957242 h 5376282"/>
              <a:gd name="connsiteX113" fmla="*/ 5735776 w 8114427"/>
              <a:gd name="connsiteY113" fmla="*/ 1819783 h 5376282"/>
              <a:gd name="connsiteX114" fmla="*/ 5753705 w 8114427"/>
              <a:gd name="connsiteY114" fmla="*/ 1813807 h 5376282"/>
              <a:gd name="connsiteX115" fmla="*/ 5843352 w 8114427"/>
              <a:gd name="connsiteY115" fmla="*/ 1795877 h 5376282"/>
              <a:gd name="connsiteX116" fmla="*/ 5855305 w 8114427"/>
              <a:gd name="connsiteY116" fmla="*/ 1795877 h 5376282"/>
              <a:gd name="connsiteX117" fmla="*/ 5879210 w 8114427"/>
              <a:gd name="connsiteY117" fmla="*/ 1765996 h 5376282"/>
              <a:gd name="connsiteX118" fmla="*/ 6070456 w 8114427"/>
              <a:gd name="connsiteY118" fmla="*/ 1789901 h 5376282"/>
              <a:gd name="connsiteX119" fmla="*/ 6219869 w 8114427"/>
              <a:gd name="connsiteY119" fmla="*/ 1807830 h 5376282"/>
              <a:gd name="connsiteX120" fmla="*/ 6291586 w 8114427"/>
              <a:gd name="connsiteY120" fmla="*/ 1849666 h 5376282"/>
              <a:gd name="connsiteX121" fmla="*/ 6327444 w 8114427"/>
              <a:gd name="connsiteY121" fmla="*/ 1897477 h 5376282"/>
              <a:gd name="connsiteX122" fmla="*/ 6333421 w 8114427"/>
              <a:gd name="connsiteY122" fmla="*/ 1939313 h 5376282"/>
              <a:gd name="connsiteX123" fmla="*/ 6423067 w 8114427"/>
              <a:gd name="connsiteY123" fmla="*/ 1951266 h 5376282"/>
              <a:gd name="connsiteX124" fmla="*/ 6452950 w 8114427"/>
              <a:gd name="connsiteY124" fmla="*/ 2017007 h 5376282"/>
              <a:gd name="connsiteX125" fmla="*/ 6512713 w 8114427"/>
              <a:gd name="connsiteY125" fmla="*/ 2046889 h 5376282"/>
              <a:gd name="connsiteX126" fmla="*/ 6584431 w 8114427"/>
              <a:gd name="connsiteY126" fmla="*/ 2118606 h 5376282"/>
              <a:gd name="connsiteX127" fmla="*/ 6620289 w 8114427"/>
              <a:gd name="connsiteY127" fmla="*/ 2256065 h 5376282"/>
              <a:gd name="connsiteX128" fmla="*/ 6703960 w 8114427"/>
              <a:gd name="connsiteY128" fmla="*/ 2381572 h 5376282"/>
              <a:gd name="connsiteX129" fmla="*/ 6745795 w 8114427"/>
              <a:gd name="connsiteY129" fmla="*/ 2501101 h 5376282"/>
              <a:gd name="connsiteX130" fmla="*/ 6829465 w 8114427"/>
              <a:gd name="connsiteY130" fmla="*/ 2560866 h 5376282"/>
              <a:gd name="connsiteX131" fmla="*/ 6889229 w 8114427"/>
              <a:gd name="connsiteY131" fmla="*/ 2650512 h 5376282"/>
              <a:gd name="connsiteX132" fmla="*/ 6948993 w 8114427"/>
              <a:gd name="connsiteY132" fmla="*/ 2758089 h 5376282"/>
              <a:gd name="connsiteX133" fmla="*/ 6996805 w 8114427"/>
              <a:gd name="connsiteY133" fmla="*/ 2805900 h 5376282"/>
              <a:gd name="connsiteX134" fmla="*/ 7068521 w 8114427"/>
              <a:gd name="connsiteY134" fmla="*/ 2829806 h 5376282"/>
              <a:gd name="connsiteX135" fmla="*/ 7080473 w 8114427"/>
              <a:gd name="connsiteY135" fmla="*/ 2907501 h 5376282"/>
              <a:gd name="connsiteX136" fmla="*/ 7086450 w 8114427"/>
              <a:gd name="connsiteY136" fmla="*/ 2979218 h 5376282"/>
              <a:gd name="connsiteX137" fmla="*/ 7104378 w 8114427"/>
              <a:gd name="connsiteY137" fmla="*/ 3080819 h 5376282"/>
              <a:gd name="connsiteX138" fmla="*/ 7146214 w 8114427"/>
              <a:gd name="connsiteY138" fmla="*/ 3182419 h 5376282"/>
              <a:gd name="connsiteX139" fmla="*/ 7176095 w 8114427"/>
              <a:gd name="connsiteY139" fmla="*/ 3194372 h 5376282"/>
              <a:gd name="connsiteX140" fmla="*/ 7200002 w 8114427"/>
              <a:gd name="connsiteY140" fmla="*/ 3260112 h 5376282"/>
              <a:gd name="connsiteX141" fmla="*/ 7277694 w 8114427"/>
              <a:gd name="connsiteY141" fmla="*/ 3361711 h 5376282"/>
              <a:gd name="connsiteX142" fmla="*/ 7385271 w 8114427"/>
              <a:gd name="connsiteY142" fmla="*/ 3391593 h 5376282"/>
              <a:gd name="connsiteX143" fmla="*/ 7451012 w 8114427"/>
              <a:gd name="connsiteY143" fmla="*/ 3445381 h 5376282"/>
              <a:gd name="connsiteX144" fmla="*/ 7558588 w 8114427"/>
              <a:gd name="connsiteY144" fmla="*/ 3451357 h 5376282"/>
              <a:gd name="connsiteX145" fmla="*/ 7630305 w 8114427"/>
              <a:gd name="connsiteY145" fmla="*/ 3517097 h 5376282"/>
              <a:gd name="connsiteX146" fmla="*/ 7702023 w 8114427"/>
              <a:gd name="connsiteY146" fmla="*/ 3546980 h 5376282"/>
              <a:gd name="connsiteX147" fmla="*/ 7857410 w 8114427"/>
              <a:gd name="connsiteY147" fmla="*/ 3535026 h 5376282"/>
              <a:gd name="connsiteX148" fmla="*/ 7970962 w 8114427"/>
              <a:gd name="connsiteY148" fmla="*/ 3588814 h 5376282"/>
              <a:gd name="connsiteX149" fmla="*/ 8012796 w 8114427"/>
              <a:gd name="connsiteY149" fmla="*/ 3612720 h 5376282"/>
              <a:gd name="connsiteX150" fmla="*/ 8090490 w 8114427"/>
              <a:gd name="connsiteY150" fmla="*/ 3564909 h 5376282"/>
              <a:gd name="connsiteX151" fmla="*/ 8108418 w 8114427"/>
              <a:gd name="connsiteY151" fmla="*/ 3558932 h 5376282"/>
              <a:gd name="connsiteX152" fmla="*/ 8114394 w 8114427"/>
              <a:gd name="connsiteY152" fmla="*/ 3720296 h 5376282"/>
              <a:gd name="connsiteX153" fmla="*/ 8030724 w 8114427"/>
              <a:gd name="connsiteY153" fmla="*/ 3893614 h 5376282"/>
              <a:gd name="connsiteX154" fmla="*/ 7970960 w 8114427"/>
              <a:gd name="connsiteY154" fmla="*/ 4054978 h 5376282"/>
              <a:gd name="connsiteX155" fmla="*/ 7929124 w 8114427"/>
              <a:gd name="connsiteY155" fmla="*/ 4365754 h 5376282"/>
              <a:gd name="connsiteX156" fmla="*/ 7911195 w 8114427"/>
              <a:gd name="connsiteY156" fmla="*/ 4568954 h 5376282"/>
              <a:gd name="connsiteX157" fmla="*/ 7917171 w 8114427"/>
              <a:gd name="connsiteY157" fmla="*/ 4736295 h 5376282"/>
              <a:gd name="connsiteX158" fmla="*/ 7917171 w 8114427"/>
              <a:gd name="connsiteY158" fmla="*/ 4867777 h 5376282"/>
              <a:gd name="connsiteX159" fmla="*/ 7929124 w 8114427"/>
              <a:gd name="connsiteY159" fmla="*/ 5029141 h 5376282"/>
              <a:gd name="connsiteX160" fmla="*/ 7893266 w 8114427"/>
              <a:gd name="connsiteY160" fmla="*/ 5166599 h 5376282"/>
              <a:gd name="connsiteX161" fmla="*/ 7905219 w 8114427"/>
              <a:gd name="connsiteY161" fmla="*/ 5280152 h 5376282"/>
              <a:gd name="connsiteX162" fmla="*/ 7935101 w 8114427"/>
              <a:gd name="connsiteY162" fmla="*/ 5369799 h 5376282"/>
              <a:gd name="connsiteX163" fmla="*/ 7911195 w 8114427"/>
              <a:gd name="connsiteY163" fmla="*/ 5369798 h 5376282"/>
              <a:gd name="connsiteX164" fmla="*/ 7815571 w 8114427"/>
              <a:gd name="connsiteY164" fmla="*/ 5327962 h 5376282"/>
              <a:gd name="connsiteX165" fmla="*/ 7725924 w 8114427"/>
              <a:gd name="connsiteY165" fmla="*/ 5286127 h 5376282"/>
              <a:gd name="connsiteX166" fmla="*/ 7678113 w 8114427"/>
              <a:gd name="connsiteY166" fmla="*/ 5292104 h 5376282"/>
              <a:gd name="connsiteX167" fmla="*/ 7546631 w 8114427"/>
              <a:gd name="connsiteY167" fmla="*/ 5298081 h 5376282"/>
              <a:gd name="connsiteX168" fmla="*/ 7474913 w 8114427"/>
              <a:gd name="connsiteY168" fmla="*/ 5310034 h 5376282"/>
              <a:gd name="connsiteX169" fmla="*/ 7445031 w 8114427"/>
              <a:gd name="connsiteY169" fmla="*/ 5339916 h 5376282"/>
              <a:gd name="connsiteX170" fmla="*/ 7259760 w 8114427"/>
              <a:gd name="connsiteY170" fmla="*/ 5298080 h 5376282"/>
              <a:gd name="connsiteX171" fmla="*/ 7214129 w 8114427"/>
              <a:gd name="connsiteY171" fmla="*/ 5192855 h 5376282"/>
              <a:gd name="connsiteX172" fmla="*/ 7179460 w 8114427"/>
              <a:gd name="connsiteY172" fmla="*/ 5214524 h 5376282"/>
              <a:gd name="connsiteX173" fmla="*/ 7144791 w 8114427"/>
              <a:gd name="connsiteY173" fmla="*/ 5179854 h 5376282"/>
              <a:gd name="connsiteX174" fmla="*/ 7127456 w 8114427"/>
              <a:gd name="connsiteY174" fmla="*/ 5218856 h 5376282"/>
              <a:gd name="connsiteX175" fmla="*/ 6915107 w 8114427"/>
              <a:gd name="connsiteY175" fmla="*/ 5145184 h 5376282"/>
              <a:gd name="connsiteX176" fmla="*/ 6893439 w 8114427"/>
              <a:gd name="connsiteY176" fmla="*/ 5097514 h 5376282"/>
              <a:gd name="connsiteX177" fmla="*/ 6941109 w 8114427"/>
              <a:gd name="connsiteY177" fmla="*/ 5054178 h 5376282"/>
              <a:gd name="connsiteX178" fmla="*/ 6906440 w 8114427"/>
              <a:gd name="connsiteY178" fmla="*/ 4976172 h 5376282"/>
              <a:gd name="connsiteX179" fmla="*/ 6863104 w 8114427"/>
              <a:gd name="connsiteY179" fmla="*/ 4980506 h 5376282"/>
              <a:gd name="connsiteX180" fmla="*/ 6880438 w 8114427"/>
              <a:gd name="connsiteY180" fmla="*/ 4928502 h 5376282"/>
              <a:gd name="connsiteX181" fmla="*/ 6780764 w 8114427"/>
              <a:gd name="connsiteY181" fmla="*/ 4928502 h 5376282"/>
              <a:gd name="connsiteX182" fmla="*/ 6750429 w 8114427"/>
              <a:gd name="connsiteY182" fmla="*/ 4958837 h 5376282"/>
              <a:gd name="connsiteX183" fmla="*/ 6715759 w 8114427"/>
              <a:gd name="connsiteY183" fmla="*/ 4950170 h 5376282"/>
              <a:gd name="connsiteX184" fmla="*/ 6702758 w 8114427"/>
              <a:gd name="connsiteY184" fmla="*/ 4915501 h 5376282"/>
              <a:gd name="connsiteX185" fmla="*/ 6698424 w 8114427"/>
              <a:gd name="connsiteY185" fmla="*/ 4824495 h 5376282"/>
              <a:gd name="connsiteX186" fmla="*/ 6681090 w 8114427"/>
              <a:gd name="connsiteY186" fmla="*/ 4729155 h 5376282"/>
              <a:gd name="connsiteX187" fmla="*/ 6685423 w 8114427"/>
              <a:gd name="connsiteY187" fmla="*/ 4659816 h 5376282"/>
              <a:gd name="connsiteX188" fmla="*/ 6620418 w 8114427"/>
              <a:gd name="connsiteY188" fmla="*/ 4573142 h 5376282"/>
              <a:gd name="connsiteX189" fmla="*/ 6624753 w 8114427"/>
              <a:gd name="connsiteY189" fmla="*/ 4425798 h 5376282"/>
              <a:gd name="connsiteX190" fmla="*/ 6529412 w 8114427"/>
              <a:gd name="connsiteY190" fmla="*/ 4304457 h 5376282"/>
              <a:gd name="connsiteX191" fmla="*/ 6494743 w 8114427"/>
              <a:gd name="connsiteY191" fmla="*/ 4261120 h 5376282"/>
              <a:gd name="connsiteX192" fmla="*/ 6438406 w 8114427"/>
              <a:gd name="connsiteY192" fmla="*/ 4274121 h 5376282"/>
              <a:gd name="connsiteX193" fmla="*/ 6395069 w 8114427"/>
              <a:gd name="connsiteY193" fmla="*/ 4252453 h 5376282"/>
              <a:gd name="connsiteX194" fmla="*/ 6356067 w 8114427"/>
              <a:gd name="connsiteY194" fmla="*/ 4174447 h 5376282"/>
              <a:gd name="connsiteX195" fmla="*/ 6299729 w 8114427"/>
              <a:gd name="connsiteY195" fmla="*/ 4183114 h 5376282"/>
              <a:gd name="connsiteX196" fmla="*/ 6243391 w 8114427"/>
              <a:gd name="connsiteY196" fmla="*/ 4204783 h 5376282"/>
              <a:gd name="connsiteX197" fmla="*/ 6165385 w 8114427"/>
              <a:gd name="connsiteY197" fmla="*/ 4209116 h 5376282"/>
              <a:gd name="connsiteX198" fmla="*/ 6161052 w 8114427"/>
              <a:gd name="connsiteY198" fmla="*/ 4174447 h 5376282"/>
              <a:gd name="connsiteX199" fmla="*/ 6182721 w 8114427"/>
              <a:gd name="connsiteY199" fmla="*/ 4165779 h 5376282"/>
              <a:gd name="connsiteX200" fmla="*/ 6139384 w 8114427"/>
              <a:gd name="connsiteY200" fmla="*/ 4126776 h 5376282"/>
              <a:gd name="connsiteX201" fmla="*/ 6100381 w 8114427"/>
              <a:gd name="connsiteY201" fmla="*/ 4113776 h 5376282"/>
              <a:gd name="connsiteX202" fmla="*/ 6018041 w 8114427"/>
              <a:gd name="connsiteY202" fmla="*/ 4035770 h 5376282"/>
              <a:gd name="connsiteX203" fmla="*/ 5840362 w 8114427"/>
              <a:gd name="connsiteY203" fmla="*/ 4014102 h 5376282"/>
              <a:gd name="connsiteX204" fmla="*/ 5788357 w 8114427"/>
              <a:gd name="connsiteY204" fmla="*/ 4027103 h 5376282"/>
              <a:gd name="connsiteX205" fmla="*/ 5736354 w 8114427"/>
              <a:gd name="connsiteY205" fmla="*/ 4035771 h 5376282"/>
              <a:gd name="connsiteX206" fmla="*/ 5745022 w 8114427"/>
              <a:gd name="connsiteY206" fmla="*/ 4079107 h 5376282"/>
              <a:gd name="connsiteX207" fmla="*/ 5801360 w 8114427"/>
              <a:gd name="connsiteY207" fmla="*/ 4157112 h 5376282"/>
              <a:gd name="connsiteX208" fmla="*/ 5801359 w 8114427"/>
              <a:gd name="connsiteY208" fmla="*/ 4339126 h 5376282"/>
              <a:gd name="connsiteX209" fmla="*/ 5675683 w 8114427"/>
              <a:gd name="connsiteY209" fmla="*/ 4365128 h 5376282"/>
              <a:gd name="connsiteX210" fmla="*/ 5558675 w 8114427"/>
              <a:gd name="connsiteY210" fmla="*/ 4352126 h 5376282"/>
              <a:gd name="connsiteX211" fmla="*/ 5467668 w 8114427"/>
              <a:gd name="connsiteY211" fmla="*/ 4330458 h 5376282"/>
              <a:gd name="connsiteX212" fmla="*/ 5406997 w 8114427"/>
              <a:gd name="connsiteY212" fmla="*/ 4352127 h 5376282"/>
              <a:gd name="connsiteX213" fmla="*/ 5359327 w 8114427"/>
              <a:gd name="connsiteY213" fmla="*/ 4399797 h 5376282"/>
              <a:gd name="connsiteX214" fmla="*/ 5298656 w 8114427"/>
              <a:gd name="connsiteY214" fmla="*/ 4443134 h 5376282"/>
              <a:gd name="connsiteX215" fmla="*/ 5272654 w 8114427"/>
              <a:gd name="connsiteY215" fmla="*/ 4486469 h 5376282"/>
              <a:gd name="connsiteX216" fmla="*/ 5198982 w 8114427"/>
              <a:gd name="connsiteY216" fmla="*/ 4521139 h 5376282"/>
              <a:gd name="connsiteX217" fmla="*/ 5203315 w 8114427"/>
              <a:gd name="connsiteY217" fmla="*/ 4577477 h 5376282"/>
              <a:gd name="connsiteX218" fmla="*/ 5185981 w 8114427"/>
              <a:gd name="connsiteY218" fmla="*/ 4616479 h 5376282"/>
              <a:gd name="connsiteX219" fmla="*/ 5190315 w 8114427"/>
              <a:gd name="connsiteY219" fmla="*/ 4677150 h 5376282"/>
              <a:gd name="connsiteX220" fmla="*/ 5216316 w 8114427"/>
              <a:gd name="connsiteY220" fmla="*/ 4737821 h 5376282"/>
              <a:gd name="connsiteX221" fmla="*/ 5164312 w 8114427"/>
              <a:gd name="connsiteY221" fmla="*/ 4733488 h 5376282"/>
              <a:gd name="connsiteX222" fmla="*/ 5138311 w 8114427"/>
              <a:gd name="connsiteY222" fmla="*/ 4776824 h 5376282"/>
              <a:gd name="connsiteX223" fmla="*/ 5073306 w 8114427"/>
              <a:gd name="connsiteY223" fmla="*/ 4824494 h 5376282"/>
              <a:gd name="connsiteX224" fmla="*/ 5073306 w 8114427"/>
              <a:gd name="connsiteY224" fmla="*/ 4941503 h 5376282"/>
              <a:gd name="connsiteX225" fmla="*/ 5042970 w 8114427"/>
              <a:gd name="connsiteY225" fmla="*/ 4971838 h 5376282"/>
              <a:gd name="connsiteX226" fmla="*/ 5016969 w 8114427"/>
              <a:gd name="connsiteY226" fmla="*/ 5231857 h 5376282"/>
              <a:gd name="connsiteX227" fmla="*/ 4973633 w 8114427"/>
              <a:gd name="connsiteY227" fmla="*/ 5366201 h 5376282"/>
              <a:gd name="connsiteX228" fmla="*/ 4947631 w 8114427"/>
              <a:gd name="connsiteY228" fmla="*/ 5309863 h 5376282"/>
              <a:gd name="connsiteX229" fmla="*/ 4886959 w 8114427"/>
              <a:gd name="connsiteY229" fmla="*/ 5318530 h 5376282"/>
              <a:gd name="connsiteX230" fmla="*/ 4808953 w 8114427"/>
              <a:gd name="connsiteY230" fmla="*/ 5288195 h 5376282"/>
              <a:gd name="connsiteX231" fmla="*/ 4813287 w 8114427"/>
              <a:gd name="connsiteY231" fmla="*/ 5223190 h 5376282"/>
              <a:gd name="connsiteX232" fmla="*/ 4765617 w 8114427"/>
              <a:gd name="connsiteY232" fmla="*/ 5205855 h 5376282"/>
              <a:gd name="connsiteX233" fmla="*/ 4665944 w 8114427"/>
              <a:gd name="connsiteY233" fmla="*/ 5249192 h 5376282"/>
              <a:gd name="connsiteX234" fmla="*/ 4657276 w 8114427"/>
              <a:gd name="connsiteY234" fmla="*/ 5197189 h 5376282"/>
              <a:gd name="connsiteX235" fmla="*/ 4700612 w 8114427"/>
              <a:gd name="connsiteY235" fmla="*/ 5136518 h 5376282"/>
              <a:gd name="connsiteX236" fmla="*/ 4665943 w 8114427"/>
              <a:gd name="connsiteY236" fmla="*/ 5062846 h 5376282"/>
              <a:gd name="connsiteX237" fmla="*/ 4587937 w 8114427"/>
              <a:gd name="connsiteY237" fmla="*/ 5015175 h 5376282"/>
              <a:gd name="connsiteX238" fmla="*/ 4488263 w 8114427"/>
              <a:gd name="connsiteY238" fmla="*/ 5006508 h 5376282"/>
              <a:gd name="connsiteX239" fmla="*/ 4457927 w 8114427"/>
              <a:gd name="connsiteY239" fmla="*/ 5015175 h 5376282"/>
              <a:gd name="connsiteX240" fmla="*/ 4462261 w 8114427"/>
              <a:gd name="connsiteY240" fmla="*/ 5067178 h 5376282"/>
              <a:gd name="connsiteX241" fmla="*/ 4388589 w 8114427"/>
              <a:gd name="connsiteY241" fmla="*/ 5114849 h 5376282"/>
              <a:gd name="connsiteX242" fmla="*/ 4462261 w 8114427"/>
              <a:gd name="connsiteY242" fmla="*/ 5266528 h 5376282"/>
              <a:gd name="connsiteX243" fmla="*/ 4405924 w 8114427"/>
              <a:gd name="connsiteY243" fmla="*/ 5266528 h 5376282"/>
              <a:gd name="connsiteX244" fmla="*/ 4384256 w 8114427"/>
              <a:gd name="connsiteY244" fmla="*/ 5262193 h 5376282"/>
              <a:gd name="connsiteX245" fmla="*/ 4349588 w 8114427"/>
              <a:gd name="connsiteY245" fmla="*/ 5262193 h 5376282"/>
              <a:gd name="connsiteX246" fmla="*/ 4340919 w 8114427"/>
              <a:gd name="connsiteY246" fmla="*/ 5270860 h 5376282"/>
              <a:gd name="connsiteX247" fmla="*/ 4210910 w 8114427"/>
              <a:gd name="connsiteY247" fmla="*/ 5097514 h 5376282"/>
              <a:gd name="connsiteX248" fmla="*/ 4059232 w 8114427"/>
              <a:gd name="connsiteY248" fmla="*/ 4915502 h 5376282"/>
              <a:gd name="connsiteX249" fmla="*/ 4033230 w 8114427"/>
              <a:gd name="connsiteY249" fmla="*/ 4919835 h 5376282"/>
              <a:gd name="connsiteX250" fmla="*/ 3985560 w 8114427"/>
              <a:gd name="connsiteY250" fmla="*/ 4798492 h 5376282"/>
              <a:gd name="connsiteX251" fmla="*/ 3881553 w 8114427"/>
              <a:gd name="connsiteY251" fmla="*/ 4690151 h 5376282"/>
              <a:gd name="connsiteX252" fmla="*/ 3838216 w 8114427"/>
              <a:gd name="connsiteY252" fmla="*/ 4586143 h 5376282"/>
              <a:gd name="connsiteX253" fmla="*/ 3755877 w 8114427"/>
              <a:gd name="connsiteY253" fmla="*/ 4490803 h 5376282"/>
              <a:gd name="connsiteX254" fmla="*/ 3569530 w 8114427"/>
              <a:gd name="connsiteY254" fmla="*/ 4334792 h 5376282"/>
              <a:gd name="connsiteX255" fmla="*/ 3465522 w 8114427"/>
              <a:gd name="connsiteY255" fmla="*/ 4243785 h 5376282"/>
              <a:gd name="connsiteX256" fmla="*/ 3391850 w 8114427"/>
              <a:gd name="connsiteY256" fmla="*/ 4161446 h 5376282"/>
              <a:gd name="connsiteX257" fmla="*/ 3365848 w 8114427"/>
              <a:gd name="connsiteY257" fmla="*/ 4096441 h 5376282"/>
              <a:gd name="connsiteX258" fmla="*/ 3296510 w 8114427"/>
              <a:gd name="connsiteY258" fmla="*/ 4035770 h 5376282"/>
              <a:gd name="connsiteX259" fmla="*/ 3279175 w 8114427"/>
              <a:gd name="connsiteY259" fmla="*/ 3966432 h 5376282"/>
              <a:gd name="connsiteX260" fmla="*/ 3248839 w 8114427"/>
              <a:gd name="connsiteY260" fmla="*/ 3936096 h 5376282"/>
              <a:gd name="connsiteX261" fmla="*/ 3240172 w 8114427"/>
              <a:gd name="connsiteY261" fmla="*/ 3905760 h 5376282"/>
              <a:gd name="connsiteX262" fmla="*/ 3114497 w 8114427"/>
              <a:gd name="connsiteY262" fmla="*/ 3797419 h 5376282"/>
              <a:gd name="connsiteX263" fmla="*/ 2980153 w 8114427"/>
              <a:gd name="connsiteY263" fmla="*/ 3758416 h 5376282"/>
              <a:gd name="connsiteX264" fmla="*/ 2923815 w 8114427"/>
              <a:gd name="connsiteY264" fmla="*/ 3697746 h 5376282"/>
              <a:gd name="connsiteX265" fmla="*/ 2867480 w 8114427"/>
              <a:gd name="connsiteY265" fmla="*/ 3650075 h 5376282"/>
              <a:gd name="connsiteX266" fmla="*/ 2806810 w 8114427"/>
              <a:gd name="connsiteY266" fmla="*/ 3637074 h 5376282"/>
              <a:gd name="connsiteX267" fmla="*/ 2798142 w 8114427"/>
              <a:gd name="connsiteY267" fmla="*/ 3524399 h 5376282"/>
              <a:gd name="connsiteX268" fmla="*/ 2798143 w 8114427"/>
              <a:gd name="connsiteY268" fmla="*/ 3463728 h 5376282"/>
              <a:gd name="connsiteX269" fmla="*/ 2884816 w 8114427"/>
              <a:gd name="connsiteY269" fmla="*/ 3351053 h 5376282"/>
              <a:gd name="connsiteX270" fmla="*/ 2880504 w 8114427"/>
              <a:gd name="connsiteY270" fmla="*/ 3250100 h 5376282"/>
              <a:gd name="connsiteX271" fmla="*/ 2810649 w 8114427"/>
              <a:gd name="connsiteY271" fmla="*/ 3120674 h 5376282"/>
              <a:gd name="connsiteX272" fmla="*/ 2719113 w 8114427"/>
              <a:gd name="connsiteY272" fmla="*/ 3110284 h 5376282"/>
              <a:gd name="connsiteX273" fmla="*/ 2659973 w 8114427"/>
              <a:gd name="connsiteY273" fmla="*/ 3080958 h 5376282"/>
              <a:gd name="connsiteX0" fmla="*/ 2707571 w 8114427"/>
              <a:gd name="connsiteY0" fmla="*/ 4741629 h 5376282"/>
              <a:gd name="connsiteX1" fmla="*/ 2674737 w 8114427"/>
              <a:gd name="connsiteY1" fmla="*/ 4783075 h 5376282"/>
              <a:gd name="connsiteX2" fmla="*/ 2419943 w 8114427"/>
              <a:gd name="connsiteY2" fmla="*/ 4933094 h 5376282"/>
              <a:gd name="connsiteX3" fmla="*/ 2329455 w 8114427"/>
              <a:gd name="connsiteY3" fmla="*/ 4642582 h 5376282"/>
              <a:gd name="connsiteX4" fmla="*/ 2053231 w 8114427"/>
              <a:gd name="connsiteY4" fmla="*/ 4342544 h 5376282"/>
              <a:gd name="connsiteX5" fmla="*/ 1888925 w 8114427"/>
              <a:gd name="connsiteY5" fmla="*/ 4209194 h 5376282"/>
              <a:gd name="connsiteX6" fmla="*/ 1779387 w 8114427"/>
              <a:gd name="connsiteY6" fmla="*/ 4059175 h 5376282"/>
              <a:gd name="connsiteX7" fmla="*/ 1703188 w 8114427"/>
              <a:gd name="connsiteY7" fmla="*/ 4056794 h 5376282"/>
              <a:gd name="connsiteX8" fmla="*/ 1646037 w 8114427"/>
              <a:gd name="connsiteY8" fmla="*/ 3937731 h 5376282"/>
              <a:gd name="connsiteX9" fmla="*/ 1524594 w 8114427"/>
              <a:gd name="connsiteY9" fmla="*/ 3906776 h 5376282"/>
              <a:gd name="connsiteX10" fmla="*/ 1450773 w 8114427"/>
              <a:gd name="connsiteY10" fmla="*/ 3161445 h 5376282"/>
              <a:gd name="connsiteX11" fmla="*/ 1300755 w 8114427"/>
              <a:gd name="connsiteY11" fmla="*/ 3020950 h 5376282"/>
              <a:gd name="connsiteX12" fmla="*/ 1222175 w 8114427"/>
              <a:gd name="connsiteY12" fmla="*/ 2947132 h 5376282"/>
              <a:gd name="connsiteX13" fmla="*/ 1286468 w 8114427"/>
              <a:gd name="connsiteY13" fmla="*/ 2849501 h 5376282"/>
              <a:gd name="connsiteX14" fmla="*/ 1117399 w 8114427"/>
              <a:gd name="connsiteY14" fmla="*/ 2882837 h 5376282"/>
              <a:gd name="connsiteX15" fmla="*/ 1048343 w 8114427"/>
              <a:gd name="connsiteY15" fmla="*/ 2916176 h 5376282"/>
              <a:gd name="connsiteX16" fmla="*/ 903086 w 8114427"/>
              <a:gd name="connsiteY16" fmla="*/ 2778063 h 5376282"/>
              <a:gd name="connsiteX17" fmla="*/ 845937 w 8114427"/>
              <a:gd name="connsiteY17" fmla="*/ 2687575 h 5376282"/>
              <a:gd name="connsiteX18" fmla="*/ 714968 w 8114427"/>
              <a:gd name="connsiteY18" fmla="*/ 2630426 h 5376282"/>
              <a:gd name="connsiteX19" fmla="*/ 703062 w 8114427"/>
              <a:gd name="connsiteY19" fmla="*/ 2544701 h 5376282"/>
              <a:gd name="connsiteX20" fmla="*/ 598286 w 8114427"/>
              <a:gd name="connsiteY20" fmla="*/ 2423257 h 5376282"/>
              <a:gd name="connsiteX21" fmla="*/ 476843 w 8114427"/>
              <a:gd name="connsiteY21" fmla="*/ 2287526 h 5376282"/>
              <a:gd name="connsiteX22" fmla="*/ 622100 w 8114427"/>
              <a:gd name="connsiteY22" fmla="*/ 2330388 h 5376282"/>
              <a:gd name="connsiteX23" fmla="*/ 719731 w 8114427"/>
              <a:gd name="connsiteY23" fmla="*/ 2366107 h 5376282"/>
              <a:gd name="connsiteX24" fmla="*/ 829268 w 8114427"/>
              <a:gd name="connsiteY24" fmla="*/ 2330388 h 5376282"/>
              <a:gd name="connsiteX25" fmla="*/ 933092 w 8114427"/>
              <a:gd name="connsiteY25" fmla="*/ 2462308 h 5376282"/>
              <a:gd name="connsiteX26" fmla="*/ 979286 w 8114427"/>
              <a:gd name="connsiteY26" fmla="*/ 2406588 h 5376282"/>
              <a:gd name="connsiteX27" fmla="*/ 895943 w 8114427"/>
              <a:gd name="connsiteY27" fmla="*/ 2383251 h 5376282"/>
              <a:gd name="connsiteX28" fmla="*/ 897848 w 8114427"/>
              <a:gd name="connsiteY28" fmla="*/ 2294669 h 5376282"/>
              <a:gd name="connsiteX29" fmla="*/ 953093 w 8114427"/>
              <a:gd name="connsiteY29" fmla="*/ 2040828 h 5376282"/>
              <a:gd name="connsiteX30" fmla="*/ 882262 w 8114427"/>
              <a:gd name="connsiteY30" fmla="*/ 1952938 h 5376282"/>
              <a:gd name="connsiteX31" fmla="*/ 819649 w 8114427"/>
              <a:gd name="connsiteY31" fmla="*/ 1842296 h 5376282"/>
              <a:gd name="connsiteX32" fmla="*/ 724892 w 8114427"/>
              <a:gd name="connsiteY32" fmla="*/ 1694990 h 5376282"/>
              <a:gd name="connsiteX33" fmla="*/ 582758 w 8114427"/>
              <a:gd name="connsiteY33" fmla="*/ 1570351 h 5376282"/>
              <a:gd name="connsiteX34" fmla="*/ 490044 w 8114427"/>
              <a:gd name="connsiteY34" fmla="*/ 1461969 h 5376282"/>
              <a:gd name="connsiteX35" fmla="*/ 398787 w 8114427"/>
              <a:gd name="connsiteY35" fmla="*/ 1377494 h 5376282"/>
              <a:gd name="connsiteX36" fmla="*/ 373643 w 8114427"/>
              <a:gd name="connsiteY36" fmla="*/ 1258831 h 5376282"/>
              <a:gd name="connsiteX37" fmla="*/ 379402 w 8114427"/>
              <a:gd name="connsiteY37" fmla="*/ 1151904 h 5376282"/>
              <a:gd name="connsiteX38" fmla="*/ 343327 w 8114427"/>
              <a:gd name="connsiteY38" fmla="*/ 1054238 h 5376282"/>
              <a:gd name="connsiteX39" fmla="*/ 302947 w 8114427"/>
              <a:gd name="connsiteY39" fmla="*/ 996082 h 5376282"/>
              <a:gd name="connsiteX40" fmla="*/ 307902 w 8114427"/>
              <a:gd name="connsiteY40" fmla="*/ 860731 h 5376282"/>
              <a:gd name="connsiteX41" fmla="*/ 218162 w 8114427"/>
              <a:gd name="connsiteY41" fmla="*/ 767429 h 5376282"/>
              <a:gd name="connsiteX42" fmla="*/ 238786 w 8114427"/>
              <a:gd name="connsiteY42" fmla="*/ 673694 h 5376282"/>
              <a:gd name="connsiteX43" fmla="*/ 131859 w 8114427"/>
              <a:gd name="connsiteY43" fmla="*/ 414074 h 5376282"/>
              <a:gd name="connsiteX44" fmla="*/ 179454 w 8114427"/>
              <a:gd name="connsiteY44" fmla="*/ 360503 h 5376282"/>
              <a:gd name="connsiteX45" fmla="*/ 91696 w 8114427"/>
              <a:gd name="connsiteY45" fmla="*/ 241499 h 5376282"/>
              <a:gd name="connsiteX46" fmla="*/ 44535 w 8114427"/>
              <a:gd name="connsiteY46" fmla="*/ 106364 h 5376282"/>
              <a:gd name="connsiteX47" fmla="*/ 73903 w 8114427"/>
              <a:gd name="connsiteY47" fmla="*/ 3029 h 5376282"/>
              <a:gd name="connsiteX48" fmla="*/ 914999 w 8114427"/>
              <a:gd name="connsiteY48" fmla="*/ 32694 h 5376282"/>
              <a:gd name="connsiteX49" fmla="*/ 985387 w 8114427"/>
              <a:gd name="connsiteY49" fmla="*/ 86035 h 5376282"/>
              <a:gd name="connsiteX50" fmla="*/ 1040724 w 8114427"/>
              <a:gd name="connsiteY50" fmla="*/ 212028 h 5376282"/>
              <a:gd name="connsiteX51" fmla="*/ 2217091 w 8114427"/>
              <a:gd name="connsiteY51" fmla="*/ 808490 h 5376282"/>
              <a:gd name="connsiteX52" fmla="*/ 2789562 w 8114427"/>
              <a:gd name="connsiteY52" fmla="*/ 907056 h 5376282"/>
              <a:gd name="connsiteX53" fmla="*/ 3280035 w 8114427"/>
              <a:gd name="connsiteY53" fmla="*/ 953195 h 5376282"/>
              <a:gd name="connsiteX54" fmla="*/ 3494599 w 8114427"/>
              <a:gd name="connsiteY54" fmla="*/ 977101 h 5376282"/>
              <a:gd name="connsiteX55" fmla="*/ 3506552 w 8114427"/>
              <a:gd name="connsiteY55" fmla="*/ 977101 h 5376282"/>
              <a:gd name="connsiteX56" fmla="*/ 3518505 w 8114427"/>
              <a:gd name="connsiteY56" fmla="*/ 779877 h 5376282"/>
              <a:gd name="connsiteX57" fmla="*/ 3518505 w 8114427"/>
              <a:gd name="connsiteY57" fmla="*/ 773901 h 5376282"/>
              <a:gd name="connsiteX58" fmla="*/ 3655964 w 8114427"/>
              <a:gd name="connsiteY58" fmla="*/ 773901 h 5376282"/>
              <a:gd name="connsiteX59" fmla="*/ 4205799 w 8114427"/>
              <a:gd name="connsiteY59" fmla="*/ 821713 h 5376282"/>
              <a:gd name="connsiteX60" fmla="*/ 4241658 w 8114427"/>
              <a:gd name="connsiteY60" fmla="*/ 821713 h 5376282"/>
              <a:gd name="connsiteX61" fmla="*/ 4271540 w 8114427"/>
              <a:gd name="connsiteY61" fmla="*/ 851595 h 5376282"/>
              <a:gd name="connsiteX62" fmla="*/ 4295446 w 8114427"/>
              <a:gd name="connsiteY62" fmla="*/ 905383 h 5376282"/>
              <a:gd name="connsiteX63" fmla="*/ 4301423 w 8114427"/>
              <a:gd name="connsiteY63" fmla="*/ 953195 h 5376282"/>
              <a:gd name="connsiteX64" fmla="*/ 4343258 w 8114427"/>
              <a:gd name="connsiteY64" fmla="*/ 1001007 h 5376282"/>
              <a:gd name="connsiteX65" fmla="*/ 4408999 w 8114427"/>
              <a:gd name="connsiteY65" fmla="*/ 1012960 h 5376282"/>
              <a:gd name="connsiteX66" fmla="*/ 4462787 w 8114427"/>
              <a:gd name="connsiteY66" fmla="*/ 1060772 h 5376282"/>
              <a:gd name="connsiteX67" fmla="*/ 4504623 w 8114427"/>
              <a:gd name="connsiteY67" fmla="*/ 1114560 h 5376282"/>
              <a:gd name="connsiteX68" fmla="*/ 4558411 w 8114427"/>
              <a:gd name="connsiteY68" fmla="*/ 1168348 h 5376282"/>
              <a:gd name="connsiteX69" fmla="*/ 4576340 w 8114427"/>
              <a:gd name="connsiteY69" fmla="*/ 1198230 h 5376282"/>
              <a:gd name="connsiteX70" fmla="*/ 4630129 w 8114427"/>
              <a:gd name="connsiteY70" fmla="*/ 1246042 h 5376282"/>
              <a:gd name="connsiteX71" fmla="*/ 4683917 w 8114427"/>
              <a:gd name="connsiteY71" fmla="*/ 1293854 h 5376282"/>
              <a:gd name="connsiteX72" fmla="*/ 4689893 w 8114427"/>
              <a:gd name="connsiteY72" fmla="*/ 1293854 h 5376282"/>
              <a:gd name="connsiteX73" fmla="*/ 4749658 w 8114427"/>
              <a:gd name="connsiteY73" fmla="*/ 1311783 h 5376282"/>
              <a:gd name="connsiteX74" fmla="*/ 4791493 w 8114427"/>
              <a:gd name="connsiteY74" fmla="*/ 1365572 h 5376282"/>
              <a:gd name="connsiteX75" fmla="*/ 4797470 w 8114427"/>
              <a:gd name="connsiteY75" fmla="*/ 1377524 h 5376282"/>
              <a:gd name="connsiteX76" fmla="*/ 4821376 w 8114427"/>
              <a:gd name="connsiteY76" fmla="*/ 1401430 h 5376282"/>
              <a:gd name="connsiteX77" fmla="*/ 4845281 w 8114427"/>
              <a:gd name="connsiteY77" fmla="*/ 1443266 h 5376282"/>
              <a:gd name="connsiteX78" fmla="*/ 4851258 w 8114427"/>
              <a:gd name="connsiteY78" fmla="*/ 1491077 h 5376282"/>
              <a:gd name="connsiteX79" fmla="*/ 4863211 w 8114427"/>
              <a:gd name="connsiteY79" fmla="*/ 1514983 h 5376282"/>
              <a:gd name="connsiteX80" fmla="*/ 4887117 w 8114427"/>
              <a:gd name="connsiteY80" fmla="*/ 1544866 h 5376282"/>
              <a:gd name="connsiteX81" fmla="*/ 4911023 w 8114427"/>
              <a:gd name="connsiteY81" fmla="*/ 1580724 h 5376282"/>
              <a:gd name="connsiteX82" fmla="*/ 4922976 w 8114427"/>
              <a:gd name="connsiteY82" fmla="*/ 1610607 h 5376282"/>
              <a:gd name="connsiteX83" fmla="*/ 4899070 w 8114427"/>
              <a:gd name="connsiteY83" fmla="*/ 1664395 h 5376282"/>
              <a:gd name="connsiteX84" fmla="*/ 4922976 w 8114427"/>
              <a:gd name="connsiteY84" fmla="*/ 1712207 h 5376282"/>
              <a:gd name="connsiteX85" fmla="*/ 4934929 w 8114427"/>
              <a:gd name="connsiteY85" fmla="*/ 1742089 h 5376282"/>
              <a:gd name="connsiteX86" fmla="*/ 4952858 w 8114427"/>
              <a:gd name="connsiteY86" fmla="*/ 1783924 h 5376282"/>
              <a:gd name="connsiteX87" fmla="*/ 4964811 w 8114427"/>
              <a:gd name="connsiteY87" fmla="*/ 1801854 h 5376282"/>
              <a:gd name="connsiteX88" fmla="*/ 4964811 w 8114427"/>
              <a:gd name="connsiteY88" fmla="*/ 1831736 h 5376282"/>
              <a:gd name="connsiteX89" fmla="*/ 5012623 w 8114427"/>
              <a:gd name="connsiteY89" fmla="*/ 1891501 h 5376282"/>
              <a:gd name="connsiteX90" fmla="*/ 5042505 w 8114427"/>
              <a:gd name="connsiteY90" fmla="*/ 1909430 h 5376282"/>
              <a:gd name="connsiteX91" fmla="*/ 5048481 w 8114427"/>
              <a:gd name="connsiteY91" fmla="*/ 1903454 h 5376282"/>
              <a:gd name="connsiteX92" fmla="*/ 5090317 w 8114427"/>
              <a:gd name="connsiteY92" fmla="*/ 1921383 h 5376282"/>
              <a:gd name="connsiteX93" fmla="*/ 5144105 w 8114427"/>
              <a:gd name="connsiteY93" fmla="*/ 1969195 h 5376282"/>
              <a:gd name="connsiteX94" fmla="*/ 5185940 w 8114427"/>
              <a:gd name="connsiteY94" fmla="*/ 2005054 h 5376282"/>
              <a:gd name="connsiteX95" fmla="*/ 5221799 w 8114427"/>
              <a:gd name="connsiteY95" fmla="*/ 2017007 h 5376282"/>
              <a:gd name="connsiteX96" fmla="*/ 5275587 w 8114427"/>
              <a:gd name="connsiteY96" fmla="*/ 2028960 h 5376282"/>
              <a:gd name="connsiteX97" fmla="*/ 5275587 w 8114427"/>
              <a:gd name="connsiteY97" fmla="*/ 2052866 h 5376282"/>
              <a:gd name="connsiteX98" fmla="*/ 5323399 w 8114427"/>
              <a:gd name="connsiteY98" fmla="*/ 2082748 h 5376282"/>
              <a:gd name="connsiteX99" fmla="*/ 5359258 w 8114427"/>
              <a:gd name="connsiteY99" fmla="*/ 2088724 h 5376282"/>
              <a:gd name="connsiteX100" fmla="*/ 5401093 w 8114427"/>
              <a:gd name="connsiteY100" fmla="*/ 2124583 h 5376282"/>
              <a:gd name="connsiteX101" fmla="*/ 5430976 w 8114427"/>
              <a:gd name="connsiteY101" fmla="*/ 2142513 h 5376282"/>
              <a:gd name="connsiteX102" fmla="*/ 5442929 w 8114427"/>
              <a:gd name="connsiteY102" fmla="*/ 2148489 h 5376282"/>
              <a:gd name="connsiteX103" fmla="*/ 5466834 w 8114427"/>
              <a:gd name="connsiteY103" fmla="*/ 2154466 h 5376282"/>
              <a:gd name="connsiteX104" fmla="*/ 5526599 w 8114427"/>
              <a:gd name="connsiteY104" fmla="*/ 2178372 h 5376282"/>
              <a:gd name="connsiteX105" fmla="*/ 5550505 w 8114427"/>
              <a:gd name="connsiteY105" fmla="*/ 2154466 h 5376282"/>
              <a:gd name="connsiteX106" fmla="*/ 5574411 w 8114427"/>
              <a:gd name="connsiteY106" fmla="*/ 2130560 h 5376282"/>
              <a:gd name="connsiteX107" fmla="*/ 5604293 w 8114427"/>
              <a:gd name="connsiteY107" fmla="*/ 2088724 h 5376282"/>
              <a:gd name="connsiteX108" fmla="*/ 5646129 w 8114427"/>
              <a:gd name="connsiteY108" fmla="*/ 2064819 h 5376282"/>
              <a:gd name="connsiteX109" fmla="*/ 5634176 w 8114427"/>
              <a:gd name="connsiteY109" fmla="*/ 2046889 h 5376282"/>
              <a:gd name="connsiteX110" fmla="*/ 5634176 w 8114427"/>
              <a:gd name="connsiteY110" fmla="*/ 2011030 h 5376282"/>
              <a:gd name="connsiteX111" fmla="*/ 5670034 w 8114427"/>
              <a:gd name="connsiteY111" fmla="*/ 1975172 h 5376282"/>
              <a:gd name="connsiteX112" fmla="*/ 5670034 w 8114427"/>
              <a:gd name="connsiteY112" fmla="*/ 1957242 h 5376282"/>
              <a:gd name="connsiteX113" fmla="*/ 5735776 w 8114427"/>
              <a:gd name="connsiteY113" fmla="*/ 1819783 h 5376282"/>
              <a:gd name="connsiteX114" fmla="*/ 5753705 w 8114427"/>
              <a:gd name="connsiteY114" fmla="*/ 1813807 h 5376282"/>
              <a:gd name="connsiteX115" fmla="*/ 5843352 w 8114427"/>
              <a:gd name="connsiteY115" fmla="*/ 1795877 h 5376282"/>
              <a:gd name="connsiteX116" fmla="*/ 5855305 w 8114427"/>
              <a:gd name="connsiteY116" fmla="*/ 1795877 h 5376282"/>
              <a:gd name="connsiteX117" fmla="*/ 5879210 w 8114427"/>
              <a:gd name="connsiteY117" fmla="*/ 1765996 h 5376282"/>
              <a:gd name="connsiteX118" fmla="*/ 6070456 w 8114427"/>
              <a:gd name="connsiteY118" fmla="*/ 1789901 h 5376282"/>
              <a:gd name="connsiteX119" fmla="*/ 6219869 w 8114427"/>
              <a:gd name="connsiteY119" fmla="*/ 1807830 h 5376282"/>
              <a:gd name="connsiteX120" fmla="*/ 6291586 w 8114427"/>
              <a:gd name="connsiteY120" fmla="*/ 1849666 h 5376282"/>
              <a:gd name="connsiteX121" fmla="*/ 6327444 w 8114427"/>
              <a:gd name="connsiteY121" fmla="*/ 1897477 h 5376282"/>
              <a:gd name="connsiteX122" fmla="*/ 6333421 w 8114427"/>
              <a:gd name="connsiteY122" fmla="*/ 1939313 h 5376282"/>
              <a:gd name="connsiteX123" fmla="*/ 6423067 w 8114427"/>
              <a:gd name="connsiteY123" fmla="*/ 1951266 h 5376282"/>
              <a:gd name="connsiteX124" fmla="*/ 6452950 w 8114427"/>
              <a:gd name="connsiteY124" fmla="*/ 2017007 h 5376282"/>
              <a:gd name="connsiteX125" fmla="*/ 6512713 w 8114427"/>
              <a:gd name="connsiteY125" fmla="*/ 2046889 h 5376282"/>
              <a:gd name="connsiteX126" fmla="*/ 6584431 w 8114427"/>
              <a:gd name="connsiteY126" fmla="*/ 2118606 h 5376282"/>
              <a:gd name="connsiteX127" fmla="*/ 6620289 w 8114427"/>
              <a:gd name="connsiteY127" fmla="*/ 2256065 h 5376282"/>
              <a:gd name="connsiteX128" fmla="*/ 6703960 w 8114427"/>
              <a:gd name="connsiteY128" fmla="*/ 2381572 h 5376282"/>
              <a:gd name="connsiteX129" fmla="*/ 6745795 w 8114427"/>
              <a:gd name="connsiteY129" fmla="*/ 2501101 h 5376282"/>
              <a:gd name="connsiteX130" fmla="*/ 6829465 w 8114427"/>
              <a:gd name="connsiteY130" fmla="*/ 2560866 h 5376282"/>
              <a:gd name="connsiteX131" fmla="*/ 6889229 w 8114427"/>
              <a:gd name="connsiteY131" fmla="*/ 2650512 h 5376282"/>
              <a:gd name="connsiteX132" fmla="*/ 6948993 w 8114427"/>
              <a:gd name="connsiteY132" fmla="*/ 2758089 h 5376282"/>
              <a:gd name="connsiteX133" fmla="*/ 6996805 w 8114427"/>
              <a:gd name="connsiteY133" fmla="*/ 2805900 h 5376282"/>
              <a:gd name="connsiteX134" fmla="*/ 7068521 w 8114427"/>
              <a:gd name="connsiteY134" fmla="*/ 2829806 h 5376282"/>
              <a:gd name="connsiteX135" fmla="*/ 7080473 w 8114427"/>
              <a:gd name="connsiteY135" fmla="*/ 2907501 h 5376282"/>
              <a:gd name="connsiteX136" fmla="*/ 7086450 w 8114427"/>
              <a:gd name="connsiteY136" fmla="*/ 2979218 h 5376282"/>
              <a:gd name="connsiteX137" fmla="*/ 7104378 w 8114427"/>
              <a:gd name="connsiteY137" fmla="*/ 3080819 h 5376282"/>
              <a:gd name="connsiteX138" fmla="*/ 7146214 w 8114427"/>
              <a:gd name="connsiteY138" fmla="*/ 3182419 h 5376282"/>
              <a:gd name="connsiteX139" fmla="*/ 7176095 w 8114427"/>
              <a:gd name="connsiteY139" fmla="*/ 3194372 h 5376282"/>
              <a:gd name="connsiteX140" fmla="*/ 7200002 w 8114427"/>
              <a:gd name="connsiteY140" fmla="*/ 3260112 h 5376282"/>
              <a:gd name="connsiteX141" fmla="*/ 7277694 w 8114427"/>
              <a:gd name="connsiteY141" fmla="*/ 3361711 h 5376282"/>
              <a:gd name="connsiteX142" fmla="*/ 7385271 w 8114427"/>
              <a:gd name="connsiteY142" fmla="*/ 3391593 h 5376282"/>
              <a:gd name="connsiteX143" fmla="*/ 7451012 w 8114427"/>
              <a:gd name="connsiteY143" fmla="*/ 3445381 h 5376282"/>
              <a:gd name="connsiteX144" fmla="*/ 7558588 w 8114427"/>
              <a:gd name="connsiteY144" fmla="*/ 3451357 h 5376282"/>
              <a:gd name="connsiteX145" fmla="*/ 7630305 w 8114427"/>
              <a:gd name="connsiteY145" fmla="*/ 3517097 h 5376282"/>
              <a:gd name="connsiteX146" fmla="*/ 7702023 w 8114427"/>
              <a:gd name="connsiteY146" fmla="*/ 3546980 h 5376282"/>
              <a:gd name="connsiteX147" fmla="*/ 7857410 w 8114427"/>
              <a:gd name="connsiteY147" fmla="*/ 3535026 h 5376282"/>
              <a:gd name="connsiteX148" fmla="*/ 7970962 w 8114427"/>
              <a:gd name="connsiteY148" fmla="*/ 3588814 h 5376282"/>
              <a:gd name="connsiteX149" fmla="*/ 8012796 w 8114427"/>
              <a:gd name="connsiteY149" fmla="*/ 3612720 h 5376282"/>
              <a:gd name="connsiteX150" fmla="*/ 8090490 w 8114427"/>
              <a:gd name="connsiteY150" fmla="*/ 3564909 h 5376282"/>
              <a:gd name="connsiteX151" fmla="*/ 8108418 w 8114427"/>
              <a:gd name="connsiteY151" fmla="*/ 3558932 h 5376282"/>
              <a:gd name="connsiteX152" fmla="*/ 8114394 w 8114427"/>
              <a:gd name="connsiteY152" fmla="*/ 3720296 h 5376282"/>
              <a:gd name="connsiteX153" fmla="*/ 8030724 w 8114427"/>
              <a:gd name="connsiteY153" fmla="*/ 3893614 h 5376282"/>
              <a:gd name="connsiteX154" fmla="*/ 7970960 w 8114427"/>
              <a:gd name="connsiteY154" fmla="*/ 4054978 h 5376282"/>
              <a:gd name="connsiteX155" fmla="*/ 7929124 w 8114427"/>
              <a:gd name="connsiteY155" fmla="*/ 4365754 h 5376282"/>
              <a:gd name="connsiteX156" fmla="*/ 7911195 w 8114427"/>
              <a:gd name="connsiteY156" fmla="*/ 4568954 h 5376282"/>
              <a:gd name="connsiteX157" fmla="*/ 7917171 w 8114427"/>
              <a:gd name="connsiteY157" fmla="*/ 4736295 h 5376282"/>
              <a:gd name="connsiteX158" fmla="*/ 7917171 w 8114427"/>
              <a:gd name="connsiteY158" fmla="*/ 4867777 h 5376282"/>
              <a:gd name="connsiteX159" fmla="*/ 7929124 w 8114427"/>
              <a:gd name="connsiteY159" fmla="*/ 5029141 h 5376282"/>
              <a:gd name="connsiteX160" fmla="*/ 7893266 w 8114427"/>
              <a:gd name="connsiteY160" fmla="*/ 5166599 h 5376282"/>
              <a:gd name="connsiteX161" fmla="*/ 7905219 w 8114427"/>
              <a:gd name="connsiteY161" fmla="*/ 5280152 h 5376282"/>
              <a:gd name="connsiteX162" fmla="*/ 7935101 w 8114427"/>
              <a:gd name="connsiteY162" fmla="*/ 5369799 h 5376282"/>
              <a:gd name="connsiteX163" fmla="*/ 7911195 w 8114427"/>
              <a:gd name="connsiteY163" fmla="*/ 5369798 h 5376282"/>
              <a:gd name="connsiteX164" fmla="*/ 7815571 w 8114427"/>
              <a:gd name="connsiteY164" fmla="*/ 5327962 h 5376282"/>
              <a:gd name="connsiteX165" fmla="*/ 7725924 w 8114427"/>
              <a:gd name="connsiteY165" fmla="*/ 5286127 h 5376282"/>
              <a:gd name="connsiteX166" fmla="*/ 7678113 w 8114427"/>
              <a:gd name="connsiteY166" fmla="*/ 5292104 h 5376282"/>
              <a:gd name="connsiteX167" fmla="*/ 7546631 w 8114427"/>
              <a:gd name="connsiteY167" fmla="*/ 5298081 h 5376282"/>
              <a:gd name="connsiteX168" fmla="*/ 7474913 w 8114427"/>
              <a:gd name="connsiteY168" fmla="*/ 5310034 h 5376282"/>
              <a:gd name="connsiteX169" fmla="*/ 7445031 w 8114427"/>
              <a:gd name="connsiteY169" fmla="*/ 5339916 h 5376282"/>
              <a:gd name="connsiteX170" fmla="*/ 7259760 w 8114427"/>
              <a:gd name="connsiteY170" fmla="*/ 5298080 h 5376282"/>
              <a:gd name="connsiteX171" fmla="*/ 7214129 w 8114427"/>
              <a:gd name="connsiteY171" fmla="*/ 5192855 h 5376282"/>
              <a:gd name="connsiteX172" fmla="*/ 7179460 w 8114427"/>
              <a:gd name="connsiteY172" fmla="*/ 5214524 h 5376282"/>
              <a:gd name="connsiteX173" fmla="*/ 7144791 w 8114427"/>
              <a:gd name="connsiteY173" fmla="*/ 5179854 h 5376282"/>
              <a:gd name="connsiteX174" fmla="*/ 7127456 w 8114427"/>
              <a:gd name="connsiteY174" fmla="*/ 5218856 h 5376282"/>
              <a:gd name="connsiteX175" fmla="*/ 6915107 w 8114427"/>
              <a:gd name="connsiteY175" fmla="*/ 5145184 h 5376282"/>
              <a:gd name="connsiteX176" fmla="*/ 6893439 w 8114427"/>
              <a:gd name="connsiteY176" fmla="*/ 5097514 h 5376282"/>
              <a:gd name="connsiteX177" fmla="*/ 6941109 w 8114427"/>
              <a:gd name="connsiteY177" fmla="*/ 5054178 h 5376282"/>
              <a:gd name="connsiteX178" fmla="*/ 6906440 w 8114427"/>
              <a:gd name="connsiteY178" fmla="*/ 4976172 h 5376282"/>
              <a:gd name="connsiteX179" fmla="*/ 6863104 w 8114427"/>
              <a:gd name="connsiteY179" fmla="*/ 4980506 h 5376282"/>
              <a:gd name="connsiteX180" fmla="*/ 6880438 w 8114427"/>
              <a:gd name="connsiteY180" fmla="*/ 4928502 h 5376282"/>
              <a:gd name="connsiteX181" fmla="*/ 6780764 w 8114427"/>
              <a:gd name="connsiteY181" fmla="*/ 4928502 h 5376282"/>
              <a:gd name="connsiteX182" fmla="*/ 6750429 w 8114427"/>
              <a:gd name="connsiteY182" fmla="*/ 4958837 h 5376282"/>
              <a:gd name="connsiteX183" fmla="*/ 6715759 w 8114427"/>
              <a:gd name="connsiteY183" fmla="*/ 4950170 h 5376282"/>
              <a:gd name="connsiteX184" fmla="*/ 6702758 w 8114427"/>
              <a:gd name="connsiteY184" fmla="*/ 4915501 h 5376282"/>
              <a:gd name="connsiteX185" fmla="*/ 6698424 w 8114427"/>
              <a:gd name="connsiteY185" fmla="*/ 4824495 h 5376282"/>
              <a:gd name="connsiteX186" fmla="*/ 6681090 w 8114427"/>
              <a:gd name="connsiteY186" fmla="*/ 4729155 h 5376282"/>
              <a:gd name="connsiteX187" fmla="*/ 6685423 w 8114427"/>
              <a:gd name="connsiteY187" fmla="*/ 4659816 h 5376282"/>
              <a:gd name="connsiteX188" fmla="*/ 6620418 w 8114427"/>
              <a:gd name="connsiteY188" fmla="*/ 4573142 h 5376282"/>
              <a:gd name="connsiteX189" fmla="*/ 6624753 w 8114427"/>
              <a:gd name="connsiteY189" fmla="*/ 4425798 h 5376282"/>
              <a:gd name="connsiteX190" fmla="*/ 6529412 w 8114427"/>
              <a:gd name="connsiteY190" fmla="*/ 4304457 h 5376282"/>
              <a:gd name="connsiteX191" fmla="*/ 6494743 w 8114427"/>
              <a:gd name="connsiteY191" fmla="*/ 4261120 h 5376282"/>
              <a:gd name="connsiteX192" fmla="*/ 6438406 w 8114427"/>
              <a:gd name="connsiteY192" fmla="*/ 4274121 h 5376282"/>
              <a:gd name="connsiteX193" fmla="*/ 6395069 w 8114427"/>
              <a:gd name="connsiteY193" fmla="*/ 4252453 h 5376282"/>
              <a:gd name="connsiteX194" fmla="*/ 6356067 w 8114427"/>
              <a:gd name="connsiteY194" fmla="*/ 4174447 h 5376282"/>
              <a:gd name="connsiteX195" fmla="*/ 6299729 w 8114427"/>
              <a:gd name="connsiteY195" fmla="*/ 4183114 h 5376282"/>
              <a:gd name="connsiteX196" fmla="*/ 6243391 w 8114427"/>
              <a:gd name="connsiteY196" fmla="*/ 4204783 h 5376282"/>
              <a:gd name="connsiteX197" fmla="*/ 6165385 w 8114427"/>
              <a:gd name="connsiteY197" fmla="*/ 4209116 h 5376282"/>
              <a:gd name="connsiteX198" fmla="*/ 6161052 w 8114427"/>
              <a:gd name="connsiteY198" fmla="*/ 4174447 h 5376282"/>
              <a:gd name="connsiteX199" fmla="*/ 6182721 w 8114427"/>
              <a:gd name="connsiteY199" fmla="*/ 4165779 h 5376282"/>
              <a:gd name="connsiteX200" fmla="*/ 6139384 w 8114427"/>
              <a:gd name="connsiteY200" fmla="*/ 4126776 h 5376282"/>
              <a:gd name="connsiteX201" fmla="*/ 6100381 w 8114427"/>
              <a:gd name="connsiteY201" fmla="*/ 4113776 h 5376282"/>
              <a:gd name="connsiteX202" fmla="*/ 6018041 w 8114427"/>
              <a:gd name="connsiteY202" fmla="*/ 4035770 h 5376282"/>
              <a:gd name="connsiteX203" fmla="*/ 5840362 w 8114427"/>
              <a:gd name="connsiteY203" fmla="*/ 4014102 h 5376282"/>
              <a:gd name="connsiteX204" fmla="*/ 5788357 w 8114427"/>
              <a:gd name="connsiteY204" fmla="*/ 4027103 h 5376282"/>
              <a:gd name="connsiteX205" fmla="*/ 5736354 w 8114427"/>
              <a:gd name="connsiteY205" fmla="*/ 4035771 h 5376282"/>
              <a:gd name="connsiteX206" fmla="*/ 5745022 w 8114427"/>
              <a:gd name="connsiteY206" fmla="*/ 4079107 h 5376282"/>
              <a:gd name="connsiteX207" fmla="*/ 5801360 w 8114427"/>
              <a:gd name="connsiteY207" fmla="*/ 4157112 h 5376282"/>
              <a:gd name="connsiteX208" fmla="*/ 5801359 w 8114427"/>
              <a:gd name="connsiteY208" fmla="*/ 4339126 h 5376282"/>
              <a:gd name="connsiteX209" fmla="*/ 5675683 w 8114427"/>
              <a:gd name="connsiteY209" fmla="*/ 4365128 h 5376282"/>
              <a:gd name="connsiteX210" fmla="*/ 5558675 w 8114427"/>
              <a:gd name="connsiteY210" fmla="*/ 4352126 h 5376282"/>
              <a:gd name="connsiteX211" fmla="*/ 5467668 w 8114427"/>
              <a:gd name="connsiteY211" fmla="*/ 4330458 h 5376282"/>
              <a:gd name="connsiteX212" fmla="*/ 5406997 w 8114427"/>
              <a:gd name="connsiteY212" fmla="*/ 4352127 h 5376282"/>
              <a:gd name="connsiteX213" fmla="*/ 5359327 w 8114427"/>
              <a:gd name="connsiteY213" fmla="*/ 4399797 h 5376282"/>
              <a:gd name="connsiteX214" fmla="*/ 5298656 w 8114427"/>
              <a:gd name="connsiteY214" fmla="*/ 4443134 h 5376282"/>
              <a:gd name="connsiteX215" fmla="*/ 5272654 w 8114427"/>
              <a:gd name="connsiteY215" fmla="*/ 4486469 h 5376282"/>
              <a:gd name="connsiteX216" fmla="*/ 5198982 w 8114427"/>
              <a:gd name="connsiteY216" fmla="*/ 4521139 h 5376282"/>
              <a:gd name="connsiteX217" fmla="*/ 5203315 w 8114427"/>
              <a:gd name="connsiteY217" fmla="*/ 4577477 h 5376282"/>
              <a:gd name="connsiteX218" fmla="*/ 5185981 w 8114427"/>
              <a:gd name="connsiteY218" fmla="*/ 4616479 h 5376282"/>
              <a:gd name="connsiteX219" fmla="*/ 5190315 w 8114427"/>
              <a:gd name="connsiteY219" fmla="*/ 4677150 h 5376282"/>
              <a:gd name="connsiteX220" fmla="*/ 5216316 w 8114427"/>
              <a:gd name="connsiteY220" fmla="*/ 4737821 h 5376282"/>
              <a:gd name="connsiteX221" fmla="*/ 5164312 w 8114427"/>
              <a:gd name="connsiteY221" fmla="*/ 4733488 h 5376282"/>
              <a:gd name="connsiteX222" fmla="*/ 5138311 w 8114427"/>
              <a:gd name="connsiteY222" fmla="*/ 4776824 h 5376282"/>
              <a:gd name="connsiteX223" fmla="*/ 5073306 w 8114427"/>
              <a:gd name="connsiteY223" fmla="*/ 4824494 h 5376282"/>
              <a:gd name="connsiteX224" fmla="*/ 5073306 w 8114427"/>
              <a:gd name="connsiteY224" fmla="*/ 4941503 h 5376282"/>
              <a:gd name="connsiteX225" fmla="*/ 5042970 w 8114427"/>
              <a:gd name="connsiteY225" fmla="*/ 4971838 h 5376282"/>
              <a:gd name="connsiteX226" fmla="*/ 5016969 w 8114427"/>
              <a:gd name="connsiteY226" fmla="*/ 5231857 h 5376282"/>
              <a:gd name="connsiteX227" fmla="*/ 4973633 w 8114427"/>
              <a:gd name="connsiteY227" fmla="*/ 5366201 h 5376282"/>
              <a:gd name="connsiteX228" fmla="*/ 4947631 w 8114427"/>
              <a:gd name="connsiteY228" fmla="*/ 5309863 h 5376282"/>
              <a:gd name="connsiteX229" fmla="*/ 4886959 w 8114427"/>
              <a:gd name="connsiteY229" fmla="*/ 5318530 h 5376282"/>
              <a:gd name="connsiteX230" fmla="*/ 4808953 w 8114427"/>
              <a:gd name="connsiteY230" fmla="*/ 5288195 h 5376282"/>
              <a:gd name="connsiteX231" fmla="*/ 4813287 w 8114427"/>
              <a:gd name="connsiteY231" fmla="*/ 5223190 h 5376282"/>
              <a:gd name="connsiteX232" fmla="*/ 4765617 w 8114427"/>
              <a:gd name="connsiteY232" fmla="*/ 5205855 h 5376282"/>
              <a:gd name="connsiteX233" fmla="*/ 4665944 w 8114427"/>
              <a:gd name="connsiteY233" fmla="*/ 5249192 h 5376282"/>
              <a:gd name="connsiteX234" fmla="*/ 4657276 w 8114427"/>
              <a:gd name="connsiteY234" fmla="*/ 5197189 h 5376282"/>
              <a:gd name="connsiteX235" fmla="*/ 4700612 w 8114427"/>
              <a:gd name="connsiteY235" fmla="*/ 5136518 h 5376282"/>
              <a:gd name="connsiteX236" fmla="*/ 4665943 w 8114427"/>
              <a:gd name="connsiteY236" fmla="*/ 5062846 h 5376282"/>
              <a:gd name="connsiteX237" fmla="*/ 4587937 w 8114427"/>
              <a:gd name="connsiteY237" fmla="*/ 5015175 h 5376282"/>
              <a:gd name="connsiteX238" fmla="*/ 4488263 w 8114427"/>
              <a:gd name="connsiteY238" fmla="*/ 5006508 h 5376282"/>
              <a:gd name="connsiteX239" fmla="*/ 4457927 w 8114427"/>
              <a:gd name="connsiteY239" fmla="*/ 5015175 h 5376282"/>
              <a:gd name="connsiteX240" fmla="*/ 4462261 w 8114427"/>
              <a:gd name="connsiteY240" fmla="*/ 5067178 h 5376282"/>
              <a:gd name="connsiteX241" fmla="*/ 4388589 w 8114427"/>
              <a:gd name="connsiteY241" fmla="*/ 5114849 h 5376282"/>
              <a:gd name="connsiteX242" fmla="*/ 4462261 w 8114427"/>
              <a:gd name="connsiteY242" fmla="*/ 5266528 h 5376282"/>
              <a:gd name="connsiteX243" fmla="*/ 4405924 w 8114427"/>
              <a:gd name="connsiteY243" fmla="*/ 5266528 h 5376282"/>
              <a:gd name="connsiteX244" fmla="*/ 4384256 w 8114427"/>
              <a:gd name="connsiteY244" fmla="*/ 5262193 h 5376282"/>
              <a:gd name="connsiteX245" fmla="*/ 4349588 w 8114427"/>
              <a:gd name="connsiteY245" fmla="*/ 5262193 h 5376282"/>
              <a:gd name="connsiteX246" fmla="*/ 4340919 w 8114427"/>
              <a:gd name="connsiteY246" fmla="*/ 5270860 h 5376282"/>
              <a:gd name="connsiteX247" fmla="*/ 4210910 w 8114427"/>
              <a:gd name="connsiteY247" fmla="*/ 5097514 h 5376282"/>
              <a:gd name="connsiteX248" fmla="*/ 4059232 w 8114427"/>
              <a:gd name="connsiteY248" fmla="*/ 4915502 h 5376282"/>
              <a:gd name="connsiteX249" fmla="*/ 4033230 w 8114427"/>
              <a:gd name="connsiteY249" fmla="*/ 4919835 h 5376282"/>
              <a:gd name="connsiteX250" fmla="*/ 3985560 w 8114427"/>
              <a:gd name="connsiteY250" fmla="*/ 4798492 h 5376282"/>
              <a:gd name="connsiteX251" fmla="*/ 3881553 w 8114427"/>
              <a:gd name="connsiteY251" fmla="*/ 4690151 h 5376282"/>
              <a:gd name="connsiteX252" fmla="*/ 3838216 w 8114427"/>
              <a:gd name="connsiteY252" fmla="*/ 4586143 h 5376282"/>
              <a:gd name="connsiteX253" fmla="*/ 3755877 w 8114427"/>
              <a:gd name="connsiteY253" fmla="*/ 4490803 h 5376282"/>
              <a:gd name="connsiteX254" fmla="*/ 3569530 w 8114427"/>
              <a:gd name="connsiteY254" fmla="*/ 4334792 h 5376282"/>
              <a:gd name="connsiteX255" fmla="*/ 3465522 w 8114427"/>
              <a:gd name="connsiteY255" fmla="*/ 4243785 h 5376282"/>
              <a:gd name="connsiteX256" fmla="*/ 3391850 w 8114427"/>
              <a:gd name="connsiteY256" fmla="*/ 4161446 h 5376282"/>
              <a:gd name="connsiteX257" fmla="*/ 3365848 w 8114427"/>
              <a:gd name="connsiteY257" fmla="*/ 4096441 h 5376282"/>
              <a:gd name="connsiteX258" fmla="*/ 3296510 w 8114427"/>
              <a:gd name="connsiteY258" fmla="*/ 4035770 h 5376282"/>
              <a:gd name="connsiteX259" fmla="*/ 3279175 w 8114427"/>
              <a:gd name="connsiteY259" fmla="*/ 3966432 h 5376282"/>
              <a:gd name="connsiteX260" fmla="*/ 3248839 w 8114427"/>
              <a:gd name="connsiteY260" fmla="*/ 3936096 h 5376282"/>
              <a:gd name="connsiteX261" fmla="*/ 3240172 w 8114427"/>
              <a:gd name="connsiteY261" fmla="*/ 3905760 h 5376282"/>
              <a:gd name="connsiteX262" fmla="*/ 3114497 w 8114427"/>
              <a:gd name="connsiteY262" fmla="*/ 3797419 h 5376282"/>
              <a:gd name="connsiteX263" fmla="*/ 2980153 w 8114427"/>
              <a:gd name="connsiteY263" fmla="*/ 3758416 h 5376282"/>
              <a:gd name="connsiteX264" fmla="*/ 2923815 w 8114427"/>
              <a:gd name="connsiteY264" fmla="*/ 3697746 h 5376282"/>
              <a:gd name="connsiteX265" fmla="*/ 2867480 w 8114427"/>
              <a:gd name="connsiteY265" fmla="*/ 3650075 h 5376282"/>
              <a:gd name="connsiteX266" fmla="*/ 2806810 w 8114427"/>
              <a:gd name="connsiteY266" fmla="*/ 3637074 h 5376282"/>
              <a:gd name="connsiteX267" fmla="*/ 2798142 w 8114427"/>
              <a:gd name="connsiteY267" fmla="*/ 3524399 h 5376282"/>
              <a:gd name="connsiteX268" fmla="*/ 2798143 w 8114427"/>
              <a:gd name="connsiteY268" fmla="*/ 3463728 h 5376282"/>
              <a:gd name="connsiteX269" fmla="*/ 2884816 w 8114427"/>
              <a:gd name="connsiteY269" fmla="*/ 3351053 h 5376282"/>
              <a:gd name="connsiteX270" fmla="*/ 2880504 w 8114427"/>
              <a:gd name="connsiteY270" fmla="*/ 3250100 h 5376282"/>
              <a:gd name="connsiteX271" fmla="*/ 2810649 w 8114427"/>
              <a:gd name="connsiteY271" fmla="*/ 3120674 h 5376282"/>
              <a:gd name="connsiteX272" fmla="*/ 2719113 w 8114427"/>
              <a:gd name="connsiteY272" fmla="*/ 3110284 h 5376282"/>
              <a:gd name="connsiteX273" fmla="*/ 2659973 w 8114427"/>
              <a:gd name="connsiteY273" fmla="*/ 3080958 h 5376282"/>
              <a:gd name="connsiteX0" fmla="*/ 1902708 w 8114427"/>
              <a:gd name="connsiteY0" fmla="*/ 3067610 h 5376282"/>
              <a:gd name="connsiteX1" fmla="*/ 2674737 w 8114427"/>
              <a:gd name="connsiteY1" fmla="*/ 4783075 h 5376282"/>
              <a:gd name="connsiteX2" fmla="*/ 2419943 w 8114427"/>
              <a:gd name="connsiteY2" fmla="*/ 4933094 h 5376282"/>
              <a:gd name="connsiteX3" fmla="*/ 2329455 w 8114427"/>
              <a:gd name="connsiteY3" fmla="*/ 4642582 h 5376282"/>
              <a:gd name="connsiteX4" fmla="*/ 2053231 w 8114427"/>
              <a:gd name="connsiteY4" fmla="*/ 4342544 h 5376282"/>
              <a:gd name="connsiteX5" fmla="*/ 1888925 w 8114427"/>
              <a:gd name="connsiteY5" fmla="*/ 4209194 h 5376282"/>
              <a:gd name="connsiteX6" fmla="*/ 1779387 w 8114427"/>
              <a:gd name="connsiteY6" fmla="*/ 4059175 h 5376282"/>
              <a:gd name="connsiteX7" fmla="*/ 1703188 w 8114427"/>
              <a:gd name="connsiteY7" fmla="*/ 4056794 h 5376282"/>
              <a:gd name="connsiteX8" fmla="*/ 1646037 w 8114427"/>
              <a:gd name="connsiteY8" fmla="*/ 3937731 h 5376282"/>
              <a:gd name="connsiteX9" fmla="*/ 1524594 w 8114427"/>
              <a:gd name="connsiteY9" fmla="*/ 3906776 h 5376282"/>
              <a:gd name="connsiteX10" fmla="*/ 1450773 w 8114427"/>
              <a:gd name="connsiteY10" fmla="*/ 3161445 h 5376282"/>
              <a:gd name="connsiteX11" fmla="*/ 1300755 w 8114427"/>
              <a:gd name="connsiteY11" fmla="*/ 3020950 h 5376282"/>
              <a:gd name="connsiteX12" fmla="*/ 1222175 w 8114427"/>
              <a:gd name="connsiteY12" fmla="*/ 2947132 h 5376282"/>
              <a:gd name="connsiteX13" fmla="*/ 1286468 w 8114427"/>
              <a:gd name="connsiteY13" fmla="*/ 2849501 h 5376282"/>
              <a:gd name="connsiteX14" fmla="*/ 1117399 w 8114427"/>
              <a:gd name="connsiteY14" fmla="*/ 2882837 h 5376282"/>
              <a:gd name="connsiteX15" fmla="*/ 1048343 w 8114427"/>
              <a:gd name="connsiteY15" fmla="*/ 2916176 h 5376282"/>
              <a:gd name="connsiteX16" fmla="*/ 903086 w 8114427"/>
              <a:gd name="connsiteY16" fmla="*/ 2778063 h 5376282"/>
              <a:gd name="connsiteX17" fmla="*/ 845937 w 8114427"/>
              <a:gd name="connsiteY17" fmla="*/ 2687575 h 5376282"/>
              <a:gd name="connsiteX18" fmla="*/ 714968 w 8114427"/>
              <a:gd name="connsiteY18" fmla="*/ 2630426 h 5376282"/>
              <a:gd name="connsiteX19" fmla="*/ 703062 w 8114427"/>
              <a:gd name="connsiteY19" fmla="*/ 2544701 h 5376282"/>
              <a:gd name="connsiteX20" fmla="*/ 598286 w 8114427"/>
              <a:gd name="connsiteY20" fmla="*/ 2423257 h 5376282"/>
              <a:gd name="connsiteX21" fmla="*/ 476843 w 8114427"/>
              <a:gd name="connsiteY21" fmla="*/ 2287526 h 5376282"/>
              <a:gd name="connsiteX22" fmla="*/ 622100 w 8114427"/>
              <a:gd name="connsiteY22" fmla="*/ 2330388 h 5376282"/>
              <a:gd name="connsiteX23" fmla="*/ 719731 w 8114427"/>
              <a:gd name="connsiteY23" fmla="*/ 2366107 h 5376282"/>
              <a:gd name="connsiteX24" fmla="*/ 829268 w 8114427"/>
              <a:gd name="connsiteY24" fmla="*/ 2330388 h 5376282"/>
              <a:gd name="connsiteX25" fmla="*/ 933092 w 8114427"/>
              <a:gd name="connsiteY25" fmla="*/ 2462308 h 5376282"/>
              <a:gd name="connsiteX26" fmla="*/ 979286 w 8114427"/>
              <a:gd name="connsiteY26" fmla="*/ 2406588 h 5376282"/>
              <a:gd name="connsiteX27" fmla="*/ 895943 w 8114427"/>
              <a:gd name="connsiteY27" fmla="*/ 2383251 h 5376282"/>
              <a:gd name="connsiteX28" fmla="*/ 897848 w 8114427"/>
              <a:gd name="connsiteY28" fmla="*/ 2294669 h 5376282"/>
              <a:gd name="connsiteX29" fmla="*/ 953093 w 8114427"/>
              <a:gd name="connsiteY29" fmla="*/ 2040828 h 5376282"/>
              <a:gd name="connsiteX30" fmla="*/ 882262 w 8114427"/>
              <a:gd name="connsiteY30" fmla="*/ 1952938 h 5376282"/>
              <a:gd name="connsiteX31" fmla="*/ 819649 w 8114427"/>
              <a:gd name="connsiteY31" fmla="*/ 1842296 h 5376282"/>
              <a:gd name="connsiteX32" fmla="*/ 724892 w 8114427"/>
              <a:gd name="connsiteY32" fmla="*/ 1694990 h 5376282"/>
              <a:gd name="connsiteX33" fmla="*/ 582758 w 8114427"/>
              <a:gd name="connsiteY33" fmla="*/ 1570351 h 5376282"/>
              <a:gd name="connsiteX34" fmla="*/ 490044 w 8114427"/>
              <a:gd name="connsiteY34" fmla="*/ 1461969 h 5376282"/>
              <a:gd name="connsiteX35" fmla="*/ 398787 w 8114427"/>
              <a:gd name="connsiteY35" fmla="*/ 1377494 h 5376282"/>
              <a:gd name="connsiteX36" fmla="*/ 373643 w 8114427"/>
              <a:gd name="connsiteY36" fmla="*/ 1258831 h 5376282"/>
              <a:gd name="connsiteX37" fmla="*/ 379402 w 8114427"/>
              <a:gd name="connsiteY37" fmla="*/ 1151904 h 5376282"/>
              <a:gd name="connsiteX38" fmla="*/ 343327 w 8114427"/>
              <a:gd name="connsiteY38" fmla="*/ 1054238 h 5376282"/>
              <a:gd name="connsiteX39" fmla="*/ 302947 w 8114427"/>
              <a:gd name="connsiteY39" fmla="*/ 996082 h 5376282"/>
              <a:gd name="connsiteX40" fmla="*/ 307902 w 8114427"/>
              <a:gd name="connsiteY40" fmla="*/ 860731 h 5376282"/>
              <a:gd name="connsiteX41" fmla="*/ 218162 w 8114427"/>
              <a:gd name="connsiteY41" fmla="*/ 767429 h 5376282"/>
              <a:gd name="connsiteX42" fmla="*/ 238786 w 8114427"/>
              <a:gd name="connsiteY42" fmla="*/ 673694 h 5376282"/>
              <a:gd name="connsiteX43" fmla="*/ 131859 w 8114427"/>
              <a:gd name="connsiteY43" fmla="*/ 414074 h 5376282"/>
              <a:gd name="connsiteX44" fmla="*/ 179454 w 8114427"/>
              <a:gd name="connsiteY44" fmla="*/ 360503 h 5376282"/>
              <a:gd name="connsiteX45" fmla="*/ 91696 w 8114427"/>
              <a:gd name="connsiteY45" fmla="*/ 241499 h 5376282"/>
              <a:gd name="connsiteX46" fmla="*/ 44535 w 8114427"/>
              <a:gd name="connsiteY46" fmla="*/ 106364 h 5376282"/>
              <a:gd name="connsiteX47" fmla="*/ 73903 w 8114427"/>
              <a:gd name="connsiteY47" fmla="*/ 3029 h 5376282"/>
              <a:gd name="connsiteX48" fmla="*/ 914999 w 8114427"/>
              <a:gd name="connsiteY48" fmla="*/ 32694 h 5376282"/>
              <a:gd name="connsiteX49" fmla="*/ 985387 w 8114427"/>
              <a:gd name="connsiteY49" fmla="*/ 86035 h 5376282"/>
              <a:gd name="connsiteX50" fmla="*/ 1040724 w 8114427"/>
              <a:gd name="connsiteY50" fmla="*/ 212028 h 5376282"/>
              <a:gd name="connsiteX51" fmla="*/ 2217091 w 8114427"/>
              <a:gd name="connsiteY51" fmla="*/ 808490 h 5376282"/>
              <a:gd name="connsiteX52" fmla="*/ 2789562 w 8114427"/>
              <a:gd name="connsiteY52" fmla="*/ 907056 h 5376282"/>
              <a:gd name="connsiteX53" fmla="*/ 3280035 w 8114427"/>
              <a:gd name="connsiteY53" fmla="*/ 953195 h 5376282"/>
              <a:gd name="connsiteX54" fmla="*/ 3494599 w 8114427"/>
              <a:gd name="connsiteY54" fmla="*/ 977101 h 5376282"/>
              <a:gd name="connsiteX55" fmla="*/ 3506552 w 8114427"/>
              <a:gd name="connsiteY55" fmla="*/ 977101 h 5376282"/>
              <a:gd name="connsiteX56" fmla="*/ 3518505 w 8114427"/>
              <a:gd name="connsiteY56" fmla="*/ 779877 h 5376282"/>
              <a:gd name="connsiteX57" fmla="*/ 3518505 w 8114427"/>
              <a:gd name="connsiteY57" fmla="*/ 773901 h 5376282"/>
              <a:gd name="connsiteX58" fmla="*/ 3655964 w 8114427"/>
              <a:gd name="connsiteY58" fmla="*/ 773901 h 5376282"/>
              <a:gd name="connsiteX59" fmla="*/ 4205799 w 8114427"/>
              <a:gd name="connsiteY59" fmla="*/ 821713 h 5376282"/>
              <a:gd name="connsiteX60" fmla="*/ 4241658 w 8114427"/>
              <a:gd name="connsiteY60" fmla="*/ 821713 h 5376282"/>
              <a:gd name="connsiteX61" fmla="*/ 4271540 w 8114427"/>
              <a:gd name="connsiteY61" fmla="*/ 851595 h 5376282"/>
              <a:gd name="connsiteX62" fmla="*/ 4295446 w 8114427"/>
              <a:gd name="connsiteY62" fmla="*/ 905383 h 5376282"/>
              <a:gd name="connsiteX63" fmla="*/ 4301423 w 8114427"/>
              <a:gd name="connsiteY63" fmla="*/ 953195 h 5376282"/>
              <a:gd name="connsiteX64" fmla="*/ 4343258 w 8114427"/>
              <a:gd name="connsiteY64" fmla="*/ 1001007 h 5376282"/>
              <a:gd name="connsiteX65" fmla="*/ 4408999 w 8114427"/>
              <a:gd name="connsiteY65" fmla="*/ 1012960 h 5376282"/>
              <a:gd name="connsiteX66" fmla="*/ 4462787 w 8114427"/>
              <a:gd name="connsiteY66" fmla="*/ 1060772 h 5376282"/>
              <a:gd name="connsiteX67" fmla="*/ 4504623 w 8114427"/>
              <a:gd name="connsiteY67" fmla="*/ 1114560 h 5376282"/>
              <a:gd name="connsiteX68" fmla="*/ 4558411 w 8114427"/>
              <a:gd name="connsiteY68" fmla="*/ 1168348 h 5376282"/>
              <a:gd name="connsiteX69" fmla="*/ 4576340 w 8114427"/>
              <a:gd name="connsiteY69" fmla="*/ 1198230 h 5376282"/>
              <a:gd name="connsiteX70" fmla="*/ 4630129 w 8114427"/>
              <a:gd name="connsiteY70" fmla="*/ 1246042 h 5376282"/>
              <a:gd name="connsiteX71" fmla="*/ 4683917 w 8114427"/>
              <a:gd name="connsiteY71" fmla="*/ 1293854 h 5376282"/>
              <a:gd name="connsiteX72" fmla="*/ 4689893 w 8114427"/>
              <a:gd name="connsiteY72" fmla="*/ 1293854 h 5376282"/>
              <a:gd name="connsiteX73" fmla="*/ 4749658 w 8114427"/>
              <a:gd name="connsiteY73" fmla="*/ 1311783 h 5376282"/>
              <a:gd name="connsiteX74" fmla="*/ 4791493 w 8114427"/>
              <a:gd name="connsiteY74" fmla="*/ 1365572 h 5376282"/>
              <a:gd name="connsiteX75" fmla="*/ 4797470 w 8114427"/>
              <a:gd name="connsiteY75" fmla="*/ 1377524 h 5376282"/>
              <a:gd name="connsiteX76" fmla="*/ 4821376 w 8114427"/>
              <a:gd name="connsiteY76" fmla="*/ 1401430 h 5376282"/>
              <a:gd name="connsiteX77" fmla="*/ 4845281 w 8114427"/>
              <a:gd name="connsiteY77" fmla="*/ 1443266 h 5376282"/>
              <a:gd name="connsiteX78" fmla="*/ 4851258 w 8114427"/>
              <a:gd name="connsiteY78" fmla="*/ 1491077 h 5376282"/>
              <a:gd name="connsiteX79" fmla="*/ 4863211 w 8114427"/>
              <a:gd name="connsiteY79" fmla="*/ 1514983 h 5376282"/>
              <a:gd name="connsiteX80" fmla="*/ 4887117 w 8114427"/>
              <a:gd name="connsiteY80" fmla="*/ 1544866 h 5376282"/>
              <a:gd name="connsiteX81" fmla="*/ 4911023 w 8114427"/>
              <a:gd name="connsiteY81" fmla="*/ 1580724 h 5376282"/>
              <a:gd name="connsiteX82" fmla="*/ 4922976 w 8114427"/>
              <a:gd name="connsiteY82" fmla="*/ 1610607 h 5376282"/>
              <a:gd name="connsiteX83" fmla="*/ 4899070 w 8114427"/>
              <a:gd name="connsiteY83" fmla="*/ 1664395 h 5376282"/>
              <a:gd name="connsiteX84" fmla="*/ 4922976 w 8114427"/>
              <a:gd name="connsiteY84" fmla="*/ 1712207 h 5376282"/>
              <a:gd name="connsiteX85" fmla="*/ 4934929 w 8114427"/>
              <a:gd name="connsiteY85" fmla="*/ 1742089 h 5376282"/>
              <a:gd name="connsiteX86" fmla="*/ 4952858 w 8114427"/>
              <a:gd name="connsiteY86" fmla="*/ 1783924 h 5376282"/>
              <a:gd name="connsiteX87" fmla="*/ 4964811 w 8114427"/>
              <a:gd name="connsiteY87" fmla="*/ 1801854 h 5376282"/>
              <a:gd name="connsiteX88" fmla="*/ 4964811 w 8114427"/>
              <a:gd name="connsiteY88" fmla="*/ 1831736 h 5376282"/>
              <a:gd name="connsiteX89" fmla="*/ 5012623 w 8114427"/>
              <a:gd name="connsiteY89" fmla="*/ 1891501 h 5376282"/>
              <a:gd name="connsiteX90" fmla="*/ 5042505 w 8114427"/>
              <a:gd name="connsiteY90" fmla="*/ 1909430 h 5376282"/>
              <a:gd name="connsiteX91" fmla="*/ 5048481 w 8114427"/>
              <a:gd name="connsiteY91" fmla="*/ 1903454 h 5376282"/>
              <a:gd name="connsiteX92" fmla="*/ 5090317 w 8114427"/>
              <a:gd name="connsiteY92" fmla="*/ 1921383 h 5376282"/>
              <a:gd name="connsiteX93" fmla="*/ 5144105 w 8114427"/>
              <a:gd name="connsiteY93" fmla="*/ 1969195 h 5376282"/>
              <a:gd name="connsiteX94" fmla="*/ 5185940 w 8114427"/>
              <a:gd name="connsiteY94" fmla="*/ 2005054 h 5376282"/>
              <a:gd name="connsiteX95" fmla="*/ 5221799 w 8114427"/>
              <a:gd name="connsiteY95" fmla="*/ 2017007 h 5376282"/>
              <a:gd name="connsiteX96" fmla="*/ 5275587 w 8114427"/>
              <a:gd name="connsiteY96" fmla="*/ 2028960 h 5376282"/>
              <a:gd name="connsiteX97" fmla="*/ 5275587 w 8114427"/>
              <a:gd name="connsiteY97" fmla="*/ 2052866 h 5376282"/>
              <a:gd name="connsiteX98" fmla="*/ 5323399 w 8114427"/>
              <a:gd name="connsiteY98" fmla="*/ 2082748 h 5376282"/>
              <a:gd name="connsiteX99" fmla="*/ 5359258 w 8114427"/>
              <a:gd name="connsiteY99" fmla="*/ 2088724 h 5376282"/>
              <a:gd name="connsiteX100" fmla="*/ 5401093 w 8114427"/>
              <a:gd name="connsiteY100" fmla="*/ 2124583 h 5376282"/>
              <a:gd name="connsiteX101" fmla="*/ 5430976 w 8114427"/>
              <a:gd name="connsiteY101" fmla="*/ 2142513 h 5376282"/>
              <a:gd name="connsiteX102" fmla="*/ 5442929 w 8114427"/>
              <a:gd name="connsiteY102" fmla="*/ 2148489 h 5376282"/>
              <a:gd name="connsiteX103" fmla="*/ 5466834 w 8114427"/>
              <a:gd name="connsiteY103" fmla="*/ 2154466 h 5376282"/>
              <a:gd name="connsiteX104" fmla="*/ 5526599 w 8114427"/>
              <a:gd name="connsiteY104" fmla="*/ 2178372 h 5376282"/>
              <a:gd name="connsiteX105" fmla="*/ 5550505 w 8114427"/>
              <a:gd name="connsiteY105" fmla="*/ 2154466 h 5376282"/>
              <a:gd name="connsiteX106" fmla="*/ 5574411 w 8114427"/>
              <a:gd name="connsiteY106" fmla="*/ 2130560 h 5376282"/>
              <a:gd name="connsiteX107" fmla="*/ 5604293 w 8114427"/>
              <a:gd name="connsiteY107" fmla="*/ 2088724 h 5376282"/>
              <a:gd name="connsiteX108" fmla="*/ 5646129 w 8114427"/>
              <a:gd name="connsiteY108" fmla="*/ 2064819 h 5376282"/>
              <a:gd name="connsiteX109" fmla="*/ 5634176 w 8114427"/>
              <a:gd name="connsiteY109" fmla="*/ 2046889 h 5376282"/>
              <a:gd name="connsiteX110" fmla="*/ 5634176 w 8114427"/>
              <a:gd name="connsiteY110" fmla="*/ 2011030 h 5376282"/>
              <a:gd name="connsiteX111" fmla="*/ 5670034 w 8114427"/>
              <a:gd name="connsiteY111" fmla="*/ 1975172 h 5376282"/>
              <a:gd name="connsiteX112" fmla="*/ 5670034 w 8114427"/>
              <a:gd name="connsiteY112" fmla="*/ 1957242 h 5376282"/>
              <a:gd name="connsiteX113" fmla="*/ 5735776 w 8114427"/>
              <a:gd name="connsiteY113" fmla="*/ 1819783 h 5376282"/>
              <a:gd name="connsiteX114" fmla="*/ 5753705 w 8114427"/>
              <a:gd name="connsiteY114" fmla="*/ 1813807 h 5376282"/>
              <a:gd name="connsiteX115" fmla="*/ 5843352 w 8114427"/>
              <a:gd name="connsiteY115" fmla="*/ 1795877 h 5376282"/>
              <a:gd name="connsiteX116" fmla="*/ 5855305 w 8114427"/>
              <a:gd name="connsiteY116" fmla="*/ 1795877 h 5376282"/>
              <a:gd name="connsiteX117" fmla="*/ 5879210 w 8114427"/>
              <a:gd name="connsiteY117" fmla="*/ 1765996 h 5376282"/>
              <a:gd name="connsiteX118" fmla="*/ 6070456 w 8114427"/>
              <a:gd name="connsiteY118" fmla="*/ 1789901 h 5376282"/>
              <a:gd name="connsiteX119" fmla="*/ 6219869 w 8114427"/>
              <a:gd name="connsiteY119" fmla="*/ 1807830 h 5376282"/>
              <a:gd name="connsiteX120" fmla="*/ 6291586 w 8114427"/>
              <a:gd name="connsiteY120" fmla="*/ 1849666 h 5376282"/>
              <a:gd name="connsiteX121" fmla="*/ 6327444 w 8114427"/>
              <a:gd name="connsiteY121" fmla="*/ 1897477 h 5376282"/>
              <a:gd name="connsiteX122" fmla="*/ 6333421 w 8114427"/>
              <a:gd name="connsiteY122" fmla="*/ 1939313 h 5376282"/>
              <a:gd name="connsiteX123" fmla="*/ 6423067 w 8114427"/>
              <a:gd name="connsiteY123" fmla="*/ 1951266 h 5376282"/>
              <a:gd name="connsiteX124" fmla="*/ 6452950 w 8114427"/>
              <a:gd name="connsiteY124" fmla="*/ 2017007 h 5376282"/>
              <a:gd name="connsiteX125" fmla="*/ 6512713 w 8114427"/>
              <a:gd name="connsiteY125" fmla="*/ 2046889 h 5376282"/>
              <a:gd name="connsiteX126" fmla="*/ 6584431 w 8114427"/>
              <a:gd name="connsiteY126" fmla="*/ 2118606 h 5376282"/>
              <a:gd name="connsiteX127" fmla="*/ 6620289 w 8114427"/>
              <a:gd name="connsiteY127" fmla="*/ 2256065 h 5376282"/>
              <a:gd name="connsiteX128" fmla="*/ 6703960 w 8114427"/>
              <a:gd name="connsiteY128" fmla="*/ 2381572 h 5376282"/>
              <a:gd name="connsiteX129" fmla="*/ 6745795 w 8114427"/>
              <a:gd name="connsiteY129" fmla="*/ 2501101 h 5376282"/>
              <a:gd name="connsiteX130" fmla="*/ 6829465 w 8114427"/>
              <a:gd name="connsiteY130" fmla="*/ 2560866 h 5376282"/>
              <a:gd name="connsiteX131" fmla="*/ 6889229 w 8114427"/>
              <a:gd name="connsiteY131" fmla="*/ 2650512 h 5376282"/>
              <a:gd name="connsiteX132" fmla="*/ 6948993 w 8114427"/>
              <a:gd name="connsiteY132" fmla="*/ 2758089 h 5376282"/>
              <a:gd name="connsiteX133" fmla="*/ 6996805 w 8114427"/>
              <a:gd name="connsiteY133" fmla="*/ 2805900 h 5376282"/>
              <a:gd name="connsiteX134" fmla="*/ 7068521 w 8114427"/>
              <a:gd name="connsiteY134" fmla="*/ 2829806 h 5376282"/>
              <a:gd name="connsiteX135" fmla="*/ 7080473 w 8114427"/>
              <a:gd name="connsiteY135" fmla="*/ 2907501 h 5376282"/>
              <a:gd name="connsiteX136" fmla="*/ 7086450 w 8114427"/>
              <a:gd name="connsiteY136" fmla="*/ 2979218 h 5376282"/>
              <a:gd name="connsiteX137" fmla="*/ 7104378 w 8114427"/>
              <a:gd name="connsiteY137" fmla="*/ 3080819 h 5376282"/>
              <a:gd name="connsiteX138" fmla="*/ 7146214 w 8114427"/>
              <a:gd name="connsiteY138" fmla="*/ 3182419 h 5376282"/>
              <a:gd name="connsiteX139" fmla="*/ 7176095 w 8114427"/>
              <a:gd name="connsiteY139" fmla="*/ 3194372 h 5376282"/>
              <a:gd name="connsiteX140" fmla="*/ 7200002 w 8114427"/>
              <a:gd name="connsiteY140" fmla="*/ 3260112 h 5376282"/>
              <a:gd name="connsiteX141" fmla="*/ 7277694 w 8114427"/>
              <a:gd name="connsiteY141" fmla="*/ 3361711 h 5376282"/>
              <a:gd name="connsiteX142" fmla="*/ 7385271 w 8114427"/>
              <a:gd name="connsiteY142" fmla="*/ 3391593 h 5376282"/>
              <a:gd name="connsiteX143" fmla="*/ 7451012 w 8114427"/>
              <a:gd name="connsiteY143" fmla="*/ 3445381 h 5376282"/>
              <a:gd name="connsiteX144" fmla="*/ 7558588 w 8114427"/>
              <a:gd name="connsiteY144" fmla="*/ 3451357 h 5376282"/>
              <a:gd name="connsiteX145" fmla="*/ 7630305 w 8114427"/>
              <a:gd name="connsiteY145" fmla="*/ 3517097 h 5376282"/>
              <a:gd name="connsiteX146" fmla="*/ 7702023 w 8114427"/>
              <a:gd name="connsiteY146" fmla="*/ 3546980 h 5376282"/>
              <a:gd name="connsiteX147" fmla="*/ 7857410 w 8114427"/>
              <a:gd name="connsiteY147" fmla="*/ 3535026 h 5376282"/>
              <a:gd name="connsiteX148" fmla="*/ 7970962 w 8114427"/>
              <a:gd name="connsiteY148" fmla="*/ 3588814 h 5376282"/>
              <a:gd name="connsiteX149" fmla="*/ 8012796 w 8114427"/>
              <a:gd name="connsiteY149" fmla="*/ 3612720 h 5376282"/>
              <a:gd name="connsiteX150" fmla="*/ 8090490 w 8114427"/>
              <a:gd name="connsiteY150" fmla="*/ 3564909 h 5376282"/>
              <a:gd name="connsiteX151" fmla="*/ 8108418 w 8114427"/>
              <a:gd name="connsiteY151" fmla="*/ 3558932 h 5376282"/>
              <a:gd name="connsiteX152" fmla="*/ 8114394 w 8114427"/>
              <a:gd name="connsiteY152" fmla="*/ 3720296 h 5376282"/>
              <a:gd name="connsiteX153" fmla="*/ 8030724 w 8114427"/>
              <a:gd name="connsiteY153" fmla="*/ 3893614 h 5376282"/>
              <a:gd name="connsiteX154" fmla="*/ 7970960 w 8114427"/>
              <a:gd name="connsiteY154" fmla="*/ 4054978 h 5376282"/>
              <a:gd name="connsiteX155" fmla="*/ 7929124 w 8114427"/>
              <a:gd name="connsiteY155" fmla="*/ 4365754 h 5376282"/>
              <a:gd name="connsiteX156" fmla="*/ 7911195 w 8114427"/>
              <a:gd name="connsiteY156" fmla="*/ 4568954 h 5376282"/>
              <a:gd name="connsiteX157" fmla="*/ 7917171 w 8114427"/>
              <a:gd name="connsiteY157" fmla="*/ 4736295 h 5376282"/>
              <a:gd name="connsiteX158" fmla="*/ 7917171 w 8114427"/>
              <a:gd name="connsiteY158" fmla="*/ 4867777 h 5376282"/>
              <a:gd name="connsiteX159" fmla="*/ 7929124 w 8114427"/>
              <a:gd name="connsiteY159" fmla="*/ 5029141 h 5376282"/>
              <a:gd name="connsiteX160" fmla="*/ 7893266 w 8114427"/>
              <a:gd name="connsiteY160" fmla="*/ 5166599 h 5376282"/>
              <a:gd name="connsiteX161" fmla="*/ 7905219 w 8114427"/>
              <a:gd name="connsiteY161" fmla="*/ 5280152 h 5376282"/>
              <a:gd name="connsiteX162" fmla="*/ 7935101 w 8114427"/>
              <a:gd name="connsiteY162" fmla="*/ 5369799 h 5376282"/>
              <a:gd name="connsiteX163" fmla="*/ 7911195 w 8114427"/>
              <a:gd name="connsiteY163" fmla="*/ 5369798 h 5376282"/>
              <a:gd name="connsiteX164" fmla="*/ 7815571 w 8114427"/>
              <a:gd name="connsiteY164" fmla="*/ 5327962 h 5376282"/>
              <a:gd name="connsiteX165" fmla="*/ 7725924 w 8114427"/>
              <a:gd name="connsiteY165" fmla="*/ 5286127 h 5376282"/>
              <a:gd name="connsiteX166" fmla="*/ 7678113 w 8114427"/>
              <a:gd name="connsiteY166" fmla="*/ 5292104 h 5376282"/>
              <a:gd name="connsiteX167" fmla="*/ 7546631 w 8114427"/>
              <a:gd name="connsiteY167" fmla="*/ 5298081 h 5376282"/>
              <a:gd name="connsiteX168" fmla="*/ 7474913 w 8114427"/>
              <a:gd name="connsiteY168" fmla="*/ 5310034 h 5376282"/>
              <a:gd name="connsiteX169" fmla="*/ 7445031 w 8114427"/>
              <a:gd name="connsiteY169" fmla="*/ 5339916 h 5376282"/>
              <a:gd name="connsiteX170" fmla="*/ 7259760 w 8114427"/>
              <a:gd name="connsiteY170" fmla="*/ 5298080 h 5376282"/>
              <a:gd name="connsiteX171" fmla="*/ 7214129 w 8114427"/>
              <a:gd name="connsiteY171" fmla="*/ 5192855 h 5376282"/>
              <a:gd name="connsiteX172" fmla="*/ 7179460 w 8114427"/>
              <a:gd name="connsiteY172" fmla="*/ 5214524 h 5376282"/>
              <a:gd name="connsiteX173" fmla="*/ 7144791 w 8114427"/>
              <a:gd name="connsiteY173" fmla="*/ 5179854 h 5376282"/>
              <a:gd name="connsiteX174" fmla="*/ 7127456 w 8114427"/>
              <a:gd name="connsiteY174" fmla="*/ 5218856 h 5376282"/>
              <a:gd name="connsiteX175" fmla="*/ 6915107 w 8114427"/>
              <a:gd name="connsiteY175" fmla="*/ 5145184 h 5376282"/>
              <a:gd name="connsiteX176" fmla="*/ 6893439 w 8114427"/>
              <a:gd name="connsiteY176" fmla="*/ 5097514 h 5376282"/>
              <a:gd name="connsiteX177" fmla="*/ 6941109 w 8114427"/>
              <a:gd name="connsiteY177" fmla="*/ 5054178 h 5376282"/>
              <a:gd name="connsiteX178" fmla="*/ 6906440 w 8114427"/>
              <a:gd name="connsiteY178" fmla="*/ 4976172 h 5376282"/>
              <a:gd name="connsiteX179" fmla="*/ 6863104 w 8114427"/>
              <a:gd name="connsiteY179" fmla="*/ 4980506 h 5376282"/>
              <a:gd name="connsiteX180" fmla="*/ 6880438 w 8114427"/>
              <a:gd name="connsiteY180" fmla="*/ 4928502 h 5376282"/>
              <a:gd name="connsiteX181" fmla="*/ 6780764 w 8114427"/>
              <a:gd name="connsiteY181" fmla="*/ 4928502 h 5376282"/>
              <a:gd name="connsiteX182" fmla="*/ 6750429 w 8114427"/>
              <a:gd name="connsiteY182" fmla="*/ 4958837 h 5376282"/>
              <a:gd name="connsiteX183" fmla="*/ 6715759 w 8114427"/>
              <a:gd name="connsiteY183" fmla="*/ 4950170 h 5376282"/>
              <a:gd name="connsiteX184" fmla="*/ 6702758 w 8114427"/>
              <a:gd name="connsiteY184" fmla="*/ 4915501 h 5376282"/>
              <a:gd name="connsiteX185" fmla="*/ 6698424 w 8114427"/>
              <a:gd name="connsiteY185" fmla="*/ 4824495 h 5376282"/>
              <a:gd name="connsiteX186" fmla="*/ 6681090 w 8114427"/>
              <a:gd name="connsiteY186" fmla="*/ 4729155 h 5376282"/>
              <a:gd name="connsiteX187" fmla="*/ 6685423 w 8114427"/>
              <a:gd name="connsiteY187" fmla="*/ 4659816 h 5376282"/>
              <a:gd name="connsiteX188" fmla="*/ 6620418 w 8114427"/>
              <a:gd name="connsiteY188" fmla="*/ 4573142 h 5376282"/>
              <a:gd name="connsiteX189" fmla="*/ 6624753 w 8114427"/>
              <a:gd name="connsiteY189" fmla="*/ 4425798 h 5376282"/>
              <a:gd name="connsiteX190" fmla="*/ 6529412 w 8114427"/>
              <a:gd name="connsiteY190" fmla="*/ 4304457 h 5376282"/>
              <a:gd name="connsiteX191" fmla="*/ 6494743 w 8114427"/>
              <a:gd name="connsiteY191" fmla="*/ 4261120 h 5376282"/>
              <a:gd name="connsiteX192" fmla="*/ 6438406 w 8114427"/>
              <a:gd name="connsiteY192" fmla="*/ 4274121 h 5376282"/>
              <a:gd name="connsiteX193" fmla="*/ 6395069 w 8114427"/>
              <a:gd name="connsiteY193" fmla="*/ 4252453 h 5376282"/>
              <a:gd name="connsiteX194" fmla="*/ 6356067 w 8114427"/>
              <a:gd name="connsiteY194" fmla="*/ 4174447 h 5376282"/>
              <a:gd name="connsiteX195" fmla="*/ 6299729 w 8114427"/>
              <a:gd name="connsiteY195" fmla="*/ 4183114 h 5376282"/>
              <a:gd name="connsiteX196" fmla="*/ 6243391 w 8114427"/>
              <a:gd name="connsiteY196" fmla="*/ 4204783 h 5376282"/>
              <a:gd name="connsiteX197" fmla="*/ 6165385 w 8114427"/>
              <a:gd name="connsiteY197" fmla="*/ 4209116 h 5376282"/>
              <a:gd name="connsiteX198" fmla="*/ 6161052 w 8114427"/>
              <a:gd name="connsiteY198" fmla="*/ 4174447 h 5376282"/>
              <a:gd name="connsiteX199" fmla="*/ 6182721 w 8114427"/>
              <a:gd name="connsiteY199" fmla="*/ 4165779 h 5376282"/>
              <a:gd name="connsiteX200" fmla="*/ 6139384 w 8114427"/>
              <a:gd name="connsiteY200" fmla="*/ 4126776 h 5376282"/>
              <a:gd name="connsiteX201" fmla="*/ 6100381 w 8114427"/>
              <a:gd name="connsiteY201" fmla="*/ 4113776 h 5376282"/>
              <a:gd name="connsiteX202" fmla="*/ 6018041 w 8114427"/>
              <a:gd name="connsiteY202" fmla="*/ 4035770 h 5376282"/>
              <a:gd name="connsiteX203" fmla="*/ 5840362 w 8114427"/>
              <a:gd name="connsiteY203" fmla="*/ 4014102 h 5376282"/>
              <a:gd name="connsiteX204" fmla="*/ 5788357 w 8114427"/>
              <a:gd name="connsiteY204" fmla="*/ 4027103 h 5376282"/>
              <a:gd name="connsiteX205" fmla="*/ 5736354 w 8114427"/>
              <a:gd name="connsiteY205" fmla="*/ 4035771 h 5376282"/>
              <a:gd name="connsiteX206" fmla="*/ 5745022 w 8114427"/>
              <a:gd name="connsiteY206" fmla="*/ 4079107 h 5376282"/>
              <a:gd name="connsiteX207" fmla="*/ 5801360 w 8114427"/>
              <a:gd name="connsiteY207" fmla="*/ 4157112 h 5376282"/>
              <a:gd name="connsiteX208" fmla="*/ 5801359 w 8114427"/>
              <a:gd name="connsiteY208" fmla="*/ 4339126 h 5376282"/>
              <a:gd name="connsiteX209" fmla="*/ 5675683 w 8114427"/>
              <a:gd name="connsiteY209" fmla="*/ 4365128 h 5376282"/>
              <a:gd name="connsiteX210" fmla="*/ 5558675 w 8114427"/>
              <a:gd name="connsiteY210" fmla="*/ 4352126 h 5376282"/>
              <a:gd name="connsiteX211" fmla="*/ 5467668 w 8114427"/>
              <a:gd name="connsiteY211" fmla="*/ 4330458 h 5376282"/>
              <a:gd name="connsiteX212" fmla="*/ 5406997 w 8114427"/>
              <a:gd name="connsiteY212" fmla="*/ 4352127 h 5376282"/>
              <a:gd name="connsiteX213" fmla="*/ 5359327 w 8114427"/>
              <a:gd name="connsiteY213" fmla="*/ 4399797 h 5376282"/>
              <a:gd name="connsiteX214" fmla="*/ 5298656 w 8114427"/>
              <a:gd name="connsiteY214" fmla="*/ 4443134 h 5376282"/>
              <a:gd name="connsiteX215" fmla="*/ 5272654 w 8114427"/>
              <a:gd name="connsiteY215" fmla="*/ 4486469 h 5376282"/>
              <a:gd name="connsiteX216" fmla="*/ 5198982 w 8114427"/>
              <a:gd name="connsiteY216" fmla="*/ 4521139 h 5376282"/>
              <a:gd name="connsiteX217" fmla="*/ 5203315 w 8114427"/>
              <a:gd name="connsiteY217" fmla="*/ 4577477 h 5376282"/>
              <a:gd name="connsiteX218" fmla="*/ 5185981 w 8114427"/>
              <a:gd name="connsiteY218" fmla="*/ 4616479 h 5376282"/>
              <a:gd name="connsiteX219" fmla="*/ 5190315 w 8114427"/>
              <a:gd name="connsiteY219" fmla="*/ 4677150 h 5376282"/>
              <a:gd name="connsiteX220" fmla="*/ 5216316 w 8114427"/>
              <a:gd name="connsiteY220" fmla="*/ 4737821 h 5376282"/>
              <a:gd name="connsiteX221" fmla="*/ 5164312 w 8114427"/>
              <a:gd name="connsiteY221" fmla="*/ 4733488 h 5376282"/>
              <a:gd name="connsiteX222" fmla="*/ 5138311 w 8114427"/>
              <a:gd name="connsiteY222" fmla="*/ 4776824 h 5376282"/>
              <a:gd name="connsiteX223" fmla="*/ 5073306 w 8114427"/>
              <a:gd name="connsiteY223" fmla="*/ 4824494 h 5376282"/>
              <a:gd name="connsiteX224" fmla="*/ 5073306 w 8114427"/>
              <a:gd name="connsiteY224" fmla="*/ 4941503 h 5376282"/>
              <a:gd name="connsiteX225" fmla="*/ 5042970 w 8114427"/>
              <a:gd name="connsiteY225" fmla="*/ 4971838 h 5376282"/>
              <a:gd name="connsiteX226" fmla="*/ 5016969 w 8114427"/>
              <a:gd name="connsiteY226" fmla="*/ 5231857 h 5376282"/>
              <a:gd name="connsiteX227" fmla="*/ 4973633 w 8114427"/>
              <a:gd name="connsiteY227" fmla="*/ 5366201 h 5376282"/>
              <a:gd name="connsiteX228" fmla="*/ 4947631 w 8114427"/>
              <a:gd name="connsiteY228" fmla="*/ 5309863 h 5376282"/>
              <a:gd name="connsiteX229" fmla="*/ 4886959 w 8114427"/>
              <a:gd name="connsiteY229" fmla="*/ 5318530 h 5376282"/>
              <a:gd name="connsiteX230" fmla="*/ 4808953 w 8114427"/>
              <a:gd name="connsiteY230" fmla="*/ 5288195 h 5376282"/>
              <a:gd name="connsiteX231" fmla="*/ 4813287 w 8114427"/>
              <a:gd name="connsiteY231" fmla="*/ 5223190 h 5376282"/>
              <a:gd name="connsiteX232" fmla="*/ 4765617 w 8114427"/>
              <a:gd name="connsiteY232" fmla="*/ 5205855 h 5376282"/>
              <a:gd name="connsiteX233" fmla="*/ 4665944 w 8114427"/>
              <a:gd name="connsiteY233" fmla="*/ 5249192 h 5376282"/>
              <a:gd name="connsiteX234" fmla="*/ 4657276 w 8114427"/>
              <a:gd name="connsiteY234" fmla="*/ 5197189 h 5376282"/>
              <a:gd name="connsiteX235" fmla="*/ 4700612 w 8114427"/>
              <a:gd name="connsiteY235" fmla="*/ 5136518 h 5376282"/>
              <a:gd name="connsiteX236" fmla="*/ 4665943 w 8114427"/>
              <a:gd name="connsiteY236" fmla="*/ 5062846 h 5376282"/>
              <a:gd name="connsiteX237" fmla="*/ 4587937 w 8114427"/>
              <a:gd name="connsiteY237" fmla="*/ 5015175 h 5376282"/>
              <a:gd name="connsiteX238" fmla="*/ 4488263 w 8114427"/>
              <a:gd name="connsiteY238" fmla="*/ 5006508 h 5376282"/>
              <a:gd name="connsiteX239" fmla="*/ 4457927 w 8114427"/>
              <a:gd name="connsiteY239" fmla="*/ 5015175 h 5376282"/>
              <a:gd name="connsiteX240" fmla="*/ 4462261 w 8114427"/>
              <a:gd name="connsiteY240" fmla="*/ 5067178 h 5376282"/>
              <a:gd name="connsiteX241" fmla="*/ 4388589 w 8114427"/>
              <a:gd name="connsiteY241" fmla="*/ 5114849 h 5376282"/>
              <a:gd name="connsiteX242" fmla="*/ 4462261 w 8114427"/>
              <a:gd name="connsiteY242" fmla="*/ 5266528 h 5376282"/>
              <a:gd name="connsiteX243" fmla="*/ 4405924 w 8114427"/>
              <a:gd name="connsiteY243" fmla="*/ 5266528 h 5376282"/>
              <a:gd name="connsiteX244" fmla="*/ 4384256 w 8114427"/>
              <a:gd name="connsiteY244" fmla="*/ 5262193 h 5376282"/>
              <a:gd name="connsiteX245" fmla="*/ 4349588 w 8114427"/>
              <a:gd name="connsiteY245" fmla="*/ 5262193 h 5376282"/>
              <a:gd name="connsiteX246" fmla="*/ 4340919 w 8114427"/>
              <a:gd name="connsiteY246" fmla="*/ 5270860 h 5376282"/>
              <a:gd name="connsiteX247" fmla="*/ 4210910 w 8114427"/>
              <a:gd name="connsiteY247" fmla="*/ 5097514 h 5376282"/>
              <a:gd name="connsiteX248" fmla="*/ 4059232 w 8114427"/>
              <a:gd name="connsiteY248" fmla="*/ 4915502 h 5376282"/>
              <a:gd name="connsiteX249" fmla="*/ 4033230 w 8114427"/>
              <a:gd name="connsiteY249" fmla="*/ 4919835 h 5376282"/>
              <a:gd name="connsiteX250" fmla="*/ 3985560 w 8114427"/>
              <a:gd name="connsiteY250" fmla="*/ 4798492 h 5376282"/>
              <a:gd name="connsiteX251" fmla="*/ 3881553 w 8114427"/>
              <a:gd name="connsiteY251" fmla="*/ 4690151 h 5376282"/>
              <a:gd name="connsiteX252" fmla="*/ 3838216 w 8114427"/>
              <a:gd name="connsiteY252" fmla="*/ 4586143 h 5376282"/>
              <a:gd name="connsiteX253" fmla="*/ 3755877 w 8114427"/>
              <a:gd name="connsiteY253" fmla="*/ 4490803 h 5376282"/>
              <a:gd name="connsiteX254" fmla="*/ 3569530 w 8114427"/>
              <a:gd name="connsiteY254" fmla="*/ 4334792 h 5376282"/>
              <a:gd name="connsiteX255" fmla="*/ 3465522 w 8114427"/>
              <a:gd name="connsiteY255" fmla="*/ 4243785 h 5376282"/>
              <a:gd name="connsiteX256" fmla="*/ 3391850 w 8114427"/>
              <a:gd name="connsiteY256" fmla="*/ 4161446 h 5376282"/>
              <a:gd name="connsiteX257" fmla="*/ 3365848 w 8114427"/>
              <a:gd name="connsiteY257" fmla="*/ 4096441 h 5376282"/>
              <a:gd name="connsiteX258" fmla="*/ 3296510 w 8114427"/>
              <a:gd name="connsiteY258" fmla="*/ 4035770 h 5376282"/>
              <a:gd name="connsiteX259" fmla="*/ 3279175 w 8114427"/>
              <a:gd name="connsiteY259" fmla="*/ 3966432 h 5376282"/>
              <a:gd name="connsiteX260" fmla="*/ 3248839 w 8114427"/>
              <a:gd name="connsiteY260" fmla="*/ 3936096 h 5376282"/>
              <a:gd name="connsiteX261" fmla="*/ 3240172 w 8114427"/>
              <a:gd name="connsiteY261" fmla="*/ 3905760 h 5376282"/>
              <a:gd name="connsiteX262" fmla="*/ 3114497 w 8114427"/>
              <a:gd name="connsiteY262" fmla="*/ 3797419 h 5376282"/>
              <a:gd name="connsiteX263" fmla="*/ 2980153 w 8114427"/>
              <a:gd name="connsiteY263" fmla="*/ 3758416 h 5376282"/>
              <a:gd name="connsiteX264" fmla="*/ 2923815 w 8114427"/>
              <a:gd name="connsiteY264" fmla="*/ 3697746 h 5376282"/>
              <a:gd name="connsiteX265" fmla="*/ 2867480 w 8114427"/>
              <a:gd name="connsiteY265" fmla="*/ 3650075 h 5376282"/>
              <a:gd name="connsiteX266" fmla="*/ 2806810 w 8114427"/>
              <a:gd name="connsiteY266" fmla="*/ 3637074 h 5376282"/>
              <a:gd name="connsiteX267" fmla="*/ 2798142 w 8114427"/>
              <a:gd name="connsiteY267" fmla="*/ 3524399 h 5376282"/>
              <a:gd name="connsiteX268" fmla="*/ 2798143 w 8114427"/>
              <a:gd name="connsiteY268" fmla="*/ 3463728 h 5376282"/>
              <a:gd name="connsiteX269" fmla="*/ 2884816 w 8114427"/>
              <a:gd name="connsiteY269" fmla="*/ 3351053 h 5376282"/>
              <a:gd name="connsiteX270" fmla="*/ 2880504 w 8114427"/>
              <a:gd name="connsiteY270" fmla="*/ 3250100 h 5376282"/>
              <a:gd name="connsiteX271" fmla="*/ 2810649 w 8114427"/>
              <a:gd name="connsiteY271" fmla="*/ 3120674 h 5376282"/>
              <a:gd name="connsiteX272" fmla="*/ 2719113 w 8114427"/>
              <a:gd name="connsiteY272" fmla="*/ 3110284 h 5376282"/>
              <a:gd name="connsiteX273" fmla="*/ 2659973 w 8114427"/>
              <a:gd name="connsiteY273" fmla="*/ 3080958 h 5376282"/>
              <a:gd name="connsiteX0" fmla="*/ 1845558 w 8114427"/>
              <a:gd name="connsiteY0" fmla="*/ 2924735 h 5376282"/>
              <a:gd name="connsiteX1" fmla="*/ 2674737 w 8114427"/>
              <a:gd name="connsiteY1" fmla="*/ 4783075 h 5376282"/>
              <a:gd name="connsiteX2" fmla="*/ 2419943 w 8114427"/>
              <a:gd name="connsiteY2" fmla="*/ 4933094 h 5376282"/>
              <a:gd name="connsiteX3" fmla="*/ 2329455 w 8114427"/>
              <a:gd name="connsiteY3" fmla="*/ 4642582 h 5376282"/>
              <a:gd name="connsiteX4" fmla="*/ 2053231 w 8114427"/>
              <a:gd name="connsiteY4" fmla="*/ 4342544 h 5376282"/>
              <a:gd name="connsiteX5" fmla="*/ 1888925 w 8114427"/>
              <a:gd name="connsiteY5" fmla="*/ 4209194 h 5376282"/>
              <a:gd name="connsiteX6" fmla="*/ 1779387 w 8114427"/>
              <a:gd name="connsiteY6" fmla="*/ 4059175 h 5376282"/>
              <a:gd name="connsiteX7" fmla="*/ 1703188 w 8114427"/>
              <a:gd name="connsiteY7" fmla="*/ 4056794 h 5376282"/>
              <a:gd name="connsiteX8" fmla="*/ 1646037 w 8114427"/>
              <a:gd name="connsiteY8" fmla="*/ 3937731 h 5376282"/>
              <a:gd name="connsiteX9" fmla="*/ 1524594 w 8114427"/>
              <a:gd name="connsiteY9" fmla="*/ 3906776 h 5376282"/>
              <a:gd name="connsiteX10" fmla="*/ 1450773 w 8114427"/>
              <a:gd name="connsiteY10" fmla="*/ 3161445 h 5376282"/>
              <a:gd name="connsiteX11" fmla="*/ 1300755 w 8114427"/>
              <a:gd name="connsiteY11" fmla="*/ 3020950 h 5376282"/>
              <a:gd name="connsiteX12" fmla="*/ 1222175 w 8114427"/>
              <a:gd name="connsiteY12" fmla="*/ 2947132 h 5376282"/>
              <a:gd name="connsiteX13" fmla="*/ 1286468 w 8114427"/>
              <a:gd name="connsiteY13" fmla="*/ 2849501 h 5376282"/>
              <a:gd name="connsiteX14" fmla="*/ 1117399 w 8114427"/>
              <a:gd name="connsiteY14" fmla="*/ 2882837 h 5376282"/>
              <a:gd name="connsiteX15" fmla="*/ 1048343 w 8114427"/>
              <a:gd name="connsiteY15" fmla="*/ 2916176 h 5376282"/>
              <a:gd name="connsiteX16" fmla="*/ 903086 w 8114427"/>
              <a:gd name="connsiteY16" fmla="*/ 2778063 h 5376282"/>
              <a:gd name="connsiteX17" fmla="*/ 845937 w 8114427"/>
              <a:gd name="connsiteY17" fmla="*/ 2687575 h 5376282"/>
              <a:gd name="connsiteX18" fmla="*/ 714968 w 8114427"/>
              <a:gd name="connsiteY18" fmla="*/ 2630426 h 5376282"/>
              <a:gd name="connsiteX19" fmla="*/ 703062 w 8114427"/>
              <a:gd name="connsiteY19" fmla="*/ 2544701 h 5376282"/>
              <a:gd name="connsiteX20" fmla="*/ 598286 w 8114427"/>
              <a:gd name="connsiteY20" fmla="*/ 2423257 h 5376282"/>
              <a:gd name="connsiteX21" fmla="*/ 476843 w 8114427"/>
              <a:gd name="connsiteY21" fmla="*/ 2287526 h 5376282"/>
              <a:gd name="connsiteX22" fmla="*/ 622100 w 8114427"/>
              <a:gd name="connsiteY22" fmla="*/ 2330388 h 5376282"/>
              <a:gd name="connsiteX23" fmla="*/ 719731 w 8114427"/>
              <a:gd name="connsiteY23" fmla="*/ 2366107 h 5376282"/>
              <a:gd name="connsiteX24" fmla="*/ 829268 w 8114427"/>
              <a:gd name="connsiteY24" fmla="*/ 2330388 h 5376282"/>
              <a:gd name="connsiteX25" fmla="*/ 933092 w 8114427"/>
              <a:gd name="connsiteY25" fmla="*/ 2462308 h 5376282"/>
              <a:gd name="connsiteX26" fmla="*/ 979286 w 8114427"/>
              <a:gd name="connsiteY26" fmla="*/ 2406588 h 5376282"/>
              <a:gd name="connsiteX27" fmla="*/ 895943 w 8114427"/>
              <a:gd name="connsiteY27" fmla="*/ 2383251 h 5376282"/>
              <a:gd name="connsiteX28" fmla="*/ 897848 w 8114427"/>
              <a:gd name="connsiteY28" fmla="*/ 2294669 h 5376282"/>
              <a:gd name="connsiteX29" fmla="*/ 953093 w 8114427"/>
              <a:gd name="connsiteY29" fmla="*/ 2040828 h 5376282"/>
              <a:gd name="connsiteX30" fmla="*/ 882262 w 8114427"/>
              <a:gd name="connsiteY30" fmla="*/ 1952938 h 5376282"/>
              <a:gd name="connsiteX31" fmla="*/ 819649 w 8114427"/>
              <a:gd name="connsiteY31" fmla="*/ 1842296 h 5376282"/>
              <a:gd name="connsiteX32" fmla="*/ 724892 w 8114427"/>
              <a:gd name="connsiteY32" fmla="*/ 1694990 h 5376282"/>
              <a:gd name="connsiteX33" fmla="*/ 582758 w 8114427"/>
              <a:gd name="connsiteY33" fmla="*/ 1570351 h 5376282"/>
              <a:gd name="connsiteX34" fmla="*/ 490044 w 8114427"/>
              <a:gd name="connsiteY34" fmla="*/ 1461969 h 5376282"/>
              <a:gd name="connsiteX35" fmla="*/ 398787 w 8114427"/>
              <a:gd name="connsiteY35" fmla="*/ 1377494 h 5376282"/>
              <a:gd name="connsiteX36" fmla="*/ 373643 w 8114427"/>
              <a:gd name="connsiteY36" fmla="*/ 1258831 h 5376282"/>
              <a:gd name="connsiteX37" fmla="*/ 379402 w 8114427"/>
              <a:gd name="connsiteY37" fmla="*/ 1151904 h 5376282"/>
              <a:gd name="connsiteX38" fmla="*/ 343327 w 8114427"/>
              <a:gd name="connsiteY38" fmla="*/ 1054238 h 5376282"/>
              <a:gd name="connsiteX39" fmla="*/ 302947 w 8114427"/>
              <a:gd name="connsiteY39" fmla="*/ 996082 h 5376282"/>
              <a:gd name="connsiteX40" fmla="*/ 307902 w 8114427"/>
              <a:gd name="connsiteY40" fmla="*/ 860731 h 5376282"/>
              <a:gd name="connsiteX41" fmla="*/ 218162 w 8114427"/>
              <a:gd name="connsiteY41" fmla="*/ 767429 h 5376282"/>
              <a:gd name="connsiteX42" fmla="*/ 238786 w 8114427"/>
              <a:gd name="connsiteY42" fmla="*/ 673694 h 5376282"/>
              <a:gd name="connsiteX43" fmla="*/ 131859 w 8114427"/>
              <a:gd name="connsiteY43" fmla="*/ 414074 h 5376282"/>
              <a:gd name="connsiteX44" fmla="*/ 179454 w 8114427"/>
              <a:gd name="connsiteY44" fmla="*/ 360503 h 5376282"/>
              <a:gd name="connsiteX45" fmla="*/ 91696 w 8114427"/>
              <a:gd name="connsiteY45" fmla="*/ 241499 h 5376282"/>
              <a:gd name="connsiteX46" fmla="*/ 44535 w 8114427"/>
              <a:gd name="connsiteY46" fmla="*/ 106364 h 5376282"/>
              <a:gd name="connsiteX47" fmla="*/ 73903 w 8114427"/>
              <a:gd name="connsiteY47" fmla="*/ 3029 h 5376282"/>
              <a:gd name="connsiteX48" fmla="*/ 914999 w 8114427"/>
              <a:gd name="connsiteY48" fmla="*/ 32694 h 5376282"/>
              <a:gd name="connsiteX49" fmla="*/ 985387 w 8114427"/>
              <a:gd name="connsiteY49" fmla="*/ 86035 h 5376282"/>
              <a:gd name="connsiteX50" fmla="*/ 1040724 w 8114427"/>
              <a:gd name="connsiteY50" fmla="*/ 212028 h 5376282"/>
              <a:gd name="connsiteX51" fmla="*/ 2217091 w 8114427"/>
              <a:gd name="connsiteY51" fmla="*/ 808490 h 5376282"/>
              <a:gd name="connsiteX52" fmla="*/ 2789562 w 8114427"/>
              <a:gd name="connsiteY52" fmla="*/ 907056 h 5376282"/>
              <a:gd name="connsiteX53" fmla="*/ 3280035 w 8114427"/>
              <a:gd name="connsiteY53" fmla="*/ 953195 h 5376282"/>
              <a:gd name="connsiteX54" fmla="*/ 3494599 w 8114427"/>
              <a:gd name="connsiteY54" fmla="*/ 977101 h 5376282"/>
              <a:gd name="connsiteX55" fmla="*/ 3506552 w 8114427"/>
              <a:gd name="connsiteY55" fmla="*/ 977101 h 5376282"/>
              <a:gd name="connsiteX56" fmla="*/ 3518505 w 8114427"/>
              <a:gd name="connsiteY56" fmla="*/ 779877 h 5376282"/>
              <a:gd name="connsiteX57" fmla="*/ 3518505 w 8114427"/>
              <a:gd name="connsiteY57" fmla="*/ 773901 h 5376282"/>
              <a:gd name="connsiteX58" fmla="*/ 3655964 w 8114427"/>
              <a:gd name="connsiteY58" fmla="*/ 773901 h 5376282"/>
              <a:gd name="connsiteX59" fmla="*/ 4205799 w 8114427"/>
              <a:gd name="connsiteY59" fmla="*/ 821713 h 5376282"/>
              <a:gd name="connsiteX60" fmla="*/ 4241658 w 8114427"/>
              <a:gd name="connsiteY60" fmla="*/ 821713 h 5376282"/>
              <a:gd name="connsiteX61" fmla="*/ 4271540 w 8114427"/>
              <a:gd name="connsiteY61" fmla="*/ 851595 h 5376282"/>
              <a:gd name="connsiteX62" fmla="*/ 4295446 w 8114427"/>
              <a:gd name="connsiteY62" fmla="*/ 905383 h 5376282"/>
              <a:gd name="connsiteX63" fmla="*/ 4301423 w 8114427"/>
              <a:gd name="connsiteY63" fmla="*/ 953195 h 5376282"/>
              <a:gd name="connsiteX64" fmla="*/ 4343258 w 8114427"/>
              <a:gd name="connsiteY64" fmla="*/ 1001007 h 5376282"/>
              <a:gd name="connsiteX65" fmla="*/ 4408999 w 8114427"/>
              <a:gd name="connsiteY65" fmla="*/ 1012960 h 5376282"/>
              <a:gd name="connsiteX66" fmla="*/ 4462787 w 8114427"/>
              <a:gd name="connsiteY66" fmla="*/ 1060772 h 5376282"/>
              <a:gd name="connsiteX67" fmla="*/ 4504623 w 8114427"/>
              <a:gd name="connsiteY67" fmla="*/ 1114560 h 5376282"/>
              <a:gd name="connsiteX68" fmla="*/ 4558411 w 8114427"/>
              <a:gd name="connsiteY68" fmla="*/ 1168348 h 5376282"/>
              <a:gd name="connsiteX69" fmla="*/ 4576340 w 8114427"/>
              <a:gd name="connsiteY69" fmla="*/ 1198230 h 5376282"/>
              <a:gd name="connsiteX70" fmla="*/ 4630129 w 8114427"/>
              <a:gd name="connsiteY70" fmla="*/ 1246042 h 5376282"/>
              <a:gd name="connsiteX71" fmla="*/ 4683917 w 8114427"/>
              <a:gd name="connsiteY71" fmla="*/ 1293854 h 5376282"/>
              <a:gd name="connsiteX72" fmla="*/ 4689893 w 8114427"/>
              <a:gd name="connsiteY72" fmla="*/ 1293854 h 5376282"/>
              <a:gd name="connsiteX73" fmla="*/ 4749658 w 8114427"/>
              <a:gd name="connsiteY73" fmla="*/ 1311783 h 5376282"/>
              <a:gd name="connsiteX74" fmla="*/ 4791493 w 8114427"/>
              <a:gd name="connsiteY74" fmla="*/ 1365572 h 5376282"/>
              <a:gd name="connsiteX75" fmla="*/ 4797470 w 8114427"/>
              <a:gd name="connsiteY75" fmla="*/ 1377524 h 5376282"/>
              <a:gd name="connsiteX76" fmla="*/ 4821376 w 8114427"/>
              <a:gd name="connsiteY76" fmla="*/ 1401430 h 5376282"/>
              <a:gd name="connsiteX77" fmla="*/ 4845281 w 8114427"/>
              <a:gd name="connsiteY77" fmla="*/ 1443266 h 5376282"/>
              <a:gd name="connsiteX78" fmla="*/ 4851258 w 8114427"/>
              <a:gd name="connsiteY78" fmla="*/ 1491077 h 5376282"/>
              <a:gd name="connsiteX79" fmla="*/ 4863211 w 8114427"/>
              <a:gd name="connsiteY79" fmla="*/ 1514983 h 5376282"/>
              <a:gd name="connsiteX80" fmla="*/ 4887117 w 8114427"/>
              <a:gd name="connsiteY80" fmla="*/ 1544866 h 5376282"/>
              <a:gd name="connsiteX81" fmla="*/ 4911023 w 8114427"/>
              <a:gd name="connsiteY81" fmla="*/ 1580724 h 5376282"/>
              <a:gd name="connsiteX82" fmla="*/ 4922976 w 8114427"/>
              <a:gd name="connsiteY82" fmla="*/ 1610607 h 5376282"/>
              <a:gd name="connsiteX83" fmla="*/ 4899070 w 8114427"/>
              <a:gd name="connsiteY83" fmla="*/ 1664395 h 5376282"/>
              <a:gd name="connsiteX84" fmla="*/ 4922976 w 8114427"/>
              <a:gd name="connsiteY84" fmla="*/ 1712207 h 5376282"/>
              <a:gd name="connsiteX85" fmla="*/ 4934929 w 8114427"/>
              <a:gd name="connsiteY85" fmla="*/ 1742089 h 5376282"/>
              <a:gd name="connsiteX86" fmla="*/ 4952858 w 8114427"/>
              <a:gd name="connsiteY86" fmla="*/ 1783924 h 5376282"/>
              <a:gd name="connsiteX87" fmla="*/ 4964811 w 8114427"/>
              <a:gd name="connsiteY87" fmla="*/ 1801854 h 5376282"/>
              <a:gd name="connsiteX88" fmla="*/ 4964811 w 8114427"/>
              <a:gd name="connsiteY88" fmla="*/ 1831736 h 5376282"/>
              <a:gd name="connsiteX89" fmla="*/ 5012623 w 8114427"/>
              <a:gd name="connsiteY89" fmla="*/ 1891501 h 5376282"/>
              <a:gd name="connsiteX90" fmla="*/ 5042505 w 8114427"/>
              <a:gd name="connsiteY90" fmla="*/ 1909430 h 5376282"/>
              <a:gd name="connsiteX91" fmla="*/ 5048481 w 8114427"/>
              <a:gd name="connsiteY91" fmla="*/ 1903454 h 5376282"/>
              <a:gd name="connsiteX92" fmla="*/ 5090317 w 8114427"/>
              <a:gd name="connsiteY92" fmla="*/ 1921383 h 5376282"/>
              <a:gd name="connsiteX93" fmla="*/ 5144105 w 8114427"/>
              <a:gd name="connsiteY93" fmla="*/ 1969195 h 5376282"/>
              <a:gd name="connsiteX94" fmla="*/ 5185940 w 8114427"/>
              <a:gd name="connsiteY94" fmla="*/ 2005054 h 5376282"/>
              <a:gd name="connsiteX95" fmla="*/ 5221799 w 8114427"/>
              <a:gd name="connsiteY95" fmla="*/ 2017007 h 5376282"/>
              <a:gd name="connsiteX96" fmla="*/ 5275587 w 8114427"/>
              <a:gd name="connsiteY96" fmla="*/ 2028960 h 5376282"/>
              <a:gd name="connsiteX97" fmla="*/ 5275587 w 8114427"/>
              <a:gd name="connsiteY97" fmla="*/ 2052866 h 5376282"/>
              <a:gd name="connsiteX98" fmla="*/ 5323399 w 8114427"/>
              <a:gd name="connsiteY98" fmla="*/ 2082748 h 5376282"/>
              <a:gd name="connsiteX99" fmla="*/ 5359258 w 8114427"/>
              <a:gd name="connsiteY99" fmla="*/ 2088724 h 5376282"/>
              <a:gd name="connsiteX100" fmla="*/ 5401093 w 8114427"/>
              <a:gd name="connsiteY100" fmla="*/ 2124583 h 5376282"/>
              <a:gd name="connsiteX101" fmla="*/ 5430976 w 8114427"/>
              <a:gd name="connsiteY101" fmla="*/ 2142513 h 5376282"/>
              <a:gd name="connsiteX102" fmla="*/ 5442929 w 8114427"/>
              <a:gd name="connsiteY102" fmla="*/ 2148489 h 5376282"/>
              <a:gd name="connsiteX103" fmla="*/ 5466834 w 8114427"/>
              <a:gd name="connsiteY103" fmla="*/ 2154466 h 5376282"/>
              <a:gd name="connsiteX104" fmla="*/ 5526599 w 8114427"/>
              <a:gd name="connsiteY104" fmla="*/ 2178372 h 5376282"/>
              <a:gd name="connsiteX105" fmla="*/ 5550505 w 8114427"/>
              <a:gd name="connsiteY105" fmla="*/ 2154466 h 5376282"/>
              <a:gd name="connsiteX106" fmla="*/ 5574411 w 8114427"/>
              <a:gd name="connsiteY106" fmla="*/ 2130560 h 5376282"/>
              <a:gd name="connsiteX107" fmla="*/ 5604293 w 8114427"/>
              <a:gd name="connsiteY107" fmla="*/ 2088724 h 5376282"/>
              <a:gd name="connsiteX108" fmla="*/ 5646129 w 8114427"/>
              <a:gd name="connsiteY108" fmla="*/ 2064819 h 5376282"/>
              <a:gd name="connsiteX109" fmla="*/ 5634176 w 8114427"/>
              <a:gd name="connsiteY109" fmla="*/ 2046889 h 5376282"/>
              <a:gd name="connsiteX110" fmla="*/ 5634176 w 8114427"/>
              <a:gd name="connsiteY110" fmla="*/ 2011030 h 5376282"/>
              <a:gd name="connsiteX111" fmla="*/ 5670034 w 8114427"/>
              <a:gd name="connsiteY111" fmla="*/ 1975172 h 5376282"/>
              <a:gd name="connsiteX112" fmla="*/ 5670034 w 8114427"/>
              <a:gd name="connsiteY112" fmla="*/ 1957242 h 5376282"/>
              <a:gd name="connsiteX113" fmla="*/ 5735776 w 8114427"/>
              <a:gd name="connsiteY113" fmla="*/ 1819783 h 5376282"/>
              <a:gd name="connsiteX114" fmla="*/ 5753705 w 8114427"/>
              <a:gd name="connsiteY114" fmla="*/ 1813807 h 5376282"/>
              <a:gd name="connsiteX115" fmla="*/ 5843352 w 8114427"/>
              <a:gd name="connsiteY115" fmla="*/ 1795877 h 5376282"/>
              <a:gd name="connsiteX116" fmla="*/ 5855305 w 8114427"/>
              <a:gd name="connsiteY116" fmla="*/ 1795877 h 5376282"/>
              <a:gd name="connsiteX117" fmla="*/ 5879210 w 8114427"/>
              <a:gd name="connsiteY117" fmla="*/ 1765996 h 5376282"/>
              <a:gd name="connsiteX118" fmla="*/ 6070456 w 8114427"/>
              <a:gd name="connsiteY118" fmla="*/ 1789901 h 5376282"/>
              <a:gd name="connsiteX119" fmla="*/ 6219869 w 8114427"/>
              <a:gd name="connsiteY119" fmla="*/ 1807830 h 5376282"/>
              <a:gd name="connsiteX120" fmla="*/ 6291586 w 8114427"/>
              <a:gd name="connsiteY120" fmla="*/ 1849666 h 5376282"/>
              <a:gd name="connsiteX121" fmla="*/ 6327444 w 8114427"/>
              <a:gd name="connsiteY121" fmla="*/ 1897477 h 5376282"/>
              <a:gd name="connsiteX122" fmla="*/ 6333421 w 8114427"/>
              <a:gd name="connsiteY122" fmla="*/ 1939313 h 5376282"/>
              <a:gd name="connsiteX123" fmla="*/ 6423067 w 8114427"/>
              <a:gd name="connsiteY123" fmla="*/ 1951266 h 5376282"/>
              <a:gd name="connsiteX124" fmla="*/ 6452950 w 8114427"/>
              <a:gd name="connsiteY124" fmla="*/ 2017007 h 5376282"/>
              <a:gd name="connsiteX125" fmla="*/ 6512713 w 8114427"/>
              <a:gd name="connsiteY125" fmla="*/ 2046889 h 5376282"/>
              <a:gd name="connsiteX126" fmla="*/ 6584431 w 8114427"/>
              <a:gd name="connsiteY126" fmla="*/ 2118606 h 5376282"/>
              <a:gd name="connsiteX127" fmla="*/ 6620289 w 8114427"/>
              <a:gd name="connsiteY127" fmla="*/ 2256065 h 5376282"/>
              <a:gd name="connsiteX128" fmla="*/ 6703960 w 8114427"/>
              <a:gd name="connsiteY128" fmla="*/ 2381572 h 5376282"/>
              <a:gd name="connsiteX129" fmla="*/ 6745795 w 8114427"/>
              <a:gd name="connsiteY129" fmla="*/ 2501101 h 5376282"/>
              <a:gd name="connsiteX130" fmla="*/ 6829465 w 8114427"/>
              <a:gd name="connsiteY130" fmla="*/ 2560866 h 5376282"/>
              <a:gd name="connsiteX131" fmla="*/ 6889229 w 8114427"/>
              <a:gd name="connsiteY131" fmla="*/ 2650512 h 5376282"/>
              <a:gd name="connsiteX132" fmla="*/ 6948993 w 8114427"/>
              <a:gd name="connsiteY132" fmla="*/ 2758089 h 5376282"/>
              <a:gd name="connsiteX133" fmla="*/ 6996805 w 8114427"/>
              <a:gd name="connsiteY133" fmla="*/ 2805900 h 5376282"/>
              <a:gd name="connsiteX134" fmla="*/ 7068521 w 8114427"/>
              <a:gd name="connsiteY134" fmla="*/ 2829806 h 5376282"/>
              <a:gd name="connsiteX135" fmla="*/ 7080473 w 8114427"/>
              <a:gd name="connsiteY135" fmla="*/ 2907501 h 5376282"/>
              <a:gd name="connsiteX136" fmla="*/ 7086450 w 8114427"/>
              <a:gd name="connsiteY136" fmla="*/ 2979218 h 5376282"/>
              <a:gd name="connsiteX137" fmla="*/ 7104378 w 8114427"/>
              <a:gd name="connsiteY137" fmla="*/ 3080819 h 5376282"/>
              <a:gd name="connsiteX138" fmla="*/ 7146214 w 8114427"/>
              <a:gd name="connsiteY138" fmla="*/ 3182419 h 5376282"/>
              <a:gd name="connsiteX139" fmla="*/ 7176095 w 8114427"/>
              <a:gd name="connsiteY139" fmla="*/ 3194372 h 5376282"/>
              <a:gd name="connsiteX140" fmla="*/ 7200002 w 8114427"/>
              <a:gd name="connsiteY140" fmla="*/ 3260112 h 5376282"/>
              <a:gd name="connsiteX141" fmla="*/ 7277694 w 8114427"/>
              <a:gd name="connsiteY141" fmla="*/ 3361711 h 5376282"/>
              <a:gd name="connsiteX142" fmla="*/ 7385271 w 8114427"/>
              <a:gd name="connsiteY142" fmla="*/ 3391593 h 5376282"/>
              <a:gd name="connsiteX143" fmla="*/ 7451012 w 8114427"/>
              <a:gd name="connsiteY143" fmla="*/ 3445381 h 5376282"/>
              <a:gd name="connsiteX144" fmla="*/ 7558588 w 8114427"/>
              <a:gd name="connsiteY144" fmla="*/ 3451357 h 5376282"/>
              <a:gd name="connsiteX145" fmla="*/ 7630305 w 8114427"/>
              <a:gd name="connsiteY145" fmla="*/ 3517097 h 5376282"/>
              <a:gd name="connsiteX146" fmla="*/ 7702023 w 8114427"/>
              <a:gd name="connsiteY146" fmla="*/ 3546980 h 5376282"/>
              <a:gd name="connsiteX147" fmla="*/ 7857410 w 8114427"/>
              <a:gd name="connsiteY147" fmla="*/ 3535026 h 5376282"/>
              <a:gd name="connsiteX148" fmla="*/ 7970962 w 8114427"/>
              <a:gd name="connsiteY148" fmla="*/ 3588814 h 5376282"/>
              <a:gd name="connsiteX149" fmla="*/ 8012796 w 8114427"/>
              <a:gd name="connsiteY149" fmla="*/ 3612720 h 5376282"/>
              <a:gd name="connsiteX150" fmla="*/ 8090490 w 8114427"/>
              <a:gd name="connsiteY150" fmla="*/ 3564909 h 5376282"/>
              <a:gd name="connsiteX151" fmla="*/ 8108418 w 8114427"/>
              <a:gd name="connsiteY151" fmla="*/ 3558932 h 5376282"/>
              <a:gd name="connsiteX152" fmla="*/ 8114394 w 8114427"/>
              <a:gd name="connsiteY152" fmla="*/ 3720296 h 5376282"/>
              <a:gd name="connsiteX153" fmla="*/ 8030724 w 8114427"/>
              <a:gd name="connsiteY153" fmla="*/ 3893614 h 5376282"/>
              <a:gd name="connsiteX154" fmla="*/ 7970960 w 8114427"/>
              <a:gd name="connsiteY154" fmla="*/ 4054978 h 5376282"/>
              <a:gd name="connsiteX155" fmla="*/ 7929124 w 8114427"/>
              <a:gd name="connsiteY155" fmla="*/ 4365754 h 5376282"/>
              <a:gd name="connsiteX156" fmla="*/ 7911195 w 8114427"/>
              <a:gd name="connsiteY156" fmla="*/ 4568954 h 5376282"/>
              <a:gd name="connsiteX157" fmla="*/ 7917171 w 8114427"/>
              <a:gd name="connsiteY157" fmla="*/ 4736295 h 5376282"/>
              <a:gd name="connsiteX158" fmla="*/ 7917171 w 8114427"/>
              <a:gd name="connsiteY158" fmla="*/ 4867777 h 5376282"/>
              <a:gd name="connsiteX159" fmla="*/ 7929124 w 8114427"/>
              <a:gd name="connsiteY159" fmla="*/ 5029141 h 5376282"/>
              <a:gd name="connsiteX160" fmla="*/ 7893266 w 8114427"/>
              <a:gd name="connsiteY160" fmla="*/ 5166599 h 5376282"/>
              <a:gd name="connsiteX161" fmla="*/ 7905219 w 8114427"/>
              <a:gd name="connsiteY161" fmla="*/ 5280152 h 5376282"/>
              <a:gd name="connsiteX162" fmla="*/ 7935101 w 8114427"/>
              <a:gd name="connsiteY162" fmla="*/ 5369799 h 5376282"/>
              <a:gd name="connsiteX163" fmla="*/ 7911195 w 8114427"/>
              <a:gd name="connsiteY163" fmla="*/ 5369798 h 5376282"/>
              <a:gd name="connsiteX164" fmla="*/ 7815571 w 8114427"/>
              <a:gd name="connsiteY164" fmla="*/ 5327962 h 5376282"/>
              <a:gd name="connsiteX165" fmla="*/ 7725924 w 8114427"/>
              <a:gd name="connsiteY165" fmla="*/ 5286127 h 5376282"/>
              <a:gd name="connsiteX166" fmla="*/ 7678113 w 8114427"/>
              <a:gd name="connsiteY166" fmla="*/ 5292104 h 5376282"/>
              <a:gd name="connsiteX167" fmla="*/ 7546631 w 8114427"/>
              <a:gd name="connsiteY167" fmla="*/ 5298081 h 5376282"/>
              <a:gd name="connsiteX168" fmla="*/ 7474913 w 8114427"/>
              <a:gd name="connsiteY168" fmla="*/ 5310034 h 5376282"/>
              <a:gd name="connsiteX169" fmla="*/ 7445031 w 8114427"/>
              <a:gd name="connsiteY169" fmla="*/ 5339916 h 5376282"/>
              <a:gd name="connsiteX170" fmla="*/ 7259760 w 8114427"/>
              <a:gd name="connsiteY170" fmla="*/ 5298080 h 5376282"/>
              <a:gd name="connsiteX171" fmla="*/ 7214129 w 8114427"/>
              <a:gd name="connsiteY171" fmla="*/ 5192855 h 5376282"/>
              <a:gd name="connsiteX172" fmla="*/ 7179460 w 8114427"/>
              <a:gd name="connsiteY172" fmla="*/ 5214524 h 5376282"/>
              <a:gd name="connsiteX173" fmla="*/ 7144791 w 8114427"/>
              <a:gd name="connsiteY173" fmla="*/ 5179854 h 5376282"/>
              <a:gd name="connsiteX174" fmla="*/ 7127456 w 8114427"/>
              <a:gd name="connsiteY174" fmla="*/ 5218856 h 5376282"/>
              <a:gd name="connsiteX175" fmla="*/ 6915107 w 8114427"/>
              <a:gd name="connsiteY175" fmla="*/ 5145184 h 5376282"/>
              <a:gd name="connsiteX176" fmla="*/ 6893439 w 8114427"/>
              <a:gd name="connsiteY176" fmla="*/ 5097514 h 5376282"/>
              <a:gd name="connsiteX177" fmla="*/ 6941109 w 8114427"/>
              <a:gd name="connsiteY177" fmla="*/ 5054178 h 5376282"/>
              <a:gd name="connsiteX178" fmla="*/ 6906440 w 8114427"/>
              <a:gd name="connsiteY178" fmla="*/ 4976172 h 5376282"/>
              <a:gd name="connsiteX179" fmla="*/ 6863104 w 8114427"/>
              <a:gd name="connsiteY179" fmla="*/ 4980506 h 5376282"/>
              <a:gd name="connsiteX180" fmla="*/ 6880438 w 8114427"/>
              <a:gd name="connsiteY180" fmla="*/ 4928502 h 5376282"/>
              <a:gd name="connsiteX181" fmla="*/ 6780764 w 8114427"/>
              <a:gd name="connsiteY181" fmla="*/ 4928502 h 5376282"/>
              <a:gd name="connsiteX182" fmla="*/ 6750429 w 8114427"/>
              <a:gd name="connsiteY182" fmla="*/ 4958837 h 5376282"/>
              <a:gd name="connsiteX183" fmla="*/ 6715759 w 8114427"/>
              <a:gd name="connsiteY183" fmla="*/ 4950170 h 5376282"/>
              <a:gd name="connsiteX184" fmla="*/ 6702758 w 8114427"/>
              <a:gd name="connsiteY184" fmla="*/ 4915501 h 5376282"/>
              <a:gd name="connsiteX185" fmla="*/ 6698424 w 8114427"/>
              <a:gd name="connsiteY185" fmla="*/ 4824495 h 5376282"/>
              <a:gd name="connsiteX186" fmla="*/ 6681090 w 8114427"/>
              <a:gd name="connsiteY186" fmla="*/ 4729155 h 5376282"/>
              <a:gd name="connsiteX187" fmla="*/ 6685423 w 8114427"/>
              <a:gd name="connsiteY187" fmla="*/ 4659816 h 5376282"/>
              <a:gd name="connsiteX188" fmla="*/ 6620418 w 8114427"/>
              <a:gd name="connsiteY188" fmla="*/ 4573142 h 5376282"/>
              <a:gd name="connsiteX189" fmla="*/ 6624753 w 8114427"/>
              <a:gd name="connsiteY189" fmla="*/ 4425798 h 5376282"/>
              <a:gd name="connsiteX190" fmla="*/ 6529412 w 8114427"/>
              <a:gd name="connsiteY190" fmla="*/ 4304457 h 5376282"/>
              <a:gd name="connsiteX191" fmla="*/ 6494743 w 8114427"/>
              <a:gd name="connsiteY191" fmla="*/ 4261120 h 5376282"/>
              <a:gd name="connsiteX192" fmla="*/ 6438406 w 8114427"/>
              <a:gd name="connsiteY192" fmla="*/ 4274121 h 5376282"/>
              <a:gd name="connsiteX193" fmla="*/ 6395069 w 8114427"/>
              <a:gd name="connsiteY193" fmla="*/ 4252453 h 5376282"/>
              <a:gd name="connsiteX194" fmla="*/ 6356067 w 8114427"/>
              <a:gd name="connsiteY194" fmla="*/ 4174447 h 5376282"/>
              <a:gd name="connsiteX195" fmla="*/ 6299729 w 8114427"/>
              <a:gd name="connsiteY195" fmla="*/ 4183114 h 5376282"/>
              <a:gd name="connsiteX196" fmla="*/ 6243391 w 8114427"/>
              <a:gd name="connsiteY196" fmla="*/ 4204783 h 5376282"/>
              <a:gd name="connsiteX197" fmla="*/ 6165385 w 8114427"/>
              <a:gd name="connsiteY197" fmla="*/ 4209116 h 5376282"/>
              <a:gd name="connsiteX198" fmla="*/ 6161052 w 8114427"/>
              <a:gd name="connsiteY198" fmla="*/ 4174447 h 5376282"/>
              <a:gd name="connsiteX199" fmla="*/ 6182721 w 8114427"/>
              <a:gd name="connsiteY199" fmla="*/ 4165779 h 5376282"/>
              <a:gd name="connsiteX200" fmla="*/ 6139384 w 8114427"/>
              <a:gd name="connsiteY200" fmla="*/ 4126776 h 5376282"/>
              <a:gd name="connsiteX201" fmla="*/ 6100381 w 8114427"/>
              <a:gd name="connsiteY201" fmla="*/ 4113776 h 5376282"/>
              <a:gd name="connsiteX202" fmla="*/ 6018041 w 8114427"/>
              <a:gd name="connsiteY202" fmla="*/ 4035770 h 5376282"/>
              <a:gd name="connsiteX203" fmla="*/ 5840362 w 8114427"/>
              <a:gd name="connsiteY203" fmla="*/ 4014102 h 5376282"/>
              <a:gd name="connsiteX204" fmla="*/ 5788357 w 8114427"/>
              <a:gd name="connsiteY204" fmla="*/ 4027103 h 5376282"/>
              <a:gd name="connsiteX205" fmla="*/ 5736354 w 8114427"/>
              <a:gd name="connsiteY205" fmla="*/ 4035771 h 5376282"/>
              <a:gd name="connsiteX206" fmla="*/ 5745022 w 8114427"/>
              <a:gd name="connsiteY206" fmla="*/ 4079107 h 5376282"/>
              <a:gd name="connsiteX207" fmla="*/ 5801360 w 8114427"/>
              <a:gd name="connsiteY207" fmla="*/ 4157112 h 5376282"/>
              <a:gd name="connsiteX208" fmla="*/ 5801359 w 8114427"/>
              <a:gd name="connsiteY208" fmla="*/ 4339126 h 5376282"/>
              <a:gd name="connsiteX209" fmla="*/ 5675683 w 8114427"/>
              <a:gd name="connsiteY209" fmla="*/ 4365128 h 5376282"/>
              <a:gd name="connsiteX210" fmla="*/ 5558675 w 8114427"/>
              <a:gd name="connsiteY210" fmla="*/ 4352126 h 5376282"/>
              <a:gd name="connsiteX211" fmla="*/ 5467668 w 8114427"/>
              <a:gd name="connsiteY211" fmla="*/ 4330458 h 5376282"/>
              <a:gd name="connsiteX212" fmla="*/ 5406997 w 8114427"/>
              <a:gd name="connsiteY212" fmla="*/ 4352127 h 5376282"/>
              <a:gd name="connsiteX213" fmla="*/ 5359327 w 8114427"/>
              <a:gd name="connsiteY213" fmla="*/ 4399797 h 5376282"/>
              <a:gd name="connsiteX214" fmla="*/ 5298656 w 8114427"/>
              <a:gd name="connsiteY214" fmla="*/ 4443134 h 5376282"/>
              <a:gd name="connsiteX215" fmla="*/ 5272654 w 8114427"/>
              <a:gd name="connsiteY215" fmla="*/ 4486469 h 5376282"/>
              <a:gd name="connsiteX216" fmla="*/ 5198982 w 8114427"/>
              <a:gd name="connsiteY216" fmla="*/ 4521139 h 5376282"/>
              <a:gd name="connsiteX217" fmla="*/ 5203315 w 8114427"/>
              <a:gd name="connsiteY217" fmla="*/ 4577477 h 5376282"/>
              <a:gd name="connsiteX218" fmla="*/ 5185981 w 8114427"/>
              <a:gd name="connsiteY218" fmla="*/ 4616479 h 5376282"/>
              <a:gd name="connsiteX219" fmla="*/ 5190315 w 8114427"/>
              <a:gd name="connsiteY219" fmla="*/ 4677150 h 5376282"/>
              <a:gd name="connsiteX220" fmla="*/ 5216316 w 8114427"/>
              <a:gd name="connsiteY220" fmla="*/ 4737821 h 5376282"/>
              <a:gd name="connsiteX221" fmla="*/ 5164312 w 8114427"/>
              <a:gd name="connsiteY221" fmla="*/ 4733488 h 5376282"/>
              <a:gd name="connsiteX222" fmla="*/ 5138311 w 8114427"/>
              <a:gd name="connsiteY222" fmla="*/ 4776824 h 5376282"/>
              <a:gd name="connsiteX223" fmla="*/ 5073306 w 8114427"/>
              <a:gd name="connsiteY223" fmla="*/ 4824494 h 5376282"/>
              <a:gd name="connsiteX224" fmla="*/ 5073306 w 8114427"/>
              <a:gd name="connsiteY224" fmla="*/ 4941503 h 5376282"/>
              <a:gd name="connsiteX225" fmla="*/ 5042970 w 8114427"/>
              <a:gd name="connsiteY225" fmla="*/ 4971838 h 5376282"/>
              <a:gd name="connsiteX226" fmla="*/ 5016969 w 8114427"/>
              <a:gd name="connsiteY226" fmla="*/ 5231857 h 5376282"/>
              <a:gd name="connsiteX227" fmla="*/ 4973633 w 8114427"/>
              <a:gd name="connsiteY227" fmla="*/ 5366201 h 5376282"/>
              <a:gd name="connsiteX228" fmla="*/ 4947631 w 8114427"/>
              <a:gd name="connsiteY228" fmla="*/ 5309863 h 5376282"/>
              <a:gd name="connsiteX229" fmla="*/ 4886959 w 8114427"/>
              <a:gd name="connsiteY229" fmla="*/ 5318530 h 5376282"/>
              <a:gd name="connsiteX230" fmla="*/ 4808953 w 8114427"/>
              <a:gd name="connsiteY230" fmla="*/ 5288195 h 5376282"/>
              <a:gd name="connsiteX231" fmla="*/ 4813287 w 8114427"/>
              <a:gd name="connsiteY231" fmla="*/ 5223190 h 5376282"/>
              <a:gd name="connsiteX232" fmla="*/ 4765617 w 8114427"/>
              <a:gd name="connsiteY232" fmla="*/ 5205855 h 5376282"/>
              <a:gd name="connsiteX233" fmla="*/ 4665944 w 8114427"/>
              <a:gd name="connsiteY233" fmla="*/ 5249192 h 5376282"/>
              <a:gd name="connsiteX234" fmla="*/ 4657276 w 8114427"/>
              <a:gd name="connsiteY234" fmla="*/ 5197189 h 5376282"/>
              <a:gd name="connsiteX235" fmla="*/ 4700612 w 8114427"/>
              <a:gd name="connsiteY235" fmla="*/ 5136518 h 5376282"/>
              <a:gd name="connsiteX236" fmla="*/ 4665943 w 8114427"/>
              <a:gd name="connsiteY236" fmla="*/ 5062846 h 5376282"/>
              <a:gd name="connsiteX237" fmla="*/ 4587937 w 8114427"/>
              <a:gd name="connsiteY237" fmla="*/ 5015175 h 5376282"/>
              <a:gd name="connsiteX238" fmla="*/ 4488263 w 8114427"/>
              <a:gd name="connsiteY238" fmla="*/ 5006508 h 5376282"/>
              <a:gd name="connsiteX239" fmla="*/ 4457927 w 8114427"/>
              <a:gd name="connsiteY239" fmla="*/ 5015175 h 5376282"/>
              <a:gd name="connsiteX240" fmla="*/ 4462261 w 8114427"/>
              <a:gd name="connsiteY240" fmla="*/ 5067178 h 5376282"/>
              <a:gd name="connsiteX241" fmla="*/ 4388589 w 8114427"/>
              <a:gd name="connsiteY241" fmla="*/ 5114849 h 5376282"/>
              <a:gd name="connsiteX242" fmla="*/ 4462261 w 8114427"/>
              <a:gd name="connsiteY242" fmla="*/ 5266528 h 5376282"/>
              <a:gd name="connsiteX243" fmla="*/ 4405924 w 8114427"/>
              <a:gd name="connsiteY243" fmla="*/ 5266528 h 5376282"/>
              <a:gd name="connsiteX244" fmla="*/ 4384256 w 8114427"/>
              <a:gd name="connsiteY244" fmla="*/ 5262193 h 5376282"/>
              <a:gd name="connsiteX245" fmla="*/ 4349588 w 8114427"/>
              <a:gd name="connsiteY245" fmla="*/ 5262193 h 5376282"/>
              <a:gd name="connsiteX246" fmla="*/ 4340919 w 8114427"/>
              <a:gd name="connsiteY246" fmla="*/ 5270860 h 5376282"/>
              <a:gd name="connsiteX247" fmla="*/ 4210910 w 8114427"/>
              <a:gd name="connsiteY247" fmla="*/ 5097514 h 5376282"/>
              <a:gd name="connsiteX248" fmla="*/ 4059232 w 8114427"/>
              <a:gd name="connsiteY248" fmla="*/ 4915502 h 5376282"/>
              <a:gd name="connsiteX249" fmla="*/ 4033230 w 8114427"/>
              <a:gd name="connsiteY249" fmla="*/ 4919835 h 5376282"/>
              <a:gd name="connsiteX250" fmla="*/ 3985560 w 8114427"/>
              <a:gd name="connsiteY250" fmla="*/ 4798492 h 5376282"/>
              <a:gd name="connsiteX251" fmla="*/ 3881553 w 8114427"/>
              <a:gd name="connsiteY251" fmla="*/ 4690151 h 5376282"/>
              <a:gd name="connsiteX252" fmla="*/ 3838216 w 8114427"/>
              <a:gd name="connsiteY252" fmla="*/ 4586143 h 5376282"/>
              <a:gd name="connsiteX253" fmla="*/ 3755877 w 8114427"/>
              <a:gd name="connsiteY253" fmla="*/ 4490803 h 5376282"/>
              <a:gd name="connsiteX254" fmla="*/ 3569530 w 8114427"/>
              <a:gd name="connsiteY254" fmla="*/ 4334792 h 5376282"/>
              <a:gd name="connsiteX255" fmla="*/ 3465522 w 8114427"/>
              <a:gd name="connsiteY255" fmla="*/ 4243785 h 5376282"/>
              <a:gd name="connsiteX256" fmla="*/ 3391850 w 8114427"/>
              <a:gd name="connsiteY256" fmla="*/ 4161446 h 5376282"/>
              <a:gd name="connsiteX257" fmla="*/ 3365848 w 8114427"/>
              <a:gd name="connsiteY257" fmla="*/ 4096441 h 5376282"/>
              <a:gd name="connsiteX258" fmla="*/ 3296510 w 8114427"/>
              <a:gd name="connsiteY258" fmla="*/ 4035770 h 5376282"/>
              <a:gd name="connsiteX259" fmla="*/ 3279175 w 8114427"/>
              <a:gd name="connsiteY259" fmla="*/ 3966432 h 5376282"/>
              <a:gd name="connsiteX260" fmla="*/ 3248839 w 8114427"/>
              <a:gd name="connsiteY260" fmla="*/ 3936096 h 5376282"/>
              <a:gd name="connsiteX261" fmla="*/ 3240172 w 8114427"/>
              <a:gd name="connsiteY261" fmla="*/ 3905760 h 5376282"/>
              <a:gd name="connsiteX262" fmla="*/ 3114497 w 8114427"/>
              <a:gd name="connsiteY262" fmla="*/ 3797419 h 5376282"/>
              <a:gd name="connsiteX263" fmla="*/ 2980153 w 8114427"/>
              <a:gd name="connsiteY263" fmla="*/ 3758416 h 5376282"/>
              <a:gd name="connsiteX264" fmla="*/ 2923815 w 8114427"/>
              <a:gd name="connsiteY264" fmla="*/ 3697746 h 5376282"/>
              <a:gd name="connsiteX265" fmla="*/ 2867480 w 8114427"/>
              <a:gd name="connsiteY265" fmla="*/ 3650075 h 5376282"/>
              <a:gd name="connsiteX266" fmla="*/ 2806810 w 8114427"/>
              <a:gd name="connsiteY266" fmla="*/ 3637074 h 5376282"/>
              <a:gd name="connsiteX267" fmla="*/ 2798142 w 8114427"/>
              <a:gd name="connsiteY267" fmla="*/ 3524399 h 5376282"/>
              <a:gd name="connsiteX268" fmla="*/ 2798143 w 8114427"/>
              <a:gd name="connsiteY268" fmla="*/ 3463728 h 5376282"/>
              <a:gd name="connsiteX269" fmla="*/ 2884816 w 8114427"/>
              <a:gd name="connsiteY269" fmla="*/ 3351053 h 5376282"/>
              <a:gd name="connsiteX270" fmla="*/ 2880504 w 8114427"/>
              <a:gd name="connsiteY270" fmla="*/ 3250100 h 5376282"/>
              <a:gd name="connsiteX271" fmla="*/ 2810649 w 8114427"/>
              <a:gd name="connsiteY271" fmla="*/ 3120674 h 5376282"/>
              <a:gd name="connsiteX272" fmla="*/ 2719113 w 8114427"/>
              <a:gd name="connsiteY272" fmla="*/ 3110284 h 5376282"/>
              <a:gd name="connsiteX273" fmla="*/ 2659973 w 8114427"/>
              <a:gd name="connsiteY273" fmla="*/ 3080958 h 5376282"/>
              <a:gd name="connsiteX0" fmla="*/ 1845558 w 8114427"/>
              <a:gd name="connsiteY0" fmla="*/ 2924735 h 5376282"/>
              <a:gd name="connsiteX1" fmla="*/ 1842093 w 8114427"/>
              <a:gd name="connsiteY1" fmla="*/ 2925171 h 5376282"/>
              <a:gd name="connsiteX2" fmla="*/ 2674737 w 8114427"/>
              <a:gd name="connsiteY2" fmla="*/ 4783075 h 5376282"/>
              <a:gd name="connsiteX3" fmla="*/ 2419943 w 8114427"/>
              <a:gd name="connsiteY3" fmla="*/ 4933094 h 5376282"/>
              <a:gd name="connsiteX4" fmla="*/ 2329455 w 8114427"/>
              <a:gd name="connsiteY4" fmla="*/ 4642582 h 5376282"/>
              <a:gd name="connsiteX5" fmla="*/ 2053231 w 8114427"/>
              <a:gd name="connsiteY5" fmla="*/ 4342544 h 5376282"/>
              <a:gd name="connsiteX6" fmla="*/ 1888925 w 8114427"/>
              <a:gd name="connsiteY6" fmla="*/ 4209194 h 5376282"/>
              <a:gd name="connsiteX7" fmla="*/ 1779387 w 8114427"/>
              <a:gd name="connsiteY7" fmla="*/ 4059175 h 5376282"/>
              <a:gd name="connsiteX8" fmla="*/ 1703188 w 8114427"/>
              <a:gd name="connsiteY8" fmla="*/ 4056794 h 5376282"/>
              <a:gd name="connsiteX9" fmla="*/ 1646037 w 8114427"/>
              <a:gd name="connsiteY9" fmla="*/ 3937731 h 5376282"/>
              <a:gd name="connsiteX10" fmla="*/ 1524594 w 8114427"/>
              <a:gd name="connsiteY10" fmla="*/ 3906776 h 5376282"/>
              <a:gd name="connsiteX11" fmla="*/ 1450773 w 8114427"/>
              <a:gd name="connsiteY11" fmla="*/ 3161445 h 5376282"/>
              <a:gd name="connsiteX12" fmla="*/ 1300755 w 8114427"/>
              <a:gd name="connsiteY12" fmla="*/ 3020950 h 5376282"/>
              <a:gd name="connsiteX13" fmla="*/ 1222175 w 8114427"/>
              <a:gd name="connsiteY13" fmla="*/ 2947132 h 5376282"/>
              <a:gd name="connsiteX14" fmla="*/ 1286468 w 8114427"/>
              <a:gd name="connsiteY14" fmla="*/ 2849501 h 5376282"/>
              <a:gd name="connsiteX15" fmla="*/ 1117399 w 8114427"/>
              <a:gd name="connsiteY15" fmla="*/ 2882837 h 5376282"/>
              <a:gd name="connsiteX16" fmla="*/ 1048343 w 8114427"/>
              <a:gd name="connsiteY16" fmla="*/ 2916176 h 5376282"/>
              <a:gd name="connsiteX17" fmla="*/ 903086 w 8114427"/>
              <a:gd name="connsiteY17" fmla="*/ 2778063 h 5376282"/>
              <a:gd name="connsiteX18" fmla="*/ 845937 w 8114427"/>
              <a:gd name="connsiteY18" fmla="*/ 2687575 h 5376282"/>
              <a:gd name="connsiteX19" fmla="*/ 714968 w 8114427"/>
              <a:gd name="connsiteY19" fmla="*/ 2630426 h 5376282"/>
              <a:gd name="connsiteX20" fmla="*/ 703062 w 8114427"/>
              <a:gd name="connsiteY20" fmla="*/ 2544701 h 5376282"/>
              <a:gd name="connsiteX21" fmla="*/ 598286 w 8114427"/>
              <a:gd name="connsiteY21" fmla="*/ 2423257 h 5376282"/>
              <a:gd name="connsiteX22" fmla="*/ 476843 w 8114427"/>
              <a:gd name="connsiteY22" fmla="*/ 2287526 h 5376282"/>
              <a:gd name="connsiteX23" fmla="*/ 622100 w 8114427"/>
              <a:gd name="connsiteY23" fmla="*/ 2330388 h 5376282"/>
              <a:gd name="connsiteX24" fmla="*/ 719731 w 8114427"/>
              <a:gd name="connsiteY24" fmla="*/ 2366107 h 5376282"/>
              <a:gd name="connsiteX25" fmla="*/ 829268 w 8114427"/>
              <a:gd name="connsiteY25" fmla="*/ 2330388 h 5376282"/>
              <a:gd name="connsiteX26" fmla="*/ 933092 w 8114427"/>
              <a:gd name="connsiteY26" fmla="*/ 2462308 h 5376282"/>
              <a:gd name="connsiteX27" fmla="*/ 979286 w 8114427"/>
              <a:gd name="connsiteY27" fmla="*/ 2406588 h 5376282"/>
              <a:gd name="connsiteX28" fmla="*/ 895943 w 8114427"/>
              <a:gd name="connsiteY28" fmla="*/ 2383251 h 5376282"/>
              <a:gd name="connsiteX29" fmla="*/ 897848 w 8114427"/>
              <a:gd name="connsiteY29" fmla="*/ 2294669 h 5376282"/>
              <a:gd name="connsiteX30" fmla="*/ 953093 w 8114427"/>
              <a:gd name="connsiteY30" fmla="*/ 2040828 h 5376282"/>
              <a:gd name="connsiteX31" fmla="*/ 882262 w 8114427"/>
              <a:gd name="connsiteY31" fmla="*/ 1952938 h 5376282"/>
              <a:gd name="connsiteX32" fmla="*/ 819649 w 8114427"/>
              <a:gd name="connsiteY32" fmla="*/ 1842296 h 5376282"/>
              <a:gd name="connsiteX33" fmla="*/ 724892 w 8114427"/>
              <a:gd name="connsiteY33" fmla="*/ 1694990 h 5376282"/>
              <a:gd name="connsiteX34" fmla="*/ 582758 w 8114427"/>
              <a:gd name="connsiteY34" fmla="*/ 1570351 h 5376282"/>
              <a:gd name="connsiteX35" fmla="*/ 490044 w 8114427"/>
              <a:gd name="connsiteY35" fmla="*/ 1461969 h 5376282"/>
              <a:gd name="connsiteX36" fmla="*/ 398787 w 8114427"/>
              <a:gd name="connsiteY36" fmla="*/ 1377494 h 5376282"/>
              <a:gd name="connsiteX37" fmla="*/ 373643 w 8114427"/>
              <a:gd name="connsiteY37" fmla="*/ 1258831 h 5376282"/>
              <a:gd name="connsiteX38" fmla="*/ 379402 w 8114427"/>
              <a:gd name="connsiteY38" fmla="*/ 1151904 h 5376282"/>
              <a:gd name="connsiteX39" fmla="*/ 343327 w 8114427"/>
              <a:gd name="connsiteY39" fmla="*/ 1054238 h 5376282"/>
              <a:gd name="connsiteX40" fmla="*/ 302947 w 8114427"/>
              <a:gd name="connsiteY40" fmla="*/ 996082 h 5376282"/>
              <a:gd name="connsiteX41" fmla="*/ 307902 w 8114427"/>
              <a:gd name="connsiteY41" fmla="*/ 860731 h 5376282"/>
              <a:gd name="connsiteX42" fmla="*/ 218162 w 8114427"/>
              <a:gd name="connsiteY42" fmla="*/ 767429 h 5376282"/>
              <a:gd name="connsiteX43" fmla="*/ 238786 w 8114427"/>
              <a:gd name="connsiteY43" fmla="*/ 673694 h 5376282"/>
              <a:gd name="connsiteX44" fmla="*/ 131859 w 8114427"/>
              <a:gd name="connsiteY44" fmla="*/ 414074 h 5376282"/>
              <a:gd name="connsiteX45" fmla="*/ 179454 w 8114427"/>
              <a:gd name="connsiteY45" fmla="*/ 360503 h 5376282"/>
              <a:gd name="connsiteX46" fmla="*/ 91696 w 8114427"/>
              <a:gd name="connsiteY46" fmla="*/ 241499 h 5376282"/>
              <a:gd name="connsiteX47" fmla="*/ 44535 w 8114427"/>
              <a:gd name="connsiteY47" fmla="*/ 106364 h 5376282"/>
              <a:gd name="connsiteX48" fmla="*/ 73903 w 8114427"/>
              <a:gd name="connsiteY48" fmla="*/ 3029 h 5376282"/>
              <a:gd name="connsiteX49" fmla="*/ 914999 w 8114427"/>
              <a:gd name="connsiteY49" fmla="*/ 32694 h 5376282"/>
              <a:gd name="connsiteX50" fmla="*/ 985387 w 8114427"/>
              <a:gd name="connsiteY50" fmla="*/ 86035 h 5376282"/>
              <a:gd name="connsiteX51" fmla="*/ 1040724 w 8114427"/>
              <a:gd name="connsiteY51" fmla="*/ 212028 h 5376282"/>
              <a:gd name="connsiteX52" fmla="*/ 2217091 w 8114427"/>
              <a:gd name="connsiteY52" fmla="*/ 808490 h 5376282"/>
              <a:gd name="connsiteX53" fmla="*/ 2789562 w 8114427"/>
              <a:gd name="connsiteY53" fmla="*/ 907056 h 5376282"/>
              <a:gd name="connsiteX54" fmla="*/ 3280035 w 8114427"/>
              <a:gd name="connsiteY54" fmla="*/ 953195 h 5376282"/>
              <a:gd name="connsiteX55" fmla="*/ 3494599 w 8114427"/>
              <a:gd name="connsiteY55" fmla="*/ 977101 h 5376282"/>
              <a:gd name="connsiteX56" fmla="*/ 3506552 w 8114427"/>
              <a:gd name="connsiteY56" fmla="*/ 977101 h 5376282"/>
              <a:gd name="connsiteX57" fmla="*/ 3518505 w 8114427"/>
              <a:gd name="connsiteY57" fmla="*/ 779877 h 5376282"/>
              <a:gd name="connsiteX58" fmla="*/ 3518505 w 8114427"/>
              <a:gd name="connsiteY58" fmla="*/ 773901 h 5376282"/>
              <a:gd name="connsiteX59" fmla="*/ 3655964 w 8114427"/>
              <a:gd name="connsiteY59" fmla="*/ 773901 h 5376282"/>
              <a:gd name="connsiteX60" fmla="*/ 4205799 w 8114427"/>
              <a:gd name="connsiteY60" fmla="*/ 821713 h 5376282"/>
              <a:gd name="connsiteX61" fmla="*/ 4241658 w 8114427"/>
              <a:gd name="connsiteY61" fmla="*/ 821713 h 5376282"/>
              <a:gd name="connsiteX62" fmla="*/ 4271540 w 8114427"/>
              <a:gd name="connsiteY62" fmla="*/ 851595 h 5376282"/>
              <a:gd name="connsiteX63" fmla="*/ 4295446 w 8114427"/>
              <a:gd name="connsiteY63" fmla="*/ 905383 h 5376282"/>
              <a:gd name="connsiteX64" fmla="*/ 4301423 w 8114427"/>
              <a:gd name="connsiteY64" fmla="*/ 953195 h 5376282"/>
              <a:gd name="connsiteX65" fmla="*/ 4343258 w 8114427"/>
              <a:gd name="connsiteY65" fmla="*/ 1001007 h 5376282"/>
              <a:gd name="connsiteX66" fmla="*/ 4408999 w 8114427"/>
              <a:gd name="connsiteY66" fmla="*/ 1012960 h 5376282"/>
              <a:gd name="connsiteX67" fmla="*/ 4462787 w 8114427"/>
              <a:gd name="connsiteY67" fmla="*/ 1060772 h 5376282"/>
              <a:gd name="connsiteX68" fmla="*/ 4504623 w 8114427"/>
              <a:gd name="connsiteY68" fmla="*/ 1114560 h 5376282"/>
              <a:gd name="connsiteX69" fmla="*/ 4558411 w 8114427"/>
              <a:gd name="connsiteY69" fmla="*/ 1168348 h 5376282"/>
              <a:gd name="connsiteX70" fmla="*/ 4576340 w 8114427"/>
              <a:gd name="connsiteY70" fmla="*/ 1198230 h 5376282"/>
              <a:gd name="connsiteX71" fmla="*/ 4630129 w 8114427"/>
              <a:gd name="connsiteY71" fmla="*/ 1246042 h 5376282"/>
              <a:gd name="connsiteX72" fmla="*/ 4683917 w 8114427"/>
              <a:gd name="connsiteY72" fmla="*/ 1293854 h 5376282"/>
              <a:gd name="connsiteX73" fmla="*/ 4689893 w 8114427"/>
              <a:gd name="connsiteY73" fmla="*/ 1293854 h 5376282"/>
              <a:gd name="connsiteX74" fmla="*/ 4749658 w 8114427"/>
              <a:gd name="connsiteY74" fmla="*/ 1311783 h 5376282"/>
              <a:gd name="connsiteX75" fmla="*/ 4791493 w 8114427"/>
              <a:gd name="connsiteY75" fmla="*/ 1365572 h 5376282"/>
              <a:gd name="connsiteX76" fmla="*/ 4797470 w 8114427"/>
              <a:gd name="connsiteY76" fmla="*/ 1377524 h 5376282"/>
              <a:gd name="connsiteX77" fmla="*/ 4821376 w 8114427"/>
              <a:gd name="connsiteY77" fmla="*/ 1401430 h 5376282"/>
              <a:gd name="connsiteX78" fmla="*/ 4845281 w 8114427"/>
              <a:gd name="connsiteY78" fmla="*/ 1443266 h 5376282"/>
              <a:gd name="connsiteX79" fmla="*/ 4851258 w 8114427"/>
              <a:gd name="connsiteY79" fmla="*/ 1491077 h 5376282"/>
              <a:gd name="connsiteX80" fmla="*/ 4863211 w 8114427"/>
              <a:gd name="connsiteY80" fmla="*/ 1514983 h 5376282"/>
              <a:gd name="connsiteX81" fmla="*/ 4887117 w 8114427"/>
              <a:gd name="connsiteY81" fmla="*/ 1544866 h 5376282"/>
              <a:gd name="connsiteX82" fmla="*/ 4911023 w 8114427"/>
              <a:gd name="connsiteY82" fmla="*/ 1580724 h 5376282"/>
              <a:gd name="connsiteX83" fmla="*/ 4922976 w 8114427"/>
              <a:gd name="connsiteY83" fmla="*/ 1610607 h 5376282"/>
              <a:gd name="connsiteX84" fmla="*/ 4899070 w 8114427"/>
              <a:gd name="connsiteY84" fmla="*/ 1664395 h 5376282"/>
              <a:gd name="connsiteX85" fmla="*/ 4922976 w 8114427"/>
              <a:gd name="connsiteY85" fmla="*/ 1712207 h 5376282"/>
              <a:gd name="connsiteX86" fmla="*/ 4934929 w 8114427"/>
              <a:gd name="connsiteY86" fmla="*/ 1742089 h 5376282"/>
              <a:gd name="connsiteX87" fmla="*/ 4952858 w 8114427"/>
              <a:gd name="connsiteY87" fmla="*/ 1783924 h 5376282"/>
              <a:gd name="connsiteX88" fmla="*/ 4964811 w 8114427"/>
              <a:gd name="connsiteY88" fmla="*/ 1801854 h 5376282"/>
              <a:gd name="connsiteX89" fmla="*/ 4964811 w 8114427"/>
              <a:gd name="connsiteY89" fmla="*/ 1831736 h 5376282"/>
              <a:gd name="connsiteX90" fmla="*/ 5012623 w 8114427"/>
              <a:gd name="connsiteY90" fmla="*/ 1891501 h 5376282"/>
              <a:gd name="connsiteX91" fmla="*/ 5042505 w 8114427"/>
              <a:gd name="connsiteY91" fmla="*/ 1909430 h 5376282"/>
              <a:gd name="connsiteX92" fmla="*/ 5048481 w 8114427"/>
              <a:gd name="connsiteY92" fmla="*/ 1903454 h 5376282"/>
              <a:gd name="connsiteX93" fmla="*/ 5090317 w 8114427"/>
              <a:gd name="connsiteY93" fmla="*/ 1921383 h 5376282"/>
              <a:gd name="connsiteX94" fmla="*/ 5144105 w 8114427"/>
              <a:gd name="connsiteY94" fmla="*/ 1969195 h 5376282"/>
              <a:gd name="connsiteX95" fmla="*/ 5185940 w 8114427"/>
              <a:gd name="connsiteY95" fmla="*/ 2005054 h 5376282"/>
              <a:gd name="connsiteX96" fmla="*/ 5221799 w 8114427"/>
              <a:gd name="connsiteY96" fmla="*/ 2017007 h 5376282"/>
              <a:gd name="connsiteX97" fmla="*/ 5275587 w 8114427"/>
              <a:gd name="connsiteY97" fmla="*/ 2028960 h 5376282"/>
              <a:gd name="connsiteX98" fmla="*/ 5275587 w 8114427"/>
              <a:gd name="connsiteY98" fmla="*/ 2052866 h 5376282"/>
              <a:gd name="connsiteX99" fmla="*/ 5323399 w 8114427"/>
              <a:gd name="connsiteY99" fmla="*/ 2082748 h 5376282"/>
              <a:gd name="connsiteX100" fmla="*/ 5359258 w 8114427"/>
              <a:gd name="connsiteY100" fmla="*/ 2088724 h 5376282"/>
              <a:gd name="connsiteX101" fmla="*/ 5401093 w 8114427"/>
              <a:gd name="connsiteY101" fmla="*/ 2124583 h 5376282"/>
              <a:gd name="connsiteX102" fmla="*/ 5430976 w 8114427"/>
              <a:gd name="connsiteY102" fmla="*/ 2142513 h 5376282"/>
              <a:gd name="connsiteX103" fmla="*/ 5442929 w 8114427"/>
              <a:gd name="connsiteY103" fmla="*/ 2148489 h 5376282"/>
              <a:gd name="connsiteX104" fmla="*/ 5466834 w 8114427"/>
              <a:gd name="connsiteY104" fmla="*/ 2154466 h 5376282"/>
              <a:gd name="connsiteX105" fmla="*/ 5526599 w 8114427"/>
              <a:gd name="connsiteY105" fmla="*/ 2178372 h 5376282"/>
              <a:gd name="connsiteX106" fmla="*/ 5550505 w 8114427"/>
              <a:gd name="connsiteY106" fmla="*/ 2154466 h 5376282"/>
              <a:gd name="connsiteX107" fmla="*/ 5574411 w 8114427"/>
              <a:gd name="connsiteY107" fmla="*/ 2130560 h 5376282"/>
              <a:gd name="connsiteX108" fmla="*/ 5604293 w 8114427"/>
              <a:gd name="connsiteY108" fmla="*/ 2088724 h 5376282"/>
              <a:gd name="connsiteX109" fmla="*/ 5646129 w 8114427"/>
              <a:gd name="connsiteY109" fmla="*/ 2064819 h 5376282"/>
              <a:gd name="connsiteX110" fmla="*/ 5634176 w 8114427"/>
              <a:gd name="connsiteY110" fmla="*/ 2046889 h 5376282"/>
              <a:gd name="connsiteX111" fmla="*/ 5634176 w 8114427"/>
              <a:gd name="connsiteY111" fmla="*/ 2011030 h 5376282"/>
              <a:gd name="connsiteX112" fmla="*/ 5670034 w 8114427"/>
              <a:gd name="connsiteY112" fmla="*/ 1975172 h 5376282"/>
              <a:gd name="connsiteX113" fmla="*/ 5670034 w 8114427"/>
              <a:gd name="connsiteY113" fmla="*/ 1957242 h 5376282"/>
              <a:gd name="connsiteX114" fmla="*/ 5735776 w 8114427"/>
              <a:gd name="connsiteY114" fmla="*/ 1819783 h 5376282"/>
              <a:gd name="connsiteX115" fmla="*/ 5753705 w 8114427"/>
              <a:gd name="connsiteY115" fmla="*/ 1813807 h 5376282"/>
              <a:gd name="connsiteX116" fmla="*/ 5843352 w 8114427"/>
              <a:gd name="connsiteY116" fmla="*/ 1795877 h 5376282"/>
              <a:gd name="connsiteX117" fmla="*/ 5855305 w 8114427"/>
              <a:gd name="connsiteY117" fmla="*/ 1795877 h 5376282"/>
              <a:gd name="connsiteX118" fmla="*/ 5879210 w 8114427"/>
              <a:gd name="connsiteY118" fmla="*/ 1765996 h 5376282"/>
              <a:gd name="connsiteX119" fmla="*/ 6070456 w 8114427"/>
              <a:gd name="connsiteY119" fmla="*/ 1789901 h 5376282"/>
              <a:gd name="connsiteX120" fmla="*/ 6219869 w 8114427"/>
              <a:gd name="connsiteY120" fmla="*/ 1807830 h 5376282"/>
              <a:gd name="connsiteX121" fmla="*/ 6291586 w 8114427"/>
              <a:gd name="connsiteY121" fmla="*/ 1849666 h 5376282"/>
              <a:gd name="connsiteX122" fmla="*/ 6327444 w 8114427"/>
              <a:gd name="connsiteY122" fmla="*/ 1897477 h 5376282"/>
              <a:gd name="connsiteX123" fmla="*/ 6333421 w 8114427"/>
              <a:gd name="connsiteY123" fmla="*/ 1939313 h 5376282"/>
              <a:gd name="connsiteX124" fmla="*/ 6423067 w 8114427"/>
              <a:gd name="connsiteY124" fmla="*/ 1951266 h 5376282"/>
              <a:gd name="connsiteX125" fmla="*/ 6452950 w 8114427"/>
              <a:gd name="connsiteY125" fmla="*/ 2017007 h 5376282"/>
              <a:gd name="connsiteX126" fmla="*/ 6512713 w 8114427"/>
              <a:gd name="connsiteY126" fmla="*/ 2046889 h 5376282"/>
              <a:gd name="connsiteX127" fmla="*/ 6584431 w 8114427"/>
              <a:gd name="connsiteY127" fmla="*/ 2118606 h 5376282"/>
              <a:gd name="connsiteX128" fmla="*/ 6620289 w 8114427"/>
              <a:gd name="connsiteY128" fmla="*/ 2256065 h 5376282"/>
              <a:gd name="connsiteX129" fmla="*/ 6703960 w 8114427"/>
              <a:gd name="connsiteY129" fmla="*/ 2381572 h 5376282"/>
              <a:gd name="connsiteX130" fmla="*/ 6745795 w 8114427"/>
              <a:gd name="connsiteY130" fmla="*/ 2501101 h 5376282"/>
              <a:gd name="connsiteX131" fmla="*/ 6829465 w 8114427"/>
              <a:gd name="connsiteY131" fmla="*/ 2560866 h 5376282"/>
              <a:gd name="connsiteX132" fmla="*/ 6889229 w 8114427"/>
              <a:gd name="connsiteY132" fmla="*/ 2650512 h 5376282"/>
              <a:gd name="connsiteX133" fmla="*/ 6948993 w 8114427"/>
              <a:gd name="connsiteY133" fmla="*/ 2758089 h 5376282"/>
              <a:gd name="connsiteX134" fmla="*/ 6996805 w 8114427"/>
              <a:gd name="connsiteY134" fmla="*/ 2805900 h 5376282"/>
              <a:gd name="connsiteX135" fmla="*/ 7068521 w 8114427"/>
              <a:gd name="connsiteY135" fmla="*/ 2829806 h 5376282"/>
              <a:gd name="connsiteX136" fmla="*/ 7080473 w 8114427"/>
              <a:gd name="connsiteY136" fmla="*/ 2907501 h 5376282"/>
              <a:gd name="connsiteX137" fmla="*/ 7086450 w 8114427"/>
              <a:gd name="connsiteY137" fmla="*/ 2979218 h 5376282"/>
              <a:gd name="connsiteX138" fmla="*/ 7104378 w 8114427"/>
              <a:gd name="connsiteY138" fmla="*/ 3080819 h 5376282"/>
              <a:gd name="connsiteX139" fmla="*/ 7146214 w 8114427"/>
              <a:gd name="connsiteY139" fmla="*/ 3182419 h 5376282"/>
              <a:gd name="connsiteX140" fmla="*/ 7176095 w 8114427"/>
              <a:gd name="connsiteY140" fmla="*/ 3194372 h 5376282"/>
              <a:gd name="connsiteX141" fmla="*/ 7200002 w 8114427"/>
              <a:gd name="connsiteY141" fmla="*/ 3260112 h 5376282"/>
              <a:gd name="connsiteX142" fmla="*/ 7277694 w 8114427"/>
              <a:gd name="connsiteY142" fmla="*/ 3361711 h 5376282"/>
              <a:gd name="connsiteX143" fmla="*/ 7385271 w 8114427"/>
              <a:gd name="connsiteY143" fmla="*/ 3391593 h 5376282"/>
              <a:gd name="connsiteX144" fmla="*/ 7451012 w 8114427"/>
              <a:gd name="connsiteY144" fmla="*/ 3445381 h 5376282"/>
              <a:gd name="connsiteX145" fmla="*/ 7558588 w 8114427"/>
              <a:gd name="connsiteY145" fmla="*/ 3451357 h 5376282"/>
              <a:gd name="connsiteX146" fmla="*/ 7630305 w 8114427"/>
              <a:gd name="connsiteY146" fmla="*/ 3517097 h 5376282"/>
              <a:gd name="connsiteX147" fmla="*/ 7702023 w 8114427"/>
              <a:gd name="connsiteY147" fmla="*/ 3546980 h 5376282"/>
              <a:gd name="connsiteX148" fmla="*/ 7857410 w 8114427"/>
              <a:gd name="connsiteY148" fmla="*/ 3535026 h 5376282"/>
              <a:gd name="connsiteX149" fmla="*/ 7970962 w 8114427"/>
              <a:gd name="connsiteY149" fmla="*/ 3588814 h 5376282"/>
              <a:gd name="connsiteX150" fmla="*/ 8012796 w 8114427"/>
              <a:gd name="connsiteY150" fmla="*/ 3612720 h 5376282"/>
              <a:gd name="connsiteX151" fmla="*/ 8090490 w 8114427"/>
              <a:gd name="connsiteY151" fmla="*/ 3564909 h 5376282"/>
              <a:gd name="connsiteX152" fmla="*/ 8108418 w 8114427"/>
              <a:gd name="connsiteY152" fmla="*/ 3558932 h 5376282"/>
              <a:gd name="connsiteX153" fmla="*/ 8114394 w 8114427"/>
              <a:gd name="connsiteY153" fmla="*/ 3720296 h 5376282"/>
              <a:gd name="connsiteX154" fmla="*/ 8030724 w 8114427"/>
              <a:gd name="connsiteY154" fmla="*/ 3893614 h 5376282"/>
              <a:gd name="connsiteX155" fmla="*/ 7970960 w 8114427"/>
              <a:gd name="connsiteY155" fmla="*/ 4054978 h 5376282"/>
              <a:gd name="connsiteX156" fmla="*/ 7929124 w 8114427"/>
              <a:gd name="connsiteY156" fmla="*/ 4365754 h 5376282"/>
              <a:gd name="connsiteX157" fmla="*/ 7911195 w 8114427"/>
              <a:gd name="connsiteY157" fmla="*/ 4568954 h 5376282"/>
              <a:gd name="connsiteX158" fmla="*/ 7917171 w 8114427"/>
              <a:gd name="connsiteY158" fmla="*/ 4736295 h 5376282"/>
              <a:gd name="connsiteX159" fmla="*/ 7917171 w 8114427"/>
              <a:gd name="connsiteY159" fmla="*/ 4867777 h 5376282"/>
              <a:gd name="connsiteX160" fmla="*/ 7929124 w 8114427"/>
              <a:gd name="connsiteY160" fmla="*/ 5029141 h 5376282"/>
              <a:gd name="connsiteX161" fmla="*/ 7893266 w 8114427"/>
              <a:gd name="connsiteY161" fmla="*/ 5166599 h 5376282"/>
              <a:gd name="connsiteX162" fmla="*/ 7905219 w 8114427"/>
              <a:gd name="connsiteY162" fmla="*/ 5280152 h 5376282"/>
              <a:gd name="connsiteX163" fmla="*/ 7935101 w 8114427"/>
              <a:gd name="connsiteY163" fmla="*/ 5369799 h 5376282"/>
              <a:gd name="connsiteX164" fmla="*/ 7911195 w 8114427"/>
              <a:gd name="connsiteY164" fmla="*/ 5369798 h 5376282"/>
              <a:gd name="connsiteX165" fmla="*/ 7815571 w 8114427"/>
              <a:gd name="connsiteY165" fmla="*/ 5327962 h 5376282"/>
              <a:gd name="connsiteX166" fmla="*/ 7725924 w 8114427"/>
              <a:gd name="connsiteY166" fmla="*/ 5286127 h 5376282"/>
              <a:gd name="connsiteX167" fmla="*/ 7678113 w 8114427"/>
              <a:gd name="connsiteY167" fmla="*/ 5292104 h 5376282"/>
              <a:gd name="connsiteX168" fmla="*/ 7546631 w 8114427"/>
              <a:gd name="connsiteY168" fmla="*/ 5298081 h 5376282"/>
              <a:gd name="connsiteX169" fmla="*/ 7474913 w 8114427"/>
              <a:gd name="connsiteY169" fmla="*/ 5310034 h 5376282"/>
              <a:gd name="connsiteX170" fmla="*/ 7445031 w 8114427"/>
              <a:gd name="connsiteY170" fmla="*/ 5339916 h 5376282"/>
              <a:gd name="connsiteX171" fmla="*/ 7259760 w 8114427"/>
              <a:gd name="connsiteY171" fmla="*/ 5298080 h 5376282"/>
              <a:gd name="connsiteX172" fmla="*/ 7214129 w 8114427"/>
              <a:gd name="connsiteY172" fmla="*/ 5192855 h 5376282"/>
              <a:gd name="connsiteX173" fmla="*/ 7179460 w 8114427"/>
              <a:gd name="connsiteY173" fmla="*/ 5214524 h 5376282"/>
              <a:gd name="connsiteX174" fmla="*/ 7144791 w 8114427"/>
              <a:gd name="connsiteY174" fmla="*/ 5179854 h 5376282"/>
              <a:gd name="connsiteX175" fmla="*/ 7127456 w 8114427"/>
              <a:gd name="connsiteY175" fmla="*/ 5218856 h 5376282"/>
              <a:gd name="connsiteX176" fmla="*/ 6915107 w 8114427"/>
              <a:gd name="connsiteY176" fmla="*/ 5145184 h 5376282"/>
              <a:gd name="connsiteX177" fmla="*/ 6893439 w 8114427"/>
              <a:gd name="connsiteY177" fmla="*/ 5097514 h 5376282"/>
              <a:gd name="connsiteX178" fmla="*/ 6941109 w 8114427"/>
              <a:gd name="connsiteY178" fmla="*/ 5054178 h 5376282"/>
              <a:gd name="connsiteX179" fmla="*/ 6906440 w 8114427"/>
              <a:gd name="connsiteY179" fmla="*/ 4976172 h 5376282"/>
              <a:gd name="connsiteX180" fmla="*/ 6863104 w 8114427"/>
              <a:gd name="connsiteY180" fmla="*/ 4980506 h 5376282"/>
              <a:gd name="connsiteX181" fmla="*/ 6880438 w 8114427"/>
              <a:gd name="connsiteY181" fmla="*/ 4928502 h 5376282"/>
              <a:gd name="connsiteX182" fmla="*/ 6780764 w 8114427"/>
              <a:gd name="connsiteY182" fmla="*/ 4928502 h 5376282"/>
              <a:gd name="connsiteX183" fmla="*/ 6750429 w 8114427"/>
              <a:gd name="connsiteY183" fmla="*/ 4958837 h 5376282"/>
              <a:gd name="connsiteX184" fmla="*/ 6715759 w 8114427"/>
              <a:gd name="connsiteY184" fmla="*/ 4950170 h 5376282"/>
              <a:gd name="connsiteX185" fmla="*/ 6702758 w 8114427"/>
              <a:gd name="connsiteY185" fmla="*/ 4915501 h 5376282"/>
              <a:gd name="connsiteX186" fmla="*/ 6698424 w 8114427"/>
              <a:gd name="connsiteY186" fmla="*/ 4824495 h 5376282"/>
              <a:gd name="connsiteX187" fmla="*/ 6681090 w 8114427"/>
              <a:gd name="connsiteY187" fmla="*/ 4729155 h 5376282"/>
              <a:gd name="connsiteX188" fmla="*/ 6685423 w 8114427"/>
              <a:gd name="connsiteY188" fmla="*/ 4659816 h 5376282"/>
              <a:gd name="connsiteX189" fmla="*/ 6620418 w 8114427"/>
              <a:gd name="connsiteY189" fmla="*/ 4573142 h 5376282"/>
              <a:gd name="connsiteX190" fmla="*/ 6624753 w 8114427"/>
              <a:gd name="connsiteY190" fmla="*/ 4425798 h 5376282"/>
              <a:gd name="connsiteX191" fmla="*/ 6529412 w 8114427"/>
              <a:gd name="connsiteY191" fmla="*/ 4304457 h 5376282"/>
              <a:gd name="connsiteX192" fmla="*/ 6494743 w 8114427"/>
              <a:gd name="connsiteY192" fmla="*/ 4261120 h 5376282"/>
              <a:gd name="connsiteX193" fmla="*/ 6438406 w 8114427"/>
              <a:gd name="connsiteY193" fmla="*/ 4274121 h 5376282"/>
              <a:gd name="connsiteX194" fmla="*/ 6395069 w 8114427"/>
              <a:gd name="connsiteY194" fmla="*/ 4252453 h 5376282"/>
              <a:gd name="connsiteX195" fmla="*/ 6356067 w 8114427"/>
              <a:gd name="connsiteY195" fmla="*/ 4174447 h 5376282"/>
              <a:gd name="connsiteX196" fmla="*/ 6299729 w 8114427"/>
              <a:gd name="connsiteY196" fmla="*/ 4183114 h 5376282"/>
              <a:gd name="connsiteX197" fmla="*/ 6243391 w 8114427"/>
              <a:gd name="connsiteY197" fmla="*/ 4204783 h 5376282"/>
              <a:gd name="connsiteX198" fmla="*/ 6165385 w 8114427"/>
              <a:gd name="connsiteY198" fmla="*/ 4209116 h 5376282"/>
              <a:gd name="connsiteX199" fmla="*/ 6161052 w 8114427"/>
              <a:gd name="connsiteY199" fmla="*/ 4174447 h 5376282"/>
              <a:gd name="connsiteX200" fmla="*/ 6182721 w 8114427"/>
              <a:gd name="connsiteY200" fmla="*/ 4165779 h 5376282"/>
              <a:gd name="connsiteX201" fmla="*/ 6139384 w 8114427"/>
              <a:gd name="connsiteY201" fmla="*/ 4126776 h 5376282"/>
              <a:gd name="connsiteX202" fmla="*/ 6100381 w 8114427"/>
              <a:gd name="connsiteY202" fmla="*/ 4113776 h 5376282"/>
              <a:gd name="connsiteX203" fmla="*/ 6018041 w 8114427"/>
              <a:gd name="connsiteY203" fmla="*/ 4035770 h 5376282"/>
              <a:gd name="connsiteX204" fmla="*/ 5840362 w 8114427"/>
              <a:gd name="connsiteY204" fmla="*/ 4014102 h 5376282"/>
              <a:gd name="connsiteX205" fmla="*/ 5788357 w 8114427"/>
              <a:gd name="connsiteY205" fmla="*/ 4027103 h 5376282"/>
              <a:gd name="connsiteX206" fmla="*/ 5736354 w 8114427"/>
              <a:gd name="connsiteY206" fmla="*/ 4035771 h 5376282"/>
              <a:gd name="connsiteX207" fmla="*/ 5745022 w 8114427"/>
              <a:gd name="connsiteY207" fmla="*/ 4079107 h 5376282"/>
              <a:gd name="connsiteX208" fmla="*/ 5801360 w 8114427"/>
              <a:gd name="connsiteY208" fmla="*/ 4157112 h 5376282"/>
              <a:gd name="connsiteX209" fmla="*/ 5801359 w 8114427"/>
              <a:gd name="connsiteY209" fmla="*/ 4339126 h 5376282"/>
              <a:gd name="connsiteX210" fmla="*/ 5675683 w 8114427"/>
              <a:gd name="connsiteY210" fmla="*/ 4365128 h 5376282"/>
              <a:gd name="connsiteX211" fmla="*/ 5558675 w 8114427"/>
              <a:gd name="connsiteY211" fmla="*/ 4352126 h 5376282"/>
              <a:gd name="connsiteX212" fmla="*/ 5467668 w 8114427"/>
              <a:gd name="connsiteY212" fmla="*/ 4330458 h 5376282"/>
              <a:gd name="connsiteX213" fmla="*/ 5406997 w 8114427"/>
              <a:gd name="connsiteY213" fmla="*/ 4352127 h 5376282"/>
              <a:gd name="connsiteX214" fmla="*/ 5359327 w 8114427"/>
              <a:gd name="connsiteY214" fmla="*/ 4399797 h 5376282"/>
              <a:gd name="connsiteX215" fmla="*/ 5298656 w 8114427"/>
              <a:gd name="connsiteY215" fmla="*/ 4443134 h 5376282"/>
              <a:gd name="connsiteX216" fmla="*/ 5272654 w 8114427"/>
              <a:gd name="connsiteY216" fmla="*/ 4486469 h 5376282"/>
              <a:gd name="connsiteX217" fmla="*/ 5198982 w 8114427"/>
              <a:gd name="connsiteY217" fmla="*/ 4521139 h 5376282"/>
              <a:gd name="connsiteX218" fmla="*/ 5203315 w 8114427"/>
              <a:gd name="connsiteY218" fmla="*/ 4577477 h 5376282"/>
              <a:gd name="connsiteX219" fmla="*/ 5185981 w 8114427"/>
              <a:gd name="connsiteY219" fmla="*/ 4616479 h 5376282"/>
              <a:gd name="connsiteX220" fmla="*/ 5190315 w 8114427"/>
              <a:gd name="connsiteY220" fmla="*/ 4677150 h 5376282"/>
              <a:gd name="connsiteX221" fmla="*/ 5216316 w 8114427"/>
              <a:gd name="connsiteY221" fmla="*/ 4737821 h 5376282"/>
              <a:gd name="connsiteX222" fmla="*/ 5164312 w 8114427"/>
              <a:gd name="connsiteY222" fmla="*/ 4733488 h 5376282"/>
              <a:gd name="connsiteX223" fmla="*/ 5138311 w 8114427"/>
              <a:gd name="connsiteY223" fmla="*/ 4776824 h 5376282"/>
              <a:gd name="connsiteX224" fmla="*/ 5073306 w 8114427"/>
              <a:gd name="connsiteY224" fmla="*/ 4824494 h 5376282"/>
              <a:gd name="connsiteX225" fmla="*/ 5073306 w 8114427"/>
              <a:gd name="connsiteY225" fmla="*/ 4941503 h 5376282"/>
              <a:gd name="connsiteX226" fmla="*/ 5042970 w 8114427"/>
              <a:gd name="connsiteY226" fmla="*/ 4971838 h 5376282"/>
              <a:gd name="connsiteX227" fmla="*/ 5016969 w 8114427"/>
              <a:gd name="connsiteY227" fmla="*/ 5231857 h 5376282"/>
              <a:gd name="connsiteX228" fmla="*/ 4973633 w 8114427"/>
              <a:gd name="connsiteY228" fmla="*/ 5366201 h 5376282"/>
              <a:gd name="connsiteX229" fmla="*/ 4947631 w 8114427"/>
              <a:gd name="connsiteY229" fmla="*/ 5309863 h 5376282"/>
              <a:gd name="connsiteX230" fmla="*/ 4886959 w 8114427"/>
              <a:gd name="connsiteY230" fmla="*/ 5318530 h 5376282"/>
              <a:gd name="connsiteX231" fmla="*/ 4808953 w 8114427"/>
              <a:gd name="connsiteY231" fmla="*/ 5288195 h 5376282"/>
              <a:gd name="connsiteX232" fmla="*/ 4813287 w 8114427"/>
              <a:gd name="connsiteY232" fmla="*/ 5223190 h 5376282"/>
              <a:gd name="connsiteX233" fmla="*/ 4765617 w 8114427"/>
              <a:gd name="connsiteY233" fmla="*/ 5205855 h 5376282"/>
              <a:gd name="connsiteX234" fmla="*/ 4665944 w 8114427"/>
              <a:gd name="connsiteY234" fmla="*/ 5249192 h 5376282"/>
              <a:gd name="connsiteX235" fmla="*/ 4657276 w 8114427"/>
              <a:gd name="connsiteY235" fmla="*/ 5197189 h 5376282"/>
              <a:gd name="connsiteX236" fmla="*/ 4700612 w 8114427"/>
              <a:gd name="connsiteY236" fmla="*/ 5136518 h 5376282"/>
              <a:gd name="connsiteX237" fmla="*/ 4665943 w 8114427"/>
              <a:gd name="connsiteY237" fmla="*/ 5062846 h 5376282"/>
              <a:gd name="connsiteX238" fmla="*/ 4587937 w 8114427"/>
              <a:gd name="connsiteY238" fmla="*/ 5015175 h 5376282"/>
              <a:gd name="connsiteX239" fmla="*/ 4488263 w 8114427"/>
              <a:gd name="connsiteY239" fmla="*/ 5006508 h 5376282"/>
              <a:gd name="connsiteX240" fmla="*/ 4457927 w 8114427"/>
              <a:gd name="connsiteY240" fmla="*/ 5015175 h 5376282"/>
              <a:gd name="connsiteX241" fmla="*/ 4462261 w 8114427"/>
              <a:gd name="connsiteY241" fmla="*/ 5067178 h 5376282"/>
              <a:gd name="connsiteX242" fmla="*/ 4388589 w 8114427"/>
              <a:gd name="connsiteY242" fmla="*/ 5114849 h 5376282"/>
              <a:gd name="connsiteX243" fmla="*/ 4462261 w 8114427"/>
              <a:gd name="connsiteY243" fmla="*/ 5266528 h 5376282"/>
              <a:gd name="connsiteX244" fmla="*/ 4405924 w 8114427"/>
              <a:gd name="connsiteY244" fmla="*/ 5266528 h 5376282"/>
              <a:gd name="connsiteX245" fmla="*/ 4384256 w 8114427"/>
              <a:gd name="connsiteY245" fmla="*/ 5262193 h 5376282"/>
              <a:gd name="connsiteX246" fmla="*/ 4349588 w 8114427"/>
              <a:gd name="connsiteY246" fmla="*/ 5262193 h 5376282"/>
              <a:gd name="connsiteX247" fmla="*/ 4340919 w 8114427"/>
              <a:gd name="connsiteY247" fmla="*/ 5270860 h 5376282"/>
              <a:gd name="connsiteX248" fmla="*/ 4210910 w 8114427"/>
              <a:gd name="connsiteY248" fmla="*/ 5097514 h 5376282"/>
              <a:gd name="connsiteX249" fmla="*/ 4059232 w 8114427"/>
              <a:gd name="connsiteY249" fmla="*/ 4915502 h 5376282"/>
              <a:gd name="connsiteX250" fmla="*/ 4033230 w 8114427"/>
              <a:gd name="connsiteY250" fmla="*/ 4919835 h 5376282"/>
              <a:gd name="connsiteX251" fmla="*/ 3985560 w 8114427"/>
              <a:gd name="connsiteY251" fmla="*/ 4798492 h 5376282"/>
              <a:gd name="connsiteX252" fmla="*/ 3881553 w 8114427"/>
              <a:gd name="connsiteY252" fmla="*/ 4690151 h 5376282"/>
              <a:gd name="connsiteX253" fmla="*/ 3838216 w 8114427"/>
              <a:gd name="connsiteY253" fmla="*/ 4586143 h 5376282"/>
              <a:gd name="connsiteX254" fmla="*/ 3755877 w 8114427"/>
              <a:gd name="connsiteY254" fmla="*/ 4490803 h 5376282"/>
              <a:gd name="connsiteX255" fmla="*/ 3569530 w 8114427"/>
              <a:gd name="connsiteY255" fmla="*/ 4334792 h 5376282"/>
              <a:gd name="connsiteX256" fmla="*/ 3465522 w 8114427"/>
              <a:gd name="connsiteY256" fmla="*/ 4243785 h 5376282"/>
              <a:gd name="connsiteX257" fmla="*/ 3391850 w 8114427"/>
              <a:gd name="connsiteY257" fmla="*/ 4161446 h 5376282"/>
              <a:gd name="connsiteX258" fmla="*/ 3365848 w 8114427"/>
              <a:gd name="connsiteY258" fmla="*/ 4096441 h 5376282"/>
              <a:gd name="connsiteX259" fmla="*/ 3296510 w 8114427"/>
              <a:gd name="connsiteY259" fmla="*/ 4035770 h 5376282"/>
              <a:gd name="connsiteX260" fmla="*/ 3279175 w 8114427"/>
              <a:gd name="connsiteY260" fmla="*/ 3966432 h 5376282"/>
              <a:gd name="connsiteX261" fmla="*/ 3248839 w 8114427"/>
              <a:gd name="connsiteY261" fmla="*/ 3936096 h 5376282"/>
              <a:gd name="connsiteX262" fmla="*/ 3240172 w 8114427"/>
              <a:gd name="connsiteY262" fmla="*/ 3905760 h 5376282"/>
              <a:gd name="connsiteX263" fmla="*/ 3114497 w 8114427"/>
              <a:gd name="connsiteY263" fmla="*/ 3797419 h 5376282"/>
              <a:gd name="connsiteX264" fmla="*/ 2980153 w 8114427"/>
              <a:gd name="connsiteY264" fmla="*/ 3758416 h 5376282"/>
              <a:gd name="connsiteX265" fmla="*/ 2923815 w 8114427"/>
              <a:gd name="connsiteY265" fmla="*/ 3697746 h 5376282"/>
              <a:gd name="connsiteX266" fmla="*/ 2867480 w 8114427"/>
              <a:gd name="connsiteY266" fmla="*/ 3650075 h 5376282"/>
              <a:gd name="connsiteX267" fmla="*/ 2806810 w 8114427"/>
              <a:gd name="connsiteY267" fmla="*/ 3637074 h 5376282"/>
              <a:gd name="connsiteX268" fmla="*/ 2798142 w 8114427"/>
              <a:gd name="connsiteY268" fmla="*/ 3524399 h 5376282"/>
              <a:gd name="connsiteX269" fmla="*/ 2798143 w 8114427"/>
              <a:gd name="connsiteY269" fmla="*/ 3463728 h 5376282"/>
              <a:gd name="connsiteX270" fmla="*/ 2884816 w 8114427"/>
              <a:gd name="connsiteY270" fmla="*/ 3351053 h 5376282"/>
              <a:gd name="connsiteX271" fmla="*/ 2880504 w 8114427"/>
              <a:gd name="connsiteY271" fmla="*/ 3250100 h 5376282"/>
              <a:gd name="connsiteX272" fmla="*/ 2810649 w 8114427"/>
              <a:gd name="connsiteY272" fmla="*/ 3120674 h 5376282"/>
              <a:gd name="connsiteX273" fmla="*/ 2719113 w 8114427"/>
              <a:gd name="connsiteY273" fmla="*/ 3110284 h 5376282"/>
              <a:gd name="connsiteX274" fmla="*/ 2659973 w 8114427"/>
              <a:gd name="connsiteY274" fmla="*/ 3080958 h 5376282"/>
              <a:gd name="connsiteX0" fmla="*/ 1845558 w 8114427"/>
              <a:gd name="connsiteY0" fmla="*/ 2924735 h 5376282"/>
              <a:gd name="connsiteX1" fmla="*/ 2684527 w 8114427"/>
              <a:gd name="connsiteY1" fmla="*/ 4660838 h 5376282"/>
              <a:gd name="connsiteX2" fmla="*/ 2674737 w 8114427"/>
              <a:gd name="connsiteY2" fmla="*/ 4783075 h 5376282"/>
              <a:gd name="connsiteX3" fmla="*/ 2419943 w 8114427"/>
              <a:gd name="connsiteY3" fmla="*/ 4933094 h 5376282"/>
              <a:gd name="connsiteX4" fmla="*/ 2329455 w 8114427"/>
              <a:gd name="connsiteY4" fmla="*/ 4642582 h 5376282"/>
              <a:gd name="connsiteX5" fmla="*/ 2053231 w 8114427"/>
              <a:gd name="connsiteY5" fmla="*/ 4342544 h 5376282"/>
              <a:gd name="connsiteX6" fmla="*/ 1888925 w 8114427"/>
              <a:gd name="connsiteY6" fmla="*/ 4209194 h 5376282"/>
              <a:gd name="connsiteX7" fmla="*/ 1779387 w 8114427"/>
              <a:gd name="connsiteY7" fmla="*/ 4059175 h 5376282"/>
              <a:gd name="connsiteX8" fmla="*/ 1703188 w 8114427"/>
              <a:gd name="connsiteY8" fmla="*/ 4056794 h 5376282"/>
              <a:gd name="connsiteX9" fmla="*/ 1646037 w 8114427"/>
              <a:gd name="connsiteY9" fmla="*/ 3937731 h 5376282"/>
              <a:gd name="connsiteX10" fmla="*/ 1524594 w 8114427"/>
              <a:gd name="connsiteY10" fmla="*/ 3906776 h 5376282"/>
              <a:gd name="connsiteX11" fmla="*/ 1450773 w 8114427"/>
              <a:gd name="connsiteY11" fmla="*/ 3161445 h 5376282"/>
              <a:gd name="connsiteX12" fmla="*/ 1300755 w 8114427"/>
              <a:gd name="connsiteY12" fmla="*/ 3020950 h 5376282"/>
              <a:gd name="connsiteX13" fmla="*/ 1222175 w 8114427"/>
              <a:gd name="connsiteY13" fmla="*/ 2947132 h 5376282"/>
              <a:gd name="connsiteX14" fmla="*/ 1286468 w 8114427"/>
              <a:gd name="connsiteY14" fmla="*/ 2849501 h 5376282"/>
              <a:gd name="connsiteX15" fmla="*/ 1117399 w 8114427"/>
              <a:gd name="connsiteY15" fmla="*/ 2882837 h 5376282"/>
              <a:gd name="connsiteX16" fmla="*/ 1048343 w 8114427"/>
              <a:gd name="connsiteY16" fmla="*/ 2916176 h 5376282"/>
              <a:gd name="connsiteX17" fmla="*/ 903086 w 8114427"/>
              <a:gd name="connsiteY17" fmla="*/ 2778063 h 5376282"/>
              <a:gd name="connsiteX18" fmla="*/ 845937 w 8114427"/>
              <a:gd name="connsiteY18" fmla="*/ 2687575 h 5376282"/>
              <a:gd name="connsiteX19" fmla="*/ 714968 w 8114427"/>
              <a:gd name="connsiteY19" fmla="*/ 2630426 h 5376282"/>
              <a:gd name="connsiteX20" fmla="*/ 703062 w 8114427"/>
              <a:gd name="connsiteY20" fmla="*/ 2544701 h 5376282"/>
              <a:gd name="connsiteX21" fmla="*/ 598286 w 8114427"/>
              <a:gd name="connsiteY21" fmla="*/ 2423257 h 5376282"/>
              <a:gd name="connsiteX22" fmla="*/ 476843 w 8114427"/>
              <a:gd name="connsiteY22" fmla="*/ 2287526 h 5376282"/>
              <a:gd name="connsiteX23" fmla="*/ 622100 w 8114427"/>
              <a:gd name="connsiteY23" fmla="*/ 2330388 h 5376282"/>
              <a:gd name="connsiteX24" fmla="*/ 719731 w 8114427"/>
              <a:gd name="connsiteY24" fmla="*/ 2366107 h 5376282"/>
              <a:gd name="connsiteX25" fmla="*/ 829268 w 8114427"/>
              <a:gd name="connsiteY25" fmla="*/ 2330388 h 5376282"/>
              <a:gd name="connsiteX26" fmla="*/ 933092 w 8114427"/>
              <a:gd name="connsiteY26" fmla="*/ 2462308 h 5376282"/>
              <a:gd name="connsiteX27" fmla="*/ 979286 w 8114427"/>
              <a:gd name="connsiteY27" fmla="*/ 2406588 h 5376282"/>
              <a:gd name="connsiteX28" fmla="*/ 895943 w 8114427"/>
              <a:gd name="connsiteY28" fmla="*/ 2383251 h 5376282"/>
              <a:gd name="connsiteX29" fmla="*/ 897848 w 8114427"/>
              <a:gd name="connsiteY29" fmla="*/ 2294669 h 5376282"/>
              <a:gd name="connsiteX30" fmla="*/ 953093 w 8114427"/>
              <a:gd name="connsiteY30" fmla="*/ 2040828 h 5376282"/>
              <a:gd name="connsiteX31" fmla="*/ 882262 w 8114427"/>
              <a:gd name="connsiteY31" fmla="*/ 1952938 h 5376282"/>
              <a:gd name="connsiteX32" fmla="*/ 819649 w 8114427"/>
              <a:gd name="connsiteY32" fmla="*/ 1842296 h 5376282"/>
              <a:gd name="connsiteX33" fmla="*/ 724892 w 8114427"/>
              <a:gd name="connsiteY33" fmla="*/ 1694990 h 5376282"/>
              <a:gd name="connsiteX34" fmla="*/ 582758 w 8114427"/>
              <a:gd name="connsiteY34" fmla="*/ 1570351 h 5376282"/>
              <a:gd name="connsiteX35" fmla="*/ 490044 w 8114427"/>
              <a:gd name="connsiteY35" fmla="*/ 1461969 h 5376282"/>
              <a:gd name="connsiteX36" fmla="*/ 398787 w 8114427"/>
              <a:gd name="connsiteY36" fmla="*/ 1377494 h 5376282"/>
              <a:gd name="connsiteX37" fmla="*/ 373643 w 8114427"/>
              <a:gd name="connsiteY37" fmla="*/ 1258831 h 5376282"/>
              <a:gd name="connsiteX38" fmla="*/ 379402 w 8114427"/>
              <a:gd name="connsiteY38" fmla="*/ 1151904 h 5376282"/>
              <a:gd name="connsiteX39" fmla="*/ 343327 w 8114427"/>
              <a:gd name="connsiteY39" fmla="*/ 1054238 h 5376282"/>
              <a:gd name="connsiteX40" fmla="*/ 302947 w 8114427"/>
              <a:gd name="connsiteY40" fmla="*/ 996082 h 5376282"/>
              <a:gd name="connsiteX41" fmla="*/ 307902 w 8114427"/>
              <a:gd name="connsiteY41" fmla="*/ 860731 h 5376282"/>
              <a:gd name="connsiteX42" fmla="*/ 218162 w 8114427"/>
              <a:gd name="connsiteY42" fmla="*/ 767429 h 5376282"/>
              <a:gd name="connsiteX43" fmla="*/ 238786 w 8114427"/>
              <a:gd name="connsiteY43" fmla="*/ 673694 h 5376282"/>
              <a:gd name="connsiteX44" fmla="*/ 131859 w 8114427"/>
              <a:gd name="connsiteY44" fmla="*/ 414074 h 5376282"/>
              <a:gd name="connsiteX45" fmla="*/ 179454 w 8114427"/>
              <a:gd name="connsiteY45" fmla="*/ 360503 h 5376282"/>
              <a:gd name="connsiteX46" fmla="*/ 91696 w 8114427"/>
              <a:gd name="connsiteY46" fmla="*/ 241499 h 5376282"/>
              <a:gd name="connsiteX47" fmla="*/ 44535 w 8114427"/>
              <a:gd name="connsiteY47" fmla="*/ 106364 h 5376282"/>
              <a:gd name="connsiteX48" fmla="*/ 73903 w 8114427"/>
              <a:gd name="connsiteY48" fmla="*/ 3029 h 5376282"/>
              <a:gd name="connsiteX49" fmla="*/ 914999 w 8114427"/>
              <a:gd name="connsiteY49" fmla="*/ 32694 h 5376282"/>
              <a:gd name="connsiteX50" fmla="*/ 985387 w 8114427"/>
              <a:gd name="connsiteY50" fmla="*/ 86035 h 5376282"/>
              <a:gd name="connsiteX51" fmla="*/ 1040724 w 8114427"/>
              <a:gd name="connsiteY51" fmla="*/ 212028 h 5376282"/>
              <a:gd name="connsiteX52" fmla="*/ 2217091 w 8114427"/>
              <a:gd name="connsiteY52" fmla="*/ 808490 h 5376282"/>
              <a:gd name="connsiteX53" fmla="*/ 2789562 w 8114427"/>
              <a:gd name="connsiteY53" fmla="*/ 907056 h 5376282"/>
              <a:gd name="connsiteX54" fmla="*/ 3280035 w 8114427"/>
              <a:gd name="connsiteY54" fmla="*/ 953195 h 5376282"/>
              <a:gd name="connsiteX55" fmla="*/ 3494599 w 8114427"/>
              <a:gd name="connsiteY55" fmla="*/ 977101 h 5376282"/>
              <a:gd name="connsiteX56" fmla="*/ 3506552 w 8114427"/>
              <a:gd name="connsiteY56" fmla="*/ 977101 h 5376282"/>
              <a:gd name="connsiteX57" fmla="*/ 3518505 w 8114427"/>
              <a:gd name="connsiteY57" fmla="*/ 779877 h 5376282"/>
              <a:gd name="connsiteX58" fmla="*/ 3518505 w 8114427"/>
              <a:gd name="connsiteY58" fmla="*/ 773901 h 5376282"/>
              <a:gd name="connsiteX59" fmla="*/ 3655964 w 8114427"/>
              <a:gd name="connsiteY59" fmla="*/ 773901 h 5376282"/>
              <a:gd name="connsiteX60" fmla="*/ 4205799 w 8114427"/>
              <a:gd name="connsiteY60" fmla="*/ 821713 h 5376282"/>
              <a:gd name="connsiteX61" fmla="*/ 4241658 w 8114427"/>
              <a:gd name="connsiteY61" fmla="*/ 821713 h 5376282"/>
              <a:gd name="connsiteX62" fmla="*/ 4271540 w 8114427"/>
              <a:gd name="connsiteY62" fmla="*/ 851595 h 5376282"/>
              <a:gd name="connsiteX63" fmla="*/ 4295446 w 8114427"/>
              <a:gd name="connsiteY63" fmla="*/ 905383 h 5376282"/>
              <a:gd name="connsiteX64" fmla="*/ 4301423 w 8114427"/>
              <a:gd name="connsiteY64" fmla="*/ 953195 h 5376282"/>
              <a:gd name="connsiteX65" fmla="*/ 4343258 w 8114427"/>
              <a:gd name="connsiteY65" fmla="*/ 1001007 h 5376282"/>
              <a:gd name="connsiteX66" fmla="*/ 4408999 w 8114427"/>
              <a:gd name="connsiteY66" fmla="*/ 1012960 h 5376282"/>
              <a:gd name="connsiteX67" fmla="*/ 4462787 w 8114427"/>
              <a:gd name="connsiteY67" fmla="*/ 1060772 h 5376282"/>
              <a:gd name="connsiteX68" fmla="*/ 4504623 w 8114427"/>
              <a:gd name="connsiteY68" fmla="*/ 1114560 h 5376282"/>
              <a:gd name="connsiteX69" fmla="*/ 4558411 w 8114427"/>
              <a:gd name="connsiteY69" fmla="*/ 1168348 h 5376282"/>
              <a:gd name="connsiteX70" fmla="*/ 4576340 w 8114427"/>
              <a:gd name="connsiteY70" fmla="*/ 1198230 h 5376282"/>
              <a:gd name="connsiteX71" fmla="*/ 4630129 w 8114427"/>
              <a:gd name="connsiteY71" fmla="*/ 1246042 h 5376282"/>
              <a:gd name="connsiteX72" fmla="*/ 4683917 w 8114427"/>
              <a:gd name="connsiteY72" fmla="*/ 1293854 h 5376282"/>
              <a:gd name="connsiteX73" fmla="*/ 4689893 w 8114427"/>
              <a:gd name="connsiteY73" fmla="*/ 1293854 h 5376282"/>
              <a:gd name="connsiteX74" fmla="*/ 4749658 w 8114427"/>
              <a:gd name="connsiteY74" fmla="*/ 1311783 h 5376282"/>
              <a:gd name="connsiteX75" fmla="*/ 4791493 w 8114427"/>
              <a:gd name="connsiteY75" fmla="*/ 1365572 h 5376282"/>
              <a:gd name="connsiteX76" fmla="*/ 4797470 w 8114427"/>
              <a:gd name="connsiteY76" fmla="*/ 1377524 h 5376282"/>
              <a:gd name="connsiteX77" fmla="*/ 4821376 w 8114427"/>
              <a:gd name="connsiteY77" fmla="*/ 1401430 h 5376282"/>
              <a:gd name="connsiteX78" fmla="*/ 4845281 w 8114427"/>
              <a:gd name="connsiteY78" fmla="*/ 1443266 h 5376282"/>
              <a:gd name="connsiteX79" fmla="*/ 4851258 w 8114427"/>
              <a:gd name="connsiteY79" fmla="*/ 1491077 h 5376282"/>
              <a:gd name="connsiteX80" fmla="*/ 4863211 w 8114427"/>
              <a:gd name="connsiteY80" fmla="*/ 1514983 h 5376282"/>
              <a:gd name="connsiteX81" fmla="*/ 4887117 w 8114427"/>
              <a:gd name="connsiteY81" fmla="*/ 1544866 h 5376282"/>
              <a:gd name="connsiteX82" fmla="*/ 4911023 w 8114427"/>
              <a:gd name="connsiteY82" fmla="*/ 1580724 h 5376282"/>
              <a:gd name="connsiteX83" fmla="*/ 4922976 w 8114427"/>
              <a:gd name="connsiteY83" fmla="*/ 1610607 h 5376282"/>
              <a:gd name="connsiteX84" fmla="*/ 4899070 w 8114427"/>
              <a:gd name="connsiteY84" fmla="*/ 1664395 h 5376282"/>
              <a:gd name="connsiteX85" fmla="*/ 4922976 w 8114427"/>
              <a:gd name="connsiteY85" fmla="*/ 1712207 h 5376282"/>
              <a:gd name="connsiteX86" fmla="*/ 4934929 w 8114427"/>
              <a:gd name="connsiteY86" fmla="*/ 1742089 h 5376282"/>
              <a:gd name="connsiteX87" fmla="*/ 4952858 w 8114427"/>
              <a:gd name="connsiteY87" fmla="*/ 1783924 h 5376282"/>
              <a:gd name="connsiteX88" fmla="*/ 4964811 w 8114427"/>
              <a:gd name="connsiteY88" fmla="*/ 1801854 h 5376282"/>
              <a:gd name="connsiteX89" fmla="*/ 4964811 w 8114427"/>
              <a:gd name="connsiteY89" fmla="*/ 1831736 h 5376282"/>
              <a:gd name="connsiteX90" fmla="*/ 5012623 w 8114427"/>
              <a:gd name="connsiteY90" fmla="*/ 1891501 h 5376282"/>
              <a:gd name="connsiteX91" fmla="*/ 5042505 w 8114427"/>
              <a:gd name="connsiteY91" fmla="*/ 1909430 h 5376282"/>
              <a:gd name="connsiteX92" fmla="*/ 5048481 w 8114427"/>
              <a:gd name="connsiteY92" fmla="*/ 1903454 h 5376282"/>
              <a:gd name="connsiteX93" fmla="*/ 5090317 w 8114427"/>
              <a:gd name="connsiteY93" fmla="*/ 1921383 h 5376282"/>
              <a:gd name="connsiteX94" fmla="*/ 5144105 w 8114427"/>
              <a:gd name="connsiteY94" fmla="*/ 1969195 h 5376282"/>
              <a:gd name="connsiteX95" fmla="*/ 5185940 w 8114427"/>
              <a:gd name="connsiteY95" fmla="*/ 2005054 h 5376282"/>
              <a:gd name="connsiteX96" fmla="*/ 5221799 w 8114427"/>
              <a:gd name="connsiteY96" fmla="*/ 2017007 h 5376282"/>
              <a:gd name="connsiteX97" fmla="*/ 5275587 w 8114427"/>
              <a:gd name="connsiteY97" fmla="*/ 2028960 h 5376282"/>
              <a:gd name="connsiteX98" fmla="*/ 5275587 w 8114427"/>
              <a:gd name="connsiteY98" fmla="*/ 2052866 h 5376282"/>
              <a:gd name="connsiteX99" fmla="*/ 5323399 w 8114427"/>
              <a:gd name="connsiteY99" fmla="*/ 2082748 h 5376282"/>
              <a:gd name="connsiteX100" fmla="*/ 5359258 w 8114427"/>
              <a:gd name="connsiteY100" fmla="*/ 2088724 h 5376282"/>
              <a:gd name="connsiteX101" fmla="*/ 5401093 w 8114427"/>
              <a:gd name="connsiteY101" fmla="*/ 2124583 h 5376282"/>
              <a:gd name="connsiteX102" fmla="*/ 5430976 w 8114427"/>
              <a:gd name="connsiteY102" fmla="*/ 2142513 h 5376282"/>
              <a:gd name="connsiteX103" fmla="*/ 5442929 w 8114427"/>
              <a:gd name="connsiteY103" fmla="*/ 2148489 h 5376282"/>
              <a:gd name="connsiteX104" fmla="*/ 5466834 w 8114427"/>
              <a:gd name="connsiteY104" fmla="*/ 2154466 h 5376282"/>
              <a:gd name="connsiteX105" fmla="*/ 5526599 w 8114427"/>
              <a:gd name="connsiteY105" fmla="*/ 2178372 h 5376282"/>
              <a:gd name="connsiteX106" fmla="*/ 5550505 w 8114427"/>
              <a:gd name="connsiteY106" fmla="*/ 2154466 h 5376282"/>
              <a:gd name="connsiteX107" fmla="*/ 5574411 w 8114427"/>
              <a:gd name="connsiteY107" fmla="*/ 2130560 h 5376282"/>
              <a:gd name="connsiteX108" fmla="*/ 5604293 w 8114427"/>
              <a:gd name="connsiteY108" fmla="*/ 2088724 h 5376282"/>
              <a:gd name="connsiteX109" fmla="*/ 5646129 w 8114427"/>
              <a:gd name="connsiteY109" fmla="*/ 2064819 h 5376282"/>
              <a:gd name="connsiteX110" fmla="*/ 5634176 w 8114427"/>
              <a:gd name="connsiteY110" fmla="*/ 2046889 h 5376282"/>
              <a:gd name="connsiteX111" fmla="*/ 5634176 w 8114427"/>
              <a:gd name="connsiteY111" fmla="*/ 2011030 h 5376282"/>
              <a:gd name="connsiteX112" fmla="*/ 5670034 w 8114427"/>
              <a:gd name="connsiteY112" fmla="*/ 1975172 h 5376282"/>
              <a:gd name="connsiteX113" fmla="*/ 5670034 w 8114427"/>
              <a:gd name="connsiteY113" fmla="*/ 1957242 h 5376282"/>
              <a:gd name="connsiteX114" fmla="*/ 5735776 w 8114427"/>
              <a:gd name="connsiteY114" fmla="*/ 1819783 h 5376282"/>
              <a:gd name="connsiteX115" fmla="*/ 5753705 w 8114427"/>
              <a:gd name="connsiteY115" fmla="*/ 1813807 h 5376282"/>
              <a:gd name="connsiteX116" fmla="*/ 5843352 w 8114427"/>
              <a:gd name="connsiteY116" fmla="*/ 1795877 h 5376282"/>
              <a:gd name="connsiteX117" fmla="*/ 5855305 w 8114427"/>
              <a:gd name="connsiteY117" fmla="*/ 1795877 h 5376282"/>
              <a:gd name="connsiteX118" fmla="*/ 5879210 w 8114427"/>
              <a:gd name="connsiteY118" fmla="*/ 1765996 h 5376282"/>
              <a:gd name="connsiteX119" fmla="*/ 6070456 w 8114427"/>
              <a:gd name="connsiteY119" fmla="*/ 1789901 h 5376282"/>
              <a:gd name="connsiteX120" fmla="*/ 6219869 w 8114427"/>
              <a:gd name="connsiteY120" fmla="*/ 1807830 h 5376282"/>
              <a:gd name="connsiteX121" fmla="*/ 6291586 w 8114427"/>
              <a:gd name="connsiteY121" fmla="*/ 1849666 h 5376282"/>
              <a:gd name="connsiteX122" fmla="*/ 6327444 w 8114427"/>
              <a:gd name="connsiteY122" fmla="*/ 1897477 h 5376282"/>
              <a:gd name="connsiteX123" fmla="*/ 6333421 w 8114427"/>
              <a:gd name="connsiteY123" fmla="*/ 1939313 h 5376282"/>
              <a:gd name="connsiteX124" fmla="*/ 6423067 w 8114427"/>
              <a:gd name="connsiteY124" fmla="*/ 1951266 h 5376282"/>
              <a:gd name="connsiteX125" fmla="*/ 6452950 w 8114427"/>
              <a:gd name="connsiteY125" fmla="*/ 2017007 h 5376282"/>
              <a:gd name="connsiteX126" fmla="*/ 6512713 w 8114427"/>
              <a:gd name="connsiteY126" fmla="*/ 2046889 h 5376282"/>
              <a:gd name="connsiteX127" fmla="*/ 6584431 w 8114427"/>
              <a:gd name="connsiteY127" fmla="*/ 2118606 h 5376282"/>
              <a:gd name="connsiteX128" fmla="*/ 6620289 w 8114427"/>
              <a:gd name="connsiteY128" fmla="*/ 2256065 h 5376282"/>
              <a:gd name="connsiteX129" fmla="*/ 6703960 w 8114427"/>
              <a:gd name="connsiteY129" fmla="*/ 2381572 h 5376282"/>
              <a:gd name="connsiteX130" fmla="*/ 6745795 w 8114427"/>
              <a:gd name="connsiteY130" fmla="*/ 2501101 h 5376282"/>
              <a:gd name="connsiteX131" fmla="*/ 6829465 w 8114427"/>
              <a:gd name="connsiteY131" fmla="*/ 2560866 h 5376282"/>
              <a:gd name="connsiteX132" fmla="*/ 6889229 w 8114427"/>
              <a:gd name="connsiteY132" fmla="*/ 2650512 h 5376282"/>
              <a:gd name="connsiteX133" fmla="*/ 6948993 w 8114427"/>
              <a:gd name="connsiteY133" fmla="*/ 2758089 h 5376282"/>
              <a:gd name="connsiteX134" fmla="*/ 6996805 w 8114427"/>
              <a:gd name="connsiteY134" fmla="*/ 2805900 h 5376282"/>
              <a:gd name="connsiteX135" fmla="*/ 7068521 w 8114427"/>
              <a:gd name="connsiteY135" fmla="*/ 2829806 h 5376282"/>
              <a:gd name="connsiteX136" fmla="*/ 7080473 w 8114427"/>
              <a:gd name="connsiteY136" fmla="*/ 2907501 h 5376282"/>
              <a:gd name="connsiteX137" fmla="*/ 7086450 w 8114427"/>
              <a:gd name="connsiteY137" fmla="*/ 2979218 h 5376282"/>
              <a:gd name="connsiteX138" fmla="*/ 7104378 w 8114427"/>
              <a:gd name="connsiteY138" fmla="*/ 3080819 h 5376282"/>
              <a:gd name="connsiteX139" fmla="*/ 7146214 w 8114427"/>
              <a:gd name="connsiteY139" fmla="*/ 3182419 h 5376282"/>
              <a:gd name="connsiteX140" fmla="*/ 7176095 w 8114427"/>
              <a:gd name="connsiteY140" fmla="*/ 3194372 h 5376282"/>
              <a:gd name="connsiteX141" fmla="*/ 7200002 w 8114427"/>
              <a:gd name="connsiteY141" fmla="*/ 3260112 h 5376282"/>
              <a:gd name="connsiteX142" fmla="*/ 7277694 w 8114427"/>
              <a:gd name="connsiteY142" fmla="*/ 3361711 h 5376282"/>
              <a:gd name="connsiteX143" fmla="*/ 7385271 w 8114427"/>
              <a:gd name="connsiteY143" fmla="*/ 3391593 h 5376282"/>
              <a:gd name="connsiteX144" fmla="*/ 7451012 w 8114427"/>
              <a:gd name="connsiteY144" fmla="*/ 3445381 h 5376282"/>
              <a:gd name="connsiteX145" fmla="*/ 7558588 w 8114427"/>
              <a:gd name="connsiteY145" fmla="*/ 3451357 h 5376282"/>
              <a:gd name="connsiteX146" fmla="*/ 7630305 w 8114427"/>
              <a:gd name="connsiteY146" fmla="*/ 3517097 h 5376282"/>
              <a:gd name="connsiteX147" fmla="*/ 7702023 w 8114427"/>
              <a:gd name="connsiteY147" fmla="*/ 3546980 h 5376282"/>
              <a:gd name="connsiteX148" fmla="*/ 7857410 w 8114427"/>
              <a:gd name="connsiteY148" fmla="*/ 3535026 h 5376282"/>
              <a:gd name="connsiteX149" fmla="*/ 7970962 w 8114427"/>
              <a:gd name="connsiteY149" fmla="*/ 3588814 h 5376282"/>
              <a:gd name="connsiteX150" fmla="*/ 8012796 w 8114427"/>
              <a:gd name="connsiteY150" fmla="*/ 3612720 h 5376282"/>
              <a:gd name="connsiteX151" fmla="*/ 8090490 w 8114427"/>
              <a:gd name="connsiteY151" fmla="*/ 3564909 h 5376282"/>
              <a:gd name="connsiteX152" fmla="*/ 8108418 w 8114427"/>
              <a:gd name="connsiteY152" fmla="*/ 3558932 h 5376282"/>
              <a:gd name="connsiteX153" fmla="*/ 8114394 w 8114427"/>
              <a:gd name="connsiteY153" fmla="*/ 3720296 h 5376282"/>
              <a:gd name="connsiteX154" fmla="*/ 8030724 w 8114427"/>
              <a:gd name="connsiteY154" fmla="*/ 3893614 h 5376282"/>
              <a:gd name="connsiteX155" fmla="*/ 7970960 w 8114427"/>
              <a:gd name="connsiteY155" fmla="*/ 4054978 h 5376282"/>
              <a:gd name="connsiteX156" fmla="*/ 7929124 w 8114427"/>
              <a:gd name="connsiteY156" fmla="*/ 4365754 h 5376282"/>
              <a:gd name="connsiteX157" fmla="*/ 7911195 w 8114427"/>
              <a:gd name="connsiteY157" fmla="*/ 4568954 h 5376282"/>
              <a:gd name="connsiteX158" fmla="*/ 7917171 w 8114427"/>
              <a:gd name="connsiteY158" fmla="*/ 4736295 h 5376282"/>
              <a:gd name="connsiteX159" fmla="*/ 7917171 w 8114427"/>
              <a:gd name="connsiteY159" fmla="*/ 4867777 h 5376282"/>
              <a:gd name="connsiteX160" fmla="*/ 7929124 w 8114427"/>
              <a:gd name="connsiteY160" fmla="*/ 5029141 h 5376282"/>
              <a:gd name="connsiteX161" fmla="*/ 7893266 w 8114427"/>
              <a:gd name="connsiteY161" fmla="*/ 5166599 h 5376282"/>
              <a:gd name="connsiteX162" fmla="*/ 7905219 w 8114427"/>
              <a:gd name="connsiteY162" fmla="*/ 5280152 h 5376282"/>
              <a:gd name="connsiteX163" fmla="*/ 7935101 w 8114427"/>
              <a:gd name="connsiteY163" fmla="*/ 5369799 h 5376282"/>
              <a:gd name="connsiteX164" fmla="*/ 7911195 w 8114427"/>
              <a:gd name="connsiteY164" fmla="*/ 5369798 h 5376282"/>
              <a:gd name="connsiteX165" fmla="*/ 7815571 w 8114427"/>
              <a:gd name="connsiteY165" fmla="*/ 5327962 h 5376282"/>
              <a:gd name="connsiteX166" fmla="*/ 7725924 w 8114427"/>
              <a:gd name="connsiteY166" fmla="*/ 5286127 h 5376282"/>
              <a:gd name="connsiteX167" fmla="*/ 7678113 w 8114427"/>
              <a:gd name="connsiteY167" fmla="*/ 5292104 h 5376282"/>
              <a:gd name="connsiteX168" fmla="*/ 7546631 w 8114427"/>
              <a:gd name="connsiteY168" fmla="*/ 5298081 h 5376282"/>
              <a:gd name="connsiteX169" fmla="*/ 7474913 w 8114427"/>
              <a:gd name="connsiteY169" fmla="*/ 5310034 h 5376282"/>
              <a:gd name="connsiteX170" fmla="*/ 7445031 w 8114427"/>
              <a:gd name="connsiteY170" fmla="*/ 5339916 h 5376282"/>
              <a:gd name="connsiteX171" fmla="*/ 7259760 w 8114427"/>
              <a:gd name="connsiteY171" fmla="*/ 5298080 h 5376282"/>
              <a:gd name="connsiteX172" fmla="*/ 7214129 w 8114427"/>
              <a:gd name="connsiteY172" fmla="*/ 5192855 h 5376282"/>
              <a:gd name="connsiteX173" fmla="*/ 7179460 w 8114427"/>
              <a:gd name="connsiteY173" fmla="*/ 5214524 h 5376282"/>
              <a:gd name="connsiteX174" fmla="*/ 7144791 w 8114427"/>
              <a:gd name="connsiteY174" fmla="*/ 5179854 h 5376282"/>
              <a:gd name="connsiteX175" fmla="*/ 7127456 w 8114427"/>
              <a:gd name="connsiteY175" fmla="*/ 5218856 h 5376282"/>
              <a:gd name="connsiteX176" fmla="*/ 6915107 w 8114427"/>
              <a:gd name="connsiteY176" fmla="*/ 5145184 h 5376282"/>
              <a:gd name="connsiteX177" fmla="*/ 6893439 w 8114427"/>
              <a:gd name="connsiteY177" fmla="*/ 5097514 h 5376282"/>
              <a:gd name="connsiteX178" fmla="*/ 6941109 w 8114427"/>
              <a:gd name="connsiteY178" fmla="*/ 5054178 h 5376282"/>
              <a:gd name="connsiteX179" fmla="*/ 6906440 w 8114427"/>
              <a:gd name="connsiteY179" fmla="*/ 4976172 h 5376282"/>
              <a:gd name="connsiteX180" fmla="*/ 6863104 w 8114427"/>
              <a:gd name="connsiteY180" fmla="*/ 4980506 h 5376282"/>
              <a:gd name="connsiteX181" fmla="*/ 6880438 w 8114427"/>
              <a:gd name="connsiteY181" fmla="*/ 4928502 h 5376282"/>
              <a:gd name="connsiteX182" fmla="*/ 6780764 w 8114427"/>
              <a:gd name="connsiteY182" fmla="*/ 4928502 h 5376282"/>
              <a:gd name="connsiteX183" fmla="*/ 6750429 w 8114427"/>
              <a:gd name="connsiteY183" fmla="*/ 4958837 h 5376282"/>
              <a:gd name="connsiteX184" fmla="*/ 6715759 w 8114427"/>
              <a:gd name="connsiteY184" fmla="*/ 4950170 h 5376282"/>
              <a:gd name="connsiteX185" fmla="*/ 6702758 w 8114427"/>
              <a:gd name="connsiteY185" fmla="*/ 4915501 h 5376282"/>
              <a:gd name="connsiteX186" fmla="*/ 6698424 w 8114427"/>
              <a:gd name="connsiteY186" fmla="*/ 4824495 h 5376282"/>
              <a:gd name="connsiteX187" fmla="*/ 6681090 w 8114427"/>
              <a:gd name="connsiteY187" fmla="*/ 4729155 h 5376282"/>
              <a:gd name="connsiteX188" fmla="*/ 6685423 w 8114427"/>
              <a:gd name="connsiteY188" fmla="*/ 4659816 h 5376282"/>
              <a:gd name="connsiteX189" fmla="*/ 6620418 w 8114427"/>
              <a:gd name="connsiteY189" fmla="*/ 4573142 h 5376282"/>
              <a:gd name="connsiteX190" fmla="*/ 6624753 w 8114427"/>
              <a:gd name="connsiteY190" fmla="*/ 4425798 h 5376282"/>
              <a:gd name="connsiteX191" fmla="*/ 6529412 w 8114427"/>
              <a:gd name="connsiteY191" fmla="*/ 4304457 h 5376282"/>
              <a:gd name="connsiteX192" fmla="*/ 6494743 w 8114427"/>
              <a:gd name="connsiteY192" fmla="*/ 4261120 h 5376282"/>
              <a:gd name="connsiteX193" fmla="*/ 6438406 w 8114427"/>
              <a:gd name="connsiteY193" fmla="*/ 4274121 h 5376282"/>
              <a:gd name="connsiteX194" fmla="*/ 6395069 w 8114427"/>
              <a:gd name="connsiteY194" fmla="*/ 4252453 h 5376282"/>
              <a:gd name="connsiteX195" fmla="*/ 6356067 w 8114427"/>
              <a:gd name="connsiteY195" fmla="*/ 4174447 h 5376282"/>
              <a:gd name="connsiteX196" fmla="*/ 6299729 w 8114427"/>
              <a:gd name="connsiteY196" fmla="*/ 4183114 h 5376282"/>
              <a:gd name="connsiteX197" fmla="*/ 6243391 w 8114427"/>
              <a:gd name="connsiteY197" fmla="*/ 4204783 h 5376282"/>
              <a:gd name="connsiteX198" fmla="*/ 6165385 w 8114427"/>
              <a:gd name="connsiteY198" fmla="*/ 4209116 h 5376282"/>
              <a:gd name="connsiteX199" fmla="*/ 6161052 w 8114427"/>
              <a:gd name="connsiteY199" fmla="*/ 4174447 h 5376282"/>
              <a:gd name="connsiteX200" fmla="*/ 6182721 w 8114427"/>
              <a:gd name="connsiteY200" fmla="*/ 4165779 h 5376282"/>
              <a:gd name="connsiteX201" fmla="*/ 6139384 w 8114427"/>
              <a:gd name="connsiteY201" fmla="*/ 4126776 h 5376282"/>
              <a:gd name="connsiteX202" fmla="*/ 6100381 w 8114427"/>
              <a:gd name="connsiteY202" fmla="*/ 4113776 h 5376282"/>
              <a:gd name="connsiteX203" fmla="*/ 6018041 w 8114427"/>
              <a:gd name="connsiteY203" fmla="*/ 4035770 h 5376282"/>
              <a:gd name="connsiteX204" fmla="*/ 5840362 w 8114427"/>
              <a:gd name="connsiteY204" fmla="*/ 4014102 h 5376282"/>
              <a:gd name="connsiteX205" fmla="*/ 5788357 w 8114427"/>
              <a:gd name="connsiteY205" fmla="*/ 4027103 h 5376282"/>
              <a:gd name="connsiteX206" fmla="*/ 5736354 w 8114427"/>
              <a:gd name="connsiteY206" fmla="*/ 4035771 h 5376282"/>
              <a:gd name="connsiteX207" fmla="*/ 5745022 w 8114427"/>
              <a:gd name="connsiteY207" fmla="*/ 4079107 h 5376282"/>
              <a:gd name="connsiteX208" fmla="*/ 5801360 w 8114427"/>
              <a:gd name="connsiteY208" fmla="*/ 4157112 h 5376282"/>
              <a:gd name="connsiteX209" fmla="*/ 5801359 w 8114427"/>
              <a:gd name="connsiteY209" fmla="*/ 4339126 h 5376282"/>
              <a:gd name="connsiteX210" fmla="*/ 5675683 w 8114427"/>
              <a:gd name="connsiteY210" fmla="*/ 4365128 h 5376282"/>
              <a:gd name="connsiteX211" fmla="*/ 5558675 w 8114427"/>
              <a:gd name="connsiteY211" fmla="*/ 4352126 h 5376282"/>
              <a:gd name="connsiteX212" fmla="*/ 5467668 w 8114427"/>
              <a:gd name="connsiteY212" fmla="*/ 4330458 h 5376282"/>
              <a:gd name="connsiteX213" fmla="*/ 5406997 w 8114427"/>
              <a:gd name="connsiteY213" fmla="*/ 4352127 h 5376282"/>
              <a:gd name="connsiteX214" fmla="*/ 5359327 w 8114427"/>
              <a:gd name="connsiteY214" fmla="*/ 4399797 h 5376282"/>
              <a:gd name="connsiteX215" fmla="*/ 5298656 w 8114427"/>
              <a:gd name="connsiteY215" fmla="*/ 4443134 h 5376282"/>
              <a:gd name="connsiteX216" fmla="*/ 5272654 w 8114427"/>
              <a:gd name="connsiteY216" fmla="*/ 4486469 h 5376282"/>
              <a:gd name="connsiteX217" fmla="*/ 5198982 w 8114427"/>
              <a:gd name="connsiteY217" fmla="*/ 4521139 h 5376282"/>
              <a:gd name="connsiteX218" fmla="*/ 5203315 w 8114427"/>
              <a:gd name="connsiteY218" fmla="*/ 4577477 h 5376282"/>
              <a:gd name="connsiteX219" fmla="*/ 5185981 w 8114427"/>
              <a:gd name="connsiteY219" fmla="*/ 4616479 h 5376282"/>
              <a:gd name="connsiteX220" fmla="*/ 5190315 w 8114427"/>
              <a:gd name="connsiteY220" fmla="*/ 4677150 h 5376282"/>
              <a:gd name="connsiteX221" fmla="*/ 5216316 w 8114427"/>
              <a:gd name="connsiteY221" fmla="*/ 4737821 h 5376282"/>
              <a:gd name="connsiteX222" fmla="*/ 5164312 w 8114427"/>
              <a:gd name="connsiteY222" fmla="*/ 4733488 h 5376282"/>
              <a:gd name="connsiteX223" fmla="*/ 5138311 w 8114427"/>
              <a:gd name="connsiteY223" fmla="*/ 4776824 h 5376282"/>
              <a:gd name="connsiteX224" fmla="*/ 5073306 w 8114427"/>
              <a:gd name="connsiteY224" fmla="*/ 4824494 h 5376282"/>
              <a:gd name="connsiteX225" fmla="*/ 5073306 w 8114427"/>
              <a:gd name="connsiteY225" fmla="*/ 4941503 h 5376282"/>
              <a:gd name="connsiteX226" fmla="*/ 5042970 w 8114427"/>
              <a:gd name="connsiteY226" fmla="*/ 4971838 h 5376282"/>
              <a:gd name="connsiteX227" fmla="*/ 5016969 w 8114427"/>
              <a:gd name="connsiteY227" fmla="*/ 5231857 h 5376282"/>
              <a:gd name="connsiteX228" fmla="*/ 4973633 w 8114427"/>
              <a:gd name="connsiteY228" fmla="*/ 5366201 h 5376282"/>
              <a:gd name="connsiteX229" fmla="*/ 4947631 w 8114427"/>
              <a:gd name="connsiteY229" fmla="*/ 5309863 h 5376282"/>
              <a:gd name="connsiteX230" fmla="*/ 4886959 w 8114427"/>
              <a:gd name="connsiteY230" fmla="*/ 5318530 h 5376282"/>
              <a:gd name="connsiteX231" fmla="*/ 4808953 w 8114427"/>
              <a:gd name="connsiteY231" fmla="*/ 5288195 h 5376282"/>
              <a:gd name="connsiteX232" fmla="*/ 4813287 w 8114427"/>
              <a:gd name="connsiteY232" fmla="*/ 5223190 h 5376282"/>
              <a:gd name="connsiteX233" fmla="*/ 4765617 w 8114427"/>
              <a:gd name="connsiteY233" fmla="*/ 5205855 h 5376282"/>
              <a:gd name="connsiteX234" fmla="*/ 4665944 w 8114427"/>
              <a:gd name="connsiteY234" fmla="*/ 5249192 h 5376282"/>
              <a:gd name="connsiteX235" fmla="*/ 4657276 w 8114427"/>
              <a:gd name="connsiteY235" fmla="*/ 5197189 h 5376282"/>
              <a:gd name="connsiteX236" fmla="*/ 4700612 w 8114427"/>
              <a:gd name="connsiteY236" fmla="*/ 5136518 h 5376282"/>
              <a:gd name="connsiteX237" fmla="*/ 4665943 w 8114427"/>
              <a:gd name="connsiteY237" fmla="*/ 5062846 h 5376282"/>
              <a:gd name="connsiteX238" fmla="*/ 4587937 w 8114427"/>
              <a:gd name="connsiteY238" fmla="*/ 5015175 h 5376282"/>
              <a:gd name="connsiteX239" fmla="*/ 4488263 w 8114427"/>
              <a:gd name="connsiteY239" fmla="*/ 5006508 h 5376282"/>
              <a:gd name="connsiteX240" fmla="*/ 4457927 w 8114427"/>
              <a:gd name="connsiteY240" fmla="*/ 5015175 h 5376282"/>
              <a:gd name="connsiteX241" fmla="*/ 4462261 w 8114427"/>
              <a:gd name="connsiteY241" fmla="*/ 5067178 h 5376282"/>
              <a:gd name="connsiteX242" fmla="*/ 4388589 w 8114427"/>
              <a:gd name="connsiteY242" fmla="*/ 5114849 h 5376282"/>
              <a:gd name="connsiteX243" fmla="*/ 4462261 w 8114427"/>
              <a:gd name="connsiteY243" fmla="*/ 5266528 h 5376282"/>
              <a:gd name="connsiteX244" fmla="*/ 4405924 w 8114427"/>
              <a:gd name="connsiteY244" fmla="*/ 5266528 h 5376282"/>
              <a:gd name="connsiteX245" fmla="*/ 4384256 w 8114427"/>
              <a:gd name="connsiteY245" fmla="*/ 5262193 h 5376282"/>
              <a:gd name="connsiteX246" fmla="*/ 4349588 w 8114427"/>
              <a:gd name="connsiteY246" fmla="*/ 5262193 h 5376282"/>
              <a:gd name="connsiteX247" fmla="*/ 4340919 w 8114427"/>
              <a:gd name="connsiteY247" fmla="*/ 5270860 h 5376282"/>
              <a:gd name="connsiteX248" fmla="*/ 4210910 w 8114427"/>
              <a:gd name="connsiteY248" fmla="*/ 5097514 h 5376282"/>
              <a:gd name="connsiteX249" fmla="*/ 4059232 w 8114427"/>
              <a:gd name="connsiteY249" fmla="*/ 4915502 h 5376282"/>
              <a:gd name="connsiteX250" fmla="*/ 4033230 w 8114427"/>
              <a:gd name="connsiteY250" fmla="*/ 4919835 h 5376282"/>
              <a:gd name="connsiteX251" fmla="*/ 3985560 w 8114427"/>
              <a:gd name="connsiteY251" fmla="*/ 4798492 h 5376282"/>
              <a:gd name="connsiteX252" fmla="*/ 3881553 w 8114427"/>
              <a:gd name="connsiteY252" fmla="*/ 4690151 h 5376282"/>
              <a:gd name="connsiteX253" fmla="*/ 3838216 w 8114427"/>
              <a:gd name="connsiteY253" fmla="*/ 4586143 h 5376282"/>
              <a:gd name="connsiteX254" fmla="*/ 3755877 w 8114427"/>
              <a:gd name="connsiteY254" fmla="*/ 4490803 h 5376282"/>
              <a:gd name="connsiteX255" fmla="*/ 3569530 w 8114427"/>
              <a:gd name="connsiteY255" fmla="*/ 4334792 h 5376282"/>
              <a:gd name="connsiteX256" fmla="*/ 3465522 w 8114427"/>
              <a:gd name="connsiteY256" fmla="*/ 4243785 h 5376282"/>
              <a:gd name="connsiteX257" fmla="*/ 3391850 w 8114427"/>
              <a:gd name="connsiteY257" fmla="*/ 4161446 h 5376282"/>
              <a:gd name="connsiteX258" fmla="*/ 3365848 w 8114427"/>
              <a:gd name="connsiteY258" fmla="*/ 4096441 h 5376282"/>
              <a:gd name="connsiteX259" fmla="*/ 3296510 w 8114427"/>
              <a:gd name="connsiteY259" fmla="*/ 4035770 h 5376282"/>
              <a:gd name="connsiteX260" fmla="*/ 3279175 w 8114427"/>
              <a:gd name="connsiteY260" fmla="*/ 3966432 h 5376282"/>
              <a:gd name="connsiteX261" fmla="*/ 3248839 w 8114427"/>
              <a:gd name="connsiteY261" fmla="*/ 3936096 h 5376282"/>
              <a:gd name="connsiteX262" fmla="*/ 3240172 w 8114427"/>
              <a:gd name="connsiteY262" fmla="*/ 3905760 h 5376282"/>
              <a:gd name="connsiteX263" fmla="*/ 3114497 w 8114427"/>
              <a:gd name="connsiteY263" fmla="*/ 3797419 h 5376282"/>
              <a:gd name="connsiteX264" fmla="*/ 2980153 w 8114427"/>
              <a:gd name="connsiteY264" fmla="*/ 3758416 h 5376282"/>
              <a:gd name="connsiteX265" fmla="*/ 2923815 w 8114427"/>
              <a:gd name="connsiteY265" fmla="*/ 3697746 h 5376282"/>
              <a:gd name="connsiteX266" fmla="*/ 2867480 w 8114427"/>
              <a:gd name="connsiteY266" fmla="*/ 3650075 h 5376282"/>
              <a:gd name="connsiteX267" fmla="*/ 2806810 w 8114427"/>
              <a:gd name="connsiteY267" fmla="*/ 3637074 h 5376282"/>
              <a:gd name="connsiteX268" fmla="*/ 2798142 w 8114427"/>
              <a:gd name="connsiteY268" fmla="*/ 3524399 h 5376282"/>
              <a:gd name="connsiteX269" fmla="*/ 2798143 w 8114427"/>
              <a:gd name="connsiteY269" fmla="*/ 3463728 h 5376282"/>
              <a:gd name="connsiteX270" fmla="*/ 2884816 w 8114427"/>
              <a:gd name="connsiteY270" fmla="*/ 3351053 h 5376282"/>
              <a:gd name="connsiteX271" fmla="*/ 2880504 w 8114427"/>
              <a:gd name="connsiteY271" fmla="*/ 3250100 h 5376282"/>
              <a:gd name="connsiteX272" fmla="*/ 2810649 w 8114427"/>
              <a:gd name="connsiteY272" fmla="*/ 3120674 h 5376282"/>
              <a:gd name="connsiteX273" fmla="*/ 2719113 w 8114427"/>
              <a:gd name="connsiteY273" fmla="*/ 3110284 h 5376282"/>
              <a:gd name="connsiteX274" fmla="*/ 2659973 w 8114427"/>
              <a:gd name="connsiteY274" fmla="*/ 3080958 h 5376282"/>
              <a:gd name="connsiteX0" fmla="*/ 1845558 w 8114427"/>
              <a:gd name="connsiteY0" fmla="*/ 2924735 h 5376282"/>
              <a:gd name="connsiteX1" fmla="*/ 2129960 w 8114427"/>
              <a:gd name="connsiteY1" fmla="*/ 3179171 h 5376282"/>
              <a:gd name="connsiteX2" fmla="*/ 2674737 w 8114427"/>
              <a:gd name="connsiteY2" fmla="*/ 4783075 h 5376282"/>
              <a:gd name="connsiteX3" fmla="*/ 2419943 w 8114427"/>
              <a:gd name="connsiteY3" fmla="*/ 4933094 h 5376282"/>
              <a:gd name="connsiteX4" fmla="*/ 2329455 w 8114427"/>
              <a:gd name="connsiteY4" fmla="*/ 4642582 h 5376282"/>
              <a:gd name="connsiteX5" fmla="*/ 2053231 w 8114427"/>
              <a:gd name="connsiteY5" fmla="*/ 4342544 h 5376282"/>
              <a:gd name="connsiteX6" fmla="*/ 1888925 w 8114427"/>
              <a:gd name="connsiteY6" fmla="*/ 4209194 h 5376282"/>
              <a:gd name="connsiteX7" fmla="*/ 1779387 w 8114427"/>
              <a:gd name="connsiteY7" fmla="*/ 4059175 h 5376282"/>
              <a:gd name="connsiteX8" fmla="*/ 1703188 w 8114427"/>
              <a:gd name="connsiteY8" fmla="*/ 4056794 h 5376282"/>
              <a:gd name="connsiteX9" fmla="*/ 1646037 w 8114427"/>
              <a:gd name="connsiteY9" fmla="*/ 3937731 h 5376282"/>
              <a:gd name="connsiteX10" fmla="*/ 1524594 w 8114427"/>
              <a:gd name="connsiteY10" fmla="*/ 3906776 h 5376282"/>
              <a:gd name="connsiteX11" fmla="*/ 1450773 w 8114427"/>
              <a:gd name="connsiteY11" fmla="*/ 3161445 h 5376282"/>
              <a:gd name="connsiteX12" fmla="*/ 1300755 w 8114427"/>
              <a:gd name="connsiteY12" fmla="*/ 3020950 h 5376282"/>
              <a:gd name="connsiteX13" fmla="*/ 1222175 w 8114427"/>
              <a:gd name="connsiteY13" fmla="*/ 2947132 h 5376282"/>
              <a:gd name="connsiteX14" fmla="*/ 1286468 w 8114427"/>
              <a:gd name="connsiteY14" fmla="*/ 2849501 h 5376282"/>
              <a:gd name="connsiteX15" fmla="*/ 1117399 w 8114427"/>
              <a:gd name="connsiteY15" fmla="*/ 2882837 h 5376282"/>
              <a:gd name="connsiteX16" fmla="*/ 1048343 w 8114427"/>
              <a:gd name="connsiteY16" fmla="*/ 2916176 h 5376282"/>
              <a:gd name="connsiteX17" fmla="*/ 903086 w 8114427"/>
              <a:gd name="connsiteY17" fmla="*/ 2778063 h 5376282"/>
              <a:gd name="connsiteX18" fmla="*/ 845937 w 8114427"/>
              <a:gd name="connsiteY18" fmla="*/ 2687575 h 5376282"/>
              <a:gd name="connsiteX19" fmla="*/ 714968 w 8114427"/>
              <a:gd name="connsiteY19" fmla="*/ 2630426 h 5376282"/>
              <a:gd name="connsiteX20" fmla="*/ 703062 w 8114427"/>
              <a:gd name="connsiteY20" fmla="*/ 2544701 h 5376282"/>
              <a:gd name="connsiteX21" fmla="*/ 598286 w 8114427"/>
              <a:gd name="connsiteY21" fmla="*/ 2423257 h 5376282"/>
              <a:gd name="connsiteX22" fmla="*/ 476843 w 8114427"/>
              <a:gd name="connsiteY22" fmla="*/ 2287526 h 5376282"/>
              <a:gd name="connsiteX23" fmla="*/ 622100 w 8114427"/>
              <a:gd name="connsiteY23" fmla="*/ 2330388 h 5376282"/>
              <a:gd name="connsiteX24" fmla="*/ 719731 w 8114427"/>
              <a:gd name="connsiteY24" fmla="*/ 2366107 h 5376282"/>
              <a:gd name="connsiteX25" fmla="*/ 829268 w 8114427"/>
              <a:gd name="connsiteY25" fmla="*/ 2330388 h 5376282"/>
              <a:gd name="connsiteX26" fmla="*/ 933092 w 8114427"/>
              <a:gd name="connsiteY26" fmla="*/ 2462308 h 5376282"/>
              <a:gd name="connsiteX27" fmla="*/ 979286 w 8114427"/>
              <a:gd name="connsiteY27" fmla="*/ 2406588 h 5376282"/>
              <a:gd name="connsiteX28" fmla="*/ 895943 w 8114427"/>
              <a:gd name="connsiteY28" fmla="*/ 2383251 h 5376282"/>
              <a:gd name="connsiteX29" fmla="*/ 897848 w 8114427"/>
              <a:gd name="connsiteY29" fmla="*/ 2294669 h 5376282"/>
              <a:gd name="connsiteX30" fmla="*/ 953093 w 8114427"/>
              <a:gd name="connsiteY30" fmla="*/ 2040828 h 5376282"/>
              <a:gd name="connsiteX31" fmla="*/ 882262 w 8114427"/>
              <a:gd name="connsiteY31" fmla="*/ 1952938 h 5376282"/>
              <a:gd name="connsiteX32" fmla="*/ 819649 w 8114427"/>
              <a:gd name="connsiteY32" fmla="*/ 1842296 h 5376282"/>
              <a:gd name="connsiteX33" fmla="*/ 724892 w 8114427"/>
              <a:gd name="connsiteY33" fmla="*/ 1694990 h 5376282"/>
              <a:gd name="connsiteX34" fmla="*/ 582758 w 8114427"/>
              <a:gd name="connsiteY34" fmla="*/ 1570351 h 5376282"/>
              <a:gd name="connsiteX35" fmla="*/ 490044 w 8114427"/>
              <a:gd name="connsiteY35" fmla="*/ 1461969 h 5376282"/>
              <a:gd name="connsiteX36" fmla="*/ 398787 w 8114427"/>
              <a:gd name="connsiteY36" fmla="*/ 1377494 h 5376282"/>
              <a:gd name="connsiteX37" fmla="*/ 373643 w 8114427"/>
              <a:gd name="connsiteY37" fmla="*/ 1258831 h 5376282"/>
              <a:gd name="connsiteX38" fmla="*/ 379402 w 8114427"/>
              <a:gd name="connsiteY38" fmla="*/ 1151904 h 5376282"/>
              <a:gd name="connsiteX39" fmla="*/ 343327 w 8114427"/>
              <a:gd name="connsiteY39" fmla="*/ 1054238 h 5376282"/>
              <a:gd name="connsiteX40" fmla="*/ 302947 w 8114427"/>
              <a:gd name="connsiteY40" fmla="*/ 996082 h 5376282"/>
              <a:gd name="connsiteX41" fmla="*/ 307902 w 8114427"/>
              <a:gd name="connsiteY41" fmla="*/ 860731 h 5376282"/>
              <a:gd name="connsiteX42" fmla="*/ 218162 w 8114427"/>
              <a:gd name="connsiteY42" fmla="*/ 767429 h 5376282"/>
              <a:gd name="connsiteX43" fmla="*/ 238786 w 8114427"/>
              <a:gd name="connsiteY43" fmla="*/ 673694 h 5376282"/>
              <a:gd name="connsiteX44" fmla="*/ 131859 w 8114427"/>
              <a:gd name="connsiteY44" fmla="*/ 414074 h 5376282"/>
              <a:gd name="connsiteX45" fmla="*/ 179454 w 8114427"/>
              <a:gd name="connsiteY45" fmla="*/ 360503 h 5376282"/>
              <a:gd name="connsiteX46" fmla="*/ 91696 w 8114427"/>
              <a:gd name="connsiteY46" fmla="*/ 241499 h 5376282"/>
              <a:gd name="connsiteX47" fmla="*/ 44535 w 8114427"/>
              <a:gd name="connsiteY47" fmla="*/ 106364 h 5376282"/>
              <a:gd name="connsiteX48" fmla="*/ 73903 w 8114427"/>
              <a:gd name="connsiteY48" fmla="*/ 3029 h 5376282"/>
              <a:gd name="connsiteX49" fmla="*/ 914999 w 8114427"/>
              <a:gd name="connsiteY49" fmla="*/ 32694 h 5376282"/>
              <a:gd name="connsiteX50" fmla="*/ 985387 w 8114427"/>
              <a:gd name="connsiteY50" fmla="*/ 86035 h 5376282"/>
              <a:gd name="connsiteX51" fmla="*/ 1040724 w 8114427"/>
              <a:gd name="connsiteY51" fmla="*/ 212028 h 5376282"/>
              <a:gd name="connsiteX52" fmla="*/ 2217091 w 8114427"/>
              <a:gd name="connsiteY52" fmla="*/ 808490 h 5376282"/>
              <a:gd name="connsiteX53" fmla="*/ 2789562 w 8114427"/>
              <a:gd name="connsiteY53" fmla="*/ 907056 h 5376282"/>
              <a:gd name="connsiteX54" fmla="*/ 3280035 w 8114427"/>
              <a:gd name="connsiteY54" fmla="*/ 953195 h 5376282"/>
              <a:gd name="connsiteX55" fmla="*/ 3494599 w 8114427"/>
              <a:gd name="connsiteY55" fmla="*/ 977101 h 5376282"/>
              <a:gd name="connsiteX56" fmla="*/ 3506552 w 8114427"/>
              <a:gd name="connsiteY56" fmla="*/ 977101 h 5376282"/>
              <a:gd name="connsiteX57" fmla="*/ 3518505 w 8114427"/>
              <a:gd name="connsiteY57" fmla="*/ 779877 h 5376282"/>
              <a:gd name="connsiteX58" fmla="*/ 3518505 w 8114427"/>
              <a:gd name="connsiteY58" fmla="*/ 773901 h 5376282"/>
              <a:gd name="connsiteX59" fmla="*/ 3655964 w 8114427"/>
              <a:gd name="connsiteY59" fmla="*/ 773901 h 5376282"/>
              <a:gd name="connsiteX60" fmla="*/ 4205799 w 8114427"/>
              <a:gd name="connsiteY60" fmla="*/ 821713 h 5376282"/>
              <a:gd name="connsiteX61" fmla="*/ 4241658 w 8114427"/>
              <a:gd name="connsiteY61" fmla="*/ 821713 h 5376282"/>
              <a:gd name="connsiteX62" fmla="*/ 4271540 w 8114427"/>
              <a:gd name="connsiteY62" fmla="*/ 851595 h 5376282"/>
              <a:gd name="connsiteX63" fmla="*/ 4295446 w 8114427"/>
              <a:gd name="connsiteY63" fmla="*/ 905383 h 5376282"/>
              <a:gd name="connsiteX64" fmla="*/ 4301423 w 8114427"/>
              <a:gd name="connsiteY64" fmla="*/ 953195 h 5376282"/>
              <a:gd name="connsiteX65" fmla="*/ 4343258 w 8114427"/>
              <a:gd name="connsiteY65" fmla="*/ 1001007 h 5376282"/>
              <a:gd name="connsiteX66" fmla="*/ 4408999 w 8114427"/>
              <a:gd name="connsiteY66" fmla="*/ 1012960 h 5376282"/>
              <a:gd name="connsiteX67" fmla="*/ 4462787 w 8114427"/>
              <a:gd name="connsiteY67" fmla="*/ 1060772 h 5376282"/>
              <a:gd name="connsiteX68" fmla="*/ 4504623 w 8114427"/>
              <a:gd name="connsiteY68" fmla="*/ 1114560 h 5376282"/>
              <a:gd name="connsiteX69" fmla="*/ 4558411 w 8114427"/>
              <a:gd name="connsiteY69" fmla="*/ 1168348 h 5376282"/>
              <a:gd name="connsiteX70" fmla="*/ 4576340 w 8114427"/>
              <a:gd name="connsiteY70" fmla="*/ 1198230 h 5376282"/>
              <a:gd name="connsiteX71" fmla="*/ 4630129 w 8114427"/>
              <a:gd name="connsiteY71" fmla="*/ 1246042 h 5376282"/>
              <a:gd name="connsiteX72" fmla="*/ 4683917 w 8114427"/>
              <a:gd name="connsiteY72" fmla="*/ 1293854 h 5376282"/>
              <a:gd name="connsiteX73" fmla="*/ 4689893 w 8114427"/>
              <a:gd name="connsiteY73" fmla="*/ 1293854 h 5376282"/>
              <a:gd name="connsiteX74" fmla="*/ 4749658 w 8114427"/>
              <a:gd name="connsiteY74" fmla="*/ 1311783 h 5376282"/>
              <a:gd name="connsiteX75" fmla="*/ 4791493 w 8114427"/>
              <a:gd name="connsiteY75" fmla="*/ 1365572 h 5376282"/>
              <a:gd name="connsiteX76" fmla="*/ 4797470 w 8114427"/>
              <a:gd name="connsiteY76" fmla="*/ 1377524 h 5376282"/>
              <a:gd name="connsiteX77" fmla="*/ 4821376 w 8114427"/>
              <a:gd name="connsiteY77" fmla="*/ 1401430 h 5376282"/>
              <a:gd name="connsiteX78" fmla="*/ 4845281 w 8114427"/>
              <a:gd name="connsiteY78" fmla="*/ 1443266 h 5376282"/>
              <a:gd name="connsiteX79" fmla="*/ 4851258 w 8114427"/>
              <a:gd name="connsiteY79" fmla="*/ 1491077 h 5376282"/>
              <a:gd name="connsiteX80" fmla="*/ 4863211 w 8114427"/>
              <a:gd name="connsiteY80" fmla="*/ 1514983 h 5376282"/>
              <a:gd name="connsiteX81" fmla="*/ 4887117 w 8114427"/>
              <a:gd name="connsiteY81" fmla="*/ 1544866 h 5376282"/>
              <a:gd name="connsiteX82" fmla="*/ 4911023 w 8114427"/>
              <a:gd name="connsiteY82" fmla="*/ 1580724 h 5376282"/>
              <a:gd name="connsiteX83" fmla="*/ 4922976 w 8114427"/>
              <a:gd name="connsiteY83" fmla="*/ 1610607 h 5376282"/>
              <a:gd name="connsiteX84" fmla="*/ 4899070 w 8114427"/>
              <a:gd name="connsiteY84" fmla="*/ 1664395 h 5376282"/>
              <a:gd name="connsiteX85" fmla="*/ 4922976 w 8114427"/>
              <a:gd name="connsiteY85" fmla="*/ 1712207 h 5376282"/>
              <a:gd name="connsiteX86" fmla="*/ 4934929 w 8114427"/>
              <a:gd name="connsiteY86" fmla="*/ 1742089 h 5376282"/>
              <a:gd name="connsiteX87" fmla="*/ 4952858 w 8114427"/>
              <a:gd name="connsiteY87" fmla="*/ 1783924 h 5376282"/>
              <a:gd name="connsiteX88" fmla="*/ 4964811 w 8114427"/>
              <a:gd name="connsiteY88" fmla="*/ 1801854 h 5376282"/>
              <a:gd name="connsiteX89" fmla="*/ 4964811 w 8114427"/>
              <a:gd name="connsiteY89" fmla="*/ 1831736 h 5376282"/>
              <a:gd name="connsiteX90" fmla="*/ 5012623 w 8114427"/>
              <a:gd name="connsiteY90" fmla="*/ 1891501 h 5376282"/>
              <a:gd name="connsiteX91" fmla="*/ 5042505 w 8114427"/>
              <a:gd name="connsiteY91" fmla="*/ 1909430 h 5376282"/>
              <a:gd name="connsiteX92" fmla="*/ 5048481 w 8114427"/>
              <a:gd name="connsiteY92" fmla="*/ 1903454 h 5376282"/>
              <a:gd name="connsiteX93" fmla="*/ 5090317 w 8114427"/>
              <a:gd name="connsiteY93" fmla="*/ 1921383 h 5376282"/>
              <a:gd name="connsiteX94" fmla="*/ 5144105 w 8114427"/>
              <a:gd name="connsiteY94" fmla="*/ 1969195 h 5376282"/>
              <a:gd name="connsiteX95" fmla="*/ 5185940 w 8114427"/>
              <a:gd name="connsiteY95" fmla="*/ 2005054 h 5376282"/>
              <a:gd name="connsiteX96" fmla="*/ 5221799 w 8114427"/>
              <a:gd name="connsiteY96" fmla="*/ 2017007 h 5376282"/>
              <a:gd name="connsiteX97" fmla="*/ 5275587 w 8114427"/>
              <a:gd name="connsiteY97" fmla="*/ 2028960 h 5376282"/>
              <a:gd name="connsiteX98" fmla="*/ 5275587 w 8114427"/>
              <a:gd name="connsiteY98" fmla="*/ 2052866 h 5376282"/>
              <a:gd name="connsiteX99" fmla="*/ 5323399 w 8114427"/>
              <a:gd name="connsiteY99" fmla="*/ 2082748 h 5376282"/>
              <a:gd name="connsiteX100" fmla="*/ 5359258 w 8114427"/>
              <a:gd name="connsiteY100" fmla="*/ 2088724 h 5376282"/>
              <a:gd name="connsiteX101" fmla="*/ 5401093 w 8114427"/>
              <a:gd name="connsiteY101" fmla="*/ 2124583 h 5376282"/>
              <a:gd name="connsiteX102" fmla="*/ 5430976 w 8114427"/>
              <a:gd name="connsiteY102" fmla="*/ 2142513 h 5376282"/>
              <a:gd name="connsiteX103" fmla="*/ 5442929 w 8114427"/>
              <a:gd name="connsiteY103" fmla="*/ 2148489 h 5376282"/>
              <a:gd name="connsiteX104" fmla="*/ 5466834 w 8114427"/>
              <a:gd name="connsiteY104" fmla="*/ 2154466 h 5376282"/>
              <a:gd name="connsiteX105" fmla="*/ 5526599 w 8114427"/>
              <a:gd name="connsiteY105" fmla="*/ 2178372 h 5376282"/>
              <a:gd name="connsiteX106" fmla="*/ 5550505 w 8114427"/>
              <a:gd name="connsiteY106" fmla="*/ 2154466 h 5376282"/>
              <a:gd name="connsiteX107" fmla="*/ 5574411 w 8114427"/>
              <a:gd name="connsiteY107" fmla="*/ 2130560 h 5376282"/>
              <a:gd name="connsiteX108" fmla="*/ 5604293 w 8114427"/>
              <a:gd name="connsiteY108" fmla="*/ 2088724 h 5376282"/>
              <a:gd name="connsiteX109" fmla="*/ 5646129 w 8114427"/>
              <a:gd name="connsiteY109" fmla="*/ 2064819 h 5376282"/>
              <a:gd name="connsiteX110" fmla="*/ 5634176 w 8114427"/>
              <a:gd name="connsiteY110" fmla="*/ 2046889 h 5376282"/>
              <a:gd name="connsiteX111" fmla="*/ 5634176 w 8114427"/>
              <a:gd name="connsiteY111" fmla="*/ 2011030 h 5376282"/>
              <a:gd name="connsiteX112" fmla="*/ 5670034 w 8114427"/>
              <a:gd name="connsiteY112" fmla="*/ 1975172 h 5376282"/>
              <a:gd name="connsiteX113" fmla="*/ 5670034 w 8114427"/>
              <a:gd name="connsiteY113" fmla="*/ 1957242 h 5376282"/>
              <a:gd name="connsiteX114" fmla="*/ 5735776 w 8114427"/>
              <a:gd name="connsiteY114" fmla="*/ 1819783 h 5376282"/>
              <a:gd name="connsiteX115" fmla="*/ 5753705 w 8114427"/>
              <a:gd name="connsiteY115" fmla="*/ 1813807 h 5376282"/>
              <a:gd name="connsiteX116" fmla="*/ 5843352 w 8114427"/>
              <a:gd name="connsiteY116" fmla="*/ 1795877 h 5376282"/>
              <a:gd name="connsiteX117" fmla="*/ 5855305 w 8114427"/>
              <a:gd name="connsiteY117" fmla="*/ 1795877 h 5376282"/>
              <a:gd name="connsiteX118" fmla="*/ 5879210 w 8114427"/>
              <a:gd name="connsiteY118" fmla="*/ 1765996 h 5376282"/>
              <a:gd name="connsiteX119" fmla="*/ 6070456 w 8114427"/>
              <a:gd name="connsiteY119" fmla="*/ 1789901 h 5376282"/>
              <a:gd name="connsiteX120" fmla="*/ 6219869 w 8114427"/>
              <a:gd name="connsiteY120" fmla="*/ 1807830 h 5376282"/>
              <a:gd name="connsiteX121" fmla="*/ 6291586 w 8114427"/>
              <a:gd name="connsiteY121" fmla="*/ 1849666 h 5376282"/>
              <a:gd name="connsiteX122" fmla="*/ 6327444 w 8114427"/>
              <a:gd name="connsiteY122" fmla="*/ 1897477 h 5376282"/>
              <a:gd name="connsiteX123" fmla="*/ 6333421 w 8114427"/>
              <a:gd name="connsiteY123" fmla="*/ 1939313 h 5376282"/>
              <a:gd name="connsiteX124" fmla="*/ 6423067 w 8114427"/>
              <a:gd name="connsiteY124" fmla="*/ 1951266 h 5376282"/>
              <a:gd name="connsiteX125" fmla="*/ 6452950 w 8114427"/>
              <a:gd name="connsiteY125" fmla="*/ 2017007 h 5376282"/>
              <a:gd name="connsiteX126" fmla="*/ 6512713 w 8114427"/>
              <a:gd name="connsiteY126" fmla="*/ 2046889 h 5376282"/>
              <a:gd name="connsiteX127" fmla="*/ 6584431 w 8114427"/>
              <a:gd name="connsiteY127" fmla="*/ 2118606 h 5376282"/>
              <a:gd name="connsiteX128" fmla="*/ 6620289 w 8114427"/>
              <a:gd name="connsiteY128" fmla="*/ 2256065 h 5376282"/>
              <a:gd name="connsiteX129" fmla="*/ 6703960 w 8114427"/>
              <a:gd name="connsiteY129" fmla="*/ 2381572 h 5376282"/>
              <a:gd name="connsiteX130" fmla="*/ 6745795 w 8114427"/>
              <a:gd name="connsiteY130" fmla="*/ 2501101 h 5376282"/>
              <a:gd name="connsiteX131" fmla="*/ 6829465 w 8114427"/>
              <a:gd name="connsiteY131" fmla="*/ 2560866 h 5376282"/>
              <a:gd name="connsiteX132" fmla="*/ 6889229 w 8114427"/>
              <a:gd name="connsiteY132" fmla="*/ 2650512 h 5376282"/>
              <a:gd name="connsiteX133" fmla="*/ 6948993 w 8114427"/>
              <a:gd name="connsiteY133" fmla="*/ 2758089 h 5376282"/>
              <a:gd name="connsiteX134" fmla="*/ 6996805 w 8114427"/>
              <a:gd name="connsiteY134" fmla="*/ 2805900 h 5376282"/>
              <a:gd name="connsiteX135" fmla="*/ 7068521 w 8114427"/>
              <a:gd name="connsiteY135" fmla="*/ 2829806 h 5376282"/>
              <a:gd name="connsiteX136" fmla="*/ 7080473 w 8114427"/>
              <a:gd name="connsiteY136" fmla="*/ 2907501 h 5376282"/>
              <a:gd name="connsiteX137" fmla="*/ 7086450 w 8114427"/>
              <a:gd name="connsiteY137" fmla="*/ 2979218 h 5376282"/>
              <a:gd name="connsiteX138" fmla="*/ 7104378 w 8114427"/>
              <a:gd name="connsiteY138" fmla="*/ 3080819 h 5376282"/>
              <a:gd name="connsiteX139" fmla="*/ 7146214 w 8114427"/>
              <a:gd name="connsiteY139" fmla="*/ 3182419 h 5376282"/>
              <a:gd name="connsiteX140" fmla="*/ 7176095 w 8114427"/>
              <a:gd name="connsiteY140" fmla="*/ 3194372 h 5376282"/>
              <a:gd name="connsiteX141" fmla="*/ 7200002 w 8114427"/>
              <a:gd name="connsiteY141" fmla="*/ 3260112 h 5376282"/>
              <a:gd name="connsiteX142" fmla="*/ 7277694 w 8114427"/>
              <a:gd name="connsiteY142" fmla="*/ 3361711 h 5376282"/>
              <a:gd name="connsiteX143" fmla="*/ 7385271 w 8114427"/>
              <a:gd name="connsiteY143" fmla="*/ 3391593 h 5376282"/>
              <a:gd name="connsiteX144" fmla="*/ 7451012 w 8114427"/>
              <a:gd name="connsiteY144" fmla="*/ 3445381 h 5376282"/>
              <a:gd name="connsiteX145" fmla="*/ 7558588 w 8114427"/>
              <a:gd name="connsiteY145" fmla="*/ 3451357 h 5376282"/>
              <a:gd name="connsiteX146" fmla="*/ 7630305 w 8114427"/>
              <a:gd name="connsiteY146" fmla="*/ 3517097 h 5376282"/>
              <a:gd name="connsiteX147" fmla="*/ 7702023 w 8114427"/>
              <a:gd name="connsiteY147" fmla="*/ 3546980 h 5376282"/>
              <a:gd name="connsiteX148" fmla="*/ 7857410 w 8114427"/>
              <a:gd name="connsiteY148" fmla="*/ 3535026 h 5376282"/>
              <a:gd name="connsiteX149" fmla="*/ 7970962 w 8114427"/>
              <a:gd name="connsiteY149" fmla="*/ 3588814 h 5376282"/>
              <a:gd name="connsiteX150" fmla="*/ 8012796 w 8114427"/>
              <a:gd name="connsiteY150" fmla="*/ 3612720 h 5376282"/>
              <a:gd name="connsiteX151" fmla="*/ 8090490 w 8114427"/>
              <a:gd name="connsiteY151" fmla="*/ 3564909 h 5376282"/>
              <a:gd name="connsiteX152" fmla="*/ 8108418 w 8114427"/>
              <a:gd name="connsiteY152" fmla="*/ 3558932 h 5376282"/>
              <a:gd name="connsiteX153" fmla="*/ 8114394 w 8114427"/>
              <a:gd name="connsiteY153" fmla="*/ 3720296 h 5376282"/>
              <a:gd name="connsiteX154" fmla="*/ 8030724 w 8114427"/>
              <a:gd name="connsiteY154" fmla="*/ 3893614 h 5376282"/>
              <a:gd name="connsiteX155" fmla="*/ 7970960 w 8114427"/>
              <a:gd name="connsiteY155" fmla="*/ 4054978 h 5376282"/>
              <a:gd name="connsiteX156" fmla="*/ 7929124 w 8114427"/>
              <a:gd name="connsiteY156" fmla="*/ 4365754 h 5376282"/>
              <a:gd name="connsiteX157" fmla="*/ 7911195 w 8114427"/>
              <a:gd name="connsiteY157" fmla="*/ 4568954 h 5376282"/>
              <a:gd name="connsiteX158" fmla="*/ 7917171 w 8114427"/>
              <a:gd name="connsiteY158" fmla="*/ 4736295 h 5376282"/>
              <a:gd name="connsiteX159" fmla="*/ 7917171 w 8114427"/>
              <a:gd name="connsiteY159" fmla="*/ 4867777 h 5376282"/>
              <a:gd name="connsiteX160" fmla="*/ 7929124 w 8114427"/>
              <a:gd name="connsiteY160" fmla="*/ 5029141 h 5376282"/>
              <a:gd name="connsiteX161" fmla="*/ 7893266 w 8114427"/>
              <a:gd name="connsiteY161" fmla="*/ 5166599 h 5376282"/>
              <a:gd name="connsiteX162" fmla="*/ 7905219 w 8114427"/>
              <a:gd name="connsiteY162" fmla="*/ 5280152 h 5376282"/>
              <a:gd name="connsiteX163" fmla="*/ 7935101 w 8114427"/>
              <a:gd name="connsiteY163" fmla="*/ 5369799 h 5376282"/>
              <a:gd name="connsiteX164" fmla="*/ 7911195 w 8114427"/>
              <a:gd name="connsiteY164" fmla="*/ 5369798 h 5376282"/>
              <a:gd name="connsiteX165" fmla="*/ 7815571 w 8114427"/>
              <a:gd name="connsiteY165" fmla="*/ 5327962 h 5376282"/>
              <a:gd name="connsiteX166" fmla="*/ 7725924 w 8114427"/>
              <a:gd name="connsiteY166" fmla="*/ 5286127 h 5376282"/>
              <a:gd name="connsiteX167" fmla="*/ 7678113 w 8114427"/>
              <a:gd name="connsiteY167" fmla="*/ 5292104 h 5376282"/>
              <a:gd name="connsiteX168" fmla="*/ 7546631 w 8114427"/>
              <a:gd name="connsiteY168" fmla="*/ 5298081 h 5376282"/>
              <a:gd name="connsiteX169" fmla="*/ 7474913 w 8114427"/>
              <a:gd name="connsiteY169" fmla="*/ 5310034 h 5376282"/>
              <a:gd name="connsiteX170" fmla="*/ 7445031 w 8114427"/>
              <a:gd name="connsiteY170" fmla="*/ 5339916 h 5376282"/>
              <a:gd name="connsiteX171" fmla="*/ 7259760 w 8114427"/>
              <a:gd name="connsiteY171" fmla="*/ 5298080 h 5376282"/>
              <a:gd name="connsiteX172" fmla="*/ 7214129 w 8114427"/>
              <a:gd name="connsiteY172" fmla="*/ 5192855 h 5376282"/>
              <a:gd name="connsiteX173" fmla="*/ 7179460 w 8114427"/>
              <a:gd name="connsiteY173" fmla="*/ 5214524 h 5376282"/>
              <a:gd name="connsiteX174" fmla="*/ 7144791 w 8114427"/>
              <a:gd name="connsiteY174" fmla="*/ 5179854 h 5376282"/>
              <a:gd name="connsiteX175" fmla="*/ 7127456 w 8114427"/>
              <a:gd name="connsiteY175" fmla="*/ 5218856 h 5376282"/>
              <a:gd name="connsiteX176" fmla="*/ 6915107 w 8114427"/>
              <a:gd name="connsiteY176" fmla="*/ 5145184 h 5376282"/>
              <a:gd name="connsiteX177" fmla="*/ 6893439 w 8114427"/>
              <a:gd name="connsiteY177" fmla="*/ 5097514 h 5376282"/>
              <a:gd name="connsiteX178" fmla="*/ 6941109 w 8114427"/>
              <a:gd name="connsiteY178" fmla="*/ 5054178 h 5376282"/>
              <a:gd name="connsiteX179" fmla="*/ 6906440 w 8114427"/>
              <a:gd name="connsiteY179" fmla="*/ 4976172 h 5376282"/>
              <a:gd name="connsiteX180" fmla="*/ 6863104 w 8114427"/>
              <a:gd name="connsiteY180" fmla="*/ 4980506 h 5376282"/>
              <a:gd name="connsiteX181" fmla="*/ 6880438 w 8114427"/>
              <a:gd name="connsiteY181" fmla="*/ 4928502 h 5376282"/>
              <a:gd name="connsiteX182" fmla="*/ 6780764 w 8114427"/>
              <a:gd name="connsiteY182" fmla="*/ 4928502 h 5376282"/>
              <a:gd name="connsiteX183" fmla="*/ 6750429 w 8114427"/>
              <a:gd name="connsiteY183" fmla="*/ 4958837 h 5376282"/>
              <a:gd name="connsiteX184" fmla="*/ 6715759 w 8114427"/>
              <a:gd name="connsiteY184" fmla="*/ 4950170 h 5376282"/>
              <a:gd name="connsiteX185" fmla="*/ 6702758 w 8114427"/>
              <a:gd name="connsiteY185" fmla="*/ 4915501 h 5376282"/>
              <a:gd name="connsiteX186" fmla="*/ 6698424 w 8114427"/>
              <a:gd name="connsiteY186" fmla="*/ 4824495 h 5376282"/>
              <a:gd name="connsiteX187" fmla="*/ 6681090 w 8114427"/>
              <a:gd name="connsiteY187" fmla="*/ 4729155 h 5376282"/>
              <a:gd name="connsiteX188" fmla="*/ 6685423 w 8114427"/>
              <a:gd name="connsiteY188" fmla="*/ 4659816 h 5376282"/>
              <a:gd name="connsiteX189" fmla="*/ 6620418 w 8114427"/>
              <a:gd name="connsiteY189" fmla="*/ 4573142 h 5376282"/>
              <a:gd name="connsiteX190" fmla="*/ 6624753 w 8114427"/>
              <a:gd name="connsiteY190" fmla="*/ 4425798 h 5376282"/>
              <a:gd name="connsiteX191" fmla="*/ 6529412 w 8114427"/>
              <a:gd name="connsiteY191" fmla="*/ 4304457 h 5376282"/>
              <a:gd name="connsiteX192" fmla="*/ 6494743 w 8114427"/>
              <a:gd name="connsiteY192" fmla="*/ 4261120 h 5376282"/>
              <a:gd name="connsiteX193" fmla="*/ 6438406 w 8114427"/>
              <a:gd name="connsiteY193" fmla="*/ 4274121 h 5376282"/>
              <a:gd name="connsiteX194" fmla="*/ 6395069 w 8114427"/>
              <a:gd name="connsiteY194" fmla="*/ 4252453 h 5376282"/>
              <a:gd name="connsiteX195" fmla="*/ 6356067 w 8114427"/>
              <a:gd name="connsiteY195" fmla="*/ 4174447 h 5376282"/>
              <a:gd name="connsiteX196" fmla="*/ 6299729 w 8114427"/>
              <a:gd name="connsiteY196" fmla="*/ 4183114 h 5376282"/>
              <a:gd name="connsiteX197" fmla="*/ 6243391 w 8114427"/>
              <a:gd name="connsiteY197" fmla="*/ 4204783 h 5376282"/>
              <a:gd name="connsiteX198" fmla="*/ 6165385 w 8114427"/>
              <a:gd name="connsiteY198" fmla="*/ 4209116 h 5376282"/>
              <a:gd name="connsiteX199" fmla="*/ 6161052 w 8114427"/>
              <a:gd name="connsiteY199" fmla="*/ 4174447 h 5376282"/>
              <a:gd name="connsiteX200" fmla="*/ 6182721 w 8114427"/>
              <a:gd name="connsiteY200" fmla="*/ 4165779 h 5376282"/>
              <a:gd name="connsiteX201" fmla="*/ 6139384 w 8114427"/>
              <a:gd name="connsiteY201" fmla="*/ 4126776 h 5376282"/>
              <a:gd name="connsiteX202" fmla="*/ 6100381 w 8114427"/>
              <a:gd name="connsiteY202" fmla="*/ 4113776 h 5376282"/>
              <a:gd name="connsiteX203" fmla="*/ 6018041 w 8114427"/>
              <a:gd name="connsiteY203" fmla="*/ 4035770 h 5376282"/>
              <a:gd name="connsiteX204" fmla="*/ 5840362 w 8114427"/>
              <a:gd name="connsiteY204" fmla="*/ 4014102 h 5376282"/>
              <a:gd name="connsiteX205" fmla="*/ 5788357 w 8114427"/>
              <a:gd name="connsiteY205" fmla="*/ 4027103 h 5376282"/>
              <a:gd name="connsiteX206" fmla="*/ 5736354 w 8114427"/>
              <a:gd name="connsiteY206" fmla="*/ 4035771 h 5376282"/>
              <a:gd name="connsiteX207" fmla="*/ 5745022 w 8114427"/>
              <a:gd name="connsiteY207" fmla="*/ 4079107 h 5376282"/>
              <a:gd name="connsiteX208" fmla="*/ 5801360 w 8114427"/>
              <a:gd name="connsiteY208" fmla="*/ 4157112 h 5376282"/>
              <a:gd name="connsiteX209" fmla="*/ 5801359 w 8114427"/>
              <a:gd name="connsiteY209" fmla="*/ 4339126 h 5376282"/>
              <a:gd name="connsiteX210" fmla="*/ 5675683 w 8114427"/>
              <a:gd name="connsiteY210" fmla="*/ 4365128 h 5376282"/>
              <a:gd name="connsiteX211" fmla="*/ 5558675 w 8114427"/>
              <a:gd name="connsiteY211" fmla="*/ 4352126 h 5376282"/>
              <a:gd name="connsiteX212" fmla="*/ 5467668 w 8114427"/>
              <a:gd name="connsiteY212" fmla="*/ 4330458 h 5376282"/>
              <a:gd name="connsiteX213" fmla="*/ 5406997 w 8114427"/>
              <a:gd name="connsiteY213" fmla="*/ 4352127 h 5376282"/>
              <a:gd name="connsiteX214" fmla="*/ 5359327 w 8114427"/>
              <a:gd name="connsiteY214" fmla="*/ 4399797 h 5376282"/>
              <a:gd name="connsiteX215" fmla="*/ 5298656 w 8114427"/>
              <a:gd name="connsiteY215" fmla="*/ 4443134 h 5376282"/>
              <a:gd name="connsiteX216" fmla="*/ 5272654 w 8114427"/>
              <a:gd name="connsiteY216" fmla="*/ 4486469 h 5376282"/>
              <a:gd name="connsiteX217" fmla="*/ 5198982 w 8114427"/>
              <a:gd name="connsiteY217" fmla="*/ 4521139 h 5376282"/>
              <a:gd name="connsiteX218" fmla="*/ 5203315 w 8114427"/>
              <a:gd name="connsiteY218" fmla="*/ 4577477 h 5376282"/>
              <a:gd name="connsiteX219" fmla="*/ 5185981 w 8114427"/>
              <a:gd name="connsiteY219" fmla="*/ 4616479 h 5376282"/>
              <a:gd name="connsiteX220" fmla="*/ 5190315 w 8114427"/>
              <a:gd name="connsiteY220" fmla="*/ 4677150 h 5376282"/>
              <a:gd name="connsiteX221" fmla="*/ 5216316 w 8114427"/>
              <a:gd name="connsiteY221" fmla="*/ 4737821 h 5376282"/>
              <a:gd name="connsiteX222" fmla="*/ 5164312 w 8114427"/>
              <a:gd name="connsiteY222" fmla="*/ 4733488 h 5376282"/>
              <a:gd name="connsiteX223" fmla="*/ 5138311 w 8114427"/>
              <a:gd name="connsiteY223" fmla="*/ 4776824 h 5376282"/>
              <a:gd name="connsiteX224" fmla="*/ 5073306 w 8114427"/>
              <a:gd name="connsiteY224" fmla="*/ 4824494 h 5376282"/>
              <a:gd name="connsiteX225" fmla="*/ 5073306 w 8114427"/>
              <a:gd name="connsiteY225" fmla="*/ 4941503 h 5376282"/>
              <a:gd name="connsiteX226" fmla="*/ 5042970 w 8114427"/>
              <a:gd name="connsiteY226" fmla="*/ 4971838 h 5376282"/>
              <a:gd name="connsiteX227" fmla="*/ 5016969 w 8114427"/>
              <a:gd name="connsiteY227" fmla="*/ 5231857 h 5376282"/>
              <a:gd name="connsiteX228" fmla="*/ 4973633 w 8114427"/>
              <a:gd name="connsiteY228" fmla="*/ 5366201 h 5376282"/>
              <a:gd name="connsiteX229" fmla="*/ 4947631 w 8114427"/>
              <a:gd name="connsiteY229" fmla="*/ 5309863 h 5376282"/>
              <a:gd name="connsiteX230" fmla="*/ 4886959 w 8114427"/>
              <a:gd name="connsiteY230" fmla="*/ 5318530 h 5376282"/>
              <a:gd name="connsiteX231" fmla="*/ 4808953 w 8114427"/>
              <a:gd name="connsiteY231" fmla="*/ 5288195 h 5376282"/>
              <a:gd name="connsiteX232" fmla="*/ 4813287 w 8114427"/>
              <a:gd name="connsiteY232" fmla="*/ 5223190 h 5376282"/>
              <a:gd name="connsiteX233" fmla="*/ 4765617 w 8114427"/>
              <a:gd name="connsiteY233" fmla="*/ 5205855 h 5376282"/>
              <a:gd name="connsiteX234" fmla="*/ 4665944 w 8114427"/>
              <a:gd name="connsiteY234" fmla="*/ 5249192 h 5376282"/>
              <a:gd name="connsiteX235" fmla="*/ 4657276 w 8114427"/>
              <a:gd name="connsiteY235" fmla="*/ 5197189 h 5376282"/>
              <a:gd name="connsiteX236" fmla="*/ 4700612 w 8114427"/>
              <a:gd name="connsiteY236" fmla="*/ 5136518 h 5376282"/>
              <a:gd name="connsiteX237" fmla="*/ 4665943 w 8114427"/>
              <a:gd name="connsiteY237" fmla="*/ 5062846 h 5376282"/>
              <a:gd name="connsiteX238" fmla="*/ 4587937 w 8114427"/>
              <a:gd name="connsiteY238" fmla="*/ 5015175 h 5376282"/>
              <a:gd name="connsiteX239" fmla="*/ 4488263 w 8114427"/>
              <a:gd name="connsiteY239" fmla="*/ 5006508 h 5376282"/>
              <a:gd name="connsiteX240" fmla="*/ 4457927 w 8114427"/>
              <a:gd name="connsiteY240" fmla="*/ 5015175 h 5376282"/>
              <a:gd name="connsiteX241" fmla="*/ 4462261 w 8114427"/>
              <a:gd name="connsiteY241" fmla="*/ 5067178 h 5376282"/>
              <a:gd name="connsiteX242" fmla="*/ 4388589 w 8114427"/>
              <a:gd name="connsiteY242" fmla="*/ 5114849 h 5376282"/>
              <a:gd name="connsiteX243" fmla="*/ 4462261 w 8114427"/>
              <a:gd name="connsiteY243" fmla="*/ 5266528 h 5376282"/>
              <a:gd name="connsiteX244" fmla="*/ 4405924 w 8114427"/>
              <a:gd name="connsiteY244" fmla="*/ 5266528 h 5376282"/>
              <a:gd name="connsiteX245" fmla="*/ 4384256 w 8114427"/>
              <a:gd name="connsiteY245" fmla="*/ 5262193 h 5376282"/>
              <a:gd name="connsiteX246" fmla="*/ 4349588 w 8114427"/>
              <a:gd name="connsiteY246" fmla="*/ 5262193 h 5376282"/>
              <a:gd name="connsiteX247" fmla="*/ 4340919 w 8114427"/>
              <a:gd name="connsiteY247" fmla="*/ 5270860 h 5376282"/>
              <a:gd name="connsiteX248" fmla="*/ 4210910 w 8114427"/>
              <a:gd name="connsiteY248" fmla="*/ 5097514 h 5376282"/>
              <a:gd name="connsiteX249" fmla="*/ 4059232 w 8114427"/>
              <a:gd name="connsiteY249" fmla="*/ 4915502 h 5376282"/>
              <a:gd name="connsiteX250" fmla="*/ 4033230 w 8114427"/>
              <a:gd name="connsiteY250" fmla="*/ 4919835 h 5376282"/>
              <a:gd name="connsiteX251" fmla="*/ 3985560 w 8114427"/>
              <a:gd name="connsiteY251" fmla="*/ 4798492 h 5376282"/>
              <a:gd name="connsiteX252" fmla="*/ 3881553 w 8114427"/>
              <a:gd name="connsiteY252" fmla="*/ 4690151 h 5376282"/>
              <a:gd name="connsiteX253" fmla="*/ 3838216 w 8114427"/>
              <a:gd name="connsiteY253" fmla="*/ 4586143 h 5376282"/>
              <a:gd name="connsiteX254" fmla="*/ 3755877 w 8114427"/>
              <a:gd name="connsiteY254" fmla="*/ 4490803 h 5376282"/>
              <a:gd name="connsiteX255" fmla="*/ 3569530 w 8114427"/>
              <a:gd name="connsiteY255" fmla="*/ 4334792 h 5376282"/>
              <a:gd name="connsiteX256" fmla="*/ 3465522 w 8114427"/>
              <a:gd name="connsiteY256" fmla="*/ 4243785 h 5376282"/>
              <a:gd name="connsiteX257" fmla="*/ 3391850 w 8114427"/>
              <a:gd name="connsiteY257" fmla="*/ 4161446 h 5376282"/>
              <a:gd name="connsiteX258" fmla="*/ 3365848 w 8114427"/>
              <a:gd name="connsiteY258" fmla="*/ 4096441 h 5376282"/>
              <a:gd name="connsiteX259" fmla="*/ 3296510 w 8114427"/>
              <a:gd name="connsiteY259" fmla="*/ 4035770 h 5376282"/>
              <a:gd name="connsiteX260" fmla="*/ 3279175 w 8114427"/>
              <a:gd name="connsiteY260" fmla="*/ 3966432 h 5376282"/>
              <a:gd name="connsiteX261" fmla="*/ 3248839 w 8114427"/>
              <a:gd name="connsiteY261" fmla="*/ 3936096 h 5376282"/>
              <a:gd name="connsiteX262" fmla="*/ 3240172 w 8114427"/>
              <a:gd name="connsiteY262" fmla="*/ 3905760 h 5376282"/>
              <a:gd name="connsiteX263" fmla="*/ 3114497 w 8114427"/>
              <a:gd name="connsiteY263" fmla="*/ 3797419 h 5376282"/>
              <a:gd name="connsiteX264" fmla="*/ 2980153 w 8114427"/>
              <a:gd name="connsiteY264" fmla="*/ 3758416 h 5376282"/>
              <a:gd name="connsiteX265" fmla="*/ 2923815 w 8114427"/>
              <a:gd name="connsiteY265" fmla="*/ 3697746 h 5376282"/>
              <a:gd name="connsiteX266" fmla="*/ 2867480 w 8114427"/>
              <a:gd name="connsiteY266" fmla="*/ 3650075 h 5376282"/>
              <a:gd name="connsiteX267" fmla="*/ 2806810 w 8114427"/>
              <a:gd name="connsiteY267" fmla="*/ 3637074 h 5376282"/>
              <a:gd name="connsiteX268" fmla="*/ 2798142 w 8114427"/>
              <a:gd name="connsiteY268" fmla="*/ 3524399 h 5376282"/>
              <a:gd name="connsiteX269" fmla="*/ 2798143 w 8114427"/>
              <a:gd name="connsiteY269" fmla="*/ 3463728 h 5376282"/>
              <a:gd name="connsiteX270" fmla="*/ 2884816 w 8114427"/>
              <a:gd name="connsiteY270" fmla="*/ 3351053 h 5376282"/>
              <a:gd name="connsiteX271" fmla="*/ 2880504 w 8114427"/>
              <a:gd name="connsiteY271" fmla="*/ 3250100 h 5376282"/>
              <a:gd name="connsiteX272" fmla="*/ 2810649 w 8114427"/>
              <a:gd name="connsiteY272" fmla="*/ 3120674 h 5376282"/>
              <a:gd name="connsiteX273" fmla="*/ 2719113 w 8114427"/>
              <a:gd name="connsiteY273" fmla="*/ 3110284 h 5376282"/>
              <a:gd name="connsiteX274" fmla="*/ 2659973 w 8114427"/>
              <a:gd name="connsiteY274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2674737 w 8114427"/>
              <a:gd name="connsiteY2" fmla="*/ 4783075 h 5376282"/>
              <a:gd name="connsiteX3" fmla="*/ 2419943 w 8114427"/>
              <a:gd name="connsiteY3" fmla="*/ 4933094 h 5376282"/>
              <a:gd name="connsiteX4" fmla="*/ 2329455 w 8114427"/>
              <a:gd name="connsiteY4" fmla="*/ 4642582 h 5376282"/>
              <a:gd name="connsiteX5" fmla="*/ 2053231 w 8114427"/>
              <a:gd name="connsiteY5" fmla="*/ 4342544 h 5376282"/>
              <a:gd name="connsiteX6" fmla="*/ 1888925 w 8114427"/>
              <a:gd name="connsiteY6" fmla="*/ 4209194 h 5376282"/>
              <a:gd name="connsiteX7" fmla="*/ 1779387 w 8114427"/>
              <a:gd name="connsiteY7" fmla="*/ 4059175 h 5376282"/>
              <a:gd name="connsiteX8" fmla="*/ 1703188 w 8114427"/>
              <a:gd name="connsiteY8" fmla="*/ 4056794 h 5376282"/>
              <a:gd name="connsiteX9" fmla="*/ 1646037 w 8114427"/>
              <a:gd name="connsiteY9" fmla="*/ 3937731 h 5376282"/>
              <a:gd name="connsiteX10" fmla="*/ 1524594 w 8114427"/>
              <a:gd name="connsiteY10" fmla="*/ 3906776 h 5376282"/>
              <a:gd name="connsiteX11" fmla="*/ 1450773 w 8114427"/>
              <a:gd name="connsiteY11" fmla="*/ 3161445 h 5376282"/>
              <a:gd name="connsiteX12" fmla="*/ 1300755 w 8114427"/>
              <a:gd name="connsiteY12" fmla="*/ 3020950 h 5376282"/>
              <a:gd name="connsiteX13" fmla="*/ 1222175 w 8114427"/>
              <a:gd name="connsiteY13" fmla="*/ 2947132 h 5376282"/>
              <a:gd name="connsiteX14" fmla="*/ 1286468 w 8114427"/>
              <a:gd name="connsiteY14" fmla="*/ 2849501 h 5376282"/>
              <a:gd name="connsiteX15" fmla="*/ 1117399 w 8114427"/>
              <a:gd name="connsiteY15" fmla="*/ 2882837 h 5376282"/>
              <a:gd name="connsiteX16" fmla="*/ 1048343 w 8114427"/>
              <a:gd name="connsiteY16" fmla="*/ 2916176 h 5376282"/>
              <a:gd name="connsiteX17" fmla="*/ 903086 w 8114427"/>
              <a:gd name="connsiteY17" fmla="*/ 2778063 h 5376282"/>
              <a:gd name="connsiteX18" fmla="*/ 845937 w 8114427"/>
              <a:gd name="connsiteY18" fmla="*/ 2687575 h 5376282"/>
              <a:gd name="connsiteX19" fmla="*/ 714968 w 8114427"/>
              <a:gd name="connsiteY19" fmla="*/ 2630426 h 5376282"/>
              <a:gd name="connsiteX20" fmla="*/ 703062 w 8114427"/>
              <a:gd name="connsiteY20" fmla="*/ 2544701 h 5376282"/>
              <a:gd name="connsiteX21" fmla="*/ 598286 w 8114427"/>
              <a:gd name="connsiteY21" fmla="*/ 2423257 h 5376282"/>
              <a:gd name="connsiteX22" fmla="*/ 476843 w 8114427"/>
              <a:gd name="connsiteY22" fmla="*/ 2287526 h 5376282"/>
              <a:gd name="connsiteX23" fmla="*/ 622100 w 8114427"/>
              <a:gd name="connsiteY23" fmla="*/ 2330388 h 5376282"/>
              <a:gd name="connsiteX24" fmla="*/ 719731 w 8114427"/>
              <a:gd name="connsiteY24" fmla="*/ 2366107 h 5376282"/>
              <a:gd name="connsiteX25" fmla="*/ 829268 w 8114427"/>
              <a:gd name="connsiteY25" fmla="*/ 2330388 h 5376282"/>
              <a:gd name="connsiteX26" fmla="*/ 933092 w 8114427"/>
              <a:gd name="connsiteY26" fmla="*/ 2462308 h 5376282"/>
              <a:gd name="connsiteX27" fmla="*/ 979286 w 8114427"/>
              <a:gd name="connsiteY27" fmla="*/ 2406588 h 5376282"/>
              <a:gd name="connsiteX28" fmla="*/ 895943 w 8114427"/>
              <a:gd name="connsiteY28" fmla="*/ 2383251 h 5376282"/>
              <a:gd name="connsiteX29" fmla="*/ 897848 w 8114427"/>
              <a:gd name="connsiteY29" fmla="*/ 2294669 h 5376282"/>
              <a:gd name="connsiteX30" fmla="*/ 953093 w 8114427"/>
              <a:gd name="connsiteY30" fmla="*/ 2040828 h 5376282"/>
              <a:gd name="connsiteX31" fmla="*/ 882262 w 8114427"/>
              <a:gd name="connsiteY31" fmla="*/ 1952938 h 5376282"/>
              <a:gd name="connsiteX32" fmla="*/ 819649 w 8114427"/>
              <a:gd name="connsiteY32" fmla="*/ 1842296 h 5376282"/>
              <a:gd name="connsiteX33" fmla="*/ 724892 w 8114427"/>
              <a:gd name="connsiteY33" fmla="*/ 1694990 h 5376282"/>
              <a:gd name="connsiteX34" fmla="*/ 582758 w 8114427"/>
              <a:gd name="connsiteY34" fmla="*/ 1570351 h 5376282"/>
              <a:gd name="connsiteX35" fmla="*/ 490044 w 8114427"/>
              <a:gd name="connsiteY35" fmla="*/ 1461969 h 5376282"/>
              <a:gd name="connsiteX36" fmla="*/ 398787 w 8114427"/>
              <a:gd name="connsiteY36" fmla="*/ 1377494 h 5376282"/>
              <a:gd name="connsiteX37" fmla="*/ 373643 w 8114427"/>
              <a:gd name="connsiteY37" fmla="*/ 1258831 h 5376282"/>
              <a:gd name="connsiteX38" fmla="*/ 379402 w 8114427"/>
              <a:gd name="connsiteY38" fmla="*/ 1151904 h 5376282"/>
              <a:gd name="connsiteX39" fmla="*/ 343327 w 8114427"/>
              <a:gd name="connsiteY39" fmla="*/ 1054238 h 5376282"/>
              <a:gd name="connsiteX40" fmla="*/ 302947 w 8114427"/>
              <a:gd name="connsiteY40" fmla="*/ 996082 h 5376282"/>
              <a:gd name="connsiteX41" fmla="*/ 307902 w 8114427"/>
              <a:gd name="connsiteY41" fmla="*/ 860731 h 5376282"/>
              <a:gd name="connsiteX42" fmla="*/ 218162 w 8114427"/>
              <a:gd name="connsiteY42" fmla="*/ 767429 h 5376282"/>
              <a:gd name="connsiteX43" fmla="*/ 238786 w 8114427"/>
              <a:gd name="connsiteY43" fmla="*/ 673694 h 5376282"/>
              <a:gd name="connsiteX44" fmla="*/ 131859 w 8114427"/>
              <a:gd name="connsiteY44" fmla="*/ 414074 h 5376282"/>
              <a:gd name="connsiteX45" fmla="*/ 179454 w 8114427"/>
              <a:gd name="connsiteY45" fmla="*/ 360503 h 5376282"/>
              <a:gd name="connsiteX46" fmla="*/ 91696 w 8114427"/>
              <a:gd name="connsiteY46" fmla="*/ 241499 h 5376282"/>
              <a:gd name="connsiteX47" fmla="*/ 44535 w 8114427"/>
              <a:gd name="connsiteY47" fmla="*/ 106364 h 5376282"/>
              <a:gd name="connsiteX48" fmla="*/ 73903 w 8114427"/>
              <a:gd name="connsiteY48" fmla="*/ 3029 h 5376282"/>
              <a:gd name="connsiteX49" fmla="*/ 914999 w 8114427"/>
              <a:gd name="connsiteY49" fmla="*/ 32694 h 5376282"/>
              <a:gd name="connsiteX50" fmla="*/ 985387 w 8114427"/>
              <a:gd name="connsiteY50" fmla="*/ 86035 h 5376282"/>
              <a:gd name="connsiteX51" fmla="*/ 1040724 w 8114427"/>
              <a:gd name="connsiteY51" fmla="*/ 212028 h 5376282"/>
              <a:gd name="connsiteX52" fmla="*/ 2217091 w 8114427"/>
              <a:gd name="connsiteY52" fmla="*/ 808490 h 5376282"/>
              <a:gd name="connsiteX53" fmla="*/ 2789562 w 8114427"/>
              <a:gd name="connsiteY53" fmla="*/ 907056 h 5376282"/>
              <a:gd name="connsiteX54" fmla="*/ 3280035 w 8114427"/>
              <a:gd name="connsiteY54" fmla="*/ 953195 h 5376282"/>
              <a:gd name="connsiteX55" fmla="*/ 3494599 w 8114427"/>
              <a:gd name="connsiteY55" fmla="*/ 977101 h 5376282"/>
              <a:gd name="connsiteX56" fmla="*/ 3506552 w 8114427"/>
              <a:gd name="connsiteY56" fmla="*/ 977101 h 5376282"/>
              <a:gd name="connsiteX57" fmla="*/ 3518505 w 8114427"/>
              <a:gd name="connsiteY57" fmla="*/ 779877 h 5376282"/>
              <a:gd name="connsiteX58" fmla="*/ 3518505 w 8114427"/>
              <a:gd name="connsiteY58" fmla="*/ 773901 h 5376282"/>
              <a:gd name="connsiteX59" fmla="*/ 3655964 w 8114427"/>
              <a:gd name="connsiteY59" fmla="*/ 773901 h 5376282"/>
              <a:gd name="connsiteX60" fmla="*/ 4205799 w 8114427"/>
              <a:gd name="connsiteY60" fmla="*/ 821713 h 5376282"/>
              <a:gd name="connsiteX61" fmla="*/ 4241658 w 8114427"/>
              <a:gd name="connsiteY61" fmla="*/ 821713 h 5376282"/>
              <a:gd name="connsiteX62" fmla="*/ 4271540 w 8114427"/>
              <a:gd name="connsiteY62" fmla="*/ 851595 h 5376282"/>
              <a:gd name="connsiteX63" fmla="*/ 4295446 w 8114427"/>
              <a:gd name="connsiteY63" fmla="*/ 905383 h 5376282"/>
              <a:gd name="connsiteX64" fmla="*/ 4301423 w 8114427"/>
              <a:gd name="connsiteY64" fmla="*/ 953195 h 5376282"/>
              <a:gd name="connsiteX65" fmla="*/ 4343258 w 8114427"/>
              <a:gd name="connsiteY65" fmla="*/ 1001007 h 5376282"/>
              <a:gd name="connsiteX66" fmla="*/ 4408999 w 8114427"/>
              <a:gd name="connsiteY66" fmla="*/ 1012960 h 5376282"/>
              <a:gd name="connsiteX67" fmla="*/ 4462787 w 8114427"/>
              <a:gd name="connsiteY67" fmla="*/ 1060772 h 5376282"/>
              <a:gd name="connsiteX68" fmla="*/ 4504623 w 8114427"/>
              <a:gd name="connsiteY68" fmla="*/ 1114560 h 5376282"/>
              <a:gd name="connsiteX69" fmla="*/ 4558411 w 8114427"/>
              <a:gd name="connsiteY69" fmla="*/ 1168348 h 5376282"/>
              <a:gd name="connsiteX70" fmla="*/ 4576340 w 8114427"/>
              <a:gd name="connsiteY70" fmla="*/ 1198230 h 5376282"/>
              <a:gd name="connsiteX71" fmla="*/ 4630129 w 8114427"/>
              <a:gd name="connsiteY71" fmla="*/ 1246042 h 5376282"/>
              <a:gd name="connsiteX72" fmla="*/ 4683917 w 8114427"/>
              <a:gd name="connsiteY72" fmla="*/ 1293854 h 5376282"/>
              <a:gd name="connsiteX73" fmla="*/ 4689893 w 8114427"/>
              <a:gd name="connsiteY73" fmla="*/ 1293854 h 5376282"/>
              <a:gd name="connsiteX74" fmla="*/ 4749658 w 8114427"/>
              <a:gd name="connsiteY74" fmla="*/ 1311783 h 5376282"/>
              <a:gd name="connsiteX75" fmla="*/ 4791493 w 8114427"/>
              <a:gd name="connsiteY75" fmla="*/ 1365572 h 5376282"/>
              <a:gd name="connsiteX76" fmla="*/ 4797470 w 8114427"/>
              <a:gd name="connsiteY76" fmla="*/ 1377524 h 5376282"/>
              <a:gd name="connsiteX77" fmla="*/ 4821376 w 8114427"/>
              <a:gd name="connsiteY77" fmla="*/ 1401430 h 5376282"/>
              <a:gd name="connsiteX78" fmla="*/ 4845281 w 8114427"/>
              <a:gd name="connsiteY78" fmla="*/ 1443266 h 5376282"/>
              <a:gd name="connsiteX79" fmla="*/ 4851258 w 8114427"/>
              <a:gd name="connsiteY79" fmla="*/ 1491077 h 5376282"/>
              <a:gd name="connsiteX80" fmla="*/ 4863211 w 8114427"/>
              <a:gd name="connsiteY80" fmla="*/ 1514983 h 5376282"/>
              <a:gd name="connsiteX81" fmla="*/ 4887117 w 8114427"/>
              <a:gd name="connsiteY81" fmla="*/ 1544866 h 5376282"/>
              <a:gd name="connsiteX82" fmla="*/ 4911023 w 8114427"/>
              <a:gd name="connsiteY82" fmla="*/ 1580724 h 5376282"/>
              <a:gd name="connsiteX83" fmla="*/ 4922976 w 8114427"/>
              <a:gd name="connsiteY83" fmla="*/ 1610607 h 5376282"/>
              <a:gd name="connsiteX84" fmla="*/ 4899070 w 8114427"/>
              <a:gd name="connsiteY84" fmla="*/ 1664395 h 5376282"/>
              <a:gd name="connsiteX85" fmla="*/ 4922976 w 8114427"/>
              <a:gd name="connsiteY85" fmla="*/ 1712207 h 5376282"/>
              <a:gd name="connsiteX86" fmla="*/ 4934929 w 8114427"/>
              <a:gd name="connsiteY86" fmla="*/ 1742089 h 5376282"/>
              <a:gd name="connsiteX87" fmla="*/ 4952858 w 8114427"/>
              <a:gd name="connsiteY87" fmla="*/ 1783924 h 5376282"/>
              <a:gd name="connsiteX88" fmla="*/ 4964811 w 8114427"/>
              <a:gd name="connsiteY88" fmla="*/ 1801854 h 5376282"/>
              <a:gd name="connsiteX89" fmla="*/ 4964811 w 8114427"/>
              <a:gd name="connsiteY89" fmla="*/ 1831736 h 5376282"/>
              <a:gd name="connsiteX90" fmla="*/ 5012623 w 8114427"/>
              <a:gd name="connsiteY90" fmla="*/ 1891501 h 5376282"/>
              <a:gd name="connsiteX91" fmla="*/ 5042505 w 8114427"/>
              <a:gd name="connsiteY91" fmla="*/ 1909430 h 5376282"/>
              <a:gd name="connsiteX92" fmla="*/ 5048481 w 8114427"/>
              <a:gd name="connsiteY92" fmla="*/ 1903454 h 5376282"/>
              <a:gd name="connsiteX93" fmla="*/ 5090317 w 8114427"/>
              <a:gd name="connsiteY93" fmla="*/ 1921383 h 5376282"/>
              <a:gd name="connsiteX94" fmla="*/ 5144105 w 8114427"/>
              <a:gd name="connsiteY94" fmla="*/ 1969195 h 5376282"/>
              <a:gd name="connsiteX95" fmla="*/ 5185940 w 8114427"/>
              <a:gd name="connsiteY95" fmla="*/ 2005054 h 5376282"/>
              <a:gd name="connsiteX96" fmla="*/ 5221799 w 8114427"/>
              <a:gd name="connsiteY96" fmla="*/ 2017007 h 5376282"/>
              <a:gd name="connsiteX97" fmla="*/ 5275587 w 8114427"/>
              <a:gd name="connsiteY97" fmla="*/ 2028960 h 5376282"/>
              <a:gd name="connsiteX98" fmla="*/ 5275587 w 8114427"/>
              <a:gd name="connsiteY98" fmla="*/ 2052866 h 5376282"/>
              <a:gd name="connsiteX99" fmla="*/ 5323399 w 8114427"/>
              <a:gd name="connsiteY99" fmla="*/ 2082748 h 5376282"/>
              <a:gd name="connsiteX100" fmla="*/ 5359258 w 8114427"/>
              <a:gd name="connsiteY100" fmla="*/ 2088724 h 5376282"/>
              <a:gd name="connsiteX101" fmla="*/ 5401093 w 8114427"/>
              <a:gd name="connsiteY101" fmla="*/ 2124583 h 5376282"/>
              <a:gd name="connsiteX102" fmla="*/ 5430976 w 8114427"/>
              <a:gd name="connsiteY102" fmla="*/ 2142513 h 5376282"/>
              <a:gd name="connsiteX103" fmla="*/ 5442929 w 8114427"/>
              <a:gd name="connsiteY103" fmla="*/ 2148489 h 5376282"/>
              <a:gd name="connsiteX104" fmla="*/ 5466834 w 8114427"/>
              <a:gd name="connsiteY104" fmla="*/ 2154466 h 5376282"/>
              <a:gd name="connsiteX105" fmla="*/ 5526599 w 8114427"/>
              <a:gd name="connsiteY105" fmla="*/ 2178372 h 5376282"/>
              <a:gd name="connsiteX106" fmla="*/ 5550505 w 8114427"/>
              <a:gd name="connsiteY106" fmla="*/ 2154466 h 5376282"/>
              <a:gd name="connsiteX107" fmla="*/ 5574411 w 8114427"/>
              <a:gd name="connsiteY107" fmla="*/ 2130560 h 5376282"/>
              <a:gd name="connsiteX108" fmla="*/ 5604293 w 8114427"/>
              <a:gd name="connsiteY108" fmla="*/ 2088724 h 5376282"/>
              <a:gd name="connsiteX109" fmla="*/ 5646129 w 8114427"/>
              <a:gd name="connsiteY109" fmla="*/ 2064819 h 5376282"/>
              <a:gd name="connsiteX110" fmla="*/ 5634176 w 8114427"/>
              <a:gd name="connsiteY110" fmla="*/ 2046889 h 5376282"/>
              <a:gd name="connsiteX111" fmla="*/ 5634176 w 8114427"/>
              <a:gd name="connsiteY111" fmla="*/ 2011030 h 5376282"/>
              <a:gd name="connsiteX112" fmla="*/ 5670034 w 8114427"/>
              <a:gd name="connsiteY112" fmla="*/ 1975172 h 5376282"/>
              <a:gd name="connsiteX113" fmla="*/ 5670034 w 8114427"/>
              <a:gd name="connsiteY113" fmla="*/ 1957242 h 5376282"/>
              <a:gd name="connsiteX114" fmla="*/ 5735776 w 8114427"/>
              <a:gd name="connsiteY114" fmla="*/ 1819783 h 5376282"/>
              <a:gd name="connsiteX115" fmla="*/ 5753705 w 8114427"/>
              <a:gd name="connsiteY115" fmla="*/ 1813807 h 5376282"/>
              <a:gd name="connsiteX116" fmla="*/ 5843352 w 8114427"/>
              <a:gd name="connsiteY116" fmla="*/ 1795877 h 5376282"/>
              <a:gd name="connsiteX117" fmla="*/ 5855305 w 8114427"/>
              <a:gd name="connsiteY117" fmla="*/ 1795877 h 5376282"/>
              <a:gd name="connsiteX118" fmla="*/ 5879210 w 8114427"/>
              <a:gd name="connsiteY118" fmla="*/ 1765996 h 5376282"/>
              <a:gd name="connsiteX119" fmla="*/ 6070456 w 8114427"/>
              <a:gd name="connsiteY119" fmla="*/ 1789901 h 5376282"/>
              <a:gd name="connsiteX120" fmla="*/ 6219869 w 8114427"/>
              <a:gd name="connsiteY120" fmla="*/ 1807830 h 5376282"/>
              <a:gd name="connsiteX121" fmla="*/ 6291586 w 8114427"/>
              <a:gd name="connsiteY121" fmla="*/ 1849666 h 5376282"/>
              <a:gd name="connsiteX122" fmla="*/ 6327444 w 8114427"/>
              <a:gd name="connsiteY122" fmla="*/ 1897477 h 5376282"/>
              <a:gd name="connsiteX123" fmla="*/ 6333421 w 8114427"/>
              <a:gd name="connsiteY123" fmla="*/ 1939313 h 5376282"/>
              <a:gd name="connsiteX124" fmla="*/ 6423067 w 8114427"/>
              <a:gd name="connsiteY124" fmla="*/ 1951266 h 5376282"/>
              <a:gd name="connsiteX125" fmla="*/ 6452950 w 8114427"/>
              <a:gd name="connsiteY125" fmla="*/ 2017007 h 5376282"/>
              <a:gd name="connsiteX126" fmla="*/ 6512713 w 8114427"/>
              <a:gd name="connsiteY126" fmla="*/ 2046889 h 5376282"/>
              <a:gd name="connsiteX127" fmla="*/ 6584431 w 8114427"/>
              <a:gd name="connsiteY127" fmla="*/ 2118606 h 5376282"/>
              <a:gd name="connsiteX128" fmla="*/ 6620289 w 8114427"/>
              <a:gd name="connsiteY128" fmla="*/ 2256065 h 5376282"/>
              <a:gd name="connsiteX129" fmla="*/ 6703960 w 8114427"/>
              <a:gd name="connsiteY129" fmla="*/ 2381572 h 5376282"/>
              <a:gd name="connsiteX130" fmla="*/ 6745795 w 8114427"/>
              <a:gd name="connsiteY130" fmla="*/ 2501101 h 5376282"/>
              <a:gd name="connsiteX131" fmla="*/ 6829465 w 8114427"/>
              <a:gd name="connsiteY131" fmla="*/ 2560866 h 5376282"/>
              <a:gd name="connsiteX132" fmla="*/ 6889229 w 8114427"/>
              <a:gd name="connsiteY132" fmla="*/ 2650512 h 5376282"/>
              <a:gd name="connsiteX133" fmla="*/ 6948993 w 8114427"/>
              <a:gd name="connsiteY133" fmla="*/ 2758089 h 5376282"/>
              <a:gd name="connsiteX134" fmla="*/ 6996805 w 8114427"/>
              <a:gd name="connsiteY134" fmla="*/ 2805900 h 5376282"/>
              <a:gd name="connsiteX135" fmla="*/ 7068521 w 8114427"/>
              <a:gd name="connsiteY135" fmla="*/ 2829806 h 5376282"/>
              <a:gd name="connsiteX136" fmla="*/ 7080473 w 8114427"/>
              <a:gd name="connsiteY136" fmla="*/ 2907501 h 5376282"/>
              <a:gd name="connsiteX137" fmla="*/ 7086450 w 8114427"/>
              <a:gd name="connsiteY137" fmla="*/ 2979218 h 5376282"/>
              <a:gd name="connsiteX138" fmla="*/ 7104378 w 8114427"/>
              <a:gd name="connsiteY138" fmla="*/ 3080819 h 5376282"/>
              <a:gd name="connsiteX139" fmla="*/ 7146214 w 8114427"/>
              <a:gd name="connsiteY139" fmla="*/ 3182419 h 5376282"/>
              <a:gd name="connsiteX140" fmla="*/ 7176095 w 8114427"/>
              <a:gd name="connsiteY140" fmla="*/ 3194372 h 5376282"/>
              <a:gd name="connsiteX141" fmla="*/ 7200002 w 8114427"/>
              <a:gd name="connsiteY141" fmla="*/ 3260112 h 5376282"/>
              <a:gd name="connsiteX142" fmla="*/ 7277694 w 8114427"/>
              <a:gd name="connsiteY142" fmla="*/ 3361711 h 5376282"/>
              <a:gd name="connsiteX143" fmla="*/ 7385271 w 8114427"/>
              <a:gd name="connsiteY143" fmla="*/ 3391593 h 5376282"/>
              <a:gd name="connsiteX144" fmla="*/ 7451012 w 8114427"/>
              <a:gd name="connsiteY144" fmla="*/ 3445381 h 5376282"/>
              <a:gd name="connsiteX145" fmla="*/ 7558588 w 8114427"/>
              <a:gd name="connsiteY145" fmla="*/ 3451357 h 5376282"/>
              <a:gd name="connsiteX146" fmla="*/ 7630305 w 8114427"/>
              <a:gd name="connsiteY146" fmla="*/ 3517097 h 5376282"/>
              <a:gd name="connsiteX147" fmla="*/ 7702023 w 8114427"/>
              <a:gd name="connsiteY147" fmla="*/ 3546980 h 5376282"/>
              <a:gd name="connsiteX148" fmla="*/ 7857410 w 8114427"/>
              <a:gd name="connsiteY148" fmla="*/ 3535026 h 5376282"/>
              <a:gd name="connsiteX149" fmla="*/ 7970962 w 8114427"/>
              <a:gd name="connsiteY149" fmla="*/ 3588814 h 5376282"/>
              <a:gd name="connsiteX150" fmla="*/ 8012796 w 8114427"/>
              <a:gd name="connsiteY150" fmla="*/ 3612720 h 5376282"/>
              <a:gd name="connsiteX151" fmla="*/ 8090490 w 8114427"/>
              <a:gd name="connsiteY151" fmla="*/ 3564909 h 5376282"/>
              <a:gd name="connsiteX152" fmla="*/ 8108418 w 8114427"/>
              <a:gd name="connsiteY152" fmla="*/ 3558932 h 5376282"/>
              <a:gd name="connsiteX153" fmla="*/ 8114394 w 8114427"/>
              <a:gd name="connsiteY153" fmla="*/ 3720296 h 5376282"/>
              <a:gd name="connsiteX154" fmla="*/ 8030724 w 8114427"/>
              <a:gd name="connsiteY154" fmla="*/ 3893614 h 5376282"/>
              <a:gd name="connsiteX155" fmla="*/ 7970960 w 8114427"/>
              <a:gd name="connsiteY155" fmla="*/ 4054978 h 5376282"/>
              <a:gd name="connsiteX156" fmla="*/ 7929124 w 8114427"/>
              <a:gd name="connsiteY156" fmla="*/ 4365754 h 5376282"/>
              <a:gd name="connsiteX157" fmla="*/ 7911195 w 8114427"/>
              <a:gd name="connsiteY157" fmla="*/ 4568954 h 5376282"/>
              <a:gd name="connsiteX158" fmla="*/ 7917171 w 8114427"/>
              <a:gd name="connsiteY158" fmla="*/ 4736295 h 5376282"/>
              <a:gd name="connsiteX159" fmla="*/ 7917171 w 8114427"/>
              <a:gd name="connsiteY159" fmla="*/ 4867777 h 5376282"/>
              <a:gd name="connsiteX160" fmla="*/ 7929124 w 8114427"/>
              <a:gd name="connsiteY160" fmla="*/ 5029141 h 5376282"/>
              <a:gd name="connsiteX161" fmla="*/ 7893266 w 8114427"/>
              <a:gd name="connsiteY161" fmla="*/ 5166599 h 5376282"/>
              <a:gd name="connsiteX162" fmla="*/ 7905219 w 8114427"/>
              <a:gd name="connsiteY162" fmla="*/ 5280152 h 5376282"/>
              <a:gd name="connsiteX163" fmla="*/ 7935101 w 8114427"/>
              <a:gd name="connsiteY163" fmla="*/ 5369799 h 5376282"/>
              <a:gd name="connsiteX164" fmla="*/ 7911195 w 8114427"/>
              <a:gd name="connsiteY164" fmla="*/ 5369798 h 5376282"/>
              <a:gd name="connsiteX165" fmla="*/ 7815571 w 8114427"/>
              <a:gd name="connsiteY165" fmla="*/ 5327962 h 5376282"/>
              <a:gd name="connsiteX166" fmla="*/ 7725924 w 8114427"/>
              <a:gd name="connsiteY166" fmla="*/ 5286127 h 5376282"/>
              <a:gd name="connsiteX167" fmla="*/ 7678113 w 8114427"/>
              <a:gd name="connsiteY167" fmla="*/ 5292104 h 5376282"/>
              <a:gd name="connsiteX168" fmla="*/ 7546631 w 8114427"/>
              <a:gd name="connsiteY168" fmla="*/ 5298081 h 5376282"/>
              <a:gd name="connsiteX169" fmla="*/ 7474913 w 8114427"/>
              <a:gd name="connsiteY169" fmla="*/ 5310034 h 5376282"/>
              <a:gd name="connsiteX170" fmla="*/ 7445031 w 8114427"/>
              <a:gd name="connsiteY170" fmla="*/ 5339916 h 5376282"/>
              <a:gd name="connsiteX171" fmla="*/ 7259760 w 8114427"/>
              <a:gd name="connsiteY171" fmla="*/ 5298080 h 5376282"/>
              <a:gd name="connsiteX172" fmla="*/ 7214129 w 8114427"/>
              <a:gd name="connsiteY172" fmla="*/ 5192855 h 5376282"/>
              <a:gd name="connsiteX173" fmla="*/ 7179460 w 8114427"/>
              <a:gd name="connsiteY173" fmla="*/ 5214524 h 5376282"/>
              <a:gd name="connsiteX174" fmla="*/ 7144791 w 8114427"/>
              <a:gd name="connsiteY174" fmla="*/ 5179854 h 5376282"/>
              <a:gd name="connsiteX175" fmla="*/ 7127456 w 8114427"/>
              <a:gd name="connsiteY175" fmla="*/ 5218856 h 5376282"/>
              <a:gd name="connsiteX176" fmla="*/ 6915107 w 8114427"/>
              <a:gd name="connsiteY176" fmla="*/ 5145184 h 5376282"/>
              <a:gd name="connsiteX177" fmla="*/ 6893439 w 8114427"/>
              <a:gd name="connsiteY177" fmla="*/ 5097514 h 5376282"/>
              <a:gd name="connsiteX178" fmla="*/ 6941109 w 8114427"/>
              <a:gd name="connsiteY178" fmla="*/ 5054178 h 5376282"/>
              <a:gd name="connsiteX179" fmla="*/ 6906440 w 8114427"/>
              <a:gd name="connsiteY179" fmla="*/ 4976172 h 5376282"/>
              <a:gd name="connsiteX180" fmla="*/ 6863104 w 8114427"/>
              <a:gd name="connsiteY180" fmla="*/ 4980506 h 5376282"/>
              <a:gd name="connsiteX181" fmla="*/ 6880438 w 8114427"/>
              <a:gd name="connsiteY181" fmla="*/ 4928502 h 5376282"/>
              <a:gd name="connsiteX182" fmla="*/ 6780764 w 8114427"/>
              <a:gd name="connsiteY182" fmla="*/ 4928502 h 5376282"/>
              <a:gd name="connsiteX183" fmla="*/ 6750429 w 8114427"/>
              <a:gd name="connsiteY183" fmla="*/ 4958837 h 5376282"/>
              <a:gd name="connsiteX184" fmla="*/ 6715759 w 8114427"/>
              <a:gd name="connsiteY184" fmla="*/ 4950170 h 5376282"/>
              <a:gd name="connsiteX185" fmla="*/ 6702758 w 8114427"/>
              <a:gd name="connsiteY185" fmla="*/ 4915501 h 5376282"/>
              <a:gd name="connsiteX186" fmla="*/ 6698424 w 8114427"/>
              <a:gd name="connsiteY186" fmla="*/ 4824495 h 5376282"/>
              <a:gd name="connsiteX187" fmla="*/ 6681090 w 8114427"/>
              <a:gd name="connsiteY187" fmla="*/ 4729155 h 5376282"/>
              <a:gd name="connsiteX188" fmla="*/ 6685423 w 8114427"/>
              <a:gd name="connsiteY188" fmla="*/ 4659816 h 5376282"/>
              <a:gd name="connsiteX189" fmla="*/ 6620418 w 8114427"/>
              <a:gd name="connsiteY189" fmla="*/ 4573142 h 5376282"/>
              <a:gd name="connsiteX190" fmla="*/ 6624753 w 8114427"/>
              <a:gd name="connsiteY190" fmla="*/ 4425798 h 5376282"/>
              <a:gd name="connsiteX191" fmla="*/ 6529412 w 8114427"/>
              <a:gd name="connsiteY191" fmla="*/ 4304457 h 5376282"/>
              <a:gd name="connsiteX192" fmla="*/ 6494743 w 8114427"/>
              <a:gd name="connsiteY192" fmla="*/ 4261120 h 5376282"/>
              <a:gd name="connsiteX193" fmla="*/ 6438406 w 8114427"/>
              <a:gd name="connsiteY193" fmla="*/ 4274121 h 5376282"/>
              <a:gd name="connsiteX194" fmla="*/ 6395069 w 8114427"/>
              <a:gd name="connsiteY194" fmla="*/ 4252453 h 5376282"/>
              <a:gd name="connsiteX195" fmla="*/ 6356067 w 8114427"/>
              <a:gd name="connsiteY195" fmla="*/ 4174447 h 5376282"/>
              <a:gd name="connsiteX196" fmla="*/ 6299729 w 8114427"/>
              <a:gd name="connsiteY196" fmla="*/ 4183114 h 5376282"/>
              <a:gd name="connsiteX197" fmla="*/ 6243391 w 8114427"/>
              <a:gd name="connsiteY197" fmla="*/ 4204783 h 5376282"/>
              <a:gd name="connsiteX198" fmla="*/ 6165385 w 8114427"/>
              <a:gd name="connsiteY198" fmla="*/ 4209116 h 5376282"/>
              <a:gd name="connsiteX199" fmla="*/ 6161052 w 8114427"/>
              <a:gd name="connsiteY199" fmla="*/ 4174447 h 5376282"/>
              <a:gd name="connsiteX200" fmla="*/ 6182721 w 8114427"/>
              <a:gd name="connsiteY200" fmla="*/ 4165779 h 5376282"/>
              <a:gd name="connsiteX201" fmla="*/ 6139384 w 8114427"/>
              <a:gd name="connsiteY201" fmla="*/ 4126776 h 5376282"/>
              <a:gd name="connsiteX202" fmla="*/ 6100381 w 8114427"/>
              <a:gd name="connsiteY202" fmla="*/ 4113776 h 5376282"/>
              <a:gd name="connsiteX203" fmla="*/ 6018041 w 8114427"/>
              <a:gd name="connsiteY203" fmla="*/ 4035770 h 5376282"/>
              <a:gd name="connsiteX204" fmla="*/ 5840362 w 8114427"/>
              <a:gd name="connsiteY204" fmla="*/ 4014102 h 5376282"/>
              <a:gd name="connsiteX205" fmla="*/ 5788357 w 8114427"/>
              <a:gd name="connsiteY205" fmla="*/ 4027103 h 5376282"/>
              <a:gd name="connsiteX206" fmla="*/ 5736354 w 8114427"/>
              <a:gd name="connsiteY206" fmla="*/ 4035771 h 5376282"/>
              <a:gd name="connsiteX207" fmla="*/ 5745022 w 8114427"/>
              <a:gd name="connsiteY207" fmla="*/ 4079107 h 5376282"/>
              <a:gd name="connsiteX208" fmla="*/ 5801360 w 8114427"/>
              <a:gd name="connsiteY208" fmla="*/ 4157112 h 5376282"/>
              <a:gd name="connsiteX209" fmla="*/ 5801359 w 8114427"/>
              <a:gd name="connsiteY209" fmla="*/ 4339126 h 5376282"/>
              <a:gd name="connsiteX210" fmla="*/ 5675683 w 8114427"/>
              <a:gd name="connsiteY210" fmla="*/ 4365128 h 5376282"/>
              <a:gd name="connsiteX211" fmla="*/ 5558675 w 8114427"/>
              <a:gd name="connsiteY211" fmla="*/ 4352126 h 5376282"/>
              <a:gd name="connsiteX212" fmla="*/ 5467668 w 8114427"/>
              <a:gd name="connsiteY212" fmla="*/ 4330458 h 5376282"/>
              <a:gd name="connsiteX213" fmla="*/ 5406997 w 8114427"/>
              <a:gd name="connsiteY213" fmla="*/ 4352127 h 5376282"/>
              <a:gd name="connsiteX214" fmla="*/ 5359327 w 8114427"/>
              <a:gd name="connsiteY214" fmla="*/ 4399797 h 5376282"/>
              <a:gd name="connsiteX215" fmla="*/ 5298656 w 8114427"/>
              <a:gd name="connsiteY215" fmla="*/ 4443134 h 5376282"/>
              <a:gd name="connsiteX216" fmla="*/ 5272654 w 8114427"/>
              <a:gd name="connsiteY216" fmla="*/ 4486469 h 5376282"/>
              <a:gd name="connsiteX217" fmla="*/ 5198982 w 8114427"/>
              <a:gd name="connsiteY217" fmla="*/ 4521139 h 5376282"/>
              <a:gd name="connsiteX218" fmla="*/ 5203315 w 8114427"/>
              <a:gd name="connsiteY218" fmla="*/ 4577477 h 5376282"/>
              <a:gd name="connsiteX219" fmla="*/ 5185981 w 8114427"/>
              <a:gd name="connsiteY219" fmla="*/ 4616479 h 5376282"/>
              <a:gd name="connsiteX220" fmla="*/ 5190315 w 8114427"/>
              <a:gd name="connsiteY220" fmla="*/ 4677150 h 5376282"/>
              <a:gd name="connsiteX221" fmla="*/ 5216316 w 8114427"/>
              <a:gd name="connsiteY221" fmla="*/ 4737821 h 5376282"/>
              <a:gd name="connsiteX222" fmla="*/ 5164312 w 8114427"/>
              <a:gd name="connsiteY222" fmla="*/ 4733488 h 5376282"/>
              <a:gd name="connsiteX223" fmla="*/ 5138311 w 8114427"/>
              <a:gd name="connsiteY223" fmla="*/ 4776824 h 5376282"/>
              <a:gd name="connsiteX224" fmla="*/ 5073306 w 8114427"/>
              <a:gd name="connsiteY224" fmla="*/ 4824494 h 5376282"/>
              <a:gd name="connsiteX225" fmla="*/ 5073306 w 8114427"/>
              <a:gd name="connsiteY225" fmla="*/ 4941503 h 5376282"/>
              <a:gd name="connsiteX226" fmla="*/ 5042970 w 8114427"/>
              <a:gd name="connsiteY226" fmla="*/ 4971838 h 5376282"/>
              <a:gd name="connsiteX227" fmla="*/ 5016969 w 8114427"/>
              <a:gd name="connsiteY227" fmla="*/ 5231857 h 5376282"/>
              <a:gd name="connsiteX228" fmla="*/ 4973633 w 8114427"/>
              <a:gd name="connsiteY228" fmla="*/ 5366201 h 5376282"/>
              <a:gd name="connsiteX229" fmla="*/ 4947631 w 8114427"/>
              <a:gd name="connsiteY229" fmla="*/ 5309863 h 5376282"/>
              <a:gd name="connsiteX230" fmla="*/ 4886959 w 8114427"/>
              <a:gd name="connsiteY230" fmla="*/ 5318530 h 5376282"/>
              <a:gd name="connsiteX231" fmla="*/ 4808953 w 8114427"/>
              <a:gd name="connsiteY231" fmla="*/ 5288195 h 5376282"/>
              <a:gd name="connsiteX232" fmla="*/ 4813287 w 8114427"/>
              <a:gd name="connsiteY232" fmla="*/ 5223190 h 5376282"/>
              <a:gd name="connsiteX233" fmla="*/ 4765617 w 8114427"/>
              <a:gd name="connsiteY233" fmla="*/ 5205855 h 5376282"/>
              <a:gd name="connsiteX234" fmla="*/ 4665944 w 8114427"/>
              <a:gd name="connsiteY234" fmla="*/ 5249192 h 5376282"/>
              <a:gd name="connsiteX235" fmla="*/ 4657276 w 8114427"/>
              <a:gd name="connsiteY235" fmla="*/ 5197189 h 5376282"/>
              <a:gd name="connsiteX236" fmla="*/ 4700612 w 8114427"/>
              <a:gd name="connsiteY236" fmla="*/ 5136518 h 5376282"/>
              <a:gd name="connsiteX237" fmla="*/ 4665943 w 8114427"/>
              <a:gd name="connsiteY237" fmla="*/ 5062846 h 5376282"/>
              <a:gd name="connsiteX238" fmla="*/ 4587937 w 8114427"/>
              <a:gd name="connsiteY238" fmla="*/ 5015175 h 5376282"/>
              <a:gd name="connsiteX239" fmla="*/ 4488263 w 8114427"/>
              <a:gd name="connsiteY239" fmla="*/ 5006508 h 5376282"/>
              <a:gd name="connsiteX240" fmla="*/ 4457927 w 8114427"/>
              <a:gd name="connsiteY240" fmla="*/ 5015175 h 5376282"/>
              <a:gd name="connsiteX241" fmla="*/ 4462261 w 8114427"/>
              <a:gd name="connsiteY241" fmla="*/ 5067178 h 5376282"/>
              <a:gd name="connsiteX242" fmla="*/ 4388589 w 8114427"/>
              <a:gd name="connsiteY242" fmla="*/ 5114849 h 5376282"/>
              <a:gd name="connsiteX243" fmla="*/ 4462261 w 8114427"/>
              <a:gd name="connsiteY243" fmla="*/ 5266528 h 5376282"/>
              <a:gd name="connsiteX244" fmla="*/ 4405924 w 8114427"/>
              <a:gd name="connsiteY244" fmla="*/ 5266528 h 5376282"/>
              <a:gd name="connsiteX245" fmla="*/ 4384256 w 8114427"/>
              <a:gd name="connsiteY245" fmla="*/ 5262193 h 5376282"/>
              <a:gd name="connsiteX246" fmla="*/ 4349588 w 8114427"/>
              <a:gd name="connsiteY246" fmla="*/ 5262193 h 5376282"/>
              <a:gd name="connsiteX247" fmla="*/ 4340919 w 8114427"/>
              <a:gd name="connsiteY247" fmla="*/ 5270860 h 5376282"/>
              <a:gd name="connsiteX248" fmla="*/ 4210910 w 8114427"/>
              <a:gd name="connsiteY248" fmla="*/ 5097514 h 5376282"/>
              <a:gd name="connsiteX249" fmla="*/ 4059232 w 8114427"/>
              <a:gd name="connsiteY249" fmla="*/ 4915502 h 5376282"/>
              <a:gd name="connsiteX250" fmla="*/ 4033230 w 8114427"/>
              <a:gd name="connsiteY250" fmla="*/ 4919835 h 5376282"/>
              <a:gd name="connsiteX251" fmla="*/ 3985560 w 8114427"/>
              <a:gd name="connsiteY251" fmla="*/ 4798492 h 5376282"/>
              <a:gd name="connsiteX252" fmla="*/ 3881553 w 8114427"/>
              <a:gd name="connsiteY252" fmla="*/ 4690151 h 5376282"/>
              <a:gd name="connsiteX253" fmla="*/ 3838216 w 8114427"/>
              <a:gd name="connsiteY253" fmla="*/ 4586143 h 5376282"/>
              <a:gd name="connsiteX254" fmla="*/ 3755877 w 8114427"/>
              <a:gd name="connsiteY254" fmla="*/ 4490803 h 5376282"/>
              <a:gd name="connsiteX255" fmla="*/ 3569530 w 8114427"/>
              <a:gd name="connsiteY255" fmla="*/ 4334792 h 5376282"/>
              <a:gd name="connsiteX256" fmla="*/ 3465522 w 8114427"/>
              <a:gd name="connsiteY256" fmla="*/ 4243785 h 5376282"/>
              <a:gd name="connsiteX257" fmla="*/ 3391850 w 8114427"/>
              <a:gd name="connsiteY257" fmla="*/ 4161446 h 5376282"/>
              <a:gd name="connsiteX258" fmla="*/ 3365848 w 8114427"/>
              <a:gd name="connsiteY258" fmla="*/ 4096441 h 5376282"/>
              <a:gd name="connsiteX259" fmla="*/ 3296510 w 8114427"/>
              <a:gd name="connsiteY259" fmla="*/ 4035770 h 5376282"/>
              <a:gd name="connsiteX260" fmla="*/ 3279175 w 8114427"/>
              <a:gd name="connsiteY260" fmla="*/ 3966432 h 5376282"/>
              <a:gd name="connsiteX261" fmla="*/ 3248839 w 8114427"/>
              <a:gd name="connsiteY261" fmla="*/ 3936096 h 5376282"/>
              <a:gd name="connsiteX262" fmla="*/ 3240172 w 8114427"/>
              <a:gd name="connsiteY262" fmla="*/ 3905760 h 5376282"/>
              <a:gd name="connsiteX263" fmla="*/ 3114497 w 8114427"/>
              <a:gd name="connsiteY263" fmla="*/ 3797419 h 5376282"/>
              <a:gd name="connsiteX264" fmla="*/ 2980153 w 8114427"/>
              <a:gd name="connsiteY264" fmla="*/ 3758416 h 5376282"/>
              <a:gd name="connsiteX265" fmla="*/ 2923815 w 8114427"/>
              <a:gd name="connsiteY265" fmla="*/ 3697746 h 5376282"/>
              <a:gd name="connsiteX266" fmla="*/ 2867480 w 8114427"/>
              <a:gd name="connsiteY266" fmla="*/ 3650075 h 5376282"/>
              <a:gd name="connsiteX267" fmla="*/ 2806810 w 8114427"/>
              <a:gd name="connsiteY267" fmla="*/ 3637074 h 5376282"/>
              <a:gd name="connsiteX268" fmla="*/ 2798142 w 8114427"/>
              <a:gd name="connsiteY268" fmla="*/ 3524399 h 5376282"/>
              <a:gd name="connsiteX269" fmla="*/ 2798143 w 8114427"/>
              <a:gd name="connsiteY269" fmla="*/ 3463728 h 5376282"/>
              <a:gd name="connsiteX270" fmla="*/ 2884816 w 8114427"/>
              <a:gd name="connsiteY270" fmla="*/ 3351053 h 5376282"/>
              <a:gd name="connsiteX271" fmla="*/ 2880504 w 8114427"/>
              <a:gd name="connsiteY271" fmla="*/ 3250100 h 5376282"/>
              <a:gd name="connsiteX272" fmla="*/ 2810649 w 8114427"/>
              <a:gd name="connsiteY272" fmla="*/ 3120674 h 5376282"/>
              <a:gd name="connsiteX273" fmla="*/ 2719113 w 8114427"/>
              <a:gd name="connsiteY273" fmla="*/ 3110284 h 5376282"/>
              <a:gd name="connsiteX274" fmla="*/ 2659973 w 8114427"/>
              <a:gd name="connsiteY274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14060 w 8114427"/>
              <a:gd name="connsiteY2" fmla="*/ 3043705 h 5376282"/>
              <a:gd name="connsiteX3" fmla="*/ 2674737 w 8114427"/>
              <a:gd name="connsiteY3" fmla="*/ 4783075 h 5376282"/>
              <a:gd name="connsiteX4" fmla="*/ 2419943 w 8114427"/>
              <a:gd name="connsiteY4" fmla="*/ 4933094 h 5376282"/>
              <a:gd name="connsiteX5" fmla="*/ 2329455 w 8114427"/>
              <a:gd name="connsiteY5" fmla="*/ 4642582 h 5376282"/>
              <a:gd name="connsiteX6" fmla="*/ 2053231 w 8114427"/>
              <a:gd name="connsiteY6" fmla="*/ 4342544 h 5376282"/>
              <a:gd name="connsiteX7" fmla="*/ 1888925 w 8114427"/>
              <a:gd name="connsiteY7" fmla="*/ 4209194 h 5376282"/>
              <a:gd name="connsiteX8" fmla="*/ 1779387 w 8114427"/>
              <a:gd name="connsiteY8" fmla="*/ 4059175 h 5376282"/>
              <a:gd name="connsiteX9" fmla="*/ 1703188 w 8114427"/>
              <a:gd name="connsiteY9" fmla="*/ 4056794 h 5376282"/>
              <a:gd name="connsiteX10" fmla="*/ 1646037 w 8114427"/>
              <a:gd name="connsiteY10" fmla="*/ 3937731 h 5376282"/>
              <a:gd name="connsiteX11" fmla="*/ 1524594 w 8114427"/>
              <a:gd name="connsiteY11" fmla="*/ 3906776 h 5376282"/>
              <a:gd name="connsiteX12" fmla="*/ 1450773 w 8114427"/>
              <a:gd name="connsiteY12" fmla="*/ 3161445 h 5376282"/>
              <a:gd name="connsiteX13" fmla="*/ 1300755 w 8114427"/>
              <a:gd name="connsiteY13" fmla="*/ 3020950 h 5376282"/>
              <a:gd name="connsiteX14" fmla="*/ 1222175 w 8114427"/>
              <a:gd name="connsiteY14" fmla="*/ 2947132 h 5376282"/>
              <a:gd name="connsiteX15" fmla="*/ 1286468 w 8114427"/>
              <a:gd name="connsiteY15" fmla="*/ 2849501 h 5376282"/>
              <a:gd name="connsiteX16" fmla="*/ 1117399 w 8114427"/>
              <a:gd name="connsiteY16" fmla="*/ 2882837 h 5376282"/>
              <a:gd name="connsiteX17" fmla="*/ 1048343 w 8114427"/>
              <a:gd name="connsiteY17" fmla="*/ 2916176 h 5376282"/>
              <a:gd name="connsiteX18" fmla="*/ 903086 w 8114427"/>
              <a:gd name="connsiteY18" fmla="*/ 2778063 h 5376282"/>
              <a:gd name="connsiteX19" fmla="*/ 845937 w 8114427"/>
              <a:gd name="connsiteY19" fmla="*/ 2687575 h 5376282"/>
              <a:gd name="connsiteX20" fmla="*/ 714968 w 8114427"/>
              <a:gd name="connsiteY20" fmla="*/ 2630426 h 5376282"/>
              <a:gd name="connsiteX21" fmla="*/ 703062 w 8114427"/>
              <a:gd name="connsiteY21" fmla="*/ 2544701 h 5376282"/>
              <a:gd name="connsiteX22" fmla="*/ 598286 w 8114427"/>
              <a:gd name="connsiteY22" fmla="*/ 2423257 h 5376282"/>
              <a:gd name="connsiteX23" fmla="*/ 476843 w 8114427"/>
              <a:gd name="connsiteY23" fmla="*/ 2287526 h 5376282"/>
              <a:gd name="connsiteX24" fmla="*/ 622100 w 8114427"/>
              <a:gd name="connsiteY24" fmla="*/ 2330388 h 5376282"/>
              <a:gd name="connsiteX25" fmla="*/ 719731 w 8114427"/>
              <a:gd name="connsiteY25" fmla="*/ 2366107 h 5376282"/>
              <a:gd name="connsiteX26" fmla="*/ 829268 w 8114427"/>
              <a:gd name="connsiteY26" fmla="*/ 2330388 h 5376282"/>
              <a:gd name="connsiteX27" fmla="*/ 933092 w 8114427"/>
              <a:gd name="connsiteY27" fmla="*/ 2462308 h 5376282"/>
              <a:gd name="connsiteX28" fmla="*/ 979286 w 8114427"/>
              <a:gd name="connsiteY28" fmla="*/ 2406588 h 5376282"/>
              <a:gd name="connsiteX29" fmla="*/ 895943 w 8114427"/>
              <a:gd name="connsiteY29" fmla="*/ 2383251 h 5376282"/>
              <a:gd name="connsiteX30" fmla="*/ 897848 w 8114427"/>
              <a:gd name="connsiteY30" fmla="*/ 2294669 h 5376282"/>
              <a:gd name="connsiteX31" fmla="*/ 953093 w 8114427"/>
              <a:gd name="connsiteY31" fmla="*/ 2040828 h 5376282"/>
              <a:gd name="connsiteX32" fmla="*/ 882262 w 8114427"/>
              <a:gd name="connsiteY32" fmla="*/ 1952938 h 5376282"/>
              <a:gd name="connsiteX33" fmla="*/ 819649 w 8114427"/>
              <a:gd name="connsiteY33" fmla="*/ 1842296 h 5376282"/>
              <a:gd name="connsiteX34" fmla="*/ 724892 w 8114427"/>
              <a:gd name="connsiteY34" fmla="*/ 1694990 h 5376282"/>
              <a:gd name="connsiteX35" fmla="*/ 582758 w 8114427"/>
              <a:gd name="connsiteY35" fmla="*/ 1570351 h 5376282"/>
              <a:gd name="connsiteX36" fmla="*/ 490044 w 8114427"/>
              <a:gd name="connsiteY36" fmla="*/ 1461969 h 5376282"/>
              <a:gd name="connsiteX37" fmla="*/ 398787 w 8114427"/>
              <a:gd name="connsiteY37" fmla="*/ 1377494 h 5376282"/>
              <a:gd name="connsiteX38" fmla="*/ 373643 w 8114427"/>
              <a:gd name="connsiteY38" fmla="*/ 1258831 h 5376282"/>
              <a:gd name="connsiteX39" fmla="*/ 379402 w 8114427"/>
              <a:gd name="connsiteY39" fmla="*/ 1151904 h 5376282"/>
              <a:gd name="connsiteX40" fmla="*/ 343327 w 8114427"/>
              <a:gd name="connsiteY40" fmla="*/ 1054238 h 5376282"/>
              <a:gd name="connsiteX41" fmla="*/ 302947 w 8114427"/>
              <a:gd name="connsiteY41" fmla="*/ 996082 h 5376282"/>
              <a:gd name="connsiteX42" fmla="*/ 307902 w 8114427"/>
              <a:gd name="connsiteY42" fmla="*/ 860731 h 5376282"/>
              <a:gd name="connsiteX43" fmla="*/ 218162 w 8114427"/>
              <a:gd name="connsiteY43" fmla="*/ 767429 h 5376282"/>
              <a:gd name="connsiteX44" fmla="*/ 238786 w 8114427"/>
              <a:gd name="connsiteY44" fmla="*/ 673694 h 5376282"/>
              <a:gd name="connsiteX45" fmla="*/ 131859 w 8114427"/>
              <a:gd name="connsiteY45" fmla="*/ 414074 h 5376282"/>
              <a:gd name="connsiteX46" fmla="*/ 179454 w 8114427"/>
              <a:gd name="connsiteY46" fmla="*/ 360503 h 5376282"/>
              <a:gd name="connsiteX47" fmla="*/ 91696 w 8114427"/>
              <a:gd name="connsiteY47" fmla="*/ 241499 h 5376282"/>
              <a:gd name="connsiteX48" fmla="*/ 44535 w 8114427"/>
              <a:gd name="connsiteY48" fmla="*/ 106364 h 5376282"/>
              <a:gd name="connsiteX49" fmla="*/ 73903 w 8114427"/>
              <a:gd name="connsiteY49" fmla="*/ 3029 h 5376282"/>
              <a:gd name="connsiteX50" fmla="*/ 914999 w 8114427"/>
              <a:gd name="connsiteY50" fmla="*/ 32694 h 5376282"/>
              <a:gd name="connsiteX51" fmla="*/ 985387 w 8114427"/>
              <a:gd name="connsiteY51" fmla="*/ 86035 h 5376282"/>
              <a:gd name="connsiteX52" fmla="*/ 1040724 w 8114427"/>
              <a:gd name="connsiteY52" fmla="*/ 212028 h 5376282"/>
              <a:gd name="connsiteX53" fmla="*/ 2217091 w 8114427"/>
              <a:gd name="connsiteY53" fmla="*/ 808490 h 5376282"/>
              <a:gd name="connsiteX54" fmla="*/ 2789562 w 8114427"/>
              <a:gd name="connsiteY54" fmla="*/ 907056 h 5376282"/>
              <a:gd name="connsiteX55" fmla="*/ 3280035 w 8114427"/>
              <a:gd name="connsiteY55" fmla="*/ 953195 h 5376282"/>
              <a:gd name="connsiteX56" fmla="*/ 3494599 w 8114427"/>
              <a:gd name="connsiteY56" fmla="*/ 977101 h 5376282"/>
              <a:gd name="connsiteX57" fmla="*/ 3506552 w 8114427"/>
              <a:gd name="connsiteY57" fmla="*/ 977101 h 5376282"/>
              <a:gd name="connsiteX58" fmla="*/ 3518505 w 8114427"/>
              <a:gd name="connsiteY58" fmla="*/ 779877 h 5376282"/>
              <a:gd name="connsiteX59" fmla="*/ 3518505 w 8114427"/>
              <a:gd name="connsiteY59" fmla="*/ 773901 h 5376282"/>
              <a:gd name="connsiteX60" fmla="*/ 3655964 w 8114427"/>
              <a:gd name="connsiteY60" fmla="*/ 773901 h 5376282"/>
              <a:gd name="connsiteX61" fmla="*/ 4205799 w 8114427"/>
              <a:gd name="connsiteY61" fmla="*/ 821713 h 5376282"/>
              <a:gd name="connsiteX62" fmla="*/ 4241658 w 8114427"/>
              <a:gd name="connsiteY62" fmla="*/ 821713 h 5376282"/>
              <a:gd name="connsiteX63" fmla="*/ 4271540 w 8114427"/>
              <a:gd name="connsiteY63" fmla="*/ 851595 h 5376282"/>
              <a:gd name="connsiteX64" fmla="*/ 4295446 w 8114427"/>
              <a:gd name="connsiteY64" fmla="*/ 905383 h 5376282"/>
              <a:gd name="connsiteX65" fmla="*/ 4301423 w 8114427"/>
              <a:gd name="connsiteY65" fmla="*/ 953195 h 5376282"/>
              <a:gd name="connsiteX66" fmla="*/ 4343258 w 8114427"/>
              <a:gd name="connsiteY66" fmla="*/ 1001007 h 5376282"/>
              <a:gd name="connsiteX67" fmla="*/ 4408999 w 8114427"/>
              <a:gd name="connsiteY67" fmla="*/ 1012960 h 5376282"/>
              <a:gd name="connsiteX68" fmla="*/ 4462787 w 8114427"/>
              <a:gd name="connsiteY68" fmla="*/ 1060772 h 5376282"/>
              <a:gd name="connsiteX69" fmla="*/ 4504623 w 8114427"/>
              <a:gd name="connsiteY69" fmla="*/ 1114560 h 5376282"/>
              <a:gd name="connsiteX70" fmla="*/ 4558411 w 8114427"/>
              <a:gd name="connsiteY70" fmla="*/ 1168348 h 5376282"/>
              <a:gd name="connsiteX71" fmla="*/ 4576340 w 8114427"/>
              <a:gd name="connsiteY71" fmla="*/ 1198230 h 5376282"/>
              <a:gd name="connsiteX72" fmla="*/ 4630129 w 8114427"/>
              <a:gd name="connsiteY72" fmla="*/ 1246042 h 5376282"/>
              <a:gd name="connsiteX73" fmla="*/ 4683917 w 8114427"/>
              <a:gd name="connsiteY73" fmla="*/ 1293854 h 5376282"/>
              <a:gd name="connsiteX74" fmla="*/ 4689893 w 8114427"/>
              <a:gd name="connsiteY74" fmla="*/ 1293854 h 5376282"/>
              <a:gd name="connsiteX75" fmla="*/ 4749658 w 8114427"/>
              <a:gd name="connsiteY75" fmla="*/ 1311783 h 5376282"/>
              <a:gd name="connsiteX76" fmla="*/ 4791493 w 8114427"/>
              <a:gd name="connsiteY76" fmla="*/ 1365572 h 5376282"/>
              <a:gd name="connsiteX77" fmla="*/ 4797470 w 8114427"/>
              <a:gd name="connsiteY77" fmla="*/ 1377524 h 5376282"/>
              <a:gd name="connsiteX78" fmla="*/ 4821376 w 8114427"/>
              <a:gd name="connsiteY78" fmla="*/ 1401430 h 5376282"/>
              <a:gd name="connsiteX79" fmla="*/ 4845281 w 8114427"/>
              <a:gd name="connsiteY79" fmla="*/ 1443266 h 5376282"/>
              <a:gd name="connsiteX80" fmla="*/ 4851258 w 8114427"/>
              <a:gd name="connsiteY80" fmla="*/ 1491077 h 5376282"/>
              <a:gd name="connsiteX81" fmla="*/ 4863211 w 8114427"/>
              <a:gd name="connsiteY81" fmla="*/ 1514983 h 5376282"/>
              <a:gd name="connsiteX82" fmla="*/ 4887117 w 8114427"/>
              <a:gd name="connsiteY82" fmla="*/ 1544866 h 5376282"/>
              <a:gd name="connsiteX83" fmla="*/ 4911023 w 8114427"/>
              <a:gd name="connsiteY83" fmla="*/ 1580724 h 5376282"/>
              <a:gd name="connsiteX84" fmla="*/ 4922976 w 8114427"/>
              <a:gd name="connsiteY84" fmla="*/ 1610607 h 5376282"/>
              <a:gd name="connsiteX85" fmla="*/ 4899070 w 8114427"/>
              <a:gd name="connsiteY85" fmla="*/ 1664395 h 5376282"/>
              <a:gd name="connsiteX86" fmla="*/ 4922976 w 8114427"/>
              <a:gd name="connsiteY86" fmla="*/ 1712207 h 5376282"/>
              <a:gd name="connsiteX87" fmla="*/ 4934929 w 8114427"/>
              <a:gd name="connsiteY87" fmla="*/ 1742089 h 5376282"/>
              <a:gd name="connsiteX88" fmla="*/ 4952858 w 8114427"/>
              <a:gd name="connsiteY88" fmla="*/ 1783924 h 5376282"/>
              <a:gd name="connsiteX89" fmla="*/ 4964811 w 8114427"/>
              <a:gd name="connsiteY89" fmla="*/ 1801854 h 5376282"/>
              <a:gd name="connsiteX90" fmla="*/ 4964811 w 8114427"/>
              <a:gd name="connsiteY90" fmla="*/ 1831736 h 5376282"/>
              <a:gd name="connsiteX91" fmla="*/ 5012623 w 8114427"/>
              <a:gd name="connsiteY91" fmla="*/ 1891501 h 5376282"/>
              <a:gd name="connsiteX92" fmla="*/ 5042505 w 8114427"/>
              <a:gd name="connsiteY92" fmla="*/ 1909430 h 5376282"/>
              <a:gd name="connsiteX93" fmla="*/ 5048481 w 8114427"/>
              <a:gd name="connsiteY93" fmla="*/ 1903454 h 5376282"/>
              <a:gd name="connsiteX94" fmla="*/ 5090317 w 8114427"/>
              <a:gd name="connsiteY94" fmla="*/ 1921383 h 5376282"/>
              <a:gd name="connsiteX95" fmla="*/ 5144105 w 8114427"/>
              <a:gd name="connsiteY95" fmla="*/ 1969195 h 5376282"/>
              <a:gd name="connsiteX96" fmla="*/ 5185940 w 8114427"/>
              <a:gd name="connsiteY96" fmla="*/ 2005054 h 5376282"/>
              <a:gd name="connsiteX97" fmla="*/ 5221799 w 8114427"/>
              <a:gd name="connsiteY97" fmla="*/ 2017007 h 5376282"/>
              <a:gd name="connsiteX98" fmla="*/ 5275587 w 8114427"/>
              <a:gd name="connsiteY98" fmla="*/ 2028960 h 5376282"/>
              <a:gd name="connsiteX99" fmla="*/ 5275587 w 8114427"/>
              <a:gd name="connsiteY99" fmla="*/ 2052866 h 5376282"/>
              <a:gd name="connsiteX100" fmla="*/ 5323399 w 8114427"/>
              <a:gd name="connsiteY100" fmla="*/ 2082748 h 5376282"/>
              <a:gd name="connsiteX101" fmla="*/ 5359258 w 8114427"/>
              <a:gd name="connsiteY101" fmla="*/ 2088724 h 5376282"/>
              <a:gd name="connsiteX102" fmla="*/ 5401093 w 8114427"/>
              <a:gd name="connsiteY102" fmla="*/ 2124583 h 5376282"/>
              <a:gd name="connsiteX103" fmla="*/ 5430976 w 8114427"/>
              <a:gd name="connsiteY103" fmla="*/ 2142513 h 5376282"/>
              <a:gd name="connsiteX104" fmla="*/ 5442929 w 8114427"/>
              <a:gd name="connsiteY104" fmla="*/ 2148489 h 5376282"/>
              <a:gd name="connsiteX105" fmla="*/ 5466834 w 8114427"/>
              <a:gd name="connsiteY105" fmla="*/ 2154466 h 5376282"/>
              <a:gd name="connsiteX106" fmla="*/ 5526599 w 8114427"/>
              <a:gd name="connsiteY106" fmla="*/ 2178372 h 5376282"/>
              <a:gd name="connsiteX107" fmla="*/ 5550505 w 8114427"/>
              <a:gd name="connsiteY107" fmla="*/ 2154466 h 5376282"/>
              <a:gd name="connsiteX108" fmla="*/ 5574411 w 8114427"/>
              <a:gd name="connsiteY108" fmla="*/ 2130560 h 5376282"/>
              <a:gd name="connsiteX109" fmla="*/ 5604293 w 8114427"/>
              <a:gd name="connsiteY109" fmla="*/ 2088724 h 5376282"/>
              <a:gd name="connsiteX110" fmla="*/ 5646129 w 8114427"/>
              <a:gd name="connsiteY110" fmla="*/ 2064819 h 5376282"/>
              <a:gd name="connsiteX111" fmla="*/ 5634176 w 8114427"/>
              <a:gd name="connsiteY111" fmla="*/ 2046889 h 5376282"/>
              <a:gd name="connsiteX112" fmla="*/ 5634176 w 8114427"/>
              <a:gd name="connsiteY112" fmla="*/ 2011030 h 5376282"/>
              <a:gd name="connsiteX113" fmla="*/ 5670034 w 8114427"/>
              <a:gd name="connsiteY113" fmla="*/ 1975172 h 5376282"/>
              <a:gd name="connsiteX114" fmla="*/ 5670034 w 8114427"/>
              <a:gd name="connsiteY114" fmla="*/ 1957242 h 5376282"/>
              <a:gd name="connsiteX115" fmla="*/ 5735776 w 8114427"/>
              <a:gd name="connsiteY115" fmla="*/ 1819783 h 5376282"/>
              <a:gd name="connsiteX116" fmla="*/ 5753705 w 8114427"/>
              <a:gd name="connsiteY116" fmla="*/ 1813807 h 5376282"/>
              <a:gd name="connsiteX117" fmla="*/ 5843352 w 8114427"/>
              <a:gd name="connsiteY117" fmla="*/ 1795877 h 5376282"/>
              <a:gd name="connsiteX118" fmla="*/ 5855305 w 8114427"/>
              <a:gd name="connsiteY118" fmla="*/ 1795877 h 5376282"/>
              <a:gd name="connsiteX119" fmla="*/ 5879210 w 8114427"/>
              <a:gd name="connsiteY119" fmla="*/ 1765996 h 5376282"/>
              <a:gd name="connsiteX120" fmla="*/ 6070456 w 8114427"/>
              <a:gd name="connsiteY120" fmla="*/ 1789901 h 5376282"/>
              <a:gd name="connsiteX121" fmla="*/ 6219869 w 8114427"/>
              <a:gd name="connsiteY121" fmla="*/ 1807830 h 5376282"/>
              <a:gd name="connsiteX122" fmla="*/ 6291586 w 8114427"/>
              <a:gd name="connsiteY122" fmla="*/ 1849666 h 5376282"/>
              <a:gd name="connsiteX123" fmla="*/ 6327444 w 8114427"/>
              <a:gd name="connsiteY123" fmla="*/ 1897477 h 5376282"/>
              <a:gd name="connsiteX124" fmla="*/ 6333421 w 8114427"/>
              <a:gd name="connsiteY124" fmla="*/ 1939313 h 5376282"/>
              <a:gd name="connsiteX125" fmla="*/ 6423067 w 8114427"/>
              <a:gd name="connsiteY125" fmla="*/ 1951266 h 5376282"/>
              <a:gd name="connsiteX126" fmla="*/ 6452950 w 8114427"/>
              <a:gd name="connsiteY126" fmla="*/ 2017007 h 5376282"/>
              <a:gd name="connsiteX127" fmla="*/ 6512713 w 8114427"/>
              <a:gd name="connsiteY127" fmla="*/ 2046889 h 5376282"/>
              <a:gd name="connsiteX128" fmla="*/ 6584431 w 8114427"/>
              <a:gd name="connsiteY128" fmla="*/ 2118606 h 5376282"/>
              <a:gd name="connsiteX129" fmla="*/ 6620289 w 8114427"/>
              <a:gd name="connsiteY129" fmla="*/ 2256065 h 5376282"/>
              <a:gd name="connsiteX130" fmla="*/ 6703960 w 8114427"/>
              <a:gd name="connsiteY130" fmla="*/ 2381572 h 5376282"/>
              <a:gd name="connsiteX131" fmla="*/ 6745795 w 8114427"/>
              <a:gd name="connsiteY131" fmla="*/ 2501101 h 5376282"/>
              <a:gd name="connsiteX132" fmla="*/ 6829465 w 8114427"/>
              <a:gd name="connsiteY132" fmla="*/ 2560866 h 5376282"/>
              <a:gd name="connsiteX133" fmla="*/ 6889229 w 8114427"/>
              <a:gd name="connsiteY133" fmla="*/ 2650512 h 5376282"/>
              <a:gd name="connsiteX134" fmla="*/ 6948993 w 8114427"/>
              <a:gd name="connsiteY134" fmla="*/ 2758089 h 5376282"/>
              <a:gd name="connsiteX135" fmla="*/ 6996805 w 8114427"/>
              <a:gd name="connsiteY135" fmla="*/ 2805900 h 5376282"/>
              <a:gd name="connsiteX136" fmla="*/ 7068521 w 8114427"/>
              <a:gd name="connsiteY136" fmla="*/ 2829806 h 5376282"/>
              <a:gd name="connsiteX137" fmla="*/ 7080473 w 8114427"/>
              <a:gd name="connsiteY137" fmla="*/ 2907501 h 5376282"/>
              <a:gd name="connsiteX138" fmla="*/ 7086450 w 8114427"/>
              <a:gd name="connsiteY138" fmla="*/ 2979218 h 5376282"/>
              <a:gd name="connsiteX139" fmla="*/ 7104378 w 8114427"/>
              <a:gd name="connsiteY139" fmla="*/ 3080819 h 5376282"/>
              <a:gd name="connsiteX140" fmla="*/ 7146214 w 8114427"/>
              <a:gd name="connsiteY140" fmla="*/ 3182419 h 5376282"/>
              <a:gd name="connsiteX141" fmla="*/ 7176095 w 8114427"/>
              <a:gd name="connsiteY141" fmla="*/ 3194372 h 5376282"/>
              <a:gd name="connsiteX142" fmla="*/ 7200002 w 8114427"/>
              <a:gd name="connsiteY142" fmla="*/ 3260112 h 5376282"/>
              <a:gd name="connsiteX143" fmla="*/ 7277694 w 8114427"/>
              <a:gd name="connsiteY143" fmla="*/ 3361711 h 5376282"/>
              <a:gd name="connsiteX144" fmla="*/ 7385271 w 8114427"/>
              <a:gd name="connsiteY144" fmla="*/ 3391593 h 5376282"/>
              <a:gd name="connsiteX145" fmla="*/ 7451012 w 8114427"/>
              <a:gd name="connsiteY145" fmla="*/ 3445381 h 5376282"/>
              <a:gd name="connsiteX146" fmla="*/ 7558588 w 8114427"/>
              <a:gd name="connsiteY146" fmla="*/ 3451357 h 5376282"/>
              <a:gd name="connsiteX147" fmla="*/ 7630305 w 8114427"/>
              <a:gd name="connsiteY147" fmla="*/ 3517097 h 5376282"/>
              <a:gd name="connsiteX148" fmla="*/ 7702023 w 8114427"/>
              <a:gd name="connsiteY148" fmla="*/ 3546980 h 5376282"/>
              <a:gd name="connsiteX149" fmla="*/ 7857410 w 8114427"/>
              <a:gd name="connsiteY149" fmla="*/ 3535026 h 5376282"/>
              <a:gd name="connsiteX150" fmla="*/ 7970962 w 8114427"/>
              <a:gd name="connsiteY150" fmla="*/ 3588814 h 5376282"/>
              <a:gd name="connsiteX151" fmla="*/ 8012796 w 8114427"/>
              <a:gd name="connsiteY151" fmla="*/ 3612720 h 5376282"/>
              <a:gd name="connsiteX152" fmla="*/ 8090490 w 8114427"/>
              <a:gd name="connsiteY152" fmla="*/ 3564909 h 5376282"/>
              <a:gd name="connsiteX153" fmla="*/ 8108418 w 8114427"/>
              <a:gd name="connsiteY153" fmla="*/ 3558932 h 5376282"/>
              <a:gd name="connsiteX154" fmla="*/ 8114394 w 8114427"/>
              <a:gd name="connsiteY154" fmla="*/ 3720296 h 5376282"/>
              <a:gd name="connsiteX155" fmla="*/ 8030724 w 8114427"/>
              <a:gd name="connsiteY155" fmla="*/ 3893614 h 5376282"/>
              <a:gd name="connsiteX156" fmla="*/ 7970960 w 8114427"/>
              <a:gd name="connsiteY156" fmla="*/ 4054978 h 5376282"/>
              <a:gd name="connsiteX157" fmla="*/ 7929124 w 8114427"/>
              <a:gd name="connsiteY157" fmla="*/ 4365754 h 5376282"/>
              <a:gd name="connsiteX158" fmla="*/ 7911195 w 8114427"/>
              <a:gd name="connsiteY158" fmla="*/ 4568954 h 5376282"/>
              <a:gd name="connsiteX159" fmla="*/ 7917171 w 8114427"/>
              <a:gd name="connsiteY159" fmla="*/ 4736295 h 5376282"/>
              <a:gd name="connsiteX160" fmla="*/ 7917171 w 8114427"/>
              <a:gd name="connsiteY160" fmla="*/ 4867777 h 5376282"/>
              <a:gd name="connsiteX161" fmla="*/ 7929124 w 8114427"/>
              <a:gd name="connsiteY161" fmla="*/ 5029141 h 5376282"/>
              <a:gd name="connsiteX162" fmla="*/ 7893266 w 8114427"/>
              <a:gd name="connsiteY162" fmla="*/ 5166599 h 5376282"/>
              <a:gd name="connsiteX163" fmla="*/ 7905219 w 8114427"/>
              <a:gd name="connsiteY163" fmla="*/ 5280152 h 5376282"/>
              <a:gd name="connsiteX164" fmla="*/ 7935101 w 8114427"/>
              <a:gd name="connsiteY164" fmla="*/ 5369799 h 5376282"/>
              <a:gd name="connsiteX165" fmla="*/ 7911195 w 8114427"/>
              <a:gd name="connsiteY165" fmla="*/ 5369798 h 5376282"/>
              <a:gd name="connsiteX166" fmla="*/ 7815571 w 8114427"/>
              <a:gd name="connsiteY166" fmla="*/ 5327962 h 5376282"/>
              <a:gd name="connsiteX167" fmla="*/ 7725924 w 8114427"/>
              <a:gd name="connsiteY167" fmla="*/ 5286127 h 5376282"/>
              <a:gd name="connsiteX168" fmla="*/ 7678113 w 8114427"/>
              <a:gd name="connsiteY168" fmla="*/ 5292104 h 5376282"/>
              <a:gd name="connsiteX169" fmla="*/ 7546631 w 8114427"/>
              <a:gd name="connsiteY169" fmla="*/ 5298081 h 5376282"/>
              <a:gd name="connsiteX170" fmla="*/ 7474913 w 8114427"/>
              <a:gd name="connsiteY170" fmla="*/ 5310034 h 5376282"/>
              <a:gd name="connsiteX171" fmla="*/ 7445031 w 8114427"/>
              <a:gd name="connsiteY171" fmla="*/ 5339916 h 5376282"/>
              <a:gd name="connsiteX172" fmla="*/ 7259760 w 8114427"/>
              <a:gd name="connsiteY172" fmla="*/ 5298080 h 5376282"/>
              <a:gd name="connsiteX173" fmla="*/ 7214129 w 8114427"/>
              <a:gd name="connsiteY173" fmla="*/ 5192855 h 5376282"/>
              <a:gd name="connsiteX174" fmla="*/ 7179460 w 8114427"/>
              <a:gd name="connsiteY174" fmla="*/ 5214524 h 5376282"/>
              <a:gd name="connsiteX175" fmla="*/ 7144791 w 8114427"/>
              <a:gd name="connsiteY175" fmla="*/ 5179854 h 5376282"/>
              <a:gd name="connsiteX176" fmla="*/ 7127456 w 8114427"/>
              <a:gd name="connsiteY176" fmla="*/ 5218856 h 5376282"/>
              <a:gd name="connsiteX177" fmla="*/ 6915107 w 8114427"/>
              <a:gd name="connsiteY177" fmla="*/ 5145184 h 5376282"/>
              <a:gd name="connsiteX178" fmla="*/ 6893439 w 8114427"/>
              <a:gd name="connsiteY178" fmla="*/ 5097514 h 5376282"/>
              <a:gd name="connsiteX179" fmla="*/ 6941109 w 8114427"/>
              <a:gd name="connsiteY179" fmla="*/ 5054178 h 5376282"/>
              <a:gd name="connsiteX180" fmla="*/ 6906440 w 8114427"/>
              <a:gd name="connsiteY180" fmla="*/ 4976172 h 5376282"/>
              <a:gd name="connsiteX181" fmla="*/ 6863104 w 8114427"/>
              <a:gd name="connsiteY181" fmla="*/ 4980506 h 5376282"/>
              <a:gd name="connsiteX182" fmla="*/ 6880438 w 8114427"/>
              <a:gd name="connsiteY182" fmla="*/ 4928502 h 5376282"/>
              <a:gd name="connsiteX183" fmla="*/ 6780764 w 8114427"/>
              <a:gd name="connsiteY183" fmla="*/ 4928502 h 5376282"/>
              <a:gd name="connsiteX184" fmla="*/ 6750429 w 8114427"/>
              <a:gd name="connsiteY184" fmla="*/ 4958837 h 5376282"/>
              <a:gd name="connsiteX185" fmla="*/ 6715759 w 8114427"/>
              <a:gd name="connsiteY185" fmla="*/ 4950170 h 5376282"/>
              <a:gd name="connsiteX186" fmla="*/ 6702758 w 8114427"/>
              <a:gd name="connsiteY186" fmla="*/ 4915501 h 5376282"/>
              <a:gd name="connsiteX187" fmla="*/ 6698424 w 8114427"/>
              <a:gd name="connsiteY187" fmla="*/ 4824495 h 5376282"/>
              <a:gd name="connsiteX188" fmla="*/ 6681090 w 8114427"/>
              <a:gd name="connsiteY188" fmla="*/ 4729155 h 5376282"/>
              <a:gd name="connsiteX189" fmla="*/ 6685423 w 8114427"/>
              <a:gd name="connsiteY189" fmla="*/ 4659816 h 5376282"/>
              <a:gd name="connsiteX190" fmla="*/ 6620418 w 8114427"/>
              <a:gd name="connsiteY190" fmla="*/ 4573142 h 5376282"/>
              <a:gd name="connsiteX191" fmla="*/ 6624753 w 8114427"/>
              <a:gd name="connsiteY191" fmla="*/ 4425798 h 5376282"/>
              <a:gd name="connsiteX192" fmla="*/ 6529412 w 8114427"/>
              <a:gd name="connsiteY192" fmla="*/ 4304457 h 5376282"/>
              <a:gd name="connsiteX193" fmla="*/ 6494743 w 8114427"/>
              <a:gd name="connsiteY193" fmla="*/ 4261120 h 5376282"/>
              <a:gd name="connsiteX194" fmla="*/ 6438406 w 8114427"/>
              <a:gd name="connsiteY194" fmla="*/ 4274121 h 5376282"/>
              <a:gd name="connsiteX195" fmla="*/ 6395069 w 8114427"/>
              <a:gd name="connsiteY195" fmla="*/ 4252453 h 5376282"/>
              <a:gd name="connsiteX196" fmla="*/ 6356067 w 8114427"/>
              <a:gd name="connsiteY196" fmla="*/ 4174447 h 5376282"/>
              <a:gd name="connsiteX197" fmla="*/ 6299729 w 8114427"/>
              <a:gd name="connsiteY197" fmla="*/ 4183114 h 5376282"/>
              <a:gd name="connsiteX198" fmla="*/ 6243391 w 8114427"/>
              <a:gd name="connsiteY198" fmla="*/ 4204783 h 5376282"/>
              <a:gd name="connsiteX199" fmla="*/ 6165385 w 8114427"/>
              <a:gd name="connsiteY199" fmla="*/ 4209116 h 5376282"/>
              <a:gd name="connsiteX200" fmla="*/ 6161052 w 8114427"/>
              <a:gd name="connsiteY200" fmla="*/ 4174447 h 5376282"/>
              <a:gd name="connsiteX201" fmla="*/ 6182721 w 8114427"/>
              <a:gd name="connsiteY201" fmla="*/ 4165779 h 5376282"/>
              <a:gd name="connsiteX202" fmla="*/ 6139384 w 8114427"/>
              <a:gd name="connsiteY202" fmla="*/ 4126776 h 5376282"/>
              <a:gd name="connsiteX203" fmla="*/ 6100381 w 8114427"/>
              <a:gd name="connsiteY203" fmla="*/ 4113776 h 5376282"/>
              <a:gd name="connsiteX204" fmla="*/ 6018041 w 8114427"/>
              <a:gd name="connsiteY204" fmla="*/ 4035770 h 5376282"/>
              <a:gd name="connsiteX205" fmla="*/ 5840362 w 8114427"/>
              <a:gd name="connsiteY205" fmla="*/ 4014102 h 5376282"/>
              <a:gd name="connsiteX206" fmla="*/ 5788357 w 8114427"/>
              <a:gd name="connsiteY206" fmla="*/ 4027103 h 5376282"/>
              <a:gd name="connsiteX207" fmla="*/ 5736354 w 8114427"/>
              <a:gd name="connsiteY207" fmla="*/ 4035771 h 5376282"/>
              <a:gd name="connsiteX208" fmla="*/ 5745022 w 8114427"/>
              <a:gd name="connsiteY208" fmla="*/ 4079107 h 5376282"/>
              <a:gd name="connsiteX209" fmla="*/ 5801360 w 8114427"/>
              <a:gd name="connsiteY209" fmla="*/ 4157112 h 5376282"/>
              <a:gd name="connsiteX210" fmla="*/ 5801359 w 8114427"/>
              <a:gd name="connsiteY210" fmla="*/ 4339126 h 5376282"/>
              <a:gd name="connsiteX211" fmla="*/ 5675683 w 8114427"/>
              <a:gd name="connsiteY211" fmla="*/ 4365128 h 5376282"/>
              <a:gd name="connsiteX212" fmla="*/ 5558675 w 8114427"/>
              <a:gd name="connsiteY212" fmla="*/ 4352126 h 5376282"/>
              <a:gd name="connsiteX213" fmla="*/ 5467668 w 8114427"/>
              <a:gd name="connsiteY213" fmla="*/ 4330458 h 5376282"/>
              <a:gd name="connsiteX214" fmla="*/ 5406997 w 8114427"/>
              <a:gd name="connsiteY214" fmla="*/ 4352127 h 5376282"/>
              <a:gd name="connsiteX215" fmla="*/ 5359327 w 8114427"/>
              <a:gd name="connsiteY215" fmla="*/ 4399797 h 5376282"/>
              <a:gd name="connsiteX216" fmla="*/ 5298656 w 8114427"/>
              <a:gd name="connsiteY216" fmla="*/ 4443134 h 5376282"/>
              <a:gd name="connsiteX217" fmla="*/ 5272654 w 8114427"/>
              <a:gd name="connsiteY217" fmla="*/ 4486469 h 5376282"/>
              <a:gd name="connsiteX218" fmla="*/ 5198982 w 8114427"/>
              <a:gd name="connsiteY218" fmla="*/ 4521139 h 5376282"/>
              <a:gd name="connsiteX219" fmla="*/ 5203315 w 8114427"/>
              <a:gd name="connsiteY219" fmla="*/ 4577477 h 5376282"/>
              <a:gd name="connsiteX220" fmla="*/ 5185981 w 8114427"/>
              <a:gd name="connsiteY220" fmla="*/ 4616479 h 5376282"/>
              <a:gd name="connsiteX221" fmla="*/ 5190315 w 8114427"/>
              <a:gd name="connsiteY221" fmla="*/ 4677150 h 5376282"/>
              <a:gd name="connsiteX222" fmla="*/ 5216316 w 8114427"/>
              <a:gd name="connsiteY222" fmla="*/ 4737821 h 5376282"/>
              <a:gd name="connsiteX223" fmla="*/ 5164312 w 8114427"/>
              <a:gd name="connsiteY223" fmla="*/ 4733488 h 5376282"/>
              <a:gd name="connsiteX224" fmla="*/ 5138311 w 8114427"/>
              <a:gd name="connsiteY224" fmla="*/ 4776824 h 5376282"/>
              <a:gd name="connsiteX225" fmla="*/ 5073306 w 8114427"/>
              <a:gd name="connsiteY225" fmla="*/ 4824494 h 5376282"/>
              <a:gd name="connsiteX226" fmla="*/ 5073306 w 8114427"/>
              <a:gd name="connsiteY226" fmla="*/ 4941503 h 5376282"/>
              <a:gd name="connsiteX227" fmla="*/ 5042970 w 8114427"/>
              <a:gd name="connsiteY227" fmla="*/ 4971838 h 5376282"/>
              <a:gd name="connsiteX228" fmla="*/ 5016969 w 8114427"/>
              <a:gd name="connsiteY228" fmla="*/ 5231857 h 5376282"/>
              <a:gd name="connsiteX229" fmla="*/ 4973633 w 8114427"/>
              <a:gd name="connsiteY229" fmla="*/ 5366201 h 5376282"/>
              <a:gd name="connsiteX230" fmla="*/ 4947631 w 8114427"/>
              <a:gd name="connsiteY230" fmla="*/ 5309863 h 5376282"/>
              <a:gd name="connsiteX231" fmla="*/ 4886959 w 8114427"/>
              <a:gd name="connsiteY231" fmla="*/ 5318530 h 5376282"/>
              <a:gd name="connsiteX232" fmla="*/ 4808953 w 8114427"/>
              <a:gd name="connsiteY232" fmla="*/ 5288195 h 5376282"/>
              <a:gd name="connsiteX233" fmla="*/ 4813287 w 8114427"/>
              <a:gd name="connsiteY233" fmla="*/ 5223190 h 5376282"/>
              <a:gd name="connsiteX234" fmla="*/ 4765617 w 8114427"/>
              <a:gd name="connsiteY234" fmla="*/ 5205855 h 5376282"/>
              <a:gd name="connsiteX235" fmla="*/ 4665944 w 8114427"/>
              <a:gd name="connsiteY235" fmla="*/ 5249192 h 5376282"/>
              <a:gd name="connsiteX236" fmla="*/ 4657276 w 8114427"/>
              <a:gd name="connsiteY236" fmla="*/ 5197189 h 5376282"/>
              <a:gd name="connsiteX237" fmla="*/ 4700612 w 8114427"/>
              <a:gd name="connsiteY237" fmla="*/ 5136518 h 5376282"/>
              <a:gd name="connsiteX238" fmla="*/ 4665943 w 8114427"/>
              <a:gd name="connsiteY238" fmla="*/ 5062846 h 5376282"/>
              <a:gd name="connsiteX239" fmla="*/ 4587937 w 8114427"/>
              <a:gd name="connsiteY239" fmla="*/ 5015175 h 5376282"/>
              <a:gd name="connsiteX240" fmla="*/ 4488263 w 8114427"/>
              <a:gd name="connsiteY240" fmla="*/ 5006508 h 5376282"/>
              <a:gd name="connsiteX241" fmla="*/ 4457927 w 8114427"/>
              <a:gd name="connsiteY241" fmla="*/ 5015175 h 5376282"/>
              <a:gd name="connsiteX242" fmla="*/ 4462261 w 8114427"/>
              <a:gd name="connsiteY242" fmla="*/ 5067178 h 5376282"/>
              <a:gd name="connsiteX243" fmla="*/ 4388589 w 8114427"/>
              <a:gd name="connsiteY243" fmla="*/ 5114849 h 5376282"/>
              <a:gd name="connsiteX244" fmla="*/ 4462261 w 8114427"/>
              <a:gd name="connsiteY244" fmla="*/ 5266528 h 5376282"/>
              <a:gd name="connsiteX245" fmla="*/ 4405924 w 8114427"/>
              <a:gd name="connsiteY245" fmla="*/ 5266528 h 5376282"/>
              <a:gd name="connsiteX246" fmla="*/ 4384256 w 8114427"/>
              <a:gd name="connsiteY246" fmla="*/ 5262193 h 5376282"/>
              <a:gd name="connsiteX247" fmla="*/ 4349588 w 8114427"/>
              <a:gd name="connsiteY247" fmla="*/ 5262193 h 5376282"/>
              <a:gd name="connsiteX248" fmla="*/ 4340919 w 8114427"/>
              <a:gd name="connsiteY248" fmla="*/ 5270860 h 5376282"/>
              <a:gd name="connsiteX249" fmla="*/ 4210910 w 8114427"/>
              <a:gd name="connsiteY249" fmla="*/ 5097514 h 5376282"/>
              <a:gd name="connsiteX250" fmla="*/ 4059232 w 8114427"/>
              <a:gd name="connsiteY250" fmla="*/ 4915502 h 5376282"/>
              <a:gd name="connsiteX251" fmla="*/ 4033230 w 8114427"/>
              <a:gd name="connsiteY251" fmla="*/ 4919835 h 5376282"/>
              <a:gd name="connsiteX252" fmla="*/ 3985560 w 8114427"/>
              <a:gd name="connsiteY252" fmla="*/ 4798492 h 5376282"/>
              <a:gd name="connsiteX253" fmla="*/ 3881553 w 8114427"/>
              <a:gd name="connsiteY253" fmla="*/ 4690151 h 5376282"/>
              <a:gd name="connsiteX254" fmla="*/ 3838216 w 8114427"/>
              <a:gd name="connsiteY254" fmla="*/ 4586143 h 5376282"/>
              <a:gd name="connsiteX255" fmla="*/ 3755877 w 8114427"/>
              <a:gd name="connsiteY255" fmla="*/ 4490803 h 5376282"/>
              <a:gd name="connsiteX256" fmla="*/ 3569530 w 8114427"/>
              <a:gd name="connsiteY256" fmla="*/ 4334792 h 5376282"/>
              <a:gd name="connsiteX257" fmla="*/ 3465522 w 8114427"/>
              <a:gd name="connsiteY257" fmla="*/ 4243785 h 5376282"/>
              <a:gd name="connsiteX258" fmla="*/ 3391850 w 8114427"/>
              <a:gd name="connsiteY258" fmla="*/ 4161446 h 5376282"/>
              <a:gd name="connsiteX259" fmla="*/ 3365848 w 8114427"/>
              <a:gd name="connsiteY259" fmla="*/ 4096441 h 5376282"/>
              <a:gd name="connsiteX260" fmla="*/ 3296510 w 8114427"/>
              <a:gd name="connsiteY260" fmla="*/ 4035770 h 5376282"/>
              <a:gd name="connsiteX261" fmla="*/ 3279175 w 8114427"/>
              <a:gd name="connsiteY261" fmla="*/ 3966432 h 5376282"/>
              <a:gd name="connsiteX262" fmla="*/ 3248839 w 8114427"/>
              <a:gd name="connsiteY262" fmla="*/ 3936096 h 5376282"/>
              <a:gd name="connsiteX263" fmla="*/ 3240172 w 8114427"/>
              <a:gd name="connsiteY263" fmla="*/ 3905760 h 5376282"/>
              <a:gd name="connsiteX264" fmla="*/ 3114497 w 8114427"/>
              <a:gd name="connsiteY264" fmla="*/ 3797419 h 5376282"/>
              <a:gd name="connsiteX265" fmla="*/ 2980153 w 8114427"/>
              <a:gd name="connsiteY265" fmla="*/ 3758416 h 5376282"/>
              <a:gd name="connsiteX266" fmla="*/ 2923815 w 8114427"/>
              <a:gd name="connsiteY266" fmla="*/ 3697746 h 5376282"/>
              <a:gd name="connsiteX267" fmla="*/ 2867480 w 8114427"/>
              <a:gd name="connsiteY267" fmla="*/ 3650075 h 5376282"/>
              <a:gd name="connsiteX268" fmla="*/ 2806810 w 8114427"/>
              <a:gd name="connsiteY268" fmla="*/ 3637074 h 5376282"/>
              <a:gd name="connsiteX269" fmla="*/ 2798142 w 8114427"/>
              <a:gd name="connsiteY269" fmla="*/ 3524399 h 5376282"/>
              <a:gd name="connsiteX270" fmla="*/ 2798143 w 8114427"/>
              <a:gd name="connsiteY270" fmla="*/ 3463728 h 5376282"/>
              <a:gd name="connsiteX271" fmla="*/ 2884816 w 8114427"/>
              <a:gd name="connsiteY271" fmla="*/ 3351053 h 5376282"/>
              <a:gd name="connsiteX272" fmla="*/ 2880504 w 8114427"/>
              <a:gd name="connsiteY272" fmla="*/ 3250100 h 5376282"/>
              <a:gd name="connsiteX273" fmla="*/ 2810649 w 8114427"/>
              <a:gd name="connsiteY273" fmla="*/ 3120674 h 5376282"/>
              <a:gd name="connsiteX274" fmla="*/ 2719113 w 8114427"/>
              <a:gd name="connsiteY274" fmla="*/ 3110284 h 5376282"/>
              <a:gd name="connsiteX275" fmla="*/ 2659973 w 8114427"/>
              <a:gd name="connsiteY275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2674737 w 8114427"/>
              <a:gd name="connsiteY3" fmla="*/ 4783075 h 5376282"/>
              <a:gd name="connsiteX4" fmla="*/ 2419943 w 8114427"/>
              <a:gd name="connsiteY4" fmla="*/ 4933094 h 5376282"/>
              <a:gd name="connsiteX5" fmla="*/ 2329455 w 8114427"/>
              <a:gd name="connsiteY5" fmla="*/ 4642582 h 5376282"/>
              <a:gd name="connsiteX6" fmla="*/ 2053231 w 8114427"/>
              <a:gd name="connsiteY6" fmla="*/ 4342544 h 5376282"/>
              <a:gd name="connsiteX7" fmla="*/ 1888925 w 8114427"/>
              <a:gd name="connsiteY7" fmla="*/ 4209194 h 5376282"/>
              <a:gd name="connsiteX8" fmla="*/ 1779387 w 8114427"/>
              <a:gd name="connsiteY8" fmla="*/ 4059175 h 5376282"/>
              <a:gd name="connsiteX9" fmla="*/ 1703188 w 8114427"/>
              <a:gd name="connsiteY9" fmla="*/ 4056794 h 5376282"/>
              <a:gd name="connsiteX10" fmla="*/ 1646037 w 8114427"/>
              <a:gd name="connsiteY10" fmla="*/ 3937731 h 5376282"/>
              <a:gd name="connsiteX11" fmla="*/ 1524594 w 8114427"/>
              <a:gd name="connsiteY11" fmla="*/ 3906776 h 5376282"/>
              <a:gd name="connsiteX12" fmla="*/ 1450773 w 8114427"/>
              <a:gd name="connsiteY12" fmla="*/ 3161445 h 5376282"/>
              <a:gd name="connsiteX13" fmla="*/ 1300755 w 8114427"/>
              <a:gd name="connsiteY13" fmla="*/ 3020950 h 5376282"/>
              <a:gd name="connsiteX14" fmla="*/ 1222175 w 8114427"/>
              <a:gd name="connsiteY14" fmla="*/ 2947132 h 5376282"/>
              <a:gd name="connsiteX15" fmla="*/ 1286468 w 8114427"/>
              <a:gd name="connsiteY15" fmla="*/ 2849501 h 5376282"/>
              <a:gd name="connsiteX16" fmla="*/ 1117399 w 8114427"/>
              <a:gd name="connsiteY16" fmla="*/ 2882837 h 5376282"/>
              <a:gd name="connsiteX17" fmla="*/ 1048343 w 8114427"/>
              <a:gd name="connsiteY17" fmla="*/ 2916176 h 5376282"/>
              <a:gd name="connsiteX18" fmla="*/ 903086 w 8114427"/>
              <a:gd name="connsiteY18" fmla="*/ 2778063 h 5376282"/>
              <a:gd name="connsiteX19" fmla="*/ 845937 w 8114427"/>
              <a:gd name="connsiteY19" fmla="*/ 2687575 h 5376282"/>
              <a:gd name="connsiteX20" fmla="*/ 714968 w 8114427"/>
              <a:gd name="connsiteY20" fmla="*/ 2630426 h 5376282"/>
              <a:gd name="connsiteX21" fmla="*/ 703062 w 8114427"/>
              <a:gd name="connsiteY21" fmla="*/ 2544701 h 5376282"/>
              <a:gd name="connsiteX22" fmla="*/ 598286 w 8114427"/>
              <a:gd name="connsiteY22" fmla="*/ 2423257 h 5376282"/>
              <a:gd name="connsiteX23" fmla="*/ 476843 w 8114427"/>
              <a:gd name="connsiteY23" fmla="*/ 2287526 h 5376282"/>
              <a:gd name="connsiteX24" fmla="*/ 622100 w 8114427"/>
              <a:gd name="connsiteY24" fmla="*/ 2330388 h 5376282"/>
              <a:gd name="connsiteX25" fmla="*/ 719731 w 8114427"/>
              <a:gd name="connsiteY25" fmla="*/ 2366107 h 5376282"/>
              <a:gd name="connsiteX26" fmla="*/ 829268 w 8114427"/>
              <a:gd name="connsiteY26" fmla="*/ 2330388 h 5376282"/>
              <a:gd name="connsiteX27" fmla="*/ 933092 w 8114427"/>
              <a:gd name="connsiteY27" fmla="*/ 2462308 h 5376282"/>
              <a:gd name="connsiteX28" fmla="*/ 979286 w 8114427"/>
              <a:gd name="connsiteY28" fmla="*/ 2406588 h 5376282"/>
              <a:gd name="connsiteX29" fmla="*/ 895943 w 8114427"/>
              <a:gd name="connsiteY29" fmla="*/ 2383251 h 5376282"/>
              <a:gd name="connsiteX30" fmla="*/ 897848 w 8114427"/>
              <a:gd name="connsiteY30" fmla="*/ 2294669 h 5376282"/>
              <a:gd name="connsiteX31" fmla="*/ 953093 w 8114427"/>
              <a:gd name="connsiteY31" fmla="*/ 2040828 h 5376282"/>
              <a:gd name="connsiteX32" fmla="*/ 882262 w 8114427"/>
              <a:gd name="connsiteY32" fmla="*/ 1952938 h 5376282"/>
              <a:gd name="connsiteX33" fmla="*/ 819649 w 8114427"/>
              <a:gd name="connsiteY33" fmla="*/ 1842296 h 5376282"/>
              <a:gd name="connsiteX34" fmla="*/ 724892 w 8114427"/>
              <a:gd name="connsiteY34" fmla="*/ 1694990 h 5376282"/>
              <a:gd name="connsiteX35" fmla="*/ 582758 w 8114427"/>
              <a:gd name="connsiteY35" fmla="*/ 1570351 h 5376282"/>
              <a:gd name="connsiteX36" fmla="*/ 490044 w 8114427"/>
              <a:gd name="connsiteY36" fmla="*/ 1461969 h 5376282"/>
              <a:gd name="connsiteX37" fmla="*/ 398787 w 8114427"/>
              <a:gd name="connsiteY37" fmla="*/ 1377494 h 5376282"/>
              <a:gd name="connsiteX38" fmla="*/ 373643 w 8114427"/>
              <a:gd name="connsiteY38" fmla="*/ 1258831 h 5376282"/>
              <a:gd name="connsiteX39" fmla="*/ 379402 w 8114427"/>
              <a:gd name="connsiteY39" fmla="*/ 1151904 h 5376282"/>
              <a:gd name="connsiteX40" fmla="*/ 343327 w 8114427"/>
              <a:gd name="connsiteY40" fmla="*/ 1054238 h 5376282"/>
              <a:gd name="connsiteX41" fmla="*/ 302947 w 8114427"/>
              <a:gd name="connsiteY41" fmla="*/ 996082 h 5376282"/>
              <a:gd name="connsiteX42" fmla="*/ 307902 w 8114427"/>
              <a:gd name="connsiteY42" fmla="*/ 860731 h 5376282"/>
              <a:gd name="connsiteX43" fmla="*/ 218162 w 8114427"/>
              <a:gd name="connsiteY43" fmla="*/ 767429 h 5376282"/>
              <a:gd name="connsiteX44" fmla="*/ 238786 w 8114427"/>
              <a:gd name="connsiteY44" fmla="*/ 673694 h 5376282"/>
              <a:gd name="connsiteX45" fmla="*/ 131859 w 8114427"/>
              <a:gd name="connsiteY45" fmla="*/ 414074 h 5376282"/>
              <a:gd name="connsiteX46" fmla="*/ 179454 w 8114427"/>
              <a:gd name="connsiteY46" fmla="*/ 360503 h 5376282"/>
              <a:gd name="connsiteX47" fmla="*/ 91696 w 8114427"/>
              <a:gd name="connsiteY47" fmla="*/ 241499 h 5376282"/>
              <a:gd name="connsiteX48" fmla="*/ 44535 w 8114427"/>
              <a:gd name="connsiteY48" fmla="*/ 106364 h 5376282"/>
              <a:gd name="connsiteX49" fmla="*/ 73903 w 8114427"/>
              <a:gd name="connsiteY49" fmla="*/ 3029 h 5376282"/>
              <a:gd name="connsiteX50" fmla="*/ 914999 w 8114427"/>
              <a:gd name="connsiteY50" fmla="*/ 32694 h 5376282"/>
              <a:gd name="connsiteX51" fmla="*/ 985387 w 8114427"/>
              <a:gd name="connsiteY51" fmla="*/ 86035 h 5376282"/>
              <a:gd name="connsiteX52" fmla="*/ 1040724 w 8114427"/>
              <a:gd name="connsiteY52" fmla="*/ 212028 h 5376282"/>
              <a:gd name="connsiteX53" fmla="*/ 2217091 w 8114427"/>
              <a:gd name="connsiteY53" fmla="*/ 808490 h 5376282"/>
              <a:gd name="connsiteX54" fmla="*/ 2789562 w 8114427"/>
              <a:gd name="connsiteY54" fmla="*/ 907056 h 5376282"/>
              <a:gd name="connsiteX55" fmla="*/ 3280035 w 8114427"/>
              <a:gd name="connsiteY55" fmla="*/ 953195 h 5376282"/>
              <a:gd name="connsiteX56" fmla="*/ 3494599 w 8114427"/>
              <a:gd name="connsiteY56" fmla="*/ 977101 h 5376282"/>
              <a:gd name="connsiteX57" fmla="*/ 3506552 w 8114427"/>
              <a:gd name="connsiteY57" fmla="*/ 977101 h 5376282"/>
              <a:gd name="connsiteX58" fmla="*/ 3518505 w 8114427"/>
              <a:gd name="connsiteY58" fmla="*/ 779877 h 5376282"/>
              <a:gd name="connsiteX59" fmla="*/ 3518505 w 8114427"/>
              <a:gd name="connsiteY59" fmla="*/ 773901 h 5376282"/>
              <a:gd name="connsiteX60" fmla="*/ 3655964 w 8114427"/>
              <a:gd name="connsiteY60" fmla="*/ 773901 h 5376282"/>
              <a:gd name="connsiteX61" fmla="*/ 4205799 w 8114427"/>
              <a:gd name="connsiteY61" fmla="*/ 821713 h 5376282"/>
              <a:gd name="connsiteX62" fmla="*/ 4241658 w 8114427"/>
              <a:gd name="connsiteY62" fmla="*/ 821713 h 5376282"/>
              <a:gd name="connsiteX63" fmla="*/ 4271540 w 8114427"/>
              <a:gd name="connsiteY63" fmla="*/ 851595 h 5376282"/>
              <a:gd name="connsiteX64" fmla="*/ 4295446 w 8114427"/>
              <a:gd name="connsiteY64" fmla="*/ 905383 h 5376282"/>
              <a:gd name="connsiteX65" fmla="*/ 4301423 w 8114427"/>
              <a:gd name="connsiteY65" fmla="*/ 953195 h 5376282"/>
              <a:gd name="connsiteX66" fmla="*/ 4343258 w 8114427"/>
              <a:gd name="connsiteY66" fmla="*/ 1001007 h 5376282"/>
              <a:gd name="connsiteX67" fmla="*/ 4408999 w 8114427"/>
              <a:gd name="connsiteY67" fmla="*/ 1012960 h 5376282"/>
              <a:gd name="connsiteX68" fmla="*/ 4462787 w 8114427"/>
              <a:gd name="connsiteY68" fmla="*/ 1060772 h 5376282"/>
              <a:gd name="connsiteX69" fmla="*/ 4504623 w 8114427"/>
              <a:gd name="connsiteY69" fmla="*/ 1114560 h 5376282"/>
              <a:gd name="connsiteX70" fmla="*/ 4558411 w 8114427"/>
              <a:gd name="connsiteY70" fmla="*/ 1168348 h 5376282"/>
              <a:gd name="connsiteX71" fmla="*/ 4576340 w 8114427"/>
              <a:gd name="connsiteY71" fmla="*/ 1198230 h 5376282"/>
              <a:gd name="connsiteX72" fmla="*/ 4630129 w 8114427"/>
              <a:gd name="connsiteY72" fmla="*/ 1246042 h 5376282"/>
              <a:gd name="connsiteX73" fmla="*/ 4683917 w 8114427"/>
              <a:gd name="connsiteY73" fmla="*/ 1293854 h 5376282"/>
              <a:gd name="connsiteX74" fmla="*/ 4689893 w 8114427"/>
              <a:gd name="connsiteY74" fmla="*/ 1293854 h 5376282"/>
              <a:gd name="connsiteX75" fmla="*/ 4749658 w 8114427"/>
              <a:gd name="connsiteY75" fmla="*/ 1311783 h 5376282"/>
              <a:gd name="connsiteX76" fmla="*/ 4791493 w 8114427"/>
              <a:gd name="connsiteY76" fmla="*/ 1365572 h 5376282"/>
              <a:gd name="connsiteX77" fmla="*/ 4797470 w 8114427"/>
              <a:gd name="connsiteY77" fmla="*/ 1377524 h 5376282"/>
              <a:gd name="connsiteX78" fmla="*/ 4821376 w 8114427"/>
              <a:gd name="connsiteY78" fmla="*/ 1401430 h 5376282"/>
              <a:gd name="connsiteX79" fmla="*/ 4845281 w 8114427"/>
              <a:gd name="connsiteY79" fmla="*/ 1443266 h 5376282"/>
              <a:gd name="connsiteX80" fmla="*/ 4851258 w 8114427"/>
              <a:gd name="connsiteY80" fmla="*/ 1491077 h 5376282"/>
              <a:gd name="connsiteX81" fmla="*/ 4863211 w 8114427"/>
              <a:gd name="connsiteY81" fmla="*/ 1514983 h 5376282"/>
              <a:gd name="connsiteX82" fmla="*/ 4887117 w 8114427"/>
              <a:gd name="connsiteY82" fmla="*/ 1544866 h 5376282"/>
              <a:gd name="connsiteX83" fmla="*/ 4911023 w 8114427"/>
              <a:gd name="connsiteY83" fmla="*/ 1580724 h 5376282"/>
              <a:gd name="connsiteX84" fmla="*/ 4922976 w 8114427"/>
              <a:gd name="connsiteY84" fmla="*/ 1610607 h 5376282"/>
              <a:gd name="connsiteX85" fmla="*/ 4899070 w 8114427"/>
              <a:gd name="connsiteY85" fmla="*/ 1664395 h 5376282"/>
              <a:gd name="connsiteX86" fmla="*/ 4922976 w 8114427"/>
              <a:gd name="connsiteY86" fmla="*/ 1712207 h 5376282"/>
              <a:gd name="connsiteX87" fmla="*/ 4934929 w 8114427"/>
              <a:gd name="connsiteY87" fmla="*/ 1742089 h 5376282"/>
              <a:gd name="connsiteX88" fmla="*/ 4952858 w 8114427"/>
              <a:gd name="connsiteY88" fmla="*/ 1783924 h 5376282"/>
              <a:gd name="connsiteX89" fmla="*/ 4964811 w 8114427"/>
              <a:gd name="connsiteY89" fmla="*/ 1801854 h 5376282"/>
              <a:gd name="connsiteX90" fmla="*/ 4964811 w 8114427"/>
              <a:gd name="connsiteY90" fmla="*/ 1831736 h 5376282"/>
              <a:gd name="connsiteX91" fmla="*/ 5012623 w 8114427"/>
              <a:gd name="connsiteY91" fmla="*/ 1891501 h 5376282"/>
              <a:gd name="connsiteX92" fmla="*/ 5042505 w 8114427"/>
              <a:gd name="connsiteY92" fmla="*/ 1909430 h 5376282"/>
              <a:gd name="connsiteX93" fmla="*/ 5048481 w 8114427"/>
              <a:gd name="connsiteY93" fmla="*/ 1903454 h 5376282"/>
              <a:gd name="connsiteX94" fmla="*/ 5090317 w 8114427"/>
              <a:gd name="connsiteY94" fmla="*/ 1921383 h 5376282"/>
              <a:gd name="connsiteX95" fmla="*/ 5144105 w 8114427"/>
              <a:gd name="connsiteY95" fmla="*/ 1969195 h 5376282"/>
              <a:gd name="connsiteX96" fmla="*/ 5185940 w 8114427"/>
              <a:gd name="connsiteY96" fmla="*/ 2005054 h 5376282"/>
              <a:gd name="connsiteX97" fmla="*/ 5221799 w 8114427"/>
              <a:gd name="connsiteY97" fmla="*/ 2017007 h 5376282"/>
              <a:gd name="connsiteX98" fmla="*/ 5275587 w 8114427"/>
              <a:gd name="connsiteY98" fmla="*/ 2028960 h 5376282"/>
              <a:gd name="connsiteX99" fmla="*/ 5275587 w 8114427"/>
              <a:gd name="connsiteY99" fmla="*/ 2052866 h 5376282"/>
              <a:gd name="connsiteX100" fmla="*/ 5323399 w 8114427"/>
              <a:gd name="connsiteY100" fmla="*/ 2082748 h 5376282"/>
              <a:gd name="connsiteX101" fmla="*/ 5359258 w 8114427"/>
              <a:gd name="connsiteY101" fmla="*/ 2088724 h 5376282"/>
              <a:gd name="connsiteX102" fmla="*/ 5401093 w 8114427"/>
              <a:gd name="connsiteY102" fmla="*/ 2124583 h 5376282"/>
              <a:gd name="connsiteX103" fmla="*/ 5430976 w 8114427"/>
              <a:gd name="connsiteY103" fmla="*/ 2142513 h 5376282"/>
              <a:gd name="connsiteX104" fmla="*/ 5442929 w 8114427"/>
              <a:gd name="connsiteY104" fmla="*/ 2148489 h 5376282"/>
              <a:gd name="connsiteX105" fmla="*/ 5466834 w 8114427"/>
              <a:gd name="connsiteY105" fmla="*/ 2154466 h 5376282"/>
              <a:gd name="connsiteX106" fmla="*/ 5526599 w 8114427"/>
              <a:gd name="connsiteY106" fmla="*/ 2178372 h 5376282"/>
              <a:gd name="connsiteX107" fmla="*/ 5550505 w 8114427"/>
              <a:gd name="connsiteY107" fmla="*/ 2154466 h 5376282"/>
              <a:gd name="connsiteX108" fmla="*/ 5574411 w 8114427"/>
              <a:gd name="connsiteY108" fmla="*/ 2130560 h 5376282"/>
              <a:gd name="connsiteX109" fmla="*/ 5604293 w 8114427"/>
              <a:gd name="connsiteY109" fmla="*/ 2088724 h 5376282"/>
              <a:gd name="connsiteX110" fmla="*/ 5646129 w 8114427"/>
              <a:gd name="connsiteY110" fmla="*/ 2064819 h 5376282"/>
              <a:gd name="connsiteX111" fmla="*/ 5634176 w 8114427"/>
              <a:gd name="connsiteY111" fmla="*/ 2046889 h 5376282"/>
              <a:gd name="connsiteX112" fmla="*/ 5634176 w 8114427"/>
              <a:gd name="connsiteY112" fmla="*/ 2011030 h 5376282"/>
              <a:gd name="connsiteX113" fmla="*/ 5670034 w 8114427"/>
              <a:gd name="connsiteY113" fmla="*/ 1975172 h 5376282"/>
              <a:gd name="connsiteX114" fmla="*/ 5670034 w 8114427"/>
              <a:gd name="connsiteY114" fmla="*/ 1957242 h 5376282"/>
              <a:gd name="connsiteX115" fmla="*/ 5735776 w 8114427"/>
              <a:gd name="connsiteY115" fmla="*/ 1819783 h 5376282"/>
              <a:gd name="connsiteX116" fmla="*/ 5753705 w 8114427"/>
              <a:gd name="connsiteY116" fmla="*/ 1813807 h 5376282"/>
              <a:gd name="connsiteX117" fmla="*/ 5843352 w 8114427"/>
              <a:gd name="connsiteY117" fmla="*/ 1795877 h 5376282"/>
              <a:gd name="connsiteX118" fmla="*/ 5855305 w 8114427"/>
              <a:gd name="connsiteY118" fmla="*/ 1795877 h 5376282"/>
              <a:gd name="connsiteX119" fmla="*/ 5879210 w 8114427"/>
              <a:gd name="connsiteY119" fmla="*/ 1765996 h 5376282"/>
              <a:gd name="connsiteX120" fmla="*/ 6070456 w 8114427"/>
              <a:gd name="connsiteY120" fmla="*/ 1789901 h 5376282"/>
              <a:gd name="connsiteX121" fmla="*/ 6219869 w 8114427"/>
              <a:gd name="connsiteY121" fmla="*/ 1807830 h 5376282"/>
              <a:gd name="connsiteX122" fmla="*/ 6291586 w 8114427"/>
              <a:gd name="connsiteY122" fmla="*/ 1849666 h 5376282"/>
              <a:gd name="connsiteX123" fmla="*/ 6327444 w 8114427"/>
              <a:gd name="connsiteY123" fmla="*/ 1897477 h 5376282"/>
              <a:gd name="connsiteX124" fmla="*/ 6333421 w 8114427"/>
              <a:gd name="connsiteY124" fmla="*/ 1939313 h 5376282"/>
              <a:gd name="connsiteX125" fmla="*/ 6423067 w 8114427"/>
              <a:gd name="connsiteY125" fmla="*/ 1951266 h 5376282"/>
              <a:gd name="connsiteX126" fmla="*/ 6452950 w 8114427"/>
              <a:gd name="connsiteY126" fmla="*/ 2017007 h 5376282"/>
              <a:gd name="connsiteX127" fmla="*/ 6512713 w 8114427"/>
              <a:gd name="connsiteY127" fmla="*/ 2046889 h 5376282"/>
              <a:gd name="connsiteX128" fmla="*/ 6584431 w 8114427"/>
              <a:gd name="connsiteY128" fmla="*/ 2118606 h 5376282"/>
              <a:gd name="connsiteX129" fmla="*/ 6620289 w 8114427"/>
              <a:gd name="connsiteY129" fmla="*/ 2256065 h 5376282"/>
              <a:gd name="connsiteX130" fmla="*/ 6703960 w 8114427"/>
              <a:gd name="connsiteY130" fmla="*/ 2381572 h 5376282"/>
              <a:gd name="connsiteX131" fmla="*/ 6745795 w 8114427"/>
              <a:gd name="connsiteY131" fmla="*/ 2501101 h 5376282"/>
              <a:gd name="connsiteX132" fmla="*/ 6829465 w 8114427"/>
              <a:gd name="connsiteY132" fmla="*/ 2560866 h 5376282"/>
              <a:gd name="connsiteX133" fmla="*/ 6889229 w 8114427"/>
              <a:gd name="connsiteY133" fmla="*/ 2650512 h 5376282"/>
              <a:gd name="connsiteX134" fmla="*/ 6948993 w 8114427"/>
              <a:gd name="connsiteY134" fmla="*/ 2758089 h 5376282"/>
              <a:gd name="connsiteX135" fmla="*/ 6996805 w 8114427"/>
              <a:gd name="connsiteY135" fmla="*/ 2805900 h 5376282"/>
              <a:gd name="connsiteX136" fmla="*/ 7068521 w 8114427"/>
              <a:gd name="connsiteY136" fmla="*/ 2829806 h 5376282"/>
              <a:gd name="connsiteX137" fmla="*/ 7080473 w 8114427"/>
              <a:gd name="connsiteY137" fmla="*/ 2907501 h 5376282"/>
              <a:gd name="connsiteX138" fmla="*/ 7086450 w 8114427"/>
              <a:gd name="connsiteY138" fmla="*/ 2979218 h 5376282"/>
              <a:gd name="connsiteX139" fmla="*/ 7104378 w 8114427"/>
              <a:gd name="connsiteY139" fmla="*/ 3080819 h 5376282"/>
              <a:gd name="connsiteX140" fmla="*/ 7146214 w 8114427"/>
              <a:gd name="connsiteY140" fmla="*/ 3182419 h 5376282"/>
              <a:gd name="connsiteX141" fmla="*/ 7176095 w 8114427"/>
              <a:gd name="connsiteY141" fmla="*/ 3194372 h 5376282"/>
              <a:gd name="connsiteX142" fmla="*/ 7200002 w 8114427"/>
              <a:gd name="connsiteY142" fmla="*/ 3260112 h 5376282"/>
              <a:gd name="connsiteX143" fmla="*/ 7277694 w 8114427"/>
              <a:gd name="connsiteY143" fmla="*/ 3361711 h 5376282"/>
              <a:gd name="connsiteX144" fmla="*/ 7385271 w 8114427"/>
              <a:gd name="connsiteY144" fmla="*/ 3391593 h 5376282"/>
              <a:gd name="connsiteX145" fmla="*/ 7451012 w 8114427"/>
              <a:gd name="connsiteY145" fmla="*/ 3445381 h 5376282"/>
              <a:gd name="connsiteX146" fmla="*/ 7558588 w 8114427"/>
              <a:gd name="connsiteY146" fmla="*/ 3451357 h 5376282"/>
              <a:gd name="connsiteX147" fmla="*/ 7630305 w 8114427"/>
              <a:gd name="connsiteY147" fmla="*/ 3517097 h 5376282"/>
              <a:gd name="connsiteX148" fmla="*/ 7702023 w 8114427"/>
              <a:gd name="connsiteY148" fmla="*/ 3546980 h 5376282"/>
              <a:gd name="connsiteX149" fmla="*/ 7857410 w 8114427"/>
              <a:gd name="connsiteY149" fmla="*/ 3535026 h 5376282"/>
              <a:gd name="connsiteX150" fmla="*/ 7970962 w 8114427"/>
              <a:gd name="connsiteY150" fmla="*/ 3588814 h 5376282"/>
              <a:gd name="connsiteX151" fmla="*/ 8012796 w 8114427"/>
              <a:gd name="connsiteY151" fmla="*/ 3612720 h 5376282"/>
              <a:gd name="connsiteX152" fmla="*/ 8090490 w 8114427"/>
              <a:gd name="connsiteY152" fmla="*/ 3564909 h 5376282"/>
              <a:gd name="connsiteX153" fmla="*/ 8108418 w 8114427"/>
              <a:gd name="connsiteY153" fmla="*/ 3558932 h 5376282"/>
              <a:gd name="connsiteX154" fmla="*/ 8114394 w 8114427"/>
              <a:gd name="connsiteY154" fmla="*/ 3720296 h 5376282"/>
              <a:gd name="connsiteX155" fmla="*/ 8030724 w 8114427"/>
              <a:gd name="connsiteY155" fmla="*/ 3893614 h 5376282"/>
              <a:gd name="connsiteX156" fmla="*/ 7970960 w 8114427"/>
              <a:gd name="connsiteY156" fmla="*/ 4054978 h 5376282"/>
              <a:gd name="connsiteX157" fmla="*/ 7929124 w 8114427"/>
              <a:gd name="connsiteY157" fmla="*/ 4365754 h 5376282"/>
              <a:gd name="connsiteX158" fmla="*/ 7911195 w 8114427"/>
              <a:gd name="connsiteY158" fmla="*/ 4568954 h 5376282"/>
              <a:gd name="connsiteX159" fmla="*/ 7917171 w 8114427"/>
              <a:gd name="connsiteY159" fmla="*/ 4736295 h 5376282"/>
              <a:gd name="connsiteX160" fmla="*/ 7917171 w 8114427"/>
              <a:gd name="connsiteY160" fmla="*/ 4867777 h 5376282"/>
              <a:gd name="connsiteX161" fmla="*/ 7929124 w 8114427"/>
              <a:gd name="connsiteY161" fmla="*/ 5029141 h 5376282"/>
              <a:gd name="connsiteX162" fmla="*/ 7893266 w 8114427"/>
              <a:gd name="connsiteY162" fmla="*/ 5166599 h 5376282"/>
              <a:gd name="connsiteX163" fmla="*/ 7905219 w 8114427"/>
              <a:gd name="connsiteY163" fmla="*/ 5280152 h 5376282"/>
              <a:gd name="connsiteX164" fmla="*/ 7935101 w 8114427"/>
              <a:gd name="connsiteY164" fmla="*/ 5369799 h 5376282"/>
              <a:gd name="connsiteX165" fmla="*/ 7911195 w 8114427"/>
              <a:gd name="connsiteY165" fmla="*/ 5369798 h 5376282"/>
              <a:gd name="connsiteX166" fmla="*/ 7815571 w 8114427"/>
              <a:gd name="connsiteY166" fmla="*/ 5327962 h 5376282"/>
              <a:gd name="connsiteX167" fmla="*/ 7725924 w 8114427"/>
              <a:gd name="connsiteY167" fmla="*/ 5286127 h 5376282"/>
              <a:gd name="connsiteX168" fmla="*/ 7678113 w 8114427"/>
              <a:gd name="connsiteY168" fmla="*/ 5292104 h 5376282"/>
              <a:gd name="connsiteX169" fmla="*/ 7546631 w 8114427"/>
              <a:gd name="connsiteY169" fmla="*/ 5298081 h 5376282"/>
              <a:gd name="connsiteX170" fmla="*/ 7474913 w 8114427"/>
              <a:gd name="connsiteY170" fmla="*/ 5310034 h 5376282"/>
              <a:gd name="connsiteX171" fmla="*/ 7445031 w 8114427"/>
              <a:gd name="connsiteY171" fmla="*/ 5339916 h 5376282"/>
              <a:gd name="connsiteX172" fmla="*/ 7259760 w 8114427"/>
              <a:gd name="connsiteY172" fmla="*/ 5298080 h 5376282"/>
              <a:gd name="connsiteX173" fmla="*/ 7214129 w 8114427"/>
              <a:gd name="connsiteY173" fmla="*/ 5192855 h 5376282"/>
              <a:gd name="connsiteX174" fmla="*/ 7179460 w 8114427"/>
              <a:gd name="connsiteY174" fmla="*/ 5214524 h 5376282"/>
              <a:gd name="connsiteX175" fmla="*/ 7144791 w 8114427"/>
              <a:gd name="connsiteY175" fmla="*/ 5179854 h 5376282"/>
              <a:gd name="connsiteX176" fmla="*/ 7127456 w 8114427"/>
              <a:gd name="connsiteY176" fmla="*/ 5218856 h 5376282"/>
              <a:gd name="connsiteX177" fmla="*/ 6915107 w 8114427"/>
              <a:gd name="connsiteY177" fmla="*/ 5145184 h 5376282"/>
              <a:gd name="connsiteX178" fmla="*/ 6893439 w 8114427"/>
              <a:gd name="connsiteY178" fmla="*/ 5097514 h 5376282"/>
              <a:gd name="connsiteX179" fmla="*/ 6941109 w 8114427"/>
              <a:gd name="connsiteY179" fmla="*/ 5054178 h 5376282"/>
              <a:gd name="connsiteX180" fmla="*/ 6906440 w 8114427"/>
              <a:gd name="connsiteY180" fmla="*/ 4976172 h 5376282"/>
              <a:gd name="connsiteX181" fmla="*/ 6863104 w 8114427"/>
              <a:gd name="connsiteY181" fmla="*/ 4980506 h 5376282"/>
              <a:gd name="connsiteX182" fmla="*/ 6880438 w 8114427"/>
              <a:gd name="connsiteY182" fmla="*/ 4928502 h 5376282"/>
              <a:gd name="connsiteX183" fmla="*/ 6780764 w 8114427"/>
              <a:gd name="connsiteY183" fmla="*/ 4928502 h 5376282"/>
              <a:gd name="connsiteX184" fmla="*/ 6750429 w 8114427"/>
              <a:gd name="connsiteY184" fmla="*/ 4958837 h 5376282"/>
              <a:gd name="connsiteX185" fmla="*/ 6715759 w 8114427"/>
              <a:gd name="connsiteY185" fmla="*/ 4950170 h 5376282"/>
              <a:gd name="connsiteX186" fmla="*/ 6702758 w 8114427"/>
              <a:gd name="connsiteY186" fmla="*/ 4915501 h 5376282"/>
              <a:gd name="connsiteX187" fmla="*/ 6698424 w 8114427"/>
              <a:gd name="connsiteY187" fmla="*/ 4824495 h 5376282"/>
              <a:gd name="connsiteX188" fmla="*/ 6681090 w 8114427"/>
              <a:gd name="connsiteY188" fmla="*/ 4729155 h 5376282"/>
              <a:gd name="connsiteX189" fmla="*/ 6685423 w 8114427"/>
              <a:gd name="connsiteY189" fmla="*/ 4659816 h 5376282"/>
              <a:gd name="connsiteX190" fmla="*/ 6620418 w 8114427"/>
              <a:gd name="connsiteY190" fmla="*/ 4573142 h 5376282"/>
              <a:gd name="connsiteX191" fmla="*/ 6624753 w 8114427"/>
              <a:gd name="connsiteY191" fmla="*/ 4425798 h 5376282"/>
              <a:gd name="connsiteX192" fmla="*/ 6529412 w 8114427"/>
              <a:gd name="connsiteY192" fmla="*/ 4304457 h 5376282"/>
              <a:gd name="connsiteX193" fmla="*/ 6494743 w 8114427"/>
              <a:gd name="connsiteY193" fmla="*/ 4261120 h 5376282"/>
              <a:gd name="connsiteX194" fmla="*/ 6438406 w 8114427"/>
              <a:gd name="connsiteY194" fmla="*/ 4274121 h 5376282"/>
              <a:gd name="connsiteX195" fmla="*/ 6395069 w 8114427"/>
              <a:gd name="connsiteY195" fmla="*/ 4252453 h 5376282"/>
              <a:gd name="connsiteX196" fmla="*/ 6356067 w 8114427"/>
              <a:gd name="connsiteY196" fmla="*/ 4174447 h 5376282"/>
              <a:gd name="connsiteX197" fmla="*/ 6299729 w 8114427"/>
              <a:gd name="connsiteY197" fmla="*/ 4183114 h 5376282"/>
              <a:gd name="connsiteX198" fmla="*/ 6243391 w 8114427"/>
              <a:gd name="connsiteY198" fmla="*/ 4204783 h 5376282"/>
              <a:gd name="connsiteX199" fmla="*/ 6165385 w 8114427"/>
              <a:gd name="connsiteY199" fmla="*/ 4209116 h 5376282"/>
              <a:gd name="connsiteX200" fmla="*/ 6161052 w 8114427"/>
              <a:gd name="connsiteY200" fmla="*/ 4174447 h 5376282"/>
              <a:gd name="connsiteX201" fmla="*/ 6182721 w 8114427"/>
              <a:gd name="connsiteY201" fmla="*/ 4165779 h 5376282"/>
              <a:gd name="connsiteX202" fmla="*/ 6139384 w 8114427"/>
              <a:gd name="connsiteY202" fmla="*/ 4126776 h 5376282"/>
              <a:gd name="connsiteX203" fmla="*/ 6100381 w 8114427"/>
              <a:gd name="connsiteY203" fmla="*/ 4113776 h 5376282"/>
              <a:gd name="connsiteX204" fmla="*/ 6018041 w 8114427"/>
              <a:gd name="connsiteY204" fmla="*/ 4035770 h 5376282"/>
              <a:gd name="connsiteX205" fmla="*/ 5840362 w 8114427"/>
              <a:gd name="connsiteY205" fmla="*/ 4014102 h 5376282"/>
              <a:gd name="connsiteX206" fmla="*/ 5788357 w 8114427"/>
              <a:gd name="connsiteY206" fmla="*/ 4027103 h 5376282"/>
              <a:gd name="connsiteX207" fmla="*/ 5736354 w 8114427"/>
              <a:gd name="connsiteY207" fmla="*/ 4035771 h 5376282"/>
              <a:gd name="connsiteX208" fmla="*/ 5745022 w 8114427"/>
              <a:gd name="connsiteY208" fmla="*/ 4079107 h 5376282"/>
              <a:gd name="connsiteX209" fmla="*/ 5801360 w 8114427"/>
              <a:gd name="connsiteY209" fmla="*/ 4157112 h 5376282"/>
              <a:gd name="connsiteX210" fmla="*/ 5801359 w 8114427"/>
              <a:gd name="connsiteY210" fmla="*/ 4339126 h 5376282"/>
              <a:gd name="connsiteX211" fmla="*/ 5675683 w 8114427"/>
              <a:gd name="connsiteY211" fmla="*/ 4365128 h 5376282"/>
              <a:gd name="connsiteX212" fmla="*/ 5558675 w 8114427"/>
              <a:gd name="connsiteY212" fmla="*/ 4352126 h 5376282"/>
              <a:gd name="connsiteX213" fmla="*/ 5467668 w 8114427"/>
              <a:gd name="connsiteY213" fmla="*/ 4330458 h 5376282"/>
              <a:gd name="connsiteX214" fmla="*/ 5406997 w 8114427"/>
              <a:gd name="connsiteY214" fmla="*/ 4352127 h 5376282"/>
              <a:gd name="connsiteX215" fmla="*/ 5359327 w 8114427"/>
              <a:gd name="connsiteY215" fmla="*/ 4399797 h 5376282"/>
              <a:gd name="connsiteX216" fmla="*/ 5298656 w 8114427"/>
              <a:gd name="connsiteY216" fmla="*/ 4443134 h 5376282"/>
              <a:gd name="connsiteX217" fmla="*/ 5272654 w 8114427"/>
              <a:gd name="connsiteY217" fmla="*/ 4486469 h 5376282"/>
              <a:gd name="connsiteX218" fmla="*/ 5198982 w 8114427"/>
              <a:gd name="connsiteY218" fmla="*/ 4521139 h 5376282"/>
              <a:gd name="connsiteX219" fmla="*/ 5203315 w 8114427"/>
              <a:gd name="connsiteY219" fmla="*/ 4577477 h 5376282"/>
              <a:gd name="connsiteX220" fmla="*/ 5185981 w 8114427"/>
              <a:gd name="connsiteY220" fmla="*/ 4616479 h 5376282"/>
              <a:gd name="connsiteX221" fmla="*/ 5190315 w 8114427"/>
              <a:gd name="connsiteY221" fmla="*/ 4677150 h 5376282"/>
              <a:gd name="connsiteX222" fmla="*/ 5216316 w 8114427"/>
              <a:gd name="connsiteY222" fmla="*/ 4737821 h 5376282"/>
              <a:gd name="connsiteX223" fmla="*/ 5164312 w 8114427"/>
              <a:gd name="connsiteY223" fmla="*/ 4733488 h 5376282"/>
              <a:gd name="connsiteX224" fmla="*/ 5138311 w 8114427"/>
              <a:gd name="connsiteY224" fmla="*/ 4776824 h 5376282"/>
              <a:gd name="connsiteX225" fmla="*/ 5073306 w 8114427"/>
              <a:gd name="connsiteY225" fmla="*/ 4824494 h 5376282"/>
              <a:gd name="connsiteX226" fmla="*/ 5073306 w 8114427"/>
              <a:gd name="connsiteY226" fmla="*/ 4941503 h 5376282"/>
              <a:gd name="connsiteX227" fmla="*/ 5042970 w 8114427"/>
              <a:gd name="connsiteY227" fmla="*/ 4971838 h 5376282"/>
              <a:gd name="connsiteX228" fmla="*/ 5016969 w 8114427"/>
              <a:gd name="connsiteY228" fmla="*/ 5231857 h 5376282"/>
              <a:gd name="connsiteX229" fmla="*/ 4973633 w 8114427"/>
              <a:gd name="connsiteY229" fmla="*/ 5366201 h 5376282"/>
              <a:gd name="connsiteX230" fmla="*/ 4947631 w 8114427"/>
              <a:gd name="connsiteY230" fmla="*/ 5309863 h 5376282"/>
              <a:gd name="connsiteX231" fmla="*/ 4886959 w 8114427"/>
              <a:gd name="connsiteY231" fmla="*/ 5318530 h 5376282"/>
              <a:gd name="connsiteX232" fmla="*/ 4808953 w 8114427"/>
              <a:gd name="connsiteY232" fmla="*/ 5288195 h 5376282"/>
              <a:gd name="connsiteX233" fmla="*/ 4813287 w 8114427"/>
              <a:gd name="connsiteY233" fmla="*/ 5223190 h 5376282"/>
              <a:gd name="connsiteX234" fmla="*/ 4765617 w 8114427"/>
              <a:gd name="connsiteY234" fmla="*/ 5205855 h 5376282"/>
              <a:gd name="connsiteX235" fmla="*/ 4665944 w 8114427"/>
              <a:gd name="connsiteY235" fmla="*/ 5249192 h 5376282"/>
              <a:gd name="connsiteX236" fmla="*/ 4657276 w 8114427"/>
              <a:gd name="connsiteY236" fmla="*/ 5197189 h 5376282"/>
              <a:gd name="connsiteX237" fmla="*/ 4700612 w 8114427"/>
              <a:gd name="connsiteY237" fmla="*/ 5136518 h 5376282"/>
              <a:gd name="connsiteX238" fmla="*/ 4665943 w 8114427"/>
              <a:gd name="connsiteY238" fmla="*/ 5062846 h 5376282"/>
              <a:gd name="connsiteX239" fmla="*/ 4587937 w 8114427"/>
              <a:gd name="connsiteY239" fmla="*/ 5015175 h 5376282"/>
              <a:gd name="connsiteX240" fmla="*/ 4488263 w 8114427"/>
              <a:gd name="connsiteY240" fmla="*/ 5006508 h 5376282"/>
              <a:gd name="connsiteX241" fmla="*/ 4457927 w 8114427"/>
              <a:gd name="connsiteY241" fmla="*/ 5015175 h 5376282"/>
              <a:gd name="connsiteX242" fmla="*/ 4462261 w 8114427"/>
              <a:gd name="connsiteY242" fmla="*/ 5067178 h 5376282"/>
              <a:gd name="connsiteX243" fmla="*/ 4388589 w 8114427"/>
              <a:gd name="connsiteY243" fmla="*/ 5114849 h 5376282"/>
              <a:gd name="connsiteX244" fmla="*/ 4462261 w 8114427"/>
              <a:gd name="connsiteY244" fmla="*/ 5266528 h 5376282"/>
              <a:gd name="connsiteX245" fmla="*/ 4405924 w 8114427"/>
              <a:gd name="connsiteY245" fmla="*/ 5266528 h 5376282"/>
              <a:gd name="connsiteX246" fmla="*/ 4384256 w 8114427"/>
              <a:gd name="connsiteY246" fmla="*/ 5262193 h 5376282"/>
              <a:gd name="connsiteX247" fmla="*/ 4349588 w 8114427"/>
              <a:gd name="connsiteY247" fmla="*/ 5262193 h 5376282"/>
              <a:gd name="connsiteX248" fmla="*/ 4340919 w 8114427"/>
              <a:gd name="connsiteY248" fmla="*/ 5270860 h 5376282"/>
              <a:gd name="connsiteX249" fmla="*/ 4210910 w 8114427"/>
              <a:gd name="connsiteY249" fmla="*/ 5097514 h 5376282"/>
              <a:gd name="connsiteX250" fmla="*/ 4059232 w 8114427"/>
              <a:gd name="connsiteY250" fmla="*/ 4915502 h 5376282"/>
              <a:gd name="connsiteX251" fmla="*/ 4033230 w 8114427"/>
              <a:gd name="connsiteY251" fmla="*/ 4919835 h 5376282"/>
              <a:gd name="connsiteX252" fmla="*/ 3985560 w 8114427"/>
              <a:gd name="connsiteY252" fmla="*/ 4798492 h 5376282"/>
              <a:gd name="connsiteX253" fmla="*/ 3881553 w 8114427"/>
              <a:gd name="connsiteY253" fmla="*/ 4690151 h 5376282"/>
              <a:gd name="connsiteX254" fmla="*/ 3838216 w 8114427"/>
              <a:gd name="connsiteY254" fmla="*/ 4586143 h 5376282"/>
              <a:gd name="connsiteX255" fmla="*/ 3755877 w 8114427"/>
              <a:gd name="connsiteY255" fmla="*/ 4490803 h 5376282"/>
              <a:gd name="connsiteX256" fmla="*/ 3569530 w 8114427"/>
              <a:gd name="connsiteY256" fmla="*/ 4334792 h 5376282"/>
              <a:gd name="connsiteX257" fmla="*/ 3465522 w 8114427"/>
              <a:gd name="connsiteY257" fmla="*/ 4243785 h 5376282"/>
              <a:gd name="connsiteX258" fmla="*/ 3391850 w 8114427"/>
              <a:gd name="connsiteY258" fmla="*/ 4161446 h 5376282"/>
              <a:gd name="connsiteX259" fmla="*/ 3365848 w 8114427"/>
              <a:gd name="connsiteY259" fmla="*/ 4096441 h 5376282"/>
              <a:gd name="connsiteX260" fmla="*/ 3296510 w 8114427"/>
              <a:gd name="connsiteY260" fmla="*/ 4035770 h 5376282"/>
              <a:gd name="connsiteX261" fmla="*/ 3279175 w 8114427"/>
              <a:gd name="connsiteY261" fmla="*/ 3966432 h 5376282"/>
              <a:gd name="connsiteX262" fmla="*/ 3248839 w 8114427"/>
              <a:gd name="connsiteY262" fmla="*/ 3936096 h 5376282"/>
              <a:gd name="connsiteX263" fmla="*/ 3240172 w 8114427"/>
              <a:gd name="connsiteY263" fmla="*/ 3905760 h 5376282"/>
              <a:gd name="connsiteX264" fmla="*/ 3114497 w 8114427"/>
              <a:gd name="connsiteY264" fmla="*/ 3797419 h 5376282"/>
              <a:gd name="connsiteX265" fmla="*/ 2980153 w 8114427"/>
              <a:gd name="connsiteY265" fmla="*/ 3758416 h 5376282"/>
              <a:gd name="connsiteX266" fmla="*/ 2923815 w 8114427"/>
              <a:gd name="connsiteY266" fmla="*/ 3697746 h 5376282"/>
              <a:gd name="connsiteX267" fmla="*/ 2867480 w 8114427"/>
              <a:gd name="connsiteY267" fmla="*/ 3650075 h 5376282"/>
              <a:gd name="connsiteX268" fmla="*/ 2806810 w 8114427"/>
              <a:gd name="connsiteY268" fmla="*/ 3637074 h 5376282"/>
              <a:gd name="connsiteX269" fmla="*/ 2798142 w 8114427"/>
              <a:gd name="connsiteY269" fmla="*/ 3524399 h 5376282"/>
              <a:gd name="connsiteX270" fmla="*/ 2798143 w 8114427"/>
              <a:gd name="connsiteY270" fmla="*/ 3463728 h 5376282"/>
              <a:gd name="connsiteX271" fmla="*/ 2884816 w 8114427"/>
              <a:gd name="connsiteY271" fmla="*/ 3351053 h 5376282"/>
              <a:gd name="connsiteX272" fmla="*/ 2880504 w 8114427"/>
              <a:gd name="connsiteY272" fmla="*/ 3250100 h 5376282"/>
              <a:gd name="connsiteX273" fmla="*/ 2810649 w 8114427"/>
              <a:gd name="connsiteY273" fmla="*/ 3120674 h 5376282"/>
              <a:gd name="connsiteX274" fmla="*/ 2719113 w 8114427"/>
              <a:gd name="connsiteY274" fmla="*/ 3110284 h 5376282"/>
              <a:gd name="connsiteX275" fmla="*/ 2659973 w 8114427"/>
              <a:gd name="connsiteY275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47926 w 8114427"/>
              <a:gd name="connsiteY3" fmla="*/ 3166471 h 5376282"/>
              <a:gd name="connsiteX4" fmla="*/ 2674737 w 8114427"/>
              <a:gd name="connsiteY4" fmla="*/ 4783075 h 5376282"/>
              <a:gd name="connsiteX5" fmla="*/ 2419943 w 8114427"/>
              <a:gd name="connsiteY5" fmla="*/ 4933094 h 5376282"/>
              <a:gd name="connsiteX6" fmla="*/ 2329455 w 8114427"/>
              <a:gd name="connsiteY6" fmla="*/ 4642582 h 5376282"/>
              <a:gd name="connsiteX7" fmla="*/ 2053231 w 8114427"/>
              <a:gd name="connsiteY7" fmla="*/ 4342544 h 5376282"/>
              <a:gd name="connsiteX8" fmla="*/ 1888925 w 8114427"/>
              <a:gd name="connsiteY8" fmla="*/ 4209194 h 5376282"/>
              <a:gd name="connsiteX9" fmla="*/ 1779387 w 8114427"/>
              <a:gd name="connsiteY9" fmla="*/ 4059175 h 5376282"/>
              <a:gd name="connsiteX10" fmla="*/ 1703188 w 8114427"/>
              <a:gd name="connsiteY10" fmla="*/ 4056794 h 5376282"/>
              <a:gd name="connsiteX11" fmla="*/ 1646037 w 8114427"/>
              <a:gd name="connsiteY11" fmla="*/ 3937731 h 5376282"/>
              <a:gd name="connsiteX12" fmla="*/ 1524594 w 8114427"/>
              <a:gd name="connsiteY12" fmla="*/ 3906776 h 5376282"/>
              <a:gd name="connsiteX13" fmla="*/ 1450773 w 8114427"/>
              <a:gd name="connsiteY13" fmla="*/ 3161445 h 5376282"/>
              <a:gd name="connsiteX14" fmla="*/ 1300755 w 8114427"/>
              <a:gd name="connsiteY14" fmla="*/ 3020950 h 5376282"/>
              <a:gd name="connsiteX15" fmla="*/ 1222175 w 8114427"/>
              <a:gd name="connsiteY15" fmla="*/ 2947132 h 5376282"/>
              <a:gd name="connsiteX16" fmla="*/ 1286468 w 8114427"/>
              <a:gd name="connsiteY16" fmla="*/ 2849501 h 5376282"/>
              <a:gd name="connsiteX17" fmla="*/ 1117399 w 8114427"/>
              <a:gd name="connsiteY17" fmla="*/ 2882837 h 5376282"/>
              <a:gd name="connsiteX18" fmla="*/ 1048343 w 8114427"/>
              <a:gd name="connsiteY18" fmla="*/ 2916176 h 5376282"/>
              <a:gd name="connsiteX19" fmla="*/ 903086 w 8114427"/>
              <a:gd name="connsiteY19" fmla="*/ 2778063 h 5376282"/>
              <a:gd name="connsiteX20" fmla="*/ 845937 w 8114427"/>
              <a:gd name="connsiteY20" fmla="*/ 2687575 h 5376282"/>
              <a:gd name="connsiteX21" fmla="*/ 714968 w 8114427"/>
              <a:gd name="connsiteY21" fmla="*/ 2630426 h 5376282"/>
              <a:gd name="connsiteX22" fmla="*/ 703062 w 8114427"/>
              <a:gd name="connsiteY22" fmla="*/ 2544701 h 5376282"/>
              <a:gd name="connsiteX23" fmla="*/ 598286 w 8114427"/>
              <a:gd name="connsiteY23" fmla="*/ 2423257 h 5376282"/>
              <a:gd name="connsiteX24" fmla="*/ 476843 w 8114427"/>
              <a:gd name="connsiteY24" fmla="*/ 2287526 h 5376282"/>
              <a:gd name="connsiteX25" fmla="*/ 622100 w 8114427"/>
              <a:gd name="connsiteY25" fmla="*/ 2330388 h 5376282"/>
              <a:gd name="connsiteX26" fmla="*/ 719731 w 8114427"/>
              <a:gd name="connsiteY26" fmla="*/ 2366107 h 5376282"/>
              <a:gd name="connsiteX27" fmla="*/ 829268 w 8114427"/>
              <a:gd name="connsiteY27" fmla="*/ 2330388 h 5376282"/>
              <a:gd name="connsiteX28" fmla="*/ 933092 w 8114427"/>
              <a:gd name="connsiteY28" fmla="*/ 2462308 h 5376282"/>
              <a:gd name="connsiteX29" fmla="*/ 979286 w 8114427"/>
              <a:gd name="connsiteY29" fmla="*/ 2406588 h 5376282"/>
              <a:gd name="connsiteX30" fmla="*/ 895943 w 8114427"/>
              <a:gd name="connsiteY30" fmla="*/ 2383251 h 5376282"/>
              <a:gd name="connsiteX31" fmla="*/ 897848 w 8114427"/>
              <a:gd name="connsiteY31" fmla="*/ 2294669 h 5376282"/>
              <a:gd name="connsiteX32" fmla="*/ 953093 w 8114427"/>
              <a:gd name="connsiteY32" fmla="*/ 2040828 h 5376282"/>
              <a:gd name="connsiteX33" fmla="*/ 882262 w 8114427"/>
              <a:gd name="connsiteY33" fmla="*/ 1952938 h 5376282"/>
              <a:gd name="connsiteX34" fmla="*/ 819649 w 8114427"/>
              <a:gd name="connsiteY34" fmla="*/ 1842296 h 5376282"/>
              <a:gd name="connsiteX35" fmla="*/ 724892 w 8114427"/>
              <a:gd name="connsiteY35" fmla="*/ 1694990 h 5376282"/>
              <a:gd name="connsiteX36" fmla="*/ 582758 w 8114427"/>
              <a:gd name="connsiteY36" fmla="*/ 1570351 h 5376282"/>
              <a:gd name="connsiteX37" fmla="*/ 490044 w 8114427"/>
              <a:gd name="connsiteY37" fmla="*/ 1461969 h 5376282"/>
              <a:gd name="connsiteX38" fmla="*/ 398787 w 8114427"/>
              <a:gd name="connsiteY38" fmla="*/ 1377494 h 5376282"/>
              <a:gd name="connsiteX39" fmla="*/ 373643 w 8114427"/>
              <a:gd name="connsiteY39" fmla="*/ 1258831 h 5376282"/>
              <a:gd name="connsiteX40" fmla="*/ 379402 w 8114427"/>
              <a:gd name="connsiteY40" fmla="*/ 1151904 h 5376282"/>
              <a:gd name="connsiteX41" fmla="*/ 343327 w 8114427"/>
              <a:gd name="connsiteY41" fmla="*/ 1054238 h 5376282"/>
              <a:gd name="connsiteX42" fmla="*/ 302947 w 8114427"/>
              <a:gd name="connsiteY42" fmla="*/ 996082 h 5376282"/>
              <a:gd name="connsiteX43" fmla="*/ 307902 w 8114427"/>
              <a:gd name="connsiteY43" fmla="*/ 860731 h 5376282"/>
              <a:gd name="connsiteX44" fmla="*/ 218162 w 8114427"/>
              <a:gd name="connsiteY44" fmla="*/ 767429 h 5376282"/>
              <a:gd name="connsiteX45" fmla="*/ 238786 w 8114427"/>
              <a:gd name="connsiteY45" fmla="*/ 673694 h 5376282"/>
              <a:gd name="connsiteX46" fmla="*/ 131859 w 8114427"/>
              <a:gd name="connsiteY46" fmla="*/ 414074 h 5376282"/>
              <a:gd name="connsiteX47" fmla="*/ 179454 w 8114427"/>
              <a:gd name="connsiteY47" fmla="*/ 360503 h 5376282"/>
              <a:gd name="connsiteX48" fmla="*/ 91696 w 8114427"/>
              <a:gd name="connsiteY48" fmla="*/ 241499 h 5376282"/>
              <a:gd name="connsiteX49" fmla="*/ 44535 w 8114427"/>
              <a:gd name="connsiteY49" fmla="*/ 106364 h 5376282"/>
              <a:gd name="connsiteX50" fmla="*/ 73903 w 8114427"/>
              <a:gd name="connsiteY50" fmla="*/ 3029 h 5376282"/>
              <a:gd name="connsiteX51" fmla="*/ 914999 w 8114427"/>
              <a:gd name="connsiteY51" fmla="*/ 32694 h 5376282"/>
              <a:gd name="connsiteX52" fmla="*/ 985387 w 8114427"/>
              <a:gd name="connsiteY52" fmla="*/ 86035 h 5376282"/>
              <a:gd name="connsiteX53" fmla="*/ 1040724 w 8114427"/>
              <a:gd name="connsiteY53" fmla="*/ 212028 h 5376282"/>
              <a:gd name="connsiteX54" fmla="*/ 2217091 w 8114427"/>
              <a:gd name="connsiteY54" fmla="*/ 808490 h 5376282"/>
              <a:gd name="connsiteX55" fmla="*/ 2789562 w 8114427"/>
              <a:gd name="connsiteY55" fmla="*/ 907056 h 5376282"/>
              <a:gd name="connsiteX56" fmla="*/ 3280035 w 8114427"/>
              <a:gd name="connsiteY56" fmla="*/ 953195 h 5376282"/>
              <a:gd name="connsiteX57" fmla="*/ 3494599 w 8114427"/>
              <a:gd name="connsiteY57" fmla="*/ 977101 h 5376282"/>
              <a:gd name="connsiteX58" fmla="*/ 3506552 w 8114427"/>
              <a:gd name="connsiteY58" fmla="*/ 977101 h 5376282"/>
              <a:gd name="connsiteX59" fmla="*/ 3518505 w 8114427"/>
              <a:gd name="connsiteY59" fmla="*/ 779877 h 5376282"/>
              <a:gd name="connsiteX60" fmla="*/ 3518505 w 8114427"/>
              <a:gd name="connsiteY60" fmla="*/ 773901 h 5376282"/>
              <a:gd name="connsiteX61" fmla="*/ 3655964 w 8114427"/>
              <a:gd name="connsiteY61" fmla="*/ 773901 h 5376282"/>
              <a:gd name="connsiteX62" fmla="*/ 4205799 w 8114427"/>
              <a:gd name="connsiteY62" fmla="*/ 821713 h 5376282"/>
              <a:gd name="connsiteX63" fmla="*/ 4241658 w 8114427"/>
              <a:gd name="connsiteY63" fmla="*/ 821713 h 5376282"/>
              <a:gd name="connsiteX64" fmla="*/ 4271540 w 8114427"/>
              <a:gd name="connsiteY64" fmla="*/ 851595 h 5376282"/>
              <a:gd name="connsiteX65" fmla="*/ 4295446 w 8114427"/>
              <a:gd name="connsiteY65" fmla="*/ 905383 h 5376282"/>
              <a:gd name="connsiteX66" fmla="*/ 4301423 w 8114427"/>
              <a:gd name="connsiteY66" fmla="*/ 953195 h 5376282"/>
              <a:gd name="connsiteX67" fmla="*/ 4343258 w 8114427"/>
              <a:gd name="connsiteY67" fmla="*/ 1001007 h 5376282"/>
              <a:gd name="connsiteX68" fmla="*/ 4408999 w 8114427"/>
              <a:gd name="connsiteY68" fmla="*/ 1012960 h 5376282"/>
              <a:gd name="connsiteX69" fmla="*/ 4462787 w 8114427"/>
              <a:gd name="connsiteY69" fmla="*/ 1060772 h 5376282"/>
              <a:gd name="connsiteX70" fmla="*/ 4504623 w 8114427"/>
              <a:gd name="connsiteY70" fmla="*/ 1114560 h 5376282"/>
              <a:gd name="connsiteX71" fmla="*/ 4558411 w 8114427"/>
              <a:gd name="connsiteY71" fmla="*/ 1168348 h 5376282"/>
              <a:gd name="connsiteX72" fmla="*/ 4576340 w 8114427"/>
              <a:gd name="connsiteY72" fmla="*/ 1198230 h 5376282"/>
              <a:gd name="connsiteX73" fmla="*/ 4630129 w 8114427"/>
              <a:gd name="connsiteY73" fmla="*/ 1246042 h 5376282"/>
              <a:gd name="connsiteX74" fmla="*/ 4683917 w 8114427"/>
              <a:gd name="connsiteY74" fmla="*/ 1293854 h 5376282"/>
              <a:gd name="connsiteX75" fmla="*/ 4689893 w 8114427"/>
              <a:gd name="connsiteY75" fmla="*/ 1293854 h 5376282"/>
              <a:gd name="connsiteX76" fmla="*/ 4749658 w 8114427"/>
              <a:gd name="connsiteY76" fmla="*/ 1311783 h 5376282"/>
              <a:gd name="connsiteX77" fmla="*/ 4791493 w 8114427"/>
              <a:gd name="connsiteY77" fmla="*/ 1365572 h 5376282"/>
              <a:gd name="connsiteX78" fmla="*/ 4797470 w 8114427"/>
              <a:gd name="connsiteY78" fmla="*/ 1377524 h 5376282"/>
              <a:gd name="connsiteX79" fmla="*/ 4821376 w 8114427"/>
              <a:gd name="connsiteY79" fmla="*/ 1401430 h 5376282"/>
              <a:gd name="connsiteX80" fmla="*/ 4845281 w 8114427"/>
              <a:gd name="connsiteY80" fmla="*/ 1443266 h 5376282"/>
              <a:gd name="connsiteX81" fmla="*/ 4851258 w 8114427"/>
              <a:gd name="connsiteY81" fmla="*/ 1491077 h 5376282"/>
              <a:gd name="connsiteX82" fmla="*/ 4863211 w 8114427"/>
              <a:gd name="connsiteY82" fmla="*/ 1514983 h 5376282"/>
              <a:gd name="connsiteX83" fmla="*/ 4887117 w 8114427"/>
              <a:gd name="connsiteY83" fmla="*/ 1544866 h 5376282"/>
              <a:gd name="connsiteX84" fmla="*/ 4911023 w 8114427"/>
              <a:gd name="connsiteY84" fmla="*/ 1580724 h 5376282"/>
              <a:gd name="connsiteX85" fmla="*/ 4922976 w 8114427"/>
              <a:gd name="connsiteY85" fmla="*/ 1610607 h 5376282"/>
              <a:gd name="connsiteX86" fmla="*/ 4899070 w 8114427"/>
              <a:gd name="connsiteY86" fmla="*/ 1664395 h 5376282"/>
              <a:gd name="connsiteX87" fmla="*/ 4922976 w 8114427"/>
              <a:gd name="connsiteY87" fmla="*/ 1712207 h 5376282"/>
              <a:gd name="connsiteX88" fmla="*/ 4934929 w 8114427"/>
              <a:gd name="connsiteY88" fmla="*/ 1742089 h 5376282"/>
              <a:gd name="connsiteX89" fmla="*/ 4952858 w 8114427"/>
              <a:gd name="connsiteY89" fmla="*/ 1783924 h 5376282"/>
              <a:gd name="connsiteX90" fmla="*/ 4964811 w 8114427"/>
              <a:gd name="connsiteY90" fmla="*/ 1801854 h 5376282"/>
              <a:gd name="connsiteX91" fmla="*/ 4964811 w 8114427"/>
              <a:gd name="connsiteY91" fmla="*/ 1831736 h 5376282"/>
              <a:gd name="connsiteX92" fmla="*/ 5012623 w 8114427"/>
              <a:gd name="connsiteY92" fmla="*/ 1891501 h 5376282"/>
              <a:gd name="connsiteX93" fmla="*/ 5042505 w 8114427"/>
              <a:gd name="connsiteY93" fmla="*/ 1909430 h 5376282"/>
              <a:gd name="connsiteX94" fmla="*/ 5048481 w 8114427"/>
              <a:gd name="connsiteY94" fmla="*/ 1903454 h 5376282"/>
              <a:gd name="connsiteX95" fmla="*/ 5090317 w 8114427"/>
              <a:gd name="connsiteY95" fmla="*/ 1921383 h 5376282"/>
              <a:gd name="connsiteX96" fmla="*/ 5144105 w 8114427"/>
              <a:gd name="connsiteY96" fmla="*/ 1969195 h 5376282"/>
              <a:gd name="connsiteX97" fmla="*/ 5185940 w 8114427"/>
              <a:gd name="connsiteY97" fmla="*/ 2005054 h 5376282"/>
              <a:gd name="connsiteX98" fmla="*/ 5221799 w 8114427"/>
              <a:gd name="connsiteY98" fmla="*/ 2017007 h 5376282"/>
              <a:gd name="connsiteX99" fmla="*/ 5275587 w 8114427"/>
              <a:gd name="connsiteY99" fmla="*/ 2028960 h 5376282"/>
              <a:gd name="connsiteX100" fmla="*/ 5275587 w 8114427"/>
              <a:gd name="connsiteY100" fmla="*/ 2052866 h 5376282"/>
              <a:gd name="connsiteX101" fmla="*/ 5323399 w 8114427"/>
              <a:gd name="connsiteY101" fmla="*/ 2082748 h 5376282"/>
              <a:gd name="connsiteX102" fmla="*/ 5359258 w 8114427"/>
              <a:gd name="connsiteY102" fmla="*/ 2088724 h 5376282"/>
              <a:gd name="connsiteX103" fmla="*/ 5401093 w 8114427"/>
              <a:gd name="connsiteY103" fmla="*/ 2124583 h 5376282"/>
              <a:gd name="connsiteX104" fmla="*/ 5430976 w 8114427"/>
              <a:gd name="connsiteY104" fmla="*/ 2142513 h 5376282"/>
              <a:gd name="connsiteX105" fmla="*/ 5442929 w 8114427"/>
              <a:gd name="connsiteY105" fmla="*/ 2148489 h 5376282"/>
              <a:gd name="connsiteX106" fmla="*/ 5466834 w 8114427"/>
              <a:gd name="connsiteY106" fmla="*/ 2154466 h 5376282"/>
              <a:gd name="connsiteX107" fmla="*/ 5526599 w 8114427"/>
              <a:gd name="connsiteY107" fmla="*/ 2178372 h 5376282"/>
              <a:gd name="connsiteX108" fmla="*/ 5550505 w 8114427"/>
              <a:gd name="connsiteY108" fmla="*/ 2154466 h 5376282"/>
              <a:gd name="connsiteX109" fmla="*/ 5574411 w 8114427"/>
              <a:gd name="connsiteY109" fmla="*/ 2130560 h 5376282"/>
              <a:gd name="connsiteX110" fmla="*/ 5604293 w 8114427"/>
              <a:gd name="connsiteY110" fmla="*/ 2088724 h 5376282"/>
              <a:gd name="connsiteX111" fmla="*/ 5646129 w 8114427"/>
              <a:gd name="connsiteY111" fmla="*/ 2064819 h 5376282"/>
              <a:gd name="connsiteX112" fmla="*/ 5634176 w 8114427"/>
              <a:gd name="connsiteY112" fmla="*/ 2046889 h 5376282"/>
              <a:gd name="connsiteX113" fmla="*/ 5634176 w 8114427"/>
              <a:gd name="connsiteY113" fmla="*/ 2011030 h 5376282"/>
              <a:gd name="connsiteX114" fmla="*/ 5670034 w 8114427"/>
              <a:gd name="connsiteY114" fmla="*/ 1975172 h 5376282"/>
              <a:gd name="connsiteX115" fmla="*/ 5670034 w 8114427"/>
              <a:gd name="connsiteY115" fmla="*/ 1957242 h 5376282"/>
              <a:gd name="connsiteX116" fmla="*/ 5735776 w 8114427"/>
              <a:gd name="connsiteY116" fmla="*/ 1819783 h 5376282"/>
              <a:gd name="connsiteX117" fmla="*/ 5753705 w 8114427"/>
              <a:gd name="connsiteY117" fmla="*/ 1813807 h 5376282"/>
              <a:gd name="connsiteX118" fmla="*/ 5843352 w 8114427"/>
              <a:gd name="connsiteY118" fmla="*/ 1795877 h 5376282"/>
              <a:gd name="connsiteX119" fmla="*/ 5855305 w 8114427"/>
              <a:gd name="connsiteY119" fmla="*/ 1795877 h 5376282"/>
              <a:gd name="connsiteX120" fmla="*/ 5879210 w 8114427"/>
              <a:gd name="connsiteY120" fmla="*/ 1765996 h 5376282"/>
              <a:gd name="connsiteX121" fmla="*/ 6070456 w 8114427"/>
              <a:gd name="connsiteY121" fmla="*/ 1789901 h 5376282"/>
              <a:gd name="connsiteX122" fmla="*/ 6219869 w 8114427"/>
              <a:gd name="connsiteY122" fmla="*/ 1807830 h 5376282"/>
              <a:gd name="connsiteX123" fmla="*/ 6291586 w 8114427"/>
              <a:gd name="connsiteY123" fmla="*/ 1849666 h 5376282"/>
              <a:gd name="connsiteX124" fmla="*/ 6327444 w 8114427"/>
              <a:gd name="connsiteY124" fmla="*/ 1897477 h 5376282"/>
              <a:gd name="connsiteX125" fmla="*/ 6333421 w 8114427"/>
              <a:gd name="connsiteY125" fmla="*/ 1939313 h 5376282"/>
              <a:gd name="connsiteX126" fmla="*/ 6423067 w 8114427"/>
              <a:gd name="connsiteY126" fmla="*/ 1951266 h 5376282"/>
              <a:gd name="connsiteX127" fmla="*/ 6452950 w 8114427"/>
              <a:gd name="connsiteY127" fmla="*/ 2017007 h 5376282"/>
              <a:gd name="connsiteX128" fmla="*/ 6512713 w 8114427"/>
              <a:gd name="connsiteY128" fmla="*/ 2046889 h 5376282"/>
              <a:gd name="connsiteX129" fmla="*/ 6584431 w 8114427"/>
              <a:gd name="connsiteY129" fmla="*/ 2118606 h 5376282"/>
              <a:gd name="connsiteX130" fmla="*/ 6620289 w 8114427"/>
              <a:gd name="connsiteY130" fmla="*/ 2256065 h 5376282"/>
              <a:gd name="connsiteX131" fmla="*/ 6703960 w 8114427"/>
              <a:gd name="connsiteY131" fmla="*/ 2381572 h 5376282"/>
              <a:gd name="connsiteX132" fmla="*/ 6745795 w 8114427"/>
              <a:gd name="connsiteY132" fmla="*/ 2501101 h 5376282"/>
              <a:gd name="connsiteX133" fmla="*/ 6829465 w 8114427"/>
              <a:gd name="connsiteY133" fmla="*/ 2560866 h 5376282"/>
              <a:gd name="connsiteX134" fmla="*/ 6889229 w 8114427"/>
              <a:gd name="connsiteY134" fmla="*/ 2650512 h 5376282"/>
              <a:gd name="connsiteX135" fmla="*/ 6948993 w 8114427"/>
              <a:gd name="connsiteY135" fmla="*/ 2758089 h 5376282"/>
              <a:gd name="connsiteX136" fmla="*/ 6996805 w 8114427"/>
              <a:gd name="connsiteY136" fmla="*/ 2805900 h 5376282"/>
              <a:gd name="connsiteX137" fmla="*/ 7068521 w 8114427"/>
              <a:gd name="connsiteY137" fmla="*/ 2829806 h 5376282"/>
              <a:gd name="connsiteX138" fmla="*/ 7080473 w 8114427"/>
              <a:gd name="connsiteY138" fmla="*/ 2907501 h 5376282"/>
              <a:gd name="connsiteX139" fmla="*/ 7086450 w 8114427"/>
              <a:gd name="connsiteY139" fmla="*/ 2979218 h 5376282"/>
              <a:gd name="connsiteX140" fmla="*/ 7104378 w 8114427"/>
              <a:gd name="connsiteY140" fmla="*/ 3080819 h 5376282"/>
              <a:gd name="connsiteX141" fmla="*/ 7146214 w 8114427"/>
              <a:gd name="connsiteY141" fmla="*/ 3182419 h 5376282"/>
              <a:gd name="connsiteX142" fmla="*/ 7176095 w 8114427"/>
              <a:gd name="connsiteY142" fmla="*/ 3194372 h 5376282"/>
              <a:gd name="connsiteX143" fmla="*/ 7200002 w 8114427"/>
              <a:gd name="connsiteY143" fmla="*/ 3260112 h 5376282"/>
              <a:gd name="connsiteX144" fmla="*/ 7277694 w 8114427"/>
              <a:gd name="connsiteY144" fmla="*/ 3361711 h 5376282"/>
              <a:gd name="connsiteX145" fmla="*/ 7385271 w 8114427"/>
              <a:gd name="connsiteY145" fmla="*/ 3391593 h 5376282"/>
              <a:gd name="connsiteX146" fmla="*/ 7451012 w 8114427"/>
              <a:gd name="connsiteY146" fmla="*/ 3445381 h 5376282"/>
              <a:gd name="connsiteX147" fmla="*/ 7558588 w 8114427"/>
              <a:gd name="connsiteY147" fmla="*/ 3451357 h 5376282"/>
              <a:gd name="connsiteX148" fmla="*/ 7630305 w 8114427"/>
              <a:gd name="connsiteY148" fmla="*/ 3517097 h 5376282"/>
              <a:gd name="connsiteX149" fmla="*/ 7702023 w 8114427"/>
              <a:gd name="connsiteY149" fmla="*/ 3546980 h 5376282"/>
              <a:gd name="connsiteX150" fmla="*/ 7857410 w 8114427"/>
              <a:gd name="connsiteY150" fmla="*/ 3535026 h 5376282"/>
              <a:gd name="connsiteX151" fmla="*/ 7970962 w 8114427"/>
              <a:gd name="connsiteY151" fmla="*/ 3588814 h 5376282"/>
              <a:gd name="connsiteX152" fmla="*/ 8012796 w 8114427"/>
              <a:gd name="connsiteY152" fmla="*/ 3612720 h 5376282"/>
              <a:gd name="connsiteX153" fmla="*/ 8090490 w 8114427"/>
              <a:gd name="connsiteY153" fmla="*/ 3564909 h 5376282"/>
              <a:gd name="connsiteX154" fmla="*/ 8108418 w 8114427"/>
              <a:gd name="connsiteY154" fmla="*/ 3558932 h 5376282"/>
              <a:gd name="connsiteX155" fmla="*/ 8114394 w 8114427"/>
              <a:gd name="connsiteY155" fmla="*/ 3720296 h 5376282"/>
              <a:gd name="connsiteX156" fmla="*/ 8030724 w 8114427"/>
              <a:gd name="connsiteY156" fmla="*/ 3893614 h 5376282"/>
              <a:gd name="connsiteX157" fmla="*/ 7970960 w 8114427"/>
              <a:gd name="connsiteY157" fmla="*/ 4054978 h 5376282"/>
              <a:gd name="connsiteX158" fmla="*/ 7929124 w 8114427"/>
              <a:gd name="connsiteY158" fmla="*/ 4365754 h 5376282"/>
              <a:gd name="connsiteX159" fmla="*/ 7911195 w 8114427"/>
              <a:gd name="connsiteY159" fmla="*/ 4568954 h 5376282"/>
              <a:gd name="connsiteX160" fmla="*/ 7917171 w 8114427"/>
              <a:gd name="connsiteY160" fmla="*/ 4736295 h 5376282"/>
              <a:gd name="connsiteX161" fmla="*/ 7917171 w 8114427"/>
              <a:gd name="connsiteY161" fmla="*/ 4867777 h 5376282"/>
              <a:gd name="connsiteX162" fmla="*/ 7929124 w 8114427"/>
              <a:gd name="connsiteY162" fmla="*/ 5029141 h 5376282"/>
              <a:gd name="connsiteX163" fmla="*/ 7893266 w 8114427"/>
              <a:gd name="connsiteY163" fmla="*/ 5166599 h 5376282"/>
              <a:gd name="connsiteX164" fmla="*/ 7905219 w 8114427"/>
              <a:gd name="connsiteY164" fmla="*/ 5280152 h 5376282"/>
              <a:gd name="connsiteX165" fmla="*/ 7935101 w 8114427"/>
              <a:gd name="connsiteY165" fmla="*/ 5369799 h 5376282"/>
              <a:gd name="connsiteX166" fmla="*/ 7911195 w 8114427"/>
              <a:gd name="connsiteY166" fmla="*/ 5369798 h 5376282"/>
              <a:gd name="connsiteX167" fmla="*/ 7815571 w 8114427"/>
              <a:gd name="connsiteY167" fmla="*/ 5327962 h 5376282"/>
              <a:gd name="connsiteX168" fmla="*/ 7725924 w 8114427"/>
              <a:gd name="connsiteY168" fmla="*/ 5286127 h 5376282"/>
              <a:gd name="connsiteX169" fmla="*/ 7678113 w 8114427"/>
              <a:gd name="connsiteY169" fmla="*/ 5292104 h 5376282"/>
              <a:gd name="connsiteX170" fmla="*/ 7546631 w 8114427"/>
              <a:gd name="connsiteY170" fmla="*/ 5298081 h 5376282"/>
              <a:gd name="connsiteX171" fmla="*/ 7474913 w 8114427"/>
              <a:gd name="connsiteY171" fmla="*/ 5310034 h 5376282"/>
              <a:gd name="connsiteX172" fmla="*/ 7445031 w 8114427"/>
              <a:gd name="connsiteY172" fmla="*/ 5339916 h 5376282"/>
              <a:gd name="connsiteX173" fmla="*/ 7259760 w 8114427"/>
              <a:gd name="connsiteY173" fmla="*/ 5298080 h 5376282"/>
              <a:gd name="connsiteX174" fmla="*/ 7214129 w 8114427"/>
              <a:gd name="connsiteY174" fmla="*/ 5192855 h 5376282"/>
              <a:gd name="connsiteX175" fmla="*/ 7179460 w 8114427"/>
              <a:gd name="connsiteY175" fmla="*/ 5214524 h 5376282"/>
              <a:gd name="connsiteX176" fmla="*/ 7144791 w 8114427"/>
              <a:gd name="connsiteY176" fmla="*/ 5179854 h 5376282"/>
              <a:gd name="connsiteX177" fmla="*/ 7127456 w 8114427"/>
              <a:gd name="connsiteY177" fmla="*/ 5218856 h 5376282"/>
              <a:gd name="connsiteX178" fmla="*/ 6915107 w 8114427"/>
              <a:gd name="connsiteY178" fmla="*/ 5145184 h 5376282"/>
              <a:gd name="connsiteX179" fmla="*/ 6893439 w 8114427"/>
              <a:gd name="connsiteY179" fmla="*/ 5097514 h 5376282"/>
              <a:gd name="connsiteX180" fmla="*/ 6941109 w 8114427"/>
              <a:gd name="connsiteY180" fmla="*/ 5054178 h 5376282"/>
              <a:gd name="connsiteX181" fmla="*/ 6906440 w 8114427"/>
              <a:gd name="connsiteY181" fmla="*/ 4976172 h 5376282"/>
              <a:gd name="connsiteX182" fmla="*/ 6863104 w 8114427"/>
              <a:gd name="connsiteY182" fmla="*/ 4980506 h 5376282"/>
              <a:gd name="connsiteX183" fmla="*/ 6880438 w 8114427"/>
              <a:gd name="connsiteY183" fmla="*/ 4928502 h 5376282"/>
              <a:gd name="connsiteX184" fmla="*/ 6780764 w 8114427"/>
              <a:gd name="connsiteY184" fmla="*/ 4928502 h 5376282"/>
              <a:gd name="connsiteX185" fmla="*/ 6750429 w 8114427"/>
              <a:gd name="connsiteY185" fmla="*/ 4958837 h 5376282"/>
              <a:gd name="connsiteX186" fmla="*/ 6715759 w 8114427"/>
              <a:gd name="connsiteY186" fmla="*/ 4950170 h 5376282"/>
              <a:gd name="connsiteX187" fmla="*/ 6702758 w 8114427"/>
              <a:gd name="connsiteY187" fmla="*/ 4915501 h 5376282"/>
              <a:gd name="connsiteX188" fmla="*/ 6698424 w 8114427"/>
              <a:gd name="connsiteY188" fmla="*/ 4824495 h 5376282"/>
              <a:gd name="connsiteX189" fmla="*/ 6681090 w 8114427"/>
              <a:gd name="connsiteY189" fmla="*/ 4729155 h 5376282"/>
              <a:gd name="connsiteX190" fmla="*/ 6685423 w 8114427"/>
              <a:gd name="connsiteY190" fmla="*/ 4659816 h 5376282"/>
              <a:gd name="connsiteX191" fmla="*/ 6620418 w 8114427"/>
              <a:gd name="connsiteY191" fmla="*/ 4573142 h 5376282"/>
              <a:gd name="connsiteX192" fmla="*/ 6624753 w 8114427"/>
              <a:gd name="connsiteY192" fmla="*/ 4425798 h 5376282"/>
              <a:gd name="connsiteX193" fmla="*/ 6529412 w 8114427"/>
              <a:gd name="connsiteY193" fmla="*/ 4304457 h 5376282"/>
              <a:gd name="connsiteX194" fmla="*/ 6494743 w 8114427"/>
              <a:gd name="connsiteY194" fmla="*/ 4261120 h 5376282"/>
              <a:gd name="connsiteX195" fmla="*/ 6438406 w 8114427"/>
              <a:gd name="connsiteY195" fmla="*/ 4274121 h 5376282"/>
              <a:gd name="connsiteX196" fmla="*/ 6395069 w 8114427"/>
              <a:gd name="connsiteY196" fmla="*/ 4252453 h 5376282"/>
              <a:gd name="connsiteX197" fmla="*/ 6356067 w 8114427"/>
              <a:gd name="connsiteY197" fmla="*/ 4174447 h 5376282"/>
              <a:gd name="connsiteX198" fmla="*/ 6299729 w 8114427"/>
              <a:gd name="connsiteY198" fmla="*/ 4183114 h 5376282"/>
              <a:gd name="connsiteX199" fmla="*/ 6243391 w 8114427"/>
              <a:gd name="connsiteY199" fmla="*/ 4204783 h 5376282"/>
              <a:gd name="connsiteX200" fmla="*/ 6165385 w 8114427"/>
              <a:gd name="connsiteY200" fmla="*/ 4209116 h 5376282"/>
              <a:gd name="connsiteX201" fmla="*/ 6161052 w 8114427"/>
              <a:gd name="connsiteY201" fmla="*/ 4174447 h 5376282"/>
              <a:gd name="connsiteX202" fmla="*/ 6182721 w 8114427"/>
              <a:gd name="connsiteY202" fmla="*/ 4165779 h 5376282"/>
              <a:gd name="connsiteX203" fmla="*/ 6139384 w 8114427"/>
              <a:gd name="connsiteY203" fmla="*/ 4126776 h 5376282"/>
              <a:gd name="connsiteX204" fmla="*/ 6100381 w 8114427"/>
              <a:gd name="connsiteY204" fmla="*/ 4113776 h 5376282"/>
              <a:gd name="connsiteX205" fmla="*/ 6018041 w 8114427"/>
              <a:gd name="connsiteY205" fmla="*/ 4035770 h 5376282"/>
              <a:gd name="connsiteX206" fmla="*/ 5840362 w 8114427"/>
              <a:gd name="connsiteY206" fmla="*/ 4014102 h 5376282"/>
              <a:gd name="connsiteX207" fmla="*/ 5788357 w 8114427"/>
              <a:gd name="connsiteY207" fmla="*/ 4027103 h 5376282"/>
              <a:gd name="connsiteX208" fmla="*/ 5736354 w 8114427"/>
              <a:gd name="connsiteY208" fmla="*/ 4035771 h 5376282"/>
              <a:gd name="connsiteX209" fmla="*/ 5745022 w 8114427"/>
              <a:gd name="connsiteY209" fmla="*/ 4079107 h 5376282"/>
              <a:gd name="connsiteX210" fmla="*/ 5801360 w 8114427"/>
              <a:gd name="connsiteY210" fmla="*/ 4157112 h 5376282"/>
              <a:gd name="connsiteX211" fmla="*/ 5801359 w 8114427"/>
              <a:gd name="connsiteY211" fmla="*/ 4339126 h 5376282"/>
              <a:gd name="connsiteX212" fmla="*/ 5675683 w 8114427"/>
              <a:gd name="connsiteY212" fmla="*/ 4365128 h 5376282"/>
              <a:gd name="connsiteX213" fmla="*/ 5558675 w 8114427"/>
              <a:gd name="connsiteY213" fmla="*/ 4352126 h 5376282"/>
              <a:gd name="connsiteX214" fmla="*/ 5467668 w 8114427"/>
              <a:gd name="connsiteY214" fmla="*/ 4330458 h 5376282"/>
              <a:gd name="connsiteX215" fmla="*/ 5406997 w 8114427"/>
              <a:gd name="connsiteY215" fmla="*/ 4352127 h 5376282"/>
              <a:gd name="connsiteX216" fmla="*/ 5359327 w 8114427"/>
              <a:gd name="connsiteY216" fmla="*/ 4399797 h 5376282"/>
              <a:gd name="connsiteX217" fmla="*/ 5298656 w 8114427"/>
              <a:gd name="connsiteY217" fmla="*/ 4443134 h 5376282"/>
              <a:gd name="connsiteX218" fmla="*/ 5272654 w 8114427"/>
              <a:gd name="connsiteY218" fmla="*/ 4486469 h 5376282"/>
              <a:gd name="connsiteX219" fmla="*/ 5198982 w 8114427"/>
              <a:gd name="connsiteY219" fmla="*/ 4521139 h 5376282"/>
              <a:gd name="connsiteX220" fmla="*/ 5203315 w 8114427"/>
              <a:gd name="connsiteY220" fmla="*/ 4577477 h 5376282"/>
              <a:gd name="connsiteX221" fmla="*/ 5185981 w 8114427"/>
              <a:gd name="connsiteY221" fmla="*/ 4616479 h 5376282"/>
              <a:gd name="connsiteX222" fmla="*/ 5190315 w 8114427"/>
              <a:gd name="connsiteY222" fmla="*/ 4677150 h 5376282"/>
              <a:gd name="connsiteX223" fmla="*/ 5216316 w 8114427"/>
              <a:gd name="connsiteY223" fmla="*/ 4737821 h 5376282"/>
              <a:gd name="connsiteX224" fmla="*/ 5164312 w 8114427"/>
              <a:gd name="connsiteY224" fmla="*/ 4733488 h 5376282"/>
              <a:gd name="connsiteX225" fmla="*/ 5138311 w 8114427"/>
              <a:gd name="connsiteY225" fmla="*/ 4776824 h 5376282"/>
              <a:gd name="connsiteX226" fmla="*/ 5073306 w 8114427"/>
              <a:gd name="connsiteY226" fmla="*/ 4824494 h 5376282"/>
              <a:gd name="connsiteX227" fmla="*/ 5073306 w 8114427"/>
              <a:gd name="connsiteY227" fmla="*/ 4941503 h 5376282"/>
              <a:gd name="connsiteX228" fmla="*/ 5042970 w 8114427"/>
              <a:gd name="connsiteY228" fmla="*/ 4971838 h 5376282"/>
              <a:gd name="connsiteX229" fmla="*/ 5016969 w 8114427"/>
              <a:gd name="connsiteY229" fmla="*/ 5231857 h 5376282"/>
              <a:gd name="connsiteX230" fmla="*/ 4973633 w 8114427"/>
              <a:gd name="connsiteY230" fmla="*/ 5366201 h 5376282"/>
              <a:gd name="connsiteX231" fmla="*/ 4947631 w 8114427"/>
              <a:gd name="connsiteY231" fmla="*/ 5309863 h 5376282"/>
              <a:gd name="connsiteX232" fmla="*/ 4886959 w 8114427"/>
              <a:gd name="connsiteY232" fmla="*/ 5318530 h 5376282"/>
              <a:gd name="connsiteX233" fmla="*/ 4808953 w 8114427"/>
              <a:gd name="connsiteY233" fmla="*/ 5288195 h 5376282"/>
              <a:gd name="connsiteX234" fmla="*/ 4813287 w 8114427"/>
              <a:gd name="connsiteY234" fmla="*/ 5223190 h 5376282"/>
              <a:gd name="connsiteX235" fmla="*/ 4765617 w 8114427"/>
              <a:gd name="connsiteY235" fmla="*/ 5205855 h 5376282"/>
              <a:gd name="connsiteX236" fmla="*/ 4665944 w 8114427"/>
              <a:gd name="connsiteY236" fmla="*/ 5249192 h 5376282"/>
              <a:gd name="connsiteX237" fmla="*/ 4657276 w 8114427"/>
              <a:gd name="connsiteY237" fmla="*/ 5197189 h 5376282"/>
              <a:gd name="connsiteX238" fmla="*/ 4700612 w 8114427"/>
              <a:gd name="connsiteY238" fmla="*/ 5136518 h 5376282"/>
              <a:gd name="connsiteX239" fmla="*/ 4665943 w 8114427"/>
              <a:gd name="connsiteY239" fmla="*/ 5062846 h 5376282"/>
              <a:gd name="connsiteX240" fmla="*/ 4587937 w 8114427"/>
              <a:gd name="connsiteY240" fmla="*/ 5015175 h 5376282"/>
              <a:gd name="connsiteX241" fmla="*/ 4488263 w 8114427"/>
              <a:gd name="connsiteY241" fmla="*/ 5006508 h 5376282"/>
              <a:gd name="connsiteX242" fmla="*/ 4457927 w 8114427"/>
              <a:gd name="connsiteY242" fmla="*/ 5015175 h 5376282"/>
              <a:gd name="connsiteX243" fmla="*/ 4462261 w 8114427"/>
              <a:gd name="connsiteY243" fmla="*/ 5067178 h 5376282"/>
              <a:gd name="connsiteX244" fmla="*/ 4388589 w 8114427"/>
              <a:gd name="connsiteY244" fmla="*/ 5114849 h 5376282"/>
              <a:gd name="connsiteX245" fmla="*/ 4462261 w 8114427"/>
              <a:gd name="connsiteY245" fmla="*/ 5266528 h 5376282"/>
              <a:gd name="connsiteX246" fmla="*/ 4405924 w 8114427"/>
              <a:gd name="connsiteY246" fmla="*/ 5266528 h 5376282"/>
              <a:gd name="connsiteX247" fmla="*/ 4384256 w 8114427"/>
              <a:gd name="connsiteY247" fmla="*/ 5262193 h 5376282"/>
              <a:gd name="connsiteX248" fmla="*/ 4349588 w 8114427"/>
              <a:gd name="connsiteY248" fmla="*/ 5262193 h 5376282"/>
              <a:gd name="connsiteX249" fmla="*/ 4340919 w 8114427"/>
              <a:gd name="connsiteY249" fmla="*/ 5270860 h 5376282"/>
              <a:gd name="connsiteX250" fmla="*/ 4210910 w 8114427"/>
              <a:gd name="connsiteY250" fmla="*/ 5097514 h 5376282"/>
              <a:gd name="connsiteX251" fmla="*/ 4059232 w 8114427"/>
              <a:gd name="connsiteY251" fmla="*/ 4915502 h 5376282"/>
              <a:gd name="connsiteX252" fmla="*/ 4033230 w 8114427"/>
              <a:gd name="connsiteY252" fmla="*/ 4919835 h 5376282"/>
              <a:gd name="connsiteX253" fmla="*/ 3985560 w 8114427"/>
              <a:gd name="connsiteY253" fmla="*/ 4798492 h 5376282"/>
              <a:gd name="connsiteX254" fmla="*/ 3881553 w 8114427"/>
              <a:gd name="connsiteY254" fmla="*/ 4690151 h 5376282"/>
              <a:gd name="connsiteX255" fmla="*/ 3838216 w 8114427"/>
              <a:gd name="connsiteY255" fmla="*/ 4586143 h 5376282"/>
              <a:gd name="connsiteX256" fmla="*/ 3755877 w 8114427"/>
              <a:gd name="connsiteY256" fmla="*/ 4490803 h 5376282"/>
              <a:gd name="connsiteX257" fmla="*/ 3569530 w 8114427"/>
              <a:gd name="connsiteY257" fmla="*/ 4334792 h 5376282"/>
              <a:gd name="connsiteX258" fmla="*/ 3465522 w 8114427"/>
              <a:gd name="connsiteY258" fmla="*/ 4243785 h 5376282"/>
              <a:gd name="connsiteX259" fmla="*/ 3391850 w 8114427"/>
              <a:gd name="connsiteY259" fmla="*/ 4161446 h 5376282"/>
              <a:gd name="connsiteX260" fmla="*/ 3365848 w 8114427"/>
              <a:gd name="connsiteY260" fmla="*/ 4096441 h 5376282"/>
              <a:gd name="connsiteX261" fmla="*/ 3296510 w 8114427"/>
              <a:gd name="connsiteY261" fmla="*/ 4035770 h 5376282"/>
              <a:gd name="connsiteX262" fmla="*/ 3279175 w 8114427"/>
              <a:gd name="connsiteY262" fmla="*/ 3966432 h 5376282"/>
              <a:gd name="connsiteX263" fmla="*/ 3248839 w 8114427"/>
              <a:gd name="connsiteY263" fmla="*/ 3936096 h 5376282"/>
              <a:gd name="connsiteX264" fmla="*/ 3240172 w 8114427"/>
              <a:gd name="connsiteY264" fmla="*/ 3905760 h 5376282"/>
              <a:gd name="connsiteX265" fmla="*/ 3114497 w 8114427"/>
              <a:gd name="connsiteY265" fmla="*/ 3797419 h 5376282"/>
              <a:gd name="connsiteX266" fmla="*/ 2980153 w 8114427"/>
              <a:gd name="connsiteY266" fmla="*/ 3758416 h 5376282"/>
              <a:gd name="connsiteX267" fmla="*/ 2923815 w 8114427"/>
              <a:gd name="connsiteY267" fmla="*/ 3697746 h 5376282"/>
              <a:gd name="connsiteX268" fmla="*/ 2867480 w 8114427"/>
              <a:gd name="connsiteY268" fmla="*/ 3650075 h 5376282"/>
              <a:gd name="connsiteX269" fmla="*/ 2806810 w 8114427"/>
              <a:gd name="connsiteY269" fmla="*/ 3637074 h 5376282"/>
              <a:gd name="connsiteX270" fmla="*/ 2798142 w 8114427"/>
              <a:gd name="connsiteY270" fmla="*/ 3524399 h 5376282"/>
              <a:gd name="connsiteX271" fmla="*/ 2798143 w 8114427"/>
              <a:gd name="connsiteY271" fmla="*/ 3463728 h 5376282"/>
              <a:gd name="connsiteX272" fmla="*/ 2884816 w 8114427"/>
              <a:gd name="connsiteY272" fmla="*/ 3351053 h 5376282"/>
              <a:gd name="connsiteX273" fmla="*/ 2880504 w 8114427"/>
              <a:gd name="connsiteY273" fmla="*/ 3250100 h 5376282"/>
              <a:gd name="connsiteX274" fmla="*/ 2810649 w 8114427"/>
              <a:gd name="connsiteY274" fmla="*/ 3120674 h 5376282"/>
              <a:gd name="connsiteX275" fmla="*/ 2719113 w 8114427"/>
              <a:gd name="connsiteY275" fmla="*/ 3110284 h 5376282"/>
              <a:gd name="connsiteX276" fmla="*/ 2659973 w 8114427"/>
              <a:gd name="connsiteY276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2674737 w 8114427"/>
              <a:gd name="connsiteY4" fmla="*/ 4783075 h 5376282"/>
              <a:gd name="connsiteX5" fmla="*/ 2419943 w 8114427"/>
              <a:gd name="connsiteY5" fmla="*/ 4933094 h 5376282"/>
              <a:gd name="connsiteX6" fmla="*/ 2329455 w 8114427"/>
              <a:gd name="connsiteY6" fmla="*/ 4642582 h 5376282"/>
              <a:gd name="connsiteX7" fmla="*/ 2053231 w 8114427"/>
              <a:gd name="connsiteY7" fmla="*/ 4342544 h 5376282"/>
              <a:gd name="connsiteX8" fmla="*/ 1888925 w 8114427"/>
              <a:gd name="connsiteY8" fmla="*/ 4209194 h 5376282"/>
              <a:gd name="connsiteX9" fmla="*/ 1779387 w 8114427"/>
              <a:gd name="connsiteY9" fmla="*/ 4059175 h 5376282"/>
              <a:gd name="connsiteX10" fmla="*/ 1703188 w 8114427"/>
              <a:gd name="connsiteY10" fmla="*/ 4056794 h 5376282"/>
              <a:gd name="connsiteX11" fmla="*/ 1646037 w 8114427"/>
              <a:gd name="connsiteY11" fmla="*/ 3937731 h 5376282"/>
              <a:gd name="connsiteX12" fmla="*/ 1524594 w 8114427"/>
              <a:gd name="connsiteY12" fmla="*/ 3906776 h 5376282"/>
              <a:gd name="connsiteX13" fmla="*/ 1450773 w 8114427"/>
              <a:gd name="connsiteY13" fmla="*/ 3161445 h 5376282"/>
              <a:gd name="connsiteX14" fmla="*/ 1300755 w 8114427"/>
              <a:gd name="connsiteY14" fmla="*/ 3020950 h 5376282"/>
              <a:gd name="connsiteX15" fmla="*/ 1222175 w 8114427"/>
              <a:gd name="connsiteY15" fmla="*/ 2947132 h 5376282"/>
              <a:gd name="connsiteX16" fmla="*/ 1286468 w 8114427"/>
              <a:gd name="connsiteY16" fmla="*/ 2849501 h 5376282"/>
              <a:gd name="connsiteX17" fmla="*/ 1117399 w 8114427"/>
              <a:gd name="connsiteY17" fmla="*/ 2882837 h 5376282"/>
              <a:gd name="connsiteX18" fmla="*/ 1048343 w 8114427"/>
              <a:gd name="connsiteY18" fmla="*/ 2916176 h 5376282"/>
              <a:gd name="connsiteX19" fmla="*/ 903086 w 8114427"/>
              <a:gd name="connsiteY19" fmla="*/ 2778063 h 5376282"/>
              <a:gd name="connsiteX20" fmla="*/ 845937 w 8114427"/>
              <a:gd name="connsiteY20" fmla="*/ 2687575 h 5376282"/>
              <a:gd name="connsiteX21" fmla="*/ 714968 w 8114427"/>
              <a:gd name="connsiteY21" fmla="*/ 2630426 h 5376282"/>
              <a:gd name="connsiteX22" fmla="*/ 703062 w 8114427"/>
              <a:gd name="connsiteY22" fmla="*/ 2544701 h 5376282"/>
              <a:gd name="connsiteX23" fmla="*/ 598286 w 8114427"/>
              <a:gd name="connsiteY23" fmla="*/ 2423257 h 5376282"/>
              <a:gd name="connsiteX24" fmla="*/ 476843 w 8114427"/>
              <a:gd name="connsiteY24" fmla="*/ 2287526 h 5376282"/>
              <a:gd name="connsiteX25" fmla="*/ 622100 w 8114427"/>
              <a:gd name="connsiteY25" fmla="*/ 2330388 h 5376282"/>
              <a:gd name="connsiteX26" fmla="*/ 719731 w 8114427"/>
              <a:gd name="connsiteY26" fmla="*/ 2366107 h 5376282"/>
              <a:gd name="connsiteX27" fmla="*/ 829268 w 8114427"/>
              <a:gd name="connsiteY27" fmla="*/ 2330388 h 5376282"/>
              <a:gd name="connsiteX28" fmla="*/ 933092 w 8114427"/>
              <a:gd name="connsiteY28" fmla="*/ 2462308 h 5376282"/>
              <a:gd name="connsiteX29" fmla="*/ 979286 w 8114427"/>
              <a:gd name="connsiteY29" fmla="*/ 2406588 h 5376282"/>
              <a:gd name="connsiteX30" fmla="*/ 895943 w 8114427"/>
              <a:gd name="connsiteY30" fmla="*/ 2383251 h 5376282"/>
              <a:gd name="connsiteX31" fmla="*/ 897848 w 8114427"/>
              <a:gd name="connsiteY31" fmla="*/ 2294669 h 5376282"/>
              <a:gd name="connsiteX32" fmla="*/ 953093 w 8114427"/>
              <a:gd name="connsiteY32" fmla="*/ 2040828 h 5376282"/>
              <a:gd name="connsiteX33" fmla="*/ 882262 w 8114427"/>
              <a:gd name="connsiteY33" fmla="*/ 1952938 h 5376282"/>
              <a:gd name="connsiteX34" fmla="*/ 819649 w 8114427"/>
              <a:gd name="connsiteY34" fmla="*/ 1842296 h 5376282"/>
              <a:gd name="connsiteX35" fmla="*/ 724892 w 8114427"/>
              <a:gd name="connsiteY35" fmla="*/ 1694990 h 5376282"/>
              <a:gd name="connsiteX36" fmla="*/ 582758 w 8114427"/>
              <a:gd name="connsiteY36" fmla="*/ 1570351 h 5376282"/>
              <a:gd name="connsiteX37" fmla="*/ 490044 w 8114427"/>
              <a:gd name="connsiteY37" fmla="*/ 1461969 h 5376282"/>
              <a:gd name="connsiteX38" fmla="*/ 398787 w 8114427"/>
              <a:gd name="connsiteY38" fmla="*/ 1377494 h 5376282"/>
              <a:gd name="connsiteX39" fmla="*/ 373643 w 8114427"/>
              <a:gd name="connsiteY39" fmla="*/ 1258831 h 5376282"/>
              <a:gd name="connsiteX40" fmla="*/ 379402 w 8114427"/>
              <a:gd name="connsiteY40" fmla="*/ 1151904 h 5376282"/>
              <a:gd name="connsiteX41" fmla="*/ 343327 w 8114427"/>
              <a:gd name="connsiteY41" fmla="*/ 1054238 h 5376282"/>
              <a:gd name="connsiteX42" fmla="*/ 302947 w 8114427"/>
              <a:gd name="connsiteY42" fmla="*/ 996082 h 5376282"/>
              <a:gd name="connsiteX43" fmla="*/ 307902 w 8114427"/>
              <a:gd name="connsiteY43" fmla="*/ 860731 h 5376282"/>
              <a:gd name="connsiteX44" fmla="*/ 218162 w 8114427"/>
              <a:gd name="connsiteY44" fmla="*/ 767429 h 5376282"/>
              <a:gd name="connsiteX45" fmla="*/ 238786 w 8114427"/>
              <a:gd name="connsiteY45" fmla="*/ 673694 h 5376282"/>
              <a:gd name="connsiteX46" fmla="*/ 131859 w 8114427"/>
              <a:gd name="connsiteY46" fmla="*/ 414074 h 5376282"/>
              <a:gd name="connsiteX47" fmla="*/ 179454 w 8114427"/>
              <a:gd name="connsiteY47" fmla="*/ 360503 h 5376282"/>
              <a:gd name="connsiteX48" fmla="*/ 91696 w 8114427"/>
              <a:gd name="connsiteY48" fmla="*/ 241499 h 5376282"/>
              <a:gd name="connsiteX49" fmla="*/ 44535 w 8114427"/>
              <a:gd name="connsiteY49" fmla="*/ 106364 h 5376282"/>
              <a:gd name="connsiteX50" fmla="*/ 73903 w 8114427"/>
              <a:gd name="connsiteY50" fmla="*/ 3029 h 5376282"/>
              <a:gd name="connsiteX51" fmla="*/ 914999 w 8114427"/>
              <a:gd name="connsiteY51" fmla="*/ 32694 h 5376282"/>
              <a:gd name="connsiteX52" fmla="*/ 985387 w 8114427"/>
              <a:gd name="connsiteY52" fmla="*/ 86035 h 5376282"/>
              <a:gd name="connsiteX53" fmla="*/ 1040724 w 8114427"/>
              <a:gd name="connsiteY53" fmla="*/ 212028 h 5376282"/>
              <a:gd name="connsiteX54" fmla="*/ 2217091 w 8114427"/>
              <a:gd name="connsiteY54" fmla="*/ 808490 h 5376282"/>
              <a:gd name="connsiteX55" fmla="*/ 2789562 w 8114427"/>
              <a:gd name="connsiteY55" fmla="*/ 907056 h 5376282"/>
              <a:gd name="connsiteX56" fmla="*/ 3280035 w 8114427"/>
              <a:gd name="connsiteY56" fmla="*/ 953195 h 5376282"/>
              <a:gd name="connsiteX57" fmla="*/ 3494599 w 8114427"/>
              <a:gd name="connsiteY57" fmla="*/ 977101 h 5376282"/>
              <a:gd name="connsiteX58" fmla="*/ 3506552 w 8114427"/>
              <a:gd name="connsiteY58" fmla="*/ 977101 h 5376282"/>
              <a:gd name="connsiteX59" fmla="*/ 3518505 w 8114427"/>
              <a:gd name="connsiteY59" fmla="*/ 779877 h 5376282"/>
              <a:gd name="connsiteX60" fmla="*/ 3518505 w 8114427"/>
              <a:gd name="connsiteY60" fmla="*/ 773901 h 5376282"/>
              <a:gd name="connsiteX61" fmla="*/ 3655964 w 8114427"/>
              <a:gd name="connsiteY61" fmla="*/ 773901 h 5376282"/>
              <a:gd name="connsiteX62" fmla="*/ 4205799 w 8114427"/>
              <a:gd name="connsiteY62" fmla="*/ 821713 h 5376282"/>
              <a:gd name="connsiteX63" fmla="*/ 4241658 w 8114427"/>
              <a:gd name="connsiteY63" fmla="*/ 821713 h 5376282"/>
              <a:gd name="connsiteX64" fmla="*/ 4271540 w 8114427"/>
              <a:gd name="connsiteY64" fmla="*/ 851595 h 5376282"/>
              <a:gd name="connsiteX65" fmla="*/ 4295446 w 8114427"/>
              <a:gd name="connsiteY65" fmla="*/ 905383 h 5376282"/>
              <a:gd name="connsiteX66" fmla="*/ 4301423 w 8114427"/>
              <a:gd name="connsiteY66" fmla="*/ 953195 h 5376282"/>
              <a:gd name="connsiteX67" fmla="*/ 4343258 w 8114427"/>
              <a:gd name="connsiteY67" fmla="*/ 1001007 h 5376282"/>
              <a:gd name="connsiteX68" fmla="*/ 4408999 w 8114427"/>
              <a:gd name="connsiteY68" fmla="*/ 1012960 h 5376282"/>
              <a:gd name="connsiteX69" fmla="*/ 4462787 w 8114427"/>
              <a:gd name="connsiteY69" fmla="*/ 1060772 h 5376282"/>
              <a:gd name="connsiteX70" fmla="*/ 4504623 w 8114427"/>
              <a:gd name="connsiteY70" fmla="*/ 1114560 h 5376282"/>
              <a:gd name="connsiteX71" fmla="*/ 4558411 w 8114427"/>
              <a:gd name="connsiteY71" fmla="*/ 1168348 h 5376282"/>
              <a:gd name="connsiteX72" fmla="*/ 4576340 w 8114427"/>
              <a:gd name="connsiteY72" fmla="*/ 1198230 h 5376282"/>
              <a:gd name="connsiteX73" fmla="*/ 4630129 w 8114427"/>
              <a:gd name="connsiteY73" fmla="*/ 1246042 h 5376282"/>
              <a:gd name="connsiteX74" fmla="*/ 4683917 w 8114427"/>
              <a:gd name="connsiteY74" fmla="*/ 1293854 h 5376282"/>
              <a:gd name="connsiteX75" fmla="*/ 4689893 w 8114427"/>
              <a:gd name="connsiteY75" fmla="*/ 1293854 h 5376282"/>
              <a:gd name="connsiteX76" fmla="*/ 4749658 w 8114427"/>
              <a:gd name="connsiteY76" fmla="*/ 1311783 h 5376282"/>
              <a:gd name="connsiteX77" fmla="*/ 4791493 w 8114427"/>
              <a:gd name="connsiteY77" fmla="*/ 1365572 h 5376282"/>
              <a:gd name="connsiteX78" fmla="*/ 4797470 w 8114427"/>
              <a:gd name="connsiteY78" fmla="*/ 1377524 h 5376282"/>
              <a:gd name="connsiteX79" fmla="*/ 4821376 w 8114427"/>
              <a:gd name="connsiteY79" fmla="*/ 1401430 h 5376282"/>
              <a:gd name="connsiteX80" fmla="*/ 4845281 w 8114427"/>
              <a:gd name="connsiteY80" fmla="*/ 1443266 h 5376282"/>
              <a:gd name="connsiteX81" fmla="*/ 4851258 w 8114427"/>
              <a:gd name="connsiteY81" fmla="*/ 1491077 h 5376282"/>
              <a:gd name="connsiteX82" fmla="*/ 4863211 w 8114427"/>
              <a:gd name="connsiteY82" fmla="*/ 1514983 h 5376282"/>
              <a:gd name="connsiteX83" fmla="*/ 4887117 w 8114427"/>
              <a:gd name="connsiteY83" fmla="*/ 1544866 h 5376282"/>
              <a:gd name="connsiteX84" fmla="*/ 4911023 w 8114427"/>
              <a:gd name="connsiteY84" fmla="*/ 1580724 h 5376282"/>
              <a:gd name="connsiteX85" fmla="*/ 4922976 w 8114427"/>
              <a:gd name="connsiteY85" fmla="*/ 1610607 h 5376282"/>
              <a:gd name="connsiteX86" fmla="*/ 4899070 w 8114427"/>
              <a:gd name="connsiteY86" fmla="*/ 1664395 h 5376282"/>
              <a:gd name="connsiteX87" fmla="*/ 4922976 w 8114427"/>
              <a:gd name="connsiteY87" fmla="*/ 1712207 h 5376282"/>
              <a:gd name="connsiteX88" fmla="*/ 4934929 w 8114427"/>
              <a:gd name="connsiteY88" fmla="*/ 1742089 h 5376282"/>
              <a:gd name="connsiteX89" fmla="*/ 4952858 w 8114427"/>
              <a:gd name="connsiteY89" fmla="*/ 1783924 h 5376282"/>
              <a:gd name="connsiteX90" fmla="*/ 4964811 w 8114427"/>
              <a:gd name="connsiteY90" fmla="*/ 1801854 h 5376282"/>
              <a:gd name="connsiteX91" fmla="*/ 4964811 w 8114427"/>
              <a:gd name="connsiteY91" fmla="*/ 1831736 h 5376282"/>
              <a:gd name="connsiteX92" fmla="*/ 5012623 w 8114427"/>
              <a:gd name="connsiteY92" fmla="*/ 1891501 h 5376282"/>
              <a:gd name="connsiteX93" fmla="*/ 5042505 w 8114427"/>
              <a:gd name="connsiteY93" fmla="*/ 1909430 h 5376282"/>
              <a:gd name="connsiteX94" fmla="*/ 5048481 w 8114427"/>
              <a:gd name="connsiteY94" fmla="*/ 1903454 h 5376282"/>
              <a:gd name="connsiteX95" fmla="*/ 5090317 w 8114427"/>
              <a:gd name="connsiteY95" fmla="*/ 1921383 h 5376282"/>
              <a:gd name="connsiteX96" fmla="*/ 5144105 w 8114427"/>
              <a:gd name="connsiteY96" fmla="*/ 1969195 h 5376282"/>
              <a:gd name="connsiteX97" fmla="*/ 5185940 w 8114427"/>
              <a:gd name="connsiteY97" fmla="*/ 2005054 h 5376282"/>
              <a:gd name="connsiteX98" fmla="*/ 5221799 w 8114427"/>
              <a:gd name="connsiteY98" fmla="*/ 2017007 h 5376282"/>
              <a:gd name="connsiteX99" fmla="*/ 5275587 w 8114427"/>
              <a:gd name="connsiteY99" fmla="*/ 2028960 h 5376282"/>
              <a:gd name="connsiteX100" fmla="*/ 5275587 w 8114427"/>
              <a:gd name="connsiteY100" fmla="*/ 2052866 h 5376282"/>
              <a:gd name="connsiteX101" fmla="*/ 5323399 w 8114427"/>
              <a:gd name="connsiteY101" fmla="*/ 2082748 h 5376282"/>
              <a:gd name="connsiteX102" fmla="*/ 5359258 w 8114427"/>
              <a:gd name="connsiteY102" fmla="*/ 2088724 h 5376282"/>
              <a:gd name="connsiteX103" fmla="*/ 5401093 w 8114427"/>
              <a:gd name="connsiteY103" fmla="*/ 2124583 h 5376282"/>
              <a:gd name="connsiteX104" fmla="*/ 5430976 w 8114427"/>
              <a:gd name="connsiteY104" fmla="*/ 2142513 h 5376282"/>
              <a:gd name="connsiteX105" fmla="*/ 5442929 w 8114427"/>
              <a:gd name="connsiteY105" fmla="*/ 2148489 h 5376282"/>
              <a:gd name="connsiteX106" fmla="*/ 5466834 w 8114427"/>
              <a:gd name="connsiteY106" fmla="*/ 2154466 h 5376282"/>
              <a:gd name="connsiteX107" fmla="*/ 5526599 w 8114427"/>
              <a:gd name="connsiteY107" fmla="*/ 2178372 h 5376282"/>
              <a:gd name="connsiteX108" fmla="*/ 5550505 w 8114427"/>
              <a:gd name="connsiteY108" fmla="*/ 2154466 h 5376282"/>
              <a:gd name="connsiteX109" fmla="*/ 5574411 w 8114427"/>
              <a:gd name="connsiteY109" fmla="*/ 2130560 h 5376282"/>
              <a:gd name="connsiteX110" fmla="*/ 5604293 w 8114427"/>
              <a:gd name="connsiteY110" fmla="*/ 2088724 h 5376282"/>
              <a:gd name="connsiteX111" fmla="*/ 5646129 w 8114427"/>
              <a:gd name="connsiteY111" fmla="*/ 2064819 h 5376282"/>
              <a:gd name="connsiteX112" fmla="*/ 5634176 w 8114427"/>
              <a:gd name="connsiteY112" fmla="*/ 2046889 h 5376282"/>
              <a:gd name="connsiteX113" fmla="*/ 5634176 w 8114427"/>
              <a:gd name="connsiteY113" fmla="*/ 2011030 h 5376282"/>
              <a:gd name="connsiteX114" fmla="*/ 5670034 w 8114427"/>
              <a:gd name="connsiteY114" fmla="*/ 1975172 h 5376282"/>
              <a:gd name="connsiteX115" fmla="*/ 5670034 w 8114427"/>
              <a:gd name="connsiteY115" fmla="*/ 1957242 h 5376282"/>
              <a:gd name="connsiteX116" fmla="*/ 5735776 w 8114427"/>
              <a:gd name="connsiteY116" fmla="*/ 1819783 h 5376282"/>
              <a:gd name="connsiteX117" fmla="*/ 5753705 w 8114427"/>
              <a:gd name="connsiteY117" fmla="*/ 1813807 h 5376282"/>
              <a:gd name="connsiteX118" fmla="*/ 5843352 w 8114427"/>
              <a:gd name="connsiteY118" fmla="*/ 1795877 h 5376282"/>
              <a:gd name="connsiteX119" fmla="*/ 5855305 w 8114427"/>
              <a:gd name="connsiteY119" fmla="*/ 1795877 h 5376282"/>
              <a:gd name="connsiteX120" fmla="*/ 5879210 w 8114427"/>
              <a:gd name="connsiteY120" fmla="*/ 1765996 h 5376282"/>
              <a:gd name="connsiteX121" fmla="*/ 6070456 w 8114427"/>
              <a:gd name="connsiteY121" fmla="*/ 1789901 h 5376282"/>
              <a:gd name="connsiteX122" fmla="*/ 6219869 w 8114427"/>
              <a:gd name="connsiteY122" fmla="*/ 1807830 h 5376282"/>
              <a:gd name="connsiteX123" fmla="*/ 6291586 w 8114427"/>
              <a:gd name="connsiteY123" fmla="*/ 1849666 h 5376282"/>
              <a:gd name="connsiteX124" fmla="*/ 6327444 w 8114427"/>
              <a:gd name="connsiteY124" fmla="*/ 1897477 h 5376282"/>
              <a:gd name="connsiteX125" fmla="*/ 6333421 w 8114427"/>
              <a:gd name="connsiteY125" fmla="*/ 1939313 h 5376282"/>
              <a:gd name="connsiteX126" fmla="*/ 6423067 w 8114427"/>
              <a:gd name="connsiteY126" fmla="*/ 1951266 h 5376282"/>
              <a:gd name="connsiteX127" fmla="*/ 6452950 w 8114427"/>
              <a:gd name="connsiteY127" fmla="*/ 2017007 h 5376282"/>
              <a:gd name="connsiteX128" fmla="*/ 6512713 w 8114427"/>
              <a:gd name="connsiteY128" fmla="*/ 2046889 h 5376282"/>
              <a:gd name="connsiteX129" fmla="*/ 6584431 w 8114427"/>
              <a:gd name="connsiteY129" fmla="*/ 2118606 h 5376282"/>
              <a:gd name="connsiteX130" fmla="*/ 6620289 w 8114427"/>
              <a:gd name="connsiteY130" fmla="*/ 2256065 h 5376282"/>
              <a:gd name="connsiteX131" fmla="*/ 6703960 w 8114427"/>
              <a:gd name="connsiteY131" fmla="*/ 2381572 h 5376282"/>
              <a:gd name="connsiteX132" fmla="*/ 6745795 w 8114427"/>
              <a:gd name="connsiteY132" fmla="*/ 2501101 h 5376282"/>
              <a:gd name="connsiteX133" fmla="*/ 6829465 w 8114427"/>
              <a:gd name="connsiteY133" fmla="*/ 2560866 h 5376282"/>
              <a:gd name="connsiteX134" fmla="*/ 6889229 w 8114427"/>
              <a:gd name="connsiteY134" fmla="*/ 2650512 h 5376282"/>
              <a:gd name="connsiteX135" fmla="*/ 6948993 w 8114427"/>
              <a:gd name="connsiteY135" fmla="*/ 2758089 h 5376282"/>
              <a:gd name="connsiteX136" fmla="*/ 6996805 w 8114427"/>
              <a:gd name="connsiteY136" fmla="*/ 2805900 h 5376282"/>
              <a:gd name="connsiteX137" fmla="*/ 7068521 w 8114427"/>
              <a:gd name="connsiteY137" fmla="*/ 2829806 h 5376282"/>
              <a:gd name="connsiteX138" fmla="*/ 7080473 w 8114427"/>
              <a:gd name="connsiteY138" fmla="*/ 2907501 h 5376282"/>
              <a:gd name="connsiteX139" fmla="*/ 7086450 w 8114427"/>
              <a:gd name="connsiteY139" fmla="*/ 2979218 h 5376282"/>
              <a:gd name="connsiteX140" fmla="*/ 7104378 w 8114427"/>
              <a:gd name="connsiteY140" fmla="*/ 3080819 h 5376282"/>
              <a:gd name="connsiteX141" fmla="*/ 7146214 w 8114427"/>
              <a:gd name="connsiteY141" fmla="*/ 3182419 h 5376282"/>
              <a:gd name="connsiteX142" fmla="*/ 7176095 w 8114427"/>
              <a:gd name="connsiteY142" fmla="*/ 3194372 h 5376282"/>
              <a:gd name="connsiteX143" fmla="*/ 7200002 w 8114427"/>
              <a:gd name="connsiteY143" fmla="*/ 3260112 h 5376282"/>
              <a:gd name="connsiteX144" fmla="*/ 7277694 w 8114427"/>
              <a:gd name="connsiteY144" fmla="*/ 3361711 h 5376282"/>
              <a:gd name="connsiteX145" fmla="*/ 7385271 w 8114427"/>
              <a:gd name="connsiteY145" fmla="*/ 3391593 h 5376282"/>
              <a:gd name="connsiteX146" fmla="*/ 7451012 w 8114427"/>
              <a:gd name="connsiteY146" fmla="*/ 3445381 h 5376282"/>
              <a:gd name="connsiteX147" fmla="*/ 7558588 w 8114427"/>
              <a:gd name="connsiteY147" fmla="*/ 3451357 h 5376282"/>
              <a:gd name="connsiteX148" fmla="*/ 7630305 w 8114427"/>
              <a:gd name="connsiteY148" fmla="*/ 3517097 h 5376282"/>
              <a:gd name="connsiteX149" fmla="*/ 7702023 w 8114427"/>
              <a:gd name="connsiteY149" fmla="*/ 3546980 h 5376282"/>
              <a:gd name="connsiteX150" fmla="*/ 7857410 w 8114427"/>
              <a:gd name="connsiteY150" fmla="*/ 3535026 h 5376282"/>
              <a:gd name="connsiteX151" fmla="*/ 7970962 w 8114427"/>
              <a:gd name="connsiteY151" fmla="*/ 3588814 h 5376282"/>
              <a:gd name="connsiteX152" fmla="*/ 8012796 w 8114427"/>
              <a:gd name="connsiteY152" fmla="*/ 3612720 h 5376282"/>
              <a:gd name="connsiteX153" fmla="*/ 8090490 w 8114427"/>
              <a:gd name="connsiteY153" fmla="*/ 3564909 h 5376282"/>
              <a:gd name="connsiteX154" fmla="*/ 8108418 w 8114427"/>
              <a:gd name="connsiteY154" fmla="*/ 3558932 h 5376282"/>
              <a:gd name="connsiteX155" fmla="*/ 8114394 w 8114427"/>
              <a:gd name="connsiteY155" fmla="*/ 3720296 h 5376282"/>
              <a:gd name="connsiteX156" fmla="*/ 8030724 w 8114427"/>
              <a:gd name="connsiteY156" fmla="*/ 3893614 h 5376282"/>
              <a:gd name="connsiteX157" fmla="*/ 7970960 w 8114427"/>
              <a:gd name="connsiteY157" fmla="*/ 4054978 h 5376282"/>
              <a:gd name="connsiteX158" fmla="*/ 7929124 w 8114427"/>
              <a:gd name="connsiteY158" fmla="*/ 4365754 h 5376282"/>
              <a:gd name="connsiteX159" fmla="*/ 7911195 w 8114427"/>
              <a:gd name="connsiteY159" fmla="*/ 4568954 h 5376282"/>
              <a:gd name="connsiteX160" fmla="*/ 7917171 w 8114427"/>
              <a:gd name="connsiteY160" fmla="*/ 4736295 h 5376282"/>
              <a:gd name="connsiteX161" fmla="*/ 7917171 w 8114427"/>
              <a:gd name="connsiteY161" fmla="*/ 4867777 h 5376282"/>
              <a:gd name="connsiteX162" fmla="*/ 7929124 w 8114427"/>
              <a:gd name="connsiteY162" fmla="*/ 5029141 h 5376282"/>
              <a:gd name="connsiteX163" fmla="*/ 7893266 w 8114427"/>
              <a:gd name="connsiteY163" fmla="*/ 5166599 h 5376282"/>
              <a:gd name="connsiteX164" fmla="*/ 7905219 w 8114427"/>
              <a:gd name="connsiteY164" fmla="*/ 5280152 h 5376282"/>
              <a:gd name="connsiteX165" fmla="*/ 7935101 w 8114427"/>
              <a:gd name="connsiteY165" fmla="*/ 5369799 h 5376282"/>
              <a:gd name="connsiteX166" fmla="*/ 7911195 w 8114427"/>
              <a:gd name="connsiteY166" fmla="*/ 5369798 h 5376282"/>
              <a:gd name="connsiteX167" fmla="*/ 7815571 w 8114427"/>
              <a:gd name="connsiteY167" fmla="*/ 5327962 h 5376282"/>
              <a:gd name="connsiteX168" fmla="*/ 7725924 w 8114427"/>
              <a:gd name="connsiteY168" fmla="*/ 5286127 h 5376282"/>
              <a:gd name="connsiteX169" fmla="*/ 7678113 w 8114427"/>
              <a:gd name="connsiteY169" fmla="*/ 5292104 h 5376282"/>
              <a:gd name="connsiteX170" fmla="*/ 7546631 w 8114427"/>
              <a:gd name="connsiteY170" fmla="*/ 5298081 h 5376282"/>
              <a:gd name="connsiteX171" fmla="*/ 7474913 w 8114427"/>
              <a:gd name="connsiteY171" fmla="*/ 5310034 h 5376282"/>
              <a:gd name="connsiteX172" fmla="*/ 7445031 w 8114427"/>
              <a:gd name="connsiteY172" fmla="*/ 5339916 h 5376282"/>
              <a:gd name="connsiteX173" fmla="*/ 7259760 w 8114427"/>
              <a:gd name="connsiteY173" fmla="*/ 5298080 h 5376282"/>
              <a:gd name="connsiteX174" fmla="*/ 7214129 w 8114427"/>
              <a:gd name="connsiteY174" fmla="*/ 5192855 h 5376282"/>
              <a:gd name="connsiteX175" fmla="*/ 7179460 w 8114427"/>
              <a:gd name="connsiteY175" fmla="*/ 5214524 h 5376282"/>
              <a:gd name="connsiteX176" fmla="*/ 7144791 w 8114427"/>
              <a:gd name="connsiteY176" fmla="*/ 5179854 h 5376282"/>
              <a:gd name="connsiteX177" fmla="*/ 7127456 w 8114427"/>
              <a:gd name="connsiteY177" fmla="*/ 5218856 h 5376282"/>
              <a:gd name="connsiteX178" fmla="*/ 6915107 w 8114427"/>
              <a:gd name="connsiteY178" fmla="*/ 5145184 h 5376282"/>
              <a:gd name="connsiteX179" fmla="*/ 6893439 w 8114427"/>
              <a:gd name="connsiteY179" fmla="*/ 5097514 h 5376282"/>
              <a:gd name="connsiteX180" fmla="*/ 6941109 w 8114427"/>
              <a:gd name="connsiteY180" fmla="*/ 5054178 h 5376282"/>
              <a:gd name="connsiteX181" fmla="*/ 6906440 w 8114427"/>
              <a:gd name="connsiteY181" fmla="*/ 4976172 h 5376282"/>
              <a:gd name="connsiteX182" fmla="*/ 6863104 w 8114427"/>
              <a:gd name="connsiteY182" fmla="*/ 4980506 h 5376282"/>
              <a:gd name="connsiteX183" fmla="*/ 6880438 w 8114427"/>
              <a:gd name="connsiteY183" fmla="*/ 4928502 h 5376282"/>
              <a:gd name="connsiteX184" fmla="*/ 6780764 w 8114427"/>
              <a:gd name="connsiteY184" fmla="*/ 4928502 h 5376282"/>
              <a:gd name="connsiteX185" fmla="*/ 6750429 w 8114427"/>
              <a:gd name="connsiteY185" fmla="*/ 4958837 h 5376282"/>
              <a:gd name="connsiteX186" fmla="*/ 6715759 w 8114427"/>
              <a:gd name="connsiteY186" fmla="*/ 4950170 h 5376282"/>
              <a:gd name="connsiteX187" fmla="*/ 6702758 w 8114427"/>
              <a:gd name="connsiteY187" fmla="*/ 4915501 h 5376282"/>
              <a:gd name="connsiteX188" fmla="*/ 6698424 w 8114427"/>
              <a:gd name="connsiteY188" fmla="*/ 4824495 h 5376282"/>
              <a:gd name="connsiteX189" fmla="*/ 6681090 w 8114427"/>
              <a:gd name="connsiteY189" fmla="*/ 4729155 h 5376282"/>
              <a:gd name="connsiteX190" fmla="*/ 6685423 w 8114427"/>
              <a:gd name="connsiteY190" fmla="*/ 4659816 h 5376282"/>
              <a:gd name="connsiteX191" fmla="*/ 6620418 w 8114427"/>
              <a:gd name="connsiteY191" fmla="*/ 4573142 h 5376282"/>
              <a:gd name="connsiteX192" fmla="*/ 6624753 w 8114427"/>
              <a:gd name="connsiteY192" fmla="*/ 4425798 h 5376282"/>
              <a:gd name="connsiteX193" fmla="*/ 6529412 w 8114427"/>
              <a:gd name="connsiteY193" fmla="*/ 4304457 h 5376282"/>
              <a:gd name="connsiteX194" fmla="*/ 6494743 w 8114427"/>
              <a:gd name="connsiteY194" fmla="*/ 4261120 h 5376282"/>
              <a:gd name="connsiteX195" fmla="*/ 6438406 w 8114427"/>
              <a:gd name="connsiteY195" fmla="*/ 4274121 h 5376282"/>
              <a:gd name="connsiteX196" fmla="*/ 6395069 w 8114427"/>
              <a:gd name="connsiteY196" fmla="*/ 4252453 h 5376282"/>
              <a:gd name="connsiteX197" fmla="*/ 6356067 w 8114427"/>
              <a:gd name="connsiteY197" fmla="*/ 4174447 h 5376282"/>
              <a:gd name="connsiteX198" fmla="*/ 6299729 w 8114427"/>
              <a:gd name="connsiteY198" fmla="*/ 4183114 h 5376282"/>
              <a:gd name="connsiteX199" fmla="*/ 6243391 w 8114427"/>
              <a:gd name="connsiteY199" fmla="*/ 4204783 h 5376282"/>
              <a:gd name="connsiteX200" fmla="*/ 6165385 w 8114427"/>
              <a:gd name="connsiteY200" fmla="*/ 4209116 h 5376282"/>
              <a:gd name="connsiteX201" fmla="*/ 6161052 w 8114427"/>
              <a:gd name="connsiteY201" fmla="*/ 4174447 h 5376282"/>
              <a:gd name="connsiteX202" fmla="*/ 6182721 w 8114427"/>
              <a:gd name="connsiteY202" fmla="*/ 4165779 h 5376282"/>
              <a:gd name="connsiteX203" fmla="*/ 6139384 w 8114427"/>
              <a:gd name="connsiteY203" fmla="*/ 4126776 h 5376282"/>
              <a:gd name="connsiteX204" fmla="*/ 6100381 w 8114427"/>
              <a:gd name="connsiteY204" fmla="*/ 4113776 h 5376282"/>
              <a:gd name="connsiteX205" fmla="*/ 6018041 w 8114427"/>
              <a:gd name="connsiteY205" fmla="*/ 4035770 h 5376282"/>
              <a:gd name="connsiteX206" fmla="*/ 5840362 w 8114427"/>
              <a:gd name="connsiteY206" fmla="*/ 4014102 h 5376282"/>
              <a:gd name="connsiteX207" fmla="*/ 5788357 w 8114427"/>
              <a:gd name="connsiteY207" fmla="*/ 4027103 h 5376282"/>
              <a:gd name="connsiteX208" fmla="*/ 5736354 w 8114427"/>
              <a:gd name="connsiteY208" fmla="*/ 4035771 h 5376282"/>
              <a:gd name="connsiteX209" fmla="*/ 5745022 w 8114427"/>
              <a:gd name="connsiteY209" fmla="*/ 4079107 h 5376282"/>
              <a:gd name="connsiteX210" fmla="*/ 5801360 w 8114427"/>
              <a:gd name="connsiteY210" fmla="*/ 4157112 h 5376282"/>
              <a:gd name="connsiteX211" fmla="*/ 5801359 w 8114427"/>
              <a:gd name="connsiteY211" fmla="*/ 4339126 h 5376282"/>
              <a:gd name="connsiteX212" fmla="*/ 5675683 w 8114427"/>
              <a:gd name="connsiteY212" fmla="*/ 4365128 h 5376282"/>
              <a:gd name="connsiteX213" fmla="*/ 5558675 w 8114427"/>
              <a:gd name="connsiteY213" fmla="*/ 4352126 h 5376282"/>
              <a:gd name="connsiteX214" fmla="*/ 5467668 w 8114427"/>
              <a:gd name="connsiteY214" fmla="*/ 4330458 h 5376282"/>
              <a:gd name="connsiteX215" fmla="*/ 5406997 w 8114427"/>
              <a:gd name="connsiteY215" fmla="*/ 4352127 h 5376282"/>
              <a:gd name="connsiteX216" fmla="*/ 5359327 w 8114427"/>
              <a:gd name="connsiteY216" fmla="*/ 4399797 h 5376282"/>
              <a:gd name="connsiteX217" fmla="*/ 5298656 w 8114427"/>
              <a:gd name="connsiteY217" fmla="*/ 4443134 h 5376282"/>
              <a:gd name="connsiteX218" fmla="*/ 5272654 w 8114427"/>
              <a:gd name="connsiteY218" fmla="*/ 4486469 h 5376282"/>
              <a:gd name="connsiteX219" fmla="*/ 5198982 w 8114427"/>
              <a:gd name="connsiteY219" fmla="*/ 4521139 h 5376282"/>
              <a:gd name="connsiteX220" fmla="*/ 5203315 w 8114427"/>
              <a:gd name="connsiteY220" fmla="*/ 4577477 h 5376282"/>
              <a:gd name="connsiteX221" fmla="*/ 5185981 w 8114427"/>
              <a:gd name="connsiteY221" fmla="*/ 4616479 h 5376282"/>
              <a:gd name="connsiteX222" fmla="*/ 5190315 w 8114427"/>
              <a:gd name="connsiteY222" fmla="*/ 4677150 h 5376282"/>
              <a:gd name="connsiteX223" fmla="*/ 5216316 w 8114427"/>
              <a:gd name="connsiteY223" fmla="*/ 4737821 h 5376282"/>
              <a:gd name="connsiteX224" fmla="*/ 5164312 w 8114427"/>
              <a:gd name="connsiteY224" fmla="*/ 4733488 h 5376282"/>
              <a:gd name="connsiteX225" fmla="*/ 5138311 w 8114427"/>
              <a:gd name="connsiteY225" fmla="*/ 4776824 h 5376282"/>
              <a:gd name="connsiteX226" fmla="*/ 5073306 w 8114427"/>
              <a:gd name="connsiteY226" fmla="*/ 4824494 h 5376282"/>
              <a:gd name="connsiteX227" fmla="*/ 5073306 w 8114427"/>
              <a:gd name="connsiteY227" fmla="*/ 4941503 h 5376282"/>
              <a:gd name="connsiteX228" fmla="*/ 5042970 w 8114427"/>
              <a:gd name="connsiteY228" fmla="*/ 4971838 h 5376282"/>
              <a:gd name="connsiteX229" fmla="*/ 5016969 w 8114427"/>
              <a:gd name="connsiteY229" fmla="*/ 5231857 h 5376282"/>
              <a:gd name="connsiteX230" fmla="*/ 4973633 w 8114427"/>
              <a:gd name="connsiteY230" fmla="*/ 5366201 h 5376282"/>
              <a:gd name="connsiteX231" fmla="*/ 4947631 w 8114427"/>
              <a:gd name="connsiteY231" fmla="*/ 5309863 h 5376282"/>
              <a:gd name="connsiteX232" fmla="*/ 4886959 w 8114427"/>
              <a:gd name="connsiteY232" fmla="*/ 5318530 h 5376282"/>
              <a:gd name="connsiteX233" fmla="*/ 4808953 w 8114427"/>
              <a:gd name="connsiteY233" fmla="*/ 5288195 h 5376282"/>
              <a:gd name="connsiteX234" fmla="*/ 4813287 w 8114427"/>
              <a:gd name="connsiteY234" fmla="*/ 5223190 h 5376282"/>
              <a:gd name="connsiteX235" fmla="*/ 4765617 w 8114427"/>
              <a:gd name="connsiteY235" fmla="*/ 5205855 h 5376282"/>
              <a:gd name="connsiteX236" fmla="*/ 4665944 w 8114427"/>
              <a:gd name="connsiteY236" fmla="*/ 5249192 h 5376282"/>
              <a:gd name="connsiteX237" fmla="*/ 4657276 w 8114427"/>
              <a:gd name="connsiteY237" fmla="*/ 5197189 h 5376282"/>
              <a:gd name="connsiteX238" fmla="*/ 4700612 w 8114427"/>
              <a:gd name="connsiteY238" fmla="*/ 5136518 h 5376282"/>
              <a:gd name="connsiteX239" fmla="*/ 4665943 w 8114427"/>
              <a:gd name="connsiteY239" fmla="*/ 5062846 h 5376282"/>
              <a:gd name="connsiteX240" fmla="*/ 4587937 w 8114427"/>
              <a:gd name="connsiteY240" fmla="*/ 5015175 h 5376282"/>
              <a:gd name="connsiteX241" fmla="*/ 4488263 w 8114427"/>
              <a:gd name="connsiteY241" fmla="*/ 5006508 h 5376282"/>
              <a:gd name="connsiteX242" fmla="*/ 4457927 w 8114427"/>
              <a:gd name="connsiteY242" fmla="*/ 5015175 h 5376282"/>
              <a:gd name="connsiteX243" fmla="*/ 4462261 w 8114427"/>
              <a:gd name="connsiteY243" fmla="*/ 5067178 h 5376282"/>
              <a:gd name="connsiteX244" fmla="*/ 4388589 w 8114427"/>
              <a:gd name="connsiteY244" fmla="*/ 5114849 h 5376282"/>
              <a:gd name="connsiteX245" fmla="*/ 4462261 w 8114427"/>
              <a:gd name="connsiteY245" fmla="*/ 5266528 h 5376282"/>
              <a:gd name="connsiteX246" fmla="*/ 4405924 w 8114427"/>
              <a:gd name="connsiteY246" fmla="*/ 5266528 h 5376282"/>
              <a:gd name="connsiteX247" fmla="*/ 4384256 w 8114427"/>
              <a:gd name="connsiteY247" fmla="*/ 5262193 h 5376282"/>
              <a:gd name="connsiteX248" fmla="*/ 4349588 w 8114427"/>
              <a:gd name="connsiteY248" fmla="*/ 5262193 h 5376282"/>
              <a:gd name="connsiteX249" fmla="*/ 4340919 w 8114427"/>
              <a:gd name="connsiteY249" fmla="*/ 5270860 h 5376282"/>
              <a:gd name="connsiteX250" fmla="*/ 4210910 w 8114427"/>
              <a:gd name="connsiteY250" fmla="*/ 5097514 h 5376282"/>
              <a:gd name="connsiteX251" fmla="*/ 4059232 w 8114427"/>
              <a:gd name="connsiteY251" fmla="*/ 4915502 h 5376282"/>
              <a:gd name="connsiteX252" fmla="*/ 4033230 w 8114427"/>
              <a:gd name="connsiteY252" fmla="*/ 4919835 h 5376282"/>
              <a:gd name="connsiteX253" fmla="*/ 3985560 w 8114427"/>
              <a:gd name="connsiteY253" fmla="*/ 4798492 h 5376282"/>
              <a:gd name="connsiteX254" fmla="*/ 3881553 w 8114427"/>
              <a:gd name="connsiteY254" fmla="*/ 4690151 h 5376282"/>
              <a:gd name="connsiteX255" fmla="*/ 3838216 w 8114427"/>
              <a:gd name="connsiteY255" fmla="*/ 4586143 h 5376282"/>
              <a:gd name="connsiteX256" fmla="*/ 3755877 w 8114427"/>
              <a:gd name="connsiteY256" fmla="*/ 4490803 h 5376282"/>
              <a:gd name="connsiteX257" fmla="*/ 3569530 w 8114427"/>
              <a:gd name="connsiteY257" fmla="*/ 4334792 h 5376282"/>
              <a:gd name="connsiteX258" fmla="*/ 3465522 w 8114427"/>
              <a:gd name="connsiteY258" fmla="*/ 4243785 h 5376282"/>
              <a:gd name="connsiteX259" fmla="*/ 3391850 w 8114427"/>
              <a:gd name="connsiteY259" fmla="*/ 4161446 h 5376282"/>
              <a:gd name="connsiteX260" fmla="*/ 3365848 w 8114427"/>
              <a:gd name="connsiteY260" fmla="*/ 4096441 h 5376282"/>
              <a:gd name="connsiteX261" fmla="*/ 3296510 w 8114427"/>
              <a:gd name="connsiteY261" fmla="*/ 4035770 h 5376282"/>
              <a:gd name="connsiteX262" fmla="*/ 3279175 w 8114427"/>
              <a:gd name="connsiteY262" fmla="*/ 3966432 h 5376282"/>
              <a:gd name="connsiteX263" fmla="*/ 3248839 w 8114427"/>
              <a:gd name="connsiteY263" fmla="*/ 3936096 h 5376282"/>
              <a:gd name="connsiteX264" fmla="*/ 3240172 w 8114427"/>
              <a:gd name="connsiteY264" fmla="*/ 3905760 h 5376282"/>
              <a:gd name="connsiteX265" fmla="*/ 3114497 w 8114427"/>
              <a:gd name="connsiteY265" fmla="*/ 3797419 h 5376282"/>
              <a:gd name="connsiteX266" fmla="*/ 2980153 w 8114427"/>
              <a:gd name="connsiteY266" fmla="*/ 3758416 h 5376282"/>
              <a:gd name="connsiteX267" fmla="*/ 2923815 w 8114427"/>
              <a:gd name="connsiteY267" fmla="*/ 3697746 h 5376282"/>
              <a:gd name="connsiteX268" fmla="*/ 2867480 w 8114427"/>
              <a:gd name="connsiteY268" fmla="*/ 3650075 h 5376282"/>
              <a:gd name="connsiteX269" fmla="*/ 2806810 w 8114427"/>
              <a:gd name="connsiteY269" fmla="*/ 3637074 h 5376282"/>
              <a:gd name="connsiteX270" fmla="*/ 2798142 w 8114427"/>
              <a:gd name="connsiteY270" fmla="*/ 3524399 h 5376282"/>
              <a:gd name="connsiteX271" fmla="*/ 2798143 w 8114427"/>
              <a:gd name="connsiteY271" fmla="*/ 3463728 h 5376282"/>
              <a:gd name="connsiteX272" fmla="*/ 2884816 w 8114427"/>
              <a:gd name="connsiteY272" fmla="*/ 3351053 h 5376282"/>
              <a:gd name="connsiteX273" fmla="*/ 2880504 w 8114427"/>
              <a:gd name="connsiteY273" fmla="*/ 3250100 h 5376282"/>
              <a:gd name="connsiteX274" fmla="*/ 2810649 w 8114427"/>
              <a:gd name="connsiteY274" fmla="*/ 3120674 h 5376282"/>
              <a:gd name="connsiteX275" fmla="*/ 2719113 w 8114427"/>
              <a:gd name="connsiteY275" fmla="*/ 3110284 h 5376282"/>
              <a:gd name="connsiteX276" fmla="*/ 2659973 w 8114427"/>
              <a:gd name="connsiteY276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77560 w 8114427"/>
              <a:gd name="connsiteY4" fmla="*/ 3301938 h 5376282"/>
              <a:gd name="connsiteX5" fmla="*/ 2674737 w 8114427"/>
              <a:gd name="connsiteY5" fmla="*/ 4783075 h 5376282"/>
              <a:gd name="connsiteX6" fmla="*/ 2419943 w 8114427"/>
              <a:gd name="connsiteY6" fmla="*/ 4933094 h 5376282"/>
              <a:gd name="connsiteX7" fmla="*/ 2329455 w 8114427"/>
              <a:gd name="connsiteY7" fmla="*/ 4642582 h 5376282"/>
              <a:gd name="connsiteX8" fmla="*/ 2053231 w 8114427"/>
              <a:gd name="connsiteY8" fmla="*/ 4342544 h 5376282"/>
              <a:gd name="connsiteX9" fmla="*/ 1888925 w 8114427"/>
              <a:gd name="connsiteY9" fmla="*/ 4209194 h 5376282"/>
              <a:gd name="connsiteX10" fmla="*/ 1779387 w 8114427"/>
              <a:gd name="connsiteY10" fmla="*/ 4059175 h 5376282"/>
              <a:gd name="connsiteX11" fmla="*/ 1703188 w 8114427"/>
              <a:gd name="connsiteY11" fmla="*/ 4056794 h 5376282"/>
              <a:gd name="connsiteX12" fmla="*/ 1646037 w 8114427"/>
              <a:gd name="connsiteY12" fmla="*/ 3937731 h 5376282"/>
              <a:gd name="connsiteX13" fmla="*/ 1524594 w 8114427"/>
              <a:gd name="connsiteY13" fmla="*/ 3906776 h 5376282"/>
              <a:gd name="connsiteX14" fmla="*/ 1450773 w 8114427"/>
              <a:gd name="connsiteY14" fmla="*/ 3161445 h 5376282"/>
              <a:gd name="connsiteX15" fmla="*/ 1300755 w 8114427"/>
              <a:gd name="connsiteY15" fmla="*/ 3020950 h 5376282"/>
              <a:gd name="connsiteX16" fmla="*/ 1222175 w 8114427"/>
              <a:gd name="connsiteY16" fmla="*/ 2947132 h 5376282"/>
              <a:gd name="connsiteX17" fmla="*/ 1286468 w 8114427"/>
              <a:gd name="connsiteY17" fmla="*/ 2849501 h 5376282"/>
              <a:gd name="connsiteX18" fmla="*/ 1117399 w 8114427"/>
              <a:gd name="connsiteY18" fmla="*/ 2882837 h 5376282"/>
              <a:gd name="connsiteX19" fmla="*/ 1048343 w 8114427"/>
              <a:gd name="connsiteY19" fmla="*/ 2916176 h 5376282"/>
              <a:gd name="connsiteX20" fmla="*/ 903086 w 8114427"/>
              <a:gd name="connsiteY20" fmla="*/ 2778063 h 5376282"/>
              <a:gd name="connsiteX21" fmla="*/ 845937 w 8114427"/>
              <a:gd name="connsiteY21" fmla="*/ 2687575 h 5376282"/>
              <a:gd name="connsiteX22" fmla="*/ 714968 w 8114427"/>
              <a:gd name="connsiteY22" fmla="*/ 2630426 h 5376282"/>
              <a:gd name="connsiteX23" fmla="*/ 703062 w 8114427"/>
              <a:gd name="connsiteY23" fmla="*/ 2544701 h 5376282"/>
              <a:gd name="connsiteX24" fmla="*/ 598286 w 8114427"/>
              <a:gd name="connsiteY24" fmla="*/ 2423257 h 5376282"/>
              <a:gd name="connsiteX25" fmla="*/ 476843 w 8114427"/>
              <a:gd name="connsiteY25" fmla="*/ 2287526 h 5376282"/>
              <a:gd name="connsiteX26" fmla="*/ 622100 w 8114427"/>
              <a:gd name="connsiteY26" fmla="*/ 2330388 h 5376282"/>
              <a:gd name="connsiteX27" fmla="*/ 719731 w 8114427"/>
              <a:gd name="connsiteY27" fmla="*/ 2366107 h 5376282"/>
              <a:gd name="connsiteX28" fmla="*/ 829268 w 8114427"/>
              <a:gd name="connsiteY28" fmla="*/ 2330388 h 5376282"/>
              <a:gd name="connsiteX29" fmla="*/ 933092 w 8114427"/>
              <a:gd name="connsiteY29" fmla="*/ 2462308 h 5376282"/>
              <a:gd name="connsiteX30" fmla="*/ 979286 w 8114427"/>
              <a:gd name="connsiteY30" fmla="*/ 2406588 h 5376282"/>
              <a:gd name="connsiteX31" fmla="*/ 895943 w 8114427"/>
              <a:gd name="connsiteY31" fmla="*/ 2383251 h 5376282"/>
              <a:gd name="connsiteX32" fmla="*/ 897848 w 8114427"/>
              <a:gd name="connsiteY32" fmla="*/ 2294669 h 5376282"/>
              <a:gd name="connsiteX33" fmla="*/ 953093 w 8114427"/>
              <a:gd name="connsiteY33" fmla="*/ 2040828 h 5376282"/>
              <a:gd name="connsiteX34" fmla="*/ 882262 w 8114427"/>
              <a:gd name="connsiteY34" fmla="*/ 1952938 h 5376282"/>
              <a:gd name="connsiteX35" fmla="*/ 819649 w 8114427"/>
              <a:gd name="connsiteY35" fmla="*/ 1842296 h 5376282"/>
              <a:gd name="connsiteX36" fmla="*/ 724892 w 8114427"/>
              <a:gd name="connsiteY36" fmla="*/ 1694990 h 5376282"/>
              <a:gd name="connsiteX37" fmla="*/ 582758 w 8114427"/>
              <a:gd name="connsiteY37" fmla="*/ 1570351 h 5376282"/>
              <a:gd name="connsiteX38" fmla="*/ 490044 w 8114427"/>
              <a:gd name="connsiteY38" fmla="*/ 1461969 h 5376282"/>
              <a:gd name="connsiteX39" fmla="*/ 398787 w 8114427"/>
              <a:gd name="connsiteY39" fmla="*/ 1377494 h 5376282"/>
              <a:gd name="connsiteX40" fmla="*/ 373643 w 8114427"/>
              <a:gd name="connsiteY40" fmla="*/ 1258831 h 5376282"/>
              <a:gd name="connsiteX41" fmla="*/ 379402 w 8114427"/>
              <a:gd name="connsiteY41" fmla="*/ 1151904 h 5376282"/>
              <a:gd name="connsiteX42" fmla="*/ 343327 w 8114427"/>
              <a:gd name="connsiteY42" fmla="*/ 1054238 h 5376282"/>
              <a:gd name="connsiteX43" fmla="*/ 302947 w 8114427"/>
              <a:gd name="connsiteY43" fmla="*/ 996082 h 5376282"/>
              <a:gd name="connsiteX44" fmla="*/ 307902 w 8114427"/>
              <a:gd name="connsiteY44" fmla="*/ 860731 h 5376282"/>
              <a:gd name="connsiteX45" fmla="*/ 218162 w 8114427"/>
              <a:gd name="connsiteY45" fmla="*/ 767429 h 5376282"/>
              <a:gd name="connsiteX46" fmla="*/ 238786 w 8114427"/>
              <a:gd name="connsiteY46" fmla="*/ 673694 h 5376282"/>
              <a:gd name="connsiteX47" fmla="*/ 131859 w 8114427"/>
              <a:gd name="connsiteY47" fmla="*/ 414074 h 5376282"/>
              <a:gd name="connsiteX48" fmla="*/ 179454 w 8114427"/>
              <a:gd name="connsiteY48" fmla="*/ 360503 h 5376282"/>
              <a:gd name="connsiteX49" fmla="*/ 91696 w 8114427"/>
              <a:gd name="connsiteY49" fmla="*/ 241499 h 5376282"/>
              <a:gd name="connsiteX50" fmla="*/ 44535 w 8114427"/>
              <a:gd name="connsiteY50" fmla="*/ 106364 h 5376282"/>
              <a:gd name="connsiteX51" fmla="*/ 73903 w 8114427"/>
              <a:gd name="connsiteY51" fmla="*/ 3029 h 5376282"/>
              <a:gd name="connsiteX52" fmla="*/ 914999 w 8114427"/>
              <a:gd name="connsiteY52" fmla="*/ 32694 h 5376282"/>
              <a:gd name="connsiteX53" fmla="*/ 985387 w 8114427"/>
              <a:gd name="connsiteY53" fmla="*/ 86035 h 5376282"/>
              <a:gd name="connsiteX54" fmla="*/ 1040724 w 8114427"/>
              <a:gd name="connsiteY54" fmla="*/ 212028 h 5376282"/>
              <a:gd name="connsiteX55" fmla="*/ 2217091 w 8114427"/>
              <a:gd name="connsiteY55" fmla="*/ 808490 h 5376282"/>
              <a:gd name="connsiteX56" fmla="*/ 2789562 w 8114427"/>
              <a:gd name="connsiteY56" fmla="*/ 907056 h 5376282"/>
              <a:gd name="connsiteX57" fmla="*/ 3280035 w 8114427"/>
              <a:gd name="connsiteY57" fmla="*/ 953195 h 5376282"/>
              <a:gd name="connsiteX58" fmla="*/ 3494599 w 8114427"/>
              <a:gd name="connsiteY58" fmla="*/ 977101 h 5376282"/>
              <a:gd name="connsiteX59" fmla="*/ 3506552 w 8114427"/>
              <a:gd name="connsiteY59" fmla="*/ 977101 h 5376282"/>
              <a:gd name="connsiteX60" fmla="*/ 3518505 w 8114427"/>
              <a:gd name="connsiteY60" fmla="*/ 779877 h 5376282"/>
              <a:gd name="connsiteX61" fmla="*/ 3518505 w 8114427"/>
              <a:gd name="connsiteY61" fmla="*/ 773901 h 5376282"/>
              <a:gd name="connsiteX62" fmla="*/ 3655964 w 8114427"/>
              <a:gd name="connsiteY62" fmla="*/ 773901 h 5376282"/>
              <a:gd name="connsiteX63" fmla="*/ 4205799 w 8114427"/>
              <a:gd name="connsiteY63" fmla="*/ 821713 h 5376282"/>
              <a:gd name="connsiteX64" fmla="*/ 4241658 w 8114427"/>
              <a:gd name="connsiteY64" fmla="*/ 821713 h 5376282"/>
              <a:gd name="connsiteX65" fmla="*/ 4271540 w 8114427"/>
              <a:gd name="connsiteY65" fmla="*/ 851595 h 5376282"/>
              <a:gd name="connsiteX66" fmla="*/ 4295446 w 8114427"/>
              <a:gd name="connsiteY66" fmla="*/ 905383 h 5376282"/>
              <a:gd name="connsiteX67" fmla="*/ 4301423 w 8114427"/>
              <a:gd name="connsiteY67" fmla="*/ 953195 h 5376282"/>
              <a:gd name="connsiteX68" fmla="*/ 4343258 w 8114427"/>
              <a:gd name="connsiteY68" fmla="*/ 1001007 h 5376282"/>
              <a:gd name="connsiteX69" fmla="*/ 4408999 w 8114427"/>
              <a:gd name="connsiteY69" fmla="*/ 1012960 h 5376282"/>
              <a:gd name="connsiteX70" fmla="*/ 4462787 w 8114427"/>
              <a:gd name="connsiteY70" fmla="*/ 1060772 h 5376282"/>
              <a:gd name="connsiteX71" fmla="*/ 4504623 w 8114427"/>
              <a:gd name="connsiteY71" fmla="*/ 1114560 h 5376282"/>
              <a:gd name="connsiteX72" fmla="*/ 4558411 w 8114427"/>
              <a:gd name="connsiteY72" fmla="*/ 1168348 h 5376282"/>
              <a:gd name="connsiteX73" fmla="*/ 4576340 w 8114427"/>
              <a:gd name="connsiteY73" fmla="*/ 1198230 h 5376282"/>
              <a:gd name="connsiteX74" fmla="*/ 4630129 w 8114427"/>
              <a:gd name="connsiteY74" fmla="*/ 1246042 h 5376282"/>
              <a:gd name="connsiteX75" fmla="*/ 4683917 w 8114427"/>
              <a:gd name="connsiteY75" fmla="*/ 1293854 h 5376282"/>
              <a:gd name="connsiteX76" fmla="*/ 4689893 w 8114427"/>
              <a:gd name="connsiteY76" fmla="*/ 1293854 h 5376282"/>
              <a:gd name="connsiteX77" fmla="*/ 4749658 w 8114427"/>
              <a:gd name="connsiteY77" fmla="*/ 1311783 h 5376282"/>
              <a:gd name="connsiteX78" fmla="*/ 4791493 w 8114427"/>
              <a:gd name="connsiteY78" fmla="*/ 1365572 h 5376282"/>
              <a:gd name="connsiteX79" fmla="*/ 4797470 w 8114427"/>
              <a:gd name="connsiteY79" fmla="*/ 1377524 h 5376282"/>
              <a:gd name="connsiteX80" fmla="*/ 4821376 w 8114427"/>
              <a:gd name="connsiteY80" fmla="*/ 1401430 h 5376282"/>
              <a:gd name="connsiteX81" fmla="*/ 4845281 w 8114427"/>
              <a:gd name="connsiteY81" fmla="*/ 1443266 h 5376282"/>
              <a:gd name="connsiteX82" fmla="*/ 4851258 w 8114427"/>
              <a:gd name="connsiteY82" fmla="*/ 1491077 h 5376282"/>
              <a:gd name="connsiteX83" fmla="*/ 4863211 w 8114427"/>
              <a:gd name="connsiteY83" fmla="*/ 1514983 h 5376282"/>
              <a:gd name="connsiteX84" fmla="*/ 4887117 w 8114427"/>
              <a:gd name="connsiteY84" fmla="*/ 1544866 h 5376282"/>
              <a:gd name="connsiteX85" fmla="*/ 4911023 w 8114427"/>
              <a:gd name="connsiteY85" fmla="*/ 1580724 h 5376282"/>
              <a:gd name="connsiteX86" fmla="*/ 4922976 w 8114427"/>
              <a:gd name="connsiteY86" fmla="*/ 1610607 h 5376282"/>
              <a:gd name="connsiteX87" fmla="*/ 4899070 w 8114427"/>
              <a:gd name="connsiteY87" fmla="*/ 1664395 h 5376282"/>
              <a:gd name="connsiteX88" fmla="*/ 4922976 w 8114427"/>
              <a:gd name="connsiteY88" fmla="*/ 1712207 h 5376282"/>
              <a:gd name="connsiteX89" fmla="*/ 4934929 w 8114427"/>
              <a:gd name="connsiteY89" fmla="*/ 1742089 h 5376282"/>
              <a:gd name="connsiteX90" fmla="*/ 4952858 w 8114427"/>
              <a:gd name="connsiteY90" fmla="*/ 1783924 h 5376282"/>
              <a:gd name="connsiteX91" fmla="*/ 4964811 w 8114427"/>
              <a:gd name="connsiteY91" fmla="*/ 1801854 h 5376282"/>
              <a:gd name="connsiteX92" fmla="*/ 4964811 w 8114427"/>
              <a:gd name="connsiteY92" fmla="*/ 1831736 h 5376282"/>
              <a:gd name="connsiteX93" fmla="*/ 5012623 w 8114427"/>
              <a:gd name="connsiteY93" fmla="*/ 1891501 h 5376282"/>
              <a:gd name="connsiteX94" fmla="*/ 5042505 w 8114427"/>
              <a:gd name="connsiteY94" fmla="*/ 1909430 h 5376282"/>
              <a:gd name="connsiteX95" fmla="*/ 5048481 w 8114427"/>
              <a:gd name="connsiteY95" fmla="*/ 1903454 h 5376282"/>
              <a:gd name="connsiteX96" fmla="*/ 5090317 w 8114427"/>
              <a:gd name="connsiteY96" fmla="*/ 1921383 h 5376282"/>
              <a:gd name="connsiteX97" fmla="*/ 5144105 w 8114427"/>
              <a:gd name="connsiteY97" fmla="*/ 1969195 h 5376282"/>
              <a:gd name="connsiteX98" fmla="*/ 5185940 w 8114427"/>
              <a:gd name="connsiteY98" fmla="*/ 2005054 h 5376282"/>
              <a:gd name="connsiteX99" fmla="*/ 5221799 w 8114427"/>
              <a:gd name="connsiteY99" fmla="*/ 2017007 h 5376282"/>
              <a:gd name="connsiteX100" fmla="*/ 5275587 w 8114427"/>
              <a:gd name="connsiteY100" fmla="*/ 2028960 h 5376282"/>
              <a:gd name="connsiteX101" fmla="*/ 5275587 w 8114427"/>
              <a:gd name="connsiteY101" fmla="*/ 2052866 h 5376282"/>
              <a:gd name="connsiteX102" fmla="*/ 5323399 w 8114427"/>
              <a:gd name="connsiteY102" fmla="*/ 2082748 h 5376282"/>
              <a:gd name="connsiteX103" fmla="*/ 5359258 w 8114427"/>
              <a:gd name="connsiteY103" fmla="*/ 2088724 h 5376282"/>
              <a:gd name="connsiteX104" fmla="*/ 5401093 w 8114427"/>
              <a:gd name="connsiteY104" fmla="*/ 2124583 h 5376282"/>
              <a:gd name="connsiteX105" fmla="*/ 5430976 w 8114427"/>
              <a:gd name="connsiteY105" fmla="*/ 2142513 h 5376282"/>
              <a:gd name="connsiteX106" fmla="*/ 5442929 w 8114427"/>
              <a:gd name="connsiteY106" fmla="*/ 2148489 h 5376282"/>
              <a:gd name="connsiteX107" fmla="*/ 5466834 w 8114427"/>
              <a:gd name="connsiteY107" fmla="*/ 2154466 h 5376282"/>
              <a:gd name="connsiteX108" fmla="*/ 5526599 w 8114427"/>
              <a:gd name="connsiteY108" fmla="*/ 2178372 h 5376282"/>
              <a:gd name="connsiteX109" fmla="*/ 5550505 w 8114427"/>
              <a:gd name="connsiteY109" fmla="*/ 2154466 h 5376282"/>
              <a:gd name="connsiteX110" fmla="*/ 5574411 w 8114427"/>
              <a:gd name="connsiteY110" fmla="*/ 2130560 h 5376282"/>
              <a:gd name="connsiteX111" fmla="*/ 5604293 w 8114427"/>
              <a:gd name="connsiteY111" fmla="*/ 2088724 h 5376282"/>
              <a:gd name="connsiteX112" fmla="*/ 5646129 w 8114427"/>
              <a:gd name="connsiteY112" fmla="*/ 2064819 h 5376282"/>
              <a:gd name="connsiteX113" fmla="*/ 5634176 w 8114427"/>
              <a:gd name="connsiteY113" fmla="*/ 2046889 h 5376282"/>
              <a:gd name="connsiteX114" fmla="*/ 5634176 w 8114427"/>
              <a:gd name="connsiteY114" fmla="*/ 2011030 h 5376282"/>
              <a:gd name="connsiteX115" fmla="*/ 5670034 w 8114427"/>
              <a:gd name="connsiteY115" fmla="*/ 1975172 h 5376282"/>
              <a:gd name="connsiteX116" fmla="*/ 5670034 w 8114427"/>
              <a:gd name="connsiteY116" fmla="*/ 1957242 h 5376282"/>
              <a:gd name="connsiteX117" fmla="*/ 5735776 w 8114427"/>
              <a:gd name="connsiteY117" fmla="*/ 1819783 h 5376282"/>
              <a:gd name="connsiteX118" fmla="*/ 5753705 w 8114427"/>
              <a:gd name="connsiteY118" fmla="*/ 1813807 h 5376282"/>
              <a:gd name="connsiteX119" fmla="*/ 5843352 w 8114427"/>
              <a:gd name="connsiteY119" fmla="*/ 1795877 h 5376282"/>
              <a:gd name="connsiteX120" fmla="*/ 5855305 w 8114427"/>
              <a:gd name="connsiteY120" fmla="*/ 1795877 h 5376282"/>
              <a:gd name="connsiteX121" fmla="*/ 5879210 w 8114427"/>
              <a:gd name="connsiteY121" fmla="*/ 1765996 h 5376282"/>
              <a:gd name="connsiteX122" fmla="*/ 6070456 w 8114427"/>
              <a:gd name="connsiteY122" fmla="*/ 1789901 h 5376282"/>
              <a:gd name="connsiteX123" fmla="*/ 6219869 w 8114427"/>
              <a:gd name="connsiteY123" fmla="*/ 1807830 h 5376282"/>
              <a:gd name="connsiteX124" fmla="*/ 6291586 w 8114427"/>
              <a:gd name="connsiteY124" fmla="*/ 1849666 h 5376282"/>
              <a:gd name="connsiteX125" fmla="*/ 6327444 w 8114427"/>
              <a:gd name="connsiteY125" fmla="*/ 1897477 h 5376282"/>
              <a:gd name="connsiteX126" fmla="*/ 6333421 w 8114427"/>
              <a:gd name="connsiteY126" fmla="*/ 1939313 h 5376282"/>
              <a:gd name="connsiteX127" fmla="*/ 6423067 w 8114427"/>
              <a:gd name="connsiteY127" fmla="*/ 1951266 h 5376282"/>
              <a:gd name="connsiteX128" fmla="*/ 6452950 w 8114427"/>
              <a:gd name="connsiteY128" fmla="*/ 2017007 h 5376282"/>
              <a:gd name="connsiteX129" fmla="*/ 6512713 w 8114427"/>
              <a:gd name="connsiteY129" fmla="*/ 2046889 h 5376282"/>
              <a:gd name="connsiteX130" fmla="*/ 6584431 w 8114427"/>
              <a:gd name="connsiteY130" fmla="*/ 2118606 h 5376282"/>
              <a:gd name="connsiteX131" fmla="*/ 6620289 w 8114427"/>
              <a:gd name="connsiteY131" fmla="*/ 2256065 h 5376282"/>
              <a:gd name="connsiteX132" fmla="*/ 6703960 w 8114427"/>
              <a:gd name="connsiteY132" fmla="*/ 2381572 h 5376282"/>
              <a:gd name="connsiteX133" fmla="*/ 6745795 w 8114427"/>
              <a:gd name="connsiteY133" fmla="*/ 2501101 h 5376282"/>
              <a:gd name="connsiteX134" fmla="*/ 6829465 w 8114427"/>
              <a:gd name="connsiteY134" fmla="*/ 2560866 h 5376282"/>
              <a:gd name="connsiteX135" fmla="*/ 6889229 w 8114427"/>
              <a:gd name="connsiteY135" fmla="*/ 2650512 h 5376282"/>
              <a:gd name="connsiteX136" fmla="*/ 6948993 w 8114427"/>
              <a:gd name="connsiteY136" fmla="*/ 2758089 h 5376282"/>
              <a:gd name="connsiteX137" fmla="*/ 6996805 w 8114427"/>
              <a:gd name="connsiteY137" fmla="*/ 2805900 h 5376282"/>
              <a:gd name="connsiteX138" fmla="*/ 7068521 w 8114427"/>
              <a:gd name="connsiteY138" fmla="*/ 2829806 h 5376282"/>
              <a:gd name="connsiteX139" fmla="*/ 7080473 w 8114427"/>
              <a:gd name="connsiteY139" fmla="*/ 2907501 h 5376282"/>
              <a:gd name="connsiteX140" fmla="*/ 7086450 w 8114427"/>
              <a:gd name="connsiteY140" fmla="*/ 2979218 h 5376282"/>
              <a:gd name="connsiteX141" fmla="*/ 7104378 w 8114427"/>
              <a:gd name="connsiteY141" fmla="*/ 3080819 h 5376282"/>
              <a:gd name="connsiteX142" fmla="*/ 7146214 w 8114427"/>
              <a:gd name="connsiteY142" fmla="*/ 3182419 h 5376282"/>
              <a:gd name="connsiteX143" fmla="*/ 7176095 w 8114427"/>
              <a:gd name="connsiteY143" fmla="*/ 3194372 h 5376282"/>
              <a:gd name="connsiteX144" fmla="*/ 7200002 w 8114427"/>
              <a:gd name="connsiteY144" fmla="*/ 3260112 h 5376282"/>
              <a:gd name="connsiteX145" fmla="*/ 7277694 w 8114427"/>
              <a:gd name="connsiteY145" fmla="*/ 3361711 h 5376282"/>
              <a:gd name="connsiteX146" fmla="*/ 7385271 w 8114427"/>
              <a:gd name="connsiteY146" fmla="*/ 3391593 h 5376282"/>
              <a:gd name="connsiteX147" fmla="*/ 7451012 w 8114427"/>
              <a:gd name="connsiteY147" fmla="*/ 3445381 h 5376282"/>
              <a:gd name="connsiteX148" fmla="*/ 7558588 w 8114427"/>
              <a:gd name="connsiteY148" fmla="*/ 3451357 h 5376282"/>
              <a:gd name="connsiteX149" fmla="*/ 7630305 w 8114427"/>
              <a:gd name="connsiteY149" fmla="*/ 3517097 h 5376282"/>
              <a:gd name="connsiteX150" fmla="*/ 7702023 w 8114427"/>
              <a:gd name="connsiteY150" fmla="*/ 3546980 h 5376282"/>
              <a:gd name="connsiteX151" fmla="*/ 7857410 w 8114427"/>
              <a:gd name="connsiteY151" fmla="*/ 3535026 h 5376282"/>
              <a:gd name="connsiteX152" fmla="*/ 7970962 w 8114427"/>
              <a:gd name="connsiteY152" fmla="*/ 3588814 h 5376282"/>
              <a:gd name="connsiteX153" fmla="*/ 8012796 w 8114427"/>
              <a:gd name="connsiteY153" fmla="*/ 3612720 h 5376282"/>
              <a:gd name="connsiteX154" fmla="*/ 8090490 w 8114427"/>
              <a:gd name="connsiteY154" fmla="*/ 3564909 h 5376282"/>
              <a:gd name="connsiteX155" fmla="*/ 8108418 w 8114427"/>
              <a:gd name="connsiteY155" fmla="*/ 3558932 h 5376282"/>
              <a:gd name="connsiteX156" fmla="*/ 8114394 w 8114427"/>
              <a:gd name="connsiteY156" fmla="*/ 3720296 h 5376282"/>
              <a:gd name="connsiteX157" fmla="*/ 8030724 w 8114427"/>
              <a:gd name="connsiteY157" fmla="*/ 3893614 h 5376282"/>
              <a:gd name="connsiteX158" fmla="*/ 7970960 w 8114427"/>
              <a:gd name="connsiteY158" fmla="*/ 4054978 h 5376282"/>
              <a:gd name="connsiteX159" fmla="*/ 7929124 w 8114427"/>
              <a:gd name="connsiteY159" fmla="*/ 4365754 h 5376282"/>
              <a:gd name="connsiteX160" fmla="*/ 7911195 w 8114427"/>
              <a:gd name="connsiteY160" fmla="*/ 4568954 h 5376282"/>
              <a:gd name="connsiteX161" fmla="*/ 7917171 w 8114427"/>
              <a:gd name="connsiteY161" fmla="*/ 4736295 h 5376282"/>
              <a:gd name="connsiteX162" fmla="*/ 7917171 w 8114427"/>
              <a:gd name="connsiteY162" fmla="*/ 4867777 h 5376282"/>
              <a:gd name="connsiteX163" fmla="*/ 7929124 w 8114427"/>
              <a:gd name="connsiteY163" fmla="*/ 5029141 h 5376282"/>
              <a:gd name="connsiteX164" fmla="*/ 7893266 w 8114427"/>
              <a:gd name="connsiteY164" fmla="*/ 5166599 h 5376282"/>
              <a:gd name="connsiteX165" fmla="*/ 7905219 w 8114427"/>
              <a:gd name="connsiteY165" fmla="*/ 5280152 h 5376282"/>
              <a:gd name="connsiteX166" fmla="*/ 7935101 w 8114427"/>
              <a:gd name="connsiteY166" fmla="*/ 5369799 h 5376282"/>
              <a:gd name="connsiteX167" fmla="*/ 7911195 w 8114427"/>
              <a:gd name="connsiteY167" fmla="*/ 5369798 h 5376282"/>
              <a:gd name="connsiteX168" fmla="*/ 7815571 w 8114427"/>
              <a:gd name="connsiteY168" fmla="*/ 5327962 h 5376282"/>
              <a:gd name="connsiteX169" fmla="*/ 7725924 w 8114427"/>
              <a:gd name="connsiteY169" fmla="*/ 5286127 h 5376282"/>
              <a:gd name="connsiteX170" fmla="*/ 7678113 w 8114427"/>
              <a:gd name="connsiteY170" fmla="*/ 5292104 h 5376282"/>
              <a:gd name="connsiteX171" fmla="*/ 7546631 w 8114427"/>
              <a:gd name="connsiteY171" fmla="*/ 5298081 h 5376282"/>
              <a:gd name="connsiteX172" fmla="*/ 7474913 w 8114427"/>
              <a:gd name="connsiteY172" fmla="*/ 5310034 h 5376282"/>
              <a:gd name="connsiteX173" fmla="*/ 7445031 w 8114427"/>
              <a:gd name="connsiteY173" fmla="*/ 5339916 h 5376282"/>
              <a:gd name="connsiteX174" fmla="*/ 7259760 w 8114427"/>
              <a:gd name="connsiteY174" fmla="*/ 5298080 h 5376282"/>
              <a:gd name="connsiteX175" fmla="*/ 7214129 w 8114427"/>
              <a:gd name="connsiteY175" fmla="*/ 5192855 h 5376282"/>
              <a:gd name="connsiteX176" fmla="*/ 7179460 w 8114427"/>
              <a:gd name="connsiteY176" fmla="*/ 5214524 h 5376282"/>
              <a:gd name="connsiteX177" fmla="*/ 7144791 w 8114427"/>
              <a:gd name="connsiteY177" fmla="*/ 5179854 h 5376282"/>
              <a:gd name="connsiteX178" fmla="*/ 7127456 w 8114427"/>
              <a:gd name="connsiteY178" fmla="*/ 5218856 h 5376282"/>
              <a:gd name="connsiteX179" fmla="*/ 6915107 w 8114427"/>
              <a:gd name="connsiteY179" fmla="*/ 5145184 h 5376282"/>
              <a:gd name="connsiteX180" fmla="*/ 6893439 w 8114427"/>
              <a:gd name="connsiteY180" fmla="*/ 5097514 h 5376282"/>
              <a:gd name="connsiteX181" fmla="*/ 6941109 w 8114427"/>
              <a:gd name="connsiteY181" fmla="*/ 5054178 h 5376282"/>
              <a:gd name="connsiteX182" fmla="*/ 6906440 w 8114427"/>
              <a:gd name="connsiteY182" fmla="*/ 4976172 h 5376282"/>
              <a:gd name="connsiteX183" fmla="*/ 6863104 w 8114427"/>
              <a:gd name="connsiteY183" fmla="*/ 4980506 h 5376282"/>
              <a:gd name="connsiteX184" fmla="*/ 6880438 w 8114427"/>
              <a:gd name="connsiteY184" fmla="*/ 4928502 h 5376282"/>
              <a:gd name="connsiteX185" fmla="*/ 6780764 w 8114427"/>
              <a:gd name="connsiteY185" fmla="*/ 4928502 h 5376282"/>
              <a:gd name="connsiteX186" fmla="*/ 6750429 w 8114427"/>
              <a:gd name="connsiteY186" fmla="*/ 4958837 h 5376282"/>
              <a:gd name="connsiteX187" fmla="*/ 6715759 w 8114427"/>
              <a:gd name="connsiteY187" fmla="*/ 4950170 h 5376282"/>
              <a:gd name="connsiteX188" fmla="*/ 6702758 w 8114427"/>
              <a:gd name="connsiteY188" fmla="*/ 4915501 h 5376282"/>
              <a:gd name="connsiteX189" fmla="*/ 6698424 w 8114427"/>
              <a:gd name="connsiteY189" fmla="*/ 4824495 h 5376282"/>
              <a:gd name="connsiteX190" fmla="*/ 6681090 w 8114427"/>
              <a:gd name="connsiteY190" fmla="*/ 4729155 h 5376282"/>
              <a:gd name="connsiteX191" fmla="*/ 6685423 w 8114427"/>
              <a:gd name="connsiteY191" fmla="*/ 4659816 h 5376282"/>
              <a:gd name="connsiteX192" fmla="*/ 6620418 w 8114427"/>
              <a:gd name="connsiteY192" fmla="*/ 4573142 h 5376282"/>
              <a:gd name="connsiteX193" fmla="*/ 6624753 w 8114427"/>
              <a:gd name="connsiteY193" fmla="*/ 4425798 h 5376282"/>
              <a:gd name="connsiteX194" fmla="*/ 6529412 w 8114427"/>
              <a:gd name="connsiteY194" fmla="*/ 4304457 h 5376282"/>
              <a:gd name="connsiteX195" fmla="*/ 6494743 w 8114427"/>
              <a:gd name="connsiteY195" fmla="*/ 4261120 h 5376282"/>
              <a:gd name="connsiteX196" fmla="*/ 6438406 w 8114427"/>
              <a:gd name="connsiteY196" fmla="*/ 4274121 h 5376282"/>
              <a:gd name="connsiteX197" fmla="*/ 6395069 w 8114427"/>
              <a:gd name="connsiteY197" fmla="*/ 4252453 h 5376282"/>
              <a:gd name="connsiteX198" fmla="*/ 6356067 w 8114427"/>
              <a:gd name="connsiteY198" fmla="*/ 4174447 h 5376282"/>
              <a:gd name="connsiteX199" fmla="*/ 6299729 w 8114427"/>
              <a:gd name="connsiteY199" fmla="*/ 4183114 h 5376282"/>
              <a:gd name="connsiteX200" fmla="*/ 6243391 w 8114427"/>
              <a:gd name="connsiteY200" fmla="*/ 4204783 h 5376282"/>
              <a:gd name="connsiteX201" fmla="*/ 6165385 w 8114427"/>
              <a:gd name="connsiteY201" fmla="*/ 4209116 h 5376282"/>
              <a:gd name="connsiteX202" fmla="*/ 6161052 w 8114427"/>
              <a:gd name="connsiteY202" fmla="*/ 4174447 h 5376282"/>
              <a:gd name="connsiteX203" fmla="*/ 6182721 w 8114427"/>
              <a:gd name="connsiteY203" fmla="*/ 4165779 h 5376282"/>
              <a:gd name="connsiteX204" fmla="*/ 6139384 w 8114427"/>
              <a:gd name="connsiteY204" fmla="*/ 4126776 h 5376282"/>
              <a:gd name="connsiteX205" fmla="*/ 6100381 w 8114427"/>
              <a:gd name="connsiteY205" fmla="*/ 4113776 h 5376282"/>
              <a:gd name="connsiteX206" fmla="*/ 6018041 w 8114427"/>
              <a:gd name="connsiteY206" fmla="*/ 4035770 h 5376282"/>
              <a:gd name="connsiteX207" fmla="*/ 5840362 w 8114427"/>
              <a:gd name="connsiteY207" fmla="*/ 4014102 h 5376282"/>
              <a:gd name="connsiteX208" fmla="*/ 5788357 w 8114427"/>
              <a:gd name="connsiteY208" fmla="*/ 4027103 h 5376282"/>
              <a:gd name="connsiteX209" fmla="*/ 5736354 w 8114427"/>
              <a:gd name="connsiteY209" fmla="*/ 4035771 h 5376282"/>
              <a:gd name="connsiteX210" fmla="*/ 5745022 w 8114427"/>
              <a:gd name="connsiteY210" fmla="*/ 4079107 h 5376282"/>
              <a:gd name="connsiteX211" fmla="*/ 5801360 w 8114427"/>
              <a:gd name="connsiteY211" fmla="*/ 4157112 h 5376282"/>
              <a:gd name="connsiteX212" fmla="*/ 5801359 w 8114427"/>
              <a:gd name="connsiteY212" fmla="*/ 4339126 h 5376282"/>
              <a:gd name="connsiteX213" fmla="*/ 5675683 w 8114427"/>
              <a:gd name="connsiteY213" fmla="*/ 4365128 h 5376282"/>
              <a:gd name="connsiteX214" fmla="*/ 5558675 w 8114427"/>
              <a:gd name="connsiteY214" fmla="*/ 4352126 h 5376282"/>
              <a:gd name="connsiteX215" fmla="*/ 5467668 w 8114427"/>
              <a:gd name="connsiteY215" fmla="*/ 4330458 h 5376282"/>
              <a:gd name="connsiteX216" fmla="*/ 5406997 w 8114427"/>
              <a:gd name="connsiteY216" fmla="*/ 4352127 h 5376282"/>
              <a:gd name="connsiteX217" fmla="*/ 5359327 w 8114427"/>
              <a:gd name="connsiteY217" fmla="*/ 4399797 h 5376282"/>
              <a:gd name="connsiteX218" fmla="*/ 5298656 w 8114427"/>
              <a:gd name="connsiteY218" fmla="*/ 4443134 h 5376282"/>
              <a:gd name="connsiteX219" fmla="*/ 5272654 w 8114427"/>
              <a:gd name="connsiteY219" fmla="*/ 4486469 h 5376282"/>
              <a:gd name="connsiteX220" fmla="*/ 5198982 w 8114427"/>
              <a:gd name="connsiteY220" fmla="*/ 4521139 h 5376282"/>
              <a:gd name="connsiteX221" fmla="*/ 5203315 w 8114427"/>
              <a:gd name="connsiteY221" fmla="*/ 4577477 h 5376282"/>
              <a:gd name="connsiteX222" fmla="*/ 5185981 w 8114427"/>
              <a:gd name="connsiteY222" fmla="*/ 4616479 h 5376282"/>
              <a:gd name="connsiteX223" fmla="*/ 5190315 w 8114427"/>
              <a:gd name="connsiteY223" fmla="*/ 4677150 h 5376282"/>
              <a:gd name="connsiteX224" fmla="*/ 5216316 w 8114427"/>
              <a:gd name="connsiteY224" fmla="*/ 4737821 h 5376282"/>
              <a:gd name="connsiteX225" fmla="*/ 5164312 w 8114427"/>
              <a:gd name="connsiteY225" fmla="*/ 4733488 h 5376282"/>
              <a:gd name="connsiteX226" fmla="*/ 5138311 w 8114427"/>
              <a:gd name="connsiteY226" fmla="*/ 4776824 h 5376282"/>
              <a:gd name="connsiteX227" fmla="*/ 5073306 w 8114427"/>
              <a:gd name="connsiteY227" fmla="*/ 4824494 h 5376282"/>
              <a:gd name="connsiteX228" fmla="*/ 5073306 w 8114427"/>
              <a:gd name="connsiteY228" fmla="*/ 4941503 h 5376282"/>
              <a:gd name="connsiteX229" fmla="*/ 5042970 w 8114427"/>
              <a:gd name="connsiteY229" fmla="*/ 4971838 h 5376282"/>
              <a:gd name="connsiteX230" fmla="*/ 5016969 w 8114427"/>
              <a:gd name="connsiteY230" fmla="*/ 5231857 h 5376282"/>
              <a:gd name="connsiteX231" fmla="*/ 4973633 w 8114427"/>
              <a:gd name="connsiteY231" fmla="*/ 5366201 h 5376282"/>
              <a:gd name="connsiteX232" fmla="*/ 4947631 w 8114427"/>
              <a:gd name="connsiteY232" fmla="*/ 5309863 h 5376282"/>
              <a:gd name="connsiteX233" fmla="*/ 4886959 w 8114427"/>
              <a:gd name="connsiteY233" fmla="*/ 5318530 h 5376282"/>
              <a:gd name="connsiteX234" fmla="*/ 4808953 w 8114427"/>
              <a:gd name="connsiteY234" fmla="*/ 5288195 h 5376282"/>
              <a:gd name="connsiteX235" fmla="*/ 4813287 w 8114427"/>
              <a:gd name="connsiteY235" fmla="*/ 5223190 h 5376282"/>
              <a:gd name="connsiteX236" fmla="*/ 4765617 w 8114427"/>
              <a:gd name="connsiteY236" fmla="*/ 5205855 h 5376282"/>
              <a:gd name="connsiteX237" fmla="*/ 4665944 w 8114427"/>
              <a:gd name="connsiteY237" fmla="*/ 5249192 h 5376282"/>
              <a:gd name="connsiteX238" fmla="*/ 4657276 w 8114427"/>
              <a:gd name="connsiteY238" fmla="*/ 5197189 h 5376282"/>
              <a:gd name="connsiteX239" fmla="*/ 4700612 w 8114427"/>
              <a:gd name="connsiteY239" fmla="*/ 5136518 h 5376282"/>
              <a:gd name="connsiteX240" fmla="*/ 4665943 w 8114427"/>
              <a:gd name="connsiteY240" fmla="*/ 5062846 h 5376282"/>
              <a:gd name="connsiteX241" fmla="*/ 4587937 w 8114427"/>
              <a:gd name="connsiteY241" fmla="*/ 5015175 h 5376282"/>
              <a:gd name="connsiteX242" fmla="*/ 4488263 w 8114427"/>
              <a:gd name="connsiteY242" fmla="*/ 5006508 h 5376282"/>
              <a:gd name="connsiteX243" fmla="*/ 4457927 w 8114427"/>
              <a:gd name="connsiteY243" fmla="*/ 5015175 h 5376282"/>
              <a:gd name="connsiteX244" fmla="*/ 4462261 w 8114427"/>
              <a:gd name="connsiteY244" fmla="*/ 5067178 h 5376282"/>
              <a:gd name="connsiteX245" fmla="*/ 4388589 w 8114427"/>
              <a:gd name="connsiteY245" fmla="*/ 5114849 h 5376282"/>
              <a:gd name="connsiteX246" fmla="*/ 4462261 w 8114427"/>
              <a:gd name="connsiteY246" fmla="*/ 5266528 h 5376282"/>
              <a:gd name="connsiteX247" fmla="*/ 4405924 w 8114427"/>
              <a:gd name="connsiteY247" fmla="*/ 5266528 h 5376282"/>
              <a:gd name="connsiteX248" fmla="*/ 4384256 w 8114427"/>
              <a:gd name="connsiteY248" fmla="*/ 5262193 h 5376282"/>
              <a:gd name="connsiteX249" fmla="*/ 4349588 w 8114427"/>
              <a:gd name="connsiteY249" fmla="*/ 5262193 h 5376282"/>
              <a:gd name="connsiteX250" fmla="*/ 4340919 w 8114427"/>
              <a:gd name="connsiteY250" fmla="*/ 5270860 h 5376282"/>
              <a:gd name="connsiteX251" fmla="*/ 4210910 w 8114427"/>
              <a:gd name="connsiteY251" fmla="*/ 5097514 h 5376282"/>
              <a:gd name="connsiteX252" fmla="*/ 4059232 w 8114427"/>
              <a:gd name="connsiteY252" fmla="*/ 4915502 h 5376282"/>
              <a:gd name="connsiteX253" fmla="*/ 4033230 w 8114427"/>
              <a:gd name="connsiteY253" fmla="*/ 4919835 h 5376282"/>
              <a:gd name="connsiteX254" fmla="*/ 3985560 w 8114427"/>
              <a:gd name="connsiteY254" fmla="*/ 4798492 h 5376282"/>
              <a:gd name="connsiteX255" fmla="*/ 3881553 w 8114427"/>
              <a:gd name="connsiteY255" fmla="*/ 4690151 h 5376282"/>
              <a:gd name="connsiteX256" fmla="*/ 3838216 w 8114427"/>
              <a:gd name="connsiteY256" fmla="*/ 4586143 h 5376282"/>
              <a:gd name="connsiteX257" fmla="*/ 3755877 w 8114427"/>
              <a:gd name="connsiteY257" fmla="*/ 4490803 h 5376282"/>
              <a:gd name="connsiteX258" fmla="*/ 3569530 w 8114427"/>
              <a:gd name="connsiteY258" fmla="*/ 4334792 h 5376282"/>
              <a:gd name="connsiteX259" fmla="*/ 3465522 w 8114427"/>
              <a:gd name="connsiteY259" fmla="*/ 4243785 h 5376282"/>
              <a:gd name="connsiteX260" fmla="*/ 3391850 w 8114427"/>
              <a:gd name="connsiteY260" fmla="*/ 4161446 h 5376282"/>
              <a:gd name="connsiteX261" fmla="*/ 3365848 w 8114427"/>
              <a:gd name="connsiteY261" fmla="*/ 4096441 h 5376282"/>
              <a:gd name="connsiteX262" fmla="*/ 3296510 w 8114427"/>
              <a:gd name="connsiteY262" fmla="*/ 4035770 h 5376282"/>
              <a:gd name="connsiteX263" fmla="*/ 3279175 w 8114427"/>
              <a:gd name="connsiteY263" fmla="*/ 3966432 h 5376282"/>
              <a:gd name="connsiteX264" fmla="*/ 3248839 w 8114427"/>
              <a:gd name="connsiteY264" fmla="*/ 3936096 h 5376282"/>
              <a:gd name="connsiteX265" fmla="*/ 3240172 w 8114427"/>
              <a:gd name="connsiteY265" fmla="*/ 3905760 h 5376282"/>
              <a:gd name="connsiteX266" fmla="*/ 3114497 w 8114427"/>
              <a:gd name="connsiteY266" fmla="*/ 3797419 h 5376282"/>
              <a:gd name="connsiteX267" fmla="*/ 2980153 w 8114427"/>
              <a:gd name="connsiteY267" fmla="*/ 3758416 h 5376282"/>
              <a:gd name="connsiteX268" fmla="*/ 2923815 w 8114427"/>
              <a:gd name="connsiteY268" fmla="*/ 3697746 h 5376282"/>
              <a:gd name="connsiteX269" fmla="*/ 2867480 w 8114427"/>
              <a:gd name="connsiteY269" fmla="*/ 3650075 h 5376282"/>
              <a:gd name="connsiteX270" fmla="*/ 2806810 w 8114427"/>
              <a:gd name="connsiteY270" fmla="*/ 3637074 h 5376282"/>
              <a:gd name="connsiteX271" fmla="*/ 2798142 w 8114427"/>
              <a:gd name="connsiteY271" fmla="*/ 3524399 h 5376282"/>
              <a:gd name="connsiteX272" fmla="*/ 2798143 w 8114427"/>
              <a:gd name="connsiteY272" fmla="*/ 3463728 h 5376282"/>
              <a:gd name="connsiteX273" fmla="*/ 2884816 w 8114427"/>
              <a:gd name="connsiteY273" fmla="*/ 3351053 h 5376282"/>
              <a:gd name="connsiteX274" fmla="*/ 2880504 w 8114427"/>
              <a:gd name="connsiteY274" fmla="*/ 3250100 h 5376282"/>
              <a:gd name="connsiteX275" fmla="*/ 2810649 w 8114427"/>
              <a:gd name="connsiteY275" fmla="*/ 3120674 h 5376282"/>
              <a:gd name="connsiteX276" fmla="*/ 2719113 w 8114427"/>
              <a:gd name="connsiteY276" fmla="*/ 3110284 h 5376282"/>
              <a:gd name="connsiteX277" fmla="*/ 2659973 w 8114427"/>
              <a:gd name="connsiteY277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2674737 w 8114427"/>
              <a:gd name="connsiteY5" fmla="*/ 4783075 h 5376282"/>
              <a:gd name="connsiteX6" fmla="*/ 2419943 w 8114427"/>
              <a:gd name="connsiteY6" fmla="*/ 4933094 h 5376282"/>
              <a:gd name="connsiteX7" fmla="*/ 2329455 w 8114427"/>
              <a:gd name="connsiteY7" fmla="*/ 4642582 h 5376282"/>
              <a:gd name="connsiteX8" fmla="*/ 2053231 w 8114427"/>
              <a:gd name="connsiteY8" fmla="*/ 4342544 h 5376282"/>
              <a:gd name="connsiteX9" fmla="*/ 1888925 w 8114427"/>
              <a:gd name="connsiteY9" fmla="*/ 4209194 h 5376282"/>
              <a:gd name="connsiteX10" fmla="*/ 1779387 w 8114427"/>
              <a:gd name="connsiteY10" fmla="*/ 4059175 h 5376282"/>
              <a:gd name="connsiteX11" fmla="*/ 1703188 w 8114427"/>
              <a:gd name="connsiteY11" fmla="*/ 4056794 h 5376282"/>
              <a:gd name="connsiteX12" fmla="*/ 1646037 w 8114427"/>
              <a:gd name="connsiteY12" fmla="*/ 3937731 h 5376282"/>
              <a:gd name="connsiteX13" fmla="*/ 1524594 w 8114427"/>
              <a:gd name="connsiteY13" fmla="*/ 3906776 h 5376282"/>
              <a:gd name="connsiteX14" fmla="*/ 1450773 w 8114427"/>
              <a:gd name="connsiteY14" fmla="*/ 3161445 h 5376282"/>
              <a:gd name="connsiteX15" fmla="*/ 1300755 w 8114427"/>
              <a:gd name="connsiteY15" fmla="*/ 3020950 h 5376282"/>
              <a:gd name="connsiteX16" fmla="*/ 1222175 w 8114427"/>
              <a:gd name="connsiteY16" fmla="*/ 2947132 h 5376282"/>
              <a:gd name="connsiteX17" fmla="*/ 1286468 w 8114427"/>
              <a:gd name="connsiteY17" fmla="*/ 2849501 h 5376282"/>
              <a:gd name="connsiteX18" fmla="*/ 1117399 w 8114427"/>
              <a:gd name="connsiteY18" fmla="*/ 2882837 h 5376282"/>
              <a:gd name="connsiteX19" fmla="*/ 1048343 w 8114427"/>
              <a:gd name="connsiteY19" fmla="*/ 2916176 h 5376282"/>
              <a:gd name="connsiteX20" fmla="*/ 903086 w 8114427"/>
              <a:gd name="connsiteY20" fmla="*/ 2778063 h 5376282"/>
              <a:gd name="connsiteX21" fmla="*/ 845937 w 8114427"/>
              <a:gd name="connsiteY21" fmla="*/ 2687575 h 5376282"/>
              <a:gd name="connsiteX22" fmla="*/ 714968 w 8114427"/>
              <a:gd name="connsiteY22" fmla="*/ 2630426 h 5376282"/>
              <a:gd name="connsiteX23" fmla="*/ 703062 w 8114427"/>
              <a:gd name="connsiteY23" fmla="*/ 2544701 h 5376282"/>
              <a:gd name="connsiteX24" fmla="*/ 598286 w 8114427"/>
              <a:gd name="connsiteY24" fmla="*/ 2423257 h 5376282"/>
              <a:gd name="connsiteX25" fmla="*/ 476843 w 8114427"/>
              <a:gd name="connsiteY25" fmla="*/ 2287526 h 5376282"/>
              <a:gd name="connsiteX26" fmla="*/ 622100 w 8114427"/>
              <a:gd name="connsiteY26" fmla="*/ 2330388 h 5376282"/>
              <a:gd name="connsiteX27" fmla="*/ 719731 w 8114427"/>
              <a:gd name="connsiteY27" fmla="*/ 2366107 h 5376282"/>
              <a:gd name="connsiteX28" fmla="*/ 829268 w 8114427"/>
              <a:gd name="connsiteY28" fmla="*/ 2330388 h 5376282"/>
              <a:gd name="connsiteX29" fmla="*/ 933092 w 8114427"/>
              <a:gd name="connsiteY29" fmla="*/ 2462308 h 5376282"/>
              <a:gd name="connsiteX30" fmla="*/ 979286 w 8114427"/>
              <a:gd name="connsiteY30" fmla="*/ 2406588 h 5376282"/>
              <a:gd name="connsiteX31" fmla="*/ 895943 w 8114427"/>
              <a:gd name="connsiteY31" fmla="*/ 2383251 h 5376282"/>
              <a:gd name="connsiteX32" fmla="*/ 897848 w 8114427"/>
              <a:gd name="connsiteY32" fmla="*/ 2294669 h 5376282"/>
              <a:gd name="connsiteX33" fmla="*/ 953093 w 8114427"/>
              <a:gd name="connsiteY33" fmla="*/ 2040828 h 5376282"/>
              <a:gd name="connsiteX34" fmla="*/ 882262 w 8114427"/>
              <a:gd name="connsiteY34" fmla="*/ 1952938 h 5376282"/>
              <a:gd name="connsiteX35" fmla="*/ 819649 w 8114427"/>
              <a:gd name="connsiteY35" fmla="*/ 1842296 h 5376282"/>
              <a:gd name="connsiteX36" fmla="*/ 724892 w 8114427"/>
              <a:gd name="connsiteY36" fmla="*/ 1694990 h 5376282"/>
              <a:gd name="connsiteX37" fmla="*/ 582758 w 8114427"/>
              <a:gd name="connsiteY37" fmla="*/ 1570351 h 5376282"/>
              <a:gd name="connsiteX38" fmla="*/ 490044 w 8114427"/>
              <a:gd name="connsiteY38" fmla="*/ 1461969 h 5376282"/>
              <a:gd name="connsiteX39" fmla="*/ 398787 w 8114427"/>
              <a:gd name="connsiteY39" fmla="*/ 1377494 h 5376282"/>
              <a:gd name="connsiteX40" fmla="*/ 373643 w 8114427"/>
              <a:gd name="connsiteY40" fmla="*/ 1258831 h 5376282"/>
              <a:gd name="connsiteX41" fmla="*/ 379402 w 8114427"/>
              <a:gd name="connsiteY41" fmla="*/ 1151904 h 5376282"/>
              <a:gd name="connsiteX42" fmla="*/ 343327 w 8114427"/>
              <a:gd name="connsiteY42" fmla="*/ 1054238 h 5376282"/>
              <a:gd name="connsiteX43" fmla="*/ 302947 w 8114427"/>
              <a:gd name="connsiteY43" fmla="*/ 996082 h 5376282"/>
              <a:gd name="connsiteX44" fmla="*/ 307902 w 8114427"/>
              <a:gd name="connsiteY44" fmla="*/ 860731 h 5376282"/>
              <a:gd name="connsiteX45" fmla="*/ 218162 w 8114427"/>
              <a:gd name="connsiteY45" fmla="*/ 767429 h 5376282"/>
              <a:gd name="connsiteX46" fmla="*/ 238786 w 8114427"/>
              <a:gd name="connsiteY46" fmla="*/ 673694 h 5376282"/>
              <a:gd name="connsiteX47" fmla="*/ 131859 w 8114427"/>
              <a:gd name="connsiteY47" fmla="*/ 414074 h 5376282"/>
              <a:gd name="connsiteX48" fmla="*/ 179454 w 8114427"/>
              <a:gd name="connsiteY48" fmla="*/ 360503 h 5376282"/>
              <a:gd name="connsiteX49" fmla="*/ 91696 w 8114427"/>
              <a:gd name="connsiteY49" fmla="*/ 241499 h 5376282"/>
              <a:gd name="connsiteX50" fmla="*/ 44535 w 8114427"/>
              <a:gd name="connsiteY50" fmla="*/ 106364 h 5376282"/>
              <a:gd name="connsiteX51" fmla="*/ 73903 w 8114427"/>
              <a:gd name="connsiteY51" fmla="*/ 3029 h 5376282"/>
              <a:gd name="connsiteX52" fmla="*/ 914999 w 8114427"/>
              <a:gd name="connsiteY52" fmla="*/ 32694 h 5376282"/>
              <a:gd name="connsiteX53" fmla="*/ 985387 w 8114427"/>
              <a:gd name="connsiteY53" fmla="*/ 86035 h 5376282"/>
              <a:gd name="connsiteX54" fmla="*/ 1040724 w 8114427"/>
              <a:gd name="connsiteY54" fmla="*/ 212028 h 5376282"/>
              <a:gd name="connsiteX55" fmla="*/ 2217091 w 8114427"/>
              <a:gd name="connsiteY55" fmla="*/ 808490 h 5376282"/>
              <a:gd name="connsiteX56" fmla="*/ 2789562 w 8114427"/>
              <a:gd name="connsiteY56" fmla="*/ 907056 h 5376282"/>
              <a:gd name="connsiteX57" fmla="*/ 3280035 w 8114427"/>
              <a:gd name="connsiteY57" fmla="*/ 953195 h 5376282"/>
              <a:gd name="connsiteX58" fmla="*/ 3494599 w 8114427"/>
              <a:gd name="connsiteY58" fmla="*/ 977101 h 5376282"/>
              <a:gd name="connsiteX59" fmla="*/ 3506552 w 8114427"/>
              <a:gd name="connsiteY59" fmla="*/ 977101 h 5376282"/>
              <a:gd name="connsiteX60" fmla="*/ 3518505 w 8114427"/>
              <a:gd name="connsiteY60" fmla="*/ 779877 h 5376282"/>
              <a:gd name="connsiteX61" fmla="*/ 3518505 w 8114427"/>
              <a:gd name="connsiteY61" fmla="*/ 773901 h 5376282"/>
              <a:gd name="connsiteX62" fmla="*/ 3655964 w 8114427"/>
              <a:gd name="connsiteY62" fmla="*/ 773901 h 5376282"/>
              <a:gd name="connsiteX63" fmla="*/ 4205799 w 8114427"/>
              <a:gd name="connsiteY63" fmla="*/ 821713 h 5376282"/>
              <a:gd name="connsiteX64" fmla="*/ 4241658 w 8114427"/>
              <a:gd name="connsiteY64" fmla="*/ 821713 h 5376282"/>
              <a:gd name="connsiteX65" fmla="*/ 4271540 w 8114427"/>
              <a:gd name="connsiteY65" fmla="*/ 851595 h 5376282"/>
              <a:gd name="connsiteX66" fmla="*/ 4295446 w 8114427"/>
              <a:gd name="connsiteY66" fmla="*/ 905383 h 5376282"/>
              <a:gd name="connsiteX67" fmla="*/ 4301423 w 8114427"/>
              <a:gd name="connsiteY67" fmla="*/ 953195 h 5376282"/>
              <a:gd name="connsiteX68" fmla="*/ 4343258 w 8114427"/>
              <a:gd name="connsiteY68" fmla="*/ 1001007 h 5376282"/>
              <a:gd name="connsiteX69" fmla="*/ 4408999 w 8114427"/>
              <a:gd name="connsiteY69" fmla="*/ 1012960 h 5376282"/>
              <a:gd name="connsiteX70" fmla="*/ 4462787 w 8114427"/>
              <a:gd name="connsiteY70" fmla="*/ 1060772 h 5376282"/>
              <a:gd name="connsiteX71" fmla="*/ 4504623 w 8114427"/>
              <a:gd name="connsiteY71" fmla="*/ 1114560 h 5376282"/>
              <a:gd name="connsiteX72" fmla="*/ 4558411 w 8114427"/>
              <a:gd name="connsiteY72" fmla="*/ 1168348 h 5376282"/>
              <a:gd name="connsiteX73" fmla="*/ 4576340 w 8114427"/>
              <a:gd name="connsiteY73" fmla="*/ 1198230 h 5376282"/>
              <a:gd name="connsiteX74" fmla="*/ 4630129 w 8114427"/>
              <a:gd name="connsiteY74" fmla="*/ 1246042 h 5376282"/>
              <a:gd name="connsiteX75" fmla="*/ 4683917 w 8114427"/>
              <a:gd name="connsiteY75" fmla="*/ 1293854 h 5376282"/>
              <a:gd name="connsiteX76" fmla="*/ 4689893 w 8114427"/>
              <a:gd name="connsiteY76" fmla="*/ 1293854 h 5376282"/>
              <a:gd name="connsiteX77" fmla="*/ 4749658 w 8114427"/>
              <a:gd name="connsiteY77" fmla="*/ 1311783 h 5376282"/>
              <a:gd name="connsiteX78" fmla="*/ 4791493 w 8114427"/>
              <a:gd name="connsiteY78" fmla="*/ 1365572 h 5376282"/>
              <a:gd name="connsiteX79" fmla="*/ 4797470 w 8114427"/>
              <a:gd name="connsiteY79" fmla="*/ 1377524 h 5376282"/>
              <a:gd name="connsiteX80" fmla="*/ 4821376 w 8114427"/>
              <a:gd name="connsiteY80" fmla="*/ 1401430 h 5376282"/>
              <a:gd name="connsiteX81" fmla="*/ 4845281 w 8114427"/>
              <a:gd name="connsiteY81" fmla="*/ 1443266 h 5376282"/>
              <a:gd name="connsiteX82" fmla="*/ 4851258 w 8114427"/>
              <a:gd name="connsiteY82" fmla="*/ 1491077 h 5376282"/>
              <a:gd name="connsiteX83" fmla="*/ 4863211 w 8114427"/>
              <a:gd name="connsiteY83" fmla="*/ 1514983 h 5376282"/>
              <a:gd name="connsiteX84" fmla="*/ 4887117 w 8114427"/>
              <a:gd name="connsiteY84" fmla="*/ 1544866 h 5376282"/>
              <a:gd name="connsiteX85" fmla="*/ 4911023 w 8114427"/>
              <a:gd name="connsiteY85" fmla="*/ 1580724 h 5376282"/>
              <a:gd name="connsiteX86" fmla="*/ 4922976 w 8114427"/>
              <a:gd name="connsiteY86" fmla="*/ 1610607 h 5376282"/>
              <a:gd name="connsiteX87" fmla="*/ 4899070 w 8114427"/>
              <a:gd name="connsiteY87" fmla="*/ 1664395 h 5376282"/>
              <a:gd name="connsiteX88" fmla="*/ 4922976 w 8114427"/>
              <a:gd name="connsiteY88" fmla="*/ 1712207 h 5376282"/>
              <a:gd name="connsiteX89" fmla="*/ 4934929 w 8114427"/>
              <a:gd name="connsiteY89" fmla="*/ 1742089 h 5376282"/>
              <a:gd name="connsiteX90" fmla="*/ 4952858 w 8114427"/>
              <a:gd name="connsiteY90" fmla="*/ 1783924 h 5376282"/>
              <a:gd name="connsiteX91" fmla="*/ 4964811 w 8114427"/>
              <a:gd name="connsiteY91" fmla="*/ 1801854 h 5376282"/>
              <a:gd name="connsiteX92" fmla="*/ 4964811 w 8114427"/>
              <a:gd name="connsiteY92" fmla="*/ 1831736 h 5376282"/>
              <a:gd name="connsiteX93" fmla="*/ 5012623 w 8114427"/>
              <a:gd name="connsiteY93" fmla="*/ 1891501 h 5376282"/>
              <a:gd name="connsiteX94" fmla="*/ 5042505 w 8114427"/>
              <a:gd name="connsiteY94" fmla="*/ 1909430 h 5376282"/>
              <a:gd name="connsiteX95" fmla="*/ 5048481 w 8114427"/>
              <a:gd name="connsiteY95" fmla="*/ 1903454 h 5376282"/>
              <a:gd name="connsiteX96" fmla="*/ 5090317 w 8114427"/>
              <a:gd name="connsiteY96" fmla="*/ 1921383 h 5376282"/>
              <a:gd name="connsiteX97" fmla="*/ 5144105 w 8114427"/>
              <a:gd name="connsiteY97" fmla="*/ 1969195 h 5376282"/>
              <a:gd name="connsiteX98" fmla="*/ 5185940 w 8114427"/>
              <a:gd name="connsiteY98" fmla="*/ 2005054 h 5376282"/>
              <a:gd name="connsiteX99" fmla="*/ 5221799 w 8114427"/>
              <a:gd name="connsiteY99" fmla="*/ 2017007 h 5376282"/>
              <a:gd name="connsiteX100" fmla="*/ 5275587 w 8114427"/>
              <a:gd name="connsiteY100" fmla="*/ 2028960 h 5376282"/>
              <a:gd name="connsiteX101" fmla="*/ 5275587 w 8114427"/>
              <a:gd name="connsiteY101" fmla="*/ 2052866 h 5376282"/>
              <a:gd name="connsiteX102" fmla="*/ 5323399 w 8114427"/>
              <a:gd name="connsiteY102" fmla="*/ 2082748 h 5376282"/>
              <a:gd name="connsiteX103" fmla="*/ 5359258 w 8114427"/>
              <a:gd name="connsiteY103" fmla="*/ 2088724 h 5376282"/>
              <a:gd name="connsiteX104" fmla="*/ 5401093 w 8114427"/>
              <a:gd name="connsiteY104" fmla="*/ 2124583 h 5376282"/>
              <a:gd name="connsiteX105" fmla="*/ 5430976 w 8114427"/>
              <a:gd name="connsiteY105" fmla="*/ 2142513 h 5376282"/>
              <a:gd name="connsiteX106" fmla="*/ 5442929 w 8114427"/>
              <a:gd name="connsiteY106" fmla="*/ 2148489 h 5376282"/>
              <a:gd name="connsiteX107" fmla="*/ 5466834 w 8114427"/>
              <a:gd name="connsiteY107" fmla="*/ 2154466 h 5376282"/>
              <a:gd name="connsiteX108" fmla="*/ 5526599 w 8114427"/>
              <a:gd name="connsiteY108" fmla="*/ 2178372 h 5376282"/>
              <a:gd name="connsiteX109" fmla="*/ 5550505 w 8114427"/>
              <a:gd name="connsiteY109" fmla="*/ 2154466 h 5376282"/>
              <a:gd name="connsiteX110" fmla="*/ 5574411 w 8114427"/>
              <a:gd name="connsiteY110" fmla="*/ 2130560 h 5376282"/>
              <a:gd name="connsiteX111" fmla="*/ 5604293 w 8114427"/>
              <a:gd name="connsiteY111" fmla="*/ 2088724 h 5376282"/>
              <a:gd name="connsiteX112" fmla="*/ 5646129 w 8114427"/>
              <a:gd name="connsiteY112" fmla="*/ 2064819 h 5376282"/>
              <a:gd name="connsiteX113" fmla="*/ 5634176 w 8114427"/>
              <a:gd name="connsiteY113" fmla="*/ 2046889 h 5376282"/>
              <a:gd name="connsiteX114" fmla="*/ 5634176 w 8114427"/>
              <a:gd name="connsiteY114" fmla="*/ 2011030 h 5376282"/>
              <a:gd name="connsiteX115" fmla="*/ 5670034 w 8114427"/>
              <a:gd name="connsiteY115" fmla="*/ 1975172 h 5376282"/>
              <a:gd name="connsiteX116" fmla="*/ 5670034 w 8114427"/>
              <a:gd name="connsiteY116" fmla="*/ 1957242 h 5376282"/>
              <a:gd name="connsiteX117" fmla="*/ 5735776 w 8114427"/>
              <a:gd name="connsiteY117" fmla="*/ 1819783 h 5376282"/>
              <a:gd name="connsiteX118" fmla="*/ 5753705 w 8114427"/>
              <a:gd name="connsiteY118" fmla="*/ 1813807 h 5376282"/>
              <a:gd name="connsiteX119" fmla="*/ 5843352 w 8114427"/>
              <a:gd name="connsiteY119" fmla="*/ 1795877 h 5376282"/>
              <a:gd name="connsiteX120" fmla="*/ 5855305 w 8114427"/>
              <a:gd name="connsiteY120" fmla="*/ 1795877 h 5376282"/>
              <a:gd name="connsiteX121" fmla="*/ 5879210 w 8114427"/>
              <a:gd name="connsiteY121" fmla="*/ 1765996 h 5376282"/>
              <a:gd name="connsiteX122" fmla="*/ 6070456 w 8114427"/>
              <a:gd name="connsiteY122" fmla="*/ 1789901 h 5376282"/>
              <a:gd name="connsiteX123" fmla="*/ 6219869 w 8114427"/>
              <a:gd name="connsiteY123" fmla="*/ 1807830 h 5376282"/>
              <a:gd name="connsiteX124" fmla="*/ 6291586 w 8114427"/>
              <a:gd name="connsiteY124" fmla="*/ 1849666 h 5376282"/>
              <a:gd name="connsiteX125" fmla="*/ 6327444 w 8114427"/>
              <a:gd name="connsiteY125" fmla="*/ 1897477 h 5376282"/>
              <a:gd name="connsiteX126" fmla="*/ 6333421 w 8114427"/>
              <a:gd name="connsiteY126" fmla="*/ 1939313 h 5376282"/>
              <a:gd name="connsiteX127" fmla="*/ 6423067 w 8114427"/>
              <a:gd name="connsiteY127" fmla="*/ 1951266 h 5376282"/>
              <a:gd name="connsiteX128" fmla="*/ 6452950 w 8114427"/>
              <a:gd name="connsiteY128" fmla="*/ 2017007 h 5376282"/>
              <a:gd name="connsiteX129" fmla="*/ 6512713 w 8114427"/>
              <a:gd name="connsiteY129" fmla="*/ 2046889 h 5376282"/>
              <a:gd name="connsiteX130" fmla="*/ 6584431 w 8114427"/>
              <a:gd name="connsiteY130" fmla="*/ 2118606 h 5376282"/>
              <a:gd name="connsiteX131" fmla="*/ 6620289 w 8114427"/>
              <a:gd name="connsiteY131" fmla="*/ 2256065 h 5376282"/>
              <a:gd name="connsiteX132" fmla="*/ 6703960 w 8114427"/>
              <a:gd name="connsiteY132" fmla="*/ 2381572 h 5376282"/>
              <a:gd name="connsiteX133" fmla="*/ 6745795 w 8114427"/>
              <a:gd name="connsiteY133" fmla="*/ 2501101 h 5376282"/>
              <a:gd name="connsiteX134" fmla="*/ 6829465 w 8114427"/>
              <a:gd name="connsiteY134" fmla="*/ 2560866 h 5376282"/>
              <a:gd name="connsiteX135" fmla="*/ 6889229 w 8114427"/>
              <a:gd name="connsiteY135" fmla="*/ 2650512 h 5376282"/>
              <a:gd name="connsiteX136" fmla="*/ 6948993 w 8114427"/>
              <a:gd name="connsiteY136" fmla="*/ 2758089 h 5376282"/>
              <a:gd name="connsiteX137" fmla="*/ 6996805 w 8114427"/>
              <a:gd name="connsiteY137" fmla="*/ 2805900 h 5376282"/>
              <a:gd name="connsiteX138" fmla="*/ 7068521 w 8114427"/>
              <a:gd name="connsiteY138" fmla="*/ 2829806 h 5376282"/>
              <a:gd name="connsiteX139" fmla="*/ 7080473 w 8114427"/>
              <a:gd name="connsiteY139" fmla="*/ 2907501 h 5376282"/>
              <a:gd name="connsiteX140" fmla="*/ 7086450 w 8114427"/>
              <a:gd name="connsiteY140" fmla="*/ 2979218 h 5376282"/>
              <a:gd name="connsiteX141" fmla="*/ 7104378 w 8114427"/>
              <a:gd name="connsiteY141" fmla="*/ 3080819 h 5376282"/>
              <a:gd name="connsiteX142" fmla="*/ 7146214 w 8114427"/>
              <a:gd name="connsiteY142" fmla="*/ 3182419 h 5376282"/>
              <a:gd name="connsiteX143" fmla="*/ 7176095 w 8114427"/>
              <a:gd name="connsiteY143" fmla="*/ 3194372 h 5376282"/>
              <a:gd name="connsiteX144" fmla="*/ 7200002 w 8114427"/>
              <a:gd name="connsiteY144" fmla="*/ 3260112 h 5376282"/>
              <a:gd name="connsiteX145" fmla="*/ 7277694 w 8114427"/>
              <a:gd name="connsiteY145" fmla="*/ 3361711 h 5376282"/>
              <a:gd name="connsiteX146" fmla="*/ 7385271 w 8114427"/>
              <a:gd name="connsiteY146" fmla="*/ 3391593 h 5376282"/>
              <a:gd name="connsiteX147" fmla="*/ 7451012 w 8114427"/>
              <a:gd name="connsiteY147" fmla="*/ 3445381 h 5376282"/>
              <a:gd name="connsiteX148" fmla="*/ 7558588 w 8114427"/>
              <a:gd name="connsiteY148" fmla="*/ 3451357 h 5376282"/>
              <a:gd name="connsiteX149" fmla="*/ 7630305 w 8114427"/>
              <a:gd name="connsiteY149" fmla="*/ 3517097 h 5376282"/>
              <a:gd name="connsiteX150" fmla="*/ 7702023 w 8114427"/>
              <a:gd name="connsiteY150" fmla="*/ 3546980 h 5376282"/>
              <a:gd name="connsiteX151" fmla="*/ 7857410 w 8114427"/>
              <a:gd name="connsiteY151" fmla="*/ 3535026 h 5376282"/>
              <a:gd name="connsiteX152" fmla="*/ 7970962 w 8114427"/>
              <a:gd name="connsiteY152" fmla="*/ 3588814 h 5376282"/>
              <a:gd name="connsiteX153" fmla="*/ 8012796 w 8114427"/>
              <a:gd name="connsiteY153" fmla="*/ 3612720 h 5376282"/>
              <a:gd name="connsiteX154" fmla="*/ 8090490 w 8114427"/>
              <a:gd name="connsiteY154" fmla="*/ 3564909 h 5376282"/>
              <a:gd name="connsiteX155" fmla="*/ 8108418 w 8114427"/>
              <a:gd name="connsiteY155" fmla="*/ 3558932 h 5376282"/>
              <a:gd name="connsiteX156" fmla="*/ 8114394 w 8114427"/>
              <a:gd name="connsiteY156" fmla="*/ 3720296 h 5376282"/>
              <a:gd name="connsiteX157" fmla="*/ 8030724 w 8114427"/>
              <a:gd name="connsiteY157" fmla="*/ 3893614 h 5376282"/>
              <a:gd name="connsiteX158" fmla="*/ 7970960 w 8114427"/>
              <a:gd name="connsiteY158" fmla="*/ 4054978 h 5376282"/>
              <a:gd name="connsiteX159" fmla="*/ 7929124 w 8114427"/>
              <a:gd name="connsiteY159" fmla="*/ 4365754 h 5376282"/>
              <a:gd name="connsiteX160" fmla="*/ 7911195 w 8114427"/>
              <a:gd name="connsiteY160" fmla="*/ 4568954 h 5376282"/>
              <a:gd name="connsiteX161" fmla="*/ 7917171 w 8114427"/>
              <a:gd name="connsiteY161" fmla="*/ 4736295 h 5376282"/>
              <a:gd name="connsiteX162" fmla="*/ 7917171 w 8114427"/>
              <a:gd name="connsiteY162" fmla="*/ 4867777 h 5376282"/>
              <a:gd name="connsiteX163" fmla="*/ 7929124 w 8114427"/>
              <a:gd name="connsiteY163" fmla="*/ 5029141 h 5376282"/>
              <a:gd name="connsiteX164" fmla="*/ 7893266 w 8114427"/>
              <a:gd name="connsiteY164" fmla="*/ 5166599 h 5376282"/>
              <a:gd name="connsiteX165" fmla="*/ 7905219 w 8114427"/>
              <a:gd name="connsiteY165" fmla="*/ 5280152 h 5376282"/>
              <a:gd name="connsiteX166" fmla="*/ 7935101 w 8114427"/>
              <a:gd name="connsiteY166" fmla="*/ 5369799 h 5376282"/>
              <a:gd name="connsiteX167" fmla="*/ 7911195 w 8114427"/>
              <a:gd name="connsiteY167" fmla="*/ 5369798 h 5376282"/>
              <a:gd name="connsiteX168" fmla="*/ 7815571 w 8114427"/>
              <a:gd name="connsiteY168" fmla="*/ 5327962 h 5376282"/>
              <a:gd name="connsiteX169" fmla="*/ 7725924 w 8114427"/>
              <a:gd name="connsiteY169" fmla="*/ 5286127 h 5376282"/>
              <a:gd name="connsiteX170" fmla="*/ 7678113 w 8114427"/>
              <a:gd name="connsiteY170" fmla="*/ 5292104 h 5376282"/>
              <a:gd name="connsiteX171" fmla="*/ 7546631 w 8114427"/>
              <a:gd name="connsiteY171" fmla="*/ 5298081 h 5376282"/>
              <a:gd name="connsiteX172" fmla="*/ 7474913 w 8114427"/>
              <a:gd name="connsiteY172" fmla="*/ 5310034 h 5376282"/>
              <a:gd name="connsiteX173" fmla="*/ 7445031 w 8114427"/>
              <a:gd name="connsiteY173" fmla="*/ 5339916 h 5376282"/>
              <a:gd name="connsiteX174" fmla="*/ 7259760 w 8114427"/>
              <a:gd name="connsiteY174" fmla="*/ 5298080 h 5376282"/>
              <a:gd name="connsiteX175" fmla="*/ 7214129 w 8114427"/>
              <a:gd name="connsiteY175" fmla="*/ 5192855 h 5376282"/>
              <a:gd name="connsiteX176" fmla="*/ 7179460 w 8114427"/>
              <a:gd name="connsiteY176" fmla="*/ 5214524 h 5376282"/>
              <a:gd name="connsiteX177" fmla="*/ 7144791 w 8114427"/>
              <a:gd name="connsiteY177" fmla="*/ 5179854 h 5376282"/>
              <a:gd name="connsiteX178" fmla="*/ 7127456 w 8114427"/>
              <a:gd name="connsiteY178" fmla="*/ 5218856 h 5376282"/>
              <a:gd name="connsiteX179" fmla="*/ 6915107 w 8114427"/>
              <a:gd name="connsiteY179" fmla="*/ 5145184 h 5376282"/>
              <a:gd name="connsiteX180" fmla="*/ 6893439 w 8114427"/>
              <a:gd name="connsiteY180" fmla="*/ 5097514 h 5376282"/>
              <a:gd name="connsiteX181" fmla="*/ 6941109 w 8114427"/>
              <a:gd name="connsiteY181" fmla="*/ 5054178 h 5376282"/>
              <a:gd name="connsiteX182" fmla="*/ 6906440 w 8114427"/>
              <a:gd name="connsiteY182" fmla="*/ 4976172 h 5376282"/>
              <a:gd name="connsiteX183" fmla="*/ 6863104 w 8114427"/>
              <a:gd name="connsiteY183" fmla="*/ 4980506 h 5376282"/>
              <a:gd name="connsiteX184" fmla="*/ 6880438 w 8114427"/>
              <a:gd name="connsiteY184" fmla="*/ 4928502 h 5376282"/>
              <a:gd name="connsiteX185" fmla="*/ 6780764 w 8114427"/>
              <a:gd name="connsiteY185" fmla="*/ 4928502 h 5376282"/>
              <a:gd name="connsiteX186" fmla="*/ 6750429 w 8114427"/>
              <a:gd name="connsiteY186" fmla="*/ 4958837 h 5376282"/>
              <a:gd name="connsiteX187" fmla="*/ 6715759 w 8114427"/>
              <a:gd name="connsiteY187" fmla="*/ 4950170 h 5376282"/>
              <a:gd name="connsiteX188" fmla="*/ 6702758 w 8114427"/>
              <a:gd name="connsiteY188" fmla="*/ 4915501 h 5376282"/>
              <a:gd name="connsiteX189" fmla="*/ 6698424 w 8114427"/>
              <a:gd name="connsiteY189" fmla="*/ 4824495 h 5376282"/>
              <a:gd name="connsiteX190" fmla="*/ 6681090 w 8114427"/>
              <a:gd name="connsiteY190" fmla="*/ 4729155 h 5376282"/>
              <a:gd name="connsiteX191" fmla="*/ 6685423 w 8114427"/>
              <a:gd name="connsiteY191" fmla="*/ 4659816 h 5376282"/>
              <a:gd name="connsiteX192" fmla="*/ 6620418 w 8114427"/>
              <a:gd name="connsiteY192" fmla="*/ 4573142 h 5376282"/>
              <a:gd name="connsiteX193" fmla="*/ 6624753 w 8114427"/>
              <a:gd name="connsiteY193" fmla="*/ 4425798 h 5376282"/>
              <a:gd name="connsiteX194" fmla="*/ 6529412 w 8114427"/>
              <a:gd name="connsiteY194" fmla="*/ 4304457 h 5376282"/>
              <a:gd name="connsiteX195" fmla="*/ 6494743 w 8114427"/>
              <a:gd name="connsiteY195" fmla="*/ 4261120 h 5376282"/>
              <a:gd name="connsiteX196" fmla="*/ 6438406 w 8114427"/>
              <a:gd name="connsiteY196" fmla="*/ 4274121 h 5376282"/>
              <a:gd name="connsiteX197" fmla="*/ 6395069 w 8114427"/>
              <a:gd name="connsiteY197" fmla="*/ 4252453 h 5376282"/>
              <a:gd name="connsiteX198" fmla="*/ 6356067 w 8114427"/>
              <a:gd name="connsiteY198" fmla="*/ 4174447 h 5376282"/>
              <a:gd name="connsiteX199" fmla="*/ 6299729 w 8114427"/>
              <a:gd name="connsiteY199" fmla="*/ 4183114 h 5376282"/>
              <a:gd name="connsiteX200" fmla="*/ 6243391 w 8114427"/>
              <a:gd name="connsiteY200" fmla="*/ 4204783 h 5376282"/>
              <a:gd name="connsiteX201" fmla="*/ 6165385 w 8114427"/>
              <a:gd name="connsiteY201" fmla="*/ 4209116 h 5376282"/>
              <a:gd name="connsiteX202" fmla="*/ 6161052 w 8114427"/>
              <a:gd name="connsiteY202" fmla="*/ 4174447 h 5376282"/>
              <a:gd name="connsiteX203" fmla="*/ 6182721 w 8114427"/>
              <a:gd name="connsiteY203" fmla="*/ 4165779 h 5376282"/>
              <a:gd name="connsiteX204" fmla="*/ 6139384 w 8114427"/>
              <a:gd name="connsiteY204" fmla="*/ 4126776 h 5376282"/>
              <a:gd name="connsiteX205" fmla="*/ 6100381 w 8114427"/>
              <a:gd name="connsiteY205" fmla="*/ 4113776 h 5376282"/>
              <a:gd name="connsiteX206" fmla="*/ 6018041 w 8114427"/>
              <a:gd name="connsiteY206" fmla="*/ 4035770 h 5376282"/>
              <a:gd name="connsiteX207" fmla="*/ 5840362 w 8114427"/>
              <a:gd name="connsiteY207" fmla="*/ 4014102 h 5376282"/>
              <a:gd name="connsiteX208" fmla="*/ 5788357 w 8114427"/>
              <a:gd name="connsiteY208" fmla="*/ 4027103 h 5376282"/>
              <a:gd name="connsiteX209" fmla="*/ 5736354 w 8114427"/>
              <a:gd name="connsiteY209" fmla="*/ 4035771 h 5376282"/>
              <a:gd name="connsiteX210" fmla="*/ 5745022 w 8114427"/>
              <a:gd name="connsiteY210" fmla="*/ 4079107 h 5376282"/>
              <a:gd name="connsiteX211" fmla="*/ 5801360 w 8114427"/>
              <a:gd name="connsiteY211" fmla="*/ 4157112 h 5376282"/>
              <a:gd name="connsiteX212" fmla="*/ 5801359 w 8114427"/>
              <a:gd name="connsiteY212" fmla="*/ 4339126 h 5376282"/>
              <a:gd name="connsiteX213" fmla="*/ 5675683 w 8114427"/>
              <a:gd name="connsiteY213" fmla="*/ 4365128 h 5376282"/>
              <a:gd name="connsiteX214" fmla="*/ 5558675 w 8114427"/>
              <a:gd name="connsiteY214" fmla="*/ 4352126 h 5376282"/>
              <a:gd name="connsiteX215" fmla="*/ 5467668 w 8114427"/>
              <a:gd name="connsiteY215" fmla="*/ 4330458 h 5376282"/>
              <a:gd name="connsiteX216" fmla="*/ 5406997 w 8114427"/>
              <a:gd name="connsiteY216" fmla="*/ 4352127 h 5376282"/>
              <a:gd name="connsiteX217" fmla="*/ 5359327 w 8114427"/>
              <a:gd name="connsiteY217" fmla="*/ 4399797 h 5376282"/>
              <a:gd name="connsiteX218" fmla="*/ 5298656 w 8114427"/>
              <a:gd name="connsiteY218" fmla="*/ 4443134 h 5376282"/>
              <a:gd name="connsiteX219" fmla="*/ 5272654 w 8114427"/>
              <a:gd name="connsiteY219" fmla="*/ 4486469 h 5376282"/>
              <a:gd name="connsiteX220" fmla="*/ 5198982 w 8114427"/>
              <a:gd name="connsiteY220" fmla="*/ 4521139 h 5376282"/>
              <a:gd name="connsiteX221" fmla="*/ 5203315 w 8114427"/>
              <a:gd name="connsiteY221" fmla="*/ 4577477 h 5376282"/>
              <a:gd name="connsiteX222" fmla="*/ 5185981 w 8114427"/>
              <a:gd name="connsiteY222" fmla="*/ 4616479 h 5376282"/>
              <a:gd name="connsiteX223" fmla="*/ 5190315 w 8114427"/>
              <a:gd name="connsiteY223" fmla="*/ 4677150 h 5376282"/>
              <a:gd name="connsiteX224" fmla="*/ 5216316 w 8114427"/>
              <a:gd name="connsiteY224" fmla="*/ 4737821 h 5376282"/>
              <a:gd name="connsiteX225" fmla="*/ 5164312 w 8114427"/>
              <a:gd name="connsiteY225" fmla="*/ 4733488 h 5376282"/>
              <a:gd name="connsiteX226" fmla="*/ 5138311 w 8114427"/>
              <a:gd name="connsiteY226" fmla="*/ 4776824 h 5376282"/>
              <a:gd name="connsiteX227" fmla="*/ 5073306 w 8114427"/>
              <a:gd name="connsiteY227" fmla="*/ 4824494 h 5376282"/>
              <a:gd name="connsiteX228" fmla="*/ 5073306 w 8114427"/>
              <a:gd name="connsiteY228" fmla="*/ 4941503 h 5376282"/>
              <a:gd name="connsiteX229" fmla="*/ 5042970 w 8114427"/>
              <a:gd name="connsiteY229" fmla="*/ 4971838 h 5376282"/>
              <a:gd name="connsiteX230" fmla="*/ 5016969 w 8114427"/>
              <a:gd name="connsiteY230" fmla="*/ 5231857 h 5376282"/>
              <a:gd name="connsiteX231" fmla="*/ 4973633 w 8114427"/>
              <a:gd name="connsiteY231" fmla="*/ 5366201 h 5376282"/>
              <a:gd name="connsiteX232" fmla="*/ 4947631 w 8114427"/>
              <a:gd name="connsiteY232" fmla="*/ 5309863 h 5376282"/>
              <a:gd name="connsiteX233" fmla="*/ 4886959 w 8114427"/>
              <a:gd name="connsiteY233" fmla="*/ 5318530 h 5376282"/>
              <a:gd name="connsiteX234" fmla="*/ 4808953 w 8114427"/>
              <a:gd name="connsiteY234" fmla="*/ 5288195 h 5376282"/>
              <a:gd name="connsiteX235" fmla="*/ 4813287 w 8114427"/>
              <a:gd name="connsiteY235" fmla="*/ 5223190 h 5376282"/>
              <a:gd name="connsiteX236" fmla="*/ 4765617 w 8114427"/>
              <a:gd name="connsiteY236" fmla="*/ 5205855 h 5376282"/>
              <a:gd name="connsiteX237" fmla="*/ 4665944 w 8114427"/>
              <a:gd name="connsiteY237" fmla="*/ 5249192 h 5376282"/>
              <a:gd name="connsiteX238" fmla="*/ 4657276 w 8114427"/>
              <a:gd name="connsiteY238" fmla="*/ 5197189 h 5376282"/>
              <a:gd name="connsiteX239" fmla="*/ 4700612 w 8114427"/>
              <a:gd name="connsiteY239" fmla="*/ 5136518 h 5376282"/>
              <a:gd name="connsiteX240" fmla="*/ 4665943 w 8114427"/>
              <a:gd name="connsiteY240" fmla="*/ 5062846 h 5376282"/>
              <a:gd name="connsiteX241" fmla="*/ 4587937 w 8114427"/>
              <a:gd name="connsiteY241" fmla="*/ 5015175 h 5376282"/>
              <a:gd name="connsiteX242" fmla="*/ 4488263 w 8114427"/>
              <a:gd name="connsiteY242" fmla="*/ 5006508 h 5376282"/>
              <a:gd name="connsiteX243" fmla="*/ 4457927 w 8114427"/>
              <a:gd name="connsiteY243" fmla="*/ 5015175 h 5376282"/>
              <a:gd name="connsiteX244" fmla="*/ 4462261 w 8114427"/>
              <a:gd name="connsiteY244" fmla="*/ 5067178 h 5376282"/>
              <a:gd name="connsiteX245" fmla="*/ 4388589 w 8114427"/>
              <a:gd name="connsiteY245" fmla="*/ 5114849 h 5376282"/>
              <a:gd name="connsiteX246" fmla="*/ 4462261 w 8114427"/>
              <a:gd name="connsiteY246" fmla="*/ 5266528 h 5376282"/>
              <a:gd name="connsiteX247" fmla="*/ 4405924 w 8114427"/>
              <a:gd name="connsiteY247" fmla="*/ 5266528 h 5376282"/>
              <a:gd name="connsiteX248" fmla="*/ 4384256 w 8114427"/>
              <a:gd name="connsiteY248" fmla="*/ 5262193 h 5376282"/>
              <a:gd name="connsiteX249" fmla="*/ 4349588 w 8114427"/>
              <a:gd name="connsiteY249" fmla="*/ 5262193 h 5376282"/>
              <a:gd name="connsiteX250" fmla="*/ 4340919 w 8114427"/>
              <a:gd name="connsiteY250" fmla="*/ 5270860 h 5376282"/>
              <a:gd name="connsiteX251" fmla="*/ 4210910 w 8114427"/>
              <a:gd name="connsiteY251" fmla="*/ 5097514 h 5376282"/>
              <a:gd name="connsiteX252" fmla="*/ 4059232 w 8114427"/>
              <a:gd name="connsiteY252" fmla="*/ 4915502 h 5376282"/>
              <a:gd name="connsiteX253" fmla="*/ 4033230 w 8114427"/>
              <a:gd name="connsiteY253" fmla="*/ 4919835 h 5376282"/>
              <a:gd name="connsiteX254" fmla="*/ 3985560 w 8114427"/>
              <a:gd name="connsiteY254" fmla="*/ 4798492 h 5376282"/>
              <a:gd name="connsiteX255" fmla="*/ 3881553 w 8114427"/>
              <a:gd name="connsiteY255" fmla="*/ 4690151 h 5376282"/>
              <a:gd name="connsiteX256" fmla="*/ 3838216 w 8114427"/>
              <a:gd name="connsiteY256" fmla="*/ 4586143 h 5376282"/>
              <a:gd name="connsiteX257" fmla="*/ 3755877 w 8114427"/>
              <a:gd name="connsiteY257" fmla="*/ 4490803 h 5376282"/>
              <a:gd name="connsiteX258" fmla="*/ 3569530 w 8114427"/>
              <a:gd name="connsiteY258" fmla="*/ 4334792 h 5376282"/>
              <a:gd name="connsiteX259" fmla="*/ 3465522 w 8114427"/>
              <a:gd name="connsiteY259" fmla="*/ 4243785 h 5376282"/>
              <a:gd name="connsiteX260" fmla="*/ 3391850 w 8114427"/>
              <a:gd name="connsiteY260" fmla="*/ 4161446 h 5376282"/>
              <a:gd name="connsiteX261" fmla="*/ 3365848 w 8114427"/>
              <a:gd name="connsiteY261" fmla="*/ 4096441 h 5376282"/>
              <a:gd name="connsiteX262" fmla="*/ 3296510 w 8114427"/>
              <a:gd name="connsiteY262" fmla="*/ 4035770 h 5376282"/>
              <a:gd name="connsiteX263" fmla="*/ 3279175 w 8114427"/>
              <a:gd name="connsiteY263" fmla="*/ 3966432 h 5376282"/>
              <a:gd name="connsiteX264" fmla="*/ 3248839 w 8114427"/>
              <a:gd name="connsiteY264" fmla="*/ 3936096 h 5376282"/>
              <a:gd name="connsiteX265" fmla="*/ 3240172 w 8114427"/>
              <a:gd name="connsiteY265" fmla="*/ 3905760 h 5376282"/>
              <a:gd name="connsiteX266" fmla="*/ 3114497 w 8114427"/>
              <a:gd name="connsiteY266" fmla="*/ 3797419 h 5376282"/>
              <a:gd name="connsiteX267" fmla="*/ 2980153 w 8114427"/>
              <a:gd name="connsiteY267" fmla="*/ 3758416 h 5376282"/>
              <a:gd name="connsiteX268" fmla="*/ 2923815 w 8114427"/>
              <a:gd name="connsiteY268" fmla="*/ 3697746 h 5376282"/>
              <a:gd name="connsiteX269" fmla="*/ 2867480 w 8114427"/>
              <a:gd name="connsiteY269" fmla="*/ 3650075 h 5376282"/>
              <a:gd name="connsiteX270" fmla="*/ 2806810 w 8114427"/>
              <a:gd name="connsiteY270" fmla="*/ 3637074 h 5376282"/>
              <a:gd name="connsiteX271" fmla="*/ 2798142 w 8114427"/>
              <a:gd name="connsiteY271" fmla="*/ 3524399 h 5376282"/>
              <a:gd name="connsiteX272" fmla="*/ 2798143 w 8114427"/>
              <a:gd name="connsiteY272" fmla="*/ 3463728 h 5376282"/>
              <a:gd name="connsiteX273" fmla="*/ 2884816 w 8114427"/>
              <a:gd name="connsiteY273" fmla="*/ 3351053 h 5376282"/>
              <a:gd name="connsiteX274" fmla="*/ 2880504 w 8114427"/>
              <a:gd name="connsiteY274" fmla="*/ 3250100 h 5376282"/>
              <a:gd name="connsiteX275" fmla="*/ 2810649 w 8114427"/>
              <a:gd name="connsiteY275" fmla="*/ 3120674 h 5376282"/>
              <a:gd name="connsiteX276" fmla="*/ 2719113 w 8114427"/>
              <a:gd name="connsiteY276" fmla="*/ 3110284 h 5376282"/>
              <a:gd name="connsiteX277" fmla="*/ 2659973 w 8114427"/>
              <a:gd name="connsiteY277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98726 w 8114427"/>
              <a:gd name="connsiteY5" fmla="*/ 3356971 h 5376282"/>
              <a:gd name="connsiteX6" fmla="*/ 2674737 w 8114427"/>
              <a:gd name="connsiteY6" fmla="*/ 4783075 h 5376282"/>
              <a:gd name="connsiteX7" fmla="*/ 2419943 w 8114427"/>
              <a:gd name="connsiteY7" fmla="*/ 4933094 h 5376282"/>
              <a:gd name="connsiteX8" fmla="*/ 2329455 w 8114427"/>
              <a:gd name="connsiteY8" fmla="*/ 4642582 h 5376282"/>
              <a:gd name="connsiteX9" fmla="*/ 2053231 w 8114427"/>
              <a:gd name="connsiteY9" fmla="*/ 4342544 h 5376282"/>
              <a:gd name="connsiteX10" fmla="*/ 1888925 w 8114427"/>
              <a:gd name="connsiteY10" fmla="*/ 4209194 h 5376282"/>
              <a:gd name="connsiteX11" fmla="*/ 1779387 w 8114427"/>
              <a:gd name="connsiteY11" fmla="*/ 4059175 h 5376282"/>
              <a:gd name="connsiteX12" fmla="*/ 1703188 w 8114427"/>
              <a:gd name="connsiteY12" fmla="*/ 4056794 h 5376282"/>
              <a:gd name="connsiteX13" fmla="*/ 1646037 w 8114427"/>
              <a:gd name="connsiteY13" fmla="*/ 3937731 h 5376282"/>
              <a:gd name="connsiteX14" fmla="*/ 1524594 w 8114427"/>
              <a:gd name="connsiteY14" fmla="*/ 3906776 h 5376282"/>
              <a:gd name="connsiteX15" fmla="*/ 1450773 w 8114427"/>
              <a:gd name="connsiteY15" fmla="*/ 3161445 h 5376282"/>
              <a:gd name="connsiteX16" fmla="*/ 1300755 w 8114427"/>
              <a:gd name="connsiteY16" fmla="*/ 3020950 h 5376282"/>
              <a:gd name="connsiteX17" fmla="*/ 1222175 w 8114427"/>
              <a:gd name="connsiteY17" fmla="*/ 2947132 h 5376282"/>
              <a:gd name="connsiteX18" fmla="*/ 1286468 w 8114427"/>
              <a:gd name="connsiteY18" fmla="*/ 2849501 h 5376282"/>
              <a:gd name="connsiteX19" fmla="*/ 1117399 w 8114427"/>
              <a:gd name="connsiteY19" fmla="*/ 2882837 h 5376282"/>
              <a:gd name="connsiteX20" fmla="*/ 1048343 w 8114427"/>
              <a:gd name="connsiteY20" fmla="*/ 2916176 h 5376282"/>
              <a:gd name="connsiteX21" fmla="*/ 903086 w 8114427"/>
              <a:gd name="connsiteY21" fmla="*/ 2778063 h 5376282"/>
              <a:gd name="connsiteX22" fmla="*/ 845937 w 8114427"/>
              <a:gd name="connsiteY22" fmla="*/ 2687575 h 5376282"/>
              <a:gd name="connsiteX23" fmla="*/ 714968 w 8114427"/>
              <a:gd name="connsiteY23" fmla="*/ 2630426 h 5376282"/>
              <a:gd name="connsiteX24" fmla="*/ 703062 w 8114427"/>
              <a:gd name="connsiteY24" fmla="*/ 2544701 h 5376282"/>
              <a:gd name="connsiteX25" fmla="*/ 598286 w 8114427"/>
              <a:gd name="connsiteY25" fmla="*/ 2423257 h 5376282"/>
              <a:gd name="connsiteX26" fmla="*/ 476843 w 8114427"/>
              <a:gd name="connsiteY26" fmla="*/ 2287526 h 5376282"/>
              <a:gd name="connsiteX27" fmla="*/ 622100 w 8114427"/>
              <a:gd name="connsiteY27" fmla="*/ 2330388 h 5376282"/>
              <a:gd name="connsiteX28" fmla="*/ 719731 w 8114427"/>
              <a:gd name="connsiteY28" fmla="*/ 2366107 h 5376282"/>
              <a:gd name="connsiteX29" fmla="*/ 829268 w 8114427"/>
              <a:gd name="connsiteY29" fmla="*/ 2330388 h 5376282"/>
              <a:gd name="connsiteX30" fmla="*/ 933092 w 8114427"/>
              <a:gd name="connsiteY30" fmla="*/ 2462308 h 5376282"/>
              <a:gd name="connsiteX31" fmla="*/ 979286 w 8114427"/>
              <a:gd name="connsiteY31" fmla="*/ 2406588 h 5376282"/>
              <a:gd name="connsiteX32" fmla="*/ 895943 w 8114427"/>
              <a:gd name="connsiteY32" fmla="*/ 2383251 h 5376282"/>
              <a:gd name="connsiteX33" fmla="*/ 897848 w 8114427"/>
              <a:gd name="connsiteY33" fmla="*/ 2294669 h 5376282"/>
              <a:gd name="connsiteX34" fmla="*/ 953093 w 8114427"/>
              <a:gd name="connsiteY34" fmla="*/ 2040828 h 5376282"/>
              <a:gd name="connsiteX35" fmla="*/ 882262 w 8114427"/>
              <a:gd name="connsiteY35" fmla="*/ 1952938 h 5376282"/>
              <a:gd name="connsiteX36" fmla="*/ 819649 w 8114427"/>
              <a:gd name="connsiteY36" fmla="*/ 1842296 h 5376282"/>
              <a:gd name="connsiteX37" fmla="*/ 724892 w 8114427"/>
              <a:gd name="connsiteY37" fmla="*/ 1694990 h 5376282"/>
              <a:gd name="connsiteX38" fmla="*/ 582758 w 8114427"/>
              <a:gd name="connsiteY38" fmla="*/ 1570351 h 5376282"/>
              <a:gd name="connsiteX39" fmla="*/ 490044 w 8114427"/>
              <a:gd name="connsiteY39" fmla="*/ 1461969 h 5376282"/>
              <a:gd name="connsiteX40" fmla="*/ 398787 w 8114427"/>
              <a:gd name="connsiteY40" fmla="*/ 1377494 h 5376282"/>
              <a:gd name="connsiteX41" fmla="*/ 373643 w 8114427"/>
              <a:gd name="connsiteY41" fmla="*/ 1258831 h 5376282"/>
              <a:gd name="connsiteX42" fmla="*/ 379402 w 8114427"/>
              <a:gd name="connsiteY42" fmla="*/ 1151904 h 5376282"/>
              <a:gd name="connsiteX43" fmla="*/ 343327 w 8114427"/>
              <a:gd name="connsiteY43" fmla="*/ 1054238 h 5376282"/>
              <a:gd name="connsiteX44" fmla="*/ 302947 w 8114427"/>
              <a:gd name="connsiteY44" fmla="*/ 996082 h 5376282"/>
              <a:gd name="connsiteX45" fmla="*/ 307902 w 8114427"/>
              <a:gd name="connsiteY45" fmla="*/ 860731 h 5376282"/>
              <a:gd name="connsiteX46" fmla="*/ 218162 w 8114427"/>
              <a:gd name="connsiteY46" fmla="*/ 767429 h 5376282"/>
              <a:gd name="connsiteX47" fmla="*/ 238786 w 8114427"/>
              <a:gd name="connsiteY47" fmla="*/ 673694 h 5376282"/>
              <a:gd name="connsiteX48" fmla="*/ 131859 w 8114427"/>
              <a:gd name="connsiteY48" fmla="*/ 414074 h 5376282"/>
              <a:gd name="connsiteX49" fmla="*/ 179454 w 8114427"/>
              <a:gd name="connsiteY49" fmla="*/ 360503 h 5376282"/>
              <a:gd name="connsiteX50" fmla="*/ 91696 w 8114427"/>
              <a:gd name="connsiteY50" fmla="*/ 241499 h 5376282"/>
              <a:gd name="connsiteX51" fmla="*/ 44535 w 8114427"/>
              <a:gd name="connsiteY51" fmla="*/ 106364 h 5376282"/>
              <a:gd name="connsiteX52" fmla="*/ 73903 w 8114427"/>
              <a:gd name="connsiteY52" fmla="*/ 3029 h 5376282"/>
              <a:gd name="connsiteX53" fmla="*/ 914999 w 8114427"/>
              <a:gd name="connsiteY53" fmla="*/ 32694 h 5376282"/>
              <a:gd name="connsiteX54" fmla="*/ 985387 w 8114427"/>
              <a:gd name="connsiteY54" fmla="*/ 86035 h 5376282"/>
              <a:gd name="connsiteX55" fmla="*/ 1040724 w 8114427"/>
              <a:gd name="connsiteY55" fmla="*/ 212028 h 5376282"/>
              <a:gd name="connsiteX56" fmla="*/ 2217091 w 8114427"/>
              <a:gd name="connsiteY56" fmla="*/ 808490 h 5376282"/>
              <a:gd name="connsiteX57" fmla="*/ 2789562 w 8114427"/>
              <a:gd name="connsiteY57" fmla="*/ 907056 h 5376282"/>
              <a:gd name="connsiteX58" fmla="*/ 3280035 w 8114427"/>
              <a:gd name="connsiteY58" fmla="*/ 953195 h 5376282"/>
              <a:gd name="connsiteX59" fmla="*/ 3494599 w 8114427"/>
              <a:gd name="connsiteY59" fmla="*/ 977101 h 5376282"/>
              <a:gd name="connsiteX60" fmla="*/ 3506552 w 8114427"/>
              <a:gd name="connsiteY60" fmla="*/ 977101 h 5376282"/>
              <a:gd name="connsiteX61" fmla="*/ 3518505 w 8114427"/>
              <a:gd name="connsiteY61" fmla="*/ 779877 h 5376282"/>
              <a:gd name="connsiteX62" fmla="*/ 3518505 w 8114427"/>
              <a:gd name="connsiteY62" fmla="*/ 773901 h 5376282"/>
              <a:gd name="connsiteX63" fmla="*/ 3655964 w 8114427"/>
              <a:gd name="connsiteY63" fmla="*/ 773901 h 5376282"/>
              <a:gd name="connsiteX64" fmla="*/ 4205799 w 8114427"/>
              <a:gd name="connsiteY64" fmla="*/ 821713 h 5376282"/>
              <a:gd name="connsiteX65" fmla="*/ 4241658 w 8114427"/>
              <a:gd name="connsiteY65" fmla="*/ 821713 h 5376282"/>
              <a:gd name="connsiteX66" fmla="*/ 4271540 w 8114427"/>
              <a:gd name="connsiteY66" fmla="*/ 851595 h 5376282"/>
              <a:gd name="connsiteX67" fmla="*/ 4295446 w 8114427"/>
              <a:gd name="connsiteY67" fmla="*/ 905383 h 5376282"/>
              <a:gd name="connsiteX68" fmla="*/ 4301423 w 8114427"/>
              <a:gd name="connsiteY68" fmla="*/ 953195 h 5376282"/>
              <a:gd name="connsiteX69" fmla="*/ 4343258 w 8114427"/>
              <a:gd name="connsiteY69" fmla="*/ 1001007 h 5376282"/>
              <a:gd name="connsiteX70" fmla="*/ 4408999 w 8114427"/>
              <a:gd name="connsiteY70" fmla="*/ 1012960 h 5376282"/>
              <a:gd name="connsiteX71" fmla="*/ 4462787 w 8114427"/>
              <a:gd name="connsiteY71" fmla="*/ 1060772 h 5376282"/>
              <a:gd name="connsiteX72" fmla="*/ 4504623 w 8114427"/>
              <a:gd name="connsiteY72" fmla="*/ 1114560 h 5376282"/>
              <a:gd name="connsiteX73" fmla="*/ 4558411 w 8114427"/>
              <a:gd name="connsiteY73" fmla="*/ 1168348 h 5376282"/>
              <a:gd name="connsiteX74" fmla="*/ 4576340 w 8114427"/>
              <a:gd name="connsiteY74" fmla="*/ 1198230 h 5376282"/>
              <a:gd name="connsiteX75" fmla="*/ 4630129 w 8114427"/>
              <a:gd name="connsiteY75" fmla="*/ 1246042 h 5376282"/>
              <a:gd name="connsiteX76" fmla="*/ 4683917 w 8114427"/>
              <a:gd name="connsiteY76" fmla="*/ 1293854 h 5376282"/>
              <a:gd name="connsiteX77" fmla="*/ 4689893 w 8114427"/>
              <a:gd name="connsiteY77" fmla="*/ 1293854 h 5376282"/>
              <a:gd name="connsiteX78" fmla="*/ 4749658 w 8114427"/>
              <a:gd name="connsiteY78" fmla="*/ 1311783 h 5376282"/>
              <a:gd name="connsiteX79" fmla="*/ 4791493 w 8114427"/>
              <a:gd name="connsiteY79" fmla="*/ 1365572 h 5376282"/>
              <a:gd name="connsiteX80" fmla="*/ 4797470 w 8114427"/>
              <a:gd name="connsiteY80" fmla="*/ 1377524 h 5376282"/>
              <a:gd name="connsiteX81" fmla="*/ 4821376 w 8114427"/>
              <a:gd name="connsiteY81" fmla="*/ 1401430 h 5376282"/>
              <a:gd name="connsiteX82" fmla="*/ 4845281 w 8114427"/>
              <a:gd name="connsiteY82" fmla="*/ 1443266 h 5376282"/>
              <a:gd name="connsiteX83" fmla="*/ 4851258 w 8114427"/>
              <a:gd name="connsiteY83" fmla="*/ 1491077 h 5376282"/>
              <a:gd name="connsiteX84" fmla="*/ 4863211 w 8114427"/>
              <a:gd name="connsiteY84" fmla="*/ 1514983 h 5376282"/>
              <a:gd name="connsiteX85" fmla="*/ 4887117 w 8114427"/>
              <a:gd name="connsiteY85" fmla="*/ 1544866 h 5376282"/>
              <a:gd name="connsiteX86" fmla="*/ 4911023 w 8114427"/>
              <a:gd name="connsiteY86" fmla="*/ 1580724 h 5376282"/>
              <a:gd name="connsiteX87" fmla="*/ 4922976 w 8114427"/>
              <a:gd name="connsiteY87" fmla="*/ 1610607 h 5376282"/>
              <a:gd name="connsiteX88" fmla="*/ 4899070 w 8114427"/>
              <a:gd name="connsiteY88" fmla="*/ 1664395 h 5376282"/>
              <a:gd name="connsiteX89" fmla="*/ 4922976 w 8114427"/>
              <a:gd name="connsiteY89" fmla="*/ 1712207 h 5376282"/>
              <a:gd name="connsiteX90" fmla="*/ 4934929 w 8114427"/>
              <a:gd name="connsiteY90" fmla="*/ 1742089 h 5376282"/>
              <a:gd name="connsiteX91" fmla="*/ 4952858 w 8114427"/>
              <a:gd name="connsiteY91" fmla="*/ 1783924 h 5376282"/>
              <a:gd name="connsiteX92" fmla="*/ 4964811 w 8114427"/>
              <a:gd name="connsiteY92" fmla="*/ 1801854 h 5376282"/>
              <a:gd name="connsiteX93" fmla="*/ 4964811 w 8114427"/>
              <a:gd name="connsiteY93" fmla="*/ 1831736 h 5376282"/>
              <a:gd name="connsiteX94" fmla="*/ 5012623 w 8114427"/>
              <a:gd name="connsiteY94" fmla="*/ 1891501 h 5376282"/>
              <a:gd name="connsiteX95" fmla="*/ 5042505 w 8114427"/>
              <a:gd name="connsiteY95" fmla="*/ 1909430 h 5376282"/>
              <a:gd name="connsiteX96" fmla="*/ 5048481 w 8114427"/>
              <a:gd name="connsiteY96" fmla="*/ 1903454 h 5376282"/>
              <a:gd name="connsiteX97" fmla="*/ 5090317 w 8114427"/>
              <a:gd name="connsiteY97" fmla="*/ 1921383 h 5376282"/>
              <a:gd name="connsiteX98" fmla="*/ 5144105 w 8114427"/>
              <a:gd name="connsiteY98" fmla="*/ 1969195 h 5376282"/>
              <a:gd name="connsiteX99" fmla="*/ 5185940 w 8114427"/>
              <a:gd name="connsiteY99" fmla="*/ 2005054 h 5376282"/>
              <a:gd name="connsiteX100" fmla="*/ 5221799 w 8114427"/>
              <a:gd name="connsiteY100" fmla="*/ 2017007 h 5376282"/>
              <a:gd name="connsiteX101" fmla="*/ 5275587 w 8114427"/>
              <a:gd name="connsiteY101" fmla="*/ 2028960 h 5376282"/>
              <a:gd name="connsiteX102" fmla="*/ 5275587 w 8114427"/>
              <a:gd name="connsiteY102" fmla="*/ 2052866 h 5376282"/>
              <a:gd name="connsiteX103" fmla="*/ 5323399 w 8114427"/>
              <a:gd name="connsiteY103" fmla="*/ 2082748 h 5376282"/>
              <a:gd name="connsiteX104" fmla="*/ 5359258 w 8114427"/>
              <a:gd name="connsiteY104" fmla="*/ 2088724 h 5376282"/>
              <a:gd name="connsiteX105" fmla="*/ 5401093 w 8114427"/>
              <a:gd name="connsiteY105" fmla="*/ 2124583 h 5376282"/>
              <a:gd name="connsiteX106" fmla="*/ 5430976 w 8114427"/>
              <a:gd name="connsiteY106" fmla="*/ 2142513 h 5376282"/>
              <a:gd name="connsiteX107" fmla="*/ 5442929 w 8114427"/>
              <a:gd name="connsiteY107" fmla="*/ 2148489 h 5376282"/>
              <a:gd name="connsiteX108" fmla="*/ 5466834 w 8114427"/>
              <a:gd name="connsiteY108" fmla="*/ 2154466 h 5376282"/>
              <a:gd name="connsiteX109" fmla="*/ 5526599 w 8114427"/>
              <a:gd name="connsiteY109" fmla="*/ 2178372 h 5376282"/>
              <a:gd name="connsiteX110" fmla="*/ 5550505 w 8114427"/>
              <a:gd name="connsiteY110" fmla="*/ 2154466 h 5376282"/>
              <a:gd name="connsiteX111" fmla="*/ 5574411 w 8114427"/>
              <a:gd name="connsiteY111" fmla="*/ 2130560 h 5376282"/>
              <a:gd name="connsiteX112" fmla="*/ 5604293 w 8114427"/>
              <a:gd name="connsiteY112" fmla="*/ 2088724 h 5376282"/>
              <a:gd name="connsiteX113" fmla="*/ 5646129 w 8114427"/>
              <a:gd name="connsiteY113" fmla="*/ 2064819 h 5376282"/>
              <a:gd name="connsiteX114" fmla="*/ 5634176 w 8114427"/>
              <a:gd name="connsiteY114" fmla="*/ 2046889 h 5376282"/>
              <a:gd name="connsiteX115" fmla="*/ 5634176 w 8114427"/>
              <a:gd name="connsiteY115" fmla="*/ 2011030 h 5376282"/>
              <a:gd name="connsiteX116" fmla="*/ 5670034 w 8114427"/>
              <a:gd name="connsiteY116" fmla="*/ 1975172 h 5376282"/>
              <a:gd name="connsiteX117" fmla="*/ 5670034 w 8114427"/>
              <a:gd name="connsiteY117" fmla="*/ 1957242 h 5376282"/>
              <a:gd name="connsiteX118" fmla="*/ 5735776 w 8114427"/>
              <a:gd name="connsiteY118" fmla="*/ 1819783 h 5376282"/>
              <a:gd name="connsiteX119" fmla="*/ 5753705 w 8114427"/>
              <a:gd name="connsiteY119" fmla="*/ 1813807 h 5376282"/>
              <a:gd name="connsiteX120" fmla="*/ 5843352 w 8114427"/>
              <a:gd name="connsiteY120" fmla="*/ 1795877 h 5376282"/>
              <a:gd name="connsiteX121" fmla="*/ 5855305 w 8114427"/>
              <a:gd name="connsiteY121" fmla="*/ 1795877 h 5376282"/>
              <a:gd name="connsiteX122" fmla="*/ 5879210 w 8114427"/>
              <a:gd name="connsiteY122" fmla="*/ 1765996 h 5376282"/>
              <a:gd name="connsiteX123" fmla="*/ 6070456 w 8114427"/>
              <a:gd name="connsiteY123" fmla="*/ 1789901 h 5376282"/>
              <a:gd name="connsiteX124" fmla="*/ 6219869 w 8114427"/>
              <a:gd name="connsiteY124" fmla="*/ 1807830 h 5376282"/>
              <a:gd name="connsiteX125" fmla="*/ 6291586 w 8114427"/>
              <a:gd name="connsiteY125" fmla="*/ 1849666 h 5376282"/>
              <a:gd name="connsiteX126" fmla="*/ 6327444 w 8114427"/>
              <a:gd name="connsiteY126" fmla="*/ 1897477 h 5376282"/>
              <a:gd name="connsiteX127" fmla="*/ 6333421 w 8114427"/>
              <a:gd name="connsiteY127" fmla="*/ 1939313 h 5376282"/>
              <a:gd name="connsiteX128" fmla="*/ 6423067 w 8114427"/>
              <a:gd name="connsiteY128" fmla="*/ 1951266 h 5376282"/>
              <a:gd name="connsiteX129" fmla="*/ 6452950 w 8114427"/>
              <a:gd name="connsiteY129" fmla="*/ 2017007 h 5376282"/>
              <a:gd name="connsiteX130" fmla="*/ 6512713 w 8114427"/>
              <a:gd name="connsiteY130" fmla="*/ 2046889 h 5376282"/>
              <a:gd name="connsiteX131" fmla="*/ 6584431 w 8114427"/>
              <a:gd name="connsiteY131" fmla="*/ 2118606 h 5376282"/>
              <a:gd name="connsiteX132" fmla="*/ 6620289 w 8114427"/>
              <a:gd name="connsiteY132" fmla="*/ 2256065 h 5376282"/>
              <a:gd name="connsiteX133" fmla="*/ 6703960 w 8114427"/>
              <a:gd name="connsiteY133" fmla="*/ 2381572 h 5376282"/>
              <a:gd name="connsiteX134" fmla="*/ 6745795 w 8114427"/>
              <a:gd name="connsiteY134" fmla="*/ 2501101 h 5376282"/>
              <a:gd name="connsiteX135" fmla="*/ 6829465 w 8114427"/>
              <a:gd name="connsiteY135" fmla="*/ 2560866 h 5376282"/>
              <a:gd name="connsiteX136" fmla="*/ 6889229 w 8114427"/>
              <a:gd name="connsiteY136" fmla="*/ 2650512 h 5376282"/>
              <a:gd name="connsiteX137" fmla="*/ 6948993 w 8114427"/>
              <a:gd name="connsiteY137" fmla="*/ 2758089 h 5376282"/>
              <a:gd name="connsiteX138" fmla="*/ 6996805 w 8114427"/>
              <a:gd name="connsiteY138" fmla="*/ 2805900 h 5376282"/>
              <a:gd name="connsiteX139" fmla="*/ 7068521 w 8114427"/>
              <a:gd name="connsiteY139" fmla="*/ 2829806 h 5376282"/>
              <a:gd name="connsiteX140" fmla="*/ 7080473 w 8114427"/>
              <a:gd name="connsiteY140" fmla="*/ 2907501 h 5376282"/>
              <a:gd name="connsiteX141" fmla="*/ 7086450 w 8114427"/>
              <a:gd name="connsiteY141" fmla="*/ 2979218 h 5376282"/>
              <a:gd name="connsiteX142" fmla="*/ 7104378 w 8114427"/>
              <a:gd name="connsiteY142" fmla="*/ 3080819 h 5376282"/>
              <a:gd name="connsiteX143" fmla="*/ 7146214 w 8114427"/>
              <a:gd name="connsiteY143" fmla="*/ 3182419 h 5376282"/>
              <a:gd name="connsiteX144" fmla="*/ 7176095 w 8114427"/>
              <a:gd name="connsiteY144" fmla="*/ 3194372 h 5376282"/>
              <a:gd name="connsiteX145" fmla="*/ 7200002 w 8114427"/>
              <a:gd name="connsiteY145" fmla="*/ 3260112 h 5376282"/>
              <a:gd name="connsiteX146" fmla="*/ 7277694 w 8114427"/>
              <a:gd name="connsiteY146" fmla="*/ 3361711 h 5376282"/>
              <a:gd name="connsiteX147" fmla="*/ 7385271 w 8114427"/>
              <a:gd name="connsiteY147" fmla="*/ 3391593 h 5376282"/>
              <a:gd name="connsiteX148" fmla="*/ 7451012 w 8114427"/>
              <a:gd name="connsiteY148" fmla="*/ 3445381 h 5376282"/>
              <a:gd name="connsiteX149" fmla="*/ 7558588 w 8114427"/>
              <a:gd name="connsiteY149" fmla="*/ 3451357 h 5376282"/>
              <a:gd name="connsiteX150" fmla="*/ 7630305 w 8114427"/>
              <a:gd name="connsiteY150" fmla="*/ 3517097 h 5376282"/>
              <a:gd name="connsiteX151" fmla="*/ 7702023 w 8114427"/>
              <a:gd name="connsiteY151" fmla="*/ 3546980 h 5376282"/>
              <a:gd name="connsiteX152" fmla="*/ 7857410 w 8114427"/>
              <a:gd name="connsiteY152" fmla="*/ 3535026 h 5376282"/>
              <a:gd name="connsiteX153" fmla="*/ 7970962 w 8114427"/>
              <a:gd name="connsiteY153" fmla="*/ 3588814 h 5376282"/>
              <a:gd name="connsiteX154" fmla="*/ 8012796 w 8114427"/>
              <a:gd name="connsiteY154" fmla="*/ 3612720 h 5376282"/>
              <a:gd name="connsiteX155" fmla="*/ 8090490 w 8114427"/>
              <a:gd name="connsiteY155" fmla="*/ 3564909 h 5376282"/>
              <a:gd name="connsiteX156" fmla="*/ 8108418 w 8114427"/>
              <a:gd name="connsiteY156" fmla="*/ 3558932 h 5376282"/>
              <a:gd name="connsiteX157" fmla="*/ 8114394 w 8114427"/>
              <a:gd name="connsiteY157" fmla="*/ 3720296 h 5376282"/>
              <a:gd name="connsiteX158" fmla="*/ 8030724 w 8114427"/>
              <a:gd name="connsiteY158" fmla="*/ 3893614 h 5376282"/>
              <a:gd name="connsiteX159" fmla="*/ 7970960 w 8114427"/>
              <a:gd name="connsiteY159" fmla="*/ 4054978 h 5376282"/>
              <a:gd name="connsiteX160" fmla="*/ 7929124 w 8114427"/>
              <a:gd name="connsiteY160" fmla="*/ 4365754 h 5376282"/>
              <a:gd name="connsiteX161" fmla="*/ 7911195 w 8114427"/>
              <a:gd name="connsiteY161" fmla="*/ 4568954 h 5376282"/>
              <a:gd name="connsiteX162" fmla="*/ 7917171 w 8114427"/>
              <a:gd name="connsiteY162" fmla="*/ 4736295 h 5376282"/>
              <a:gd name="connsiteX163" fmla="*/ 7917171 w 8114427"/>
              <a:gd name="connsiteY163" fmla="*/ 4867777 h 5376282"/>
              <a:gd name="connsiteX164" fmla="*/ 7929124 w 8114427"/>
              <a:gd name="connsiteY164" fmla="*/ 5029141 h 5376282"/>
              <a:gd name="connsiteX165" fmla="*/ 7893266 w 8114427"/>
              <a:gd name="connsiteY165" fmla="*/ 5166599 h 5376282"/>
              <a:gd name="connsiteX166" fmla="*/ 7905219 w 8114427"/>
              <a:gd name="connsiteY166" fmla="*/ 5280152 h 5376282"/>
              <a:gd name="connsiteX167" fmla="*/ 7935101 w 8114427"/>
              <a:gd name="connsiteY167" fmla="*/ 5369799 h 5376282"/>
              <a:gd name="connsiteX168" fmla="*/ 7911195 w 8114427"/>
              <a:gd name="connsiteY168" fmla="*/ 5369798 h 5376282"/>
              <a:gd name="connsiteX169" fmla="*/ 7815571 w 8114427"/>
              <a:gd name="connsiteY169" fmla="*/ 5327962 h 5376282"/>
              <a:gd name="connsiteX170" fmla="*/ 7725924 w 8114427"/>
              <a:gd name="connsiteY170" fmla="*/ 5286127 h 5376282"/>
              <a:gd name="connsiteX171" fmla="*/ 7678113 w 8114427"/>
              <a:gd name="connsiteY171" fmla="*/ 5292104 h 5376282"/>
              <a:gd name="connsiteX172" fmla="*/ 7546631 w 8114427"/>
              <a:gd name="connsiteY172" fmla="*/ 5298081 h 5376282"/>
              <a:gd name="connsiteX173" fmla="*/ 7474913 w 8114427"/>
              <a:gd name="connsiteY173" fmla="*/ 5310034 h 5376282"/>
              <a:gd name="connsiteX174" fmla="*/ 7445031 w 8114427"/>
              <a:gd name="connsiteY174" fmla="*/ 5339916 h 5376282"/>
              <a:gd name="connsiteX175" fmla="*/ 7259760 w 8114427"/>
              <a:gd name="connsiteY175" fmla="*/ 5298080 h 5376282"/>
              <a:gd name="connsiteX176" fmla="*/ 7214129 w 8114427"/>
              <a:gd name="connsiteY176" fmla="*/ 5192855 h 5376282"/>
              <a:gd name="connsiteX177" fmla="*/ 7179460 w 8114427"/>
              <a:gd name="connsiteY177" fmla="*/ 5214524 h 5376282"/>
              <a:gd name="connsiteX178" fmla="*/ 7144791 w 8114427"/>
              <a:gd name="connsiteY178" fmla="*/ 5179854 h 5376282"/>
              <a:gd name="connsiteX179" fmla="*/ 7127456 w 8114427"/>
              <a:gd name="connsiteY179" fmla="*/ 5218856 h 5376282"/>
              <a:gd name="connsiteX180" fmla="*/ 6915107 w 8114427"/>
              <a:gd name="connsiteY180" fmla="*/ 5145184 h 5376282"/>
              <a:gd name="connsiteX181" fmla="*/ 6893439 w 8114427"/>
              <a:gd name="connsiteY181" fmla="*/ 5097514 h 5376282"/>
              <a:gd name="connsiteX182" fmla="*/ 6941109 w 8114427"/>
              <a:gd name="connsiteY182" fmla="*/ 5054178 h 5376282"/>
              <a:gd name="connsiteX183" fmla="*/ 6906440 w 8114427"/>
              <a:gd name="connsiteY183" fmla="*/ 4976172 h 5376282"/>
              <a:gd name="connsiteX184" fmla="*/ 6863104 w 8114427"/>
              <a:gd name="connsiteY184" fmla="*/ 4980506 h 5376282"/>
              <a:gd name="connsiteX185" fmla="*/ 6880438 w 8114427"/>
              <a:gd name="connsiteY185" fmla="*/ 4928502 h 5376282"/>
              <a:gd name="connsiteX186" fmla="*/ 6780764 w 8114427"/>
              <a:gd name="connsiteY186" fmla="*/ 4928502 h 5376282"/>
              <a:gd name="connsiteX187" fmla="*/ 6750429 w 8114427"/>
              <a:gd name="connsiteY187" fmla="*/ 4958837 h 5376282"/>
              <a:gd name="connsiteX188" fmla="*/ 6715759 w 8114427"/>
              <a:gd name="connsiteY188" fmla="*/ 4950170 h 5376282"/>
              <a:gd name="connsiteX189" fmla="*/ 6702758 w 8114427"/>
              <a:gd name="connsiteY189" fmla="*/ 4915501 h 5376282"/>
              <a:gd name="connsiteX190" fmla="*/ 6698424 w 8114427"/>
              <a:gd name="connsiteY190" fmla="*/ 4824495 h 5376282"/>
              <a:gd name="connsiteX191" fmla="*/ 6681090 w 8114427"/>
              <a:gd name="connsiteY191" fmla="*/ 4729155 h 5376282"/>
              <a:gd name="connsiteX192" fmla="*/ 6685423 w 8114427"/>
              <a:gd name="connsiteY192" fmla="*/ 4659816 h 5376282"/>
              <a:gd name="connsiteX193" fmla="*/ 6620418 w 8114427"/>
              <a:gd name="connsiteY193" fmla="*/ 4573142 h 5376282"/>
              <a:gd name="connsiteX194" fmla="*/ 6624753 w 8114427"/>
              <a:gd name="connsiteY194" fmla="*/ 4425798 h 5376282"/>
              <a:gd name="connsiteX195" fmla="*/ 6529412 w 8114427"/>
              <a:gd name="connsiteY195" fmla="*/ 4304457 h 5376282"/>
              <a:gd name="connsiteX196" fmla="*/ 6494743 w 8114427"/>
              <a:gd name="connsiteY196" fmla="*/ 4261120 h 5376282"/>
              <a:gd name="connsiteX197" fmla="*/ 6438406 w 8114427"/>
              <a:gd name="connsiteY197" fmla="*/ 4274121 h 5376282"/>
              <a:gd name="connsiteX198" fmla="*/ 6395069 w 8114427"/>
              <a:gd name="connsiteY198" fmla="*/ 4252453 h 5376282"/>
              <a:gd name="connsiteX199" fmla="*/ 6356067 w 8114427"/>
              <a:gd name="connsiteY199" fmla="*/ 4174447 h 5376282"/>
              <a:gd name="connsiteX200" fmla="*/ 6299729 w 8114427"/>
              <a:gd name="connsiteY200" fmla="*/ 4183114 h 5376282"/>
              <a:gd name="connsiteX201" fmla="*/ 6243391 w 8114427"/>
              <a:gd name="connsiteY201" fmla="*/ 4204783 h 5376282"/>
              <a:gd name="connsiteX202" fmla="*/ 6165385 w 8114427"/>
              <a:gd name="connsiteY202" fmla="*/ 4209116 h 5376282"/>
              <a:gd name="connsiteX203" fmla="*/ 6161052 w 8114427"/>
              <a:gd name="connsiteY203" fmla="*/ 4174447 h 5376282"/>
              <a:gd name="connsiteX204" fmla="*/ 6182721 w 8114427"/>
              <a:gd name="connsiteY204" fmla="*/ 4165779 h 5376282"/>
              <a:gd name="connsiteX205" fmla="*/ 6139384 w 8114427"/>
              <a:gd name="connsiteY205" fmla="*/ 4126776 h 5376282"/>
              <a:gd name="connsiteX206" fmla="*/ 6100381 w 8114427"/>
              <a:gd name="connsiteY206" fmla="*/ 4113776 h 5376282"/>
              <a:gd name="connsiteX207" fmla="*/ 6018041 w 8114427"/>
              <a:gd name="connsiteY207" fmla="*/ 4035770 h 5376282"/>
              <a:gd name="connsiteX208" fmla="*/ 5840362 w 8114427"/>
              <a:gd name="connsiteY208" fmla="*/ 4014102 h 5376282"/>
              <a:gd name="connsiteX209" fmla="*/ 5788357 w 8114427"/>
              <a:gd name="connsiteY209" fmla="*/ 4027103 h 5376282"/>
              <a:gd name="connsiteX210" fmla="*/ 5736354 w 8114427"/>
              <a:gd name="connsiteY210" fmla="*/ 4035771 h 5376282"/>
              <a:gd name="connsiteX211" fmla="*/ 5745022 w 8114427"/>
              <a:gd name="connsiteY211" fmla="*/ 4079107 h 5376282"/>
              <a:gd name="connsiteX212" fmla="*/ 5801360 w 8114427"/>
              <a:gd name="connsiteY212" fmla="*/ 4157112 h 5376282"/>
              <a:gd name="connsiteX213" fmla="*/ 5801359 w 8114427"/>
              <a:gd name="connsiteY213" fmla="*/ 4339126 h 5376282"/>
              <a:gd name="connsiteX214" fmla="*/ 5675683 w 8114427"/>
              <a:gd name="connsiteY214" fmla="*/ 4365128 h 5376282"/>
              <a:gd name="connsiteX215" fmla="*/ 5558675 w 8114427"/>
              <a:gd name="connsiteY215" fmla="*/ 4352126 h 5376282"/>
              <a:gd name="connsiteX216" fmla="*/ 5467668 w 8114427"/>
              <a:gd name="connsiteY216" fmla="*/ 4330458 h 5376282"/>
              <a:gd name="connsiteX217" fmla="*/ 5406997 w 8114427"/>
              <a:gd name="connsiteY217" fmla="*/ 4352127 h 5376282"/>
              <a:gd name="connsiteX218" fmla="*/ 5359327 w 8114427"/>
              <a:gd name="connsiteY218" fmla="*/ 4399797 h 5376282"/>
              <a:gd name="connsiteX219" fmla="*/ 5298656 w 8114427"/>
              <a:gd name="connsiteY219" fmla="*/ 4443134 h 5376282"/>
              <a:gd name="connsiteX220" fmla="*/ 5272654 w 8114427"/>
              <a:gd name="connsiteY220" fmla="*/ 4486469 h 5376282"/>
              <a:gd name="connsiteX221" fmla="*/ 5198982 w 8114427"/>
              <a:gd name="connsiteY221" fmla="*/ 4521139 h 5376282"/>
              <a:gd name="connsiteX222" fmla="*/ 5203315 w 8114427"/>
              <a:gd name="connsiteY222" fmla="*/ 4577477 h 5376282"/>
              <a:gd name="connsiteX223" fmla="*/ 5185981 w 8114427"/>
              <a:gd name="connsiteY223" fmla="*/ 4616479 h 5376282"/>
              <a:gd name="connsiteX224" fmla="*/ 5190315 w 8114427"/>
              <a:gd name="connsiteY224" fmla="*/ 4677150 h 5376282"/>
              <a:gd name="connsiteX225" fmla="*/ 5216316 w 8114427"/>
              <a:gd name="connsiteY225" fmla="*/ 4737821 h 5376282"/>
              <a:gd name="connsiteX226" fmla="*/ 5164312 w 8114427"/>
              <a:gd name="connsiteY226" fmla="*/ 4733488 h 5376282"/>
              <a:gd name="connsiteX227" fmla="*/ 5138311 w 8114427"/>
              <a:gd name="connsiteY227" fmla="*/ 4776824 h 5376282"/>
              <a:gd name="connsiteX228" fmla="*/ 5073306 w 8114427"/>
              <a:gd name="connsiteY228" fmla="*/ 4824494 h 5376282"/>
              <a:gd name="connsiteX229" fmla="*/ 5073306 w 8114427"/>
              <a:gd name="connsiteY229" fmla="*/ 4941503 h 5376282"/>
              <a:gd name="connsiteX230" fmla="*/ 5042970 w 8114427"/>
              <a:gd name="connsiteY230" fmla="*/ 4971838 h 5376282"/>
              <a:gd name="connsiteX231" fmla="*/ 5016969 w 8114427"/>
              <a:gd name="connsiteY231" fmla="*/ 5231857 h 5376282"/>
              <a:gd name="connsiteX232" fmla="*/ 4973633 w 8114427"/>
              <a:gd name="connsiteY232" fmla="*/ 5366201 h 5376282"/>
              <a:gd name="connsiteX233" fmla="*/ 4947631 w 8114427"/>
              <a:gd name="connsiteY233" fmla="*/ 5309863 h 5376282"/>
              <a:gd name="connsiteX234" fmla="*/ 4886959 w 8114427"/>
              <a:gd name="connsiteY234" fmla="*/ 5318530 h 5376282"/>
              <a:gd name="connsiteX235" fmla="*/ 4808953 w 8114427"/>
              <a:gd name="connsiteY235" fmla="*/ 5288195 h 5376282"/>
              <a:gd name="connsiteX236" fmla="*/ 4813287 w 8114427"/>
              <a:gd name="connsiteY236" fmla="*/ 5223190 h 5376282"/>
              <a:gd name="connsiteX237" fmla="*/ 4765617 w 8114427"/>
              <a:gd name="connsiteY237" fmla="*/ 5205855 h 5376282"/>
              <a:gd name="connsiteX238" fmla="*/ 4665944 w 8114427"/>
              <a:gd name="connsiteY238" fmla="*/ 5249192 h 5376282"/>
              <a:gd name="connsiteX239" fmla="*/ 4657276 w 8114427"/>
              <a:gd name="connsiteY239" fmla="*/ 5197189 h 5376282"/>
              <a:gd name="connsiteX240" fmla="*/ 4700612 w 8114427"/>
              <a:gd name="connsiteY240" fmla="*/ 5136518 h 5376282"/>
              <a:gd name="connsiteX241" fmla="*/ 4665943 w 8114427"/>
              <a:gd name="connsiteY241" fmla="*/ 5062846 h 5376282"/>
              <a:gd name="connsiteX242" fmla="*/ 4587937 w 8114427"/>
              <a:gd name="connsiteY242" fmla="*/ 5015175 h 5376282"/>
              <a:gd name="connsiteX243" fmla="*/ 4488263 w 8114427"/>
              <a:gd name="connsiteY243" fmla="*/ 5006508 h 5376282"/>
              <a:gd name="connsiteX244" fmla="*/ 4457927 w 8114427"/>
              <a:gd name="connsiteY244" fmla="*/ 5015175 h 5376282"/>
              <a:gd name="connsiteX245" fmla="*/ 4462261 w 8114427"/>
              <a:gd name="connsiteY245" fmla="*/ 5067178 h 5376282"/>
              <a:gd name="connsiteX246" fmla="*/ 4388589 w 8114427"/>
              <a:gd name="connsiteY246" fmla="*/ 5114849 h 5376282"/>
              <a:gd name="connsiteX247" fmla="*/ 4462261 w 8114427"/>
              <a:gd name="connsiteY247" fmla="*/ 5266528 h 5376282"/>
              <a:gd name="connsiteX248" fmla="*/ 4405924 w 8114427"/>
              <a:gd name="connsiteY248" fmla="*/ 5266528 h 5376282"/>
              <a:gd name="connsiteX249" fmla="*/ 4384256 w 8114427"/>
              <a:gd name="connsiteY249" fmla="*/ 5262193 h 5376282"/>
              <a:gd name="connsiteX250" fmla="*/ 4349588 w 8114427"/>
              <a:gd name="connsiteY250" fmla="*/ 5262193 h 5376282"/>
              <a:gd name="connsiteX251" fmla="*/ 4340919 w 8114427"/>
              <a:gd name="connsiteY251" fmla="*/ 5270860 h 5376282"/>
              <a:gd name="connsiteX252" fmla="*/ 4210910 w 8114427"/>
              <a:gd name="connsiteY252" fmla="*/ 5097514 h 5376282"/>
              <a:gd name="connsiteX253" fmla="*/ 4059232 w 8114427"/>
              <a:gd name="connsiteY253" fmla="*/ 4915502 h 5376282"/>
              <a:gd name="connsiteX254" fmla="*/ 4033230 w 8114427"/>
              <a:gd name="connsiteY254" fmla="*/ 4919835 h 5376282"/>
              <a:gd name="connsiteX255" fmla="*/ 3985560 w 8114427"/>
              <a:gd name="connsiteY255" fmla="*/ 4798492 h 5376282"/>
              <a:gd name="connsiteX256" fmla="*/ 3881553 w 8114427"/>
              <a:gd name="connsiteY256" fmla="*/ 4690151 h 5376282"/>
              <a:gd name="connsiteX257" fmla="*/ 3838216 w 8114427"/>
              <a:gd name="connsiteY257" fmla="*/ 4586143 h 5376282"/>
              <a:gd name="connsiteX258" fmla="*/ 3755877 w 8114427"/>
              <a:gd name="connsiteY258" fmla="*/ 4490803 h 5376282"/>
              <a:gd name="connsiteX259" fmla="*/ 3569530 w 8114427"/>
              <a:gd name="connsiteY259" fmla="*/ 4334792 h 5376282"/>
              <a:gd name="connsiteX260" fmla="*/ 3465522 w 8114427"/>
              <a:gd name="connsiteY260" fmla="*/ 4243785 h 5376282"/>
              <a:gd name="connsiteX261" fmla="*/ 3391850 w 8114427"/>
              <a:gd name="connsiteY261" fmla="*/ 4161446 h 5376282"/>
              <a:gd name="connsiteX262" fmla="*/ 3365848 w 8114427"/>
              <a:gd name="connsiteY262" fmla="*/ 4096441 h 5376282"/>
              <a:gd name="connsiteX263" fmla="*/ 3296510 w 8114427"/>
              <a:gd name="connsiteY263" fmla="*/ 4035770 h 5376282"/>
              <a:gd name="connsiteX264" fmla="*/ 3279175 w 8114427"/>
              <a:gd name="connsiteY264" fmla="*/ 3966432 h 5376282"/>
              <a:gd name="connsiteX265" fmla="*/ 3248839 w 8114427"/>
              <a:gd name="connsiteY265" fmla="*/ 3936096 h 5376282"/>
              <a:gd name="connsiteX266" fmla="*/ 3240172 w 8114427"/>
              <a:gd name="connsiteY266" fmla="*/ 3905760 h 5376282"/>
              <a:gd name="connsiteX267" fmla="*/ 3114497 w 8114427"/>
              <a:gd name="connsiteY267" fmla="*/ 3797419 h 5376282"/>
              <a:gd name="connsiteX268" fmla="*/ 2980153 w 8114427"/>
              <a:gd name="connsiteY268" fmla="*/ 3758416 h 5376282"/>
              <a:gd name="connsiteX269" fmla="*/ 2923815 w 8114427"/>
              <a:gd name="connsiteY269" fmla="*/ 3697746 h 5376282"/>
              <a:gd name="connsiteX270" fmla="*/ 2867480 w 8114427"/>
              <a:gd name="connsiteY270" fmla="*/ 3650075 h 5376282"/>
              <a:gd name="connsiteX271" fmla="*/ 2806810 w 8114427"/>
              <a:gd name="connsiteY271" fmla="*/ 3637074 h 5376282"/>
              <a:gd name="connsiteX272" fmla="*/ 2798142 w 8114427"/>
              <a:gd name="connsiteY272" fmla="*/ 3524399 h 5376282"/>
              <a:gd name="connsiteX273" fmla="*/ 2798143 w 8114427"/>
              <a:gd name="connsiteY273" fmla="*/ 3463728 h 5376282"/>
              <a:gd name="connsiteX274" fmla="*/ 2884816 w 8114427"/>
              <a:gd name="connsiteY274" fmla="*/ 3351053 h 5376282"/>
              <a:gd name="connsiteX275" fmla="*/ 2880504 w 8114427"/>
              <a:gd name="connsiteY275" fmla="*/ 3250100 h 5376282"/>
              <a:gd name="connsiteX276" fmla="*/ 2810649 w 8114427"/>
              <a:gd name="connsiteY276" fmla="*/ 3120674 h 5376282"/>
              <a:gd name="connsiteX277" fmla="*/ 2719113 w 8114427"/>
              <a:gd name="connsiteY277" fmla="*/ 3110284 h 5376282"/>
              <a:gd name="connsiteX278" fmla="*/ 2659973 w 8114427"/>
              <a:gd name="connsiteY278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674737 w 8114427"/>
              <a:gd name="connsiteY6" fmla="*/ 4783075 h 5376282"/>
              <a:gd name="connsiteX7" fmla="*/ 2419943 w 8114427"/>
              <a:gd name="connsiteY7" fmla="*/ 4933094 h 5376282"/>
              <a:gd name="connsiteX8" fmla="*/ 2329455 w 8114427"/>
              <a:gd name="connsiteY8" fmla="*/ 4642582 h 5376282"/>
              <a:gd name="connsiteX9" fmla="*/ 2053231 w 8114427"/>
              <a:gd name="connsiteY9" fmla="*/ 4342544 h 5376282"/>
              <a:gd name="connsiteX10" fmla="*/ 1888925 w 8114427"/>
              <a:gd name="connsiteY10" fmla="*/ 4209194 h 5376282"/>
              <a:gd name="connsiteX11" fmla="*/ 1779387 w 8114427"/>
              <a:gd name="connsiteY11" fmla="*/ 4059175 h 5376282"/>
              <a:gd name="connsiteX12" fmla="*/ 1703188 w 8114427"/>
              <a:gd name="connsiteY12" fmla="*/ 4056794 h 5376282"/>
              <a:gd name="connsiteX13" fmla="*/ 1646037 w 8114427"/>
              <a:gd name="connsiteY13" fmla="*/ 3937731 h 5376282"/>
              <a:gd name="connsiteX14" fmla="*/ 1524594 w 8114427"/>
              <a:gd name="connsiteY14" fmla="*/ 3906776 h 5376282"/>
              <a:gd name="connsiteX15" fmla="*/ 1450773 w 8114427"/>
              <a:gd name="connsiteY15" fmla="*/ 3161445 h 5376282"/>
              <a:gd name="connsiteX16" fmla="*/ 1300755 w 8114427"/>
              <a:gd name="connsiteY16" fmla="*/ 3020950 h 5376282"/>
              <a:gd name="connsiteX17" fmla="*/ 1222175 w 8114427"/>
              <a:gd name="connsiteY17" fmla="*/ 2947132 h 5376282"/>
              <a:gd name="connsiteX18" fmla="*/ 1286468 w 8114427"/>
              <a:gd name="connsiteY18" fmla="*/ 2849501 h 5376282"/>
              <a:gd name="connsiteX19" fmla="*/ 1117399 w 8114427"/>
              <a:gd name="connsiteY19" fmla="*/ 2882837 h 5376282"/>
              <a:gd name="connsiteX20" fmla="*/ 1048343 w 8114427"/>
              <a:gd name="connsiteY20" fmla="*/ 2916176 h 5376282"/>
              <a:gd name="connsiteX21" fmla="*/ 903086 w 8114427"/>
              <a:gd name="connsiteY21" fmla="*/ 2778063 h 5376282"/>
              <a:gd name="connsiteX22" fmla="*/ 845937 w 8114427"/>
              <a:gd name="connsiteY22" fmla="*/ 2687575 h 5376282"/>
              <a:gd name="connsiteX23" fmla="*/ 714968 w 8114427"/>
              <a:gd name="connsiteY23" fmla="*/ 2630426 h 5376282"/>
              <a:gd name="connsiteX24" fmla="*/ 703062 w 8114427"/>
              <a:gd name="connsiteY24" fmla="*/ 2544701 h 5376282"/>
              <a:gd name="connsiteX25" fmla="*/ 598286 w 8114427"/>
              <a:gd name="connsiteY25" fmla="*/ 2423257 h 5376282"/>
              <a:gd name="connsiteX26" fmla="*/ 476843 w 8114427"/>
              <a:gd name="connsiteY26" fmla="*/ 2287526 h 5376282"/>
              <a:gd name="connsiteX27" fmla="*/ 622100 w 8114427"/>
              <a:gd name="connsiteY27" fmla="*/ 2330388 h 5376282"/>
              <a:gd name="connsiteX28" fmla="*/ 719731 w 8114427"/>
              <a:gd name="connsiteY28" fmla="*/ 2366107 h 5376282"/>
              <a:gd name="connsiteX29" fmla="*/ 829268 w 8114427"/>
              <a:gd name="connsiteY29" fmla="*/ 2330388 h 5376282"/>
              <a:gd name="connsiteX30" fmla="*/ 933092 w 8114427"/>
              <a:gd name="connsiteY30" fmla="*/ 2462308 h 5376282"/>
              <a:gd name="connsiteX31" fmla="*/ 979286 w 8114427"/>
              <a:gd name="connsiteY31" fmla="*/ 2406588 h 5376282"/>
              <a:gd name="connsiteX32" fmla="*/ 895943 w 8114427"/>
              <a:gd name="connsiteY32" fmla="*/ 2383251 h 5376282"/>
              <a:gd name="connsiteX33" fmla="*/ 897848 w 8114427"/>
              <a:gd name="connsiteY33" fmla="*/ 2294669 h 5376282"/>
              <a:gd name="connsiteX34" fmla="*/ 953093 w 8114427"/>
              <a:gd name="connsiteY34" fmla="*/ 2040828 h 5376282"/>
              <a:gd name="connsiteX35" fmla="*/ 882262 w 8114427"/>
              <a:gd name="connsiteY35" fmla="*/ 1952938 h 5376282"/>
              <a:gd name="connsiteX36" fmla="*/ 819649 w 8114427"/>
              <a:gd name="connsiteY36" fmla="*/ 1842296 h 5376282"/>
              <a:gd name="connsiteX37" fmla="*/ 724892 w 8114427"/>
              <a:gd name="connsiteY37" fmla="*/ 1694990 h 5376282"/>
              <a:gd name="connsiteX38" fmla="*/ 582758 w 8114427"/>
              <a:gd name="connsiteY38" fmla="*/ 1570351 h 5376282"/>
              <a:gd name="connsiteX39" fmla="*/ 490044 w 8114427"/>
              <a:gd name="connsiteY39" fmla="*/ 1461969 h 5376282"/>
              <a:gd name="connsiteX40" fmla="*/ 398787 w 8114427"/>
              <a:gd name="connsiteY40" fmla="*/ 1377494 h 5376282"/>
              <a:gd name="connsiteX41" fmla="*/ 373643 w 8114427"/>
              <a:gd name="connsiteY41" fmla="*/ 1258831 h 5376282"/>
              <a:gd name="connsiteX42" fmla="*/ 379402 w 8114427"/>
              <a:gd name="connsiteY42" fmla="*/ 1151904 h 5376282"/>
              <a:gd name="connsiteX43" fmla="*/ 343327 w 8114427"/>
              <a:gd name="connsiteY43" fmla="*/ 1054238 h 5376282"/>
              <a:gd name="connsiteX44" fmla="*/ 302947 w 8114427"/>
              <a:gd name="connsiteY44" fmla="*/ 996082 h 5376282"/>
              <a:gd name="connsiteX45" fmla="*/ 307902 w 8114427"/>
              <a:gd name="connsiteY45" fmla="*/ 860731 h 5376282"/>
              <a:gd name="connsiteX46" fmla="*/ 218162 w 8114427"/>
              <a:gd name="connsiteY46" fmla="*/ 767429 h 5376282"/>
              <a:gd name="connsiteX47" fmla="*/ 238786 w 8114427"/>
              <a:gd name="connsiteY47" fmla="*/ 673694 h 5376282"/>
              <a:gd name="connsiteX48" fmla="*/ 131859 w 8114427"/>
              <a:gd name="connsiteY48" fmla="*/ 414074 h 5376282"/>
              <a:gd name="connsiteX49" fmla="*/ 179454 w 8114427"/>
              <a:gd name="connsiteY49" fmla="*/ 360503 h 5376282"/>
              <a:gd name="connsiteX50" fmla="*/ 91696 w 8114427"/>
              <a:gd name="connsiteY50" fmla="*/ 241499 h 5376282"/>
              <a:gd name="connsiteX51" fmla="*/ 44535 w 8114427"/>
              <a:gd name="connsiteY51" fmla="*/ 106364 h 5376282"/>
              <a:gd name="connsiteX52" fmla="*/ 73903 w 8114427"/>
              <a:gd name="connsiteY52" fmla="*/ 3029 h 5376282"/>
              <a:gd name="connsiteX53" fmla="*/ 914999 w 8114427"/>
              <a:gd name="connsiteY53" fmla="*/ 32694 h 5376282"/>
              <a:gd name="connsiteX54" fmla="*/ 985387 w 8114427"/>
              <a:gd name="connsiteY54" fmla="*/ 86035 h 5376282"/>
              <a:gd name="connsiteX55" fmla="*/ 1040724 w 8114427"/>
              <a:gd name="connsiteY55" fmla="*/ 212028 h 5376282"/>
              <a:gd name="connsiteX56" fmla="*/ 2217091 w 8114427"/>
              <a:gd name="connsiteY56" fmla="*/ 808490 h 5376282"/>
              <a:gd name="connsiteX57" fmla="*/ 2789562 w 8114427"/>
              <a:gd name="connsiteY57" fmla="*/ 907056 h 5376282"/>
              <a:gd name="connsiteX58" fmla="*/ 3280035 w 8114427"/>
              <a:gd name="connsiteY58" fmla="*/ 953195 h 5376282"/>
              <a:gd name="connsiteX59" fmla="*/ 3494599 w 8114427"/>
              <a:gd name="connsiteY59" fmla="*/ 977101 h 5376282"/>
              <a:gd name="connsiteX60" fmla="*/ 3506552 w 8114427"/>
              <a:gd name="connsiteY60" fmla="*/ 977101 h 5376282"/>
              <a:gd name="connsiteX61" fmla="*/ 3518505 w 8114427"/>
              <a:gd name="connsiteY61" fmla="*/ 779877 h 5376282"/>
              <a:gd name="connsiteX62" fmla="*/ 3518505 w 8114427"/>
              <a:gd name="connsiteY62" fmla="*/ 773901 h 5376282"/>
              <a:gd name="connsiteX63" fmla="*/ 3655964 w 8114427"/>
              <a:gd name="connsiteY63" fmla="*/ 773901 h 5376282"/>
              <a:gd name="connsiteX64" fmla="*/ 4205799 w 8114427"/>
              <a:gd name="connsiteY64" fmla="*/ 821713 h 5376282"/>
              <a:gd name="connsiteX65" fmla="*/ 4241658 w 8114427"/>
              <a:gd name="connsiteY65" fmla="*/ 821713 h 5376282"/>
              <a:gd name="connsiteX66" fmla="*/ 4271540 w 8114427"/>
              <a:gd name="connsiteY66" fmla="*/ 851595 h 5376282"/>
              <a:gd name="connsiteX67" fmla="*/ 4295446 w 8114427"/>
              <a:gd name="connsiteY67" fmla="*/ 905383 h 5376282"/>
              <a:gd name="connsiteX68" fmla="*/ 4301423 w 8114427"/>
              <a:gd name="connsiteY68" fmla="*/ 953195 h 5376282"/>
              <a:gd name="connsiteX69" fmla="*/ 4343258 w 8114427"/>
              <a:gd name="connsiteY69" fmla="*/ 1001007 h 5376282"/>
              <a:gd name="connsiteX70" fmla="*/ 4408999 w 8114427"/>
              <a:gd name="connsiteY70" fmla="*/ 1012960 h 5376282"/>
              <a:gd name="connsiteX71" fmla="*/ 4462787 w 8114427"/>
              <a:gd name="connsiteY71" fmla="*/ 1060772 h 5376282"/>
              <a:gd name="connsiteX72" fmla="*/ 4504623 w 8114427"/>
              <a:gd name="connsiteY72" fmla="*/ 1114560 h 5376282"/>
              <a:gd name="connsiteX73" fmla="*/ 4558411 w 8114427"/>
              <a:gd name="connsiteY73" fmla="*/ 1168348 h 5376282"/>
              <a:gd name="connsiteX74" fmla="*/ 4576340 w 8114427"/>
              <a:gd name="connsiteY74" fmla="*/ 1198230 h 5376282"/>
              <a:gd name="connsiteX75" fmla="*/ 4630129 w 8114427"/>
              <a:gd name="connsiteY75" fmla="*/ 1246042 h 5376282"/>
              <a:gd name="connsiteX76" fmla="*/ 4683917 w 8114427"/>
              <a:gd name="connsiteY76" fmla="*/ 1293854 h 5376282"/>
              <a:gd name="connsiteX77" fmla="*/ 4689893 w 8114427"/>
              <a:gd name="connsiteY77" fmla="*/ 1293854 h 5376282"/>
              <a:gd name="connsiteX78" fmla="*/ 4749658 w 8114427"/>
              <a:gd name="connsiteY78" fmla="*/ 1311783 h 5376282"/>
              <a:gd name="connsiteX79" fmla="*/ 4791493 w 8114427"/>
              <a:gd name="connsiteY79" fmla="*/ 1365572 h 5376282"/>
              <a:gd name="connsiteX80" fmla="*/ 4797470 w 8114427"/>
              <a:gd name="connsiteY80" fmla="*/ 1377524 h 5376282"/>
              <a:gd name="connsiteX81" fmla="*/ 4821376 w 8114427"/>
              <a:gd name="connsiteY81" fmla="*/ 1401430 h 5376282"/>
              <a:gd name="connsiteX82" fmla="*/ 4845281 w 8114427"/>
              <a:gd name="connsiteY82" fmla="*/ 1443266 h 5376282"/>
              <a:gd name="connsiteX83" fmla="*/ 4851258 w 8114427"/>
              <a:gd name="connsiteY83" fmla="*/ 1491077 h 5376282"/>
              <a:gd name="connsiteX84" fmla="*/ 4863211 w 8114427"/>
              <a:gd name="connsiteY84" fmla="*/ 1514983 h 5376282"/>
              <a:gd name="connsiteX85" fmla="*/ 4887117 w 8114427"/>
              <a:gd name="connsiteY85" fmla="*/ 1544866 h 5376282"/>
              <a:gd name="connsiteX86" fmla="*/ 4911023 w 8114427"/>
              <a:gd name="connsiteY86" fmla="*/ 1580724 h 5376282"/>
              <a:gd name="connsiteX87" fmla="*/ 4922976 w 8114427"/>
              <a:gd name="connsiteY87" fmla="*/ 1610607 h 5376282"/>
              <a:gd name="connsiteX88" fmla="*/ 4899070 w 8114427"/>
              <a:gd name="connsiteY88" fmla="*/ 1664395 h 5376282"/>
              <a:gd name="connsiteX89" fmla="*/ 4922976 w 8114427"/>
              <a:gd name="connsiteY89" fmla="*/ 1712207 h 5376282"/>
              <a:gd name="connsiteX90" fmla="*/ 4934929 w 8114427"/>
              <a:gd name="connsiteY90" fmla="*/ 1742089 h 5376282"/>
              <a:gd name="connsiteX91" fmla="*/ 4952858 w 8114427"/>
              <a:gd name="connsiteY91" fmla="*/ 1783924 h 5376282"/>
              <a:gd name="connsiteX92" fmla="*/ 4964811 w 8114427"/>
              <a:gd name="connsiteY92" fmla="*/ 1801854 h 5376282"/>
              <a:gd name="connsiteX93" fmla="*/ 4964811 w 8114427"/>
              <a:gd name="connsiteY93" fmla="*/ 1831736 h 5376282"/>
              <a:gd name="connsiteX94" fmla="*/ 5012623 w 8114427"/>
              <a:gd name="connsiteY94" fmla="*/ 1891501 h 5376282"/>
              <a:gd name="connsiteX95" fmla="*/ 5042505 w 8114427"/>
              <a:gd name="connsiteY95" fmla="*/ 1909430 h 5376282"/>
              <a:gd name="connsiteX96" fmla="*/ 5048481 w 8114427"/>
              <a:gd name="connsiteY96" fmla="*/ 1903454 h 5376282"/>
              <a:gd name="connsiteX97" fmla="*/ 5090317 w 8114427"/>
              <a:gd name="connsiteY97" fmla="*/ 1921383 h 5376282"/>
              <a:gd name="connsiteX98" fmla="*/ 5144105 w 8114427"/>
              <a:gd name="connsiteY98" fmla="*/ 1969195 h 5376282"/>
              <a:gd name="connsiteX99" fmla="*/ 5185940 w 8114427"/>
              <a:gd name="connsiteY99" fmla="*/ 2005054 h 5376282"/>
              <a:gd name="connsiteX100" fmla="*/ 5221799 w 8114427"/>
              <a:gd name="connsiteY100" fmla="*/ 2017007 h 5376282"/>
              <a:gd name="connsiteX101" fmla="*/ 5275587 w 8114427"/>
              <a:gd name="connsiteY101" fmla="*/ 2028960 h 5376282"/>
              <a:gd name="connsiteX102" fmla="*/ 5275587 w 8114427"/>
              <a:gd name="connsiteY102" fmla="*/ 2052866 h 5376282"/>
              <a:gd name="connsiteX103" fmla="*/ 5323399 w 8114427"/>
              <a:gd name="connsiteY103" fmla="*/ 2082748 h 5376282"/>
              <a:gd name="connsiteX104" fmla="*/ 5359258 w 8114427"/>
              <a:gd name="connsiteY104" fmla="*/ 2088724 h 5376282"/>
              <a:gd name="connsiteX105" fmla="*/ 5401093 w 8114427"/>
              <a:gd name="connsiteY105" fmla="*/ 2124583 h 5376282"/>
              <a:gd name="connsiteX106" fmla="*/ 5430976 w 8114427"/>
              <a:gd name="connsiteY106" fmla="*/ 2142513 h 5376282"/>
              <a:gd name="connsiteX107" fmla="*/ 5442929 w 8114427"/>
              <a:gd name="connsiteY107" fmla="*/ 2148489 h 5376282"/>
              <a:gd name="connsiteX108" fmla="*/ 5466834 w 8114427"/>
              <a:gd name="connsiteY108" fmla="*/ 2154466 h 5376282"/>
              <a:gd name="connsiteX109" fmla="*/ 5526599 w 8114427"/>
              <a:gd name="connsiteY109" fmla="*/ 2178372 h 5376282"/>
              <a:gd name="connsiteX110" fmla="*/ 5550505 w 8114427"/>
              <a:gd name="connsiteY110" fmla="*/ 2154466 h 5376282"/>
              <a:gd name="connsiteX111" fmla="*/ 5574411 w 8114427"/>
              <a:gd name="connsiteY111" fmla="*/ 2130560 h 5376282"/>
              <a:gd name="connsiteX112" fmla="*/ 5604293 w 8114427"/>
              <a:gd name="connsiteY112" fmla="*/ 2088724 h 5376282"/>
              <a:gd name="connsiteX113" fmla="*/ 5646129 w 8114427"/>
              <a:gd name="connsiteY113" fmla="*/ 2064819 h 5376282"/>
              <a:gd name="connsiteX114" fmla="*/ 5634176 w 8114427"/>
              <a:gd name="connsiteY114" fmla="*/ 2046889 h 5376282"/>
              <a:gd name="connsiteX115" fmla="*/ 5634176 w 8114427"/>
              <a:gd name="connsiteY115" fmla="*/ 2011030 h 5376282"/>
              <a:gd name="connsiteX116" fmla="*/ 5670034 w 8114427"/>
              <a:gd name="connsiteY116" fmla="*/ 1975172 h 5376282"/>
              <a:gd name="connsiteX117" fmla="*/ 5670034 w 8114427"/>
              <a:gd name="connsiteY117" fmla="*/ 1957242 h 5376282"/>
              <a:gd name="connsiteX118" fmla="*/ 5735776 w 8114427"/>
              <a:gd name="connsiteY118" fmla="*/ 1819783 h 5376282"/>
              <a:gd name="connsiteX119" fmla="*/ 5753705 w 8114427"/>
              <a:gd name="connsiteY119" fmla="*/ 1813807 h 5376282"/>
              <a:gd name="connsiteX120" fmla="*/ 5843352 w 8114427"/>
              <a:gd name="connsiteY120" fmla="*/ 1795877 h 5376282"/>
              <a:gd name="connsiteX121" fmla="*/ 5855305 w 8114427"/>
              <a:gd name="connsiteY121" fmla="*/ 1795877 h 5376282"/>
              <a:gd name="connsiteX122" fmla="*/ 5879210 w 8114427"/>
              <a:gd name="connsiteY122" fmla="*/ 1765996 h 5376282"/>
              <a:gd name="connsiteX123" fmla="*/ 6070456 w 8114427"/>
              <a:gd name="connsiteY123" fmla="*/ 1789901 h 5376282"/>
              <a:gd name="connsiteX124" fmla="*/ 6219869 w 8114427"/>
              <a:gd name="connsiteY124" fmla="*/ 1807830 h 5376282"/>
              <a:gd name="connsiteX125" fmla="*/ 6291586 w 8114427"/>
              <a:gd name="connsiteY125" fmla="*/ 1849666 h 5376282"/>
              <a:gd name="connsiteX126" fmla="*/ 6327444 w 8114427"/>
              <a:gd name="connsiteY126" fmla="*/ 1897477 h 5376282"/>
              <a:gd name="connsiteX127" fmla="*/ 6333421 w 8114427"/>
              <a:gd name="connsiteY127" fmla="*/ 1939313 h 5376282"/>
              <a:gd name="connsiteX128" fmla="*/ 6423067 w 8114427"/>
              <a:gd name="connsiteY128" fmla="*/ 1951266 h 5376282"/>
              <a:gd name="connsiteX129" fmla="*/ 6452950 w 8114427"/>
              <a:gd name="connsiteY129" fmla="*/ 2017007 h 5376282"/>
              <a:gd name="connsiteX130" fmla="*/ 6512713 w 8114427"/>
              <a:gd name="connsiteY130" fmla="*/ 2046889 h 5376282"/>
              <a:gd name="connsiteX131" fmla="*/ 6584431 w 8114427"/>
              <a:gd name="connsiteY131" fmla="*/ 2118606 h 5376282"/>
              <a:gd name="connsiteX132" fmla="*/ 6620289 w 8114427"/>
              <a:gd name="connsiteY132" fmla="*/ 2256065 h 5376282"/>
              <a:gd name="connsiteX133" fmla="*/ 6703960 w 8114427"/>
              <a:gd name="connsiteY133" fmla="*/ 2381572 h 5376282"/>
              <a:gd name="connsiteX134" fmla="*/ 6745795 w 8114427"/>
              <a:gd name="connsiteY134" fmla="*/ 2501101 h 5376282"/>
              <a:gd name="connsiteX135" fmla="*/ 6829465 w 8114427"/>
              <a:gd name="connsiteY135" fmla="*/ 2560866 h 5376282"/>
              <a:gd name="connsiteX136" fmla="*/ 6889229 w 8114427"/>
              <a:gd name="connsiteY136" fmla="*/ 2650512 h 5376282"/>
              <a:gd name="connsiteX137" fmla="*/ 6948993 w 8114427"/>
              <a:gd name="connsiteY137" fmla="*/ 2758089 h 5376282"/>
              <a:gd name="connsiteX138" fmla="*/ 6996805 w 8114427"/>
              <a:gd name="connsiteY138" fmla="*/ 2805900 h 5376282"/>
              <a:gd name="connsiteX139" fmla="*/ 7068521 w 8114427"/>
              <a:gd name="connsiteY139" fmla="*/ 2829806 h 5376282"/>
              <a:gd name="connsiteX140" fmla="*/ 7080473 w 8114427"/>
              <a:gd name="connsiteY140" fmla="*/ 2907501 h 5376282"/>
              <a:gd name="connsiteX141" fmla="*/ 7086450 w 8114427"/>
              <a:gd name="connsiteY141" fmla="*/ 2979218 h 5376282"/>
              <a:gd name="connsiteX142" fmla="*/ 7104378 w 8114427"/>
              <a:gd name="connsiteY142" fmla="*/ 3080819 h 5376282"/>
              <a:gd name="connsiteX143" fmla="*/ 7146214 w 8114427"/>
              <a:gd name="connsiteY143" fmla="*/ 3182419 h 5376282"/>
              <a:gd name="connsiteX144" fmla="*/ 7176095 w 8114427"/>
              <a:gd name="connsiteY144" fmla="*/ 3194372 h 5376282"/>
              <a:gd name="connsiteX145" fmla="*/ 7200002 w 8114427"/>
              <a:gd name="connsiteY145" fmla="*/ 3260112 h 5376282"/>
              <a:gd name="connsiteX146" fmla="*/ 7277694 w 8114427"/>
              <a:gd name="connsiteY146" fmla="*/ 3361711 h 5376282"/>
              <a:gd name="connsiteX147" fmla="*/ 7385271 w 8114427"/>
              <a:gd name="connsiteY147" fmla="*/ 3391593 h 5376282"/>
              <a:gd name="connsiteX148" fmla="*/ 7451012 w 8114427"/>
              <a:gd name="connsiteY148" fmla="*/ 3445381 h 5376282"/>
              <a:gd name="connsiteX149" fmla="*/ 7558588 w 8114427"/>
              <a:gd name="connsiteY149" fmla="*/ 3451357 h 5376282"/>
              <a:gd name="connsiteX150" fmla="*/ 7630305 w 8114427"/>
              <a:gd name="connsiteY150" fmla="*/ 3517097 h 5376282"/>
              <a:gd name="connsiteX151" fmla="*/ 7702023 w 8114427"/>
              <a:gd name="connsiteY151" fmla="*/ 3546980 h 5376282"/>
              <a:gd name="connsiteX152" fmla="*/ 7857410 w 8114427"/>
              <a:gd name="connsiteY152" fmla="*/ 3535026 h 5376282"/>
              <a:gd name="connsiteX153" fmla="*/ 7970962 w 8114427"/>
              <a:gd name="connsiteY153" fmla="*/ 3588814 h 5376282"/>
              <a:gd name="connsiteX154" fmla="*/ 8012796 w 8114427"/>
              <a:gd name="connsiteY154" fmla="*/ 3612720 h 5376282"/>
              <a:gd name="connsiteX155" fmla="*/ 8090490 w 8114427"/>
              <a:gd name="connsiteY155" fmla="*/ 3564909 h 5376282"/>
              <a:gd name="connsiteX156" fmla="*/ 8108418 w 8114427"/>
              <a:gd name="connsiteY156" fmla="*/ 3558932 h 5376282"/>
              <a:gd name="connsiteX157" fmla="*/ 8114394 w 8114427"/>
              <a:gd name="connsiteY157" fmla="*/ 3720296 h 5376282"/>
              <a:gd name="connsiteX158" fmla="*/ 8030724 w 8114427"/>
              <a:gd name="connsiteY158" fmla="*/ 3893614 h 5376282"/>
              <a:gd name="connsiteX159" fmla="*/ 7970960 w 8114427"/>
              <a:gd name="connsiteY159" fmla="*/ 4054978 h 5376282"/>
              <a:gd name="connsiteX160" fmla="*/ 7929124 w 8114427"/>
              <a:gd name="connsiteY160" fmla="*/ 4365754 h 5376282"/>
              <a:gd name="connsiteX161" fmla="*/ 7911195 w 8114427"/>
              <a:gd name="connsiteY161" fmla="*/ 4568954 h 5376282"/>
              <a:gd name="connsiteX162" fmla="*/ 7917171 w 8114427"/>
              <a:gd name="connsiteY162" fmla="*/ 4736295 h 5376282"/>
              <a:gd name="connsiteX163" fmla="*/ 7917171 w 8114427"/>
              <a:gd name="connsiteY163" fmla="*/ 4867777 h 5376282"/>
              <a:gd name="connsiteX164" fmla="*/ 7929124 w 8114427"/>
              <a:gd name="connsiteY164" fmla="*/ 5029141 h 5376282"/>
              <a:gd name="connsiteX165" fmla="*/ 7893266 w 8114427"/>
              <a:gd name="connsiteY165" fmla="*/ 5166599 h 5376282"/>
              <a:gd name="connsiteX166" fmla="*/ 7905219 w 8114427"/>
              <a:gd name="connsiteY166" fmla="*/ 5280152 h 5376282"/>
              <a:gd name="connsiteX167" fmla="*/ 7935101 w 8114427"/>
              <a:gd name="connsiteY167" fmla="*/ 5369799 h 5376282"/>
              <a:gd name="connsiteX168" fmla="*/ 7911195 w 8114427"/>
              <a:gd name="connsiteY168" fmla="*/ 5369798 h 5376282"/>
              <a:gd name="connsiteX169" fmla="*/ 7815571 w 8114427"/>
              <a:gd name="connsiteY169" fmla="*/ 5327962 h 5376282"/>
              <a:gd name="connsiteX170" fmla="*/ 7725924 w 8114427"/>
              <a:gd name="connsiteY170" fmla="*/ 5286127 h 5376282"/>
              <a:gd name="connsiteX171" fmla="*/ 7678113 w 8114427"/>
              <a:gd name="connsiteY171" fmla="*/ 5292104 h 5376282"/>
              <a:gd name="connsiteX172" fmla="*/ 7546631 w 8114427"/>
              <a:gd name="connsiteY172" fmla="*/ 5298081 h 5376282"/>
              <a:gd name="connsiteX173" fmla="*/ 7474913 w 8114427"/>
              <a:gd name="connsiteY173" fmla="*/ 5310034 h 5376282"/>
              <a:gd name="connsiteX174" fmla="*/ 7445031 w 8114427"/>
              <a:gd name="connsiteY174" fmla="*/ 5339916 h 5376282"/>
              <a:gd name="connsiteX175" fmla="*/ 7259760 w 8114427"/>
              <a:gd name="connsiteY175" fmla="*/ 5298080 h 5376282"/>
              <a:gd name="connsiteX176" fmla="*/ 7214129 w 8114427"/>
              <a:gd name="connsiteY176" fmla="*/ 5192855 h 5376282"/>
              <a:gd name="connsiteX177" fmla="*/ 7179460 w 8114427"/>
              <a:gd name="connsiteY177" fmla="*/ 5214524 h 5376282"/>
              <a:gd name="connsiteX178" fmla="*/ 7144791 w 8114427"/>
              <a:gd name="connsiteY178" fmla="*/ 5179854 h 5376282"/>
              <a:gd name="connsiteX179" fmla="*/ 7127456 w 8114427"/>
              <a:gd name="connsiteY179" fmla="*/ 5218856 h 5376282"/>
              <a:gd name="connsiteX180" fmla="*/ 6915107 w 8114427"/>
              <a:gd name="connsiteY180" fmla="*/ 5145184 h 5376282"/>
              <a:gd name="connsiteX181" fmla="*/ 6893439 w 8114427"/>
              <a:gd name="connsiteY181" fmla="*/ 5097514 h 5376282"/>
              <a:gd name="connsiteX182" fmla="*/ 6941109 w 8114427"/>
              <a:gd name="connsiteY182" fmla="*/ 5054178 h 5376282"/>
              <a:gd name="connsiteX183" fmla="*/ 6906440 w 8114427"/>
              <a:gd name="connsiteY183" fmla="*/ 4976172 h 5376282"/>
              <a:gd name="connsiteX184" fmla="*/ 6863104 w 8114427"/>
              <a:gd name="connsiteY184" fmla="*/ 4980506 h 5376282"/>
              <a:gd name="connsiteX185" fmla="*/ 6880438 w 8114427"/>
              <a:gd name="connsiteY185" fmla="*/ 4928502 h 5376282"/>
              <a:gd name="connsiteX186" fmla="*/ 6780764 w 8114427"/>
              <a:gd name="connsiteY186" fmla="*/ 4928502 h 5376282"/>
              <a:gd name="connsiteX187" fmla="*/ 6750429 w 8114427"/>
              <a:gd name="connsiteY187" fmla="*/ 4958837 h 5376282"/>
              <a:gd name="connsiteX188" fmla="*/ 6715759 w 8114427"/>
              <a:gd name="connsiteY188" fmla="*/ 4950170 h 5376282"/>
              <a:gd name="connsiteX189" fmla="*/ 6702758 w 8114427"/>
              <a:gd name="connsiteY189" fmla="*/ 4915501 h 5376282"/>
              <a:gd name="connsiteX190" fmla="*/ 6698424 w 8114427"/>
              <a:gd name="connsiteY190" fmla="*/ 4824495 h 5376282"/>
              <a:gd name="connsiteX191" fmla="*/ 6681090 w 8114427"/>
              <a:gd name="connsiteY191" fmla="*/ 4729155 h 5376282"/>
              <a:gd name="connsiteX192" fmla="*/ 6685423 w 8114427"/>
              <a:gd name="connsiteY192" fmla="*/ 4659816 h 5376282"/>
              <a:gd name="connsiteX193" fmla="*/ 6620418 w 8114427"/>
              <a:gd name="connsiteY193" fmla="*/ 4573142 h 5376282"/>
              <a:gd name="connsiteX194" fmla="*/ 6624753 w 8114427"/>
              <a:gd name="connsiteY194" fmla="*/ 4425798 h 5376282"/>
              <a:gd name="connsiteX195" fmla="*/ 6529412 w 8114427"/>
              <a:gd name="connsiteY195" fmla="*/ 4304457 h 5376282"/>
              <a:gd name="connsiteX196" fmla="*/ 6494743 w 8114427"/>
              <a:gd name="connsiteY196" fmla="*/ 4261120 h 5376282"/>
              <a:gd name="connsiteX197" fmla="*/ 6438406 w 8114427"/>
              <a:gd name="connsiteY197" fmla="*/ 4274121 h 5376282"/>
              <a:gd name="connsiteX198" fmla="*/ 6395069 w 8114427"/>
              <a:gd name="connsiteY198" fmla="*/ 4252453 h 5376282"/>
              <a:gd name="connsiteX199" fmla="*/ 6356067 w 8114427"/>
              <a:gd name="connsiteY199" fmla="*/ 4174447 h 5376282"/>
              <a:gd name="connsiteX200" fmla="*/ 6299729 w 8114427"/>
              <a:gd name="connsiteY200" fmla="*/ 4183114 h 5376282"/>
              <a:gd name="connsiteX201" fmla="*/ 6243391 w 8114427"/>
              <a:gd name="connsiteY201" fmla="*/ 4204783 h 5376282"/>
              <a:gd name="connsiteX202" fmla="*/ 6165385 w 8114427"/>
              <a:gd name="connsiteY202" fmla="*/ 4209116 h 5376282"/>
              <a:gd name="connsiteX203" fmla="*/ 6161052 w 8114427"/>
              <a:gd name="connsiteY203" fmla="*/ 4174447 h 5376282"/>
              <a:gd name="connsiteX204" fmla="*/ 6182721 w 8114427"/>
              <a:gd name="connsiteY204" fmla="*/ 4165779 h 5376282"/>
              <a:gd name="connsiteX205" fmla="*/ 6139384 w 8114427"/>
              <a:gd name="connsiteY205" fmla="*/ 4126776 h 5376282"/>
              <a:gd name="connsiteX206" fmla="*/ 6100381 w 8114427"/>
              <a:gd name="connsiteY206" fmla="*/ 4113776 h 5376282"/>
              <a:gd name="connsiteX207" fmla="*/ 6018041 w 8114427"/>
              <a:gd name="connsiteY207" fmla="*/ 4035770 h 5376282"/>
              <a:gd name="connsiteX208" fmla="*/ 5840362 w 8114427"/>
              <a:gd name="connsiteY208" fmla="*/ 4014102 h 5376282"/>
              <a:gd name="connsiteX209" fmla="*/ 5788357 w 8114427"/>
              <a:gd name="connsiteY209" fmla="*/ 4027103 h 5376282"/>
              <a:gd name="connsiteX210" fmla="*/ 5736354 w 8114427"/>
              <a:gd name="connsiteY210" fmla="*/ 4035771 h 5376282"/>
              <a:gd name="connsiteX211" fmla="*/ 5745022 w 8114427"/>
              <a:gd name="connsiteY211" fmla="*/ 4079107 h 5376282"/>
              <a:gd name="connsiteX212" fmla="*/ 5801360 w 8114427"/>
              <a:gd name="connsiteY212" fmla="*/ 4157112 h 5376282"/>
              <a:gd name="connsiteX213" fmla="*/ 5801359 w 8114427"/>
              <a:gd name="connsiteY213" fmla="*/ 4339126 h 5376282"/>
              <a:gd name="connsiteX214" fmla="*/ 5675683 w 8114427"/>
              <a:gd name="connsiteY214" fmla="*/ 4365128 h 5376282"/>
              <a:gd name="connsiteX215" fmla="*/ 5558675 w 8114427"/>
              <a:gd name="connsiteY215" fmla="*/ 4352126 h 5376282"/>
              <a:gd name="connsiteX216" fmla="*/ 5467668 w 8114427"/>
              <a:gd name="connsiteY216" fmla="*/ 4330458 h 5376282"/>
              <a:gd name="connsiteX217" fmla="*/ 5406997 w 8114427"/>
              <a:gd name="connsiteY217" fmla="*/ 4352127 h 5376282"/>
              <a:gd name="connsiteX218" fmla="*/ 5359327 w 8114427"/>
              <a:gd name="connsiteY218" fmla="*/ 4399797 h 5376282"/>
              <a:gd name="connsiteX219" fmla="*/ 5298656 w 8114427"/>
              <a:gd name="connsiteY219" fmla="*/ 4443134 h 5376282"/>
              <a:gd name="connsiteX220" fmla="*/ 5272654 w 8114427"/>
              <a:gd name="connsiteY220" fmla="*/ 4486469 h 5376282"/>
              <a:gd name="connsiteX221" fmla="*/ 5198982 w 8114427"/>
              <a:gd name="connsiteY221" fmla="*/ 4521139 h 5376282"/>
              <a:gd name="connsiteX222" fmla="*/ 5203315 w 8114427"/>
              <a:gd name="connsiteY222" fmla="*/ 4577477 h 5376282"/>
              <a:gd name="connsiteX223" fmla="*/ 5185981 w 8114427"/>
              <a:gd name="connsiteY223" fmla="*/ 4616479 h 5376282"/>
              <a:gd name="connsiteX224" fmla="*/ 5190315 w 8114427"/>
              <a:gd name="connsiteY224" fmla="*/ 4677150 h 5376282"/>
              <a:gd name="connsiteX225" fmla="*/ 5216316 w 8114427"/>
              <a:gd name="connsiteY225" fmla="*/ 4737821 h 5376282"/>
              <a:gd name="connsiteX226" fmla="*/ 5164312 w 8114427"/>
              <a:gd name="connsiteY226" fmla="*/ 4733488 h 5376282"/>
              <a:gd name="connsiteX227" fmla="*/ 5138311 w 8114427"/>
              <a:gd name="connsiteY227" fmla="*/ 4776824 h 5376282"/>
              <a:gd name="connsiteX228" fmla="*/ 5073306 w 8114427"/>
              <a:gd name="connsiteY228" fmla="*/ 4824494 h 5376282"/>
              <a:gd name="connsiteX229" fmla="*/ 5073306 w 8114427"/>
              <a:gd name="connsiteY229" fmla="*/ 4941503 h 5376282"/>
              <a:gd name="connsiteX230" fmla="*/ 5042970 w 8114427"/>
              <a:gd name="connsiteY230" fmla="*/ 4971838 h 5376282"/>
              <a:gd name="connsiteX231" fmla="*/ 5016969 w 8114427"/>
              <a:gd name="connsiteY231" fmla="*/ 5231857 h 5376282"/>
              <a:gd name="connsiteX232" fmla="*/ 4973633 w 8114427"/>
              <a:gd name="connsiteY232" fmla="*/ 5366201 h 5376282"/>
              <a:gd name="connsiteX233" fmla="*/ 4947631 w 8114427"/>
              <a:gd name="connsiteY233" fmla="*/ 5309863 h 5376282"/>
              <a:gd name="connsiteX234" fmla="*/ 4886959 w 8114427"/>
              <a:gd name="connsiteY234" fmla="*/ 5318530 h 5376282"/>
              <a:gd name="connsiteX235" fmla="*/ 4808953 w 8114427"/>
              <a:gd name="connsiteY235" fmla="*/ 5288195 h 5376282"/>
              <a:gd name="connsiteX236" fmla="*/ 4813287 w 8114427"/>
              <a:gd name="connsiteY236" fmla="*/ 5223190 h 5376282"/>
              <a:gd name="connsiteX237" fmla="*/ 4765617 w 8114427"/>
              <a:gd name="connsiteY237" fmla="*/ 5205855 h 5376282"/>
              <a:gd name="connsiteX238" fmla="*/ 4665944 w 8114427"/>
              <a:gd name="connsiteY238" fmla="*/ 5249192 h 5376282"/>
              <a:gd name="connsiteX239" fmla="*/ 4657276 w 8114427"/>
              <a:gd name="connsiteY239" fmla="*/ 5197189 h 5376282"/>
              <a:gd name="connsiteX240" fmla="*/ 4700612 w 8114427"/>
              <a:gd name="connsiteY240" fmla="*/ 5136518 h 5376282"/>
              <a:gd name="connsiteX241" fmla="*/ 4665943 w 8114427"/>
              <a:gd name="connsiteY241" fmla="*/ 5062846 h 5376282"/>
              <a:gd name="connsiteX242" fmla="*/ 4587937 w 8114427"/>
              <a:gd name="connsiteY242" fmla="*/ 5015175 h 5376282"/>
              <a:gd name="connsiteX243" fmla="*/ 4488263 w 8114427"/>
              <a:gd name="connsiteY243" fmla="*/ 5006508 h 5376282"/>
              <a:gd name="connsiteX244" fmla="*/ 4457927 w 8114427"/>
              <a:gd name="connsiteY244" fmla="*/ 5015175 h 5376282"/>
              <a:gd name="connsiteX245" fmla="*/ 4462261 w 8114427"/>
              <a:gd name="connsiteY245" fmla="*/ 5067178 h 5376282"/>
              <a:gd name="connsiteX246" fmla="*/ 4388589 w 8114427"/>
              <a:gd name="connsiteY246" fmla="*/ 5114849 h 5376282"/>
              <a:gd name="connsiteX247" fmla="*/ 4462261 w 8114427"/>
              <a:gd name="connsiteY247" fmla="*/ 5266528 h 5376282"/>
              <a:gd name="connsiteX248" fmla="*/ 4405924 w 8114427"/>
              <a:gd name="connsiteY248" fmla="*/ 5266528 h 5376282"/>
              <a:gd name="connsiteX249" fmla="*/ 4384256 w 8114427"/>
              <a:gd name="connsiteY249" fmla="*/ 5262193 h 5376282"/>
              <a:gd name="connsiteX250" fmla="*/ 4349588 w 8114427"/>
              <a:gd name="connsiteY250" fmla="*/ 5262193 h 5376282"/>
              <a:gd name="connsiteX251" fmla="*/ 4340919 w 8114427"/>
              <a:gd name="connsiteY251" fmla="*/ 5270860 h 5376282"/>
              <a:gd name="connsiteX252" fmla="*/ 4210910 w 8114427"/>
              <a:gd name="connsiteY252" fmla="*/ 5097514 h 5376282"/>
              <a:gd name="connsiteX253" fmla="*/ 4059232 w 8114427"/>
              <a:gd name="connsiteY253" fmla="*/ 4915502 h 5376282"/>
              <a:gd name="connsiteX254" fmla="*/ 4033230 w 8114427"/>
              <a:gd name="connsiteY254" fmla="*/ 4919835 h 5376282"/>
              <a:gd name="connsiteX255" fmla="*/ 3985560 w 8114427"/>
              <a:gd name="connsiteY255" fmla="*/ 4798492 h 5376282"/>
              <a:gd name="connsiteX256" fmla="*/ 3881553 w 8114427"/>
              <a:gd name="connsiteY256" fmla="*/ 4690151 h 5376282"/>
              <a:gd name="connsiteX257" fmla="*/ 3838216 w 8114427"/>
              <a:gd name="connsiteY257" fmla="*/ 4586143 h 5376282"/>
              <a:gd name="connsiteX258" fmla="*/ 3755877 w 8114427"/>
              <a:gd name="connsiteY258" fmla="*/ 4490803 h 5376282"/>
              <a:gd name="connsiteX259" fmla="*/ 3569530 w 8114427"/>
              <a:gd name="connsiteY259" fmla="*/ 4334792 h 5376282"/>
              <a:gd name="connsiteX260" fmla="*/ 3465522 w 8114427"/>
              <a:gd name="connsiteY260" fmla="*/ 4243785 h 5376282"/>
              <a:gd name="connsiteX261" fmla="*/ 3391850 w 8114427"/>
              <a:gd name="connsiteY261" fmla="*/ 4161446 h 5376282"/>
              <a:gd name="connsiteX262" fmla="*/ 3365848 w 8114427"/>
              <a:gd name="connsiteY262" fmla="*/ 4096441 h 5376282"/>
              <a:gd name="connsiteX263" fmla="*/ 3296510 w 8114427"/>
              <a:gd name="connsiteY263" fmla="*/ 4035770 h 5376282"/>
              <a:gd name="connsiteX264" fmla="*/ 3279175 w 8114427"/>
              <a:gd name="connsiteY264" fmla="*/ 3966432 h 5376282"/>
              <a:gd name="connsiteX265" fmla="*/ 3248839 w 8114427"/>
              <a:gd name="connsiteY265" fmla="*/ 3936096 h 5376282"/>
              <a:gd name="connsiteX266" fmla="*/ 3240172 w 8114427"/>
              <a:gd name="connsiteY266" fmla="*/ 3905760 h 5376282"/>
              <a:gd name="connsiteX267" fmla="*/ 3114497 w 8114427"/>
              <a:gd name="connsiteY267" fmla="*/ 3797419 h 5376282"/>
              <a:gd name="connsiteX268" fmla="*/ 2980153 w 8114427"/>
              <a:gd name="connsiteY268" fmla="*/ 3758416 h 5376282"/>
              <a:gd name="connsiteX269" fmla="*/ 2923815 w 8114427"/>
              <a:gd name="connsiteY269" fmla="*/ 3697746 h 5376282"/>
              <a:gd name="connsiteX270" fmla="*/ 2867480 w 8114427"/>
              <a:gd name="connsiteY270" fmla="*/ 3650075 h 5376282"/>
              <a:gd name="connsiteX271" fmla="*/ 2806810 w 8114427"/>
              <a:gd name="connsiteY271" fmla="*/ 3637074 h 5376282"/>
              <a:gd name="connsiteX272" fmla="*/ 2798142 w 8114427"/>
              <a:gd name="connsiteY272" fmla="*/ 3524399 h 5376282"/>
              <a:gd name="connsiteX273" fmla="*/ 2798143 w 8114427"/>
              <a:gd name="connsiteY273" fmla="*/ 3463728 h 5376282"/>
              <a:gd name="connsiteX274" fmla="*/ 2884816 w 8114427"/>
              <a:gd name="connsiteY274" fmla="*/ 3351053 h 5376282"/>
              <a:gd name="connsiteX275" fmla="*/ 2880504 w 8114427"/>
              <a:gd name="connsiteY275" fmla="*/ 3250100 h 5376282"/>
              <a:gd name="connsiteX276" fmla="*/ 2810649 w 8114427"/>
              <a:gd name="connsiteY276" fmla="*/ 3120674 h 5376282"/>
              <a:gd name="connsiteX277" fmla="*/ 2719113 w 8114427"/>
              <a:gd name="connsiteY277" fmla="*/ 3110284 h 5376282"/>
              <a:gd name="connsiteX278" fmla="*/ 2659973 w 8114427"/>
              <a:gd name="connsiteY278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1973326 w 8114427"/>
              <a:gd name="connsiteY6" fmla="*/ 3450105 h 5376282"/>
              <a:gd name="connsiteX7" fmla="*/ 2674737 w 8114427"/>
              <a:gd name="connsiteY7" fmla="*/ 4783075 h 5376282"/>
              <a:gd name="connsiteX8" fmla="*/ 2419943 w 8114427"/>
              <a:gd name="connsiteY8" fmla="*/ 4933094 h 5376282"/>
              <a:gd name="connsiteX9" fmla="*/ 2329455 w 8114427"/>
              <a:gd name="connsiteY9" fmla="*/ 4642582 h 5376282"/>
              <a:gd name="connsiteX10" fmla="*/ 2053231 w 8114427"/>
              <a:gd name="connsiteY10" fmla="*/ 4342544 h 5376282"/>
              <a:gd name="connsiteX11" fmla="*/ 1888925 w 8114427"/>
              <a:gd name="connsiteY11" fmla="*/ 4209194 h 5376282"/>
              <a:gd name="connsiteX12" fmla="*/ 1779387 w 8114427"/>
              <a:gd name="connsiteY12" fmla="*/ 4059175 h 5376282"/>
              <a:gd name="connsiteX13" fmla="*/ 1703188 w 8114427"/>
              <a:gd name="connsiteY13" fmla="*/ 4056794 h 5376282"/>
              <a:gd name="connsiteX14" fmla="*/ 1646037 w 8114427"/>
              <a:gd name="connsiteY14" fmla="*/ 3937731 h 5376282"/>
              <a:gd name="connsiteX15" fmla="*/ 1524594 w 8114427"/>
              <a:gd name="connsiteY15" fmla="*/ 3906776 h 5376282"/>
              <a:gd name="connsiteX16" fmla="*/ 1450773 w 8114427"/>
              <a:gd name="connsiteY16" fmla="*/ 3161445 h 5376282"/>
              <a:gd name="connsiteX17" fmla="*/ 1300755 w 8114427"/>
              <a:gd name="connsiteY17" fmla="*/ 3020950 h 5376282"/>
              <a:gd name="connsiteX18" fmla="*/ 1222175 w 8114427"/>
              <a:gd name="connsiteY18" fmla="*/ 2947132 h 5376282"/>
              <a:gd name="connsiteX19" fmla="*/ 1286468 w 8114427"/>
              <a:gd name="connsiteY19" fmla="*/ 2849501 h 5376282"/>
              <a:gd name="connsiteX20" fmla="*/ 1117399 w 8114427"/>
              <a:gd name="connsiteY20" fmla="*/ 2882837 h 5376282"/>
              <a:gd name="connsiteX21" fmla="*/ 1048343 w 8114427"/>
              <a:gd name="connsiteY21" fmla="*/ 2916176 h 5376282"/>
              <a:gd name="connsiteX22" fmla="*/ 903086 w 8114427"/>
              <a:gd name="connsiteY22" fmla="*/ 2778063 h 5376282"/>
              <a:gd name="connsiteX23" fmla="*/ 845937 w 8114427"/>
              <a:gd name="connsiteY23" fmla="*/ 2687575 h 5376282"/>
              <a:gd name="connsiteX24" fmla="*/ 714968 w 8114427"/>
              <a:gd name="connsiteY24" fmla="*/ 2630426 h 5376282"/>
              <a:gd name="connsiteX25" fmla="*/ 703062 w 8114427"/>
              <a:gd name="connsiteY25" fmla="*/ 2544701 h 5376282"/>
              <a:gd name="connsiteX26" fmla="*/ 598286 w 8114427"/>
              <a:gd name="connsiteY26" fmla="*/ 2423257 h 5376282"/>
              <a:gd name="connsiteX27" fmla="*/ 476843 w 8114427"/>
              <a:gd name="connsiteY27" fmla="*/ 2287526 h 5376282"/>
              <a:gd name="connsiteX28" fmla="*/ 622100 w 8114427"/>
              <a:gd name="connsiteY28" fmla="*/ 2330388 h 5376282"/>
              <a:gd name="connsiteX29" fmla="*/ 719731 w 8114427"/>
              <a:gd name="connsiteY29" fmla="*/ 2366107 h 5376282"/>
              <a:gd name="connsiteX30" fmla="*/ 829268 w 8114427"/>
              <a:gd name="connsiteY30" fmla="*/ 2330388 h 5376282"/>
              <a:gd name="connsiteX31" fmla="*/ 933092 w 8114427"/>
              <a:gd name="connsiteY31" fmla="*/ 2462308 h 5376282"/>
              <a:gd name="connsiteX32" fmla="*/ 979286 w 8114427"/>
              <a:gd name="connsiteY32" fmla="*/ 2406588 h 5376282"/>
              <a:gd name="connsiteX33" fmla="*/ 895943 w 8114427"/>
              <a:gd name="connsiteY33" fmla="*/ 2383251 h 5376282"/>
              <a:gd name="connsiteX34" fmla="*/ 897848 w 8114427"/>
              <a:gd name="connsiteY34" fmla="*/ 2294669 h 5376282"/>
              <a:gd name="connsiteX35" fmla="*/ 953093 w 8114427"/>
              <a:gd name="connsiteY35" fmla="*/ 2040828 h 5376282"/>
              <a:gd name="connsiteX36" fmla="*/ 882262 w 8114427"/>
              <a:gd name="connsiteY36" fmla="*/ 1952938 h 5376282"/>
              <a:gd name="connsiteX37" fmla="*/ 819649 w 8114427"/>
              <a:gd name="connsiteY37" fmla="*/ 1842296 h 5376282"/>
              <a:gd name="connsiteX38" fmla="*/ 724892 w 8114427"/>
              <a:gd name="connsiteY38" fmla="*/ 1694990 h 5376282"/>
              <a:gd name="connsiteX39" fmla="*/ 582758 w 8114427"/>
              <a:gd name="connsiteY39" fmla="*/ 1570351 h 5376282"/>
              <a:gd name="connsiteX40" fmla="*/ 490044 w 8114427"/>
              <a:gd name="connsiteY40" fmla="*/ 1461969 h 5376282"/>
              <a:gd name="connsiteX41" fmla="*/ 398787 w 8114427"/>
              <a:gd name="connsiteY41" fmla="*/ 1377494 h 5376282"/>
              <a:gd name="connsiteX42" fmla="*/ 373643 w 8114427"/>
              <a:gd name="connsiteY42" fmla="*/ 1258831 h 5376282"/>
              <a:gd name="connsiteX43" fmla="*/ 379402 w 8114427"/>
              <a:gd name="connsiteY43" fmla="*/ 1151904 h 5376282"/>
              <a:gd name="connsiteX44" fmla="*/ 343327 w 8114427"/>
              <a:gd name="connsiteY44" fmla="*/ 1054238 h 5376282"/>
              <a:gd name="connsiteX45" fmla="*/ 302947 w 8114427"/>
              <a:gd name="connsiteY45" fmla="*/ 996082 h 5376282"/>
              <a:gd name="connsiteX46" fmla="*/ 307902 w 8114427"/>
              <a:gd name="connsiteY46" fmla="*/ 860731 h 5376282"/>
              <a:gd name="connsiteX47" fmla="*/ 218162 w 8114427"/>
              <a:gd name="connsiteY47" fmla="*/ 767429 h 5376282"/>
              <a:gd name="connsiteX48" fmla="*/ 238786 w 8114427"/>
              <a:gd name="connsiteY48" fmla="*/ 673694 h 5376282"/>
              <a:gd name="connsiteX49" fmla="*/ 131859 w 8114427"/>
              <a:gd name="connsiteY49" fmla="*/ 414074 h 5376282"/>
              <a:gd name="connsiteX50" fmla="*/ 179454 w 8114427"/>
              <a:gd name="connsiteY50" fmla="*/ 360503 h 5376282"/>
              <a:gd name="connsiteX51" fmla="*/ 91696 w 8114427"/>
              <a:gd name="connsiteY51" fmla="*/ 241499 h 5376282"/>
              <a:gd name="connsiteX52" fmla="*/ 44535 w 8114427"/>
              <a:gd name="connsiteY52" fmla="*/ 106364 h 5376282"/>
              <a:gd name="connsiteX53" fmla="*/ 73903 w 8114427"/>
              <a:gd name="connsiteY53" fmla="*/ 3029 h 5376282"/>
              <a:gd name="connsiteX54" fmla="*/ 914999 w 8114427"/>
              <a:gd name="connsiteY54" fmla="*/ 32694 h 5376282"/>
              <a:gd name="connsiteX55" fmla="*/ 985387 w 8114427"/>
              <a:gd name="connsiteY55" fmla="*/ 86035 h 5376282"/>
              <a:gd name="connsiteX56" fmla="*/ 1040724 w 8114427"/>
              <a:gd name="connsiteY56" fmla="*/ 212028 h 5376282"/>
              <a:gd name="connsiteX57" fmla="*/ 2217091 w 8114427"/>
              <a:gd name="connsiteY57" fmla="*/ 808490 h 5376282"/>
              <a:gd name="connsiteX58" fmla="*/ 2789562 w 8114427"/>
              <a:gd name="connsiteY58" fmla="*/ 907056 h 5376282"/>
              <a:gd name="connsiteX59" fmla="*/ 3280035 w 8114427"/>
              <a:gd name="connsiteY59" fmla="*/ 953195 h 5376282"/>
              <a:gd name="connsiteX60" fmla="*/ 3494599 w 8114427"/>
              <a:gd name="connsiteY60" fmla="*/ 977101 h 5376282"/>
              <a:gd name="connsiteX61" fmla="*/ 3506552 w 8114427"/>
              <a:gd name="connsiteY61" fmla="*/ 977101 h 5376282"/>
              <a:gd name="connsiteX62" fmla="*/ 3518505 w 8114427"/>
              <a:gd name="connsiteY62" fmla="*/ 779877 h 5376282"/>
              <a:gd name="connsiteX63" fmla="*/ 3518505 w 8114427"/>
              <a:gd name="connsiteY63" fmla="*/ 773901 h 5376282"/>
              <a:gd name="connsiteX64" fmla="*/ 3655964 w 8114427"/>
              <a:gd name="connsiteY64" fmla="*/ 773901 h 5376282"/>
              <a:gd name="connsiteX65" fmla="*/ 4205799 w 8114427"/>
              <a:gd name="connsiteY65" fmla="*/ 821713 h 5376282"/>
              <a:gd name="connsiteX66" fmla="*/ 4241658 w 8114427"/>
              <a:gd name="connsiteY66" fmla="*/ 821713 h 5376282"/>
              <a:gd name="connsiteX67" fmla="*/ 4271540 w 8114427"/>
              <a:gd name="connsiteY67" fmla="*/ 851595 h 5376282"/>
              <a:gd name="connsiteX68" fmla="*/ 4295446 w 8114427"/>
              <a:gd name="connsiteY68" fmla="*/ 905383 h 5376282"/>
              <a:gd name="connsiteX69" fmla="*/ 4301423 w 8114427"/>
              <a:gd name="connsiteY69" fmla="*/ 953195 h 5376282"/>
              <a:gd name="connsiteX70" fmla="*/ 4343258 w 8114427"/>
              <a:gd name="connsiteY70" fmla="*/ 1001007 h 5376282"/>
              <a:gd name="connsiteX71" fmla="*/ 4408999 w 8114427"/>
              <a:gd name="connsiteY71" fmla="*/ 1012960 h 5376282"/>
              <a:gd name="connsiteX72" fmla="*/ 4462787 w 8114427"/>
              <a:gd name="connsiteY72" fmla="*/ 1060772 h 5376282"/>
              <a:gd name="connsiteX73" fmla="*/ 4504623 w 8114427"/>
              <a:gd name="connsiteY73" fmla="*/ 1114560 h 5376282"/>
              <a:gd name="connsiteX74" fmla="*/ 4558411 w 8114427"/>
              <a:gd name="connsiteY74" fmla="*/ 1168348 h 5376282"/>
              <a:gd name="connsiteX75" fmla="*/ 4576340 w 8114427"/>
              <a:gd name="connsiteY75" fmla="*/ 1198230 h 5376282"/>
              <a:gd name="connsiteX76" fmla="*/ 4630129 w 8114427"/>
              <a:gd name="connsiteY76" fmla="*/ 1246042 h 5376282"/>
              <a:gd name="connsiteX77" fmla="*/ 4683917 w 8114427"/>
              <a:gd name="connsiteY77" fmla="*/ 1293854 h 5376282"/>
              <a:gd name="connsiteX78" fmla="*/ 4689893 w 8114427"/>
              <a:gd name="connsiteY78" fmla="*/ 1293854 h 5376282"/>
              <a:gd name="connsiteX79" fmla="*/ 4749658 w 8114427"/>
              <a:gd name="connsiteY79" fmla="*/ 1311783 h 5376282"/>
              <a:gd name="connsiteX80" fmla="*/ 4791493 w 8114427"/>
              <a:gd name="connsiteY80" fmla="*/ 1365572 h 5376282"/>
              <a:gd name="connsiteX81" fmla="*/ 4797470 w 8114427"/>
              <a:gd name="connsiteY81" fmla="*/ 1377524 h 5376282"/>
              <a:gd name="connsiteX82" fmla="*/ 4821376 w 8114427"/>
              <a:gd name="connsiteY82" fmla="*/ 1401430 h 5376282"/>
              <a:gd name="connsiteX83" fmla="*/ 4845281 w 8114427"/>
              <a:gd name="connsiteY83" fmla="*/ 1443266 h 5376282"/>
              <a:gd name="connsiteX84" fmla="*/ 4851258 w 8114427"/>
              <a:gd name="connsiteY84" fmla="*/ 1491077 h 5376282"/>
              <a:gd name="connsiteX85" fmla="*/ 4863211 w 8114427"/>
              <a:gd name="connsiteY85" fmla="*/ 1514983 h 5376282"/>
              <a:gd name="connsiteX86" fmla="*/ 4887117 w 8114427"/>
              <a:gd name="connsiteY86" fmla="*/ 1544866 h 5376282"/>
              <a:gd name="connsiteX87" fmla="*/ 4911023 w 8114427"/>
              <a:gd name="connsiteY87" fmla="*/ 1580724 h 5376282"/>
              <a:gd name="connsiteX88" fmla="*/ 4922976 w 8114427"/>
              <a:gd name="connsiteY88" fmla="*/ 1610607 h 5376282"/>
              <a:gd name="connsiteX89" fmla="*/ 4899070 w 8114427"/>
              <a:gd name="connsiteY89" fmla="*/ 1664395 h 5376282"/>
              <a:gd name="connsiteX90" fmla="*/ 4922976 w 8114427"/>
              <a:gd name="connsiteY90" fmla="*/ 1712207 h 5376282"/>
              <a:gd name="connsiteX91" fmla="*/ 4934929 w 8114427"/>
              <a:gd name="connsiteY91" fmla="*/ 1742089 h 5376282"/>
              <a:gd name="connsiteX92" fmla="*/ 4952858 w 8114427"/>
              <a:gd name="connsiteY92" fmla="*/ 1783924 h 5376282"/>
              <a:gd name="connsiteX93" fmla="*/ 4964811 w 8114427"/>
              <a:gd name="connsiteY93" fmla="*/ 1801854 h 5376282"/>
              <a:gd name="connsiteX94" fmla="*/ 4964811 w 8114427"/>
              <a:gd name="connsiteY94" fmla="*/ 1831736 h 5376282"/>
              <a:gd name="connsiteX95" fmla="*/ 5012623 w 8114427"/>
              <a:gd name="connsiteY95" fmla="*/ 1891501 h 5376282"/>
              <a:gd name="connsiteX96" fmla="*/ 5042505 w 8114427"/>
              <a:gd name="connsiteY96" fmla="*/ 1909430 h 5376282"/>
              <a:gd name="connsiteX97" fmla="*/ 5048481 w 8114427"/>
              <a:gd name="connsiteY97" fmla="*/ 1903454 h 5376282"/>
              <a:gd name="connsiteX98" fmla="*/ 5090317 w 8114427"/>
              <a:gd name="connsiteY98" fmla="*/ 1921383 h 5376282"/>
              <a:gd name="connsiteX99" fmla="*/ 5144105 w 8114427"/>
              <a:gd name="connsiteY99" fmla="*/ 1969195 h 5376282"/>
              <a:gd name="connsiteX100" fmla="*/ 5185940 w 8114427"/>
              <a:gd name="connsiteY100" fmla="*/ 2005054 h 5376282"/>
              <a:gd name="connsiteX101" fmla="*/ 5221799 w 8114427"/>
              <a:gd name="connsiteY101" fmla="*/ 2017007 h 5376282"/>
              <a:gd name="connsiteX102" fmla="*/ 5275587 w 8114427"/>
              <a:gd name="connsiteY102" fmla="*/ 2028960 h 5376282"/>
              <a:gd name="connsiteX103" fmla="*/ 5275587 w 8114427"/>
              <a:gd name="connsiteY103" fmla="*/ 2052866 h 5376282"/>
              <a:gd name="connsiteX104" fmla="*/ 5323399 w 8114427"/>
              <a:gd name="connsiteY104" fmla="*/ 2082748 h 5376282"/>
              <a:gd name="connsiteX105" fmla="*/ 5359258 w 8114427"/>
              <a:gd name="connsiteY105" fmla="*/ 2088724 h 5376282"/>
              <a:gd name="connsiteX106" fmla="*/ 5401093 w 8114427"/>
              <a:gd name="connsiteY106" fmla="*/ 2124583 h 5376282"/>
              <a:gd name="connsiteX107" fmla="*/ 5430976 w 8114427"/>
              <a:gd name="connsiteY107" fmla="*/ 2142513 h 5376282"/>
              <a:gd name="connsiteX108" fmla="*/ 5442929 w 8114427"/>
              <a:gd name="connsiteY108" fmla="*/ 2148489 h 5376282"/>
              <a:gd name="connsiteX109" fmla="*/ 5466834 w 8114427"/>
              <a:gd name="connsiteY109" fmla="*/ 2154466 h 5376282"/>
              <a:gd name="connsiteX110" fmla="*/ 5526599 w 8114427"/>
              <a:gd name="connsiteY110" fmla="*/ 2178372 h 5376282"/>
              <a:gd name="connsiteX111" fmla="*/ 5550505 w 8114427"/>
              <a:gd name="connsiteY111" fmla="*/ 2154466 h 5376282"/>
              <a:gd name="connsiteX112" fmla="*/ 5574411 w 8114427"/>
              <a:gd name="connsiteY112" fmla="*/ 2130560 h 5376282"/>
              <a:gd name="connsiteX113" fmla="*/ 5604293 w 8114427"/>
              <a:gd name="connsiteY113" fmla="*/ 2088724 h 5376282"/>
              <a:gd name="connsiteX114" fmla="*/ 5646129 w 8114427"/>
              <a:gd name="connsiteY114" fmla="*/ 2064819 h 5376282"/>
              <a:gd name="connsiteX115" fmla="*/ 5634176 w 8114427"/>
              <a:gd name="connsiteY115" fmla="*/ 2046889 h 5376282"/>
              <a:gd name="connsiteX116" fmla="*/ 5634176 w 8114427"/>
              <a:gd name="connsiteY116" fmla="*/ 2011030 h 5376282"/>
              <a:gd name="connsiteX117" fmla="*/ 5670034 w 8114427"/>
              <a:gd name="connsiteY117" fmla="*/ 1975172 h 5376282"/>
              <a:gd name="connsiteX118" fmla="*/ 5670034 w 8114427"/>
              <a:gd name="connsiteY118" fmla="*/ 1957242 h 5376282"/>
              <a:gd name="connsiteX119" fmla="*/ 5735776 w 8114427"/>
              <a:gd name="connsiteY119" fmla="*/ 1819783 h 5376282"/>
              <a:gd name="connsiteX120" fmla="*/ 5753705 w 8114427"/>
              <a:gd name="connsiteY120" fmla="*/ 1813807 h 5376282"/>
              <a:gd name="connsiteX121" fmla="*/ 5843352 w 8114427"/>
              <a:gd name="connsiteY121" fmla="*/ 1795877 h 5376282"/>
              <a:gd name="connsiteX122" fmla="*/ 5855305 w 8114427"/>
              <a:gd name="connsiteY122" fmla="*/ 1795877 h 5376282"/>
              <a:gd name="connsiteX123" fmla="*/ 5879210 w 8114427"/>
              <a:gd name="connsiteY123" fmla="*/ 1765996 h 5376282"/>
              <a:gd name="connsiteX124" fmla="*/ 6070456 w 8114427"/>
              <a:gd name="connsiteY124" fmla="*/ 1789901 h 5376282"/>
              <a:gd name="connsiteX125" fmla="*/ 6219869 w 8114427"/>
              <a:gd name="connsiteY125" fmla="*/ 1807830 h 5376282"/>
              <a:gd name="connsiteX126" fmla="*/ 6291586 w 8114427"/>
              <a:gd name="connsiteY126" fmla="*/ 1849666 h 5376282"/>
              <a:gd name="connsiteX127" fmla="*/ 6327444 w 8114427"/>
              <a:gd name="connsiteY127" fmla="*/ 1897477 h 5376282"/>
              <a:gd name="connsiteX128" fmla="*/ 6333421 w 8114427"/>
              <a:gd name="connsiteY128" fmla="*/ 1939313 h 5376282"/>
              <a:gd name="connsiteX129" fmla="*/ 6423067 w 8114427"/>
              <a:gd name="connsiteY129" fmla="*/ 1951266 h 5376282"/>
              <a:gd name="connsiteX130" fmla="*/ 6452950 w 8114427"/>
              <a:gd name="connsiteY130" fmla="*/ 2017007 h 5376282"/>
              <a:gd name="connsiteX131" fmla="*/ 6512713 w 8114427"/>
              <a:gd name="connsiteY131" fmla="*/ 2046889 h 5376282"/>
              <a:gd name="connsiteX132" fmla="*/ 6584431 w 8114427"/>
              <a:gd name="connsiteY132" fmla="*/ 2118606 h 5376282"/>
              <a:gd name="connsiteX133" fmla="*/ 6620289 w 8114427"/>
              <a:gd name="connsiteY133" fmla="*/ 2256065 h 5376282"/>
              <a:gd name="connsiteX134" fmla="*/ 6703960 w 8114427"/>
              <a:gd name="connsiteY134" fmla="*/ 2381572 h 5376282"/>
              <a:gd name="connsiteX135" fmla="*/ 6745795 w 8114427"/>
              <a:gd name="connsiteY135" fmla="*/ 2501101 h 5376282"/>
              <a:gd name="connsiteX136" fmla="*/ 6829465 w 8114427"/>
              <a:gd name="connsiteY136" fmla="*/ 2560866 h 5376282"/>
              <a:gd name="connsiteX137" fmla="*/ 6889229 w 8114427"/>
              <a:gd name="connsiteY137" fmla="*/ 2650512 h 5376282"/>
              <a:gd name="connsiteX138" fmla="*/ 6948993 w 8114427"/>
              <a:gd name="connsiteY138" fmla="*/ 2758089 h 5376282"/>
              <a:gd name="connsiteX139" fmla="*/ 6996805 w 8114427"/>
              <a:gd name="connsiteY139" fmla="*/ 2805900 h 5376282"/>
              <a:gd name="connsiteX140" fmla="*/ 7068521 w 8114427"/>
              <a:gd name="connsiteY140" fmla="*/ 2829806 h 5376282"/>
              <a:gd name="connsiteX141" fmla="*/ 7080473 w 8114427"/>
              <a:gd name="connsiteY141" fmla="*/ 2907501 h 5376282"/>
              <a:gd name="connsiteX142" fmla="*/ 7086450 w 8114427"/>
              <a:gd name="connsiteY142" fmla="*/ 2979218 h 5376282"/>
              <a:gd name="connsiteX143" fmla="*/ 7104378 w 8114427"/>
              <a:gd name="connsiteY143" fmla="*/ 3080819 h 5376282"/>
              <a:gd name="connsiteX144" fmla="*/ 7146214 w 8114427"/>
              <a:gd name="connsiteY144" fmla="*/ 3182419 h 5376282"/>
              <a:gd name="connsiteX145" fmla="*/ 7176095 w 8114427"/>
              <a:gd name="connsiteY145" fmla="*/ 3194372 h 5376282"/>
              <a:gd name="connsiteX146" fmla="*/ 7200002 w 8114427"/>
              <a:gd name="connsiteY146" fmla="*/ 3260112 h 5376282"/>
              <a:gd name="connsiteX147" fmla="*/ 7277694 w 8114427"/>
              <a:gd name="connsiteY147" fmla="*/ 3361711 h 5376282"/>
              <a:gd name="connsiteX148" fmla="*/ 7385271 w 8114427"/>
              <a:gd name="connsiteY148" fmla="*/ 3391593 h 5376282"/>
              <a:gd name="connsiteX149" fmla="*/ 7451012 w 8114427"/>
              <a:gd name="connsiteY149" fmla="*/ 3445381 h 5376282"/>
              <a:gd name="connsiteX150" fmla="*/ 7558588 w 8114427"/>
              <a:gd name="connsiteY150" fmla="*/ 3451357 h 5376282"/>
              <a:gd name="connsiteX151" fmla="*/ 7630305 w 8114427"/>
              <a:gd name="connsiteY151" fmla="*/ 3517097 h 5376282"/>
              <a:gd name="connsiteX152" fmla="*/ 7702023 w 8114427"/>
              <a:gd name="connsiteY152" fmla="*/ 3546980 h 5376282"/>
              <a:gd name="connsiteX153" fmla="*/ 7857410 w 8114427"/>
              <a:gd name="connsiteY153" fmla="*/ 3535026 h 5376282"/>
              <a:gd name="connsiteX154" fmla="*/ 7970962 w 8114427"/>
              <a:gd name="connsiteY154" fmla="*/ 3588814 h 5376282"/>
              <a:gd name="connsiteX155" fmla="*/ 8012796 w 8114427"/>
              <a:gd name="connsiteY155" fmla="*/ 3612720 h 5376282"/>
              <a:gd name="connsiteX156" fmla="*/ 8090490 w 8114427"/>
              <a:gd name="connsiteY156" fmla="*/ 3564909 h 5376282"/>
              <a:gd name="connsiteX157" fmla="*/ 8108418 w 8114427"/>
              <a:gd name="connsiteY157" fmla="*/ 3558932 h 5376282"/>
              <a:gd name="connsiteX158" fmla="*/ 8114394 w 8114427"/>
              <a:gd name="connsiteY158" fmla="*/ 3720296 h 5376282"/>
              <a:gd name="connsiteX159" fmla="*/ 8030724 w 8114427"/>
              <a:gd name="connsiteY159" fmla="*/ 3893614 h 5376282"/>
              <a:gd name="connsiteX160" fmla="*/ 7970960 w 8114427"/>
              <a:gd name="connsiteY160" fmla="*/ 4054978 h 5376282"/>
              <a:gd name="connsiteX161" fmla="*/ 7929124 w 8114427"/>
              <a:gd name="connsiteY161" fmla="*/ 4365754 h 5376282"/>
              <a:gd name="connsiteX162" fmla="*/ 7911195 w 8114427"/>
              <a:gd name="connsiteY162" fmla="*/ 4568954 h 5376282"/>
              <a:gd name="connsiteX163" fmla="*/ 7917171 w 8114427"/>
              <a:gd name="connsiteY163" fmla="*/ 4736295 h 5376282"/>
              <a:gd name="connsiteX164" fmla="*/ 7917171 w 8114427"/>
              <a:gd name="connsiteY164" fmla="*/ 4867777 h 5376282"/>
              <a:gd name="connsiteX165" fmla="*/ 7929124 w 8114427"/>
              <a:gd name="connsiteY165" fmla="*/ 5029141 h 5376282"/>
              <a:gd name="connsiteX166" fmla="*/ 7893266 w 8114427"/>
              <a:gd name="connsiteY166" fmla="*/ 5166599 h 5376282"/>
              <a:gd name="connsiteX167" fmla="*/ 7905219 w 8114427"/>
              <a:gd name="connsiteY167" fmla="*/ 5280152 h 5376282"/>
              <a:gd name="connsiteX168" fmla="*/ 7935101 w 8114427"/>
              <a:gd name="connsiteY168" fmla="*/ 5369799 h 5376282"/>
              <a:gd name="connsiteX169" fmla="*/ 7911195 w 8114427"/>
              <a:gd name="connsiteY169" fmla="*/ 5369798 h 5376282"/>
              <a:gd name="connsiteX170" fmla="*/ 7815571 w 8114427"/>
              <a:gd name="connsiteY170" fmla="*/ 5327962 h 5376282"/>
              <a:gd name="connsiteX171" fmla="*/ 7725924 w 8114427"/>
              <a:gd name="connsiteY171" fmla="*/ 5286127 h 5376282"/>
              <a:gd name="connsiteX172" fmla="*/ 7678113 w 8114427"/>
              <a:gd name="connsiteY172" fmla="*/ 5292104 h 5376282"/>
              <a:gd name="connsiteX173" fmla="*/ 7546631 w 8114427"/>
              <a:gd name="connsiteY173" fmla="*/ 5298081 h 5376282"/>
              <a:gd name="connsiteX174" fmla="*/ 7474913 w 8114427"/>
              <a:gd name="connsiteY174" fmla="*/ 5310034 h 5376282"/>
              <a:gd name="connsiteX175" fmla="*/ 7445031 w 8114427"/>
              <a:gd name="connsiteY175" fmla="*/ 5339916 h 5376282"/>
              <a:gd name="connsiteX176" fmla="*/ 7259760 w 8114427"/>
              <a:gd name="connsiteY176" fmla="*/ 5298080 h 5376282"/>
              <a:gd name="connsiteX177" fmla="*/ 7214129 w 8114427"/>
              <a:gd name="connsiteY177" fmla="*/ 5192855 h 5376282"/>
              <a:gd name="connsiteX178" fmla="*/ 7179460 w 8114427"/>
              <a:gd name="connsiteY178" fmla="*/ 5214524 h 5376282"/>
              <a:gd name="connsiteX179" fmla="*/ 7144791 w 8114427"/>
              <a:gd name="connsiteY179" fmla="*/ 5179854 h 5376282"/>
              <a:gd name="connsiteX180" fmla="*/ 7127456 w 8114427"/>
              <a:gd name="connsiteY180" fmla="*/ 5218856 h 5376282"/>
              <a:gd name="connsiteX181" fmla="*/ 6915107 w 8114427"/>
              <a:gd name="connsiteY181" fmla="*/ 5145184 h 5376282"/>
              <a:gd name="connsiteX182" fmla="*/ 6893439 w 8114427"/>
              <a:gd name="connsiteY182" fmla="*/ 5097514 h 5376282"/>
              <a:gd name="connsiteX183" fmla="*/ 6941109 w 8114427"/>
              <a:gd name="connsiteY183" fmla="*/ 5054178 h 5376282"/>
              <a:gd name="connsiteX184" fmla="*/ 6906440 w 8114427"/>
              <a:gd name="connsiteY184" fmla="*/ 4976172 h 5376282"/>
              <a:gd name="connsiteX185" fmla="*/ 6863104 w 8114427"/>
              <a:gd name="connsiteY185" fmla="*/ 4980506 h 5376282"/>
              <a:gd name="connsiteX186" fmla="*/ 6880438 w 8114427"/>
              <a:gd name="connsiteY186" fmla="*/ 4928502 h 5376282"/>
              <a:gd name="connsiteX187" fmla="*/ 6780764 w 8114427"/>
              <a:gd name="connsiteY187" fmla="*/ 4928502 h 5376282"/>
              <a:gd name="connsiteX188" fmla="*/ 6750429 w 8114427"/>
              <a:gd name="connsiteY188" fmla="*/ 4958837 h 5376282"/>
              <a:gd name="connsiteX189" fmla="*/ 6715759 w 8114427"/>
              <a:gd name="connsiteY189" fmla="*/ 4950170 h 5376282"/>
              <a:gd name="connsiteX190" fmla="*/ 6702758 w 8114427"/>
              <a:gd name="connsiteY190" fmla="*/ 4915501 h 5376282"/>
              <a:gd name="connsiteX191" fmla="*/ 6698424 w 8114427"/>
              <a:gd name="connsiteY191" fmla="*/ 4824495 h 5376282"/>
              <a:gd name="connsiteX192" fmla="*/ 6681090 w 8114427"/>
              <a:gd name="connsiteY192" fmla="*/ 4729155 h 5376282"/>
              <a:gd name="connsiteX193" fmla="*/ 6685423 w 8114427"/>
              <a:gd name="connsiteY193" fmla="*/ 4659816 h 5376282"/>
              <a:gd name="connsiteX194" fmla="*/ 6620418 w 8114427"/>
              <a:gd name="connsiteY194" fmla="*/ 4573142 h 5376282"/>
              <a:gd name="connsiteX195" fmla="*/ 6624753 w 8114427"/>
              <a:gd name="connsiteY195" fmla="*/ 4425798 h 5376282"/>
              <a:gd name="connsiteX196" fmla="*/ 6529412 w 8114427"/>
              <a:gd name="connsiteY196" fmla="*/ 4304457 h 5376282"/>
              <a:gd name="connsiteX197" fmla="*/ 6494743 w 8114427"/>
              <a:gd name="connsiteY197" fmla="*/ 4261120 h 5376282"/>
              <a:gd name="connsiteX198" fmla="*/ 6438406 w 8114427"/>
              <a:gd name="connsiteY198" fmla="*/ 4274121 h 5376282"/>
              <a:gd name="connsiteX199" fmla="*/ 6395069 w 8114427"/>
              <a:gd name="connsiteY199" fmla="*/ 4252453 h 5376282"/>
              <a:gd name="connsiteX200" fmla="*/ 6356067 w 8114427"/>
              <a:gd name="connsiteY200" fmla="*/ 4174447 h 5376282"/>
              <a:gd name="connsiteX201" fmla="*/ 6299729 w 8114427"/>
              <a:gd name="connsiteY201" fmla="*/ 4183114 h 5376282"/>
              <a:gd name="connsiteX202" fmla="*/ 6243391 w 8114427"/>
              <a:gd name="connsiteY202" fmla="*/ 4204783 h 5376282"/>
              <a:gd name="connsiteX203" fmla="*/ 6165385 w 8114427"/>
              <a:gd name="connsiteY203" fmla="*/ 4209116 h 5376282"/>
              <a:gd name="connsiteX204" fmla="*/ 6161052 w 8114427"/>
              <a:gd name="connsiteY204" fmla="*/ 4174447 h 5376282"/>
              <a:gd name="connsiteX205" fmla="*/ 6182721 w 8114427"/>
              <a:gd name="connsiteY205" fmla="*/ 4165779 h 5376282"/>
              <a:gd name="connsiteX206" fmla="*/ 6139384 w 8114427"/>
              <a:gd name="connsiteY206" fmla="*/ 4126776 h 5376282"/>
              <a:gd name="connsiteX207" fmla="*/ 6100381 w 8114427"/>
              <a:gd name="connsiteY207" fmla="*/ 4113776 h 5376282"/>
              <a:gd name="connsiteX208" fmla="*/ 6018041 w 8114427"/>
              <a:gd name="connsiteY208" fmla="*/ 4035770 h 5376282"/>
              <a:gd name="connsiteX209" fmla="*/ 5840362 w 8114427"/>
              <a:gd name="connsiteY209" fmla="*/ 4014102 h 5376282"/>
              <a:gd name="connsiteX210" fmla="*/ 5788357 w 8114427"/>
              <a:gd name="connsiteY210" fmla="*/ 4027103 h 5376282"/>
              <a:gd name="connsiteX211" fmla="*/ 5736354 w 8114427"/>
              <a:gd name="connsiteY211" fmla="*/ 4035771 h 5376282"/>
              <a:gd name="connsiteX212" fmla="*/ 5745022 w 8114427"/>
              <a:gd name="connsiteY212" fmla="*/ 4079107 h 5376282"/>
              <a:gd name="connsiteX213" fmla="*/ 5801360 w 8114427"/>
              <a:gd name="connsiteY213" fmla="*/ 4157112 h 5376282"/>
              <a:gd name="connsiteX214" fmla="*/ 5801359 w 8114427"/>
              <a:gd name="connsiteY214" fmla="*/ 4339126 h 5376282"/>
              <a:gd name="connsiteX215" fmla="*/ 5675683 w 8114427"/>
              <a:gd name="connsiteY215" fmla="*/ 4365128 h 5376282"/>
              <a:gd name="connsiteX216" fmla="*/ 5558675 w 8114427"/>
              <a:gd name="connsiteY216" fmla="*/ 4352126 h 5376282"/>
              <a:gd name="connsiteX217" fmla="*/ 5467668 w 8114427"/>
              <a:gd name="connsiteY217" fmla="*/ 4330458 h 5376282"/>
              <a:gd name="connsiteX218" fmla="*/ 5406997 w 8114427"/>
              <a:gd name="connsiteY218" fmla="*/ 4352127 h 5376282"/>
              <a:gd name="connsiteX219" fmla="*/ 5359327 w 8114427"/>
              <a:gd name="connsiteY219" fmla="*/ 4399797 h 5376282"/>
              <a:gd name="connsiteX220" fmla="*/ 5298656 w 8114427"/>
              <a:gd name="connsiteY220" fmla="*/ 4443134 h 5376282"/>
              <a:gd name="connsiteX221" fmla="*/ 5272654 w 8114427"/>
              <a:gd name="connsiteY221" fmla="*/ 4486469 h 5376282"/>
              <a:gd name="connsiteX222" fmla="*/ 5198982 w 8114427"/>
              <a:gd name="connsiteY222" fmla="*/ 4521139 h 5376282"/>
              <a:gd name="connsiteX223" fmla="*/ 5203315 w 8114427"/>
              <a:gd name="connsiteY223" fmla="*/ 4577477 h 5376282"/>
              <a:gd name="connsiteX224" fmla="*/ 5185981 w 8114427"/>
              <a:gd name="connsiteY224" fmla="*/ 4616479 h 5376282"/>
              <a:gd name="connsiteX225" fmla="*/ 5190315 w 8114427"/>
              <a:gd name="connsiteY225" fmla="*/ 4677150 h 5376282"/>
              <a:gd name="connsiteX226" fmla="*/ 5216316 w 8114427"/>
              <a:gd name="connsiteY226" fmla="*/ 4737821 h 5376282"/>
              <a:gd name="connsiteX227" fmla="*/ 5164312 w 8114427"/>
              <a:gd name="connsiteY227" fmla="*/ 4733488 h 5376282"/>
              <a:gd name="connsiteX228" fmla="*/ 5138311 w 8114427"/>
              <a:gd name="connsiteY228" fmla="*/ 4776824 h 5376282"/>
              <a:gd name="connsiteX229" fmla="*/ 5073306 w 8114427"/>
              <a:gd name="connsiteY229" fmla="*/ 4824494 h 5376282"/>
              <a:gd name="connsiteX230" fmla="*/ 5073306 w 8114427"/>
              <a:gd name="connsiteY230" fmla="*/ 4941503 h 5376282"/>
              <a:gd name="connsiteX231" fmla="*/ 5042970 w 8114427"/>
              <a:gd name="connsiteY231" fmla="*/ 4971838 h 5376282"/>
              <a:gd name="connsiteX232" fmla="*/ 5016969 w 8114427"/>
              <a:gd name="connsiteY232" fmla="*/ 5231857 h 5376282"/>
              <a:gd name="connsiteX233" fmla="*/ 4973633 w 8114427"/>
              <a:gd name="connsiteY233" fmla="*/ 5366201 h 5376282"/>
              <a:gd name="connsiteX234" fmla="*/ 4947631 w 8114427"/>
              <a:gd name="connsiteY234" fmla="*/ 5309863 h 5376282"/>
              <a:gd name="connsiteX235" fmla="*/ 4886959 w 8114427"/>
              <a:gd name="connsiteY235" fmla="*/ 5318530 h 5376282"/>
              <a:gd name="connsiteX236" fmla="*/ 4808953 w 8114427"/>
              <a:gd name="connsiteY236" fmla="*/ 5288195 h 5376282"/>
              <a:gd name="connsiteX237" fmla="*/ 4813287 w 8114427"/>
              <a:gd name="connsiteY237" fmla="*/ 5223190 h 5376282"/>
              <a:gd name="connsiteX238" fmla="*/ 4765617 w 8114427"/>
              <a:gd name="connsiteY238" fmla="*/ 5205855 h 5376282"/>
              <a:gd name="connsiteX239" fmla="*/ 4665944 w 8114427"/>
              <a:gd name="connsiteY239" fmla="*/ 5249192 h 5376282"/>
              <a:gd name="connsiteX240" fmla="*/ 4657276 w 8114427"/>
              <a:gd name="connsiteY240" fmla="*/ 5197189 h 5376282"/>
              <a:gd name="connsiteX241" fmla="*/ 4700612 w 8114427"/>
              <a:gd name="connsiteY241" fmla="*/ 5136518 h 5376282"/>
              <a:gd name="connsiteX242" fmla="*/ 4665943 w 8114427"/>
              <a:gd name="connsiteY242" fmla="*/ 5062846 h 5376282"/>
              <a:gd name="connsiteX243" fmla="*/ 4587937 w 8114427"/>
              <a:gd name="connsiteY243" fmla="*/ 5015175 h 5376282"/>
              <a:gd name="connsiteX244" fmla="*/ 4488263 w 8114427"/>
              <a:gd name="connsiteY244" fmla="*/ 5006508 h 5376282"/>
              <a:gd name="connsiteX245" fmla="*/ 4457927 w 8114427"/>
              <a:gd name="connsiteY245" fmla="*/ 5015175 h 5376282"/>
              <a:gd name="connsiteX246" fmla="*/ 4462261 w 8114427"/>
              <a:gd name="connsiteY246" fmla="*/ 5067178 h 5376282"/>
              <a:gd name="connsiteX247" fmla="*/ 4388589 w 8114427"/>
              <a:gd name="connsiteY247" fmla="*/ 5114849 h 5376282"/>
              <a:gd name="connsiteX248" fmla="*/ 4462261 w 8114427"/>
              <a:gd name="connsiteY248" fmla="*/ 5266528 h 5376282"/>
              <a:gd name="connsiteX249" fmla="*/ 4405924 w 8114427"/>
              <a:gd name="connsiteY249" fmla="*/ 5266528 h 5376282"/>
              <a:gd name="connsiteX250" fmla="*/ 4384256 w 8114427"/>
              <a:gd name="connsiteY250" fmla="*/ 5262193 h 5376282"/>
              <a:gd name="connsiteX251" fmla="*/ 4349588 w 8114427"/>
              <a:gd name="connsiteY251" fmla="*/ 5262193 h 5376282"/>
              <a:gd name="connsiteX252" fmla="*/ 4340919 w 8114427"/>
              <a:gd name="connsiteY252" fmla="*/ 5270860 h 5376282"/>
              <a:gd name="connsiteX253" fmla="*/ 4210910 w 8114427"/>
              <a:gd name="connsiteY253" fmla="*/ 5097514 h 5376282"/>
              <a:gd name="connsiteX254" fmla="*/ 4059232 w 8114427"/>
              <a:gd name="connsiteY254" fmla="*/ 4915502 h 5376282"/>
              <a:gd name="connsiteX255" fmla="*/ 4033230 w 8114427"/>
              <a:gd name="connsiteY255" fmla="*/ 4919835 h 5376282"/>
              <a:gd name="connsiteX256" fmla="*/ 3985560 w 8114427"/>
              <a:gd name="connsiteY256" fmla="*/ 4798492 h 5376282"/>
              <a:gd name="connsiteX257" fmla="*/ 3881553 w 8114427"/>
              <a:gd name="connsiteY257" fmla="*/ 4690151 h 5376282"/>
              <a:gd name="connsiteX258" fmla="*/ 3838216 w 8114427"/>
              <a:gd name="connsiteY258" fmla="*/ 4586143 h 5376282"/>
              <a:gd name="connsiteX259" fmla="*/ 3755877 w 8114427"/>
              <a:gd name="connsiteY259" fmla="*/ 4490803 h 5376282"/>
              <a:gd name="connsiteX260" fmla="*/ 3569530 w 8114427"/>
              <a:gd name="connsiteY260" fmla="*/ 4334792 h 5376282"/>
              <a:gd name="connsiteX261" fmla="*/ 3465522 w 8114427"/>
              <a:gd name="connsiteY261" fmla="*/ 4243785 h 5376282"/>
              <a:gd name="connsiteX262" fmla="*/ 3391850 w 8114427"/>
              <a:gd name="connsiteY262" fmla="*/ 4161446 h 5376282"/>
              <a:gd name="connsiteX263" fmla="*/ 3365848 w 8114427"/>
              <a:gd name="connsiteY263" fmla="*/ 4096441 h 5376282"/>
              <a:gd name="connsiteX264" fmla="*/ 3296510 w 8114427"/>
              <a:gd name="connsiteY264" fmla="*/ 4035770 h 5376282"/>
              <a:gd name="connsiteX265" fmla="*/ 3279175 w 8114427"/>
              <a:gd name="connsiteY265" fmla="*/ 3966432 h 5376282"/>
              <a:gd name="connsiteX266" fmla="*/ 3248839 w 8114427"/>
              <a:gd name="connsiteY266" fmla="*/ 3936096 h 5376282"/>
              <a:gd name="connsiteX267" fmla="*/ 3240172 w 8114427"/>
              <a:gd name="connsiteY267" fmla="*/ 3905760 h 5376282"/>
              <a:gd name="connsiteX268" fmla="*/ 3114497 w 8114427"/>
              <a:gd name="connsiteY268" fmla="*/ 3797419 h 5376282"/>
              <a:gd name="connsiteX269" fmla="*/ 2980153 w 8114427"/>
              <a:gd name="connsiteY269" fmla="*/ 3758416 h 5376282"/>
              <a:gd name="connsiteX270" fmla="*/ 2923815 w 8114427"/>
              <a:gd name="connsiteY270" fmla="*/ 3697746 h 5376282"/>
              <a:gd name="connsiteX271" fmla="*/ 2867480 w 8114427"/>
              <a:gd name="connsiteY271" fmla="*/ 3650075 h 5376282"/>
              <a:gd name="connsiteX272" fmla="*/ 2806810 w 8114427"/>
              <a:gd name="connsiteY272" fmla="*/ 3637074 h 5376282"/>
              <a:gd name="connsiteX273" fmla="*/ 2798142 w 8114427"/>
              <a:gd name="connsiteY273" fmla="*/ 3524399 h 5376282"/>
              <a:gd name="connsiteX274" fmla="*/ 2798143 w 8114427"/>
              <a:gd name="connsiteY274" fmla="*/ 3463728 h 5376282"/>
              <a:gd name="connsiteX275" fmla="*/ 2884816 w 8114427"/>
              <a:gd name="connsiteY275" fmla="*/ 3351053 h 5376282"/>
              <a:gd name="connsiteX276" fmla="*/ 2880504 w 8114427"/>
              <a:gd name="connsiteY276" fmla="*/ 3250100 h 5376282"/>
              <a:gd name="connsiteX277" fmla="*/ 2810649 w 8114427"/>
              <a:gd name="connsiteY277" fmla="*/ 3120674 h 5376282"/>
              <a:gd name="connsiteX278" fmla="*/ 2719113 w 8114427"/>
              <a:gd name="connsiteY278" fmla="*/ 3110284 h 5376282"/>
              <a:gd name="connsiteX279" fmla="*/ 2659973 w 8114427"/>
              <a:gd name="connsiteY279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674737 w 8114427"/>
              <a:gd name="connsiteY7" fmla="*/ 4783075 h 5376282"/>
              <a:gd name="connsiteX8" fmla="*/ 2419943 w 8114427"/>
              <a:gd name="connsiteY8" fmla="*/ 4933094 h 5376282"/>
              <a:gd name="connsiteX9" fmla="*/ 2329455 w 8114427"/>
              <a:gd name="connsiteY9" fmla="*/ 4642582 h 5376282"/>
              <a:gd name="connsiteX10" fmla="*/ 2053231 w 8114427"/>
              <a:gd name="connsiteY10" fmla="*/ 4342544 h 5376282"/>
              <a:gd name="connsiteX11" fmla="*/ 1888925 w 8114427"/>
              <a:gd name="connsiteY11" fmla="*/ 4209194 h 5376282"/>
              <a:gd name="connsiteX12" fmla="*/ 1779387 w 8114427"/>
              <a:gd name="connsiteY12" fmla="*/ 4059175 h 5376282"/>
              <a:gd name="connsiteX13" fmla="*/ 1703188 w 8114427"/>
              <a:gd name="connsiteY13" fmla="*/ 4056794 h 5376282"/>
              <a:gd name="connsiteX14" fmla="*/ 1646037 w 8114427"/>
              <a:gd name="connsiteY14" fmla="*/ 3937731 h 5376282"/>
              <a:gd name="connsiteX15" fmla="*/ 1524594 w 8114427"/>
              <a:gd name="connsiteY15" fmla="*/ 3906776 h 5376282"/>
              <a:gd name="connsiteX16" fmla="*/ 1450773 w 8114427"/>
              <a:gd name="connsiteY16" fmla="*/ 3161445 h 5376282"/>
              <a:gd name="connsiteX17" fmla="*/ 1300755 w 8114427"/>
              <a:gd name="connsiteY17" fmla="*/ 3020950 h 5376282"/>
              <a:gd name="connsiteX18" fmla="*/ 1222175 w 8114427"/>
              <a:gd name="connsiteY18" fmla="*/ 2947132 h 5376282"/>
              <a:gd name="connsiteX19" fmla="*/ 1286468 w 8114427"/>
              <a:gd name="connsiteY19" fmla="*/ 2849501 h 5376282"/>
              <a:gd name="connsiteX20" fmla="*/ 1117399 w 8114427"/>
              <a:gd name="connsiteY20" fmla="*/ 2882837 h 5376282"/>
              <a:gd name="connsiteX21" fmla="*/ 1048343 w 8114427"/>
              <a:gd name="connsiteY21" fmla="*/ 2916176 h 5376282"/>
              <a:gd name="connsiteX22" fmla="*/ 903086 w 8114427"/>
              <a:gd name="connsiteY22" fmla="*/ 2778063 h 5376282"/>
              <a:gd name="connsiteX23" fmla="*/ 845937 w 8114427"/>
              <a:gd name="connsiteY23" fmla="*/ 2687575 h 5376282"/>
              <a:gd name="connsiteX24" fmla="*/ 714968 w 8114427"/>
              <a:gd name="connsiteY24" fmla="*/ 2630426 h 5376282"/>
              <a:gd name="connsiteX25" fmla="*/ 703062 w 8114427"/>
              <a:gd name="connsiteY25" fmla="*/ 2544701 h 5376282"/>
              <a:gd name="connsiteX26" fmla="*/ 598286 w 8114427"/>
              <a:gd name="connsiteY26" fmla="*/ 2423257 h 5376282"/>
              <a:gd name="connsiteX27" fmla="*/ 476843 w 8114427"/>
              <a:gd name="connsiteY27" fmla="*/ 2287526 h 5376282"/>
              <a:gd name="connsiteX28" fmla="*/ 622100 w 8114427"/>
              <a:gd name="connsiteY28" fmla="*/ 2330388 h 5376282"/>
              <a:gd name="connsiteX29" fmla="*/ 719731 w 8114427"/>
              <a:gd name="connsiteY29" fmla="*/ 2366107 h 5376282"/>
              <a:gd name="connsiteX30" fmla="*/ 829268 w 8114427"/>
              <a:gd name="connsiteY30" fmla="*/ 2330388 h 5376282"/>
              <a:gd name="connsiteX31" fmla="*/ 933092 w 8114427"/>
              <a:gd name="connsiteY31" fmla="*/ 2462308 h 5376282"/>
              <a:gd name="connsiteX32" fmla="*/ 979286 w 8114427"/>
              <a:gd name="connsiteY32" fmla="*/ 2406588 h 5376282"/>
              <a:gd name="connsiteX33" fmla="*/ 895943 w 8114427"/>
              <a:gd name="connsiteY33" fmla="*/ 2383251 h 5376282"/>
              <a:gd name="connsiteX34" fmla="*/ 897848 w 8114427"/>
              <a:gd name="connsiteY34" fmla="*/ 2294669 h 5376282"/>
              <a:gd name="connsiteX35" fmla="*/ 953093 w 8114427"/>
              <a:gd name="connsiteY35" fmla="*/ 2040828 h 5376282"/>
              <a:gd name="connsiteX36" fmla="*/ 882262 w 8114427"/>
              <a:gd name="connsiteY36" fmla="*/ 1952938 h 5376282"/>
              <a:gd name="connsiteX37" fmla="*/ 819649 w 8114427"/>
              <a:gd name="connsiteY37" fmla="*/ 1842296 h 5376282"/>
              <a:gd name="connsiteX38" fmla="*/ 724892 w 8114427"/>
              <a:gd name="connsiteY38" fmla="*/ 1694990 h 5376282"/>
              <a:gd name="connsiteX39" fmla="*/ 582758 w 8114427"/>
              <a:gd name="connsiteY39" fmla="*/ 1570351 h 5376282"/>
              <a:gd name="connsiteX40" fmla="*/ 490044 w 8114427"/>
              <a:gd name="connsiteY40" fmla="*/ 1461969 h 5376282"/>
              <a:gd name="connsiteX41" fmla="*/ 398787 w 8114427"/>
              <a:gd name="connsiteY41" fmla="*/ 1377494 h 5376282"/>
              <a:gd name="connsiteX42" fmla="*/ 373643 w 8114427"/>
              <a:gd name="connsiteY42" fmla="*/ 1258831 h 5376282"/>
              <a:gd name="connsiteX43" fmla="*/ 379402 w 8114427"/>
              <a:gd name="connsiteY43" fmla="*/ 1151904 h 5376282"/>
              <a:gd name="connsiteX44" fmla="*/ 343327 w 8114427"/>
              <a:gd name="connsiteY44" fmla="*/ 1054238 h 5376282"/>
              <a:gd name="connsiteX45" fmla="*/ 302947 w 8114427"/>
              <a:gd name="connsiteY45" fmla="*/ 996082 h 5376282"/>
              <a:gd name="connsiteX46" fmla="*/ 307902 w 8114427"/>
              <a:gd name="connsiteY46" fmla="*/ 860731 h 5376282"/>
              <a:gd name="connsiteX47" fmla="*/ 218162 w 8114427"/>
              <a:gd name="connsiteY47" fmla="*/ 767429 h 5376282"/>
              <a:gd name="connsiteX48" fmla="*/ 238786 w 8114427"/>
              <a:gd name="connsiteY48" fmla="*/ 673694 h 5376282"/>
              <a:gd name="connsiteX49" fmla="*/ 131859 w 8114427"/>
              <a:gd name="connsiteY49" fmla="*/ 414074 h 5376282"/>
              <a:gd name="connsiteX50" fmla="*/ 179454 w 8114427"/>
              <a:gd name="connsiteY50" fmla="*/ 360503 h 5376282"/>
              <a:gd name="connsiteX51" fmla="*/ 91696 w 8114427"/>
              <a:gd name="connsiteY51" fmla="*/ 241499 h 5376282"/>
              <a:gd name="connsiteX52" fmla="*/ 44535 w 8114427"/>
              <a:gd name="connsiteY52" fmla="*/ 106364 h 5376282"/>
              <a:gd name="connsiteX53" fmla="*/ 73903 w 8114427"/>
              <a:gd name="connsiteY53" fmla="*/ 3029 h 5376282"/>
              <a:gd name="connsiteX54" fmla="*/ 914999 w 8114427"/>
              <a:gd name="connsiteY54" fmla="*/ 32694 h 5376282"/>
              <a:gd name="connsiteX55" fmla="*/ 985387 w 8114427"/>
              <a:gd name="connsiteY55" fmla="*/ 86035 h 5376282"/>
              <a:gd name="connsiteX56" fmla="*/ 1040724 w 8114427"/>
              <a:gd name="connsiteY56" fmla="*/ 212028 h 5376282"/>
              <a:gd name="connsiteX57" fmla="*/ 2217091 w 8114427"/>
              <a:gd name="connsiteY57" fmla="*/ 808490 h 5376282"/>
              <a:gd name="connsiteX58" fmla="*/ 2789562 w 8114427"/>
              <a:gd name="connsiteY58" fmla="*/ 907056 h 5376282"/>
              <a:gd name="connsiteX59" fmla="*/ 3280035 w 8114427"/>
              <a:gd name="connsiteY59" fmla="*/ 953195 h 5376282"/>
              <a:gd name="connsiteX60" fmla="*/ 3494599 w 8114427"/>
              <a:gd name="connsiteY60" fmla="*/ 977101 h 5376282"/>
              <a:gd name="connsiteX61" fmla="*/ 3506552 w 8114427"/>
              <a:gd name="connsiteY61" fmla="*/ 977101 h 5376282"/>
              <a:gd name="connsiteX62" fmla="*/ 3518505 w 8114427"/>
              <a:gd name="connsiteY62" fmla="*/ 779877 h 5376282"/>
              <a:gd name="connsiteX63" fmla="*/ 3518505 w 8114427"/>
              <a:gd name="connsiteY63" fmla="*/ 773901 h 5376282"/>
              <a:gd name="connsiteX64" fmla="*/ 3655964 w 8114427"/>
              <a:gd name="connsiteY64" fmla="*/ 773901 h 5376282"/>
              <a:gd name="connsiteX65" fmla="*/ 4205799 w 8114427"/>
              <a:gd name="connsiteY65" fmla="*/ 821713 h 5376282"/>
              <a:gd name="connsiteX66" fmla="*/ 4241658 w 8114427"/>
              <a:gd name="connsiteY66" fmla="*/ 821713 h 5376282"/>
              <a:gd name="connsiteX67" fmla="*/ 4271540 w 8114427"/>
              <a:gd name="connsiteY67" fmla="*/ 851595 h 5376282"/>
              <a:gd name="connsiteX68" fmla="*/ 4295446 w 8114427"/>
              <a:gd name="connsiteY68" fmla="*/ 905383 h 5376282"/>
              <a:gd name="connsiteX69" fmla="*/ 4301423 w 8114427"/>
              <a:gd name="connsiteY69" fmla="*/ 953195 h 5376282"/>
              <a:gd name="connsiteX70" fmla="*/ 4343258 w 8114427"/>
              <a:gd name="connsiteY70" fmla="*/ 1001007 h 5376282"/>
              <a:gd name="connsiteX71" fmla="*/ 4408999 w 8114427"/>
              <a:gd name="connsiteY71" fmla="*/ 1012960 h 5376282"/>
              <a:gd name="connsiteX72" fmla="*/ 4462787 w 8114427"/>
              <a:gd name="connsiteY72" fmla="*/ 1060772 h 5376282"/>
              <a:gd name="connsiteX73" fmla="*/ 4504623 w 8114427"/>
              <a:gd name="connsiteY73" fmla="*/ 1114560 h 5376282"/>
              <a:gd name="connsiteX74" fmla="*/ 4558411 w 8114427"/>
              <a:gd name="connsiteY74" fmla="*/ 1168348 h 5376282"/>
              <a:gd name="connsiteX75" fmla="*/ 4576340 w 8114427"/>
              <a:gd name="connsiteY75" fmla="*/ 1198230 h 5376282"/>
              <a:gd name="connsiteX76" fmla="*/ 4630129 w 8114427"/>
              <a:gd name="connsiteY76" fmla="*/ 1246042 h 5376282"/>
              <a:gd name="connsiteX77" fmla="*/ 4683917 w 8114427"/>
              <a:gd name="connsiteY77" fmla="*/ 1293854 h 5376282"/>
              <a:gd name="connsiteX78" fmla="*/ 4689893 w 8114427"/>
              <a:gd name="connsiteY78" fmla="*/ 1293854 h 5376282"/>
              <a:gd name="connsiteX79" fmla="*/ 4749658 w 8114427"/>
              <a:gd name="connsiteY79" fmla="*/ 1311783 h 5376282"/>
              <a:gd name="connsiteX80" fmla="*/ 4791493 w 8114427"/>
              <a:gd name="connsiteY80" fmla="*/ 1365572 h 5376282"/>
              <a:gd name="connsiteX81" fmla="*/ 4797470 w 8114427"/>
              <a:gd name="connsiteY81" fmla="*/ 1377524 h 5376282"/>
              <a:gd name="connsiteX82" fmla="*/ 4821376 w 8114427"/>
              <a:gd name="connsiteY82" fmla="*/ 1401430 h 5376282"/>
              <a:gd name="connsiteX83" fmla="*/ 4845281 w 8114427"/>
              <a:gd name="connsiteY83" fmla="*/ 1443266 h 5376282"/>
              <a:gd name="connsiteX84" fmla="*/ 4851258 w 8114427"/>
              <a:gd name="connsiteY84" fmla="*/ 1491077 h 5376282"/>
              <a:gd name="connsiteX85" fmla="*/ 4863211 w 8114427"/>
              <a:gd name="connsiteY85" fmla="*/ 1514983 h 5376282"/>
              <a:gd name="connsiteX86" fmla="*/ 4887117 w 8114427"/>
              <a:gd name="connsiteY86" fmla="*/ 1544866 h 5376282"/>
              <a:gd name="connsiteX87" fmla="*/ 4911023 w 8114427"/>
              <a:gd name="connsiteY87" fmla="*/ 1580724 h 5376282"/>
              <a:gd name="connsiteX88" fmla="*/ 4922976 w 8114427"/>
              <a:gd name="connsiteY88" fmla="*/ 1610607 h 5376282"/>
              <a:gd name="connsiteX89" fmla="*/ 4899070 w 8114427"/>
              <a:gd name="connsiteY89" fmla="*/ 1664395 h 5376282"/>
              <a:gd name="connsiteX90" fmla="*/ 4922976 w 8114427"/>
              <a:gd name="connsiteY90" fmla="*/ 1712207 h 5376282"/>
              <a:gd name="connsiteX91" fmla="*/ 4934929 w 8114427"/>
              <a:gd name="connsiteY91" fmla="*/ 1742089 h 5376282"/>
              <a:gd name="connsiteX92" fmla="*/ 4952858 w 8114427"/>
              <a:gd name="connsiteY92" fmla="*/ 1783924 h 5376282"/>
              <a:gd name="connsiteX93" fmla="*/ 4964811 w 8114427"/>
              <a:gd name="connsiteY93" fmla="*/ 1801854 h 5376282"/>
              <a:gd name="connsiteX94" fmla="*/ 4964811 w 8114427"/>
              <a:gd name="connsiteY94" fmla="*/ 1831736 h 5376282"/>
              <a:gd name="connsiteX95" fmla="*/ 5012623 w 8114427"/>
              <a:gd name="connsiteY95" fmla="*/ 1891501 h 5376282"/>
              <a:gd name="connsiteX96" fmla="*/ 5042505 w 8114427"/>
              <a:gd name="connsiteY96" fmla="*/ 1909430 h 5376282"/>
              <a:gd name="connsiteX97" fmla="*/ 5048481 w 8114427"/>
              <a:gd name="connsiteY97" fmla="*/ 1903454 h 5376282"/>
              <a:gd name="connsiteX98" fmla="*/ 5090317 w 8114427"/>
              <a:gd name="connsiteY98" fmla="*/ 1921383 h 5376282"/>
              <a:gd name="connsiteX99" fmla="*/ 5144105 w 8114427"/>
              <a:gd name="connsiteY99" fmla="*/ 1969195 h 5376282"/>
              <a:gd name="connsiteX100" fmla="*/ 5185940 w 8114427"/>
              <a:gd name="connsiteY100" fmla="*/ 2005054 h 5376282"/>
              <a:gd name="connsiteX101" fmla="*/ 5221799 w 8114427"/>
              <a:gd name="connsiteY101" fmla="*/ 2017007 h 5376282"/>
              <a:gd name="connsiteX102" fmla="*/ 5275587 w 8114427"/>
              <a:gd name="connsiteY102" fmla="*/ 2028960 h 5376282"/>
              <a:gd name="connsiteX103" fmla="*/ 5275587 w 8114427"/>
              <a:gd name="connsiteY103" fmla="*/ 2052866 h 5376282"/>
              <a:gd name="connsiteX104" fmla="*/ 5323399 w 8114427"/>
              <a:gd name="connsiteY104" fmla="*/ 2082748 h 5376282"/>
              <a:gd name="connsiteX105" fmla="*/ 5359258 w 8114427"/>
              <a:gd name="connsiteY105" fmla="*/ 2088724 h 5376282"/>
              <a:gd name="connsiteX106" fmla="*/ 5401093 w 8114427"/>
              <a:gd name="connsiteY106" fmla="*/ 2124583 h 5376282"/>
              <a:gd name="connsiteX107" fmla="*/ 5430976 w 8114427"/>
              <a:gd name="connsiteY107" fmla="*/ 2142513 h 5376282"/>
              <a:gd name="connsiteX108" fmla="*/ 5442929 w 8114427"/>
              <a:gd name="connsiteY108" fmla="*/ 2148489 h 5376282"/>
              <a:gd name="connsiteX109" fmla="*/ 5466834 w 8114427"/>
              <a:gd name="connsiteY109" fmla="*/ 2154466 h 5376282"/>
              <a:gd name="connsiteX110" fmla="*/ 5526599 w 8114427"/>
              <a:gd name="connsiteY110" fmla="*/ 2178372 h 5376282"/>
              <a:gd name="connsiteX111" fmla="*/ 5550505 w 8114427"/>
              <a:gd name="connsiteY111" fmla="*/ 2154466 h 5376282"/>
              <a:gd name="connsiteX112" fmla="*/ 5574411 w 8114427"/>
              <a:gd name="connsiteY112" fmla="*/ 2130560 h 5376282"/>
              <a:gd name="connsiteX113" fmla="*/ 5604293 w 8114427"/>
              <a:gd name="connsiteY113" fmla="*/ 2088724 h 5376282"/>
              <a:gd name="connsiteX114" fmla="*/ 5646129 w 8114427"/>
              <a:gd name="connsiteY114" fmla="*/ 2064819 h 5376282"/>
              <a:gd name="connsiteX115" fmla="*/ 5634176 w 8114427"/>
              <a:gd name="connsiteY115" fmla="*/ 2046889 h 5376282"/>
              <a:gd name="connsiteX116" fmla="*/ 5634176 w 8114427"/>
              <a:gd name="connsiteY116" fmla="*/ 2011030 h 5376282"/>
              <a:gd name="connsiteX117" fmla="*/ 5670034 w 8114427"/>
              <a:gd name="connsiteY117" fmla="*/ 1975172 h 5376282"/>
              <a:gd name="connsiteX118" fmla="*/ 5670034 w 8114427"/>
              <a:gd name="connsiteY118" fmla="*/ 1957242 h 5376282"/>
              <a:gd name="connsiteX119" fmla="*/ 5735776 w 8114427"/>
              <a:gd name="connsiteY119" fmla="*/ 1819783 h 5376282"/>
              <a:gd name="connsiteX120" fmla="*/ 5753705 w 8114427"/>
              <a:gd name="connsiteY120" fmla="*/ 1813807 h 5376282"/>
              <a:gd name="connsiteX121" fmla="*/ 5843352 w 8114427"/>
              <a:gd name="connsiteY121" fmla="*/ 1795877 h 5376282"/>
              <a:gd name="connsiteX122" fmla="*/ 5855305 w 8114427"/>
              <a:gd name="connsiteY122" fmla="*/ 1795877 h 5376282"/>
              <a:gd name="connsiteX123" fmla="*/ 5879210 w 8114427"/>
              <a:gd name="connsiteY123" fmla="*/ 1765996 h 5376282"/>
              <a:gd name="connsiteX124" fmla="*/ 6070456 w 8114427"/>
              <a:gd name="connsiteY124" fmla="*/ 1789901 h 5376282"/>
              <a:gd name="connsiteX125" fmla="*/ 6219869 w 8114427"/>
              <a:gd name="connsiteY125" fmla="*/ 1807830 h 5376282"/>
              <a:gd name="connsiteX126" fmla="*/ 6291586 w 8114427"/>
              <a:gd name="connsiteY126" fmla="*/ 1849666 h 5376282"/>
              <a:gd name="connsiteX127" fmla="*/ 6327444 w 8114427"/>
              <a:gd name="connsiteY127" fmla="*/ 1897477 h 5376282"/>
              <a:gd name="connsiteX128" fmla="*/ 6333421 w 8114427"/>
              <a:gd name="connsiteY128" fmla="*/ 1939313 h 5376282"/>
              <a:gd name="connsiteX129" fmla="*/ 6423067 w 8114427"/>
              <a:gd name="connsiteY129" fmla="*/ 1951266 h 5376282"/>
              <a:gd name="connsiteX130" fmla="*/ 6452950 w 8114427"/>
              <a:gd name="connsiteY130" fmla="*/ 2017007 h 5376282"/>
              <a:gd name="connsiteX131" fmla="*/ 6512713 w 8114427"/>
              <a:gd name="connsiteY131" fmla="*/ 2046889 h 5376282"/>
              <a:gd name="connsiteX132" fmla="*/ 6584431 w 8114427"/>
              <a:gd name="connsiteY132" fmla="*/ 2118606 h 5376282"/>
              <a:gd name="connsiteX133" fmla="*/ 6620289 w 8114427"/>
              <a:gd name="connsiteY133" fmla="*/ 2256065 h 5376282"/>
              <a:gd name="connsiteX134" fmla="*/ 6703960 w 8114427"/>
              <a:gd name="connsiteY134" fmla="*/ 2381572 h 5376282"/>
              <a:gd name="connsiteX135" fmla="*/ 6745795 w 8114427"/>
              <a:gd name="connsiteY135" fmla="*/ 2501101 h 5376282"/>
              <a:gd name="connsiteX136" fmla="*/ 6829465 w 8114427"/>
              <a:gd name="connsiteY136" fmla="*/ 2560866 h 5376282"/>
              <a:gd name="connsiteX137" fmla="*/ 6889229 w 8114427"/>
              <a:gd name="connsiteY137" fmla="*/ 2650512 h 5376282"/>
              <a:gd name="connsiteX138" fmla="*/ 6948993 w 8114427"/>
              <a:gd name="connsiteY138" fmla="*/ 2758089 h 5376282"/>
              <a:gd name="connsiteX139" fmla="*/ 6996805 w 8114427"/>
              <a:gd name="connsiteY139" fmla="*/ 2805900 h 5376282"/>
              <a:gd name="connsiteX140" fmla="*/ 7068521 w 8114427"/>
              <a:gd name="connsiteY140" fmla="*/ 2829806 h 5376282"/>
              <a:gd name="connsiteX141" fmla="*/ 7080473 w 8114427"/>
              <a:gd name="connsiteY141" fmla="*/ 2907501 h 5376282"/>
              <a:gd name="connsiteX142" fmla="*/ 7086450 w 8114427"/>
              <a:gd name="connsiteY142" fmla="*/ 2979218 h 5376282"/>
              <a:gd name="connsiteX143" fmla="*/ 7104378 w 8114427"/>
              <a:gd name="connsiteY143" fmla="*/ 3080819 h 5376282"/>
              <a:gd name="connsiteX144" fmla="*/ 7146214 w 8114427"/>
              <a:gd name="connsiteY144" fmla="*/ 3182419 h 5376282"/>
              <a:gd name="connsiteX145" fmla="*/ 7176095 w 8114427"/>
              <a:gd name="connsiteY145" fmla="*/ 3194372 h 5376282"/>
              <a:gd name="connsiteX146" fmla="*/ 7200002 w 8114427"/>
              <a:gd name="connsiteY146" fmla="*/ 3260112 h 5376282"/>
              <a:gd name="connsiteX147" fmla="*/ 7277694 w 8114427"/>
              <a:gd name="connsiteY147" fmla="*/ 3361711 h 5376282"/>
              <a:gd name="connsiteX148" fmla="*/ 7385271 w 8114427"/>
              <a:gd name="connsiteY148" fmla="*/ 3391593 h 5376282"/>
              <a:gd name="connsiteX149" fmla="*/ 7451012 w 8114427"/>
              <a:gd name="connsiteY149" fmla="*/ 3445381 h 5376282"/>
              <a:gd name="connsiteX150" fmla="*/ 7558588 w 8114427"/>
              <a:gd name="connsiteY150" fmla="*/ 3451357 h 5376282"/>
              <a:gd name="connsiteX151" fmla="*/ 7630305 w 8114427"/>
              <a:gd name="connsiteY151" fmla="*/ 3517097 h 5376282"/>
              <a:gd name="connsiteX152" fmla="*/ 7702023 w 8114427"/>
              <a:gd name="connsiteY152" fmla="*/ 3546980 h 5376282"/>
              <a:gd name="connsiteX153" fmla="*/ 7857410 w 8114427"/>
              <a:gd name="connsiteY153" fmla="*/ 3535026 h 5376282"/>
              <a:gd name="connsiteX154" fmla="*/ 7970962 w 8114427"/>
              <a:gd name="connsiteY154" fmla="*/ 3588814 h 5376282"/>
              <a:gd name="connsiteX155" fmla="*/ 8012796 w 8114427"/>
              <a:gd name="connsiteY155" fmla="*/ 3612720 h 5376282"/>
              <a:gd name="connsiteX156" fmla="*/ 8090490 w 8114427"/>
              <a:gd name="connsiteY156" fmla="*/ 3564909 h 5376282"/>
              <a:gd name="connsiteX157" fmla="*/ 8108418 w 8114427"/>
              <a:gd name="connsiteY157" fmla="*/ 3558932 h 5376282"/>
              <a:gd name="connsiteX158" fmla="*/ 8114394 w 8114427"/>
              <a:gd name="connsiteY158" fmla="*/ 3720296 h 5376282"/>
              <a:gd name="connsiteX159" fmla="*/ 8030724 w 8114427"/>
              <a:gd name="connsiteY159" fmla="*/ 3893614 h 5376282"/>
              <a:gd name="connsiteX160" fmla="*/ 7970960 w 8114427"/>
              <a:gd name="connsiteY160" fmla="*/ 4054978 h 5376282"/>
              <a:gd name="connsiteX161" fmla="*/ 7929124 w 8114427"/>
              <a:gd name="connsiteY161" fmla="*/ 4365754 h 5376282"/>
              <a:gd name="connsiteX162" fmla="*/ 7911195 w 8114427"/>
              <a:gd name="connsiteY162" fmla="*/ 4568954 h 5376282"/>
              <a:gd name="connsiteX163" fmla="*/ 7917171 w 8114427"/>
              <a:gd name="connsiteY163" fmla="*/ 4736295 h 5376282"/>
              <a:gd name="connsiteX164" fmla="*/ 7917171 w 8114427"/>
              <a:gd name="connsiteY164" fmla="*/ 4867777 h 5376282"/>
              <a:gd name="connsiteX165" fmla="*/ 7929124 w 8114427"/>
              <a:gd name="connsiteY165" fmla="*/ 5029141 h 5376282"/>
              <a:gd name="connsiteX166" fmla="*/ 7893266 w 8114427"/>
              <a:gd name="connsiteY166" fmla="*/ 5166599 h 5376282"/>
              <a:gd name="connsiteX167" fmla="*/ 7905219 w 8114427"/>
              <a:gd name="connsiteY167" fmla="*/ 5280152 h 5376282"/>
              <a:gd name="connsiteX168" fmla="*/ 7935101 w 8114427"/>
              <a:gd name="connsiteY168" fmla="*/ 5369799 h 5376282"/>
              <a:gd name="connsiteX169" fmla="*/ 7911195 w 8114427"/>
              <a:gd name="connsiteY169" fmla="*/ 5369798 h 5376282"/>
              <a:gd name="connsiteX170" fmla="*/ 7815571 w 8114427"/>
              <a:gd name="connsiteY170" fmla="*/ 5327962 h 5376282"/>
              <a:gd name="connsiteX171" fmla="*/ 7725924 w 8114427"/>
              <a:gd name="connsiteY171" fmla="*/ 5286127 h 5376282"/>
              <a:gd name="connsiteX172" fmla="*/ 7678113 w 8114427"/>
              <a:gd name="connsiteY172" fmla="*/ 5292104 h 5376282"/>
              <a:gd name="connsiteX173" fmla="*/ 7546631 w 8114427"/>
              <a:gd name="connsiteY173" fmla="*/ 5298081 h 5376282"/>
              <a:gd name="connsiteX174" fmla="*/ 7474913 w 8114427"/>
              <a:gd name="connsiteY174" fmla="*/ 5310034 h 5376282"/>
              <a:gd name="connsiteX175" fmla="*/ 7445031 w 8114427"/>
              <a:gd name="connsiteY175" fmla="*/ 5339916 h 5376282"/>
              <a:gd name="connsiteX176" fmla="*/ 7259760 w 8114427"/>
              <a:gd name="connsiteY176" fmla="*/ 5298080 h 5376282"/>
              <a:gd name="connsiteX177" fmla="*/ 7214129 w 8114427"/>
              <a:gd name="connsiteY177" fmla="*/ 5192855 h 5376282"/>
              <a:gd name="connsiteX178" fmla="*/ 7179460 w 8114427"/>
              <a:gd name="connsiteY178" fmla="*/ 5214524 h 5376282"/>
              <a:gd name="connsiteX179" fmla="*/ 7144791 w 8114427"/>
              <a:gd name="connsiteY179" fmla="*/ 5179854 h 5376282"/>
              <a:gd name="connsiteX180" fmla="*/ 7127456 w 8114427"/>
              <a:gd name="connsiteY180" fmla="*/ 5218856 h 5376282"/>
              <a:gd name="connsiteX181" fmla="*/ 6915107 w 8114427"/>
              <a:gd name="connsiteY181" fmla="*/ 5145184 h 5376282"/>
              <a:gd name="connsiteX182" fmla="*/ 6893439 w 8114427"/>
              <a:gd name="connsiteY182" fmla="*/ 5097514 h 5376282"/>
              <a:gd name="connsiteX183" fmla="*/ 6941109 w 8114427"/>
              <a:gd name="connsiteY183" fmla="*/ 5054178 h 5376282"/>
              <a:gd name="connsiteX184" fmla="*/ 6906440 w 8114427"/>
              <a:gd name="connsiteY184" fmla="*/ 4976172 h 5376282"/>
              <a:gd name="connsiteX185" fmla="*/ 6863104 w 8114427"/>
              <a:gd name="connsiteY185" fmla="*/ 4980506 h 5376282"/>
              <a:gd name="connsiteX186" fmla="*/ 6880438 w 8114427"/>
              <a:gd name="connsiteY186" fmla="*/ 4928502 h 5376282"/>
              <a:gd name="connsiteX187" fmla="*/ 6780764 w 8114427"/>
              <a:gd name="connsiteY187" fmla="*/ 4928502 h 5376282"/>
              <a:gd name="connsiteX188" fmla="*/ 6750429 w 8114427"/>
              <a:gd name="connsiteY188" fmla="*/ 4958837 h 5376282"/>
              <a:gd name="connsiteX189" fmla="*/ 6715759 w 8114427"/>
              <a:gd name="connsiteY189" fmla="*/ 4950170 h 5376282"/>
              <a:gd name="connsiteX190" fmla="*/ 6702758 w 8114427"/>
              <a:gd name="connsiteY190" fmla="*/ 4915501 h 5376282"/>
              <a:gd name="connsiteX191" fmla="*/ 6698424 w 8114427"/>
              <a:gd name="connsiteY191" fmla="*/ 4824495 h 5376282"/>
              <a:gd name="connsiteX192" fmla="*/ 6681090 w 8114427"/>
              <a:gd name="connsiteY192" fmla="*/ 4729155 h 5376282"/>
              <a:gd name="connsiteX193" fmla="*/ 6685423 w 8114427"/>
              <a:gd name="connsiteY193" fmla="*/ 4659816 h 5376282"/>
              <a:gd name="connsiteX194" fmla="*/ 6620418 w 8114427"/>
              <a:gd name="connsiteY194" fmla="*/ 4573142 h 5376282"/>
              <a:gd name="connsiteX195" fmla="*/ 6624753 w 8114427"/>
              <a:gd name="connsiteY195" fmla="*/ 4425798 h 5376282"/>
              <a:gd name="connsiteX196" fmla="*/ 6529412 w 8114427"/>
              <a:gd name="connsiteY196" fmla="*/ 4304457 h 5376282"/>
              <a:gd name="connsiteX197" fmla="*/ 6494743 w 8114427"/>
              <a:gd name="connsiteY197" fmla="*/ 4261120 h 5376282"/>
              <a:gd name="connsiteX198" fmla="*/ 6438406 w 8114427"/>
              <a:gd name="connsiteY198" fmla="*/ 4274121 h 5376282"/>
              <a:gd name="connsiteX199" fmla="*/ 6395069 w 8114427"/>
              <a:gd name="connsiteY199" fmla="*/ 4252453 h 5376282"/>
              <a:gd name="connsiteX200" fmla="*/ 6356067 w 8114427"/>
              <a:gd name="connsiteY200" fmla="*/ 4174447 h 5376282"/>
              <a:gd name="connsiteX201" fmla="*/ 6299729 w 8114427"/>
              <a:gd name="connsiteY201" fmla="*/ 4183114 h 5376282"/>
              <a:gd name="connsiteX202" fmla="*/ 6243391 w 8114427"/>
              <a:gd name="connsiteY202" fmla="*/ 4204783 h 5376282"/>
              <a:gd name="connsiteX203" fmla="*/ 6165385 w 8114427"/>
              <a:gd name="connsiteY203" fmla="*/ 4209116 h 5376282"/>
              <a:gd name="connsiteX204" fmla="*/ 6161052 w 8114427"/>
              <a:gd name="connsiteY204" fmla="*/ 4174447 h 5376282"/>
              <a:gd name="connsiteX205" fmla="*/ 6182721 w 8114427"/>
              <a:gd name="connsiteY205" fmla="*/ 4165779 h 5376282"/>
              <a:gd name="connsiteX206" fmla="*/ 6139384 w 8114427"/>
              <a:gd name="connsiteY206" fmla="*/ 4126776 h 5376282"/>
              <a:gd name="connsiteX207" fmla="*/ 6100381 w 8114427"/>
              <a:gd name="connsiteY207" fmla="*/ 4113776 h 5376282"/>
              <a:gd name="connsiteX208" fmla="*/ 6018041 w 8114427"/>
              <a:gd name="connsiteY208" fmla="*/ 4035770 h 5376282"/>
              <a:gd name="connsiteX209" fmla="*/ 5840362 w 8114427"/>
              <a:gd name="connsiteY209" fmla="*/ 4014102 h 5376282"/>
              <a:gd name="connsiteX210" fmla="*/ 5788357 w 8114427"/>
              <a:gd name="connsiteY210" fmla="*/ 4027103 h 5376282"/>
              <a:gd name="connsiteX211" fmla="*/ 5736354 w 8114427"/>
              <a:gd name="connsiteY211" fmla="*/ 4035771 h 5376282"/>
              <a:gd name="connsiteX212" fmla="*/ 5745022 w 8114427"/>
              <a:gd name="connsiteY212" fmla="*/ 4079107 h 5376282"/>
              <a:gd name="connsiteX213" fmla="*/ 5801360 w 8114427"/>
              <a:gd name="connsiteY213" fmla="*/ 4157112 h 5376282"/>
              <a:gd name="connsiteX214" fmla="*/ 5801359 w 8114427"/>
              <a:gd name="connsiteY214" fmla="*/ 4339126 h 5376282"/>
              <a:gd name="connsiteX215" fmla="*/ 5675683 w 8114427"/>
              <a:gd name="connsiteY215" fmla="*/ 4365128 h 5376282"/>
              <a:gd name="connsiteX216" fmla="*/ 5558675 w 8114427"/>
              <a:gd name="connsiteY216" fmla="*/ 4352126 h 5376282"/>
              <a:gd name="connsiteX217" fmla="*/ 5467668 w 8114427"/>
              <a:gd name="connsiteY217" fmla="*/ 4330458 h 5376282"/>
              <a:gd name="connsiteX218" fmla="*/ 5406997 w 8114427"/>
              <a:gd name="connsiteY218" fmla="*/ 4352127 h 5376282"/>
              <a:gd name="connsiteX219" fmla="*/ 5359327 w 8114427"/>
              <a:gd name="connsiteY219" fmla="*/ 4399797 h 5376282"/>
              <a:gd name="connsiteX220" fmla="*/ 5298656 w 8114427"/>
              <a:gd name="connsiteY220" fmla="*/ 4443134 h 5376282"/>
              <a:gd name="connsiteX221" fmla="*/ 5272654 w 8114427"/>
              <a:gd name="connsiteY221" fmla="*/ 4486469 h 5376282"/>
              <a:gd name="connsiteX222" fmla="*/ 5198982 w 8114427"/>
              <a:gd name="connsiteY222" fmla="*/ 4521139 h 5376282"/>
              <a:gd name="connsiteX223" fmla="*/ 5203315 w 8114427"/>
              <a:gd name="connsiteY223" fmla="*/ 4577477 h 5376282"/>
              <a:gd name="connsiteX224" fmla="*/ 5185981 w 8114427"/>
              <a:gd name="connsiteY224" fmla="*/ 4616479 h 5376282"/>
              <a:gd name="connsiteX225" fmla="*/ 5190315 w 8114427"/>
              <a:gd name="connsiteY225" fmla="*/ 4677150 h 5376282"/>
              <a:gd name="connsiteX226" fmla="*/ 5216316 w 8114427"/>
              <a:gd name="connsiteY226" fmla="*/ 4737821 h 5376282"/>
              <a:gd name="connsiteX227" fmla="*/ 5164312 w 8114427"/>
              <a:gd name="connsiteY227" fmla="*/ 4733488 h 5376282"/>
              <a:gd name="connsiteX228" fmla="*/ 5138311 w 8114427"/>
              <a:gd name="connsiteY228" fmla="*/ 4776824 h 5376282"/>
              <a:gd name="connsiteX229" fmla="*/ 5073306 w 8114427"/>
              <a:gd name="connsiteY229" fmla="*/ 4824494 h 5376282"/>
              <a:gd name="connsiteX230" fmla="*/ 5073306 w 8114427"/>
              <a:gd name="connsiteY230" fmla="*/ 4941503 h 5376282"/>
              <a:gd name="connsiteX231" fmla="*/ 5042970 w 8114427"/>
              <a:gd name="connsiteY231" fmla="*/ 4971838 h 5376282"/>
              <a:gd name="connsiteX232" fmla="*/ 5016969 w 8114427"/>
              <a:gd name="connsiteY232" fmla="*/ 5231857 h 5376282"/>
              <a:gd name="connsiteX233" fmla="*/ 4973633 w 8114427"/>
              <a:gd name="connsiteY233" fmla="*/ 5366201 h 5376282"/>
              <a:gd name="connsiteX234" fmla="*/ 4947631 w 8114427"/>
              <a:gd name="connsiteY234" fmla="*/ 5309863 h 5376282"/>
              <a:gd name="connsiteX235" fmla="*/ 4886959 w 8114427"/>
              <a:gd name="connsiteY235" fmla="*/ 5318530 h 5376282"/>
              <a:gd name="connsiteX236" fmla="*/ 4808953 w 8114427"/>
              <a:gd name="connsiteY236" fmla="*/ 5288195 h 5376282"/>
              <a:gd name="connsiteX237" fmla="*/ 4813287 w 8114427"/>
              <a:gd name="connsiteY237" fmla="*/ 5223190 h 5376282"/>
              <a:gd name="connsiteX238" fmla="*/ 4765617 w 8114427"/>
              <a:gd name="connsiteY238" fmla="*/ 5205855 h 5376282"/>
              <a:gd name="connsiteX239" fmla="*/ 4665944 w 8114427"/>
              <a:gd name="connsiteY239" fmla="*/ 5249192 h 5376282"/>
              <a:gd name="connsiteX240" fmla="*/ 4657276 w 8114427"/>
              <a:gd name="connsiteY240" fmla="*/ 5197189 h 5376282"/>
              <a:gd name="connsiteX241" fmla="*/ 4700612 w 8114427"/>
              <a:gd name="connsiteY241" fmla="*/ 5136518 h 5376282"/>
              <a:gd name="connsiteX242" fmla="*/ 4665943 w 8114427"/>
              <a:gd name="connsiteY242" fmla="*/ 5062846 h 5376282"/>
              <a:gd name="connsiteX243" fmla="*/ 4587937 w 8114427"/>
              <a:gd name="connsiteY243" fmla="*/ 5015175 h 5376282"/>
              <a:gd name="connsiteX244" fmla="*/ 4488263 w 8114427"/>
              <a:gd name="connsiteY244" fmla="*/ 5006508 h 5376282"/>
              <a:gd name="connsiteX245" fmla="*/ 4457927 w 8114427"/>
              <a:gd name="connsiteY245" fmla="*/ 5015175 h 5376282"/>
              <a:gd name="connsiteX246" fmla="*/ 4462261 w 8114427"/>
              <a:gd name="connsiteY246" fmla="*/ 5067178 h 5376282"/>
              <a:gd name="connsiteX247" fmla="*/ 4388589 w 8114427"/>
              <a:gd name="connsiteY247" fmla="*/ 5114849 h 5376282"/>
              <a:gd name="connsiteX248" fmla="*/ 4462261 w 8114427"/>
              <a:gd name="connsiteY248" fmla="*/ 5266528 h 5376282"/>
              <a:gd name="connsiteX249" fmla="*/ 4405924 w 8114427"/>
              <a:gd name="connsiteY249" fmla="*/ 5266528 h 5376282"/>
              <a:gd name="connsiteX250" fmla="*/ 4384256 w 8114427"/>
              <a:gd name="connsiteY250" fmla="*/ 5262193 h 5376282"/>
              <a:gd name="connsiteX251" fmla="*/ 4349588 w 8114427"/>
              <a:gd name="connsiteY251" fmla="*/ 5262193 h 5376282"/>
              <a:gd name="connsiteX252" fmla="*/ 4340919 w 8114427"/>
              <a:gd name="connsiteY252" fmla="*/ 5270860 h 5376282"/>
              <a:gd name="connsiteX253" fmla="*/ 4210910 w 8114427"/>
              <a:gd name="connsiteY253" fmla="*/ 5097514 h 5376282"/>
              <a:gd name="connsiteX254" fmla="*/ 4059232 w 8114427"/>
              <a:gd name="connsiteY254" fmla="*/ 4915502 h 5376282"/>
              <a:gd name="connsiteX255" fmla="*/ 4033230 w 8114427"/>
              <a:gd name="connsiteY255" fmla="*/ 4919835 h 5376282"/>
              <a:gd name="connsiteX256" fmla="*/ 3985560 w 8114427"/>
              <a:gd name="connsiteY256" fmla="*/ 4798492 h 5376282"/>
              <a:gd name="connsiteX257" fmla="*/ 3881553 w 8114427"/>
              <a:gd name="connsiteY257" fmla="*/ 4690151 h 5376282"/>
              <a:gd name="connsiteX258" fmla="*/ 3838216 w 8114427"/>
              <a:gd name="connsiteY258" fmla="*/ 4586143 h 5376282"/>
              <a:gd name="connsiteX259" fmla="*/ 3755877 w 8114427"/>
              <a:gd name="connsiteY259" fmla="*/ 4490803 h 5376282"/>
              <a:gd name="connsiteX260" fmla="*/ 3569530 w 8114427"/>
              <a:gd name="connsiteY260" fmla="*/ 4334792 h 5376282"/>
              <a:gd name="connsiteX261" fmla="*/ 3465522 w 8114427"/>
              <a:gd name="connsiteY261" fmla="*/ 4243785 h 5376282"/>
              <a:gd name="connsiteX262" fmla="*/ 3391850 w 8114427"/>
              <a:gd name="connsiteY262" fmla="*/ 4161446 h 5376282"/>
              <a:gd name="connsiteX263" fmla="*/ 3365848 w 8114427"/>
              <a:gd name="connsiteY263" fmla="*/ 4096441 h 5376282"/>
              <a:gd name="connsiteX264" fmla="*/ 3296510 w 8114427"/>
              <a:gd name="connsiteY264" fmla="*/ 4035770 h 5376282"/>
              <a:gd name="connsiteX265" fmla="*/ 3279175 w 8114427"/>
              <a:gd name="connsiteY265" fmla="*/ 3966432 h 5376282"/>
              <a:gd name="connsiteX266" fmla="*/ 3248839 w 8114427"/>
              <a:gd name="connsiteY266" fmla="*/ 3936096 h 5376282"/>
              <a:gd name="connsiteX267" fmla="*/ 3240172 w 8114427"/>
              <a:gd name="connsiteY267" fmla="*/ 3905760 h 5376282"/>
              <a:gd name="connsiteX268" fmla="*/ 3114497 w 8114427"/>
              <a:gd name="connsiteY268" fmla="*/ 3797419 h 5376282"/>
              <a:gd name="connsiteX269" fmla="*/ 2980153 w 8114427"/>
              <a:gd name="connsiteY269" fmla="*/ 3758416 h 5376282"/>
              <a:gd name="connsiteX270" fmla="*/ 2923815 w 8114427"/>
              <a:gd name="connsiteY270" fmla="*/ 3697746 h 5376282"/>
              <a:gd name="connsiteX271" fmla="*/ 2867480 w 8114427"/>
              <a:gd name="connsiteY271" fmla="*/ 3650075 h 5376282"/>
              <a:gd name="connsiteX272" fmla="*/ 2806810 w 8114427"/>
              <a:gd name="connsiteY272" fmla="*/ 3637074 h 5376282"/>
              <a:gd name="connsiteX273" fmla="*/ 2798142 w 8114427"/>
              <a:gd name="connsiteY273" fmla="*/ 3524399 h 5376282"/>
              <a:gd name="connsiteX274" fmla="*/ 2798143 w 8114427"/>
              <a:gd name="connsiteY274" fmla="*/ 3463728 h 5376282"/>
              <a:gd name="connsiteX275" fmla="*/ 2884816 w 8114427"/>
              <a:gd name="connsiteY275" fmla="*/ 3351053 h 5376282"/>
              <a:gd name="connsiteX276" fmla="*/ 2880504 w 8114427"/>
              <a:gd name="connsiteY276" fmla="*/ 3250100 h 5376282"/>
              <a:gd name="connsiteX277" fmla="*/ 2810649 w 8114427"/>
              <a:gd name="connsiteY277" fmla="*/ 3120674 h 5376282"/>
              <a:gd name="connsiteX278" fmla="*/ 2719113 w 8114427"/>
              <a:gd name="connsiteY278" fmla="*/ 3110284 h 5376282"/>
              <a:gd name="connsiteX279" fmla="*/ 2659973 w 8114427"/>
              <a:gd name="connsiteY279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00326 w 8114427"/>
              <a:gd name="connsiteY7" fmla="*/ 3682938 h 5376282"/>
              <a:gd name="connsiteX8" fmla="*/ 2674737 w 8114427"/>
              <a:gd name="connsiteY8" fmla="*/ 4783075 h 5376282"/>
              <a:gd name="connsiteX9" fmla="*/ 2419943 w 8114427"/>
              <a:gd name="connsiteY9" fmla="*/ 4933094 h 5376282"/>
              <a:gd name="connsiteX10" fmla="*/ 2329455 w 8114427"/>
              <a:gd name="connsiteY10" fmla="*/ 4642582 h 5376282"/>
              <a:gd name="connsiteX11" fmla="*/ 2053231 w 8114427"/>
              <a:gd name="connsiteY11" fmla="*/ 4342544 h 5376282"/>
              <a:gd name="connsiteX12" fmla="*/ 1888925 w 8114427"/>
              <a:gd name="connsiteY12" fmla="*/ 4209194 h 5376282"/>
              <a:gd name="connsiteX13" fmla="*/ 1779387 w 8114427"/>
              <a:gd name="connsiteY13" fmla="*/ 4059175 h 5376282"/>
              <a:gd name="connsiteX14" fmla="*/ 1703188 w 8114427"/>
              <a:gd name="connsiteY14" fmla="*/ 4056794 h 5376282"/>
              <a:gd name="connsiteX15" fmla="*/ 1646037 w 8114427"/>
              <a:gd name="connsiteY15" fmla="*/ 3937731 h 5376282"/>
              <a:gd name="connsiteX16" fmla="*/ 1524594 w 8114427"/>
              <a:gd name="connsiteY16" fmla="*/ 3906776 h 5376282"/>
              <a:gd name="connsiteX17" fmla="*/ 1450773 w 8114427"/>
              <a:gd name="connsiteY17" fmla="*/ 3161445 h 5376282"/>
              <a:gd name="connsiteX18" fmla="*/ 1300755 w 8114427"/>
              <a:gd name="connsiteY18" fmla="*/ 3020950 h 5376282"/>
              <a:gd name="connsiteX19" fmla="*/ 1222175 w 8114427"/>
              <a:gd name="connsiteY19" fmla="*/ 2947132 h 5376282"/>
              <a:gd name="connsiteX20" fmla="*/ 1286468 w 8114427"/>
              <a:gd name="connsiteY20" fmla="*/ 2849501 h 5376282"/>
              <a:gd name="connsiteX21" fmla="*/ 1117399 w 8114427"/>
              <a:gd name="connsiteY21" fmla="*/ 2882837 h 5376282"/>
              <a:gd name="connsiteX22" fmla="*/ 1048343 w 8114427"/>
              <a:gd name="connsiteY22" fmla="*/ 2916176 h 5376282"/>
              <a:gd name="connsiteX23" fmla="*/ 903086 w 8114427"/>
              <a:gd name="connsiteY23" fmla="*/ 2778063 h 5376282"/>
              <a:gd name="connsiteX24" fmla="*/ 845937 w 8114427"/>
              <a:gd name="connsiteY24" fmla="*/ 2687575 h 5376282"/>
              <a:gd name="connsiteX25" fmla="*/ 714968 w 8114427"/>
              <a:gd name="connsiteY25" fmla="*/ 2630426 h 5376282"/>
              <a:gd name="connsiteX26" fmla="*/ 703062 w 8114427"/>
              <a:gd name="connsiteY26" fmla="*/ 2544701 h 5376282"/>
              <a:gd name="connsiteX27" fmla="*/ 598286 w 8114427"/>
              <a:gd name="connsiteY27" fmla="*/ 2423257 h 5376282"/>
              <a:gd name="connsiteX28" fmla="*/ 476843 w 8114427"/>
              <a:gd name="connsiteY28" fmla="*/ 2287526 h 5376282"/>
              <a:gd name="connsiteX29" fmla="*/ 622100 w 8114427"/>
              <a:gd name="connsiteY29" fmla="*/ 2330388 h 5376282"/>
              <a:gd name="connsiteX30" fmla="*/ 719731 w 8114427"/>
              <a:gd name="connsiteY30" fmla="*/ 2366107 h 5376282"/>
              <a:gd name="connsiteX31" fmla="*/ 829268 w 8114427"/>
              <a:gd name="connsiteY31" fmla="*/ 2330388 h 5376282"/>
              <a:gd name="connsiteX32" fmla="*/ 933092 w 8114427"/>
              <a:gd name="connsiteY32" fmla="*/ 2462308 h 5376282"/>
              <a:gd name="connsiteX33" fmla="*/ 979286 w 8114427"/>
              <a:gd name="connsiteY33" fmla="*/ 2406588 h 5376282"/>
              <a:gd name="connsiteX34" fmla="*/ 895943 w 8114427"/>
              <a:gd name="connsiteY34" fmla="*/ 2383251 h 5376282"/>
              <a:gd name="connsiteX35" fmla="*/ 897848 w 8114427"/>
              <a:gd name="connsiteY35" fmla="*/ 2294669 h 5376282"/>
              <a:gd name="connsiteX36" fmla="*/ 953093 w 8114427"/>
              <a:gd name="connsiteY36" fmla="*/ 2040828 h 5376282"/>
              <a:gd name="connsiteX37" fmla="*/ 882262 w 8114427"/>
              <a:gd name="connsiteY37" fmla="*/ 1952938 h 5376282"/>
              <a:gd name="connsiteX38" fmla="*/ 819649 w 8114427"/>
              <a:gd name="connsiteY38" fmla="*/ 1842296 h 5376282"/>
              <a:gd name="connsiteX39" fmla="*/ 724892 w 8114427"/>
              <a:gd name="connsiteY39" fmla="*/ 1694990 h 5376282"/>
              <a:gd name="connsiteX40" fmla="*/ 582758 w 8114427"/>
              <a:gd name="connsiteY40" fmla="*/ 1570351 h 5376282"/>
              <a:gd name="connsiteX41" fmla="*/ 490044 w 8114427"/>
              <a:gd name="connsiteY41" fmla="*/ 1461969 h 5376282"/>
              <a:gd name="connsiteX42" fmla="*/ 398787 w 8114427"/>
              <a:gd name="connsiteY42" fmla="*/ 1377494 h 5376282"/>
              <a:gd name="connsiteX43" fmla="*/ 373643 w 8114427"/>
              <a:gd name="connsiteY43" fmla="*/ 1258831 h 5376282"/>
              <a:gd name="connsiteX44" fmla="*/ 379402 w 8114427"/>
              <a:gd name="connsiteY44" fmla="*/ 1151904 h 5376282"/>
              <a:gd name="connsiteX45" fmla="*/ 343327 w 8114427"/>
              <a:gd name="connsiteY45" fmla="*/ 1054238 h 5376282"/>
              <a:gd name="connsiteX46" fmla="*/ 302947 w 8114427"/>
              <a:gd name="connsiteY46" fmla="*/ 996082 h 5376282"/>
              <a:gd name="connsiteX47" fmla="*/ 307902 w 8114427"/>
              <a:gd name="connsiteY47" fmla="*/ 860731 h 5376282"/>
              <a:gd name="connsiteX48" fmla="*/ 218162 w 8114427"/>
              <a:gd name="connsiteY48" fmla="*/ 767429 h 5376282"/>
              <a:gd name="connsiteX49" fmla="*/ 238786 w 8114427"/>
              <a:gd name="connsiteY49" fmla="*/ 673694 h 5376282"/>
              <a:gd name="connsiteX50" fmla="*/ 131859 w 8114427"/>
              <a:gd name="connsiteY50" fmla="*/ 414074 h 5376282"/>
              <a:gd name="connsiteX51" fmla="*/ 179454 w 8114427"/>
              <a:gd name="connsiteY51" fmla="*/ 360503 h 5376282"/>
              <a:gd name="connsiteX52" fmla="*/ 91696 w 8114427"/>
              <a:gd name="connsiteY52" fmla="*/ 241499 h 5376282"/>
              <a:gd name="connsiteX53" fmla="*/ 44535 w 8114427"/>
              <a:gd name="connsiteY53" fmla="*/ 106364 h 5376282"/>
              <a:gd name="connsiteX54" fmla="*/ 73903 w 8114427"/>
              <a:gd name="connsiteY54" fmla="*/ 3029 h 5376282"/>
              <a:gd name="connsiteX55" fmla="*/ 914999 w 8114427"/>
              <a:gd name="connsiteY55" fmla="*/ 32694 h 5376282"/>
              <a:gd name="connsiteX56" fmla="*/ 985387 w 8114427"/>
              <a:gd name="connsiteY56" fmla="*/ 86035 h 5376282"/>
              <a:gd name="connsiteX57" fmla="*/ 1040724 w 8114427"/>
              <a:gd name="connsiteY57" fmla="*/ 212028 h 5376282"/>
              <a:gd name="connsiteX58" fmla="*/ 2217091 w 8114427"/>
              <a:gd name="connsiteY58" fmla="*/ 808490 h 5376282"/>
              <a:gd name="connsiteX59" fmla="*/ 2789562 w 8114427"/>
              <a:gd name="connsiteY59" fmla="*/ 907056 h 5376282"/>
              <a:gd name="connsiteX60" fmla="*/ 3280035 w 8114427"/>
              <a:gd name="connsiteY60" fmla="*/ 953195 h 5376282"/>
              <a:gd name="connsiteX61" fmla="*/ 3494599 w 8114427"/>
              <a:gd name="connsiteY61" fmla="*/ 977101 h 5376282"/>
              <a:gd name="connsiteX62" fmla="*/ 3506552 w 8114427"/>
              <a:gd name="connsiteY62" fmla="*/ 977101 h 5376282"/>
              <a:gd name="connsiteX63" fmla="*/ 3518505 w 8114427"/>
              <a:gd name="connsiteY63" fmla="*/ 779877 h 5376282"/>
              <a:gd name="connsiteX64" fmla="*/ 3518505 w 8114427"/>
              <a:gd name="connsiteY64" fmla="*/ 773901 h 5376282"/>
              <a:gd name="connsiteX65" fmla="*/ 3655964 w 8114427"/>
              <a:gd name="connsiteY65" fmla="*/ 773901 h 5376282"/>
              <a:gd name="connsiteX66" fmla="*/ 4205799 w 8114427"/>
              <a:gd name="connsiteY66" fmla="*/ 821713 h 5376282"/>
              <a:gd name="connsiteX67" fmla="*/ 4241658 w 8114427"/>
              <a:gd name="connsiteY67" fmla="*/ 821713 h 5376282"/>
              <a:gd name="connsiteX68" fmla="*/ 4271540 w 8114427"/>
              <a:gd name="connsiteY68" fmla="*/ 851595 h 5376282"/>
              <a:gd name="connsiteX69" fmla="*/ 4295446 w 8114427"/>
              <a:gd name="connsiteY69" fmla="*/ 905383 h 5376282"/>
              <a:gd name="connsiteX70" fmla="*/ 4301423 w 8114427"/>
              <a:gd name="connsiteY70" fmla="*/ 953195 h 5376282"/>
              <a:gd name="connsiteX71" fmla="*/ 4343258 w 8114427"/>
              <a:gd name="connsiteY71" fmla="*/ 1001007 h 5376282"/>
              <a:gd name="connsiteX72" fmla="*/ 4408999 w 8114427"/>
              <a:gd name="connsiteY72" fmla="*/ 1012960 h 5376282"/>
              <a:gd name="connsiteX73" fmla="*/ 4462787 w 8114427"/>
              <a:gd name="connsiteY73" fmla="*/ 1060772 h 5376282"/>
              <a:gd name="connsiteX74" fmla="*/ 4504623 w 8114427"/>
              <a:gd name="connsiteY74" fmla="*/ 1114560 h 5376282"/>
              <a:gd name="connsiteX75" fmla="*/ 4558411 w 8114427"/>
              <a:gd name="connsiteY75" fmla="*/ 1168348 h 5376282"/>
              <a:gd name="connsiteX76" fmla="*/ 4576340 w 8114427"/>
              <a:gd name="connsiteY76" fmla="*/ 1198230 h 5376282"/>
              <a:gd name="connsiteX77" fmla="*/ 4630129 w 8114427"/>
              <a:gd name="connsiteY77" fmla="*/ 1246042 h 5376282"/>
              <a:gd name="connsiteX78" fmla="*/ 4683917 w 8114427"/>
              <a:gd name="connsiteY78" fmla="*/ 1293854 h 5376282"/>
              <a:gd name="connsiteX79" fmla="*/ 4689893 w 8114427"/>
              <a:gd name="connsiteY79" fmla="*/ 1293854 h 5376282"/>
              <a:gd name="connsiteX80" fmla="*/ 4749658 w 8114427"/>
              <a:gd name="connsiteY80" fmla="*/ 1311783 h 5376282"/>
              <a:gd name="connsiteX81" fmla="*/ 4791493 w 8114427"/>
              <a:gd name="connsiteY81" fmla="*/ 1365572 h 5376282"/>
              <a:gd name="connsiteX82" fmla="*/ 4797470 w 8114427"/>
              <a:gd name="connsiteY82" fmla="*/ 1377524 h 5376282"/>
              <a:gd name="connsiteX83" fmla="*/ 4821376 w 8114427"/>
              <a:gd name="connsiteY83" fmla="*/ 1401430 h 5376282"/>
              <a:gd name="connsiteX84" fmla="*/ 4845281 w 8114427"/>
              <a:gd name="connsiteY84" fmla="*/ 1443266 h 5376282"/>
              <a:gd name="connsiteX85" fmla="*/ 4851258 w 8114427"/>
              <a:gd name="connsiteY85" fmla="*/ 1491077 h 5376282"/>
              <a:gd name="connsiteX86" fmla="*/ 4863211 w 8114427"/>
              <a:gd name="connsiteY86" fmla="*/ 1514983 h 5376282"/>
              <a:gd name="connsiteX87" fmla="*/ 4887117 w 8114427"/>
              <a:gd name="connsiteY87" fmla="*/ 1544866 h 5376282"/>
              <a:gd name="connsiteX88" fmla="*/ 4911023 w 8114427"/>
              <a:gd name="connsiteY88" fmla="*/ 1580724 h 5376282"/>
              <a:gd name="connsiteX89" fmla="*/ 4922976 w 8114427"/>
              <a:gd name="connsiteY89" fmla="*/ 1610607 h 5376282"/>
              <a:gd name="connsiteX90" fmla="*/ 4899070 w 8114427"/>
              <a:gd name="connsiteY90" fmla="*/ 1664395 h 5376282"/>
              <a:gd name="connsiteX91" fmla="*/ 4922976 w 8114427"/>
              <a:gd name="connsiteY91" fmla="*/ 1712207 h 5376282"/>
              <a:gd name="connsiteX92" fmla="*/ 4934929 w 8114427"/>
              <a:gd name="connsiteY92" fmla="*/ 1742089 h 5376282"/>
              <a:gd name="connsiteX93" fmla="*/ 4952858 w 8114427"/>
              <a:gd name="connsiteY93" fmla="*/ 1783924 h 5376282"/>
              <a:gd name="connsiteX94" fmla="*/ 4964811 w 8114427"/>
              <a:gd name="connsiteY94" fmla="*/ 1801854 h 5376282"/>
              <a:gd name="connsiteX95" fmla="*/ 4964811 w 8114427"/>
              <a:gd name="connsiteY95" fmla="*/ 1831736 h 5376282"/>
              <a:gd name="connsiteX96" fmla="*/ 5012623 w 8114427"/>
              <a:gd name="connsiteY96" fmla="*/ 1891501 h 5376282"/>
              <a:gd name="connsiteX97" fmla="*/ 5042505 w 8114427"/>
              <a:gd name="connsiteY97" fmla="*/ 1909430 h 5376282"/>
              <a:gd name="connsiteX98" fmla="*/ 5048481 w 8114427"/>
              <a:gd name="connsiteY98" fmla="*/ 1903454 h 5376282"/>
              <a:gd name="connsiteX99" fmla="*/ 5090317 w 8114427"/>
              <a:gd name="connsiteY99" fmla="*/ 1921383 h 5376282"/>
              <a:gd name="connsiteX100" fmla="*/ 5144105 w 8114427"/>
              <a:gd name="connsiteY100" fmla="*/ 1969195 h 5376282"/>
              <a:gd name="connsiteX101" fmla="*/ 5185940 w 8114427"/>
              <a:gd name="connsiteY101" fmla="*/ 2005054 h 5376282"/>
              <a:gd name="connsiteX102" fmla="*/ 5221799 w 8114427"/>
              <a:gd name="connsiteY102" fmla="*/ 2017007 h 5376282"/>
              <a:gd name="connsiteX103" fmla="*/ 5275587 w 8114427"/>
              <a:gd name="connsiteY103" fmla="*/ 2028960 h 5376282"/>
              <a:gd name="connsiteX104" fmla="*/ 5275587 w 8114427"/>
              <a:gd name="connsiteY104" fmla="*/ 2052866 h 5376282"/>
              <a:gd name="connsiteX105" fmla="*/ 5323399 w 8114427"/>
              <a:gd name="connsiteY105" fmla="*/ 2082748 h 5376282"/>
              <a:gd name="connsiteX106" fmla="*/ 5359258 w 8114427"/>
              <a:gd name="connsiteY106" fmla="*/ 2088724 h 5376282"/>
              <a:gd name="connsiteX107" fmla="*/ 5401093 w 8114427"/>
              <a:gd name="connsiteY107" fmla="*/ 2124583 h 5376282"/>
              <a:gd name="connsiteX108" fmla="*/ 5430976 w 8114427"/>
              <a:gd name="connsiteY108" fmla="*/ 2142513 h 5376282"/>
              <a:gd name="connsiteX109" fmla="*/ 5442929 w 8114427"/>
              <a:gd name="connsiteY109" fmla="*/ 2148489 h 5376282"/>
              <a:gd name="connsiteX110" fmla="*/ 5466834 w 8114427"/>
              <a:gd name="connsiteY110" fmla="*/ 2154466 h 5376282"/>
              <a:gd name="connsiteX111" fmla="*/ 5526599 w 8114427"/>
              <a:gd name="connsiteY111" fmla="*/ 2178372 h 5376282"/>
              <a:gd name="connsiteX112" fmla="*/ 5550505 w 8114427"/>
              <a:gd name="connsiteY112" fmla="*/ 2154466 h 5376282"/>
              <a:gd name="connsiteX113" fmla="*/ 5574411 w 8114427"/>
              <a:gd name="connsiteY113" fmla="*/ 2130560 h 5376282"/>
              <a:gd name="connsiteX114" fmla="*/ 5604293 w 8114427"/>
              <a:gd name="connsiteY114" fmla="*/ 2088724 h 5376282"/>
              <a:gd name="connsiteX115" fmla="*/ 5646129 w 8114427"/>
              <a:gd name="connsiteY115" fmla="*/ 2064819 h 5376282"/>
              <a:gd name="connsiteX116" fmla="*/ 5634176 w 8114427"/>
              <a:gd name="connsiteY116" fmla="*/ 2046889 h 5376282"/>
              <a:gd name="connsiteX117" fmla="*/ 5634176 w 8114427"/>
              <a:gd name="connsiteY117" fmla="*/ 2011030 h 5376282"/>
              <a:gd name="connsiteX118" fmla="*/ 5670034 w 8114427"/>
              <a:gd name="connsiteY118" fmla="*/ 1975172 h 5376282"/>
              <a:gd name="connsiteX119" fmla="*/ 5670034 w 8114427"/>
              <a:gd name="connsiteY119" fmla="*/ 1957242 h 5376282"/>
              <a:gd name="connsiteX120" fmla="*/ 5735776 w 8114427"/>
              <a:gd name="connsiteY120" fmla="*/ 1819783 h 5376282"/>
              <a:gd name="connsiteX121" fmla="*/ 5753705 w 8114427"/>
              <a:gd name="connsiteY121" fmla="*/ 1813807 h 5376282"/>
              <a:gd name="connsiteX122" fmla="*/ 5843352 w 8114427"/>
              <a:gd name="connsiteY122" fmla="*/ 1795877 h 5376282"/>
              <a:gd name="connsiteX123" fmla="*/ 5855305 w 8114427"/>
              <a:gd name="connsiteY123" fmla="*/ 1795877 h 5376282"/>
              <a:gd name="connsiteX124" fmla="*/ 5879210 w 8114427"/>
              <a:gd name="connsiteY124" fmla="*/ 1765996 h 5376282"/>
              <a:gd name="connsiteX125" fmla="*/ 6070456 w 8114427"/>
              <a:gd name="connsiteY125" fmla="*/ 1789901 h 5376282"/>
              <a:gd name="connsiteX126" fmla="*/ 6219869 w 8114427"/>
              <a:gd name="connsiteY126" fmla="*/ 1807830 h 5376282"/>
              <a:gd name="connsiteX127" fmla="*/ 6291586 w 8114427"/>
              <a:gd name="connsiteY127" fmla="*/ 1849666 h 5376282"/>
              <a:gd name="connsiteX128" fmla="*/ 6327444 w 8114427"/>
              <a:gd name="connsiteY128" fmla="*/ 1897477 h 5376282"/>
              <a:gd name="connsiteX129" fmla="*/ 6333421 w 8114427"/>
              <a:gd name="connsiteY129" fmla="*/ 1939313 h 5376282"/>
              <a:gd name="connsiteX130" fmla="*/ 6423067 w 8114427"/>
              <a:gd name="connsiteY130" fmla="*/ 1951266 h 5376282"/>
              <a:gd name="connsiteX131" fmla="*/ 6452950 w 8114427"/>
              <a:gd name="connsiteY131" fmla="*/ 2017007 h 5376282"/>
              <a:gd name="connsiteX132" fmla="*/ 6512713 w 8114427"/>
              <a:gd name="connsiteY132" fmla="*/ 2046889 h 5376282"/>
              <a:gd name="connsiteX133" fmla="*/ 6584431 w 8114427"/>
              <a:gd name="connsiteY133" fmla="*/ 2118606 h 5376282"/>
              <a:gd name="connsiteX134" fmla="*/ 6620289 w 8114427"/>
              <a:gd name="connsiteY134" fmla="*/ 2256065 h 5376282"/>
              <a:gd name="connsiteX135" fmla="*/ 6703960 w 8114427"/>
              <a:gd name="connsiteY135" fmla="*/ 2381572 h 5376282"/>
              <a:gd name="connsiteX136" fmla="*/ 6745795 w 8114427"/>
              <a:gd name="connsiteY136" fmla="*/ 2501101 h 5376282"/>
              <a:gd name="connsiteX137" fmla="*/ 6829465 w 8114427"/>
              <a:gd name="connsiteY137" fmla="*/ 2560866 h 5376282"/>
              <a:gd name="connsiteX138" fmla="*/ 6889229 w 8114427"/>
              <a:gd name="connsiteY138" fmla="*/ 2650512 h 5376282"/>
              <a:gd name="connsiteX139" fmla="*/ 6948993 w 8114427"/>
              <a:gd name="connsiteY139" fmla="*/ 2758089 h 5376282"/>
              <a:gd name="connsiteX140" fmla="*/ 6996805 w 8114427"/>
              <a:gd name="connsiteY140" fmla="*/ 2805900 h 5376282"/>
              <a:gd name="connsiteX141" fmla="*/ 7068521 w 8114427"/>
              <a:gd name="connsiteY141" fmla="*/ 2829806 h 5376282"/>
              <a:gd name="connsiteX142" fmla="*/ 7080473 w 8114427"/>
              <a:gd name="connsiteY142" fmla="*/ 2907501 h 5376282"/>
              <a:gd name="connsiteX143" fmla="*/ 7086450 w 8114427"/>
              <a:gd name="connsiteY143" fmla="*/ 2979218 h 5376282"/>
              <a:gd name="connsiteX144" fmla="*/ 7104378 w 8114427"/>
              <a:gd name="connsiteY144" fmla="*/ 3080819 h 5376282"/>
              <a:gd name="connsiteX145" fmla="*/ 7146214 w 8114427"/>
              <a:gd name="connsiteY145" fmla="*/ 3182419 h 5376282"/>
              <a:gd name="connsiteX146" fmla="*/ 7176095 w 8114427"/>
              <a:gd name="connsiteY146" fmla="*/ 3194372 h 5376282"/>
              <a:gd name="connsiteX147" fmla="*/ 7200002 w 8114427"/>
              <a:gd name="connsiteY147" fmla="*/ 3260112 h 5376282"/>
              <a:gd name="connsiteX148" fmla="*/ 7277694 w 8114427"/>
              <a:gd name="connsiteY148" fmla="*/ 3361711 h 5376282"/>
              <a:gd name="connsiteX149" fmla="*/ 7385271 w 8114427"/>
              <a:gd name="connsiteY149" fmla="*/ 3391593 h 5376282"/>
              <a:gd name="connsiteX150" fmla="*/ 7451012 w 8114427"/>
              <a:gd name="connsiteY150" fmla="*/ 3445381 h 5376282"/>
              <a:gd name="connsiteX151" fmla="*/ 7558588 w 8114427"/>
              <a:gd name="connsiteY151" fmla="*/ 3451357 h 5376282"/>
              <a:gd name="connsiteX152" fmla="*/ 7630305 w 8114427"/>
              <a:gd name="connsiteY152" fmla="*/ 3517097 h 5376282"/>
              <a:gd name="connsiteX153" fmla="*/ 7702023 w 8114427"/>
              <a:gd name="connsiteY153" fmla="*/ 3546980 h 5376282"/>
              <a:gd name="connsiteX154" fmla="*/ 7857410 w 8114427"/>
              <a:gd name="connsiteY154" fmla="*/ 3535026 h 5376282"/>
              <a:gd name="connsiteX155" fmla="*/ 7970962 w 8114427"/>
              <a:gd name="connsiteY155" fmla="*/ 3588814 h 5376282"/>
              <a:gd name="connsiteX156" fmla="*/ 8012796 w 8114427"/>
              <a:gd name="connsiteY156" fmla="*/ 3612720 h 5376282"/>
              <a:gd name="connsiteX157" fmla="*/ 8090490 w 8114427"/>
              <a:gd name="connsiteY157" fmla="*/ 3564909 h 5376282"/>
              <a:gd name="connsiteX158" fmla="*/ 8108418 w 8114427"/>
              <a:gd name="connsiteY158" fmla="*/ 3558932 h 5376282"/>
              <a:gd name="connsiteX159" fmla="*/ 8114394 w 8114427"/>
              <a:gd name="connsiteY159" fmla="*/ 3720296 h 5376282"/>
              <a:gd name="connsiteX160" fmla="*/ 8030724 w 8114427"/>
              <a:gd name="connsiteY160" fmla="*/ 3893614 h 5376282"/>
              <a:gd name="connsiteX161" fmla="*/ 7970960 w 8114427"/>
              <a:gd name="connsiteY161" fmla="*/ 4054978 h 5376282"/>
              <a:gd name="connsiteX162" fmla="*/ 7929124 w 8114427"/>
              <a:gd name="connsiteY162" fmla="*/ 4365754 h 5376282"/>
              <a:gd name="connsiteX163" fmla="*/ 7911195 w 8114427"/>
              <a:gd name="connsiteY163" fmla="*/ 4568954 h 5376282"/>
              <a:gd name="connsiteX164" fmla="*/ 7917171 w 8114427"/>
              <a:gd name="connsiteY164" fmla="*/ 4736295 h 5376282"/>
              <a:gd name="connsiteX165" fmla="*/ 7917171 w 8114427"/>
              <a:gd name="connsiteY165" fmla="*/ 4867777 h 5376282"/>
              <a:gd name="connsiteX166" fmla="*/ 7929124 w 8114427"/>
              <a:gd name="connsiteY166" fmla="*/ 5029141 h 5376282"/>
              <a:gd name="connsiteX167" fmla="*/ 7893266 w 8114427"/>
              <a:gd name="connsiteY167" fmla="*/ 5166599 h 5376282"/>
              <a:gd name="connsiteX168" fmla="*/ 7905219 w 8114427"/>
              <a:gd name="connsiteY168" fmla="*/ 5280152 h 5376282"/>
              <a:gd name="connsiteX169" fmla="*/ 7935101 w 8114427"/>
              <a:gd name="connsiteY169" fmla="*/ 5369799 h 5376282"/>
              <a:gd name="connsiteX170" fmla="*/ 7911195 w 8114427"/>
              <a:gd name="connsiteY170" fmla="*/ 5369798 h 5376282"/>
              <a:gd name="connsiteX171" fmla="*/ 7815571 w 8114427"/>
              <a:gd name="connsiteY171" fmla="*/ 5327962 h 5376282"/>
              <a:gd name="connsiteX172" fmla="*/ 7725924 w 8114427"/>
              <a:gd name="connsiteY172" fmla="*/ 5286127 h 5376282"/>
              <a:gd name="connsiteX173" fmla="*/ 7678113 w 8114427"/>
              <a:gd name="connsiteY173" fmla="*/ 5292104 h 5376282"/>
              <a:gd name="connsiteX174" fmla="*/ 7546631 w 8114427"/>
              <a:gd name="connsiteY174" fmla="*/ 5298081 h 5376282"/>
              <a:gd name="connsiteX175" fmla="*/ 7474913 w 8114427"/>
              <a:gd name="connsiteY175" fmla="*/ 5310034 h 5376282"/>
              <a:gd name="connsiteX176" fmla="*/ 7445031 w 8114427"/>
              <a:gd name="connsiteY176" fmla="*/ 5339916 h 5376282"/>
              <a:gd name="connsiteX177" fmla="*/ 7259760 w 8114427"/>
              <a:gd name="connsiteY177" fmla="*/ 5298080 h 5376282"/>
              <a:gd name="connsiteX178" fmla="*/ 7214129 w 8114427"/>
              <a:gd name="connsiteY178" fmla="*/ 5192855 h 5376282"/>
              <a:gd name="connsiteX179" fmla="*/ 7179460 w 8114427"/>
              <a:gd name="connsiteY179" fmla="*/ 5214524 h 5376282"/>
              <a:gd name="connsiteX180" fmla="*/ 7144791 w 8114427"/>
              <a:gd name="connsiteY180" fmla="*/ 5179854 h 5376282"/>
              <a:gd name="connsiteX181" fmla="*/ 7127456 w 8114427"/>
              <a:gd name="connsiteY181" fmla="*/ 5218856 h 5376282"/>
              <a:gd name="connsiteX182" fmla="*/ 6915107 w 8114427"/>
              <a:gd name="connsiteY182" fmla="*/ 5145184 h 5376282"/>
              <a:gd name="connsiteX183" fmla="*/ 6893439 w 8114427"/>
              <a:gd name="connsiteY183" fmla="*/ 5097514 h 5376282"/>
              <a:gd name="connsiteX184" fmla="*/ 6941109 w 8114427"/>
              <a:gd name="connsiteY184" fmla="*/ 5054178 h 5376282"/>
              <a:gd name="connsiteX185" fmla="*/ 6906440 w 8114427"/>
              <a:gd name="connsiteY185" fmla="*/ 4976172 h 5376282"/>
              <a:gd name="connsiteX186" fmla="*/ 6863104 w 8114427"/>
              <a:gd name="connsiteY186" fmla="*/ 4980506 h 5376282"/>
              <a:gd name="connsiteX187" fmla="*/ 6880438 w 8114427"/>
              <a:gd name="connsiteY187" fmla="*/ 4928502 h 5376282"/>
              <a:gd name="connsiteX188" fmla="*/ 6780764 w 8114427"/>
              <a:gd name="connsiteY188" fmla="*/ 4928502 h 5376282"/>
              <a:gd name="connsiteX189" fmla="*/ 6750429 w 8114427"/>
              <a:gd name="connsiteY189" fmla="*/ 4958837 h 5376282"/>
              <a:gd name="connsiteX190" fmla="*/ 6715759 w 8114427"/>
              <a:gd name="connsiteY190" fmla="*/ 4950170 h 5376282"/>
              <a:gd name="connsiteX191" fmla="*/ 6702758 w 8114427"/>
              <a:gd name="connsiteY191" fmla="*/ 4915501 h 5376282"/>
              <a:gd name="connsiteX192" fmla="*/ 6698424 w 8114427"/>
              <a:gd name="connsiteY192" fmla="*/ 4824495 h 5376282"/>
              <a:gd name="connsiteX193" fmla="*/ 6681090 w 8114427"/>
              <a:gd name="connsiteY193" fmla="*/ 4729155 h 5376282"/>
              <a:gd name="connsiteX194" fmla="*/ 6685423 w 8114427"/>
              <a:gd name="connsiteY194" fmla="*/ 4659816 h 5376282"/>
              <a:gd name="connsiteX195" fmla="*/ 6620418 w 8114427"/>
              <a:gd name="connsiteY195" fmla="*/ 4573142 h 5376282"/>
              <a:gd name="connsiteX196" fmla="*/ 6624753 w 8114427"/>
              <a:gd name="connsiteY196" fmla="*/ 4425798 h 5376282"/>
              <a:gd name="connsiteX197" fmla="*/ 6529412 w 8114427"/>
              <a:gd name="connsiteY197" fmla="*/ 4304457 h 5376282"/>
              <a:gd name="connsiteX198" fmla="*/ 6494743 w 8114427"/>
              <a:gd name="connsiteY198" fmla="*/ 4261120 h 5376282"/>
              <a:gd name="connsiteX199" fmla="*/ 6438406 w 8114427"/>
              <a:gd name="connsiteY199" fmla="*/ 4274121 h 5376282"/>
              <a:gd name="connsiteX200" fmla="*/ 6395069 w 8114427"/>
              <a:gd name="connsiteY200" fmla="*/ 4252453 h 5376282"/>
              <a:gd name="connsiteX201" fmla="*/ 6356067 w 8114427"/>
              <a:gd name="connsiteY201" fmla="*/ 4174447 h 5376282"/>
              <a:gd name="connsiteX202" fmla="*/ 6299729 w 8114427"/>
              <a:gd name="connsiteY202" fmla="*/ 4183114 h 5376282"/>
              <a:gd name="connsiteX203" fmla="*/ 6243391 w 8114427"/>
              <a:gd name="connsiteY203" fmla="*/ 4204783 h 5376282"/>
              <a:gd name="connsiteX204" fmla="*/ 6165385 w 8114427"/>
              <a:gd name="connsiteY204" fmla="*/ 4209116 h 5376282"/>
              <a:gd name="connsiteX205" fmla="*/ 6161052 w 8114427"/>
              <a:gd name="connsiteY205" fmla="*/ 4174447 h 5376282"/>
              <a:gd name="connsiteX206" fmla="*/ 6182721 w 8114427"/>
              <a:gd name="connsiteY206" fmla="*/ 4165779 h 5376282"/>
              <a:gd name="connsiteX207" fmla="*/ 6139384 w 8114427"/>
              <a:gd name="connsiteY207" fmla="*/ 4126776 h 5376282"/>
              <a:gd name="connsiteX208" fmla="*/ 6100381 w 8114427"/>
              <a:gd name="connsiteY208" fmla="*/ 4113776 h 5376282"/>
              <a:gd name="connsiteX209" fmla="*/ 6018041 w 8114427"/>
              <a:gd name="connsiteY209" fmla="*/ 4035770 h 5376282"/>
              <a:gd name="connsiteX210" fmla="*/ 5840362 w 8114427"/>
              <a:gd name="connsiteY210" fmla="*/ 4014102 h 5376282"/>
              <a:gd name="connsiteX211" fmla="*/ 5788357 w 8114427"/>
              <a:gd name="connsiteY211" fmla="*/ 4027103 h 5376282"/>
              <a:gd name="connsiteX212" fmla="*/ 5736354 w 8114427"/>
              <a:gd name="connsiteY212" fmla="*/ 4035771 h 5376282"/>
              <a:gd name="connsiteX213" fmla="*/ 5745022 w 8114427"/>
              <a:gd name="connsiteY213" fmla="*/ 4079107 h 5376282"/>
              <a:gd name="connsiteX214" fmla="*/ 5801360 w 8114427"/>
              <a:gd name="connsiteY214" fmla="*/ 4157112 h 5376282"/>
              <a:gd name="connsiteX215" fmla="*/ 5801359 w 8114427"/>
              <a:gd name="connsiteY215" fmla="*/ 4339126 h 5376282"/>
              <a:gd name="connsiteX216" fmla="*/ 5675683 w 8114427"/>
              <a:gd name="connsiteY216" fmla="*/ 4365128 h 5376282"/>
              <a:gd name="connsiteX217" fmla="*/ 5558675 w 8114427"/>
              <a:gd name="connsiteY217" fmla="*/ 4352126 h 5376282"/>
              <a:gd name="connsiteX218" fmla="*/ 5467668 w 8114427"/>
              <a:gd name="connsiteY218" fmla="*/ 4330458 h 5376282"/>
              <a:gd name="connsiteX219" fmla="*/ 5406997 w 8114427"/>
              <a:gd name="connsiteY219" fmla="*/ 4352127 h 5376282"/>
              <a:gd name="connsiteX220" fmla="*/ 5359327 w 8114427"/>
              <a:gd name="connsiteY220" fmla="*/ 4399797 h 5376282"/>
              <a:gd name="connsiteX221" fmla="*/ 5298656 w 8114427"/>
              <a:gd name="connsiteY221" fmla="*/ 4443134 h 5376282"/>
              <a:gd name="connsiteX222" fmla="*/ 5272654 w 8114427"/>
              <a:gd name="connsiteY222" fmla="*/ 4486469 h 5376282"/>
              <a:gd name="connsiteX223" fmla="*/ 5198982 w 8114427"/>
              <a:gd name="connsiteY223" fmla="*/ 4521139 h 5376282"/>
              <a:gd name="connsiteX224" fmla="*/ 5203315 w 8114427"/>
              <a:gd name="connsiteY224" fmla="*/ 4577477 h 5376282"/>
              <a:gd name="connsiteX225" fmla="*/ 5185981 w 8114427"/>
              <a:gd name="connsiteY225" fmla="*/ 4616479 h 5376282"/>
              <a:gd name="connsiteX226" fmla="*/ 5190315 w 8114427"/>
              <a:gd name="connsiteY226" fmla="*/ 4677150 h 5376282"/>
              <a:gd name="connsiteX227" fmla="*/ 5216316 w 8114427"/>
              <a:gd name="connsiteY227" fmla="*/ 4737821 h 5376282"/>
              <a:gd name="connsiteX228" fmla="*/ 5164312 w 8114427"/>
              <a:gd name="connsiteY228" fmla="*/ 4733488 h 5376282"/>
              <a:gd name="connsiteX229" fmla="*/ 5138311 w 8114427"/>
              <a:gd name="connsiteY229" fmla="*/ 4776824 h 5376282"/>
              <a:gd name="connsiteX230" fmla="*/ 5073306 w 8114427"/>
              <a:gd name="connsiteY230" fmla="*/ 4824494 h 5376282"/>
              <a:gd name="connsiteX231" fmla="*/ 5073306 w 8114427"/>
              <a:gd name="connsiteY231" fmla="*/ 4941503 h 5376282"/>
              <a:gd name="connsiteX232" fmla="*/ 5042970 w 8114427"/>
              <a:gd name="connsiteY232" fmla="*/ 4971838 h 5376282"/>
              <a:gd name="connsiteX233" fmla="*/ 5016969 w 8114427"/>
              <a:gd name="connsiteY233" fmla="*/ 5231857 h 5376282"/>
              <a:gd name="connsiteX234" fmla="*/ 4973633 w 8114427"/>
              <a:gd name="connsiteY234" fmla="*/ 5366201 h 5376282"/>
              <a:gd name="connsiteX235" fmla="*/ 4947631 w 8114427"/>
              <a:gd name="connsiteY235" fmla="*/ 5309863 h 5376282"/>
              <a:gd name="connsiteX236" fmla="*/ 4886959 w 8114427"/>
              <a:gd name="connsiteY236" fmla="*/ 5318530 h 5376282"/>
              <a:gd name="connsiteX237" fmla="*/ 4808953 w 8114427"/>
              <a:gd name="connsiteY237" fmla="*/ 5288195 h 5376282"/>
              <a:gd name="connsiteX238" fmla="*/ 4813287 w 8114427"/>
              <a:gd name="connsiteY238" fmla="*/ 5223190 h 5376282"/>
              <a:gd name="connsiteX239" fmla="*/ 4765617 w 8114427"/>
              <a:gd name="connsiteY239" fmla="*/ 5205855 h 5376282"/>
              <a:gd name="connsiteX240" fmla="*/ 4665944 w 8114427"/>
              <a:gd name="connsiteY240" fmla="*/ 5249192 h 5376282"/>
              <a:gd name="connsiteX241" fmla="*/ 4657276 w 8114427"/>
              <a:gd name="connsiteY241" fmla="*/ 5197189 h 5376282"/>
              <a:gd name="connsiteX242" fmla="*/ 4700612 w 8114427"/>
              <a:gd name="connsiteY242" fmla="*/ 5136518 h 5376282"/>
              <a:gd name="connsiteX243" fmla="*/ 4665943 w 8114427"/>
              <a:gd name="connsiteY243" fmla="*/ 5062846 h 5376282"/>
              <a:gd name="connsiteX244" fmla="*/ 4587937 w 8114427"/>
              <a:gd name="connsiteY244" fmla="*/ 5015175 h 5376282"/>
              <a:gd name="connsiteX245" fmla="*/ 4488263 w 8114427"/>
              <a:gd name="connsiteY245" fmla="*/ 5006508 h 5376282"/>
              <a:gd name="connsiteX246" fmla="*/ 4457927 w 8114427"/>
              <a:gd name="connsiteY246" fmla="*/ 5015175 h 5376282"/>
              <a:gd name="connsiteX247" fmla="*/ 4462261 w 8114427"/>
              <a:gd name="connsiteY247" fmla="*/ 5067178 h 5376282"/>
              <a:gd name="connsiteX248" fmla="*/ 4388589 w 8114427"/>
              <a:gd name="connsiteY248" fmla="*/ 5114849 h 5376282"/>
              <a:gd name="connsiteX249" fmla="*/ 4462261 w 8114427"/>
              <a:gd name="connsiteY249" fmla="*/ 5266528 h 5376282"/>
              <a:gd name="connsiteX250" fmla="*/ 4405924 w 8114427"/>
              <a:gd name="connsiteY250" fmla="*/ 5266528 h 5376282"/>
              <a:gd name="connsiteX251" fmla="*/ 4384256 w 8114427"/>
              <a:gd name="connsiteY251" fmla="*/ 5262193 h 5376282"/>
              <a:gd name="connsiteX252" fmla="*/ 4349588 w 8114427"/>
              <a:gd name="connsiteY252" fmla="*/ 5262193 h 5376282"/>
              <a:gd name="connsiteX253" fmla="*/ 4340919 w 8114427"/>
              <a:gd name="connsiteY253" fmla="*/ 5270860 h 5376282"/>
              <a:gd name="connsiteX254" fmla="*/ 4210910 w 8114427"/>
              <a:gd name="connsiteY254" fmla="*/ 5097514 h 5376282"/>
              <a:gd name="connsiteX255" fmla="*/ 4059232 w 8114427"/>
              <a:gd name="connsiteY255" fmla="*/ 4915502 h 5376282"/>
              <a:gd name="connsiteX256" fmla="*/ 4033230 w 8114427"/>
              <a:gd name="connsiteY256" fmla="*/ 4919835 h 5376282"/>
              <a:gd name="connsiteX257" fmla="*/ 3985560 w 8114427"/>
              <a:gd name="connsiteY257" fmla="*/ 4798492 h 5376282"/>
              <a:gd name="connsiteX258" fmla="*/ 3881553 w 8114427"/>
              <a:gd name="connsiteY258" fmla="*/ 4690151 h 5376282"/>
              <a:gd name="connsiteX259" fmla="*/ 3838216 w 8114427"/>
              <a:gd name="connsiteY259" fmla="*/ 4586143 h 5376282"/>
              <a:gd name="connsiteX260" fmla="*/ 3755877 w 8114427"/>
              <a:gd name="connsiteY260" fmla="*/ 4490803 h 5376282"/>
              <a:gd name="connsiteX261" fmla="*/ 3569530 w 8114427"/>
              <a:gd name="connsiteY261" fmla="*/ 4334792 h 5376282"/>
              <a:gd name="connsiteX262" fmla="*/ 3465522 w 8114427"/>
              <a:gd name="connsiteY262" fmla="*/ 4243785 h 5376282"/>
              <a:gd name="connsiteX263" fmla="*/ 3391850 w 8114427"/>
              <a:gd name="connsiteY263" fmla="*/ 4161446 h 5376282"/>
              <a:gd name="connsiteX264" fmla="*/ 3365848 w 8114427"/>
              <a:gd name="connsiteY264" fmla="*/ 4096441 h 5376282"/>
              <a:gd name="connsiteX265" fmla="*/ 3296510 w 8114427"/>
              <a:gd name="connsiteY265" fmla="*/ 4035770 h 5376282"/>
              <a:gd name="connsiteX266" fmla="*/ 3279175 w 8114427"/>
              <a:gd name="connsiteY266" fmla="*/ 3966432 h 5376282"/>
              <a:gd name="connsiteX267" fmla="*/ 3248839 w 8114427"/>
              <a:gd name="connsiteY267" fmla="*/ 3936096 h 5376282"/>
              <a:gd name="connsiteX268" fmla="*/ 3240172 w 8114427"/>
              <a:gd name="connsiteY268" fmla="*/ 3905760 h 5376282"/>
              <a:gd name="connsiteX269" fmla="*/ 3114497 w 8114427"/>
              <a:gd name="connsiteY269" fmla="*/ 3797419 h 5376282"/>
              <a:gd name="connsiteX270" fmla="*/ 2980153 w 8114427"/>
              <a:gd name="connsiteY270" fmla="*/ 3758416 h 5376282"/>
              <a:gd name="connsiteX271" fmla="*/ 2923815 w 8114427"/>
              <a:gd name="connsiteY271" fmla="*/ 3697746 h 5376282"/>
              <a:gd name="connsiteX272" fmla="*/ 2867480 w 8114427"/>
              <a:gd name="connsiteY272" fmla="*/ 3650075 h 5376282"/>
              <a:gd name="connsiteX273" fmla="*/ 2806810 w 8114427"/>
              <a:gd name="connsiteY273" fmla="*/ 3637074 h 5376282"/>
              <a:gd name="connsiteX274" fmla="*/ 2798142 w 8114427"/>
              <a:gd name="connsiteY274" fmla="*/ 3524399 h 5376282"/>
              <a:gd name="connsiteX275" fmla="*/ 2798143 w 8114427"/>
              <a:gd name="connsiteY275" fmla="*/ 3463728 h 5376282"/>
              <a:gd name="connsiteX276" fmla="*/ 2884816 w 8114427"/>
              <a:gd name="connsiteY276" fmla="*/ 3351053 h 5376282"/>
              <a:gd name="connsiteX277" fmla="*/ 2880504 w 8114427"/>
              <a:gd name="connsiteY277" fmla="*/ 3250100 h 5376282"/>
              <a:gd name="connsiteX278" fmla="*/ 2810649 w 8114427"/>
              <a:gd name="connsiteY278" fmla="*/ 3120674 h 5376282"/>
              <a:gd name="connsiteX279" fmla="*/ 2719113 w 8114427"/>
              <a:gd name="connsiteY279" fmla="*/ 3110284 h 5376282"/>
              <a:gd name="connsiteX280" fmla="*/ 2659973 w 8114427"/>
              <a:gd name="connsiteY280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674737 w 8114427"/>
              <a:gd name="connsiteY8" fmla="*/ 4783075 h 5376282"/>
              <a:gd name="connsiteX9" fmla="*/ 2419943 w 8114427"/>
              <a:gd name="connsiteY9" fmla="*/ 4933094 h 5376282"/>
              <a:gd name="connsiteX10" fmla="*/ 2329455 w 8114427"/>
              <a:gd name="connsiteY10" fmla="*/ 4642582 h 5376282"/>
              <a:gd name="connsiteX11" fmla="*/ 2053231 w 8114427"/>
              <a:gd name="connsiteY11" fmla="*/ 4342544 h 5376282"/>
              <a:gd name="connsiteX12" fmla="*/ 1888925 w 8114427"/>
              <a:gd name="connsiteY12" fmla="*/ 4209194 h 5376282"/>
              <a:gd name="connsiteX13" fmla="*/ 1779387 w 8114427"/>
              <a:gd name="connsiteY13" fmla="*/ 4059175 h 5376282"/>
              <a:gd name="connsiteX14" fmla="*/ 1703188 w 8114427"/>
              <a:gd name="connsiteY14" fmla="*/ 4056794 h 5376282"/>
              <a:gd name="connsiteX15" fmla="*/ 1646037 w 8114427"/>
              <a:gd name="connsiteY15" fmla="*/ 3937731 h 5376282"/>
              <a:gd name="connsiteX16" fmla="*/ 1524594 w 8114427"/>
              <a:gd name="connsiteY16" fmla="*/ 3906776 h 5376282"/>
              <a:gd name="connsiteX17" fmla="*/ 1450773 w 8114427"/>
              <a:gd name="connsiteY17" fmla="*/ 3161445 h 5376282"/>
              <a:gd name="connsiteX18" fmla="*/ 1300755 w 8114427"/>
              <a:gd name="connsiteY18" fmla="*/ 3020950 h 5376282"/>
              <a:gd name="connsiteX19" fmla="*/ 1222175 w 8114427"/>
              <a:gd name="connsiteY19" fmla="*/ 2947132 h 5376282"/>
              <a:gd name="connsiteX20" fmla="*/ 1286468 w 8114427"/>
              <a:gd name="connsiteY20" fmla="*/ 2849501 h 5376282"/>
              <a:gd name="connsiteX21" fmla="*/ 1117399 w 8114427"/>
              <a:gd name="connsiteY21" fmla="*/ 2882837 h 5376282"/>
              <a:gd name="connsiteX22" fmla="*/ 1048343 w 8114427"/>
              <a:gd name="connsiteY22" fmla="*/ 2916176 h 5376282"/>
              <a:gd name="connsiteX23" fmla="*/ 903086 w 8114427"/>
              <a:gd name="connsiteY23" fmla="*/ 2778063 h 5376282"/>
              <a:gd name="connsiteX24" fmla="*/ 845937 w 8114427"/>
              <a:gd name="connsiteY24" fmla="*/ 2687575 h 5376282"/>
              <a:gd name="connsiteX25" fmla="*/ 714968 w 8114427"/>
              <a:gd name="connsiteY25" fmla="*/ 2630426 h 5376282"/>
              <a:gd name="connsiteX26" fmla="*/ 703062 w 8114427"/>
              <a:gd name="connsiteY26" fmla="*/ 2544701 h 5376282"/>
              <a:gd name="connsiteX27" fmla="*/ 598286 w 8114427"/>
              <a:gd name="connsiteY27" fmla="*/ 2423257 h 5376282"/>
              <a:gd name="connsiteX28" fmla="*/ 476843 w 8114427"/>
              <a:gd name="connsiteY28" fmla="*/ 2287526 h 5376282"/>
              <a:gd name="connsiteX29" fmla="*/ 622100 w 8114427"/>
              <a:gd name="connsiteY29" fmla="*/ 2330388 h 5376282"/>
              <a:gd name="connsiteX30" fmla="*/ 719731 w 8114427"/>
              <a:gd name="connsiteY30" fmla="*/ 2366107 h 5376282"/>
              <a:gd name="connsiteX31" fmla="*/ 829268 w 8114427"/>
              <a:gd name="connsiteY31" fmla="*/ 2330388 h 5376282"/>
              <a:gd name="connsiteX32" fmla="*/ 933092 w 8114427"/>
              <a:gd name="connsiteY32" fmla="*/ 2462308 h 5376282"/>
              <a:gd name="connsiteX33" fmla="*/ 979286 w 8114427"/>
              <a:gd name="connsiteY33" fmla="*/ 2406588 h 5376282"/>
              <a:gd name="connsiteX34" fmla="*/ 895943 w 8114427"/>
              <a:gd name="connsiteY34" fmla="*/ 2383251 h 5376282"/>
              <a:gd name="connsiteX35" fmla="*/ 897848 w 8114427"/>
              <a:gd name="connsiteY35" fmla="*/ 2294669 h 5376282"/>
              <a:gd name="connsiteX36" fmla="*/ 953093 w 8114427"/>
              <a:gd name="connsiteY36" fmla="*/ 2040828 h 5376282"/>
              <a:gd name="connsiteX37" fmla="*/ 882262 w 8114427"/>
              <a:gd name="connsiteY37" fmla="*/ 1952938 h 5376282"/>
              <a:gd name="connsiteX38" fmla="*/ 819649 w 8114427"/>
              <a:gd name="connsiteY38" fmla="*/ 1842296 h 5376282"/>
              <a:gd name="connsiteX39" fmla="*/ 724892 w 8114427"/>
              <a:gd name="connsiteY39" fmla="*/ 1694990 h 5376282"/>
              <a:gd name="connsiteX40" fmla="*/ 582758 w 8114427"/>
              <a:gd name="connsiteY40" fmla="*/ 1570351 h 5376282"/>
              <a:gd name="connsiteX41" fmla="*/ 490044 w 8114427"/>
              <a:gd name="connsiteY41" fmla="*/ 1461969 h 5376282"/>
              <a:gd name="connsiteX42" fmla="*/ 398787 w 8114427"/>
              <a:gd name="connsiteY42" fmla="*/ 1377494 h 5376282"/>
              <a:gd name="connsiteX43" fmla="*/ 373643 w 8114427"/>
              <a:gd name="connsiteY43" fmla="*/ 1258831 h 5376282"/>
              <a:gd name="connsiteX44" fmla="*/ 379402 w 8114427"/>
              <a:gd name="connsiteY44" fmla="*/ 1151904 h 5376282"/>
              <a:gd name="connsiteX45" fmla="*/ 343327 w 8114427"/>
              <a:gd name="connsiteY45" fmla="*/ 1054238 h 5376282"/>
              <a:gd name="connsiteX46" fmla="*/ 302947 w 8114427"/>
              <a:gd name="connsiteY46" fmla="*/ 996082 h 5376282"/>
              <a:gd name="connsiteX47" fmla="*/ 307902 w 8114427"/>
              <a:gd name="connsiteY47" fmla="*/ 860731 h 5376282"/>
              <a:gd name="connsiteX48" fmla="*/ 218162 w 8114427"/>
              <a:gd name="connsiteY48" fmla="*/ 767429 h 5376282"/>
              <a:gd name="connsiteX49" fmla="*/ 238786 w 8114427"/>
              <a:gd name="connsiteY49" fmla="*/ 673694 h 5376282"/>
              <a:gd name="connsiteX50" fmla="*/ 131859 w 8114427"/>
              <a:gd name="connsiteY50" fmla="*/ 414074 h 5376282"/>
              <a:gd name="connsiteX51" fmla="*/ 179454 w 8114427"/>
              <a:gd name="connsiteY51" fmla="*/ 360503 h 5376282"/>
              <a:gd name="connsiteX52" fmla="*/ 91696 w 8114427"/>
              <a:gd name="connsiteY52" fmla="*/ 241499 h 5376282"/>
              <a:gd name="connsiteX53" fmla="*/ 44535 w 8114427"/>
              <a:gd name="connsiteY53" fmla="*/ 106364 h 5376282"/>
              <a:gd name="connsiteX54" fmla="*/ 73903 w 8114427"/>
              <a:gd name="connsiteY54" fmla="*/ 3029 h 5376282"/>
              <a:gd name="connsiteX55" fmla="*/ 914999 w 8114427"/>
              <a:gd name="connsiteY55" fmla="*/ 32694 h 5376282"/>
              <a:gd name="connsiteX56" fmla="*/ 985387 w 8114427"/>
              <a:gd name="connsiteY56" fmla="*/ 86035 h 5376282"/>
              <a:gd name="connsiteX57" fmla="*/ 1040724 w 8114427"/>
              <a:gd name="connsiteY57" fmla="*/ 212028 h 5376282"/>
              <a:gd name="connsiteX58" fmla="*/ 2217091 w 8114427"/>
              <a:gd name="connsiteY58" fmla="*/ 808490 h 5376282"/>
              <a:gd name="connsiteX59" fmla="*/ 2789562 w 8114427"/>
              <a:gd name="connsiteY59" fmla="*/ 907056 h 5376282"/>
              <a:gd name="connsiteX60" fmla="*/ 3280035 w 8114427"/>
              <a:gd name="connsiteY60" fmla="*/ 953195 h 5376282"/>
              <a:gd name="connsiteX61" fmla="*/ 3494599 w 8114427"/>
              <a:gd name="connsiteY61" fmla="*/ 977101 h 5376282"/>
              <a:gd name="connsiteX62" fmla="*/ 3506552 w 8114427"/>
              <a:gd name="connsiteY62" fmla="*/ 977101 h 5376282"/>
              <a:gd name="connsiteX63" fmla="*/ 3518505 w 8114427"/>
              <a:gd name="connsiteY63" fmla="*/ 779877 h 5376282"/>
              <a:gd name="connsiteX64" fmla="*/ 3518505 w 8114427"/>
              <a:gd name="connsiteY64" fmla="*/ 773901 h 5376282"/>
              <a:gd name="connsiteX65" fmla="*/ 3655964 w 8114427"/>
              <a:gd name="connsiteY65" fmla="*/ 773901 h 5376282"/>
              <a:gd name="connsiteX66" fmla="*/ 4205799 w 8114427"/>
              <a:gd name="connsiteY66" fmla="*/ 821713 h 5376282"/>
              <a:gd name="connsiteX67" fmla="*/ 4241658 w 8114427"/>
              <a:gd name="connsiteY67" fmla="*/ 821713 h 5376282"/>
              <a:gd name="connsiteX68" fmla="*/ 4271540 w 8114427"/>
              <a:gd name="connsiteY68" fmla="*/ 851595 h 5376282"/>
              <a:gd name="connsiteX69" fmla="*/ 4295446 w 8114427"/>
              <a:gd name="connsiteY69" fmla="*/ 905383 h 5376282"/>
              <a:gd name="connsiteX70" fmla="*/ 4301423 w 8114427"/>
              <a:gd name="connsiteY70" fmla="*/ 953195 h 5376282"/>
              <a:gd name="connsiteX71" fmla="*/ 4343258 w 8114427"/>
              <a:gd name="connsiteY71" fmla="*/ 1001007 h 5376282"/>
              <a:gd name="connsiteX72" fmla="*/ 4408999 w 8114427"/>
              <a:gd name="connsiteY72" fmla="*/ 1012960 h 5376282"/>
              <a:gd name="connsiteX73" fmla="*/ 4462787 w 8114427"/>
              <a:gd name="connsiteY73" fmla="*/ 1060772 h 5376282"/>
              <a:gd name="connsiteX74" fmla="*/ 4504623 w 8114427"/>
              <a:gd name="connsiteY74" fmla="*/ 1114560 h 5376282"/>
              <a:gd name="connsiteX75" fmla="*/ 4558411 w 8114427"/>
              <a:gd name="connsiteY75" fmla="*/ 1168348 h 5376282"/>
              <a:gd name="connsiteX76" fmla="*/ 4576340 w 8114427"/>
              <a:gd name="connsiteY76" fmla="*/ 1198230 h 5376282"/>
              <a:gd name="connsiteX77" fmla="*/ 4630129 w 8114427"/>
              <a:gd name="connsiteY77" fmla="*/ 1246042 h 5376282"/>
              <a:gd name="connsiteX78" fmla="*/ 4683917 w 8114427"/>
              <a:gd name="connsiteY78" fmla="*/ 1293854 h 5376282"/>
              <a:gd name="connsiteX79" fmla="*/ 4689893 w 8114427"/>
              <a:gd name="connsiteY79" fmla="*/ 1293854 h 5376282"/>
              <a:gd name="connsiteX80" fmla="*/ 4749658 w 8114427"/>
              <a:gd name="connsiteY80" fmla="*/ 1311783 h 5376282"/>
              <a:gd name="connsiteX81" fmla="*/ 4791493 w 8114427"/>
              <a:gd name="connsiteY81" fmla="*/ 1365572 h 5376282"/>
              <a:gd name="connsiteX82" fmla="*/ 4797470 w 8114427"/>
              <a:gd name="connsiteY82" fmla="*/ 1377524 h 5376282"/>
              <a:gd name="connsiteX83" fmla="*/ 4821376 w 8114427"/>
              <a:gd name="connsiteY83" fmla="*/ 1401430 h 5376282"/>
              <a:gd name="connsiteX84" fmla="*/ 4845281 w 8114427"/>
              <a:gd name="connsiteY84" fmla="*/ 1443266 h 5376282"/>
              <a:gd name="connsiteX85" fmla="*/ 4851258 w 8114427"/>
              <a:gd name="connsiteY85" fmla="*/ 1491077 h 5376282"/>
              <a:gd name="connsiteX86" fmla="*/ 4863211 w 8114427"/>
              <a:gd name="connsiteY86" fmla="*/ 1514983 h 5376282"/>
              <a:gd name="connsiteX87" fmla="*/ 4887117 w 8114427"/>
              <a:gd name="connsiteY87" fmla="*/ 1544866 h 5376282"/>
              <a:gd name="connsiteX88" fmla="*/ 4911023 w 8114427"/>
              <a:gd name="connsiteY88" fmla="*/ 1580724 h 5376282"/>
              <a:gd name="connsiteX89" fmla="*/ 4922976 w 8114427"/>
              <a:gd name="connsiteY89" fmla="*/ 1610607 h 5376282"/>
              <a:gd name="connsiteX90" fmla="*/ 4899070 w 8114427"/>
              <a:gd name="connsiteY90" fmla="*/ 1664395 h 5376282"/>
              <a:gd name="connsiteX91" fmla="*/ 4922976 w 8114427"/>
              <a:gd name="connsiteY91" fmla="*/ 1712207 h 5376282"/>
              <a:gd name="connsiteX92" fmla="*/ 4934929 w 8114427"/>
              <a:gd name="connsiteY92" fmla="*/ 1742089 h 5376282"/>
              <a:gd name="connsiteX93" fmla="*/ 4952858 w 8114427"/>
              <a:gd name="connsiteY93" fmla="*/ 1783924 h 5376282"/>
              <a:gd name="connsiteX94" fmla="*/ 4964811 w 8114427"/>
              <a:gd name="connsiteY94" fmla="*/ 1801854 h 5376282"/>
              <a:gd name="connsiteX95" fmla="*/ 4964811 w 8114427"/>
              <a:gd name="connsiteY95" fmla="*/ 1831736 h 5376282"/>
              <a:gd name="connsiteX96" fmla="*/ 5012623 w 8114427"/>
              <a:gd name="connsiteY96" fmla="*/ 1891501 h 5376282"/>
              <a:gd name="connsiteX97" fmla="*/ 5042505 w 8114427"/>
              <a:gd name="connsiteY97" fmla="*/ 1909430 h 5376282"/>
              <a:gd name="connsiteX98" fmla="*/ 5048481 w 8114427"/>
              <a:gd name="connsiteY98" fmla="*/ 1903454 h 5376282"/>
              <a:gd name="connsiteX99" fmla="*/ 5090317 w 8114427"/>
              <a:gd name="connsiteY99" fmla="*/ 1921383 h 5376282"/>
              <a:gd name="connsiteX100" fmla="*/ 5144105 w 8114427"/>
              <a:gd name="connsiteY100" fmla="*/ 1969195 h 5376282"/>
              <a:gd name="connsiteX101" fmla="*/ 5185940 w 8114427"/>
              <a:gd name="connsiteY101" fmla="*/ 2005054 h 5376282"/>
              <a:gd name="connsiteX102" fmla="*/ 5221799 w 8114427"/>
              <a:gd name="connsiteY102" fmla="*/ 2017007 h 5376282"/>
              <a:gd name="connsiteX103" fmla="*/ 5275587 w 8114427"/>
              <a:gd name="connsiteY103" fmla="*/ 2028960 h 5376282"/>
              <a:gd name="connsiteX104" fmla="*/ 5275587 w 8114427"/>
              <a:gd name="connsiteY104" fmla="*/ 2052866 h 5376282"/>
              <a:gd name="connsiteX105" fmla="*/ 5323399 w 8114427"/>
              <a:gd name="connsiteY105" fmla="*/ 2082748 h 5376282"/>
              <a:gd name="connsiteX106" fmla="*/ 5359258 w 8114427"/>
              <a:gd name="connsiteY106" fmla="*/ 2088724 h 5376282"/>
              <a:gd name="connsiteX107" fmla="*/ 5401093 w 8114427"/>
              <a:gd name="connsiteY107" fmla="*/ 2124583 h 5376282"/>
              <a:gd name="connsiteX108" fmla="*/ 5430976 w 8114427"/>
              <a:gd name="connsiteY108" fmla="*/ 2142513 h 5376282"/>
              <a:gd name="connsiteX109" fmla="*/ 5442929 w 8114427"/>
              <a:gd name="connsiteY109" fmla="*/ 2148489 h 5376282"/>
              <a:gd name="connsiteX110" fmla="*/ 5466834 w 8114427"/>
              <a:gd name="connsiteY110" fmla="*/ 2154466 h 5376282"/>
              <a:gd name="connsiteX111" fmla="*/ 5526599 w 8114427"/>
              <a:gd name="connsiteY111" fmla="*/ 2178372 h 5376282"/>
              <a:gd name="connsiteX112" fmla="*/ 5550505 w 8114427"/>
              <a:gd name="connsiteY112" fmla="*/ 2154466 h 5376282"/>
              <a:gd name="connsiteX113" fmla="*/ 5574411 w 8114427"/>
              <a:gd name="connsiteY113" fmla="*/ 2130560 h 5376282"/>
              <a:gd name="connsiteX114" fmla="*/ 5604293 w 8114427"/>
              <a:gd name="connsiteY114" fmla="*/ 2088724 h 5376282"/>
              <a:gd name="connsiteX115" fmla="*/ 5646129 w 8114427"/>
              <a:gd name="connsiteY115" fmla="*/ 2064819 h 5376282"/>
              <a:gd name="connsiteX116" fmla="*/ 5634176 w 8114427"/>
              <a:gd name="connsiteY116" fmla="*/ 2046889 h 5376282"/>
              <a:gd name="connsiteX117" fmla="*/ 5634176 w 8114427"/>
              <a:gd name="connsiteY117" fmla="*/ 2011030 h 5376282"/>
              <a:gd name="connsiteX118" fmla="*/ 5670034 w 8114427"/>
              <a:gd name="connsiteY118" fmla="*/ 1975172 h 5376282"/>
              <a:gd name="connsiteX119" fmla="*/ 5670034 w 8114427"/>
              <a:gd name="connsiteY119" fmla="*/ 1957242 h 5376282"/>
              <a:gd name="connsiteX120" fmla="*/ 5735776 w 8114427"/>
              <a:gd name="connsiteY120" fmla="*/ 1819783 h 5376282"/>
              <a:gd name="connsiteX121" fmla="*/ 5753705 w 8114427"/>
              <a:gd name="connsiteY121" fmla="*/ 1813807 h 5376282"/>
              <a:gd name="connsiteX122" fmla="*/ 5843352 w 8114427"/>
              <a:gd name="connsiteY122" fmla="*/ 1795877 h 5376282"/>
              <a:gd name="connsiteX123" fmla="*/ 5855305 w 8114427"/>
              <a:gd name="connsiteY123" fmla="*/ 1795877 h 5376282"/>
              <a:gd name="connsiteX124" fmla="*/ 5879210 w 8114427"/>
              <a:gd name="connsiteY124" fmla="*/ 1765996 h 5376282"/>
              <a:gd name="connsiteX125" fmla="*/ 6070456 w 8114427"/>
              <a:gd name="connsiteY125" fmla="*/ 1789901 h 5376282"/>
              <a:gd name="connsiteX126" fmla="*/ 6219869 w 8114427"/>
              <a:gd name="connsiteY126" fmla="*/ 1807830 h 5376282"/>
              <a:gd name="connsiteX127" fmla="*/ 6291586 w 8114427"/>
              <a:gd name="connsiteY127" fmla="*/ 1849666 h 5376282"/>
              <a:gd name="connsiteX128" fmla="*/ 6327444 w 8114427"/>
              <a:gd name="connsiteY128" fmla="*/ 1897477 h 5376282"/>
              <a:gd name="connsiteX129" fmla="*/ 6333421 w 8114427"/>
              <a:gd name="connsiteY129" fmla="*/ 1939313 h 5376282"/>
              <a:gd name="connsiteX130" fmla="*/ 6423067 w 8114427"/>
              <a:gd name="connsiteY130" fmla="*/ 1951266 h 5376282"/>
              <a:gd name="connsiteX131" fmla="*/ 6452950 w 8114427"/>
              <a:gd name="connsiteY131" fmla="*/ 2017007 h 5376282"/>
              <a:gd name="connsiteX132" fmla="*/ 6512713 w 8114427"/>
              <a:gd name="connsiteY132" fmla="*/ 2046889 h 5376282"/>
              <a:gd name="connsiteX133" fmla="*/ 6584431 w 8114427"/>
              <a:gd name="connsiteY133" fmla="*/ 2118606 h 5376282"/>
              <a:gd name="connsiteX134" fmla="*/ 6620289 w 8114427"/>
              <a:gd name="connsiteY134" fmla="*/ 2256065 h 5376282"/>
              <a:gd name="connsiteX135" fmla="*/ 6703960 w 8114427"/>
              <a:gd name="connsiteY135" fmla="*/ 2381572 h 5376282"/>
              <a:gd name="connsiteX136" fmla="*/ 6745795 w 8114427"/>
              <a:gd name="connsiteY136" fmla="*/ 2501101 h 5376282"/>
              <a:gd name="connsiteX137" fmla="*/ 6829465 w 8114427"/>
              <a:gd name="connsiteY137" fmla="*/ 2560866 h 5376282"/>
              <a:gd name="connsiteX138" fmla="*/ 6889229 w 8114427"/>
              <a:gd name="connsiteY138" fmla="*/ 2650512 h 5376282"/>
              <a:gd name="connsiteX139" fmla="*/ 6948993 w 8114427"/>
              <a:gd name="connsiteY139" fmla="*/ 2758089 h 5376282"/>
              <a:gd name="connsiteX140" fmla="*/ 6996805 w 8114427"/>
              <a:gd name="connsiteY140" fmla="*/ 2805900 h 5376282"/>
              <a:gd name="connsiteX141" fmla="*/ 7068521 w 8114427"/>
              <a:gd name="connsiteY141" fmla="*/ 2829806 h 5376282"/>
              <a:gd name="connsiteX142" fmla="*/ 7080473 w 8114427"/>
              <a:gd name="connsiteY142" fmla="*/ 2907501 h 5376282"/>
              <a:gd name="connsiteX143" fmla="*/ 7086450 w 8114427"/>
              <a:gd name="connsiteY143" fmla="*/ 2979218 h 5376282"/>
              <a:gd name="connsiteX144" fmla="*/ 7104378 w 8114427"/>
              <a:gd name="connsiteY144" fmla="*/ 3080819 h 5376282"/>
              <a:gd name="connsiteX145" fmla="*/ 7146214 w 8114427"/>
              <a:gd name="connsiteY145" fmla="*/ 3182419 h 5376282"/>
              <a:gd name="connsiteX146" fmla="*/ 7176095 w 8114427"/>
              <a:gd name="connsiteY146" fmla="*/ 3194372 h 5376282"/>
              <a:gd name="connsiteX147" fmla="*/ 7200002 w 8114427"/>
              <a:gd name="connsiteY147" fmla="*/ 3260112 h 5376282"/>
              <a:gd name="connsiteX148" fmla="*/ 7277694 w 8114427"/>
              <a:gd name="connsiteY148" fmla="*/ 3361711 h 5376282"/>
              <a:gd name="connsiteX149" fmla="*/ 7385271 w 8114427"/>
              <a:gd name="connsiteY149" fmla="*/ 3391593 h 5376282"/>
              <a:gd name="connsiteX150" fmla="*/ 7451012 w 8114427"/>
              <a:gd name="connsiteY150" fmla="*/ 3445381 h 5376282"/>
              <a:gd name="connsiteX151" fmla="*/ 7558588 w 8114427"/>
              <a:gd name="connsiteY151" fmla="*/ 3451357 h 5376282"/>
              <a:gd name="connsiteX152" fmla="*/ 7630305 w 8114427"/>
              <a:gd name="connsiteY152" fmla="*/ 3517097 h 5376282"/>
              <a:gd name="connsiteX153" fmla="*/ 7702023 w 8114427"/>
              <a:gd name="connsiteY153" fmla="*/ 3546980 h 5376282"/>
              <a:gd name="connsiteX154" fmla="*/ 7857410 w 8114427"/>
              <a:gd name="connsiteY154" fmla="*/ 3535026 h 5376282"/>
              <a:gd name="connsiteX155" fmla="*/ 7970962 w 8114427"/>
              <a:gd name="connsiteY155" fmla="*/ 3588814 h 5376282"/>
              <a:gd name="connsiteX156" fmla="*/ 8012796 w 8114427"/>
              <a:gd name="connsiteY156" fmla="*/ 3612720 h 5376282"/>
              <a:gd name="connsiteX157" fmla="*/ 8090490 w 8114427"/>
              <a:gd name="connsiteY157" fmla="*/ 3564909 h 5376282"/>
              <a:gd name="connsiteX158" fmla="*/ 8108418 w 8114427"/>
              <a:gd name="connsiteY158" fmla="*/ 3558932 h 5376282"/>
              <a:gd name="connsiteX159" fmla="*/ 8114394 w 8114427"/>
              <a:gd name="connsiteY159" fmla="*/ 3720296 h 5376282"/>
              <a:gd name="connsiteX160" fmla="*/ 8030724 w 8114427"/>
              <a:gd name="connsiteY160" fmla="*/ 3893614 h 5376282"/>
              <a:gd name="connsiteX161" fmla="*/ 7970960 w 8114427"/>
              <a:gd name="connsiteY161" fmla="*/ 4054978 h 5376282"/>
              <a:gd name="connsiteX162" fmla="*/ 7929124 w 8114427"/>
              <a:gd name="connsiteY162" fmla="*/ 4365754 h 5376282"/>
              <a:gd name="connsiteX163" fmla="*/ 7911195 w 8114427"/>
              <a:gd name="connsiteY163" fmla="*/ 4568954 h 5376282"/>
              <a:gd name="connsiteX164" fmla="*/ 7917171 w 8114427"/>
              <a:gd name="connsiteY164" fmla="*/ 4736295 h 5376282"/>
              <a:gd name="connsiteX165" fmla="*/ 7917171 w 8114427"/>
              <a:gd name="connsiteY165" fmla="*/ 4867777 h 5376282"/>
              <a:gd name="connsiteX166" fmla="*/ 7929124 w 8114427"/>
              <a:gd name="connsiteY166" fmla="*/ 5029141 h 5376282"/>
              <a:gd name="connsiteX167" fmla="*/ 7893266 w 8114427"/>
              <a:gd name="connsiteY167" fmla="*/ 5166599 h 5376282"/>
              <a:gd name="connsiteX168" fmla="*/ 7905219 w 8114427"/>
              <a:gd name="connsiteY168" fmla="*/ 5280152 h 5376282"/>
              <a:gd name="connsiteX169" fmla="*/ 7935101 w 8114427"/>
              <a:gd name="connsiteY169" fmla="*/ 5369799 h 5376282"/>
              <a:gd name="connsiteX170" fmla="*/ 7911195 w 8114427"/>
              <a:gd name="connsiteY170" fmla="*/ 5369798 h 5376282"/>
              <a:gd name="connsiteX171" fmla="*/ 7815571 w 8114427"/>
              <a:gd name="connsiteY171" fmla="*/ 5327962 h 5376282"/>
              <a:gd name="connsiteX172" fmla="*/ 7725924 w 8114427"/>
              <a:gd name="connsiteY172" fmla="*/ 5286127 h 5376282"/>
              <a:gd name="connsiteX173" fmla="*/ 7678113 w 8114427"/>
              <a:gd name="connsiteY173" fmla="*/ 5292104 h 5376282"/>
              <a:gd name="connsiteX174" fmla="*/ 7546631 w 8114427"/>
              <a:gd name="connsiteY174" fmla="*/ 5298081 h 5376282"/>
              <a:gd name="connsiteX175" fmla="*/ 7474913 w 8114427"/>
              <a:gd name="connsiteY175" fmla="*/ 5310034 h 5376282"/>
              <a:gd name="connsiteX176" fmla="*/ 7445031 w 8114427"/>
              <a:gd name="connsiteY176" fmla="*/ 5339916 h 5376282"/>
              <a:gd name="connsiteX177" fmla="*/ 7259760 w 8114427"/>
              <a:gd name="connsiteY177" fmla="*/ 5298080 h 5376282"/>
              <a:gd name="connsiteX178" fmla="*/ 7214129 w 8114427"/>
              <a:gd name="connsiteY178" fmla="*/ 5192855 h 5376282"/>
              <a:gd name="connsiteX179" fmla="*/ 7179460 w 8114427"/>
              <a:gd name="connsiteY179" fmla="*/ 5214524 h 5376282"/>
              <a:gd name="connsiteX180" fmla="*/ 7144791 w 8114427"/>
              <a:gd name="connsiteY180" fmla="*/ 5179854 h 5376282"/>
              <a:gd name="connsiteX181" fmla="*/ 7127456 w 8114427"/>
              <a:gd name="connsiteY181" fmla="*/ 5218856 h 5376282"/>
              <a:gd name="connsiteX182" fmla="*/ 6915107 w 8114427"/>
              <a:gd name="connsiteY182" fmla="*/ 5145184 h 5376282"/>
              <a:gd name="connsiteX183" fmla="*/ 6893439 w 8114427"/>
              <a:gd name="connsiteY183" fmla="*/ 5097514 h 5376282"/>
              <a:gd name="connsiteX184" fmla="*/ 6941109 w 8114427"/>
              <a:gd name="connsiteY184" fmla="*/ 5054178 h 5376282"/>
              <a:gd name="connsiteX185" fmla="*/ 6906440 w 8114427"/>
              <a:gd name="connsiteY185" fmla="*/ 4976172 h 5376282"/>
              <a:gd name="connsiteX186" fmla="*/ 6863104 w 8114427"/>
              <a:gd name="connsiteY186" fmla="*/ 4980506 h 5376282"/>
              <a:gd name="connsiteX187" fmla="*/ 6880438 w 8114427"/>
              <a:gd name="connsiteY187" fmla="*/ 4928502 h 5376282"/>
              <a:gd name="connsiteX188" fmla="*/ 6780764 w 8114427"/>
              <a:gd name="connsiteY188" fmla="*/ 4928502 h 5376282"/>
              <a:gd name="connsiteX189" fmla="*/ 6750429 w 8114427"/>
              <a:gd name="connsiteY189" fmla="*/ 4958837 h 5376282"/>
              <a:gd name="connsiteX190" fmla="*/ 6715759 w 8114427"/>
              <a:gd name="connsiteY190" fmla="*/ 4950170 h 5376282"/>
              <a:gd name="connsiteX191" fmla="*/ 6702758 w 8114427"/>
              <a:gd name="connsiteY191" fmla="*/ 4915501 h 5376282"/>
              <a:gd name="connsiteX192" fmla="*/ 6698424 w 8114427"/>
              <a:gd name="connsiteY192" fmla="*/ 4824495 h 5376282"/>
              <a:gd name="connsiteX193" fmla="*/ 6681090 w 8114427"/>
              <a:gd name="connsiteY193" fmla="*/ 4729155 h 5376282"/>
              <a:gd name="connsiteX194" fmla="*/ 6685423 w 8114427"/>
              <a:gd name="connsiteY194" fmla="*/ 4659816 h 5376282"/>
              <a:gd name="connsiteX195" fmla="*/ 6620418 w 8114427"/>
              <a:gd name="connsiteY195" fmla="*/ 4573142 h 5376282"/>
              <a:gd name="connsiteX196" fmla="*/ 6624753 w 8114427"/>
              <a:gd name="connsiteY196" fmla="*/ 4425798 h 5376282"/>
              <a:gd name="connsiteX197" fmla="*/ 6529412 w 8114427"/>
              <a:gd name="connsiteY197" fmla="*/ 4304457 h 5376282"/>
              <a:gd name="connsiteX198" fmla="*/ 6494743 w 8114427"/>
              <a:gd name="connsiteY198" fmla="*/ 4261120 h 5376282"/>
              <a:gd name="connsiteX199" fmla="*/ 6438406 w 8114427"/>
              <a:gd name="connsiteY199" fmla="*/ 4274121 h 5376282"/>
              <a:gd name="connsiteX200" fmla="*/ 6395069 w 8114427"/>
              <a:gd name="connsiteY200" fmla="*/ 4252453 h 5376282"/>
              <a:gd name="connsiteX201" fmla="*/ 6356067 w 8114427"/>
              <a:gd name="connsiteY201" fmla="*/ 4174447 h 5376282"/>
              <a:gd name="connsiteX202" fmla="*/ 6299729 w 8114427"/>
              <a:gd name="connsiteY202" fmla="*/ 4183114 h 5376282"/>
              <a:gd name="connsiteX203" fmla="*/ 6243391 w 8114427"/>
              <a:gd name="connsiteY203" fmla="*/ 4204783 h 5376282"/>
              <a:gd name="connsiteX204" fmla="*/ 6165385 w 8114427"/>
              <a:gd name="connsiteY204" fmla="*/ 4209116 h 5376282"/>
              <a:gd name="connsiteX205" fmla="*/ 6161052 w 8114427"/>
              <a:gd name="connsiteY205" fmla="*/ 4174447 h 5376282"/>
              <a:gd name="connsiteX206" fmla="*/ 6182721 w 8114427"/>
              <a:gd name="connsiteY206" fmla="*/ 4165779 h 5376282"/>
              <a:gd name="connsiteX207" fmla="*/ 6139384 w 8114427"/>
              <a:gd name="connsiteY207" fmla="*/ 4126776 h 5376282"/>
              <a:gd name="connsiteX208" fmla="*/ 6100381 w 8114427"/>
              <a:gd name="connsiteY208" fmla="*/ 4113776 h 5376282"/>
              <a:gd name="connsiteX209" fmla="*/ 6018041 w 8114427"/>
              <a:gd name="connsiteY209" fmla="*/ 4035770 h 5376282"/>
              <a:gd name="connsiteX210" fmla="*/ 5840362 w 8114427"/>
              <a:gd name="connsiteY210" fmla="*/ 4014102 h 5376282"/>
              <a:gd name="connsiteX211" fmla="*/ 5788357 w 8114427"/>
              <a:gd name="connsiteY211" fmla="*/ 4027103 h 5376282"/>
              <a:gd name="connsiteX212" fmla="*/ 5736354 w 8114427"/>
              <a:gd name="connsiteY212" fmla="*/ 4035771 h 5376282"/>
              <a:gd name="connsiteX213" fmla="*/ 5745022 w 8114427"/>
              <a:gd name="connsiteY213" fmla="*/ 4079107 h 5376282"/>
              <a:gd name="connsiteX214" fmla="*/ 5801360 w 8114427"/>
              <a:gd name="connsiteY214" fmla="*/ 4157112 h 5376282"/>
              <a:gd name="connsiteX215" fmla="*/ 5801359 w 8114427"/>
              <a:gd name="connsiteY215" fmla="*/ 4339126 h 5376282"/>
              <a:gd name="connsiteX216" fmla="*/ 5675683 w 8114427"/>
              <a:gd name="connsiteY216" fmla="*/ 4365128 h 5376282"/>
              <a:gd name="connsiteX217" fmla="*/ 5558675 w 8114427"/>
              <a:gd name="connsiteY217" fmla="*/ 4352126 h 5376282"/>
              <a:gd name="connsiteX218" fmla="*/ 5467668 w 8114427"/>
              <a:gd name="connsiteY218" fmla="*/ 4330458 h 5376282"/>
              <a:gd name="connsiteX219" fmla="*/ 5406997 w 8114427"/>
              <a:gd name="connsiteY219" fmla="*/ 4352127 h 5376282"/>
              <a:gd name="connsiteX220" fmla="*/ 5359327 w 8114427"/>
              <a:gd name="connsiteY220" fmla="*/ 4399797 h 5376282"/>
              <a:gd name="connsiteX221" fmla="*/ 5298656 w 8114427"/>
              <a:gd name="connsiteY221" fmla="*/ 4443134 h 5376282"/>
              <a:gd name="connsiteX222" fmla="*/ 5272654 w 8114427"/>
              <a:gd name="connsiteY222" fmla="*/ 4486469 h 5376282"/>
              <a:gd name="connsiteX223" fmla="*/ 5198982 w 8114427"/>
              <a:gd name="connsiteY223" fmla="*/ 4521139 h 5376282"/>
              <a:gd name="connsiteX224" fmla="*/ 5203315 w 8114427"/>
              <a:gd name="connsiteY224" fmla="*/ 4577477 h 5376282"/>
              <a:gd name="connsiteX225" fmla="*/ 5185981 w 8114427"/>
              <a:gd name="connsiteY225" fmla="*/ 4616479 h 5376282"/>
              <a:gd name="connsiteX226" fmla="*/ 5190315 w 8114427"/>
              <a:gd name="connsiteY226" fmla="*/ 4677150 h 5376282"/>
              <a:gd name="connsiteX227" fmla="*/ 5216316 w 8114427"/>
              <a:gd name="connsiteY227" fmla="*/ 4737821 h 5376282"/>
              <a:gd name="connsiteX228" fmla="*/ 5164312 w 8114427"/>
              <a:gd name="connsiteY228" fmla="*/ 4733488 h 5376282"/>
              <a:gd name="connsiteX229" fmla="*/ 5138311 w 8114427"/>
              <a:gd name="connsiteY229" fmla="*/ 4776824 h 5376282"/>
              <a:gd name="connsiteX230" fmla="*/ 5073306 w 8114427"/>
              <a:gd name="connsiteY230" fmla="*/ 4824494 h 5376282"/>
              <a:gd name="connsiteX231" fmla="*/ 5073306 w 8114427"/>
              <a:gd name="connsiteY231" fmla="*/ 4941503 h 5376282"/>
              <a:gd name="connsiteX232" fmla="*/ 5042970 w 8114427"/>
              <a:gd name="connsiteY232" fmla="*/ 4971838 h 5376282"/>
              <a:gd name="connsiteX233" fmla="*/ 5016969 w 8114427"/>
              <a:gd name="connsiteY233" fmla="*/ 5231857 h 5376282"/>
              <a:gd name="connsiteX234" fmla="*/ 4973633 w 8114427"/>
              <a:gd name="connsiteY234" fmla="*/ 5366201 h 5376282"/>
              <a:gd name="connsiteX235" fmla="*/ 4947631 w 8114427"/>
              <a:gd name="connsiteY235" fmla="*/ 5309863 h 5376282"/>
              <a:gd name="connsiteX236" fmla="*/ 4886959 w 8114427"/>
              <a:gd name="connsiteY236" fmla="*/ 5318530 h 5376282"/>
              <a:gd name="connsiteX237" fmla="*/ 4808953 w 8114427"/>
              <a:gd name="connsiteY237" fmla="*/ 5288195 h 5376282"/>
              <a:gd name="connsiteX238" fmla="*/ 4813287 w 8114427"/>
              <a:gd name="connsiteY238" fmla="*/ 5223190 h 5376282"/>
              <a:gd name="connsiteX239" fmla="*/ 4765617 w 8114427"/>
              <a:gd name="connsiteY239" fmla="*/ 5205855 h 5376282"/>
              <a:gd name="connsiteX240" fmla="*/ 4665944 w 8114427"/>
              <a:gd name="connsiteY240" fmla="*/ 5249192 h 5376282"/>
              <a:gd name="connsiteX241" fmla="*/ 4657276 w 8114427"/>
              <a:gd name="connsiteY241" fmla="*/ 5197189 h 5376282"/>
              <a:gd name="connsiteX242" fmla="*/ 4700612 w 8114427"/>
              <a:gd name="connsiteY242" fmla="*/ 5136518 h 5376282"/>
              <a:gd name="connsiteX243" fmla="*/ 4665943 w 8114427"/>
              <a:gd name="connsiteY243" fmla="*/ 5062846 h 5376282"/>
              <a:gd name="connsiteX244" fmla="*/ 4587937 w 8114427"/>
              <a:gd name="connsiteY244" fmla="*/ 5015175 h 5376282"/>
              <a:gd name="connsiteX245" fmla="*/ 4488263 w 8114427"/>
              <a:gd name="connsiteY245" fmla="*/ 5006508 h 5376282"/>
              <a:gd name="connsiteX246" fmla="*/ 4457927 w 8114427"/>
              <a:gd name="connsiteY246" fmla="*/ 5015175 h 5376282"/>
              <a:gd name="connsiteX247" fmla="*/ 4462261 w 8114427"/>
              <a:gd name="connsiteY247" fmla="*/ 5067178 h 5376282"/>
              <a:gd name="connsiteX248" fmla="*/ 4388589 w 8114427"/>
              <a:gd name="connsiteY248" fmla="*/ 5114849 h 5376282"/>
              <a:gd name="connsiteX249" fmla="*/ 4462261 w 8114427"/>
              <a:gd name="connsiteY249" fmla="*/ 5266528 h 5376282"/>
              <a:gd name="connsiteX250" fmla="*/ 4405924 w 8114427"/>
              <a:gd name="connsiteY250" fmla="*/ 5266528 h 5376282"/>
              <a:gd name="connsiteX251" fmla="*/ 4384256 w 8114427"/>
              <a:gd name="connsiteY251" fmla="*/ 5262193 h 5376282"/>
              <a:gd name="connsiteX252" fmla="*/ 4349588 w 8114427"/>
              <a:gd name="connsiteY252" fmla="*/ 5262193 h 5376282"/>
              <a:gd name="connsiteX253" fmla="*/ 4340919 w 8114427"/>
              <a:gd name="connsiteY253" fmla="*/ 5270860 h 5376282"/>
              <a:gd name="connsiteX254" fmla="*/ 4210910 w 8114427"/>
              <a:gd name="connsiteY254" fmla="*/ 5097514 h 5376282"/>
              <a:gd name="connsiteX255" fmla="*/ 4059232 w 8114427"/>
              <a:gd name="connsiteY255" fmla="*/ 4915502 h 5376282"/>
              <a:gd name="connsiteX256" fmla="*/ 4033230 w 8114427"/>
              <a:gd name="connsiteY256" fmla="*/ 4919835 h 5376282"/>
              <a:gd name="connsiteX257" fmla="*/ 3985560 w 8114427"/>
              <a:gd name="connsiteY257" fmla="*/ 4798492 h 5376282"/>
              <a:gd name="connsiteX258" fmla="*/ 3881553 w 8114427"/>
              <a:gd name="connsiteY258" fmla="*/ 4690151 h 5376282"/>
              <a:gd name="connsiteX259" fmla="*/ 3838216 w 8114427"/>
              <a:gd name="connsiteY259" fmla="*/ 4586143 h 5376282"/>
              <a:gd name="connsiteX260" fmla="*/ 3755877 w 8114427"/>
              <a:gd name="connsiteY260" fmla="*/ 4490803 h 5376282"/>
              <a:gd name="connsiteX261" fmla="*/ 3569530 w 8114427"/>
              <a:gd name="connsiteY261" fmla="*/ 4334792 h 5376282"/>
              <a:gd name="connsiteX262" fmla="*/ 3465522 w 8114427"/>
              <a:gd name="connsiteY262" fmla="*/ 4243785 h 5376282"/>
              <a:gd name="connsiteX263" fmla="*/ 3391850 w 8114427"/>
              <a:gd name="connsiteY263" fmla="*/ 4161446 h 5376282"/>
              <a:gd name="connsiteX264" fmla="*/ 3365848 w 8114427"/>
              <a:gd name="connsiteY264" fmla="*/ 4096441 h 5376282"/>
              <a:gd name="connsiteX265" fmla="*/ 3296510 w 8114427"/>
              <a:gd name="connsiteY265" fmla="*/ 4035770 h 5376282"/>
              <a:gd name="connsiteX266" fmla="*/ 3279175 w 8114427"/>
              <a:gd name="connsiteY266" fmla="*/ 3966432 h 5376282"/>
              <a:gd name="connsiteX267" fmla="*/ 3248839 w 8114427"/>
              <a:gd name="connsiteY267" fmla="*/ 3936096 h 5376282"/>
              <a:gd name="connsiteX268" fmla="*/ 3240172 w 8114427"/>
              <a:gd name="connsiteY268" fmla="*/ 3905760 h 5376282"/>
              <a:gd name="connsiteX269" fmla="*/ 3114497 w 8114427"/>
              <a:gd name="connsiteY269" fmla="*/ 3797419 h 5376282"/>
              <a:gd name="connsiteX270" fmla="*/ 2980153 w 8114427"/>
              <a:gd name="connsiteY270" fmla="*/ 3758416 h 5376282"/>
              <a:gd name="connsiteX271" fmla="*/ 2923815 w 8114427"/>
              <a:gd name="connsiteY271" fmla="*/ 3697746 h 5376282"/>
              <a:gd name="connsiteX272" fmla="*/ 2867480 w 8114427"/>
              <a:gd name="connsiteY272" fmla="*/ 3650075 h 5376282"/>
              <a:gd name="connsiteX273" fmla="*/ 2806810 w 8114427"/>
              <a:gd name="connsiteY273" fmla="*/ 3637074 h 5376282"/>
              <a:gd name="connsiteX274" fmla="*/ 2798142 w 8114427"/>
              <a:gd name="connsiteY274" fmla="*/ 3524399 h 5376282"/>
              <a:gd name="connsiteX275" fmla="*/ 2798143 w 8114427"/>
              <a:gd name="connsiteY275" fmla="*/ 3463728 h 5376282"/>
              <a:gd name="connsiteX276" fmla="*/ 2884816 w 8114427"/>
              <a:gd name="connsiteY276" fmla="*/ 3351053 h 5376282"/>
              <a:gd name="connsiteX277" fmla="*/ 2880504 w 8114427"/>
              <a:gd name="connsiteY277" fmla="*/ 3250100 h 5376282"/>
              <a:gd name="connsiteX278" fmla="*/ 2810649 w 8114427"/>
              <a:gd name="connsiteY278" fmla="*/ 3120674 h 5376282"/>
              <a:gd name="connsiteX279" fmla="*/ 2719113 w 8114427"/>
              <a:gd name="connsiteY279" fmla="*/ 3110284 h 5376282"/>
              <a:gd name="connsiteX280" fmla="*/ 2659973 w 8114427"/>
              <a:gd name="connsiteY280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125726 w 8114427"/>
              <a:gd name="connsiteY8" fmla="*/ 3809938 h 5376282"/>
              <a:gd name="connsiteX9" fmla="*/ 2674737 w 8114427"/>
              <a:gd name="connsiteY9" fmla="*/ 4783075 h 5376282"/>
              <a:gd name="connsiteX10" fmla="*/ 2419943 w 8114427"/>
              <a:gd name="connsiteY10" fmla="*/ 4933094 h 5376282"/>
              <a:gd name="connsiteX11" fmla="*/ 2329455 w 8114427"/>
              <a:gd name="connsiteY11" fmla="*/ 4642582 h 5376282"/>
              <a:gd name="connsiteX12" fmla="*/ 2053231 w 8114427"/>
              <a:gd name="connsiteY12" fmla="*/ 4342544 h 5376282"/>
              <a:gd name="connsiteX13" fmla="*/ 1888925 w 8114427"/>
              <a:gd name="connsiteY13" fmla="*/ 4209194 h 5376282"/>
              <a:gd name="connsiteX14" fmla="*/ 1779387 w 8114427"/>
              <a:gd name="connsiteY14" fmla="*/ 4059175 h 5376282"/>
              <a:gd name="connsiteX15" fmla="*/ 1703188 w 8114427"/>
              <a:gd name="connsiteY15" fmla="*/ 4056794 h 5376282"/>
              <a:gd name="connsiteX16" fmla="*/ 1646037 w 8114427"/>
              <a:gd name="connsiteY16" fmla="*/ 3937731 h 5376282"/>
              <a:gd name="connsiteX17" fmla="*/ 1524594 w 8114427"/>
              <a:gd name="connsiteY17" fmla="*/ 3906776 h 5376282"/>
              <a:gd name="connsiteX18" fmla="*/ 1450773 w 8114427"/>
              <a:gd name="connsiteY18" fmla="*/ 3161445 h 5376282"/>
              <a:gd name="connsiteX19" fmla="*/ 1300755 w 8114427"/>
              <a:gd name="connsiteY19" fmla="*/ 3020950 h 5376282"/>
              <a:gd name="connsiteX20" fmla="*/ 1222175 w 8114427"/>
              <a:gd name="connsiteY20" fmla="*/ 2947132 h 5376282"/>
              <a:gd name="connsiteX21" fmla="*/ 1286468 w 8114427"/>
              <a:gd name="connsiteY21" fmla="*/ 2849501 h 5376282"/>
              <a:gd name="connsiteX22" fmla="*/ 1117399 w 8114427"/>
              <a:gd name="connsiteY22" fmla="*/ 2882837 h 5376282"/>
              <a:gd name="connsiteX23" fmla="*/ 1048343 w 8114427"/>
              <a:gd name="connsiteY23" fmla="*/ 2916176 h 5376282"/>
              <a:gd name="connsiteX24" fmla="*/ 903086 w 8114427"/>
              <a:gd name="connsiteY24" fmla="*/ 2778063 h 5376282"/>
              <a:gd name="connsiteX25" fmla="*/ 845937 w 8114427"/>
              <a:gd name="connsiteY25" fmla="*/ 2687575 h 5376282"/>
              <a:gd name="connsiteX26" fmla="*/ 714968 w 8114427"/>
              <a:gd name="connsiteY26" fmla="*/ 2630426 h 5376282"/>
              <a:gd name="connsiteX27" fmla="*/ 703062 w 8114427"/>
              <a:gd name="connsiteY27" fmla="*/ 2544701 h 5376282"/>
              <a:gd name="connsiteX28" fmla="*/ 598286 w 8114427"/>
              <a:gd name="connsiteY28" fmla="*/ 2423257 h 5376282"/>
              <a:gd name="connsiteX29" fmla="*/ 476843 w 8114427"/>
              <a:gd name="connsiteY29" fmla="*/ 2287526 h 5376282"/>
              <a:gd name="connsiteX30" fmla="*/ 622100 w 8114427"/>
              <a:gd name="connsiteY30" fmla="*/ 2330388 h 5376282"/>
              <a:gd name="connsiteX31" fmla="*/ 719731 w 8114427"/>
              <a:gd name="connsiteY31" fmla="*/ 2366107 h 5376282"/>
              <a:gd name="connsiteX32" fmla="*/ 829268 w 8114427"/>
              <a:gd name="connsiteY32" fmla="*/ 2330388 h 5376282"/>
              <a:gd name="connsiteX33" fmla="*/ 933092 w 8114427"/>
              <a:gd name="connsiteY33" fmla="*/ 2462308 h 5376282"/>
              <a:gd name="connsiteX34" fmla="*/ 979286 w 8114427"/>
              <a:gd name="connsiteY34" fmla="*/ 2406588 h 5376282"/>
              <a:gd name="connsiteX35" fmla="*/ 895943 w 8114427"/>
              <a:gd name="connsiteY35" fmla="*/ 2383251 h 5376282"/>
              <a:gd name="connsiteX36" fmla="*/ 897848 w 8114427"/>
              <a:gd name="connsiteY36" fmla="*/ 2294669 h 5376282"/>
              <a:gd name="connsiteX37" fmla="*/ 953093 w 8114427"/>
              <a:gd name="connsiteY37" fmla="*/ 2040828 h 5376282"/>
              <a:gd name="connsiteX38" fmla="*/ 882262 w 8114427"/>
              <a:gd name="connsiteY38" fmla="*/ 1952938 h 5376282"/>
              <a:gd name="connsiteX39" fmla="*/ 819649 w 8114427"/>
              <a:gd name="connsiteY39" fmla="*/ 1842296 h 5376282"/>
              <a:gd name="connsiteX40" fmla="*/ 724892 w 8114427"/>
              <a:gd name="connsiteY40" fmla="*/ 1694990 h 5376282"/>
              <a:gd name="connsiteX41" fmla="*/ 582758 w 8114427"/>
              <a:gd name="connsiteY41" fmla="*/ 1570351 h 5376282"/>
              <a:gd name="connsiteX42" fmla="*/ 490044 w 8114427"/>
              <a:gd name="connsiteY42" fmla="*/ 1461969 h 5376282"/>
              <a:gd name="connsiteX43" fmla="*/ 398787 w 8114427"/>
              <a:gd name="connsiteY43" fmla="*/ 1377494 h 5376282"/>
              <a:gd name="connsiteX44" fmla="*/ 373643 w 8114427"/>
              <a:gd name="connsiteY44" fmla="*/ 1258831 h 5376282"/>
              <a:gd name="connsiteX45" fmla="*/ 379402 w 8114427"/>
              <a:gd name="connsiteY45" fmla="*/ 1151904 h 5376282"/>
              <a:gd name="connsiteX46" fmla="*/ 343327 w 8114427"/>
              <a:gd name="connsiteY46" fmla="*/ 1054238 h 5376282"/>
              <a:gd name="connsiteX47" fmla="*/ 302947 w 8114427"/>
              <a:gd name="connsiteY47" fmla="*/ 996082 h 5376282"/>
              <a:gd name="connsiteX48" fmla="*/ 307902 w 8114427"/>
              <a:gd name="connsiteY48" fmla="*/ 860731 h 5376282"/>
              <a:gd name="connsiteX49" fmla="*/ 218162 w 8114427"/>
              <a:gd name="connsiteY49" fmla="*/ 767429 h 5376282"/>
              <a:gd name="connsiteX50" fmla="*/ 238786 w 8114427"/>
              <a:gd name="connsiteY50" fmla="*/ 673694 h 5376282"/>
              <a:gd name="connsiteX51" fmla="*/ 131859 w 8114427"/>
              <a:gd name="connsiteY51" fmla="*/ 414074 h 5376282"/>
              <a:gd name="connsiteX52" fmla="*/ 179454 w 8114427"/>
              <a:gd name="connsiteY52" fmla="*/ 360503 h 5376282"/>
              <a:gd name="connsiteX53" fmla="*/ 91696 w 8114427"/>
              <a:gd name="connsiteY53" fmla="*/ 241499 h 5376282"/>
              <a:gd name="connsiteX54" fmla="*/ 44535 w 8114427"/>
              <a:gd name="connsiteY54" fmla="*/ 106364 h 5376282"/>
              <a:gd name="connsiteX55" fmla="*/ 73903 w 8114427"/>
              <a:gd name="connsiteY55" fmla="*/ 3029 h 5376282"/>
              <a:gd name="connsiteX56" fmla="*/ 914999 w 8114427"/>
              <a:gd name="connsiteY56" fmla="*/ 32694 h 5376282"/>
              <a:gd name="connsiteX57" fmla="*/ 985387 w 8114427"/>
              <a:gd name="connsiteY57" fmla="*/ 86035 h 5376282"/>
              <a:gd name="connsiteX58" fmla="*/ 1040724 w 8114427"/>
              <a:gd name="connsiteY58" fmla="*/ 212028 h 5376282"/>
              <a:gd name="connsiteX59" fmla="*/ 2217091 w 8114427"/>
              <a:gd name="connsiteY59" fmla="*/ 808490 h 5376282"/>
              <a:gd name="connsiteX60" fmla="*/ 2789562 w 8114427"/>
              <a:gd name="connsiteY60" fmla="*/ 907056 h 5376282"/>
              <a:gd name="connsiteX61" fmla="*/ 3280035 w 8114427"/>
              <a:gd name="connsiteY61" fmla="*/ 953195 h 5376282"/>
              <a:gd name="connsiteX62" fmla="*/ 3494599 w 8114427"/>
              <a:gd name="connsiteY62" fmla="*/ 977101 h 5376282"/>
              <a:gd name="connsiteX63" fmla="*/ 3506552 w 8114427"/>
              <a:gd name="connsiteY63" fmla="*/ 977101 h 5376282"/>
              <a:gd name="connsiteX64" fmla="*/ 3518505 w 8114427"/>
              <a:gd name="connsiteY64" fmla="*/ 779877 h 5376282"/>
              <a:gd name="connsiteX65" fmla="*/ 3518505 w 8114427"/>
              <a:gd name="connsiteY65" fmla="*/ 773901 h 5376282"/>
              <a:gd name="connsiteX66" fmla="*/ 3655964 w 8114427"/>
              <a:gd name="connsiteY66" fmla="*/ 773901 h 5376282"/>
              <a:gd name="connsiteX67" fmla="*/ 4205799 w 8114427"/>
              <a:gd name="connsiteY67" fmla="*/ 821713 h 5376282"/>
              <a:gd name="connsiteX68" fmla="*/ 4241658 w 8114427"/>
              <a:gd name="connsiteY68" fmla="*/ 821713 h 5376282"/>
              <a:gd name="connsiteX69" fmla="*/ 4271540 w 8114427"/>
              <a:gd name="connsiteY69" fmla="*/ 851595 h 5376282"/>
              <a:gd name="connsiteX70" fmla="*/ 4295446 w 8114427"/>
              <a:gd name="connsiteY70" fmla="*/ 905383 h 5376282"/>
              <a:gd name="connsiteX71" fmla="*/ 4301423 w 8114427"/>
              <a:gd name="connsiteY71" fmla="*/ 953195 h 5376282"/>
              <a:gd name="connsiteX72" fmla="*/ 4343258 w 8114427"/>
              <a:gd name="connsiteY72" fmla="*/ 1001007 h 5376282"/>
              <a:gd name="connsiteX73" fmla="*/ 4408999 w 8114427"/>
              <a:gd name="connsiteY73" fmla="*/ 1012960 h 5376282"/>
              <a:gd name="connsiteX74" fmla="*/ 4462787 w 8114427"/>
              <a:gd name="connsiteY74" fmla="*/ 1060772 h 5376282"/>
              <a:gd name="connsiteX75" fmla="*/ 4504623 w 8114427"/>
              <a:gd name="connsiteY75" fmla="*/ 1114560 h 5376282"/>
              <a:gd name="connsiteX76" fmla="*/ 4558411 w 8114427"/>
              <a:gd name="connsiteY76" fmla="*/ 1168348 h 5376282"/>
              <a:gd name="connsiteX77" fmla="*/ 4576340 w 8114427"/>
              <a:gd name="connsiteY77" fmla="*/ 1198230 h 5376282"/>
              <a:gd name="connsiteX78" fmla="*/ 4630129 w 8114427"/>
              <a:gd name="connsiteY78" fmla="*/ 1246042 h 5376282"/>
              <a:gd name="connsiteX79" fmla="*/ 4683917 w 8114427"/>
              <a:gd name="connsiteY79" fmla="*/ 1293854 h 5376282"/>
              <a:gd name="connsiteX80" fmla="*/ 4689893 w 8114427"/>
              <a:gd name="connsiteY80" fmla="*/ 1293854 h 5376282"/>
              <a:gd name="connsiteX81" fmla="*/ 4749658 w 8114427"/>
              <a:gd name="connsiteY81" fmla="*/ 1311783 h 5376282"/>
              <a:gd name="connsiteX82" fmla="*/ 4791493 w 8114427"/>
              <a:gd name="connsiteY82" fmla="*/ 1365572 h 5376282"/>
              <a:gd name="connsiteX83" fmla="*/ 4797470 w 8114427"/>
              <a:gd name="connsiteY83" fmla="*/ 1377524 h 5376282"/>
              <a:gd name="connsiteX84" fmla="*/ 4821376 w 8114427"/>
              <a:gd name="connsiteY84" fmla="*/ 1401430 h 5376282"/>
              <a:gd name="connsiteX85" fmla="*/ 4845281 w 8114427"/>
              <a:gd name="connsiteY85" fmla="*/ 1443266 h 5376282"/>
              <a:gd name="connsiteX86" fmla="*/ 4851258 w 8114427"/>
              <a:gd name="connsiteY86" fmla="*/ 1491077 h 5376282"/>
              <a:gd name="connsiteX87" fmla="*/ 4863211 w 8114427"/>
              <a:gd name="connsiteY87" fmla="*/ 1514983 h 5376282"/>
              <a:gd name="connsiteX88" fmla="*/ 4887117 w 8114427"/>
              <a:gd name="connsiteY88" fmla="*/ 1544866 h 5376282"/>
              <a:gd name="connsiteX89" fmla="*/ 4911023 w 8114427"/>
              <a:gd name="connsiteY89" fmla="*/ 1580724 h 5376282"/>
              <a:gd name="connsiteX90" fmla="*/ 4922976 w 8114427"/>
              <a:gd name="connsiteY90" fmla="*/ 1610607 h 5376282"/>
              <a:gd name="connsiteX91" fmla="*/ 4899070 w 8114427"/>
              <a:gd name="connsiteY91" fmla="*/ 1664395 h 5376282"/>
              <a:gd name="connsiteX92" fmla="*/ 4922976 w 8114427"/>
              <a:gd name="connsiteY92" fmla="*/ 1712207 h 5376282"/>
              <a:gd name="connsiteX93" fmla="*/ 4934929 w 8114427"/>
              <a:gd name="connsiteY93" fmla="*/ 1742089 h 5376282"/>
              <a:gd name="connsiteX94" fmla="*/ 4952858 w 8114427"/>
              <a:gd name="connsiteY94" fmla="*/ 1783924 h 5376282"/>
              <a:gd name="connsiteX95" fmla="*/ 4964811 w 8114427"/>
              <a:gd name="connsiteY95" fmla="*/ 1801854 h 5376282"/>
              <a:gd name="connsiteX96" fmla="*/ 4964811 w 8114427"/>
              <a:gd name="connsiteY96" fmla="*/ 1831736 h 5376282"/>
              <a:gd name="connsiteX97" fmla="*/ 5012623 w 8114427"/>
              <a:gd name="connsiteY97" fmla="*/ 1891501 h 5376282"/>
              <a:gd name="connsiteX98" fmla="*/ 5042505 w 8114427"/>
              <a:gd name="connsiteY98" fmla="*/ 1909430 h 5376282"/>
              <a:gd name="connsiteX99" fmla="*/ 5048481 w 8114427"/>
              <a:gd name="connsiteY99" fmla="*/ 1903454 h 5376282"/>
              <a:gd name="connsiteX100" fmla="*/ 5090317 w 8114427"/>
              <a:gd name="connsiteY100" fmla="*/ 1921383 h 5376282"/>
              <a:gd name="connsiteX101" fmla="*/ 5144105 w 8114427"/>
              <a:gd name="connsiteY101" fmla="*/ 1969195 h 5376282"/>
              <a:gd name="connsiteX102" fmla="*/ 5185940 w 8114427"/>
              <a:gd name="connsiteY102" fmla="*/ 2005054 h 5376282"/>
              <a:gd name="connsiteX103" fmla="*/ 5221799 w 8114427"/>
              <a:gd name="connsiteY103" fmla="*/ 2017007 h 5376282"/>
              <a:gd name="connsiteX104" fmla="*/ 5275587 w 8114427"/>
              <a:gd name="connsiteY104" fmla="*/ 2028960 h 5376282"/>
              <a:gd name="connsiteX105" fmla="*/ 5275587 w 8114427"/>
              <a:gd name="connsiteY105" fmla="*/ 2052866 h 5376282"/>
              <a:gd name="connsiteX106" fmla="*/ 5323399 w 8114427"/>
              <a:gd name="connsiteY106" fmla="*/ 2082748 h 5376282"/>
              <a:gd name="connsiteX107" fmla="*/ 5359258 w 8114427"/>
              <a:gd name="connsiteY107" fmla="*/ 2088724 h 5376282"/>
              <a:gd name="connsiteX108" fmla="*/ 5401093 w 8114427"/>
              <a:gd name="connsiteY108" fmla="*/ 2124583 h 5376282"/>
              <a:gd name="connsiteX109" fmla="*/ 5430976 w 8114427"/>
              <a:gd name="connsiteY109" fmla="*/ 2142513 h 5376282"/>
              <a:gd name="connsiteX110" fmla="*/ 5442929 w 8114427"/>
              <a:gd name="connsiteY110" fmla="*/ 2148489 h 5376282"/>
              <a:gd name="connsiteX111" fmla="*/ 5466834 w 8114427"/>
              <a:gd name="connsiteY111" fmla="*/ 2154466 h 5376282"/>
              <a:gd name="connsiteX112" fmla="*/ 5526599 w 8114427"/>
              <a:gd name="connsiteY112" fmla="*/ 2178372 h 5376282"/>
              <a:gd name="connsiteX113" fmla="*/ 5550505 w 8114427"/>
              <a:gd name="connsiteY113" fmla="*/ 2154466 h 5376282"/>
              <a:gd name="connsiteX114" fmla="*/ 5574411 w 8114427"/>
              <a:gd name="connsiteY114" fmla="*/ 2130560 h 5376282"/>
              <a:gd name="connsiteX115" fmla="*/ 5604293 w 8114427"/>
              <a:gd name="connsiteY115" fmla="*/ 2088724 h 5376282"/>
              <a:gd name="connsiteX116" fmla="*/ 5646129 w 8114427"/>
              <a:gd name="connsiteY116" fmla="*/ 2064819 h 5376282"/>
              <a:gd name="connsiteX117" fmla="*/ 5634176 w 8114427"/>
              <a:gd name="connsiteY117" fmla="*/ 2046889 h 5376282"/>
              <a:gd name="connsiteX118" fmla="*/ 5634176 w 8114427"/>
              <a:gd name="connsiteY118" fmla="*/ 2011030 h 5376282"/>
              <a:gd name="connsiteX119" fmla="*/ 5670034 w 8114427"/>
              <a:gd name="connsiteY119" fmla="*/ 1975172 h 5376282"/>
              <a:gd name="connsiteX120" fmla="*/ 5670034 w 8114427"/>
              <a:gd name="connsiteY120" fmla="*/ 1957242 h 5376282"/>
              <a:gd name="connsiteX121" fmla="*/ 5735776 w 8114427"/>
              <a:gd name="connsiteY121" fmla="*/ 1819783 h 5376282"/>
              <a:gd name="connsiteX122" fmla="*/ 5753705 w 8114427"/>
              <a:gd name="connsiteY122" fmla="*/ 1813807 h 5376282"/>
              <a:gd name="connsiteX123" fmla="*/ 5843352 w 8114427"/>
              <a:gd name="connsiteY123" fmla="*/ 1795877 h 5376282"/>
              <a:gd name="connsiteX124" fmla="*/ 5855305 w 8114427"/>
              <a:gd name="connsiteY124" fmla="*/ 1795877 h 5376282"/>
              <a:gd name="connsiteX125" fmla="*/ 5879210 w 8114427"/>
              <a:gd name="connsiteY125" fmla="*/ 1765996 h 5376282"/>
              <a:gd name="connsiteX126" fmla="*/ 6070456 w 8114427"/>
              <a:gd name="connsiteY126" fmla="*/ 1789901 h 5376282"/>
              <a:gd name="connsiteX127" fmla="*/ 6219869 w 8114427"/>
              <a:gd name="connsiteY127" fmla="*/ 1807830 h 5376282"/>
              <a:gd name="connsiteX128" fmla="*/ 6291586 w 8114427"/>
              <a:gd name="connsiteY128" fmla="*/ 1849666 h 5376282"/>
              <a:gd name="connsiteX129" fmla="*/ 6327444 w 8114427"/>
              <a:gd name="connsiteY129" fmla="*/ 1897477 h 5376282"/>
              <a:gd name="connsiteX130" fmla="*/ 6333421 w 8114427"/>
              <a:gd name="connsiteY130" fmla="*/ 1939313 h 5376282"/>
              <a:gd name="connsiteX131" fmla="*/ 6423067 w 8114427"/>
              <a:gd name="connsiteY131" fmla="*/ 1951266 h 5376282"/>
              <a:gd name="connsiteX132" fmla="*/ 6452950 w 8114427"/>
              <a:gd name="connsiteY132" fmla="*/ 2017007 h 5376282"/>
              <a:gd name="connsiteX133" fmla="*/ 6512713 w 8114427"/>
              <a:gd name="connsiteY133" fmla="*/ 2046889 h 5376282"/>
              <a:gd name="connsiteX134" fmla="*/ 6584431 w 8114427"/>
              <a:gd name="connsiteY134" fmla="*/ 2118606 h 5376282"/>
              <a:gd name="connsiteX135" fmla="*/ 6620289 w 8114427"/>
              <a:gd name="connsiteY135" fmla="*/ 2256065 h 5376282"/>
              <a:gd name="connsiteX136" fmla="*/ 6703960 w 8114427"/>
              <a:gd name="connsiteY136" fmla="*/ 2381572 h 5376282"/>
              <a:gd name="connsiteX137" fmla="*/ 6745795 w 8114427"/>
              <a:gd name="connsiteY137" fmla="*/ 2501101 h 5376282"/>
              <a:gd name="connsiteX138" fmla="*/ 6829465 w 8114427"/>
              <a:gd name="connsiteY138" fmla="*/ 2560866 h 5376282"/>
              <a:gd name="connsiteX139" fmla="*/ 6889229 w 8114427"/>
              <a:gd name="connsiteY139" fmla="*/ 2650512 h 5376282"/>
              <a:gd name="connsiteX140" fmla="*/ 6948993 w 8114427"/>
              <a:gd name="connsiteY140" fmla="*/ 2758089 h 5376282"/>
              <a:gd name="connsiteX141" fmla="*/ 6996805 w 8114427"/>
              <a:gd name="connsiteY141" fmla="*/ 2805900 h 5376282"/>
              <a:gd name="connsiteX142" fmla="*/ 7068521 w 8114427"/>
              <a:gd name="connsiteY142" fmla="*/ 2829806 h 5376282"/>
              <a:gd name="connsiteX143" fmla="*/ 7080473 w 8114427"/>
              <a:gd name="connsiteY143" fmla="*/ 2907501 h 5376282"/>
              <a:gd name="connsiteX144" fmla="*/ 7086450 w 8114427"/>
              <a:gd name="connsiteY144" fmla="*/ 2979218 h 5376282"/>
              <a:gd name="connsiteX145" fmla="*/ 7104378 w 8114427"/>
              <a:gd name="connsiteY145" fmla="*/ 3080819 h 5376282"/>
              <a:gd name="connsiteX146" fmla="*/ 7146214 w 8114427"/>
              <a:gd name="connsiteY146" fmla="*/ 3182419 h 5376282"/>
              <a:gd name="connsiteX147" fmla="*/ 7176095 w 8114427"/>
              <a:gd name="connsiteY147" fmla="*/ 3194372 h 5376282"/>
              <a:gd name="connsiteX148" fmla="*/ 7200002 w 8114427"/>
              <a:gd name="connsiteY148" fmla="*/ 3260112 h 5376282"/>
              <a:gd name="connsiteX149" fmla="*/ 7277694 w 8114427"/>
              <a:gd name="connsiteY149" fmla="*/ 3361711 h 5376282"/>
              <a:gd name="connsiteX150" fmla="*/ 7385271 w 8114427"/>
              <a:gd name="connsiteY150" fmla="*/ 3391593 h 5376282"/>
              <a:gd name="connsiteX151" fmla="*/ 7451012 w 8114427"/>
              <a:gd name="connsiteY151" fmla="*/ 3445381 h 5376282"/>
              <a:gd name="connsiteX152" fmla="*/ 7558588 w 8114427"/>
              <a:gd name="connsiteY152" fmla="*/ 3451357 h 5376282"/>
              <a:gd name="connsiteX153" fmla="*/ 7630305 w 8114427"/>
              <a:gd name="connsiteY153" fmla="*/ 3517097 h 5376282"/>
              <a:gd name="connsiteX154" fmla="*/ 7702023 w 8114427"/>
              <a:gd name="connsiteY154" fmla="*/ 3546980 h 5376282"/>
              <a:gd name="connsiteX155" fmla="*/ 7857410 w 8114427"/>
              <a:gd name="connsiteY155" fmla="*/ 3535026 h 5376282"/>
              <a:gd name="connsiteX156" fmla="*/ 7970962 w 8114427"/>
              <a:gd name="connsiteY156" fmla="*/ 3588814 h 5376282"/>
              <a:gd name="connsiteX157" fmla="*/ 8012796 w 8114427"/>
              <a:gd name="connsiteY157" fmla="*/ 3612720 h 5376282"/>
              <a:gd name="connsiteX158" fmla="*/ 8090490 w 8114427"/>
              <a:gd name="connsiteY158" fmla="*/ 3564909 h 5376282"/>
              <a:gd name="connsiteX159" fmla="*/ 8108418 w 8114427"/>
              <a:gd name="connsiteY159" fmla="*/ 3558932 h 5376282"/>
              <a:gd name="connsiteX160" fmla="*/ 8114394 w 8114427"/>
              <a:gd name="connsiteY160" fmla="*/ 3720296 h 5376282"/>
              <a:gd name="connsiteX161" fmla="*/ 8030724 w 8114427"/>
              <a:gd name="connsiteY161" fmla="*/ 3893614 h 5376282"/>
              <a:gd name="connsiteX162" fmla="*/ 7970960 w 8114427"/>
              <a:gd name="connsiteY162" fmla="*/ 4054978 h 5376282"/>
              <a:gd name="connsiteX163" fmla="*/ 7929124 w 8114427"/>
              <a:gd name="connsiteY163" fmla="*/ 4365754 h 5376282"/>
              <a:gd name="connsiteX164" fmla="*/ 7911195 w 8114427"/>
              <a:gd name="connsiteY164" fmla="*/ 4568954 h 5376282"/>
              <a:gd name="connsiteX165" fmla="*/ 7917171 w 8114427"/>
              <a:gd name="connsiteY165" fmla="*/ 4736295 h 5376282"/>
              <a:gd name="connsiteX166" fmla="*/ 7917171 w 8114427"/>
              <a:gd name="connsiteY166" fmla="*/ 4867777 h 5376282"/>
              <a:gd name="connsiteX167" fmla="*/ 7929124 w 8114427"/>
              <a:gd name="connsiteY167" fmla="*/ 5029141 h 5376282"/>
              <a:gd name="connsiteX168" fmla="*/ 7893266 w 8114427"/>
              <a:gd name="connsiteY168" fmla="*/ 5166599 h 5376282"/>
              <a:gd name="connsiteX169" fmla="*/ 7905219 w 8114427"/>
              <a:gd name="connsiteY169" fmla="*/ 5280152 h 5376282"/>
              <a:gd name="connsiteX170" fmla="*/ 7935101 w 8114427"/>
              <a:gd name="connsiteY170" fmla="*/ 5369799 h 5376282"/>
              <a:gd name="connsiteX171" fmla="*/ 7911195 w 8114427"/>
              <a:gd name="connsiteY171" fmla="*/ 5369798 h 5376282"/>
              <a:gd name="connsiteX172" fmla="*/ 7815571 w 8114427"/>
              <a:gd name="connsiteY172" fmla="*/ 5327962 h 5376282"/>
              <a:gd name="connsiteX173" fmla="*/ 7725924 w 8114427"/>
              <a:gd name="connsiteY173" fmla="*/ 5286127 h 5376282"/>
              <a:gd name="connsiteX174" fmla="*/ 7678113 w 8114427"/>
              <a:gd name="connsiteY174" fmla="*/ 5292104 h 5376282"/>
              <a:gd name="connsiteX175" fmla="*/ 7546631 w 8114427"/>
              <a:gd name="connsiteY175" fmla="*/ 5298081 h 5376282"/>
              <a:gd name="connsiteX176" fmla="*/ 7474913 w 8114427"/>
              <a:gd name="connsiteY176" fmla="*/ 5310034 h 5376282"/>
              <a:gd name="connsiteX177" fmla="*/ 7445031 w 8114427"/>
              <a:gd name="connsiteY177" fmla="*/ 5339916 h 5376282"/>
              <a:gd name="connsiteX178" fmla="*/ 7259760 w 8114427"/>
              <a:gd name="connsiteY178" fmla="*/ 5298080 h 5376282"/>
              <a:gd name="connsiteX179" fmla="*/ 7214129 w 8114427"/>
              <a:gd name="connsiteY179" fmla="*/ 5192855 h 5376282"/>
              <a:gd name="connsiteX180" fmla="*/ 7179460 w 8114427"/>
              <a:gd name="connsiteY180" fmla="*/ 5214524 h 5376282"/>
              <a:gd name="connsiteX181" fmla="*/ 7144791 w 8114427"/>
              <a:gd name="connsiteY181" fmla="*/ 5179854 h 5376282"/>
              <a:gd name="connsiteX182" fmla="*/ 7127456 w 8114427"/>
              <a:gd name="connsiteY182" fmla="*/ 5218856 h 5376282"/>
              <a:gd name="connsiteX183" fmla="*/ 6915107 w 8114427"/>
              <a:gd name="connsiteY183" fmla="*/ 5145184 h 5376282"/>
              <a:gd name="connsiteX184" fmla="*/ 6893439 w 8114427"/>
              <a:gd name="connsiteY184" fmla="*/ 5097514 h 5376282"/>
              <a:gd name="connsiteX185" fmla="*/ 6941109 w 8114427"/>
              <a:gd name="connsiteY185" fmla="*/ 5054178 h 5376282"/>
              <a:gd name="connsiteX186" fmla="*/ 6906440 w 8114427"/>
              <a:gd name="connsiteY186" fmla="*/ 4976172 h 5376282"/>
              <a:gd name="connsiteX187" fmla="*/ 6863104 w 8114427"/>
              <a:gd name="connsiteY187" fmla="*/ 4980506 h 5376282"/>
              <a:gd name="connsiteX188" fmla="*/ 6880438 w 8114427"/>
              <a:gd name="connsiteY188" fmla="*/ 4928502 h 5376282"/>
              <a:gd name="connsiteX189" fmla="*/ 6780764 w 8114427"/>
              <a:gd name="connsiteY189" fmla="*/ 4928502 h 5376282"/>
              <a:gd name="connsiteX190" fmla="*/ 6750429 w 8114427"/>
              <a:gd name="connsiteY190" fmla="*/ 4958837 h 5376282"/>
              <a:gd name="connsiteX191" fmla="*/ 6715759 w 8114427"/>
              <a:gd name="connsiteY191" fmla="*/ 4950170 h 5376282"/>
              <a:gd name="connsiteX192" fmla="*/ 6702758 w 8114427"/>
              <a:gd name="connsiteY192" fmla="*/ 4915501 h 5376282"/>
              <a:gd name="connsiteX193" fmla="*/ 6698424 w 8114427"/>
              <a:gd name="connsiteY193" fmla="*/ 4824495 h 5376282"/>
              <a:gd name="connsiteX194" fmla="*/ 6681090 w 8114427"/>
              <a:gd name="connsiteY194" fmla="*/ 4729155 h 5376282"/>
              <a:gd name="connsiteX195" fmla="*/ 6685423 w 8114427"/>
              <a:gd name="connsiteY195" fmla="*/ 4659816 h 5376282"/>
              <a:gd name="connsiteX196" fmla="*/ 6620418 w 8114427"/>
              <a:gd name="connsiteY196" fmla="*/ 4573142 h 5376282"/>
              <a:gd name="connsiteX197" fmla="*/ 6624753 w 8114427"/>
              <a:gd name="connsiteY197" fmla="*/ 4425798 h 5376282"/>
              <a:gd name="connsiteX198" fmla="*/ 6529412 w 8114427"/>
              <a:gd name="connsiteY198" fmla="*/ 4304457 h 5376282"/>
              <a:gd name="connsiteX199" fmla="*/ 6494743 w 8114427"/>
              <a:gd name="connsiteY199" fmla="*/ 4261120 h 5376282"/>
              <a:gd name="connsiteX200" fmla="*/ 6438406 w 8114427"/>
              <a:gd name="connsiteY200" fmla="*/ 4274121 h 5376282"/>
              <a:gd name="connsiteX201" fmla="*/ 6395069 w 8114427"/>
              <a:gd name="connsiteY201" fmla="*/ 4252453 h 5376282"/>
              <a:gd name="connsiteX202" fmla="*/ 6356067 w 8114427"/>
              <a:gd name="connsiteY202" fmla="*/ 4174447 h 5376282"/>
              <a:gd name="connsiteX203" fmla="*/ 6299729 w 8114427"/>
              <a:gd name="connsiteY203" fmla="*/ 4183114 h 5376282"/>
              <a:gd name="connsiteX204" fmla="*/ 6243391 w 8114427"/>
              <a:gd name="connsiteY204" fmla="*/ 4204783 h 5376282"/>
              <a:gd name="connsiteX205" fmla="*/ 6165385 w 8114427"/>
              <a:gd name="connsiteY205" fmla="*/ 4209116 h 5376282"/>
              <a:gd name="connsiteX206" fmla="*/ 6161052 w 8114427"/>
              <a:gd name="connsiteY206" fmla="*/ 4174447 h 5376282"/>
              <a:gd name="connsiteX207" fmla="*/ 6182721 w 8114427"/>
              <a:gd name="connsiteY207" fmla="*/ 4165779 h 5376282"/>
              <a:gd name="connsiteX208" fmla="*/ 6139384 w 8114427"/>
              <a:gd name="connsiteY208" fmla="*/ 4126776 h 5376282"/>
              <a:gd name="connsiteX209" fmla="*/ 6100381 w 8114427"/>
              <a:gd name="connsiteY209" fmla="*/ 4113776 h 5376282"/>
              <a:gd name="connsiteX210" fmla="*/ 6018041 w 8114427"/>
              <a:gd name="connsiteY210" fmla="*/ 4035770 h 5376282"/>
              <a:gd name="connsiteX211" fmla="*/ 5840362 w 8114427"/>
              <a:gd name="connsiteY211" fmla="*/ 4014102 h 5376282"/>
              <a:gd name="connsiteX212" fmla="*/ 5788357 w 8114427"/>
              <a:gd name="connsiteY212" fmla="*/ 4027103 h 5376282"/>
              <a:gd name="connsiteX213" fmla="*/ 5736354 w 8114427"/>
              <a:gd name="connsiteY213" fmla="*/ 4035771 h 5376282"/>
              <a:gd name="connsiteX214" fmla="*/ 5745022 w 8114427"/>
              <a:gd name="connsiteY214" fmla="*/ 4079107 h 5376282"/>
              <a:gd name="connsiteX215" fmla="*/ 5801360 w 8114427"/>
              <a:gd name="connsiteY215" fmla="*/ 4157112 h 5376282"/>
              <a:gd name="connsiteX216" fmla="*/ 5801359 w 8114427"/>
              <a:gd name="connsiteY216" fmla="*/ 4339126 h 5376282"/>
              <a:gd name="connsiteX217" fmla="*/ 5675683 w 8114427"/>
              <a:gd name="connsiteY217" fmla="*/ 4365128 h 5376282"/>
              <a:gd name="connsiteX218" fmla="*/ 5558675 w 8114427"/>
              <a:gd name="connsiteY218" fmla="*/ 4352126 h 5376282"/>
              <a:gd name="connsiteX219" fmla="*/ 5467668 w 8114427"/>
              <a:gd name="connsiteY219" fmla="*/ 4330458 h 5376282"/>
              <a:gd name="connsiteX220" fmla="*/ 5406997 w 8114427"/>
              <a:gd name="connsiteY220" fmla="*/ 4352127 h 5376282"/>
              <a:gd name="connsiteX221" fmla="*/ 5359327 w 8114427"/>
              <a:gd name="connsiteY221" fmla="*/ 4399797 h 5376282"/>
              <a:gd name="connsiteX222" fmla="*/ 5298656 w 8114427"/>
              <a:gd name="connsiteY222" fmla="*/ 4443134 h 5376282"/>
              <a:gd name="connsiteX223" fmla="*/ 5272654 w 8114427"/>
              <a:gd name="connsiteY223" fmla="*/ 4486469 h 5376282"/>
              <a:gd name="connsiteX224" fmla="*/ 5198982 w 8114427"/>
              <a:gd name="connsiteY224" fmla="*/ 4521139 h 5376282"/>
              <a:gd name="connsiteX225" fmla="*/ 5203315 w 8114427"/>
              <a:gd name="connsiteY225" fmla="*/ 4577477 h 5376282"/>
              <a:gd name="connsiteX226" fmla="*/ 5185981 w 8114427"/>
              <a:gd name="connsiteY226" fmla="*/ 4616479 h 5376282"/>
              <a:gd name="connsiteX227" fmla="*/ 5190315 w 8114427"/>
              <a:gd name="connsiteY227" fmla="*/ 4677150 h 5376282"/>
              <a:gd name="connsiteX228" fmla="*/ 5216316 w 8114427"/>
              <a:gd name="connsiteY228" fmla="*/ 4737821 h 5376282"/>
              <a:gd name="connsiteX229" fmla="*/ 5164312 w 8114427"/>
              <a:gd name="connsiteY229" fmla="*/ 4733488 h 5376282"/>
              <a:gd name="connsiteX230" fmla="*/ 5138311 w 8114427"/>
              <a:gd name="connsiteY230" fmla="*/ 4776824 h 5376282"/>
              <a:gd name="connsiteX231" fmla="*/ 5073306 w 8114427"/>
              <a:gd name="connsiteY231" fmla="*/ 4824494 h 5376282"/>
              <a:gd name="connsiteX232" fmla="*/ 5073306 w 8114427"/>
              <a:gd name="connsiteY232" fmla="*/ 4941503 h 5376282"/>
              <a:gd name="connsiteX233" fmla="*/ 5042970 w 8114427"/>
              <a:gd name="connsiteY233" fmla="*/ 4971838 h 5376282"/>
              <a:gd name="connsiteX234" fmla="*/ 5016969 w 8114427"/>
              <a:gd name="connsiteY234" fmla="*/ 5231857 h 5376282"/>
              <a:gd name="connsiteX235" fmla="*/ 4973633 w 8114427"/>
              <a:gd name="connsiteY235" fmla="*/ 5366201 h 5376282"/>
              <a:gd name="connsiteX236" fmla="*/ 4947631 w 8114427"/>
              <a:gd name="connsiteY236" fmla="*/ 5309863 h 5376282"/>
              <a:gd name="connsiteX237" fmla="*/ 4886959 w 8114427"/>
              <a:gd name="connsiteY237" fmla="*/ 5318530 h 5376282"/>
              <a:gd name="connsiteX238" fmla="*/ 4808953 w 8114427"/>
              <a:gd name="connsiteY238" fmla="*/ 5288195 h 5376282"/>
              <a:gd name="connsiteX239" fmla="*/ 4813287 w 8114427"/>
              <a:gd name="connsiteY239" fmla="*/ 5223190 h 5376282"/>
              <a:gd name="connsiteX240" fmla="*/ 4765617 w 8114427"/>
              <a:gd name="connsiteY240" fmla="*/ 5205855 h 5376282"/>
              <a:gd name="connsiteX241" fmla="*/ 4665944 w 8114427"/>
              <a:gd name="connsiteY241" fmla="*/ 5249192 h 5376282"/>
              <a:gd name="connsiteX242" fmla="*/ 4657276 w 8114427"/>
              <a:gd name="connsiteY242" fmla="*/ 5197189 h 5376282"/>
              <a:gd name="connsiteX243" fmla="*/ 4700612 w 8114427"/>
              <a:gd name="connsiteY243" fmla="*/ 5136518 h 5376282"/>
              <a:gd name="connsiteX244" fmla="*/ 4665943 w 8114427"/>
              <a:gd name="connsiteY244" fmla="*/ 5062846 h 5376282"/>
              <a:gd name="connsiteX245" fmla="*/ 4587937 w 8114427"/>
              <a:gd name="connsiteY245" fmla="*/ 5015175 h 5376282"/>
              <a:gd name="connsiteX246" fmla="*/ 4488263 w 8114427"/>
              <a:gd name="connsiteY246" fmla="*/ 5006508 h 5376282"/>
              <a:gd name="connsiteX247" fmla="*/ 4457927 w 8114427"/>
              <a:gd name="connsiteY247" fmla="*/ 5015175 h 5376282"/>
              <a:gd name="connsiteX248" fmla="*/ 4462261 w 8114427"/>
              <a:gd name="connsiteY248" fmla="*/ 5067178 h 5376282"/>
              <a:gd name="connsiteX249" fmla="*/ 4388589 w 8114427"/>
              <a:gd name="connsiteY249" fmla="*/ 5114849 h 5376282"/>
              <a:gd name="connsiteX250" fmla="*/ 4462261 w 8114427"/>
              <a:gd name="connsiteY250" fmla="*/ 5266528 h 5376282"/>
              <a:gd name="connsiteX251" fmla="*/ 4405924 w 8114427"/>
              <a:gd name="connsiteY251" fmla="*/ 5266528 h 5376282"/>
              <a:gd name="connsiteX252" fmla="*/ 4384256 w 8114427"/>
              <a:gd name="connsiteY252" fmla="*/ 5262193 h 5376282"/>
              <a:gd name="connsiteX253" fmla="*/ 4349588 w 8114427"/>
              <a:gd name="connsiteY253" fmla="*/ 5262193 h 5376282"/>
              <a:gd name="connsiteX254" fmla="*/ 4340919 w 8114427"/>
              <a:gd name="connsiteY254" fmla="*/ 5270860 h 5376282"/>
              <a:gd name="connsiteX255" fmla="*/ 4210910 w 8114427"/>
              <a:gd name="connsiteY255" fmla="*/ 5097514 h 5376282"/>
              <a:gd name="connsiteX256" fmla="*/ 4059232 w 8114427"/>
              <a:gd name="connsiteY256" fmla="*/ 4915502 h 5376282"/>
              <a:gd name="connsiteX257" fmla="*/ 4033230 w 8114427"/>
              <a:gd name="connsiteY257" fmla="*/ 4919835 h 5376282"/>
              <a:gd name="connsiteX258" fmla="*/ 3985560 w 8114427"/>
              <a:gd name="connsiteY258" fmla="*/ 4798492 h 5376282"/>
              <a:gd name="connsiteX259" fmla="*/ 3881553 w 8114427"/>
              <a:gd name="connsiteY259" fmla="*/ 4690151 h 5376282"/>
              <a:gd name="connsiteX260" fmla="*/ 3838216 w 8114427"/>
              <a:gd name="connsiteY260" fmla="*/ 4586143 h 5376282"/>
              <a:gd name="connsiteX261" fmla="*/ 3755877 w 8114427"/>
              <a:gd name="connsiteY261" fmla="*/ 4490803 h 5376282"/>
              <a:gd name="connsiteX262" fmla="*/ 3569530 w 8114427"/>
              <a:gd name="connsiteY262" fmla="*/ 4334792 h 5376282"/>
              <a:gd name="connsiteX263" fmla="*/ 3465522 w 8114427"/>
              <a:gd name="connsiteY263" fmla="*/ 4243785 h 5376282"/>
              <a:gd name="connsiteX264" fmla="*/ 3391850 w 8114427"/>
              <a:gd name="connsiteY264" fmla="*/ 4161446 h 5376282"/>
              <a:gd name="connsiteX265" fmla="*/ 3365848 w 8114427"/>
              <a:gd name="connsiteY265" fmla="*/ 4096441 h 5376282"/>
              <a:gd name="connsiteX266" fmla="*/ 3296510 w 8114427"/>
              <a:gd name="connsiteY266" fmla="*/ 4035770 h 5376282"/>
              <a:gd name="connsiteX267" fmla="*/ 3279175 w 8114427"/>
              <a:gd name="connsiteY267" fmla="*/ 3966432 h 5376282"/>
              <a:gd name="connsiteX268" fmla="*/ 3248839 w 8114427"/>
              <a:gd name="connsiteY268" fmla="*/ 3936096 h 5376282"/>
              <a:gd name="connsiteX269" fmla="*/ 3240172 w 8114427"/>
              <a:gd name="connsiteY269" fmla="*/ 3905760 h 5376282"/>
              <a:gd name="connsiteX270" fmla="*/ 3114497 w 8114427"/>
              <a:gd name="connsiteY270" fmla="*/ 3797419 h 5376282"/>
              <a:gd name="connsiteX271" fmla="*/ 2980153 w 8114427"/>
              <a:gd name="connsiteY271" fmla="*/ 3758416 h 5376282"/>
              <a:gd name="connsiteX272" fmla="*/ 2923815 w 8114427"/>
              <a:gd name="connsiteY272" fmla="*/ 3697746 h 5376282"/>
              <a:gd name="connsiteX273" fmla="*/ 2867480 w 8114427"/>
              <a:gd name="connsiteY273" fmla="*/ 3650075 h 5376282"/>
              <a:gd name="connsiteX274" fmla="*/ 2806810 w 8114427"/>
              <a:gd name="connsiteY274" fmla="*/ 3637074 h 5376282"/>
              <a:gd name="connsiteX275" fmla="*/ 2798142 w 8114427"/>
              <a:gd name="connsiteY275" fmla="*/ 3524399 h 5376282"/>
              <a:gd name="connsiteX276" fmla="*/ 2798143 w 8114427"/>
              <a:gd name="connsiteY276" fmla="*/ 3463728 h 5376282"/>
              <a:gd name="connsiteX277" fmla="*/ 2884816 w 8114427"/>
              <a:gd name="connsiteY277" fmla="*/ 3351053 h 5376282"/>
              <a:gd name="connsiteX278" fmla="*/ 2880504 w 8114427"/>
              <a:gd name="connsiteY278" fmla="*/ 3250100 h 5376282"/>
              <a:gd name="connsiteX279" fmla="*/ 2810649 w 8114427"/>
              <a:gd name="connsiteY279" fmla="*/ 3120674 h 5376282"/>
              <a:gd name="connsiteX280" fmla="*/ 2719113 w 8114427"/>
              <a:gd name="connsiteY280" fmla="*/ 3110284 h 5376282"/>
              <a:gd name="connsiteX281" fmla="*/ 2659973 w 8114427"/>
              <a:gd name="connsiteY281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40026 w 8114427"/>
              <a:gd name="connsiteY8" fmla="*/ 3945405 h 5376282"/>
              <a:gd name="connsiteX9" fmla="*/ 2674737 w 8114427"/>
              <a:gd name="connsiteY9" fmla="*/ 4783075 h 5376282"/>
              <a:gd name="connsiteX10" fmla="*/ 2419943 w 8114427"/>
              <a:gd name="connsiteY10" fmla="*/ 4933094 h 5376282"/>
              <a:gd name="connsiteX11" fmla="*/ 2329455 w 8114427"/>
              <a:gd name="connsiteY11" fmla="*/ 4642582 h 5376282"/>
              <a:gd name="connsiteX12" fmla="*/ 2053231 w 8114427"/>
              <a:gd name="connsiteY12" fmla="*/ 4342544 h 5376282"/>
              <a:gd name="connsiteX13" fmla="*/ 1888925 w 8114427"/>
              <a:gd name="connsiteY13" fmla="*/ 4209194 h 5376282"/>
              <a:gd name="connsiteX14" fmla="*/ 1779387 w 8114427"/>
              <a:gd name="connsiteY14" fmla="*/ 4059175 h 5376282"/>
              <a:gd name="connsiteX15" fmla="*/ 1703188 w 8114427"/>
              <a:gd name="connsiteY15" fmla="*/ 4056794 h 5376282"/>
              <a:gd name="connsiteX16" fmla="*/ 1646037 w 8114427"/>
              <a:gd name="connsiteY16" fmla="*/ 3937731 h 5376282"/>
              <a:gd name="connsiteX17" fmla="*/ 1524594 w 8114427"/>
              <a:gd name="connsiteY17" fmla="*/ 3906776 h 5376282"/>
              <a:gd name="connsiteX18" fmla="*/ 1450773 w 8114427"/>
              <a:gd name="connsiteY18" fmla="*/ 3161445 h 5376282"/>
              <a:gd name="connsiteX19" fmla="*/ 1300755 w 8114427"/>
              <a:gd name="connsiteY19" fmla="*/ 3020950 h 5376282"/>
              <a:gd name="connsiteX20" fmla="*/ 1222175 w 8114427"/>
              <a:gd name="connsiteY20" fmla="*/ 2947132 h 5376282"/>
              <a:gd name="connsiteX21" fmla="*/ 1286468 w 8114427"/>
              <a:gd name="connsiteY21" fmla="*/ 2849501 h 5376282"/>
              <a:gd name="connsiteX22" fmla="*/ 1117399 w 8114427"/>
              <a:gd name="connsiteY22" fmla="*/ 2882837 h 5376282"/>
              <a:gd name="connsiteX23" fmla="*/ 1048343 w 8114427"/>
              <a:gd name="connsiteY23" fmla="*/ 2916176 h 5376282"/>
              <a:gd name="connsiteX24" fmla="*/ 903086 w 8114427"/>
              <a:gd name="connsiteY24" fmla="*/ 2778063 h 5376282"/>
              <a:gd name="connsiteX25" fmla="*/ 845937 w 8114427"/>
              <a:gd name="connsiteY25" fmla="*/ 2687575 h 5376282"/>
              <a:gd name="connsiteX26" fmla="*/ 714968 w 8114427"/>
              <a:gd name="connsiteY26" fmla="*/ 2630426 h 5376282"/>
              <a:gd name="connsiteX27" fmla="*/ 703062 w 8114427"/>
              <a:gd name="connsiteY27" fmla="*/ 2544701 h 5376282"/>
              <a:gd name="connsiteX28" fmla="*/ 598286 w 8114427"/>
              <a:gd name="connsiteY28" fmla="*/ 2423257 h 5376282"/>
              <a:gd name="connsiteX29" fmla="*/ 476843 w 8114427"/>
              <a:gd name="connsiteY29" fmla="*/ 2287526 h 5376282"/>
              <a:gd name="connsiteX30" fmla="*/ 622100 w 8114427"/>
              <a:gd name="connsiteY30" fmla="*/ 2330388 h 5376282"/>
              <a:gd name="connsiteX31" fmla="*/ 719731 w 8114427"/>
              <a:gd name="connsiteY31" fmla="*/ 2366107 h 5376282"/>
              <a:gd name="connsiteX32" fmla="*/ 829268 w 8114427"/>
              <a:gd name="connsiteY32" fmla="*/ 2330388 h 5376282"/>
              <a:gd name="connsiteX33" fmla="*/ 933092 w 8114427"/>
              <a:gd name="connsiteY33" fmla="*/ 2462308 h 5376282"/>
              <a:gd name="connsiteX34" fmla="*/ 979286 w 8114427"/>
              <a:gd name="connsiteY34" fmla="*/ 2406588 h 5376282"/>
              <a:gd name="connsiteX35" fmla="*/ 895943 w 8114427"/>
              <a:gd name="connsiteY35" fmla="*/ 2383251 h 5376282"/>
              <a:gd name="connsiteX36" fmla="*/ 897848 w 8114427"/>
              <a:gd name="connsiteY36" fmla="*/ 2294669 h 5376282"/>
              <a:gd name="connsiteX37" fmla="*/ 953093 w 8114427"/>
              <a:gd name="connsiteY37" fmla="*/ 2040828 h 5376282"/>
              <a:gd name="connsiteX38" fmla="*/ 882262 w 8114427"/>
              <a:gd name="connsiteY38" fmla="*/ 1952938 h 5376282"/>
              <a:gd name="connsiteX39" fmla="*/ 819649 w 8114427"/>
              <a:gd name="connsiteY39" fmla="*/ 1842296 h 5376282"/>
              <a:gd name="connsiteX40" fmla="*/ 724892 w 8114427"/>
              <a:gd name="connsiteY40" fmla="*/ 1694990 h 5376282"/>
              <a:gd name="connsiteX41" fmla="*/ 582758 w 8114427"/>
              <a:gd name="connsiteY41" fmla="*/ 1570351 h 5376282"/>
              <a:gd name="connsiteX42" fmla="*/ 490044 w 8114427"/>
              <a:gd name="connsiteY42" fmla="*/ 1461969 h 5376282"/>
              <a:gd name="connsiteX43" fmla="*/ 398787 w 8114427"/>
              <a:gd name="connsiteY43" fmla="*/ 1377494 h 5376282"/>
              <a:gd name="connsiteX44" fmla="*/ 373643 w 8114427"/>
              <a:gd name="connsiteY44" fmla="*/ 1258831 h 5376282"/>
              <a:gd name="connsiteX45" fmla="*/ 379402 w 8114427"/>
              <a:gd name="connsiteY45" fmla="*/ 1151904 h 5376282"/>
              <a:gd name="connsiteX46" fmla="*/ 343327 w 8114427"/>
              <a:gd name="connsiteY46" fmla="*/ 1054238 h 5376282"/>
              <a:gd name="connsiteX47" fmla="*/ 302947 w 8114427"/>
              <a:gd name="connsiteY47" fmla="*/ 996082 h 5376282"/>
              <a:gd name="connsiteX48" fmla="*/ 307902 w 8114427"/>
              <a:gd name="connsiteY48" fmla="*/ 860731 h 5376282"/>
              <a:gd name="connsiteX49" fmla="*/ 218162 w 8114427"/>
              <a:gd name="connsiteY49" fmla="*/ 767429 h 5376282"/>
              <a:gd name="connsiteX50" fmla="*/ 238786 w 8114427"/>
              <a:gd name="connsiteY50" fmla="*/ 673694 h 5376282"/>
              <a:gd name="connsiteX51" fmla="*/ 131859 w 8114427"/>
              <a:gd name="connsiteY51" fmla="*/ 414074 h 5376282"/>
              <a:gd name="connsiteX52" fmla="*/ 179454 w 8114427"/>
              <a:gd name="connsiteY52" fmla="*/ 360503 h 5376282"/>
              <a:gd name="connsiteX53" fmla="*/ 91696 w 8114427"/>
              <a:gd name="connsiteY53" fmla="*/ 241499 h 5376282"/>
              <a:gd name="connsiteX54" fmla="*/ 44535 w 8114427"/>
              <a:gd name="connsiteY54" fmla="*/ 106364 h 5376282"/>
              <a:gd name="connsiteX55" fmla="*/ 73903 w 8114427"/>
              <a:gd name="connsiteY55" fmla="*/ 3029 h 5376282"/>
              <a:gd name="connsiteX56" fmla="*/ 914999 w 8114427"/>
              <a:gd name="connsiteY56" fmla="*/ 32694 h 5376282"/>
              <a:gd name="connsiteX57" fmla="*/ 985387 w 8114427"/>
              <a:gd name="connsiteY57" fmla="*/ 86035 h 5376282"/>
              <a:gd name="connsiteX58" fmla="*/ 1040724 w 8114427"/>
              <a:gd name="connsiteY58" fmla="*/ 212028 h 5376282"/>
              <a:gd name="connsiteX59" fmla="*/ 2217091 w 8114427"/>
              <a:gd name="connsiteY59" fmla="*/ 808490 h 5376282"/>
              <a:gd name="connsiteX60" fmla="*/ 2789562 w 8114427"/>
              <a:gd name="connsiteY60" fmla="*/ 907056 h 5376282"/>
              <a:gd name="connsiteX61" fmla="*/ 3280035 w 8114427"/>
              <a:gd name="connsiteY61" fmla="*/ 953195 h 5376282"/>
              <a:gd name="connsiteX62" fmla="*/ 3494599 w 8114427"/>
              <a:gd name="connsiteY62" fmla="*/ 977101 h 5376282"/>
              <a:gd name="connsiteX63" fmla="*/ 3506552 w 8114427"/>
              <a:gd name="connsiteY63" fmla="*/ 977101 h 5376282"/>
              <a:gd name="connsiteX64" fmla="*/ 3518505 w 8114427"/>
              <a:gd name="connsiteY64" fmla="*/ 779877 h 5376282"/>
              <a:gd name="connsiteX65" fmla="*/ 3518505 w 8114427"/>
              <a:gd name="connsiteY65" fmla="*/ 773901 h 5376282"/>
              <a:gd name="connsiteX66" fmla="*/ 3655964 w 8114427"/>
              <a:gd name="connsiteY66" fmla="*/ 773901 h 5376282"/>
              <a:gd name="connsiteX67" fmla="*/ 4205799 w 8114427"/>
              <a:gd name="connsiteY67" fmla="*/ 821713 h 5376282"/>
              <a:gd name="connsiteX68" fmla="*/ 4241658 w 8114427"/>
              <a:gd name="connsiteY68" fmla="*/ 821713 h 5376282"/>
              <a:gd name="connsiteX69" fmla="*/ 4271540 w 8114427"/>
              <a:gd name="connsiteY69" fmla="*/ 851595 h 5376282"/>
              <a:gd name="connsiteX70" fmla="*/ 4295446 w 8114427"/>
              <a:gd name="connsiteY70" fmla="*/ 905383 h 5376282"/>
              <a:gd name="connsiteX71" fmla="*/ 4301423 w 8114427"/>
              <a:gd name="connsiteY71" fmla="*/ 953195 h 5376282"/>
              <a:gd name="connsiteX72" fmla="*/ 4343258 w 8114427"/>
              <a:gd name="connsiteY72" fmla="*/ 1001007 h 5376282"/>
              <a:gd name="connsiteX73" fmla="*/ 4408999 w 8114427"/>
              <a:gd name="connsiteY73" fmla="*/ 1012960 h 5376282"/>
              <a:gd name="connsiteX74" fmla="*/ 4462787 w 8114427"/>
              <a:gd name="connsiteY74" fmla="*/ 1060772 h 5376282"/>
              <a:gd name="connsiteX75" fmla="*/ 4504623 w 8114427"/>
              <a:gd name="connsiteY75" fmla="*/ 1114560 h 5376282"/>
              <a:gd name="connsiteX76" fmla="*/ 4558411 w 8114427"/>
              <a:gd name="connsiteY76" fmla="*/ 1168348 h 5376282"/>
              <a:gd name="connsiteX77" fmla="*/ 4576340 w 8114427"/>
              <a:gd name="connsiteY77" fmla="*/ 1198230 h 5376282"/>
              <a:gd name="connsiteX78" fmla="*/ 4630129 w 8114427"/>
              <a:gd name="connsiteY78" fmla="*/ 1246042 h 5376282"/>
              <a:gd name="connsiteX79" fmla="*/ 4683917 w 8114427"/>
              <a:gd name="connsiteY79" fmla="*/ 1293854 h 5376282"/>
              <a:gd name="connsiteX80" fmla="*/ 4689893 w 8114427"/>
              <a:gd name="connsiteY80" fmla="*/ 1293854 h 5376282"/>
              <a:gd name="connsiteX81" fmla="*/ 4749658 w 8114427"/>
              <a:gd name="connsiteY81" fmla="*/ 1311783 h 5376282"/>
              <a:gd name="connsiteX82" fmla="*/ 4791493 w 8114427"/>
              <a:gd name="connsiteY82" fmla="*/ 1365572 h 5376282"/>
              <a:gd name="connsiteX83" fmla="*/ 4797470 w 8114427"/>
              <a:gd name="connsiteY83" fmla="*/ 1377524 h 5376282"/>
              <a:gd name="connsiteX84" fmla="*/ 4821376 w 8114427"/>
              <a:gd name="connsiteY84" fmla="*/ 1401430 h 5376282"/>
              <a:gd name="connsiteX85" fmla="*/ 4845281 w 8114427"/>
              <a:gd name="connsiteY85" fmla="*/ 1443266 h 5376282"/>
              <a:gd name="connsiteX86" fmla="*/ 4851258 w 8114427"/>
              <a:gd name="connsiteY86" fmla="*/ 1491077 h 5376282"/>
              <a:gd name="connsiteX87" fmla="*/ 4863211 w 8114427"/>
              <a:gd name="connsiteY87" fmla="*/ 1514983 h 5376282"/>
              <a:gd name="connsiteX88" fmla="*/ 4887117 w 8114427"/>
              <a:gd name="connsiteY88" fmla="*/ 1544866 h 5376282"/>
              <a:gd name="connsiteX89" fmla="*/ 4911023 w 8114427"/>
              <a:gd name="connsiteY89" fmla="*/ 1580724 h 5376282"/>
              <a:gd name="connsiteX90" fmla="*/ 4922976 w 8114427"/>
              <a:gd name="connsiteY90" fmla="*/ 1610607 h 5376282"/>
              <a:gd name="connsiteX91" fmla="*/ 4899070 w 8114427"/>
              <a:gd name="connsiteY91" fmla="*/ 1664395 h 5376282"/>
              <a:gd name="connsiteX92" fmla="*/ 4922976 w 8114427"/>
              <a:gd name="connsiteY92" fmla="*/ 1712207 h 5376282"/>
              <a:gd name="connsiteX93" fmla="*/ 4934929 w 8114427"/>
              <a:gd name="connsiteY93" fmla="*/ 1742089 h 5376282"/>
              <a:gd name="connsiteX94" fmla="*/ 4952858 w 8114427"/>
              <a:gd name="connsiteY94" fmla="*/ 1783924 h 5376282"/>
              <a:gd name="connsiteX95" fmla="*/ 4964811 w 8114427"/>
              <a:gd name="connsiteY95" fmla="*/ 1801854 h 5376282"/>
              <a:gd name="connsiteX96" fmla="*/ 4964811 w 8114427"/>
              <a:gd name="connsiteY96" fmla="*/ 1831736 h 5376282"/>
              <a:gd name="connsiteX97" fmla="*/ 5012623 w 8114427"/>
              <a:gd name="connsiteY97" fmla="*/ 1891501 h 5376282"/>
              <a:gd name="connsiteX98" fmla="*/ 5042505 w 8114427"/>
              <a:gd name="connsiteY98" fmla="*/ 1909430 h 5376282"/>
              <a:gd name="connsiteX99" fmla="*/ 5048481 w 8114427"/>
              <a:gd name="connsiteY99" fmla="*/ 1903454 h 5376282"/>
              <a:gd name="connsiteX100" fmla="*/ 5090317 w 8114427"/>
              <a:gd name="connsiteY100" fmla="*/ 1921383 h 5376282"/>
              <a:gd name="connsiteX101" fmla="*/ 5144105 w 8114427"/>
              <a:gd name="connsiteY101" fmla="*/ 1969195 h 5376282"/>
              <a:gd name="connsiteX102" fmla="*/ 5185940 w 8114427"/>
              <a:gd name="connsiteY102" fmla="*/ 2005054 h 5376282"/>
              <a:gd name="connsiteX103" fmla="*/ 5221799 w 8114427"/>
              <a:gd name="connsiteY103" fmla="*/ 2017007 h 5376282"/>
              <a:gd name="connsiteX104" fmla="*/ 5275587 w 8114427"/>
              <a:gd name="connsiteY104" fmla="*/ 2028960 h 5376282"/>
              <a:gd name="connsiteX105" fmla="*/ 5275587 w 8114427"/>
              <a:gd name="connsiteY105" fmla="*/ 2052866 h 5376282"/>
              <a:gd name="connsiteX106" fmla="*/ 5323399 w 8114427"/>
              <a:gd name="connsiteY106" fmla="*/ 2082748 h 5376282"/>
              <a:gd name="connsiteX107" fmla="*/ 5359258 w 8114427"/>
              <a:gd name="connsiteY107" fmla="*/ 2088724 h 5376282"/>
              <a:gd name="connsiteX108" fmla="*/ 5401093 w 8114427"/>
              <a:gd name="connsiteY108" fmla="*/ 2124583 h 5376282"/>
              <a:gd name="connsiteX109" fmla="*/ 5430976 w 8114427"/>
              <a:gd name="connsiteY109" fmla="*/ 2142513 h 5376282"/>
              <a:gd name="connsiteX110" fmla="*/ 5442929 w 8114427"/>
              <a:gd name="connsiteY110" fmla="*/ 2148489 h 5376282"/>
              <a:gd name="connsiteX111" fmla="*/ 5466834 w 8114427"/>
              <a:gd name="connsiteY111" fmla="*/ 2154466 h 5376282"/>
              <a:gd name="connsiteX112" fmla="*/ 5526599 w 8114427"/>
              <a:gd name="connsiteY112" fmla="*/ 2178372 h 5376282"/>
              <a:gd name="connsiteX113" fmla="*/ 5550505 w 8114427"/>
              <a:gd name="connsiteY113" fmla="*/ 2154466 h 5376282"/>
              <a:gd name="connsiteX114" fmla="*/ 5574411 w 8114427"/>
              <a:gd name="connsiteY114" fmla="*/ 2130560 h 5376282"/>
              <a:gd name="connsiteX115" fmla="*/ 5604293 w 8114427"/>
              <a:gd name="connsiteY115" fmla="*/ 2088724 h 5376282"/>
              <a:gd name="connsiteX116" fmla="*/ 5646129 w 8114427"/>
              <a:gd name="connsiteY116" fmla="*/ 2064819 h 5376282"/>
              <a:gd name="connsiteX117" fmla="*/ 5634176 w 8114427"/>
              <a:gd name="connsiteY117" fmla="*/ 2046889 h 5376282"/>
              <a:gd name="connsiteX118" fmla="*/ 5634176 w 8114427"/>
              <a:gd name="connsiteY118" fmla="*/ 2011030 h 5376282"/>
              <a:gd name="connsiteX119" fmla="*/ 5670034 w 8114427"/>
              <a:gd name="connsiteY119" fmla="*/ 1975172 h 5376282"/>
              <a:gd name="connsiteX120" fmla="*/ 5670034 w 8114427"/>
              <a:gd name="connsiteY120" fmla="*/ 1957242 h 5376282"/>
              <a:gd name="connsiteX121" fmla="*/ 5735776 w 8114427"/>
              <a:gd name="connsiteY121" fmla="*/ 1819783 h 5376282"/>
              <a:gd name="connsiteX122" fmla="*/ 5753705 w 8114427"/>
              <a:gd name="connsiteY122" fmla="*/ 1813807 h 5376282"/>
              <a:gd name="connsiteX123" fmla="*/ 5843352 w 8114427"/>
              <a:gd name="connsiteY123" fmla="*/ 1795877 h 5376282"/>
              <a:gd name="connsiteX124" fmla="*/ 5855305 w 8114427"/>
              <a:gd name="connsiteY124" fmla="*/ 1795877 h 5376282"/>
              <a:gd name="connsiteX125" fmla="*/ 5879210 w 8114427"/>
              <a:gd name="connsiteY125" fmla="*/ 1765996 h 5376282"/>
              <a:gd name="connsiteX126" fmla="*/ 6070456 w 8114427"/>
              <a:gd name="connsiteY126" fmla="*/ 1789901 h 5376282"/>
              <a:gd name="connsiteX127" fmla="*/ 6219869 w 8114427"/>
              <a:gd name="connsiteY127" fmla="*/ 1807830 h 5376282"/>
              <a:gd name="connsiteX128" fmla="*/ 6291586 w 8114427"/>
              <a:gd name="connsiteY128" fmla="*/ 1849666 h 5376282"/>
              <a:gd name="connsiteX129" fmla="*/ 6327444 w 8114427"/>
              <a:gd name="connsiteY129" fmla="*/ 1897477 h 5376282"/>
              <a:gd name="connsiteX130" fmla="*/ 6333421 w 8114427"/>
              <a:gd name="connsiteY130" fmla="*/ 1939313 h 5376282"/>
              <a:gd name="connsiteX131" fmla="*/ 6423067 w 8114427"/>
              <a:gd name="connsiteY131" fmla="*/ 1951266 h 5376282"/>
              <a:gd name="connsiteX132" fmla="*/ 6452950 w 8114427"/>
              <a:gd name="connsiteY132" fmla="*/ 2017007 h 5376282"/>
              <a:gd name="connsiteX133" fmla="*/ 6512713 w 8114427"/>
              <a:gd name="connsiteY133" fmla="*/ 2046889 h 5376282"/>
              <a:gd name="connsiteX134" fmla="*/ 6584431 w 8114427"/>
              <a:gd name="connsiteY134" fmla="*/ 2118606 h 5376282"/>
              <a:gd name="connsiteX135" fmla="*/ 6620289 w 8114427"/>
              <a:gd name="connsiteY135" fmla="*/ 2256065 h 5376282"/>
              <a:gd name="connsiteX136" fmla="*/ 6703960 w 8114427"/>
              <a:gd name="connsiteY136" fmla="*/ 2381572 h 5376282"/>
              <a:gd name="connsiteX137" fmla="*/ 6745795 w 8114427"/>
              <a:gd name="connsiteY137" fmla="*/ 2501101 h 5376282"/>
              <a:gd name="connsiteX138" fmla="*/ 6829465 w 8114427"/>
              <a:gd name="connsiteY138" fmla="*/ 2560866 h 5376282"/>
              <a:gd name="connsiteX139" fmla="*/ 6889229 w 8114427"/>
              <a:gd name="connsiteY139" fmla="*/ 2650512 h 5376282"/>
              <a:gd name="connsiteX140" fmla="*/ 6948993 w 8114427"/>
              <a:gd name="connsiteY140" fmla="*/ 2758089 h 5376282"/>
              <a:gd name="connsiteX141" fmla="*/ 6996805 w 8114427"/>
              <a:gd name="connsiteY141" fmla="*/ 2805900 h 5376282"/>
              <a:gd name="connsiteX142" fmla="*/ 7068521 w 8114427"/>
              <a:gd name="connsiteY142" fmla="*/ 2829806 h 5376282"/>
              <a:gd name="connsiteX143" fmla="*/ 7080473 w 8114427"/>
              <a:gd name="connsiteY143" fmla="*/ 2907501 h 5376282"/>
              <a:gd name="connsiteX144" fmla="*/ 7086450 w 8114427"/>
              <a:gd name="connsiteY144" fmla="*/ 2979218 h 5376282"/>
              <a:gd name="connsiteX145" fmla="*/ 7104378 w 8114427"/>
              <a:gd name="connsiteY145" fmla="*/ 3080819 h 5376282"/>
              <a:gd name="connsiteX146" fmla="*/ 7146214 w 8114427"/>
              <a:gd name="connsiteY146" fmla="*/ 3182419 h 5376282"/>
              <a:gd name="connsiteX147" fmla="*/ 7176095 w 8114427"/>
              <a:gd name="connsiteY147" fmla="*/ 3194372 h 5376282"/>
              <a:gd name="connsiteX148" fmla="*/ 7200002 w 8114427"/>
              <a:gd name="connsiteY148" fmla="*/ 3260112 h 5376282"/>
              <a:gd name="connsiteX149" fmla="*/ 7277694 w 8114427"/>
              <a:gd name="connsiteY149" fmla="*/ 3361711 h 5376282"/>
              <a:gd name="connsiteX150" fmla="*/ 7385271 w 8114427"/>
              <a:gd name="connsiteY150" fmla="*/ 3391593 h 5376282"/>
              <a:gd name="connsiteX151" fmla="*/ 7451012 w 8114427"/>
              <a:gd name="connsiteY151" fmla="*/ 3445381 h 5376282"/>
              <a:gd name="connsiteX152" fmla="*/ 7558588 w 8114427"/>
              <a:gd name="connsiteY152" fmla="*/ 3451357 h 5376282"/>
              <a:gd name="connsiteX153" fmla="*/ 7630305 w 8114427"/>
              <a:gd name="connsiteY153" fmla="*/ 3517097 h 5376282"/>
              <a:gd name="connsiteX154" fmla="*/ 7702023 w 8114427"/>
              <a:gd name="connsiteY154" fmla="*/ 3546980 h 5376282"/>
              <a:gd name="connsiteX155" fmla="*/ 7857410 w 8114427"/>
              <a:gd name="connsiteY155" fmla="*/ 3535026 h 5376282"/>
              <a:gd name="connsiteX156" fmla="*/ 7970962 w 8114427"/>
              <a:gd name="connsiteY156" fmla="*/ 3588814 h 5376282"/>
              <a:gd name="connsiteX157" fmla="*/ 8012796 w 8114427"/>
              <a:gd name="connsiteY157" fmla="*/ 3612720 h 5376282"/>
              <a:gd name="connsiteX158" fmla="*/ 8090490 w 8114427"/>
              <a:gd name="connsiteY158" fmla="*/ 3564909 h 5376282"/>
              <a:gd name="connsiteX159" fmla="*/ 8108418 w 8114427"/>
              <a:gd name="connsiteY159" fmla="*/ 3558932 h 5376282"/>
              <a:gd name="connsiteX160" fmla="*/ 8114394 w 8114427"/>
              <a:gd name="connsiteY160" fmla="*/ 3720296 h 5376282"/>
              <a:gd name="connsiteX161" fmla="*/ 8030724 w 8114427"/>
              <a:gd name="connsiteY161" fmla="*/ 3893614 h 5376282"/>
              <a:gd name="connsiteX162" fmla="*/ 7970960 w 8114427"/>
              <a:gd name="connsiteY162" fmla="*/ 4054978 h 5376282"/>
              <a:gd name="connsiteX163" fmla="*/ 7929124 w 8114427"/>
              <a:gd name="connsiteY163" fmla="*/ 4365754 h 5376282"/>
              <a:gd name="connsiteX164" fmla="*/ 7911195 w 8114427"/>
              <a:gd name="connsiteY164" fmla="*/ 4568954 h 5376282"/>
              <a:gd name="connsiteX165" fmla="*/ 7917171 w 8114427"/>
              <a:gd name="connsiteY165" fmla="*/ 4736295 h 5376282"/>
              <a:gd name="connsiteX166" fmla="*/ 7917171 w 8114427"/>
              <a:gd name="connsiteY166" fmla="*/ 4867777 h 5376282"/>
              <a:gd name="connsiteX167" fmla="*/ 7929124 w 8114427"/>
              <a:gd name="connsiteY167" fmla="*/ 5029141 h 5376282"/>
              <a:gd name="connsiteX168" fmla="*/ 7893266 w 8114427"/>
              <a:gd name="connsiteY168" fmla="*/ 5166599 h 5376282"/>
              <a:gd name="connsiteX169" fmla="*/ 7905219 w 8114427"/>
              <a:gd name="connsiteY169" fmla="*/ 5280152 h 5376282"/>
              <a:gd name="connsiteX170" fmla="*/ 7935101 w 8114427"/>
              <a:gd name="connsiteY170" fmla="*/ 5369799 h 5376282"/>
              <a:gd name="connsiteX171" fmla="*/ 7911195 w 8114427"/>
              <a:gd name="connsiteY171" fmla="*/ 5369798 h 5376282"/>
              <a:gd name="connsiteX172" fmla="*/ 7815571 w 8114427"/>
              <a:gd name="connsiteY172" fmla="*/ 5327962 h 5376282"/>
              <a:gd name="connsiteX173" fmla="*/ 7725924 w 8114427"/>
              <a:gd name="connsiteY173" fmla="*/ 5286127 h 5376282"/>
              <a:gd name="connsiteX174" fmla="*/ 7678113 w 8114427"/>
              <a:gd name="connsiteY174" fmla="*/ 5292104 h 5376282"/>
              <a:gd name="connsiteX175" fmla="*/ 7546631 w 8114427"/>
              <a:gd name="connsiteY175" fmla="*/ 5298081 h 5376282"/>
              <a:gd name="connsiteX176" fmla="*/ 7474913 w 8114427"/>
              <a:gd name="connsiteY176" fmla="*/ 5310034 h 5376282"/>
              <a:gd name="connsiteX177" fmla="*/ 7445031 w 8114427"/>
              <a:gd name="connsiteY177" fmla="*/ 5339916 h 5376282"/>
              <a:gd name="connsiteX178" fmla="*/ 7259760 w 8114427"/>
              <a:gd name="connsiteY178" fmla="*/ 5298080 h 5376282"/>
              <a:gd name="connsiteX179" fmla="*/ 7214129 w 8114427"/>
              <a:gd name="connsiteY179" fmla="*/ 5192855 h 5376282"/>
              <a:gd name="connsiteX180" fmla="*/ 7179460 w 8114427"/>
              <a:gd name="connsiteY180" fmla="*/ 5214524 h 5376282"/>
              <a:gd name="connsiteX181" fmla="*/ 7144791 w 8114427"/>
              <a:gd name="connsiteY181" fmla="*/ 5179854 h 5376282"/>
              <a:gd name="connsiteX182" fmla="*/ 7127456 w 8114427"/>
              <a:gd name="connsiteY182" fmla="*/ 5218856 h 5376282"/>
              <a:gd name="connsiteX183" fmla="*/ 6915107 w 8114427"/>
              <a:gd name="connsiteY183" fmla="*/ 5145184 h 5376282"/>
              <a:gd name="connsiteX184" fmla="*/ 6893439 w 8114427"/>
              <a:gd name="connsiteY184" fmla="*/ 5097514 h 5376282"/>
              <a:gd name="connsiteX185" fmla="*/ 6941109 w 8114427"/>
              <a:gd name="connsiteY185" fmla="*/ 5054178 h 5376282"/>
              <a:gd name="connsiteX186" fmla="*/ 6906440 w 8114427"/>
              <a:gd name="connsiteY186" fmla="*/ 4976172 h 5376282"/>
              <a:gd name="connsiteX187" fmla="*/ 6863104 w 8114427"/>
              <a:gd name="connsiteY187" fmla="*/ 4980506 h 5376282"/>
              <a:gd name="connsiteX188" fmla="*/ 6880438 w 8114427"/>
              <a:gd name="connsiteY188" fmla="*/ 4928502 h 5376282"/>
              <a:gd name="connsiteX189" fmla="*/ 6780764 w 8114427"/>
              <a:gd name="connsiteY189" fmla="*/ 4928502 h 5376282"/>
              <a:gd name="connsiteX190" fmla="*/ 6750429 w 8114427"/>
              <a:gd name="connsiteY190" fmla="*/ 4958837 h 5376282"/>
              <a:gd name="connsiteX191" fmla="*/ 6715759 w 8114427"/>
              <a:gd name="connsiteY191" fmla="*/ 4950170 h 5376282"/>
              <a:gd name="connsiteX192" fmla="*/ 6702758 w 8114427"/>
              <a:gd name="connsiteY192" fmla="*/ 4915501 h 5376282"/>
              <a:gd name="connsiteX193" fmla="*/ 6698424 w 8114427"/>
              <a:gd name="connsiteY193" fmla="*/ 4824495 h 5376282"/>
              <a:gd name="connsiteX194" fmla="*/ 6681090 w 8114427"/>
              <a:gd name="connsiteY194" fmla="*/ 4729155 h 5376282"/>
              <a:gd name="connsiteX195" fmla="*/ 6685423 w 8114427"/>
              <a:gd name="connsiteY195" fmla="*/ 4659816 h 5376282"/>
              <a:gd name="connsiteX196" fmla="*/ 6620418 w 8114427"/>
              <a:gd name="connsiteY196" fmla="*/ 4573142 h 5376282"/>
              <a:gd name="connsiteX197" fmla="*/ 6624753 w 8114427"/>
              <a:gd name="connsiteY197" fmla="*/ 4425798 h 5376282"/>
              <a:gd name="connsiteX198" fmla="*/ 6529412 w 8114427"/>
              <a:gd name="connsiteY198" fmla="*/ 4304457 h 5376282"/>
              <a:gd name="connsiteX199" fmla="*/ 6494743 w 8114427"/>
              <a:gd name="connsiteY199" fmla="*/ 4261120 h 5376282"/>
              <a:gd name="connsiteX200" fmla="*/ 6438406 w 8114427"/>
              <a:gd name="connsiteY200" fmla="*/ 4274121 h 5376282"/>
              <a:gd name="connsiteX201" fmla="*/ 6395069 w 8114427"/>
              <a:gd name="connsiteY201" fmla="*/ 4252453 h 5376282"/>
              <a:gd name="connsiteX202" fmla="*/ 6356067 w 8114427"/>
              <a:gd name="connsiteY202" fmla="*/ 4174447 h 5376282"/>
              <a:gd name="connsiteX203" fmla="*/ 6299729 w 8114427"/>
              <a:gd name="connsiteY203" fmla="*/ 4183114 h 5376282"/>
              <a:gd name="connsiteX204" fmla="*/ 6243391 w 8114427"/>
              <a:gd name="connsiteY204" fmla="*/ 4204783 h 5376282"/>
              <a:gd name="connsiteX205" fmla="*/ 6165385 w 8114427"/>
              <a:gd name="connsiteY205" fmla="*/ 4209116 h 5376282"/>
              <a:gd name="connsiteX206" fmla="*/ 6161052 w 8114427"/>
              <a:gd name="connsiteY206" fmla="*/ 4174447 h 5376282"/>
              <a:gd name="connsiteX207" fmla="*/ 6182721 w 8114427"/>
              <a:gd name="connsiteY207" fmla="*/ 4165779 h 5376282"/>
              <a:gd name="connsiteX208" fmla="*/ 6139384 w 8114427"/>
              <a:gd name="connsiteY208" fmla="*/ 4126776 h 5376282"/>
              <a:gd name="connsiteX209" fmla="*/ 6100381 w 8114427"/>
              <a:gd name="connsiteY209" fmla="*/ 4113776 h 5376282"/>
              <a:gd name="connsiteX210" fmla="*/ 6018041 w 8114427"/>
              <a:gd name="connsiteY210" fmla="*/ 4035770 h 5376282"/>
              <a:gd name="connsiteX211" fmla="*/ 5840362 w 8114427"/>
              <a:gd name="connsiteY211" fmla="*/ 4014102 h 5376282"/>
              <a:gd name="connsiteX212" fmla="*/ 5788357 w 8114427"/>
              <a:gd name="connsiteY212" fmla="*/ 4027103 h 5376282"/>
              <a:gd name="connsiteX213" fmla="*/ 5736354 w 8114427"/>
              <a:gd name="connsiteY213" fmla="*/ 4035771 h 5376282"/>
              <a:gd name="connsiteX214" fmla="*/ 5745022 w 8114427"/>
              <a:gd name="connsiteY214" fmla="*/ 4079107 h 5376282"/>
              <a:gd name="connsiteX215" fmla="*/ 5801360 w 8114427"/>
              <a:gd name="connsiteY215" fmla="*/ 4157112 h 5376282"/>
              <a:gd name="connsiteX216" fmla="*/ 5801359 w 8114427"/>
              <a:gd name="connsiteY216" fmla="*/ 4339126 h 5376282"/>
              <a:gd name="connsiteX217" fmla="*/ 5675683 w 8114427"/>
              <a:gd name="connsiteY217" fmla="*/ 4365128 h 5376282"/>
              <a:gd name="connsiteX218" fmla="*/ 5558675 w 8114427"/>
              <a:gd name="connsiteY218" fmla="*/ 4352126 h 5376282"/>
              <a:gd name="connsiteX219" fmla="*/ 5467668 w 8114427"/>
              <a:gd name="connsiteY219" fmla="*/ 4330458 h 5376282"/>
              <a:gd name="connsiteX220" fmla="*/ 5406997 w 8114427"/>
              <a:gd name="connsiteY220" fmla="*/ 4352127 h 5376282"/>
              <a:gd name="connsiteX221" fmla="*/ 5359327 w 8114427"/>
              <a:gd name="connsiteY221" fmla="*/ 4399797 h 5376282"/>
              <a:gd name="connsiteX222" fmla="*/ 5298656 w 8114427"/>
              <a:gd name="connsiteY222" fmla="*/ 4443134 h 5376282"/>
              <a:gd name="connsiteX223" fmla="*/ 5272654 w 8114427"/>
              <a:gd name="connsiteY223" fmla="*/ 4486469 h 5376282"/>
              <a:gd name="connsiteX224" fmla="*/ 5198982 w 8114427"/>
              <a:gd name="connsiteY224" fmla="*/ 4521139 h 5376282"/>
              <a:gd name="connsiteX225" fmla="*/ 5203315 w 8114427"/>
              <a:gd name="connsiteY225" fmla="*/ 4577477 h 5376282"/>
              <a:gd name="connsiteX226" fmla="*/ 5185981 w 8114427"/>
              <a:gd name="connsiteY226" fmla="*/ 4616479 h 5376282"/>
              <a:gd name="connsiteX227" fmla="*/ 5190315 w 8114427"/>
              <a:gd name="connsiteY227" fmla="*/ 4677150 h 5376282"/>
              <a:gd name="connsiteX228" fmla="*/ 5216316 w 8114427"/>
              <a:gd name="connsiteY228" fmla="*/ 4737821 h 5376282"/>
              <a:gd name="connsiteX229" fmla="*/ 5164312 w 8114427"/>
              <a:gd name="connsiteY229" fmla="*/ 4733488 h 5376282"/>
              <a:gd name="connsiteX230" fmla="*/ 5138311 w 8114427"/>
              <a:gd name="connsiteY230" fmla="*/ 4776824 h 5376282"/>
              <a:gd name="connsiteX231" fmla="*/ 5073306 w 8114427"/>
              <a:gd name="connsiteY231" fmla="*/ 4824494 h 5376282"/>
              <a:gd name="connsiteX232" fmla="*/ 5073306 w 8114427"/>
              <a:gd name="connsiteY232" fmla="*/ 4941503 h 5376282"/>
              <a:gd name="connsiteX233" fmla="*/ 5042970 w 8114427"/>
              <a:gd name="connsiteY233" fmla="*/ 4971838 h 5376282"/>
              <a:gd name="connsiteX234" fmla="*/ 5016969 w 8114427"/>
              <a:gd name="connsiteY234" fmla="*/ 5231857 h 5376282"/>
              <a:gd name="connsiteX235" fmla="*/ 4973633 w 8114427"/>
              <a:gd name="connsiteY235" fmla="*/ 5366201 h 5376282"/>
              <a:gd name="connsiteX236" fmla="*/ 4947631 w 8114427"/>
              <a:gd name="connsiteY236" fmla="*/ 5309863 h 5376282"/>
              <a:gd name="connsiteX237" fmla="*/ 4886959 w 8114427"/>
              <a:gd name="connsiteY237" fmla="*/ 5318530 h 5376282"/>
              <a:gd name="connsiteX238" fmla="*/ 4808953 w 8114427"/>
              <a:gd name="connsiteY238" fmla="*/ 5288195 h 5376282"/>
              <a:gd name="connsiteX239" fmla="*/ 4813287 w 8114427"/>
              <a:gd name="connsiteY239" fmla="*/ 5223190 h 5376282"/>
              <a:gd name="connsiteX240" fmla="*/ 4765617 w 8114427"/>
              <a:gd name="connsiteY240" fmla="*/ 5205855 h 5376282"/>
              <a:gd name="connsiteX241" fmla="*/ 4665944 w 8114427"/>
              <a:gd name="connsiteY241" fmla="*/ 5249192 h 5376282"/>
              <a:gd name="connsiteX242" fmla="*/ 4657276 w 8114427"/>
              <a:gd name="connsiteY242" fmla="*/ 5197189 h 5376282"/>
              <a:gd name="connsiteX243" fmla="*/ 4700612 w 8114427"/>
              <a:gd name="connsiteY243" fmla="*/ 5136518 h 5376282"/>
              <a:gd name="connsiteX244" fmla="*/ 4665943 w 8114427"/>
              <a:gd name="connsiteY244" fmla="*/ 5062846 h 5376282"/>
              <a:gd name="connsiteX245" fmla="*/ 4587937 w 8114427"/>
              <a:gd name="connsiteY245" fmla="*/ 5015175 h 5376282"/>
              <a:gd name="connsiteX246" fmla="*/ 4488263 w 8114427"/>
              <a:gd name="connsiteY246" fmla="*/ 5006508 h 5376282"/>
              <a:gd name="connsiteX247" fmla="*/ 4457927 w 8114427"/>
              <a:gd name="connsiteY247" fmla="*/ 5015175 h 5376282"/>
              <a:gd name="connsiteX248" fmla="*/ 4462261 w 8114427"/>
              <a:gd name="connsiteY248" fmla="*/ 5067178 h 5376282"/>
              <a:gd name="connsiteX249" fmla="*/ 4388589 w 8114427"/>
              <a:gd name="connsiteY249" fmla="*/ 5114849 h 5376282"/>
              <a:gd name="connsiteX250" fmla="*/ 4462261 w 8114427"/>
              <a:gd name="connsiteY250" fmla="*/ 5266528 h 5376282"/>
              <a:gd name="connsiteX251" fmla="*/ 4405924 w 8114427"/>
              <a:gd name="connsiteY251" fmla="*/ 5266528 h 5376282"/>
              <a:gd name="connsiteX252" fmla="*/ 4384256 w 8114427"/>
              <a:gd name="connsiteY252" fmla="*/ 5262193 h 5376282"/>
              <a:gd name="connsiteX253" fmla="*/ 4349588 w 8114427"/>
              <a:gd name="connsiteY253" fmla="*/ 5262193 h 5376282"/>
              <a:gd name="connsiteX254" fmla="*/ 4340919 w 8114427"/>
              <a:gd name="connsiteY254" fmla="*/ 5270860 h 5376282"/>
              <a:gd name="connsiteX255" fmla="*/ 4210910 w 8114427"/>
              <a:gd name="connsiteY255" fmla="*/ 5097514 h 5376282"/>
              <a:gd name="connsiteX256" fmla="*/ 4059232 w 8114427"/>
              <a:gd name="connsiteY256" fmla="*/ 4915502 h 5376282"/>
              <a:gd name="connsiteX257" fmla="*/ 4033230 w 8114427"/>
              <a:gd name="connsiteY257" fmla="*/ 4919835 h 5376282"/>
              <a:gd name="connsiteX258" fmla="*/ 3985560 w 8114427"/>
              <a:gd name="connsiteY258" fmla="*/ 4798492 h 5376282"/>
              <a:gd name="connsiteX259" fmla="*/ 3881553 w 8114427"/>
              <a:gd name="connsiteY259" fmla="*/ 4690151 h 5376282"/>
              <a:gd name="connsiteX260" fmla="*/ 3838216 w 8114427"/>
              <a:gd name="connsiteY260" fmla="*/ 4586143 h 5376282"/>
              <a:gd name="connsiteX261" fmla="*/ 3755877 w 8114427"/>
              <a:gd name="connsiteY261" fmla="*/ 4490803 h 5376282"/>
              <a:gd name="connsiteX262" fmla="*/ 3569530 w 8114427"/>
              <a:gd name="connsiteY262" fmla="*/ 4334792 h 5376282"/>
              <a:gd name="connsiteX263" fmla="*/ 3465522 w 8114427"/>
              <a:gd name="connsiteY263" fmla="*/ 4243785 h 5376282"/>
              <a:gd name="connsiteX264" fmla="*/ 3391850 w 8114427"/>
              <a:gd name="connsiteY264" fmla="*/ 4161446 h 5376282"/>
              <a:gd name="connsiteX265" fmla="*/ 3365848 w 8114427"/>
              <a:gd name="connsiteY265" fmla="*/ 4096441 h 5376282"/>
              <a:gd name="connsiteX266" fmla="*/ 3296510 w 8114427"/>
              <a:gd name="connsiteY266" fmla="*/ 4035770 h 5376282"/>
              <a:gd name="connsiteX267" fmla="*/ 3279175 w 8114427"/>
              <a:gd name="connsiteY267" fmla="*/ 3966432 h 5376282"/>
              <a:gd name="connsiteX268" fmla="*/ 3248839 w 8114427"/>
              <a:gd name="connsiteY268" fmla="*/ 3936096 h 5376282"/>
              <a:gd name="connsiteX269" fmla="*/ 3240172 w 8114427"/>
              <a:gd name="connsiteY269" fmla="*/ 3905760 h 5376282"/>
              <a:gd name="connsiteX270" fmla="*/ 3114497 w 8114427"/>
              <a:gd name="connsiteY270" fmla="*/ 3797419 h 5376282"/>
              <a:gd name="connsiteX271" fmla="*/ 2980153 w 8114427"/>
              <a:gd name="connsiteY271" fmla="*/ 3758416 h 5376282"/>
              <a:gd name="connsiteX272" fmla="*/ 2923815 w 8114427"/>
              <a:gd name="connsiteY272" fmla="*/ 3697746 h 5376282"/>
              <a:gd name="connsiteX273" fmla="*/ 2867480 w 8114427"/>
              <a:gd name="connsiteY273" fmla="*/ 3650075 h 5376282"/>
              <a:gd name="connsiteX274" fmla="*/ 2806810 w 8114427"/>
              <a:gd name="connsiteY274" fmla="*/ 3637074 h 5376282"/>
              <a:gd name="connsiteX275" fmla="*/ 2798142 w 8114427"/>
              <a:gd name="connsiteY275" fmla="*/ 3524399 h 5376282"/>
              <a:gd name="connsiteX276" fmla="*/ 2798143 w 8114427"/>
              <a:gd name="connsiteY276" fmla="*/ 3463728 h 5376282"/>
              <a:gd name="connsiteX277" fmla="*/ 2884816 w 8114427"/>
              <a:gd name="connsiteY277" fmla="*/ 3351053 h 5376282"/>
              <a:gd name="connsiteX278" fmla="*/ 2880504 w 8114427"/>
              <a:gd name="connsiteY278" fmla="*/ 3250100 h 5376282"/>
              <a:gd name="connsiteX279" fmla="*/ 2810649 w 8114427"/>
              <a:gd name="connsiteY279" fmla="*/ 3120674 h 5376282"/>
              <a:gd name="connsiteX280" fmla="*/ 2719113 w 8114427"/>
              <a:gd name="connsiteY280" fmla="*/ 3110284 h 5376282"/>
              <a:gd name="connsiteX281" fmla="*/ 2659973 w 8114427"/>
              <a:gd name="connsiteY281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40026 w 8114427"/>
              <a:gd name="connsiteY8" fmla="*/ 3945405 h 5376282"/>
              <a:gd name="connsiteX9" fmla="*/ 2235793 w 8114427"/>
              <a:gd name="connsiteY9" fmla="*/ 3949638 h 5376282"/>
              <a:gd name="connsiteX10" fmla="*/ 2674737 w 8114427"/>
              <a:gd name="connsiteY10" fmla="*/ 4783075 h 5376282"/>
              <a:gd name="connsiteX11" fmla="*/ 2419943 w 8114427"/>
              <a:gd name="connsiteY11" fmla="*/ 4933094 h 5376282"/>
              <a:gd name="connsiteX12" fmla="*/ 2329455 w 8114427"/>
              <a:gd name="connsiteY12" fmla="*/ 4642582 h 5376282"/>
              <a:gd name="connsiteX13" fmla="*/ 2053231 w 8114427"/>
              <a:gd name="connsiteY13" fmla="*/ 4342544 h 5376282"/>
              <a:gd name="connsiteX14" fmla="*/ 1888925 w 8114427"/>
              <a:gd name="connsiteY14" fmla="*/ 4209194 h 5376282"/>
              <a:gd name="connsiteX15" fmla="*/ 1779387 w 8114427"/>
              <a:gd name="connsiteY15" fmla="*/ 4059175 h 5376282"/>
              <a:gd name="connsiteX16" fmla="*/ 1703188 w 8114427"/>
              <a:gd name="connsiteY16" fmla="*/ 4056794 h 5376282"/>
              <a:gd name="connsiteX17" fmla="*/ 1646037 w 8114427"/>
              <a:gd name="connsiteY17" fmla="*/ 3937731 h 5376282"/>
              <a:gd name="connsiteX18" fmla="*/ 1524594 w 8114427"/>
              <a:gd name="connsiteY18" fmla="*/ 3906776 h 5376282"/>
              <a:gd name="connsiteX19" fmla="*/ 1450773 w 8114427"/>
              <a:gd name="connsiteY19" fmla="*/ 3161445 h 5376282"/>
              <a:gd name="connsiteX20" fmla="*/ 1300755 w 8114427"/>
              <a:gd name="connsiteY20" fmla="*/ 3020950 h 5376282"/>
              <a:gd name="connsiteX21" fmla="*/ 1222175 w 8114427"/>
              <a:gd name="connsiteY21" fmla="*/ 2947132 h 5376282"/>
              <a:gd name="connsiteX22" fmla="*/ 1286468 w 8114427"/>
              <a:gd name="connsiteY22" fmla="*/ 2849501 h 5376282"/>
              <a:gd name="connsiteX23" fmla="*/ 1117399 w 8114427"/>
              <a:gd name="connsiteY23" fmla="*/ 2882837 h 5376282"/>
              <a:gd name="connsiteX24" fmla="*/ 1048343 w 8114427"/>
              <a:gd name="connsiteY24" fmla="*/ 2916176 h 5376282"/>
              <a:gd name="connsiteX25" fmla="*/ 903086 w 8114427"/>
              <a:gd name="connsiteY25" fmla="*/ 2778063 h 5376282"/>
              <a:gd name="connsiteX26" fmla="*/ 845937 w 8114427"/>
              <a:gd name="connsiteY26" fmla="*/ 2687575 h 5376282"/>
              <a:gd name="connsiteX27" fmla="*/ 714968 w 8114427"/>
              <a:gd name="connsiteY27" fmla="*/ 2630426 h 5376282"/>
              <a:gd name="connsiteX28" fmla="*/ 703062 w 8114427"/>
              <a:gd name="connsiteY28" fmla="*/ 2544701 h 5376282"/>
              <a:gd name="connsiteX29" fmla="*/ 598286 w 8114427"/>
              <a:gd name="connsiteY29" fmla="*/ 2423257 h 5376282"/>
              <a:gd name="connsiteX30" fmla="*/ 476843 w 8114427"/>
              <a:gd name="connsiteY30" fmla="*/ 2287526 h 5376282"/>
              <a:gd name="connsiteX31" fmla="*/ 622100 w 8114427"/>
              <a:gd name="connsiteY31" fmla="*/ 2330388 h 5376282"/>
              <a:gd name="connsiteX32" fmla="*/ 719731 w 8114427"/>
              <a:gd name="connsiteY32" fmla="*/ 2366107 h 5376282"/>
              <a:gd name="connsiteX33" fmla="*/ 829268 w 8114427"/>
              <a:gd name="connsiteY33" fmla="*/ 2330388 h 5376282"/>
              <a:gd name="connsiteX34" fmla="*/ 933092 w 8114427"/>
              <a:gd name="connsiteY34" fmla="*/ 2462308 h 5376282"/>
              <a:gd name="connsiteX35" fmla="*/ 979286 w 8114427"/>
              <a:gd name="connsiteY35" fmla="*/ 2406588 h 5376282"/>
              <a:gd name="connsiteX36" fmla="*/ 895943 w 8114427"/>
              <a:gd name="connsiteY36" fmla="*/ 2383251 h 5376282"/>
              <a:gd name="connsiteX37" fmla="*/ 897848 w 8114427"/>
              <a:gd name="connsiteY37" fmla="*/ 2294669 h 5376282"/>
              <a:gd name="connsiteX38" fmla="*/ 953093 w 8114427"/>
              <a:gd name="connsiteY38" fmla="*/ 2040828 h 5376282"/>
              <a:gd name="connsiteX39" fmla="*/ 882262 w 8114427"/>
              <a:gd name="connsiteY39" fmla="*/ 1952938 h 5376282"/>
              <a:gd name="connsiteX40" fmla="*/ 819649 w 8114427"/>
              <a:gd name="connsiteY40" fmla="*/ 1842296 h 5376282"/>
              <a:gd name="connsiteX41" fmla="*/ 724892 w 8114427"/>
              <a:gd name="connsiteY41" fmla="*/ 1694990 h 5376282"/>
              <a:gd name="connsiteX42" fmla="*/ 582758 w 8114427"/>
              <a:gd name="connsiteY42" fmla="*/ 1570351 h 5376282"/>
              <a:gd name="connsiteX43" fmla="*/ 490044 w 8114427"/>
              <a:gd name="connsiteY43" fmla="*/ 1461969 h 5376282"/>
              <a:gd name="connsiteX44" fmla="*/ 398787 w 8114427"/>
              <a:gd name="connsiteY44" fmla="*/ 1377494 h 5376282"/>
              <a:gd name="connsiteX45" fmla="*/ 373643 w 8114427"/>
              <a:gd name="connsiteY45" fmla="*/ 1258831 h 5376282"/>
              <a:gd name="connsiteX46" fmla="*/ 379402 w 8114427"/>
              <a:gd name="connsiteY46" fmla="*/ 1151904 h 5376282"/>
              <a:gd name="connsiteX47" fmla="*/ 343327 w 8114427"/>
              <a:gd name="connsiteY47" fmla="*/ 1054238 h 5376282"/>
              <a:gd name="connsiteX48" fmla="*/ 302947 w 8114427"/>
              <a:gd name="connsiteY48" fmla="*/ 996082 h 5376282"/>
              <a:gd name="connsiteX49" fmla="*/ 307902 w 8114427"/>
              <a:gd name="connsiteY49" fmla="*/ 860731 h 5376282"/>
              <a:gd name="connsiteX50" fmla="*/ 218162 w 8114427"/>
              <a:gd name="connsiteY50" fmla="*/ 767429 h 5376282"/>
              <a:gd name="connsiteX51" fmla="*/ 238786 w 8114427"/>
              <a:gd name="connsiteY51" fmla="*/ 673694 h 5376282"/>
              <a:gd name="connsiteX52" fmla="*/ 131859 w 8114427"/>
              <a:gd name="connsiteY52" fmla="*/ 414074 h 5376282"/>
              <a:gd name="connsiteX53" fmla="*/ 179454 w 8114427"/>
              <a:gd name="connsiteY53" fmla="*/ 360503 h 5376282"/>
              <a:gd name="connsiteX54" fmla="*/ 91696 w 8114427"/>
              <a:gd name="connsiteY54" fmla="*/ 241499 h 5376282"/>
              <a:gd name="connsiteX55" fmla="*/ 44535 w 8114427"/>
              <a:gd name="connsiteY55" fmla="*/ 106364 h 5376282"/>
              <a:gd name="connsiteX56" fmla="*/ 73903 w 8114427"/>
              <a:gd name="connsiteY56" fmla="*/ 3029 h 5376282"/>
              <a:gd name="connsiteX57" fmla="*/ 914999 w 8114427"/>
              <a:gd name="connsiteY57" fmla="*/ 32694 h 5376282"/>
              <a:gd name="connsiteX58" fmla="*/ 985387 w 8114427"/>
              <a:gd name="connsiteY58" fmla="*/ 86035 h 5376282"/>
              <a:gd name="connsiteX59" fmla="*/ 1040724 w 8114427"/>
              <a:gd name="connsiteY59" fmla="*/ 212028 h 5376282"/>
              <a:gd name="connsiteX60" fmla="*/ 2217091 w 8114427"/>
              <a:gd name="connsiteY60" fmla="*/ 808490 h 5376282"/>
              <a:gd name="connsiteX61" fmla="*/ 2789562 w 8114427"/>
              <a:gd name="connsiteY61" fmla="*/ 907056 h 5376282"/>
              <a:gd name="connsiteX62" fmla="*/ 3280035 w 8114427"/>
              <a:gd name="connsiteY62" fmla="*/ 953195 h 5376282"/>
              <a:gd name="connsiteX63" fmla="*/ 3494599 w 8114427"/>
              <a:gd name="connsiteY63" fmla="*/ 977101 h 5376282"/>
              <a:gd name="connsiteX64" fmla="*/ 3506552 w 8114427"/>
              <a:gd name="connsiteY64" fmla="*/ 977101 h 5376282"/>
              <a:gd name="connsiteX65" fmla="*/ 3518505 w 8114427"/>
              <a:gd name="connsiteY65" fmla="*/ 779877 h 5376282"/>
              <a:gd name="connsiteX66" fmla="*/ 3518505 w 8114427"/>
              <a:gd name="connsiteY66" fmla="*/ 773901 h 5376282"/>
              <a:gd name="connsiteX67" fmla="*/ 3655964 w 8114427"/>
              <a:gd name="connsiteY67" fmla="*/ 773901 h 5376282"/>
              <a:gd name="connsiteX68" fmla="*/ 4205799 w 8114427"/>
              <a:gd name="connsiteY68" fmla="*/ 821713 h 5376282"/>
              <a:gd name="connsiteX69" fmla="*/ 4241658 w 8114427"/>
              <a:gd name="connsiteY69" fmla="*/ 821713 h 5376282"/>
              <a:gd name="connsiteX70" fmla="*/ 4271540 w 8114427"/>
              <a:gd name="connsiteY70" fmla="*/ 851595 h 5376282"/>
              <a:gd name="connsiteX71" fmla="*/ 4295446 w 8114427"/>
              <a:gd name="connsiteY71" fmla="*/ 905383 h 5376282"/>
              <a:gd name="connsiteX72" fmla="*/ 4301423 w 8114427"/>
              <a:gd name="connsiteY72" fmla="*/ 953195 h 5376282"/>
              <a:gd name="connsiteX73" fmla="*/ 4343258 w 8114427"/>
              <a:gd name="connsiteY73" fmla="*/ 1001007 h 5376282"/>
              <a:gd name="connsiteX74" fmla="*/ 4408999 w 8114427"/>
              <a:gd name="connsiteY74" fmla="*/ 1012960 h 5376282"/>
              <a:gd name="connsiteX75" fmla="*/ 4462787 w 8114427"/>
              <a:gd name="connsiteY75" fmla="*/ 1060772 h 5376282"/>
              <a:gd name="connsiteX76" fmla="*/ 4504623 w 8114427"/>
              <a:gd name="connsiteY76" fmla="*/ 1114560 h 5376282"/>
              <a:gd name="connsiteX77" fmla="*/ 4558411 w 8114427"/>
              <a:gd name="connsiteY77" fmla="*/ 1168348 h 5376282"/>
              <a:gd name="connsiteX78" fmla="*/ 4576340 w 8114427"/>
              <a:gd name="connsiteY78" fmla="*/ 1198230 h 5376282"/>
              <a:gd name="connsiteX79" fmla="*/ 4630129 w 8114427"/>
              <a:gd name="connsiteY79" fmla="*/ 1246042 h 5376282"/>
              <a:gd name="connsiteX80" fmla="*/ 4683917 w 8114427"/>
              <a:gd name="connsiteY80" fmla="*/ 1293854 h 5376282"/>
              <a:gd name="connsiteX81" fmla="*/ 4689893 w 8114427"/>
              <a:gd name="connsiteY81" fmla="*/ 1293854 h 5376282"/>
              <a:gd name="connsiteX82" fmla="*/ 4749658 w 8114427"/>
              <a:gd name="connsiteY82" fmla="*/ 1311783 h 5376282"/>
              <a:gd name="connsiteX83" fmla="*/ 4791493 w 8114427"/>
              <a:gd name="connsiteY83" fmla="*/ 1365572 h 5376282"/>
              <a:gd name="connsiteX84" fmla="*/ 4797470 w 8114427"/>
              <a:gd name="connsiteY84" fmla="*/ 1377524 h 5376282"/>
              <a:gd name="connsiteX85" fmla="*/ 4821376 w 8114427"/>
              <a:gd name="connsiteY85" fmla="*/ 1401430 h 5376282"/>
              <a:gd name="connsiteX86" fmla="*/ 4845281 w 8114427"/>
              <a:gd name="connsiteY86" fmla="*/ 1443266 h 5376282"/>
              <a:gd name="connsiteX87" fmla="*/ 4851258 w 8114427"/>
              <a:gd name="connsiteY87" fmla="*/ 1491077 h 5376282"/>
              <a:gd name="connsiteX88" fmla="*/ 4863211 w 8114427"/>
              <a:gd name="connsiteY88" fmla="*/ 1514983 h 5376282"/>
              <a:gd name="connsiteX89" fmla="*/ 4887117 w 8114427"/>
              <a:gd name="connsiteY89" fmla="*/ 1544866 h 5376282"/>
              <a:gd name="connsiteX90" fmla="*/ 4911023 w 8114427"/>
              <a:gd name="connsiteY90" fmla="*/ 1580724 h 5376282"/>
              <a:gd name="connsiteX91" fmla="*/ 4922976 w 8114427"/>
              <a:gd name="connsiteY91" fmla="*/ 1610607 h 5376282"/>
              <a:gd name="connsiteX92" fmla="*/ 4899070 w 8114427"/>
              <a:gd name="connsiteY92" fmla="*/ 1664395 h 5376282"/>
              <a:gd name="connsiteX93" fmla="*/ 4922976 w 8114427"/>
              <a:gd name="connsiteY93" fmla="*/ 1712207 h 5376282"/>
              <a:gd name="connsiteX94" fmla="*/ 4934929 w 8114427"/>
              <a:gd name="connsiteY94" fmla="*/ 1742089 h 5376282"/>
              <a:gd name="connsiteX95" fmla="*/ 4952858 w 8114427"/>
              <a:gd name="connsiteY95" fmla="*/ 1783924 h 5376282"/>
              <a:gd name="connsiteX96" fmla="*/ 4964811 w 8114427"/>
              <a:gd name="connsiteY96" fmla="*/ 1801854 h 5376282"/>
              <a:gd name="connsiteX97" fmla="*/ 4964811 w 8114427"/>
              <a:gd name="connsiteY97" fmla="*/ 1831736 h 5376282"/>
              <a:gd name="connsiteX98" fmla="*/ 5012623 w 8114427"/>
              <a:gd name="connsiteY98" fmla="*/ 1891501 h 5376282"/>
              <a:gd name="connsiteX99" fmla="*/ 5042505 w 8114427"/>
              <a:gd name="connsiteY99" fmla="*/ 1909430 h 5376282"/>
              <a:gd name="connsiteX100" fmla="*/ 5048481 w 8114427"/>
              <a:gd name="connsiteY100" fmla="*/ 1903454 h 5376282"/>
              <a:gd name="connsiteX101" fmla="*/ 5090317 w 8114427"/>
              <a:gd name="connsiteY101" fmla="*/ 1921383 h 5376282"/>
              <a:gd name="connsiteX102" fmla="*/ 5144105 w 8114427"/>
              <a:gd name="connsiteY102" fmla="*/ 1969195 h 5376282"/>
              <a:gd name="connsiteX103" fmla="*/ 5185940 w 8114427"/>
              <a:gd name="connsiteY103" fmla="*/ 2005054 h 5376282"/>
              <a:gd name="connsiteX104" fmla="*/ 5221799 w 8114427"/>
              <a:gd name="connsiteY104" fmla="*/ 2017007 h 5376282"/>
              <a:gd name="connsiteX105" fmla="*/ 5275587 w 8114427"/>
              <a:gd name="connsiteY105" fmla="*/ 2028960 h 5376282"/>
              <a:gd name="connsiteX106" fmla="*/ 5275587 w 8114427"/>
              <a:gd name="connsiteY106" fmla="*/ 2052866 h 5376282"/>
              <a:gd name="connsiteX107" fmla="*/ 5323399 w 8114427"/>
              <a:gd name="connsiteY107" fmla="*/ 2082748 h 5376282"/>
              <a:gd name="connsiteX108" fmla="*/ 5359258 w 8114427"/>
              <a:gd name="connsiteY108" fmla="*/ 2088724 h 5376282"/>
              <a:gd name="connsiteX109" fmla="*/ 5401093 w 8114427"/>
              <a:gd name="connsiteY109" fmla="*/ 2124583 h 5376282"/>
              <a:gd name="connsiteX110" fmla="*/ 5430976 w 8114427"/>
              <a:gd name="connsiteY110" fmla="*/ 2142513 h 5376282"/>
              <a:gd name="connsiteX111" fmla="*/ 5442929 w 8114427"/>
              <a:gd name="connsiteY111" fmla="*/ 2148489 h 5376282"/>
              <a:gd name="connsiteX112" fmla="*/ 5466834 w 8114427"/>
              <a:gd name="connsiteY112" fmla="*/ 2154466 h 5376282"/>
              <a:gd name="connsiteX113" fmla="*/ 5526599 w 8114427"/>
              <a:gd name="connsiteY113" fmla="*/ 2178372 h 5376282"/>
              <a:gd name="connsiteX114" fmla="*/ 5550505 w 8114427"/>
              <a:gd name="connsiteY114" fmla="*/ 2154466 h 5376282"/>
              <a:gd name="connsiteX115" fmla="*/ 5574411 w 8114427"/>
              <a:gd name="connsiteY115" fmla="*/ 2130560 h 5376282"/>
              <a:gd name="connsiteX116" fmla="*/ 5604293 w 8114427"/>
              <a:gd name="connsiteY116" fmla="*/ 2088724 h 5376282"/>
              <a:gd name="connsiteX117" fmla="*/ 5646129 w 8114427"/>
              <a:gd name="connsiteY117" fmla="*/ 2064819 h 5376282"/>
              <a:gd name="connsiteX118" fmla="*/ 5634176 w 8114427"/>
              <a:gd name="connsiteY118" fmla="*/ 2046889 h 5376282"/>
              <a:gd name="connsiteX119" fmla="*/ 5634176 w 8114427"/>
              <a:gd name="connsiteY119" fmla="*/ 2011030 h 5376282"/>
              <a:gd name="connsiteX120" fmla="*/ 5670034 w 8114427"/>
              <a:gd name="connsiteY120" fmla="*/ 1975172 h 5376282"/>
              <a:gd name="connsiteX121" fmla="*/ 5670034 w 8114427"/>
              <a:gd name="connsiteY121" fmla="*/ 1957242 h 5376282"/>
              <a:gd name="connsiteX122" fmla="*/ 5735776 w 8114427"/>
              <a:gd name="connsiteY122" fmla="*/ 1819783 h 5376282"/>
              <a:gd name="connsiteX123" fmla="*/ 5753705 w 8114427"/>
              <a:gd name="connsiteY123" fmla="*/ 1813807 h 5376282"/>
              <a:gd name="connsiteX124" fmla="*/ 5843352 w 8114427"/>
              <a:gd name="connsiteY124" fmla="*/ 1795877 h 5376282"/>
              <a:gd name="connsiteX125" fmla="*/ 5855305 w 8114427"/>
              <a:gd name="connsiteY125" fmla="*/ 1795877 h 5376282"/>
              <a:gd name="connsiteX126" fmla="*/ 5879210 w 8114427"/>
              <a:gd name="connsiteY126" fmla="*/ 1765996 h 5376282"/>
              <a:gd name="connsiteX127" fmla="*/ 6070456 w 8114427"/>
              <a:gd name="connsiteY127" fmla="*/ 1789901 h 5376282"/>
              <a:gd name="connsiteX128" fmla="*/ 6219869 w 8114427"/>
              <a:gd name="connsiteY128" fmla="*/ 1807830 h 5376282"/>
              <a:gd name="connsiteX129" fmla="*/ 6291586 w 8114427"/>
              <a:gd name="connsiteY129" fmla="*/ 1849666 h 5376282"/>
              <a:gd name="connsiteX130" fmla="*/ 6327444 w 8114427"/>
              <a:gd name="connsiteY130" fmla="*/ 1897477 h 5376282"/>
              <a:gd name="connsiteX131" fmla="*/ 6333421 w 8114427"/>
              <a:gd name="connsiteY131" fmla="*/ 1939313 h 5376282"/>
              <a:gd name="connsiteX132" fmla="*/ 6423067 w 8114427"/>
              <a:gd name="connsiteY132" fmla="*/ 1951266 h 5376282"/>
              <a:gd name="connsiteX133" fmla="*/ 6452950 w 8114427"/>
              <a:gd name="connsiteY133" fmla="*/ 2017007 h 5376282"/>
              <a:gd name="connsiteX134" fmla="*/ 6512713 w 8114427"/>
              <a:gd name="connsiteY134" fmla="*/ 2046889 h 5376282"/>
              <a:gd name="connsiteX135" fmla="*/ 6584431 w 8114427"/>
              <a:gd name="connsiteY135" fmla="*/ 2118606 h 5376282"/>
              <a:gd name="connsiteX136" fmla="*/ 6620289 w 8114427"/>
              <a:gd name="connsiteY136" fmla="*/ 2256065 h 5376282"/>
              <a:gd name="connsiteX137" fmla="*/ 6703960 w 8114427"/>
              <a:gd name="connsiteY137" fmla="*/ 2381572 h 5376282"/>
              <a:gd name="connsiteX138" fmla="*/ 6745795 w 8114427"/>
              <a:gd name="connsiteY138" fmla="*/ 2501101 h 5376282"/>
              <a:gd name="connsiteX139" fmla="*/ 6829465 w 8114427"/>
              <a:gd name="connsiteY139" fmla="*/ 2560866 h 5376282"/>
              <a:gd name="connsiteX140" fmla="*/ 6889229 w 8114427"/>
              <a:gd name="connsiteY140" fmla="*/ 2650512 h 5376282"/>
              <a:gd name="connsiteX141" fmla="*/ 6948993 w 8114427"/>
              <a:gd name="connsiteY141" fmla="*/ 2758089 h 5376282"/>
              <a:gd name="connsiteX142" fmla="*/ 6996805 w 8114427"/>
              <a:gd name="connsiteY142" fmla="*/ 2805900 h 5376282"/>
              <a:gd name="connsiteX143" fmla="*/ 7068521 w 8114427"/>
              <a:gd name="connsiteY143" fmla="*/ 2829806 h 5376282"/>
              <a:gd name="connsiteX144" fmla="*/ 7080473 w 8114427"/>
              <a:gd name="connsiteY144" fmla="*/ 2907501 h 5376282"/>
              <a:gd name="connsiteX145" fmla="*/ 7086450 w 8114427"/>
              <a:gd name="connsiteY145" fmla="*/ 2979218 h 5376282"/>
              <a:gd name="connsiteX146" fmla="*/ 7104378 w 8114427"/>
              <a:gd name="connsiteY146" fmla="*/ 3080819 h 5376282"/>
              <a:gd name="connsiteX147" fmla="*/ 7146214 w 8114427"/>
              <a:gd name="connsiteY147" fmla="*/ 3182419 h 5376282"/>
              <a:gd name="connsiteX148" fmla="*/ 7176095 w 8114427"/>
              <a:gd name="connsiteY148" fmla="*/ 3194372 h 5376282"/>
              <a:gd name="connsiteX149" fmla="*/ 7200002 w 8114427"/>
              <a:gd name="connsiteY149" fmla="*/ 3260112 h 5376282"/>
              <a:gd name="connsiteX150" fmla="*/ 7277694 w 8114427"/>
              <a:gd name="connsiteY150" fmla="*/ 3361711 h 5376282"/>
              <a:gd name="connsiteX151" fmla="*/ 7385271 w 8114427"/>
              <a:gd name="connsiteY151" fmla="*/ 3391593 h 5376282"/>
              <a:gd name="connsiteX152" fmla="*/ 7451012 w 8114427"/>
              <a:gd name="connsiteY152" fmla="*/ 3445381 h 5376282"/>
              <a:gd name="connsiteX153" fmla="*/ 7558588 w 8114427"/>
              <a:gd name="connsiteY153" fmla="*/ 3451357 h 5376282"/>
              <a:gd name="connsiteX154" fmla="*/ 7630305 w 8114427"/>
              <a:gd name="connsiteY154" fmla="*/ 3517097 h 5376282"/>
              <a:gd name="connsiteX155" fmla="*/ 7702023 w 8114427"/>
              <a:gd name="connsiteY155" fmla="*/ 3546980 h 5376282"/>
              <a:gd name="connsiteX156" fmla="*/ 7857410 w 8114427"/>
              <a:gd name="connsiteY156" fmla="*/ 3535026 h 5376282"/>
              <a:gd name="connsiteX157" fmla="*/ 7970962 w 8114427"/>
              <a:gd name="connsiteY157" fmla="*/ 3588814 h 5376282"/>
              <a:gd name="connsiteX158" fmla="*/ 8012796 w 8114427"/>
              <a:gd name="connsiteY158" fmla="*/ 3612720 h 5376282"/>
              <a:gd name="connsiteX159" fmla="*/ 8090490 w 8114427"/>
              <a:gd name="connsiteY159" fmla="*/ 3564909 h 5376282"/>
              <a:gd name="connsiteX160" fmla="*/ 8108418 w 8114427"/>
              <a:gd name="connsiteY160" fmla="*/ 3558932 h 5376282"/>
              <a:gd name="connsiteX161" fmla="*/ 8114394 w 8114427"/>
              <a:gd name="connsiteY161" fmla="*/ 3720296 h 5376282"/>
              <a:gd name="connsiteX162" fmla="*/ 8030724 w 8114427"/>
              <a:gd name="connsiteY162" fmla="*/ 3893614 h 5376282"/>
              <a:gd name="connsiteX163" fmla="*/ 7970960 w 8114427"/>
              <a:gd name="connsiteY163" fmla="*/ 4054978 h 5376282"/>
              <a:gd name="connsiteX164" fmla="*/ 7929124 w 8114427"/>
              <a:gd name="connsiteY164" fmla="*/ 4365754 h 5376282"/>
              <a:gd name="connsiteX165" fmla="*/ 7911195 w 8114427"/>
              <a:gd name="connsiteY165" fmla="*/ 4568954 h 5376282"/>
              <a:gd name="connsiteX166" fmla="*/ 7917171 w 8114427"/>
              <a:gd name="connsiteY166" fmla="*/ 4736295 h 5376282"/>
              <a:gd name="connsiteX167" fmla="*/ 7917171 w 8114427"/>
              <a:gd name="connsiteY167" fmla="*/ 4867777 h 5376282"/>
              <a:gd name="connsiteX168" fmla="*/ 7929124 w 8114427"/>
              <a:gd name="connsiteY168" fmla="*/ 5029141 h 5376282"/>
              <a:gd name="connsiteX169" fmla="*/ 7893266 w 8114427"/>
              <a:gd name="connsiteY169" fmla="*/ 5166599 h 5376282"/>
              <a:gd name="connsiteX170" fmla="*/ 7905219 w 8114427"/>
              <a:gd name="connsiteY170" fmla="*/ 5280152 h 5376282"/>
              <a:gd name="connsiteX171" fmla="*/ 7935101 w 8114427"/>
              <a:gd name="connsiteY171" fmla="*/ 5369799 h 5376282"/>
              <a:gd name="connsiteX172" fmla="*/ 7911195 w 8114427"/>
              <a:gd name="connsiteY172" fmla="*/ 5369798 h 5376282"/>
              <a:gd name="connsiteX173" fmla="*/ 7815571 w 8114427"/>
              <a:gd name="connsiteY173" fmla="*/ 5327962 h 5376282"/>
              <a:gd name="connsiteX174" fmla="*/ 7725924 w 8114427"/>
              <a:gd name="connsiteY174" fmla="*/ 5286127 h 5376282"/>
              <a:gd name="connsiteX175" fmla="*/ 7678113 w 8114427"/>
              <a:gd name="connsiteY175" fmla="*/ 5292104 h 5376282"/>
              <a:gd name="connsiteX176" fmla="*/ 7546631 w 8114427"/>
              <a:gd name="connsiteY176" fmla="*/ 5298081 h 5376282"/>
              <a:gd name="connsiteX177" fmla="*/ 7474913 w 8114427"/>
              <a:gd name="connsiteY177" fmla="*/ 5310034 h 5376282"/>
              <a:gd name="connsiteX178" fmla="*/ 7445031 w 8114427"/>
              <a:gd name="connsiteY178" fmla="*/ 5339916 h 5376282"/>
              <a:gd name="connsiteX179" fmla="*/ 7259760 w 8114427"/>
              <a:gd name="connsiteY179" fmla="*/ 5298080 h 5376282"/>
              <a:gd name="connsiteX180" fmla="*/ 7214129 w 8114427"/>
              <a:gd name="connsiteY180" fmla="*/ 5192855 h 5376282"/>
              <a:gd name="connsiteX181" fmla="*/ 7179460 w 8114427"/>
              <a:gd name="connsiteY181" fmla="*/ 5214524 h 5376282"/>
              <a:gd name="connsiteX182" fmla="*/ 7144791 w 8114427"/>
              <a:gd name="connsiteY182" fmla="*/ 5179854 h 5376282"/>
              <a:gd name="connsiteX183" fmla="*/ 7127456 w 8114427"/>
              <a:gd name="connsiteY183" fmla="*/ 5218856 h 5376282"/>
              <a:gd name="connsiteX184" fmla="*/ 6915107 w 8114427"/>
              <a:gd name="connsiteY184" fmla="*/ 5145184 h 5376282"/>
              <a:gd name="connsiteX185" fmla="*/ 6893439 w 8114427"/>
              <a:gd name="connsiteY185" fmla="*/ 5097514 h 5376282"/>
              <a:gd name="connsiteX186" fmla="*/ 6941109 w 8114427"/>
              <a:gd name="connsiteY186" fmla="*/ 5054178 h 5376282"/>
              <a:gd name="connsiteX187" fmla="*/ 6906440 w 8114427"/>
              <a:gd name="connsiteY187" fmla="*/ 4976172 h 5376282"/>
              <a:gd name="connsiteX188" fmla="*/ 6863104 w 8114427"/>
              <a:gd name="connsiteY188" fmla="*/ 4980506 h 5376282"/>
              <a:gd name="connsiteX189" fmla="*/ 6880438 w 8114427"/>
              <a:gd name="connsiteY189" fmla="*/ 4928502 h 5376282"/>
              <a:gd name="connsiteX190" fmla="*/ 6780764 w 8114427"/>
              <a:gd name="connsiteY190" fmla="*/ 4928502 h 5376282"/>
              <a:gd name="connsiteX191" fmla="*/ 6750429 w 8114427"/>
              <a:gd name="connsiteY191" fmla="*/ 4958837 h 5376282"/>
              <a:gd name="connsiteX192" fmla="*/ 6715759 w 8114427"/>
              <a:gd name="connsiteY192" fmla="*/ 4950170 h 5376282"/>
              <a:gd name="connsiteX193" fmla="*/ 6702758 w 8114427"/>
              <a:gd name="connsiteY193" fmla="*/ 4915501 h 5376282"/>
              <a:gd name="connsiteX194" fmla="*/ 6698424 w 8114427"/>
              <a:gd name="connsiteY194" fmla="*/ 4824495 h 5376282"/>
              <a:gd name="connsiteX195" fmla="*/ 6681090 w 8114427"/>
              <a:gd name="connsiteY195" fmla="*/ 4729155 h 5376282"/>
              <a:gd name="connsiteX196" fmla="*/ 6685423 w 8114427"/>
              <a:gd name="connsiteY196" fmla="*/ 4659816 h 5376282"/>
              <a:gd name="connsiteX197" fmla="*/ 6620418 w 8114427"/>
              <a:gd name="connsiteY197" fmla="*/ 4573142 h 5376282"/>
              <a:gd name="connsiteX198" fmla="*/ 6624753 w 8114427"/>
              <a:gd name="connsiteY198" fmla="*/ 4425798 h 5376282"/>
              <a:gd name="connsiteX199" fmla="*/ 6529412 w 8114427"/>
              <a:gd name="connsiteY199" fmla="*/ 4304457 h 5376282"/>
              <a:gd name="connsiteX200" fmla="*/ 6494743 w 8114427"/>
              <a:gd name="connsiteY200" fmla="*/ 4261120 h 5376282"/>
              <a:gd name="connsiteX201" fmla="*/ 6438406 w 8114427"/>
              <a:gd name="connsiteY201" fmla="*/ 4274121 h 5376282"/>
              <a:gd name="connsiteX202" fmla="*/ 6395069 w 8114427"/>
              <a:gd name="connsiteY202" fmla="*/ 4252453 h 5376282"/>
              <a:gd name="connsiteX203" fmla="*/ 6356067 w 8114427"/>
              <a:gd name="connsiteY203" fmla="*/ 4174447 h 5376282"/>
              <a:gd name="connsiteX204" fmla="*/ 6299729 w 8114427"/>
              <a:gd name="connsiteY204" fmla="*/ 4183114 h 5376282"/>
              <a:gd name="connsiteX205" fmla="*/ 6243391 w 8114427"/>
              <a:gd name="connsiteY205" fmla="*/ 4204783 h 5376282"/>
              <a:gd name="connsiteX206" fmla="*/ 6165385 w 8114427"/>
              <a:gd name="connsiteY206" fmla="*/ 4209116 h 5376282"/>
              <a:gd name="connsiteX207" fmla="*/ 6161052 w 8114427"/>
              <a:gd name="connsiteY207" fmla="*/ 4174447 h 5376282"/>
              <a:gd name="connsiteX208" fmla="*/ 6182721 w 8114427"/>
              <a:gd name="connsiteY208" fmla="*/ 4165779 h 5376282"/>
              <a:gd name="connsiteX209" fmla="*/ 6139384 w 8114427"/>
              <a:gd name="connsiteY209" fmla="*/ 4126776 h 5376282"/>
              <a:gd name="connsiteX210" fmla="*/ 6100381 w 8114427"/>
              <a:gd name="connsiteY210" fmla="*/ 4113776 h 5376282"/>
              <a:gd name="connsiteX211" fmla="*/ 6018041 w 8114427"/>
              <a:gd name="connsiteY211" fmla="*/ 4035770 h 5376282"/>
              <a:gd name="connsiteX212" fmla="*/ 5840362 w 8114427"/>
              <a:gd name="connsiteY212" fmla="*/ 4014102 h 5376282"/>
              <a:gd name="connsiteX213" fmla="*/ 5788357 w 8114427"/>
              <a:gd name="connsiteY213" fmla="*/ 4027103 h 5376282"/>
              <a:gd name="connsiteX214" fmla="*/ 5736354 w 8114427"/>
              <a:gd name="connsiteY214" fmla="*/ 4035771 h 5376282"/>
              <a:gd name="connsiteX215" fmla="*/ 5745022 w 8114427"/>
              <a:gd name="connsiteY215" fmla="*/ 4079107 h 5376282"/>
              <a:gd name="connsiteX216" fmla="*/ 5801360 w 8114427"/>
              <a:gd name="connsiteY216" fmla="*/ 4157112 h 5376282"/>
              <a:gd name="connsiteX217" fmla="*/ 5801359 w 8114427"/>
              <a:gd name="connsiteY217" fmla="*/ 4339126 h 5376282"/>
              <a:gd name="connsiteX218" fmla="*/ 5675683 w 8114427"/>
              <a:gd name="connsiteY218" fmla="*/ 4365128 h 5376282"/>
              <a:gd name="connsiteX219" fmla="*/ 5558675 w 8114427"/>
              <a:gd name="connsiteY219" fmla="*/ 4352126 h 5376282"/>
              <a:gd name="connsiteX220" fmla="*/ 5467668 w 8114427"/>
              <a:gd name="connsiteY220" fmla="*/ 4330458 h 5376282"/>
              <a:gd name="connsiteX221" fmla="*/ 5406997 w 8114427"/>
              <a:gd name="connsiteY221" fmla="*/ 4352127 h 5376282"/>
              <a:gd name="connsiteX222" fmla="*/ 5359327 w 8114427"/>
              <a:gd name="connsiteY222" fmla="*/ 4399797 h 5376282"/>
              <a:gd name="connsiteX223" fmla="*/ 5298656 w 8114427"/>
              <a:gd name="connsiteY223" fmla="*/ 4443134 h 5376282"/>
              <a:gd name="connsiteX224" fmla="*/ 5272654 w 8114427"/>
              <a:gd name="connsiteY224" fmla="*/ 4486469 h 5376282"/>
              <a:gd name="connsiteX225" fmla="*/ 5198982 w 8114427"/>
              <a:gd name="connsiteY225" fmla="*/ 4521139 h 5376282"/>
              <a:gd name="connsiteX226" fmla="*/ 5203315 w 8114427"/>
              <a:gd name="connsiteY226" fmla="*/ 4577477 h 5376282"/>
              <a:gd name="connsiteX227" fmla="*/ 5185981 w 8114427"/>
              <a:gd name="connsiteY227" fmla="*/ 4616479 h 5376282"/>
              <a:gd name="connsiteX228" fmla="*/ 5190315 w 8114427"/>
              <a:gd name="connsiteY228" fmla="*/ 4677150 h 5376282"/>
              <a:gd name="connsiteX229" fmla="*/ 5216316 w 8114427"/>
              <a:gd name="connsiteY229" fmla="*/ 4737821 h 5376282"/>
              <a:gd name="connsiteX230" fmla="*/ 5164312 w 8114427"/>
              <a:gd name="connsiteY230" fmla="*/ 4733488 h 5376282"/>
              <a:gd name="connsiteX231" fmla="*/ 5138311 w 8114427"/>
              <a:gd name="connsiteY231" fmla="*/ 4776824 h 5376282"/>
              <a:gd name="connsiteX232" fmla="*/ 5073306 w 8114427"/>
              <a:gd name="connsiteY232" fmla="*/ 4824494 h 5376282"/>
              <a:gd name="connsiteX233" fmla="*/ 5073306 w 8114427"/>
              <a:gd name="connsiteY233" fmla="*/ 4941503 h 5376282"/>
              <a:gd name="connsiteX234" fmla="*/ 5042970 w 8114427"/>
              <a:gd name="connsiteY234" fmla="*/ 4971838 h 5376282"/>
              <a:gd name="connsiteX235" fmla="*/ 5016969 w 8114427"/>
              <a:gd name="connsiteY235" fmla="*/ 5231857 h 5376282"/>
              <a:gd name="connsiteX236" fmla="*/ 4973633 w 8114427"/>
              <a:gd name="connsiteY236" fmla="*/ 5366201 h 5376282"/>
              <a:gd name="connsiteX237" fmla="*/ 4947631 w 8114427"/>
              <a:gd name="connsiteY237" fmla="*/ 5309863 h 5376282"/>
              <a:gd name="connsiteX238" fmla="*/ 4886959 w 8114427"/>
              <a:gd name="connsiteY238" fmla="*/ 5318530 h 5376282"/>
              <a:gd name="connsiteX239" fmla="*/ 4808953 w 8114427"/>
              <a:gd name="connsiteY239" fmla="*/ 5288195 h 5376282"/>
              <a:gd name="connsiteX240" fmla="*/ 4813287 w 8114427"/>
              <a:gd name="connsiteY240" fmla="*/ 5223190 h 5376282"/>
              <a:gd name="connsiteX241" fmla="*/ 4765617 w 8114427"/>
              <a:gd name="connsiteY241" fmla="*/ 5205855 h 5376282"/>
              <a:gd name="connsiteX242" fmla="*/ 4665944 w 8114427"/>
              <a:gd name="connsiteY242" fmla="*/ 5249192 h 5376282"/>
              <a:gd name="connsiteX243" fmla="*/ 4657276 w 8114427"/>
              <a:gd name="connsiteY243" fmla="*/ 5197189 h 5376282"/>
              <a:gd name="connsiteX244" fmla="*/ 4700612 w 8114427"/>
              <a:gd name="connsiteY244" fmla="*/ 5136518 h 5376282"/>
              <a:gd name="connsiteX245" fmla="*/ 4665943 w 8114427"/>
              <a:gd name="connsiteY245" fmla="*/ 5062846 h 5376282"/>
              <a:gd name="connsiteX246" fmla="*/ 4587937 w 8114427"/>
              <a:gd name="connsiteY246" fmla="*/ 5015175 h 5376282"/>
              <a:gd name="connsiteX247" fmla="*/ 4488263 w 8114427"/>
              <a:gd name="connsiteY247" fmla="*/ 5006508 h 5376282"/>
              <a:gd name="connsiteX248" fmla="*/ 4457927 w 8114427"/>
              <a:gd name="connsiteY248" fmla="*/ 5015175 h 5376282"/>
              <a:gd name="connsiteX249" fmla="*/ 4462261 w 8114427"/>
              <a:gd name="connsiteY249" fmla="*/ 5067178 h 5376282"/>
              <a:gd name="connsiteX250" fmla="*/ 4388589 w 8114427"/>
              <a:gd name="connsiteY250" fmla="*/ 5114849 h 5376282"/>
              <a:gd name="connsiteX251" fmla="*/ 4462261 w 8114427"/>
              <a:gd name="connsiteY251" fmla="*/ 5266528 h 5376282"/>
              <a:gd name="connsiteX252" fmla="*/ 4405924 w 8114427"/>
              <a:gd name="connsiteY252" fmla="*/ 5266528 h 5376282"/>
              <a:gd name="connsiteX253" fmla="*/ 4384256 w 8114427"/>
              <a:gd name="connsiteY253" fmla="*/ 5262193 h 5376282"/>
              <a:gd name="connsiteX254" fmla="*/ 4349588 w 8114427"/>
              <a:gd name="connsiteY254" fmla="*/ 5262193 h 5376282"/>
              <a:gd name="connsiteX255" fmla="*/ 4340919 w 8114427"/>
              <a:gd name="connsiteY255" fmla="*/ 5270860 h 5376282"/>
              <a:gd name="connsiteX256" fmla="*/ 4210910 w 8114427"/>
              <a:gd name="connsiteY256" fmla="*/ 5097514 h 5376282"/>
              <a:gd name="connsiteX257" fmla="*/ 4059232 w 8114427"/>
              <a:gd name="connsiteY257" fmla="*/ 4915502 h 5376282"/>
              <a:gd name="connsiteX258" fmla="*/ 4033230 w 8114427"/>
              <a:gd name="connsiteY258" fmla="*/ 4919835 h 5376282"/>
              <a:gd name="connsiteX259" fmla="*/ 3985560 w 8114427"/>
              <a:gd name="connsiteY259" fmla="*/ 4798492 h 5376282"/>
              <a:gd name="connsiteX260" fmla="*/ 3881553 w 8114427"/>
              <a:gd name="connsiteY260" fmla="*/ 4690151 h 5376282"/>
              <a:gd name="connsiteX261" fmla="*/ 3838216 w 8114427"/>
              <a:gd name="connsiteY261" fmla="*/ 4586143 h 5376282"/>
              <a:gd name="connsiteX262" fmla="*/ 3755877 w 8114427"/>
              <a:gd name="connsiteY262" fmla="*/ 4490803 h 5376282"/>
              <a:gd name="connsiteX263" fmla="*/ 3569530 w 8114427"/>
              <a:gd name="connsiteY263" fmla="*/ 4334792 h 5376282"/>
              <a:gd name="connsiteX264" fmla="*/ 3465522 w 8114427"/>
              <a:gd name="connsiteY264" fmla="*/ 4243785 h 5376282"/>
              <a:gd name="connsiteX265" fmla="*/ 3391850 w 8114427"/>
              <a:gd name="connsiteY265" fmla="*/ 4161446 h 5376282"/>
              <a:gd name="connsiteX266" fmla="*/ 3365848 w 8114427"/>
              <a:gd name="connsiteY266" fmla="*/ 4096441 h 5376282"/>
              <a:gd name="connsiteX267" fmla="*/ 3296510 w 8114427"/>
              <a:gd name="connsiteY267" fmla="*/ 4035770 h 5376282"/>
              <a:gd name="connsiteX268" fmla="*/ 3279175 w 8114427"/>
              <a:gd name="connsiteY268" fmla="*/ 3966432 h 5376282"/>
              <a:gd name="connsiteX269" fmla="*/ 3248839 w 8114427"/>
              <a:gd name="connsiteY269" fmla="*/ 3936096 h 5376282"/>
              <a:gd name="connsiteX270" fmla="*/ 3240172 w 8114427"/>
              <a:gd name="connsiteY270" fmla="*/ 3905760 h 5376282"/>
              <a:gd name="connsiteX271" fmla="*/ 3114497 w 8114427"/>
              <a:gd name="connsiteY271" fmla="*/ 3797419 h 5376282"/>
              <a:gd name="connsiteX272" fmla="*/ 2980153 w 8114427"/>
              <a:gd name="connsiteY272" fmla="*/ 3758416 h 5376282"/>
              <a:gd name="connsiteX273" fmla="*/ 2923815 w 8114427"/>
              <a:gd name="connsiteY273" fmla="*/ 3697746 h 5376282"/>
              <a:gd name="connsiteX274" fmla="*/ 2867480 w 8114427"/>
              <a:gd name="connsiteY274" fmla="*/ 3650075 h 5376282"/>
              <a:gd name="connsiteX275" fmla="*/ 2806810 w 8114427"/>
              <a:gd name="connsiteY275" fmla="*/ 3637074 h 5376282"/>
              <a:gd name="connsiteX276" fmla="*/ 2798142 w 8114427"/>
              <a:gd name="connsiteY276" fmla="*/ 3524399 h 5376282"/>
              <a:gd name="connsiteX277" fmla="*/ 2798143 w 8114427"/>
              <a:gd name="connsiteY277" fmla="*/ 3463728 h 5376282"/>
              <a:gd name="connsiteX278" fmla="*/ 2884816 w 8114427"/>
              <a:gd name="connsiteY278" fmla="*/ 3351053 h 5376282"/>
              <a:gd name="connsiteX279" fmla="*/ 2880504 w 8114427"/>
              <a:gd name="connsiteY279" fmla="*/ 3250100 h 5376282"/>
              <a:gd name="connsiteX280" fmla="*/ 2810649 w 8114427"/>
              <a:gd name="connsiteY280" fmla="*/ 3120674 h 5376282"/>
              <a:gd name="connsiteX281" fmla="*/ 2719113 w 8114427"/>
              <a:gd name="connsiteY281" fmla="*/ 3110284 h 5376282"/>
              <a:gd name="connsiteX282" fmla="*/ 2659973 w 8114427"/>
              <a:gd name="connsiteY282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40026 w 8114427"/>
              <a:gd name="connsiteY8" fmla="*/ 3945405 h 5376282"/>
              <a:gd name="connsiteX9" fmla="*/ 2180760 w 8114427"/>
              <a:gd name="connsiteY9" fmla="*/ 4174005 h 5376282"/>
              <a:gd name="connsiteX10" fmla="*/ 2674737 w 8114427"/>
              <a:gd name="connsiteY10" fmla="*/ 4783075 h 5376282"/>
              <a:gd name="connsiteX11" fmla="*/ 2419943 w 8114427"/>
              <a:gd name="connsiteY11" fmla="*/ 4933094 h 5376282"/>
              <a:gd name="connsiteX12" fmla="*/ 2329455 w 8114427"/>
              <a:gd name="connsiteY12" fmla="*/ 4642582 h 5376282"/>
              <a:gd name="connsiteX13" fmla="*/ 2053231 w 8114427"/>
              <a:gd name="connsiteY13" fmla="*/ 4342544 h 5376282"/>
              <a:gd name="connsiteX14" fmla="*/ 1888925 w 8114427"/>
              <a:gd name="connsiteY14" fmla="*/ 4209194 h 5376282"/>
              <a:gd name="connsiteX15" fmla="*/ 1779387 w 8114427"/>
              <a:gd name="connsiteY15" fmla="*/ 4059175 h 5376282"/>
              <a:gd name="connsiteX16" fmla="*/ 1703188 w 8114427"/>
              <a:gd name="connsiteY16" fmla="*/ 4056794 h 5376282"/>
              <a:gd name="connsiteX17" fmla="*/ 1646037 w 8114427"/>
              <a:gd name="connsiteY17" fmla="*/ 3937731 h 5376282"/>
              <a:gd name="connsiteX18" fmla="*/ 1524594 w 8114427"/>
              <a:gd name="connsiteY18" fmla="*/ 3906776 h 5376282"/>
              <a:gd name="connsiteX19" fmla="*/ 1450773 w 8114427"/>
              <a:gd name="connsiteY19" fmla="*/ 3161445 h 5376282"/>
              <a:gd name="connsiteX20" fmla="*/ 1300755 w 8114427"/>
              <a:gd name="connsiteY20" fmla="*/ 3020950 h 5376282"/>
              <a:gd name="connsiteX21" fmla="*/ 1222175 w 8114427"/>
              <a:gd name="connsiteY21" fmla="*/ 2947132 h 5376282"/>
              <a:gd name="connsiteX22" fmla="*/ 1286468 w 8114427"/>
              <a:gd name="connsiteY22" fmla="*/ 2849501 h 5376282"/>
              <a:gd name="connsiteX23" fmla="*/ 1117399 w 8114427"/>
              <a:gd name="connsiteY23" fmla="*/ 2882837 h 5376282"/>
              <a:gd name="connsiteX24" fmla="*/ 1048343 w 8114427"/>
              <a:gd name="connsiteY24" fmla="*/ 2916176 h 5376282"/>
              <a:gd name="connsiteX25" fmla="*/ 903086 w 8114427"/>
              <a:gd name="connsiteY25" fmla="*/ 2778063 h 5376282"/>
              <a:gd name="connsiteX26" fmla="*/ 845937 w 8114427"/>
              <a:gd name="connsiteY26" fmla="*/ 2687575 h 5376282"/>
              <a:gd name="connsiteX27" fmla="*/ 714968 w 8114427"/>
              <a:gd name="connsiteY27" fmla="*/ 2630426 h 5376282"/>
              <a:gd name="connsiteX28" fmla="*/ 703062 w 8114427"/>
              <a:gd name="connsiteY28" fmla="*/ 2544701 h 5376282"/>
              <a:gd name="connsiteX29" fmla="*/ 598286 w 8114427"/>
              <a:gd name="connsiteY29" fmla="*/ 2423257 h 5376282"/>
              <a:gd name="connsiteX30" fmla="*/ 476843 w 8114427"/>
              <a:gd name="connsiteY30" fmla="*/ 2287526 h 5376282"/>
              <a:gd name="connsiteX31" fmla="*/ 622100 w 8114427"/>
              <a:gd name="connsiteY31" fmla="*/ 2330388 h 5376282"/>
              <a:gd name="connsiteX32" fmla="*/ 719731 w 8114427"/>
              <a:gd name="connsiteY32" fmla="*/ 2366107 h 5376282"/>
              <a:gd name="connsiteX33" fmla="*/ 829268 w 8114427"/>
              <a:gd name="connsiteY33" fmla="*/ 2330388 h 5376282"/>
              <a:gd name="connsiteX34" fmla="*/ 933092 w 8114427"/>
              <a:gd name="connsiteY34" fmla="*/ 2462308 h 5376282"/>
              <a:gd name="connsiteX35" fmla="*/ 979286 w 8114427"/>
              <a:gd name="connsiteY35" fmla="*/ 2406588 h 5376282"/>
              <a:gd name="connsiteX36" fmla="*/ 895943 w 8114427"/>
              <a:gd name="connsiteY36" fmla="*/ 2383251 h 5376282"/>
              <a:gd name="connsiteX37" fmla="*/ 897848 w 8114427"/>
              <a:gd name="connsiteY37" fmla="*/ 2294669 h 5376282"/>
              <a:gd name="connsiteX38" fmla="*/ 953093 w 8114427"/>
              <a:gd name="connsiteY38" fmla="*/ 2040828 h 5376282"/>
              <a:gd name="connsiteX39" fmla="*/ 882262 w 8114427"/>
              <a:gd name="connsiteY39" fmla="*/ 1952938 h 5376282"/>
              <a:gd name="connsiteX40" fmla="*/ 819649 w 8114427"/>
              <a:gd name="connsiteY40" fmla="*/ 1842296 h 5376282"/>
              <a:gd name="connsiteX41" fmla="*/ 724892 w 8114427"/>
              <a:gd name="connsiteY41" fmla="*/ 1694990 h 5376282"/>
              <a:gd name="connsiteX42" fmla="*/ 582758 w 8114427"/>
              <a:gd name="connsiteY42" fmla="*/ 1570351 h 5376282"/>
              <a:gd name="connsiteX43" fmla="*/ 490044 w 8114427"/>
              <a:gd name="connsiteY43" fmla="*/ 1461969 h 5376282"/>
              <a:gd name="connsiteX44" fmla="*/ 398787 w 8114427"/>
              <a:gd name="connsiteY44" fmla="*/ 1377494 h 5376282"/>
              <a:gd name="connsiteX45" fmla="*/ 373643 w 8114427"/>
              <a:gd name="connsiteY45" fmla="*/ 1258831 h 5376282"/>
              <a:gd name="connsiteX46" fmla="*/ 379402 w 8114427"/>
              <a:gd name="connsiteY46" fmla="*/ 1151904 h 5376282"/>
              <a:gd name="connsiteX47" fmla="*/ 343327 w 8114427"/>
              <a:gd name="connsiteY47" fmla="*/ 1054238 h 5376282"/>
              <a:gd name="connsiteX48" fmla="*/ 302947 w 8114427"/>
              <a:gd name="connsiteY48" fmla="*/ 996082 h 5376282"/>
              <a:gd name="connsiteX49" fmla="*/ 307902 w 8114427"/>
              <a:gd name="connsiteY49" fmla="*/ 860731 h 5376282"/>
              <a:gd name="connsiteX50" fmla="*/ 218162 w 8114427"/>
              <a:gd name="connsiteY50" fmla="*/ 767429 h 5376282"/>
              <a:gd name="connsiteX51" fmla="*/ 238786 w 8114427"/>
              <a:gd name="connsiteY51" fmla="*/ 673694 h 5376282"/>
              <a:gd name="connsiteX52" fmla="*/ 131859 w 8114427"/>
              <a:gd name="connsiteY52" fmla="*/ 414074 h 5376282"/>
              <a:gd name="connsiteX53" fmla="*/ 179454 w 8114427"/>
              <a:gd name="connsiteY53" fmla="*/ 360503 h 5376282"/>
              <a:gd name="connsiteX54" fmla="*/ 91696 w 8114427"/>
              <a:gd name="connsiteY54" fmla="*/ 241499 h 5376282"/>
              <a:gd name="connsiteX55" fmla="*/ 44535 w 8114427"/>
              <a:gd name="connsiteY55" fmla="*/ 106364 h 5376282"/>
              <a:gd name="connsiteX56" fmla="*/ 73903 w 8114427"/>
              <a:gd name="connsiteY56" fmla="*/ 3029 h 5376282"/>
              <a:gd name="connsiteX57" fmla="*/ 914999 w 8114427"/>
              <a:gd name="connsiteY57" fmla="*/ 32694 h 5376282"/>
              <a:gd name="connsiteX58" fmla="*/ 985387 w 8114427"/>
              <a:gd name="connsiteY58" fmla="*/ 86035 h 5376282"/>
              <a:gd name="connsiteX59" fmla="*/ 1040724 w 8114427"/>
              <a:gd name="connsiteY59" fmla="*/ 212028 h 5376282"/>
              <a:gd name="connsiteX60" fmla="*/ 2217091 w 8114427"/>
              <a:gd name="connsiteY60" fmla="*/ 808490 h 5376282"/>
              <a:gd name="connsiteX61" fmla="*/ 2789562 w 8114427"/>
              <a:gd name="connsiteY61" fmla="*/ 907056 h 5376282"/>
              <a:gd name="connsiteX62" fmla="*/ 3280035 w 8114427"/>
              <a:gd name="connsiteY62" fmla="*/ 953195 h 5376282"/>
              <a:gd name="connsiteX63" fmla="*/ 3494599 w 8114427"/>
              <a:gd name="connsiteY63" fmla="*/ 977101 h 5376282"/>
              <a:gd name="connsiteX64" fmla="*/ 3506552 w 8114427"/>
              <a:gd name="connsiteY64" fmla="*/ 977101 h 5376282"/>
              <a:gd name="connsiteX65" fmla="*/ 3518505 w 8114427"/>
              <a:gd name="connsiteY65" fmla="*/ 779877 h 5376282"/>
              <a:gd name="connsiteX66" fmla="*/ 3518505 w 8114427"/>
              <a:gd name="connsiteY66" fmla="*/ 773901 h 5376282"/>
              <a:gd name="connsiteX67" fmla="*/ 3655964 w 8114427"/>
              <a:gd name="connsiteY67" fmla="*/ 773901 h 5376282"/>
              <a:gd name="connsiteX68" fmla="*/ 4205799 w 8114427"/>
              <a:gd name="connsiteY68" fmla="*/ 821713 h 5376282"/>
              <a:gd name="connsiteX69" fmla="*/ 4241658 w 8114427"/>
              <a:gd name="connsiteY69" fmla="*/ 821713 h 5376282"/>
              <a:gd name="connsiteX70" fmla="*/ 4271540 w 8114427"/>
              <a:gd name="connsiteY70" fmla="*/ 851595 h 5376282"/>
              <a:gd name="connsiteX71" fmla="*/ 4295446 w 8114427"/>
              <a:gd name="connsiteY71" fmla="*/ 905383 h 5376282"/>
              <a:gd name="connsiteX72" fmla="*/ 4301423 w 8114427"/>
              <a:gd name="connsiteY72" fmla="*/ 953195 h 5376282"/>
              <a:gd name="connsiteX73" fmla="*/ 4343258 w 8114427"/>
              <a:gd name="connsiteY73" fmla="*/ 1001007 h 5376282"/>
              <a:gd name="connsiteX74" fmla="*/ 4408999 w 8114427"/>
              <a:gd name="connsiteY74" fmla="*/ 1012960 h 5376282"/>
              <a:gd name="connsiteX75" fmla="*/ 4462787 w 8114427"/>
              <a:gd name="connsiteY75" fmla="*/ 1060772 h 5376282"/>
              <a:gd name="connsiteX76" fmla="*/ 4504623 w 8114427"/>
              <a:gd name="connsiteY76" fmla="*/ 1114560 h 5376282"/>
              <a:gd name="connsiteX77" fmla="*/ 4558411 w 8114427"/>
              <a:gd name="connsiteY77" fmla="*/ 1168348 h 5376282"/>
              <a:gd name="connsiteX78" fmla="*/ 4576340 w 8114427"/>
              <a:gd name="connsiteY78" fmla="*/ 1198230 h 5376282"/>
              <a:gd name="connsiteX79" fmla="*/ 4630129 w 8114427"/>
              <a:gd name="connsiteY79" fmla="*/ 1246042 h 5376282"/>
              <a:gd name="connsiteX80" fmla="*/ 4683917 w 8114427"/>
              <a:gd name="connsiteY80" fmla="*/ 1293854 h 5376282"/>
              <a:gd name="connsiteX81" fmla="*/ 4689893 w 8114427"/>
              <a:gd name="connsiteY81" fmla="*/ 1293854 h 5376282"/>
              <a:gd name="connsiteX82" fmla="*/ 4749658 w 8114427"/>
              <a:gd name="connsiteY82" fmla="*/ 1311783 h 5376282"/>
              <a:gd name="connsiteX83" fmla="*/ 4791493 w 8114427"/>
              <a:gd name="connsiteY83" fmla="*/ 1365572 h 5376282"/>
              <a:gd name="connsiteX84" fmla="*/ 4797470 w 8114427"/>
              <a:gd name="connsiteY84" fmla="*/ 1377524 h 5376282"/>
              <a:gd name="connsiteX85" fmla="*/ 4821376 w 8114427"/>
              <a:gd name="connsiteY85" fmla="*/ 1401430 h 5376282"/>
              <a:gd name="connsiteX86" fmla="*/ 4845281 w 8114427"/>
              <a:gd name="connsiteY86" fmla="*/ 1443266 h 5376282"/>
              <a:gd name="connsiteX87" fmla="*/ 4851258 w 8114427"/>
              <a:gd name="connsiteY87" fmla="*/ 1491077 h 5376282"/>
              <a:gd name="connsiteX88" fmla="*/ 4863211 w 8114427"/>
              <a:gd name="connsiteY88" fmla="*/ 1514983 h 5376282"/>
              <a:gd name="connsiteX89" fmla="*/ 4887117 w 8114427"/>
              <a:gd name="connsiteY89" fmla="*/ 1544866 h 5376282"/>
              <a:gd name="connsiteX90" fmla="*/ 4911023 w 8114427"/>
              <a:gd name="connsiteY90" fmla="*/ 1580724 h 5376282"/>
              <a:gd name="connsiteX91" fmla="*/ 4922976 w 8114427"/>
              <a:gd name="connsiteY91" fmla="*/ 1610607 h 5376282"/>
              <a:gd name="connsiteX92" fmla="*/ 4899070 w 8114427"/>
              <a:gd name="connsiteY92" fmla="*/ 1664395 h 5376282"/>
              <a:gd name="connsiteX93" fmla="*/ 4922976 w 8114427"/>
              <a:gd name="connsiteY93" fmla="*/ 1712207 h 5376282"/>
              <a:gd name="connsiteX94" fmla="*/ 4934929 w 8114427"/>
              <a:gd name="connsiteY94" fmla="*/ 1742089 h 5376282"/>
              <a:gd name="connsiteX95" fmla="*/ 4952858 w 8114427"/>
              <a:gd name="connsiteY95" fmla="*/ 1783924 h 5376282"/>
              <a:gd name="connsiteX96" fmla="*/ 4964811 w 8114427"/>
              <a:gd name="connsiteY96" fmla="*/ 1801854 h 5376282"/>
              <a:gd name="connsiteX97" fmla="*/ 4964811 w 8114427"/>
              <a:gd name="connsiteY97" fmla="*/ 1831736 h 5376282"/>
              <a:gd name="connsiteX98" fmla="*/ 5012623 w 8114427"/>
              <a:gd name="connsiteY98" fmla="*/ 1891501 h 5376282"/>
              <a:gd name="connsiteX99" fmla="*/ 5042505 w 8114427"/>
              <a:gd name="connsiteY99" fmla="*/ 1909430 h 5376282"/>
              <a:gd name="connsiteX100" fmla="*/ 5048481 w 8114427"/>
              <a:gd name="connsiteY100" fmla="*/ 1903454 h 5376282"/>
              <a:gd name="connsiteX101" fmla="*/ 5090317 w 8114427"/>
              <a:gd name="connsiteY101" fmla="*/ 1921383 h 5376282"/>
              <a:gd name="connsiteX102" fmla="*/ 5144105 w 8114427"/>
              <a:gd name="connsiteY102" fmla="*/ 1969195 h 5376282"/>
              <a:gd name="connsiteX103" fmla="*/ 5185940 w 8114427"/>
              <a:gd name="connsiteY103" fmla="*/ 2005054 h 5376282"/>
              <a:gd name="connsiteX104" fmla="*/ 5221799 w 8114427"/>
              <a:gd name="connsiteY104" fmla="*/ 2017007 h 5376282"/>
              <a:gd name="connsiteX105" fmla="*/ 5275587 w 8114427"/>
              <a:gd name="connsiteY105" fmla="*/ 2028960 h 5376282"/>
              <a:gd name="connsiteX106" fmla="*/ 5275587 w 8114427"/>
              <a:gd name="connsiteY106" fmla="*/ 2052866 h 5376282"/>
              <a:gd name="connsiteX107" fmla="*/ 5323399 w 8114427"/>
              <a:gd name="connsiteY107" fmla="*/ 2082748 h 5376282"/>
              <a:gd name="connsiteX108" fmla="*/ 5359258 w 8114427"/>
              <a:gd name="connsiteY108" fmla="*/ 2088724 h 5376282"/>
              <a:gd name="connsiteX109" fmla="*/ 5401093 w 8114427"/>
              <a:gd name="connsiteY109" fmla="*/ 2124583 h 5376282"/>
              <a:gd name="connsiteX110" fmla="*/ 5430976 w 8114427"/>
              <a:gd name="connsiteY110" fmla="*/ 2142513 h 5376282"/>
              <a:gd name="connsiteX111" fmla="*/ 5442929 w 8114427"/>
              <a:gd name="connsiteY111" fmla="*/ 2148489 h 5376282"/>
              <a:gd name="connsiteX112" fmla="*/ 5466834 w 8114427"/>
              <a:gd name="connsiteY112" fmla="*/ 2154466 h 5376282"/>
              <a:gd name="connsiteX113" fmla="*/ 5526599 w 8114427"/>
              <a:gd name="connsiteY113" fmla="*/ 2178372 h 5376282"/>
              <a:gd name="connsiteX114" fmla="*/ 5550505 w 8114427"/>
              <a:gd name="connsiteY114" fmla="*/ 2154466 h 5376282"/>
              <a:gd name="connsiteX115" fmla="*/ 5574411 w 8114427"/>
              <a:gd name="connsiteY115" fmla="*/ 2130560 h 5376282"/>
              <a:gd name="connsiteX116" fmla="*/ 5604293 w 8114427"/>
              <a:gd name="connsiteY116" fmla="*/ 2088724 h 5376282"/>
              <a:gd name="connsiteX117" fmla="*/ 5646129 w 8114427"/>
              <a:gd name="connsiteY117" fmla="*/ 2064819 h 5376282"/>
              <a:gd name="connsiteX118" fmla="*/ 5634176 w 8114427"/>
              <a:gd name="connsiteY118" fmla="*/ 2046889 h 5376282"/>
              <a:gd name="connsiteX119" fmla="*/ 5634176 w 8114427"/>
              <a:gd name="connsiteY119" fmla="*/ 2011030 h 5376282"/>
              <a:gd name="connsiteX120" fmla="*/ 5670034 w 8114427"/>
              <a:gd name="connsiteY120" fmla="*/ 1975172 h 5376282"/>
              <a:gd name="connsiteX121" fmla="*/ 5670034 w 8114427"/>
              <a:gd name="connsiteY121" fmla="*/ 1957242 h 5376282"/>
              <a:gd name="connsiteX122" fmla="*/ 5735776 w 8114427"/>
              <a:gd name="connsiteY122" fmla="*/ 1819783 h 5376282"/>
              <a:gd name="connsiteX123" fmla="*/ 5753705 w 8114427"/>
              <a:gd name="connsiteY123" fmla="*/ 1813807 h 5376282"/>
              <a:gd name="connsiteX124" fmla="*/ 5843352 w 8114427"/>
              <a:gd name="connsiteY124" fmla="*/ 1795877 h 5376282"/>
              <a:gd name="connsiteX125" fmla="*/ 5855305 w 8114427"/>
              <a:gd name="connsiteY125" fmla="*/ 1795877 h 5376282"/>
              <a:gd name="connsiteX126" fmla="*/ 5879210 w 8114427"/>
              <a:gd name="connsiteY126" fmla="*/ 1765996 h 5376282"/>
              <a:gd name="connsiteX127" fmla="*/ 6070456 w 8114427"/>
              <a:gd name="connsiteY127" fmla="*/ 1789901 h 5376282"/>
              <a:gd name="connsiteX128" fmla="*/ 6219869 w 8114427"/>
              <a:gd name="connsiteY128" fmla="*/ 1807830 h 5376282"/>
              <a:gd name="connsiteX129" fmla="*/ 6291586 w 8114427"/>
              <a:gd name="connsiteY129" fmla="*/ 1849666 h 5376282"/>
              <a:gd name="connsiteX130" fmla="*/ 6327444 w 8114427"/>
              <a:gd name="connsiteY130" fmla="*/ 1897477 h 5376282"/>
              <a:gd name="connsiteX131" fmla="*/ 6333421 w 8114427"/>
              <a:gd name="connsiteY131" fmla="*/ 1939313 h 5376282"/>
              <a:gd name="connsiteX132" fmla="*/ 6423067 w 8114427"/>
              <a:gd name="connsiteY132" fmla="*/ 1951266 h 5376282"/>
              <a:gd name="connsiteX133" fmla="*/ 6452950 w 8114427"/>
              <a:gd name="connsiteY133" fmla="*/ 2017007 h 5376282"/>
              <a:gd name="connsiteX134" fmla="*/ 6512713 w 8114427"/>
              <a:gd name="connsiteY134" fmla="*/ 2046889 h 5376282"/>
              <a:gd name="connsiteX135" fmla="*/ 6584431 w 8114427"/>
              <a:gd name="connsiteY135" fmla="*/ 2118606 h 5376282"/>
              <a:gd name="connsiteX136" fmla="*/ 6620289 w 8114427"/>
              <a:gd name="connsiteY136" fmla="*/ 2256065 h 5376282"/>
              <a:gd name="connsiteX137" fmla="*/ 6703960 w 8114427"/>
              <a:gd name="connsiteY137" fmla="*/ 2381572 h 5376282"/>
              <a:gd name="connsiteX138" fmla="*/ 6745795 w 8114427"/>
              <a:gd name="connsiteY138" fmla="*/ 2501101 h 5376282"/>
              <a:gd name="connsiteX139" fmla="*/ 6829465 w 8114427"/>
              <a:gd name="connsiteY139" fmla="*/ 2560866 h 5376282"/>
              <a:gd name="connsiteX140" fmla="*/ 6889229 w 8114427"/>
              <a:gd name="connsiteY140" fmla="*/ 2650512 h 5376282"/>
              <a:gd name="connsiteX141" fmla="*/ 6948993 w 8114427"/>
              <a:gd name="connsiteY141" fmla="*/ 2758089 h 5376282"/>
              <a:gd name="connsiteX142" fmla="*/ 6996805 w 8114427"/>
              <a:gd name="connsiteY142" fmla="*/ 2805900 h 5376282"/>
              <a:gd name="connsiteX143" fmla="*/ 7068521 w 8114427"/>
              <a:gd name="connsiteY143" fmla="*/ 2829806 h 5376282"/>
              <a:gd name="connsiteX144" fmla="*/ 7080473 w 8114427"/>
              <a:gd name="connsiteY144" fmla="*/ 2907501 h 5376282"/>
              <a:gd name="connsiteX145" fmla="*/ 7086450 w 8114427"/>
              <a:gd name="connsiteY145" fmla="*/ 2979218 h 5376282"/>
              <a:gd name="connsiteX146" fmla="*/ 7104378 w 8114427"/>
              <a:gd name="connsiteY146" fmla="*/ 3080819 h 5376282"/>
              <a:gd name="connsiteX147" fmla="*/ 7146214 w 8114427"/>
              <a:gd name="connsiteY147" fmla="*/ 3182419 h 5376282"/>
              <a:gd name="connsiteX148" fmla="*/ 7176095 w 8114427"/>
              <a:gd name="connsiteY148" fmla="*/ 3194372 h 5376282"/>
              <a:gd name="connsiteX149" fmla="*/ 7200002 w 8114427"/>
              <a:gd name="connsiteY149" fmla="*/ 3260112 h 5376282"/>
              <a:gd name="connsiteX150" fmla="*/ 7277694 w 8114427"/>
              <a:gd name="connsiteY150" fmla="*/ 3361711 h 5376282"/>
              <a:gd name="connsiteX151" fmla="*/ 7385271 w 8114427"/>
              <a:gd name="connsiteY151" fmla="*/ 3391593 h 5376282"/>
              <a:gd name="connsiteX152" fmla="*/ 7451012 w 8114427"/>
              <a:gd name="connsiteY152" fmla="*/ 3445381 h 5376282"/>
              <a:gd name="connsiteX153" fmla="*/ 7558588 w 8114427"/>
              <a:gd name="connsiteY153" fmla="*/ 3451357 h 5376282"/>
              <a:gd name="connsiteX154" fmla="*/ 7630305 w 8114427"/>
              <a:gd name="connsiteY154" fmla="*/ 3517097 h 5376282"/>
              <a:gd name="connsiteX155" fmla="*/ 7702023 w 8114427"/>
              <a:gd name="connsiteY155" fmla="*/ 3546980 h 5376282"/>
              <a:gd name="connsiteX156" fmla="*/ 7857410 w 8114427"/>
              <a:gd name="connsiteY156" fmla="*/ 3535026 h 5376282"/>
              <a:gd name="connsiteX157" fmla="*/ 7970962 w 8114427"/>
              <a:gd name="connsiteY157" fmla="*/ 3588814 h 5376282"/>
              <a:gd name="connsiteX158" fmla="*/ 8012796 w 8114427"/>
              <a:gd name="connsiteY158" fmla="*/ 3612720 h 5376282"/>
              <a:gd name="connsiteX159" fmla="*/ 8090490 w 8114427"/>
              <a:gd name="connsiteY159" fmla="*/ 3564909 h 5376282"/>
              <a:gd name="connsiteX160" fmla="*/ 8108418 w 8114427"/>
              <a:gd name="connsiteY160" fmla="*/ 3558932 h 5376282"/>
              <a:gd name="connsiteX161" fmla="*/ 8114394 w 8114427"/>
              <a:gd name="connsiteY161" fmla="*/ 3720296 h 5376282"/>
              <a:gd name="connsiteX162" fmla="*/ 8030724 w 8114427"/>
              <a:gd name="connsiteY162" fmla="*/ 3893614 h 5376282"/>
              <a:gd name="connsiteX163" fmla="*/ 7970960 w 8114427"/>
              <a:gd name="connsiteY163" fmla="*/ 4054978 h 5376282"/>
              <a:gd name="connsiteX164" fmla="*/ 7929124 w 8114427"/>
              <a:gd name="connsiteY164" fmla="*/ 4365754 h 5376282"/>
              <a:gd name="connsiteX165" fmla="*/ 7911195 w 8114427"/>
              <a:gd name="connsiteY165" fmla="*/ 4568954 h 5376282"/>
              <a:gd name="connsiteX166" fmla="*/ 7917171 w 8114427"/>
              <a:gd name="connsiteY166" fmla="*/ 4736295 h 5376282"/>
              <a:gd name="connsiteX167" fmla="*/ 7917171 w 8114427"/>
              <a:gd name="connsiteY167" fmla="*/ 4867777 h 5376282"/>
              <a:gd name="connsiteX168" fmla="*/ 7929124 w 8114427"/>
              <a:gd name="connsiteY168" fmla="*/ 5029141 h 5376282"/>
              <a:gd name="connsiteX169" fmla="*/ 7893266 w 8114427"/>
              <a:gd name="connsiteY169" fmla="*/ 5166599 h 5376282"/>
              <a:gd name="connsiteX170" fmla="*/ 7905219 w 8114427"/>
              <a:gd name="connsiteY170" fmla="*/ 5280152 h 5376282"/>
              <a:gd name="connsiteX171" fmla="*/ 7935101 w 8114427"/>
              <a:gd name="connsiteY171" fmla="*/ 5369799 h 5376282"/>
              <a:gd name="connsiteX172" fmla="*/ 7911195 w 8114427"/>
              <a:gd name="connsiteY172" fmla="*/ 5369798 h 5376282"/>
              <a:gd name="connsiteX173" fmla="*/ 7815571 w 8114427"/>
              <a:gd name="connsiteY173" fmla="*/ 5327962 h 5376282"/>
              <a:gd name="connsiteX174" fmla="*/ 7725924 w 8114427"/>
              <a:gd name="connsiteY174" fmla="*/ 5286127 h 5376282"/>
              <a:gd name="connsiteX175" fmla="*/ 7678113 w 8114427"/>
              <a:gd name="connsiteY175" fmla="*/ 5292104 h 5376282"/>
              <a:gd name="connsiteX176" fmla="*/ 7546631 w 8114427"/>
              <a:gd name="connsiteY176" fmla="*/ 5298081 h 5376282"/>
              <a:gd name="connsiteX177" fmla="*/ 7474913 w 8114427"/>
              <a:gd name="connsiteY177" fmla="*/ 5310034 h 5376282"/>
              <a:gd name="connsiteX178" fmla="*/ 7445031 w 8114427"/>
              <a:gd name="connsiteY178" fmla="*/ 5339916 h 5376282"/>
              <a:gd name="connsiteX179" fmla="*/ 7259760 w 8114427"/>
              <a:gd name="connsiteY179" fmla="*/ 5298080 h 5376282"/>
              <a:gd name="connsiteX180" fmla="*/ 7214129 w 8114427"/>
              <a:gd name="connsiteY180" fmla="*/ 5192855 h 5376282"/>
              <a:gd name="connsiteX181" fmla="*/ 7179460 w 8114427"/>
              <a:gd name="connsiteY181" fmla="*/ 5214524 h 5376282"/>
              <a:gd name="connsiteX182" fmla="*/ 7144791 w 8114427"/>
              <a:gd name="connsiteY182" fmla="*/ 5179854 h 5376282"/>
              <a:gd name="connsiteX183" fmla="*/ 7127456 w 8114427"/>
              <a:gd name="connsiteY183" fmla="*/ 5218856 h 5376282"/>
              <a:gd name="connsiteX184" fmla="*/ 6915107 w 8114427"/>
              <a:gd name="connsiteY184" fmla="*/ 5145184 h 5376282"/>
              <a:gd name="connsiteX185" fmla="*/ 6893439 w 8114427"/>
              <a:gd name="connsiteY185" fmla="*/ 5097514 h 5376282"/>
              <a:gd name="connsiteX186" fmla="*/ 6941109 w 8114427"/>
              <a:gd name="connsiteY186" fmla="*/ 5054178 h 5376282"/>
              <a:gd name="connsiteX187" fmla="*/ 6906440 w 8114427"/>
              <a:gd name="connsiteY187" fmla="*/ 4976172 h 5376282"/>
              <a:gd name="connsiteX188" fmla="*/ 6863104 w 8114427"/>
              <a:gd name="connsiteY188" fmla="*/ 4980506 h 5376282"/>
              <a:gd name="connsiteX189" fmla="*/ 6880438 w 8114427"/>
              <a:gd name="connsiteY189" fmla="*/ 4928502 h 5376282"/>
              <a:gd name="connsiteX190" fmla="*/ 6780764 w 8114427"/>
              <a:gd name="connsiteY190" fmla="*/ 4928502 h 5376282"/>
              <a:gd name="connsiteX191" fmla="*/ 6750429 w 8114427"/>
              <a:gd name="connsiteY191" fmla="*/ 4958837 h 5376282"/>
              <a:gd name="connsiteX192" fmla="*/ 6715759 w 8114427"/>
              <a:gd name="connsiteY192" fmla="*/ 4950170 h 5376282"/>
              <a:gd name="connsiteX193" fmla="*/ 6702758 w 8114427"/>
              <a:gd name="connsiteY193" fmla="*/ 4915501 h 5376282"/>
              <a:gd name="connsiteX194" fmla="*/ 6698424 w 8114427"/>
              <a:gd name="connsiteY194" fmla="*/ 4824495 h 5376282"/>
              <a:gd name="connsiteX195" fmla="*/ 6681090 w 8114427"/>
              <a:gd name="connsiteY195" fmla="*/ 4729155 h 5376282"/>
              <a:gd name="connsiteX196" fmla="*/ 6685423 w 8114427"/>
              <a:gd name="connsiteY196" fmla="*/ 4659816 h 5376282"/>
              <a:gd name="connsiteX197" fmla="*/ 6620418 w 8114427"/>
              <a:gd name="connsiteY197" fmla="*/ 4573142 h 5376282"/>
              <a:gd name="connsiteX198" fmla="*/ 6624753 w 8114427"/>
              <a:gd name="connsiteY198" fmla="*/ 4425798 h 5376282"/>
              <a:gd name="connsiteX199" fmla="*/ 6529412 w 8114427"/>
              <a:gd name="connsiteY199" fmla="*/ 4304457 h 5376282"/>
              <a:gd name="connsiteX200" fmla="*/ 6494743 w 8114427"/>
              <a:gd name="connsiteY200" fmla="*/ 4261120 h 5376282"/>
              <a:gd name="connsiteX201" fmla="*/ 6438406 w 8114427"/>
              <a:gd name="connsiteY201" fmla="*/ 4274121 h 5376282"/>
              <a:gd name="connsiteX202" fmla="*/ 6395069 w 8114427"/>
              <a:gd name="connsiteY202" fmla="*/ 4252453 h 5376282"/>
              <a:gd name="connsiteX203" fmla="*/ 6356067 w 8114427"/>
              <a:gd name="connsiteY203" fmla="*/ 4174447 h 5376282"/>
              <a:gd name="connsiteX204" fmla="*/ 6299729 w 8114427"/>
              <a:gd name="connsiteY204" fmla="*/ 4183114 h 5376282"/>
              <a:gd name="connsiteX205" fmla="*/ 6243391 w 8114427"/>
              <a:gd name="connsiteY205" fmla="*/ 4204783 h 5376282"/>
              <a:gd name="connsiteX206" fmla="*/ 6165385 w 8114427"/>
              <a:gd name="connsiteY206" fmla="*/ 4209116 h 5376282"/>
              <a:gd name="connsiteX207" fmla="*/ 6161052 w 8114427"/>
              <a:gd name="connsiteY207" fmla="*/ 4174447 h 5376282"/>
              <a:gd name="connsiteX208" fmla="*/ 6182721 w 8114427"/>
              <a:gd name="connsiteY208" fmla="*/ 4165779 h 5376282"/>
              <a:gd name="connsiteX209" fmla="*/ 6139384 w 8114427"/>
              <a:gd name="connsiteY209" fmla="*/ 4126776 h 5376282"/>
              <a:gd name="connsiteX210" fmla="*/ 6100381 w 8114427"/>
              <a:gd name="connsiteY210" fmla="*/ 4113776 h 5376282"/>
              <a:gd name="connsiteX211" fmla="*/ 6018041 w 8114427"/>
              <a:gd name="connsiteY211" fmla="*/ 4035770 h 5376282"/>
              <a:gd name="connsiteX212" fmla="*/ 5840362 w 8114427"/>
              <a:gd name="connsiteY212" fmla="*/ 4014102 h 5376282"/>
              <a:gd name="connsiteX213" fmla="*/ 5788357 w 8114427"/>
              <a:gd name="connsiteY213" fmla="*/ 4027103 h 5376282"/>
              <a:gd name="connsiteX214" fmla="*/ 5736354 w 8114427"/>
              <a:gd name="connsiteY214" fmla="*/ 4035771 h 5376282"/>
              <a:gd name="connsiteX215" fmla="*/ 5745022 w 8114427"/>
              <a:gd name="connsiteY215" fmla="*/ 4079107 h 5376282"/>
              <a:gd name="connsiteX216" fmla="*/ 5801360 w 8114427"/>
              <a:gd name="connsiteY216" fmla="*/ 4157112 h 5376282"/>
              <a:gd name="connsiteX217" fmla="*/ 5801359 w 8114427"/>
              <a:gd name="connsiteY217" fmla="*/ 4339126 h 5376282"/>
              <a:gd name="connsiteX218" fmla="*/ 5675683 w 8114427"/>
              <a:gd name="connsiteY218" fmla="*/ 4365128 h 5376282"/>
              <a:gd name="connsiteX219" fmla="*/ 5558675 w 8114427"/>
              <a:gd name="connsiteY219" fmla="*/ 4352126 h 5376282"/>
              <a:gd name="connsiteX220" fmla="*/ 5467668 w 8114427"/>
              <a:gd name="connsiteY220" fmla="*/ 4330458 h 5376282"/>
              <a:gd name="connsiteX221" fmla="*/ 5406997 w 8114427"/>
              <a:gd name="connsiteY221" fmla="*/ 4352127 h 5376282"/>
              <a:gd name="connsiteX222" fmla="*/ 5359327 w 8114427"/>
              <a:gd name="connsiteY222" fmla="*/ 4399797 h 5376282"/>
              <a:gd name="connsiteX223" fmla="*/ 5298656 w 8114427"/>
              <a:gd name="connsiteY223" fmla="*/ 4443134 h 5376282"/>
              <a:gd name="connsiteX224" fmla="*/ 5272654 w 8114427"/>
              <a:gd name="connsiteY224" fmla="*/ 4486469 h 5376282"/>
              <a:gd name="connsiteX225" fmla="*/ 5198982 w 8114427"/>
              <a:gd name="connsiteY225" fmla="*/ 4521139 h 5376282"/>
              <a:gd name="connsiteX226" fmla="*/ 5203315 w 8114427"/>
              <a:gd name="connsiteY226" fmla="*/ 4577477 h 5376282"/>
              <a:gd name="connsiteX227" fmla="*/ 5185981 w 8114427"/>
              <a:gd name="connsiteY227" fmla="*/ 4616479 h 5376282"/>
              <a:gd name="connsiteX228" fmla="*/ 5190315 w 8114427"/>
              <a:gd name="connsiteY228" fmla="*/ 4677150 h 5376282"/>
              <a:gd name="connsiteX229" fmla="*/ 5216316 w 8114427"/>
              <a:gd name="connsiteY229" fmla="*/ 4737821 h 5376282"/>
              <a:gd name="connsiteX230" fmla="*/ 5164312 w 8114427"/>
              <a:gd name="connsiteY230" fmla="*/ 4733488 h 5376282"/>
              <a:gd name="connsiteX231" fmla="*/ 5138311 w 8114427"/>
              <a:gd name="connsiteY231" fmla="*/ 4776824 h 5376282"/>
              <a:gd name="connsiteX232" fmla="*/ 5073306 w 8114427"/>
              <a:gd name="connsiteY232" fmla="*/ 4824494 h 5376282"/>
              <a:gd name="connsiteX233" fmla="*/ 5073306 w 8114427"/>
              <a:gd name="connsiteY233" fmla="*/ 4941503 h 5376282"/>
              <a:gd name="connsiteX234" fmla="*/ 5042970 w 8114427"/>
              <a:gd name="connsiteY234" fmla="*/ 4971838 h 5376282"/>
              <a:gd name="connsiteX235" fmla="*/ 5016969 w 8114427"/>
              <a:gd name="connsiteY235" fmla="*/ 5231857 h 5376282"/>
              <a:gd name="connsiteX236" fmla="*/ 4973633 w 8114427"/>
              <a:gd name="connsiteY236" fmla="*/ 5366201 h 5376282"/>
              <a:gd name="connsiteX237" fmla="*/ 4947631 w 8114427"/>
              <a:gd name="connsiteY237" fmla="*/ 5309863 h 5376282"/>
              <a:gd name="connsiteX238" fmla="*/ 4886959 w 8114427"/>
              <a:gd name="connsiteY238" fmla="*/ 5318530 h 5376282"/>
              <a:gd name="connsiteX239" fmla="*/ 4808953 w 8114427"/>
              <a:gd name="connsiteY239" fmla="*/ 5288195 h 5376282"/>
              <a:gd name="connsiteX240" fmla="*/ 4813287 w 8114427"/>
              <a:gd name="connsiteY240" fmla="*/ 5223190 h 5376282"/>
              <a:gd name="connsiteX241" fmla="*/ 4765617 w 8114427"/>
              <a:gd name="connsiteY241" fmla="*/ 5205855 h 5376282"/>
              <a:gd name="connsiteX242" fmla="*/ 4665944 w 8114427"/>
              <a:gd name="connsiteY242" fmla="*/ 5249192 h 5376282"/>
              <a:gd name="connsiteX243" fmla="*/ 4657276 w 8114427"/>
              <a:gd name="connsiteY243" fmla="*/ 5197189 h 5376282"/>
              <a:gd name="connsiteX244" fmla="*/ 4700612 w 8114427"/>
              <a:gd name="connsiteY244" fmla="*/ 5136518 h 5376282"/>
              <a:gd name="connsiteX245" fmla="*/ 4665943 w 8114427"/>
              <a:gd name="connsiteY245" fmla="*/ 5062846 h 5376282"/>
              <a:gd name="connsiteX246" fmla="*/ 4587937 w 8114427"/>
              <a:gd name="connsiteY246" fmla="*/ 5015175 h 5376282"/>
              <a:gd name="connsiteX247" fmla="*/ 4488263 w 8114427"/>
              <a:gd name="connsiteY247" fmla="*/ 5006508 h 5376282"/>
              <a:gd name="connsiteX248" fmla="*/ 4457927 w 8114427"/>
              <a:gd name="connsiteY248" fmla="*/ 5015175 h 5376282"/>
              <a:gd name="connsiteX249" fmla="*/ 4462261 w 8114427"/>
              <a:gd name="connsiteY249" fmla="*/ 5067178 h 5376282"/>
              <a:gd name="connsiteX250" fmla="*/ 4388589 w 8114427"/>
              <a:gd name="connsiteY250" fmla="*/ 5114849 h 5376282"/>
              <a:gd name="connsiteX251" fmla="*/ 4462261 w 8114427"/>
              <a:gd name="connsiteY251" fmla="*/ 5266528 h 5376282"/>
              <a:gd name="connsiteX252" fmla="*/ 4405924 w 8114427"/>
              <a:gd name="connsiteY252" fmla="*/ 5266528 h 5376282"/>
              <a:gd name="connsiteX253" fmla="*/ 4384256 w 8114427"/>
              <a:gd name="connsiteY253" fmla="*/ 5262193 h 5376282"/>
              <a:gd name="connsiteX254" fmla="*/ 4349588 w 8114427"/>
              <a:gd name="connsiteY254" fmla="*/ 5262193 h 5376282"/>
              <a:gd name="connsiteX255" fmla="*/ 4340919 w 8114427"/>
              <a:gd name="connsiteY255" fmla="*/ 5270860 h 5376282"/>
              <a:gd name="connsiteX256" fmla="*/ 4210910 w 8114427"/>
              <a:gd name="connsiteY256" fmla="*/ 5097514 h 5376282"/>
              <a:gd name="connsiteX257" fmla="*/ 4059232 w 8114427"/>
              <a:gd name="connsiteY257" fmla="*/ 4915502 h 5376282"/>
              <a:gd name="connsiteX258" fmla="*/ 4033230 w 8114427"/>
              <a:gd name="connsiteY258" fmla="*/ 4919835 h 5376282"/>
              <a:gd name="connsiteX259" fmla="*/ 3985560 w 8114427"/>
              <a:gd name="connsiteY259" fmla="*/ 4798492 h 5376282"/>
              <a:gd name="connsiteX260" fmla="*/ 3881553 w 8114427"/>
              <a:gd name="connsiteY260" fmla="*/ 4690151 h 5376282"/>
              <a:gd name="connsiteX261" fmla="*/ 3838216 w 8114427"/>
              <a:gd name="connsiteY261" fmla="*/ 4586143 h 5376282"/>
              <a:gd name="connsiteX262" fmla="*/ 3755877 w 8114427"/>
              <a:gd name="connsiteY262" fmla="*/ 4490803 h 5376282"/>
              <a:gd name="connsiteX263" fmla="*/ 3569530 w 8114427"/>
              <a:gd name="connsiteY263" fmla="*/ 4334792 h 5376282"/>
              <a:gd name="connsiteX264" fmla="*/ 3465522 w 8114427"/>
              <a:gd name="connsiteY264" fmla="*/ 4243785 h 5376282"/>
              <a:gd name="connsiteX265" fmla="*/ 3391850 w 8114427"/>
              <a:gd name="connsiteY265" fmla="*/ 4161446 h 5376282"/>
              <a:gd name="connsiteX266" fmla="*/ 3365848 w 8114427"/>
              <a:gd name="connsiteY266" fmla="*/ 4096441 h 5376282"/>
              <a:gd name="connsiteX267" fmla="*/ 3296510 w 8114427"/>
              <a:gd name="connsiteY267" fmla="*/ 4035770 h 5376282"/>
              <a:gd name="connsiteX268" fmla="*/ 3279175 w 8114427"/>
              <a:gd name="connsiteY268" fmla="*/ 3966432 h 5376282"/>
              <a:gd name="connsiteX269" fmla="*/ 3248839 w 8114427"/>
              <a:gd name="connsiteY269" fmla="*/ 3936096 h 5376282"/>
              <a:gd name="connsiteX270" fmla="*/ 3240172 w 8114427"/>
              <a:gd name="connsiteY270" fmla="*/ 3905760 h 5376282"/>
              <a:gd name="connsiteX271" fmla="*/ 3114497 w 8114427"/>
              <a:gd name="connsiteY271" fmla="*/ 3797419 h 5376282"/>
              <a:gd name="connsiteX272" fmla="*/ 2980153 w 8114427"/>
              <a:gd name="connsiteY272" fmla="*/ 3758416 h 5376282"/>
              <a:gd name="connsiteX273" fmla="*/ 2923815 w 8114427"/>
              <a:gd name="connsiteY273" fmla="*/ 3697746 h 5376282"/>
              <a:gd name="connsiteX274" fmla="*/ 2867480 w 8114427"/>
              <a:gd name="connsiteY274" fmla="*/ 3650075 h 5376282"/>
              <a:gd name="connsiteX275" fmla="*/ 2806810 w 8114427"/>
              <a:gd name="connsiteY275" fmla="*/ 3637074 h 5376282"/>
              <a:gd name="connsiteX276" fmla="*/ 2798142 w 8114427"/>
              <a:gd name="connsiteY276" fmla="*/ 3524399 h 5376282"/>
              <a:gd name="connsiteX277" fmla="*/ 2798143 w 8114427"/>
              <a:gd name="connsiteY277" fmla="*/ 3463728 h 5376282"/>
              <a:gd name="connsiteX278" fmla="*/ 2884816 w 8114427"/>
              <a:gd name="connsiteY278" fmla="*/ 3351053 h 5376282"/>
              <a:gd name="connsiteX279" fmla="*/ 2880504 w 8114427"/>
              <a:gd name="connsiteY279" fmla="*/ 3250100 h 5376282"/>
              <a:gd name="connsiteX280" fmla="*/ 2810649 w 8114427"/>
              <a:gd name="connsiteY280" fmla="*/ 3120674 h 5376282"/>
              <a:gd name="connsiteX281" fmla="*/ 2719113 w 8114427"/>
              <a:gd name="connsiteY281" fmla="*/ 3110284 h 5376282"/>
              <a:gd name="connsiteX282" fmla="*/ 2659973 w 8114427"/>
              <a:gd name="connsiteY282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40026 w 8114427"/>
              <a:gd name="connsiteY8" fmla="*/ 3945405 h 5376282"/>
              <a:gd name="connsiteX9" fmla="*/ 2180760 w 8114427"/>
              <a:gd name="connsiteY9" fmla="*/ 4174005 h 5376282"/>
              <a:gd name="connsiteX10" fmla="*/ 2180760 w 8114427"/>
              <a:gd name="connsiteY10" fmla="*/ 4178238 h 5376282"/>
              <a:gd name="connsiteX11" fmla="*/ 2674737 w 8114427"/>
              <a:gd name="connsiteY11" fmla="*/ 4783075 h 5376282"/>
              <a:gd name="connsiteX12" fmla="*/ 2419943 w 8114427"/>
              <a:gd name="connsiteY12" fmla="*/ 4933094 h 5376282"/>
              <a:gd name="connsiteX13" fmla="*/ 2329455 w 8114427"/>
              <a:gd name="connsiteY13" fmla="*/ 4642582 h 5376282"/>
              <a:gd name="connsiteX14" fmla="*/ 2053231 w 8114427"/>
              <a:gd name="connsiteY14" fmla="*/ 4342544 h 5376282"/>
              <a:gd name="connsiteX15" fmla="*/ 1888925 w 8114427"/>
              <a:gd name="connsiteY15" fmla="*/ 4209194 h 5376282"/>
              <a:gd name="connsiteX16" fmla="*/ 1779387 w 8114427"/>
              <a:gd name="connsiteY16" fmla="*/ 4059175 h 5376282"/>
              <a:gd name="connsiteX17" fmla="*/ 1703188 w 8114427"/>
              <a:gd name="connsiteY17" fmla="*/ 4056794 h 5376282"/>
              <a:gd name="connsiteX18" fmla="*/ 1646037 w 8114427"/>
              <a:gd name="connsiteY18" fmla="*/ 3937731 h 5376282"/>
              <a:gd name="connsiteX19" fmla="*/ 1524594 w 8114427"/>
              <a:gd name="connsiteY19" fmla="*/ 3906776 h 5376282"/>
              <a:gd name="connsiteX20" fmla="*/ 1450773 w 8114427"/>
              <a:gd name="connsiteY20" fmla="*/ 3161445 h 5376282"/>
              <a:gd name="connsiteX21" fmla="*/ 1300755 w 8114427"/>
              <a:gd name="connsiteY21" fmla="*/ 3020950 h 5376282"/>
              <a:gd name="connsiteX22" fmla="*/ 1222175 w 8114427"/>
              <a:gd name="connsiteY22" fmla="*/ 2947132 h 5376282"/>
              <a:gd name="connsiteX23" fmla="*/ 1286468 w 8114427"/>
              <a:gd name="connsiteY23" fmla="*/ 2849501 h 5376282"/>
              <a:gd name="connsiteX24" fmla="*/ 1117399 w 8114427"/>
              <a:gd name="connsiteY24" fmla="*/ 2882837 h 5376282"/>
              <a:gd name="connsiteX25" fmla="*/ 1048343 w 8114427"/>
              <a:gd name="connsiteY25" fmla="*/ 2916176 h 5376282"/>
              <a:gd name="connsiteX26" fmla="*/ 903086 w 8114427"/>
              <a:gd name="connsiteY26" fmla="*/ 2778063 h 5376282"/>
              <a:gd name="connsiteX27" fmla="*/ 845937 w 8114427"/>
              <a:gd name="connsiteY27" fmla="*/ 2687575 h 5376282"/>
              <a:gd name="connsiteX28" fmla="*/ 714968 w 8114427"/>
              <a:gd name="connsiteY28" fmla="*/ 2630426 h 5376282"/>
              <a:gd name="connsiteX29" fmla="*/ 703062 w 8114427"/>
              <a:gd name="connsiteY29" fmla="*/ 2544701 h 5376282"/>
              <a:gd name="connsiteX30" fmla="*/ 598286 w 8114427"/>
              <a:gd name="connsiteY30" fmla="*/ 2423257 h 5376282"/>
              <a:gd name="connsiteX31" fmla="*/ 476843 w 8114427"/>
              <a:gd name="connsiteY31" fmla="*/ 2287526 h 5376282"/>
              <a:gd name="connsiteX32" fmla="*/ 622100 w 8114427"/>
              <a:gd name="connsiteY32" fmla="*/ 2330388 h 5376282"/>
              <a:gd name="connsiteX33" fmla="*/ 719731 w 8114427"/>
              <a:gd name="connsiteY33" fmla="*/ 2366107 h 5376282"/>
              <a:gd name="connsiteX34" fmla="*/ 829268 w 8114427"/>
              <a:gd name="connsiteY34" fmla="*/ 2330388 h 5376282"/>
              <a:gd name="connsiteX35" fmla="*/ 933092 w 8114427"/>
              <a:gd name="connsiteY35" fmla="*/ 2462308 h 5376282"/>
              <a:gd name="connsiteX36" fmla="*/ 979286 w 8114427"/>
              <a:gd name="connsiteY36" fmla="*/ 2406588 h 5376282"/>
              <a:gd name="connsiteX37" fmla="*/ 895943 w 8114427"/>
              <a:gd name="connsiteY37" fmla="*/ 2383251 h 5376282"/>
              <a:gd name="connsiteX38" fmla="*/ 897848 w 8114427"/>
              <a:gd name="connsiteY38" fmla="*/ 2294669 h 5376282"/>
              <a:gd name="connsiteX39" fmla="*/ 953093 w 8114427"/>
              <a:gd name="connsiteY39" fmla="*/ 2040828 h 5376282"/>
              <a:gd name="connsiteX40" fmla="*/ 882262 w 8114427"/>
              <a:gd name="connsiteY40" fmla="*/ 1952938 h 5376282"/>
              <a:gd name="connsiteX41" fmla="*/ 819649 w 8114427"/>
              <a:gd name="connsiteY41" fmla="*/ 1842296 h 5376282"/>
              <a:gd name="connsiteX42" fmla="*/ 724892 w 8114427"/>
              <a:gd name="connsiteY42" fmla="*/ 1694990 h 5376282"/>
              <a:gd name="connsiteX43" fmla="*/ 582758 w 8114427"/>
              <a:gd name="connsiteY43" fmla="*/ 1570351 h 5376282"/>
              <a:gd name="connsiteX44" fmla="*/ 490044 w 8114427"/>
              <a:gd name="connsiteY44" fmla="*/ 1461969 h 5376282"/>
              <a:gd name="connsiteX45" fmla="*/ 398787 w 8114427"/>
              <a:gd name="connsiteY45" fmla="*/ 1377494 h 5376282"/>
              <a:gd name="connsiteX46" fmla="*/ 373643 w 8114427"/>
              <a:gd name="connsiteY46" fmla="*/ 1258831 h 5376282"/>
              <a:gd name="connsiteX47" fmla="*/ 379402 w 8114427"/>
              <a:gd name="connsiteY47" fmla="*/ 1151904 h 5376282"/>
              <a:gd name="connsiteX48" fmla="*/ 343327 w 8114427"/>
              <a:gd name="connsiteY48" fmla="*/ 1054238 h 5376282"/>
              <a:gd name="connsiteX49" fmla="*/ 302947 w 8114427"/>
              <a:gd name="connsiteY49" fmla="*/ 996082 h 5376282"/>
              <a:gd name="connsiteX50" fmla="*/ 307902 w 8114427"/>
              <a:gd name="connsiteY50" fmla="*/ 860731 h 5376282"/>
              <a:gd name="connsiteX51" fmla="*/ 218162 w 8114427"/>
              <a:gd name="connsiteY51" fmla="*/ 767429 h 5376282"/>
              <a:gd name="connsiteX52" fmla="*/ 238786 w 8114427"/>
              <a:gd name="connsiteY52" fmla="*/ 673694 h 5376282"/>
              <a:gd name="connsiteX53" fmla="*/ 131859 w 8114427"/>
              <a:gd name="connsiteY53" fmla="*/ 414074 h 5376282"/>
              <a:gd name="connsiteX54" fmla="*/ 179454 w 8114427"/>
              <a:gd name="connsiteY54" fmla="*/ 360503 h 5376282"/>
              <a:gd name="connsiteX55" fmla="*/ 91696 w 8114427"/>
              <a:gd name="connsiteY55" fmla="*/ 241499 h 5376282"/>
              <a:gd name="connsiteX56" fmla="*/ 44535 w 8114427"/>
              <a:gd name="connsiteY56" fmla="*/ 106364 h 5376282"/>
              <a:gd name="connsiteX57" fmla="*/ 73903 w 8114427"/>
              <a:gd name="connsiteY57" fmla="*/ 3029 h 5376282"/>
              <a:gd name="connsiteX58" fmla="*/ 914999 w 8114427"/>
              <a:gd name="connsiteY58" fmla="*/ 32694 h 5376282"/>
              <a:gd name="connsiteX59" fmla="*/ 985387 w 8114427"/>
              <a:gd name="connsiteY59" fmla="*/ 86035 h 5376282"/>
              <a:gd name="connsiteX60" fmla="*/ 1040724 w 8114427"/>
              <a:gd name="connsiteY60" fmla="*/ 212028 h 5376282"/>
              <a:gd name="connsiteX61" fmla="*/ 2217091 w 8114427"/>
              <a:gd name="connsiteY61" fmla="*/ 808490 h 5376282"/>
              <a:gd name="connsiteX62" fmla="*/ 2789562 w 8114427"/>
              <a:gd name="connsiteY62" fmla="*/ 907056 h 5376282"/>
              <a:gd name="connsiteX63" fmla="*/ 3280035 w 8114427"/>
              <a:gd name="connsiteY63" fmla="*/ 953195 h 5376282"/>
              <a:gd name="connsiteX64" fmla="*/ 3494599 w 8114427"/>
              <a:gd name="connsiteY64" fmla="*/ 977101 h 5376282"/>
              <a:gd name="connsiteX65" fmla="*/ 3506552 w 8114427"/>
              <a:gd name="connsiteY65" fmla="*/ 977101 h 5376282"/>
              <a:gd name="connsiteX66" fmla="*/ 3518505 w 8114427"/>
              <a:gd name="connsiteY66" fmla="*/ 779877 h 5376282"/>
              <a:gd name="connsiteX67" fmla="*/ 3518505 w 8114427"/>
              <a:gd name="connsiteY67" fmla="*/ 773901 h 5376282"/>
              <a:gd name="connsiteX68" fmla="*/ 3655964 w 8114427"/>
              <a:gd name="connsiteY68" fmla="*/ 773901 h 5376282"/>
              <a:gd name="connsiteX69" fmla="*/ 4205799 w 8114427"/>
              <a:gd name="connsiteY69" fmla="*/ 821713 h 5376282"/>
              <a:gd name="connsiteX70" fmla="*/ 4241658 w 8114427"/>
              <a:gd name="connsiteY70" fmla="*/ 821713 h 5376282"/>
              <a:gd name="connsiteX71" fmla="*/ 4271540 w 8114427"/>
              <a:gd name="connsiteY71" fmla="*/ 851595 h 5376282"/>
              <a:gd name="connsiteX72" fmla="*/ 4295446 w 8114427"/>
              <a:gd name="connsiteY72" fmla="*/ 905383 h 5376282"/>
              <a:gd name="connsiteX73" fmla="*/ 4301423 w 8114427"/>
              <a:gd name="connsiteY73" fmla="*/ 953195 h 5376282"/>
              <a:gd name="connsiteX74" fmla="*/ 4343258 w 8114427"/>
              <a:gd name="connsiteY74" fmla="*/ 1001007 h 5376282"/>
              <a:gd name="connsiteX75" fmla="*/ 4408999 w 8114427"/>
              <a:gd name="connsiteY75" fmla="*/ 1012960 h 5376282"/>
              <a:gd name="connsiteX76" fmla="*/ 4462787 w 8114427"/>
              <a:gd name="connsiteY76" fmla="*/ 1060772 h 5376282"/>
              <a:gd name="connsiteX77" fmla="*/ 4504623 w 8114427"/>
              <a:gd name="connsiteY77" fmla="*/ 1114560 h 5376282"/>
              <a:gd name="connsiteX78" fmla="*/ 4558411 w 8114427"/>
              <a:gd name="connsiteY78" fmla="*/ 1168348 h 5376282"/>
              <a:gd name="connsiteX79" fmla="*/ 4576340 w 8114427"/>
              <a:gd name="connsiteY79" fmla="*/ 1198230 h 5376282"/>
              <a:gd name="connsiteX80" fmla="*/ 4630129 w 8114427"/>
              <a:gd name="connsiteY80" fmla="*/ 1246042 h 5376282"/>
              <a:gd name="connsiteX81" fmla="*/ 4683917 w 8114427"/>
              <a:gd name="connsiteY81" fmla="*/ 1293854 h 5376282"/>
              <a:gd name="connsiteX82" fmla="*/ 4689893 w 8114427"/>
              <a:gd name="connsiteY82" fmla="*/ 1293854 h 5376282"/>
              <a:gd name="connsiteX83" fmla="*/ 4749658 w 8114427"/>
              <a:gd name="connsiteY83" fmla="*/ 1311783 h 5376282"/>
              <a:gd name="connsiteX84" fmla="*/ 4791493 w 8114427"/>
              <a:gd name="connsiteY84" fmla="*/ 1365572 h 5376282"/>
              <a:gd name="connsiteX85" fmla="*/ 4797470 w 8114427"/>
              <a:gd name="connsiteY85" fmla="*/ 1377524 h 5376282"/>
              <a:gd name="connsiteX86" fmla="*/ 4821376 w 8114427"/>
              <a:gd name="connsiteY86" fmla="*/ 1401430 h 5376282"/>
              <a:gd name="connsiteX87" fmla="*/ 4845281 w 8114427"/>
              <a:gd name="connsiteY87" fmla="*/ 1443266 h 5376282"/>
              <a:gd name="connsiteX88" fmla="*/ 4851258 w 8114427"/>
              <a:gd name="connsiteY88" fmla="*/ 1491077 h 5376282"/>
              <a:gd name="connsiteX89" fmla="*/ 4863211 w 8114427"/>
              <a:gd name="connsiteY89" fmla="*/ 1514983 h 5376282"/>
              <a:gd name="connsiteX90" fmla="*/ 4887117 w 8114427"/>
              <a:gd name="connsiteY90" fmla="*/ 1544866 h 5376282"/>
              <a:gd name="connsiteX91" fmla="*/ 4911023 w 8114427"/>
              <a:gd name="connsiteY91" fmla="*/ 1580724 h 5376282"/>
              <a:gd name="connsiteX92" fmla="*/ 4922976 w 8114427"/>
              <a:gd name="connsiteY92" fmla="*/ 1610607 h 5376282"/>
              <a:gd name="connsiteX93" fmla="*/ 4899070 w 8114427"/>
              <a:gd name="connsiteY93" fmla="*/ 1664395 h 5376282"/>
              <a:gd name="connsiteX94" fmla="*/ 4922976 w 8114427"/>
              <a:gd name="connsiteY94" fmla="*/ 1712207 h 5376282"/>
              <a:gd name="connsiteX95" fmla="*/ 4934929 w 8114427"/>
              <a:gd name="connsiteY95" fmla="*/ 1742089 h 5376282"/>
              <a:gd name="connsiteX96" fmla="*/ 4952858 w 8114427"/>
              <a:gd name="connsiteY96" fmla="*/ 1783924 h 5376282"/>
              <a:gd name="connsiteX97" fmla="*/ 4964811 w 8114427"/>
              <a:gd name="connsiteY97" fmla="*/ 1801854 h 5376282"/>
              <a:gd name="connsiteX98" fmla="*/ 4964811 w 8114427"/>
              <a:gd name="connsiteY98" fmla="*/ 1831736 h 5376282"/>
              <a:gd name="connsiteX99" fmla="*/ 5012623 w 8114427"/>
              <a:gd name="connsiteY99" fmla="*/ 1891501 h 5376282"/>
              <a:gd name="connsiteX100" fmla="*/ 5042505 w 8114427"/>
              <a:gd name="connsiteY100" fmla="*/ 1909430 h 5376282"/>
              <a:gd name="connsiteX101" fmla="*/ 5048481 w 8114427"/>
              <a:gd name="connsiteY101" fmla="*/ 1903454 h 5376282"/>
              <a:gd name="connsiteX102" fmla="*/ 5090317 w 8114427"/>
              <a:gd name="connsiteY102" fmla="*/ 1921383 h 5376282"/>
              <a:gd name="connsiteX103" fmla="*/ 5144105 w 8114427"/>
              <a:gd name="connsiteY103" fmla="*/ 1969195 h 5376282"/>
              <a:gd name="connsiteX104" fmla="*/ 5185940 w 8114427"/>
              <a:gd name="connsiteY104" fmla="*/ 2005054 h 5376282"/>
              <a:gd name="connsiteX105" fmla="*/ 5221799 w 8114427"/>
              <a:gd name="connsiteY105" fmla="*/ 2017007 h 5376282"/>
              <a:gd name="connsiteX106" fmla="*/ 5275587 w 8114427"/>
              <a:gd name="connsiteY106" fmla="*/ 2028960 h 5376282"/>
              <a:gd name="connsiteX107" fmla="*/ 5275587 w 8114427"/>
              <a:gd name="connsiteY107" fmla="*/ 2052866 h 5376282"/>
              <a:gd name="connsiteX108" fmla="*/ 5323399 w 8114427"/>
              <a:gd name="connsiteY108" fmla="*/ 2082748 h 5376282"/>
              <a:gd name="connsiteX109" fmla="*/ 5359258 w 8114427"/>
              <a:gd name="connsiteY109" fmla="*/ 2088724 h 5376282"/>
              <a:gd name="connsiteX110" fmla="*/ 5401093 w 8114427"/>
              <a:gd name="connsiteY110" fmla="*/ 2124583 h 5376282"/>
              <a:gd name="connsiteX111" fmla="*/ 5430976 w 8114427"/>
              <a:gd name="connsiteY111" fmla="*/ 2142513 h 5376282"/>
              <a:gd name="connsiteX112" fmla="*/ 5442929 w 8114427"/>
              <a:gd name="connsiteY112" fmla="*/ 2148489 h 5376282"/>
              <a:gd name="connsiteX113" fmla="*/ 5466834 w 8114427"/>
              <a:gd name="connsiteY113" fmla="*/ 2154466 h 5376282"/>
              <a:gd name="connsiteX114" fmla="*/ 5526599 w 8114427"/>
              <a:gd name="connsiteY114" fmla="*/ 2178372 h 5376282"/>
              <a:gd name="connsiteX115" fmla="*/ 5550505 w 8114427"/>
              <a:gd name="connsiteY115" fmla="*/ 2154466 h 5376282"/>
              <a:gd name="connsiteX116" fmla="*/ 5574411 w 8114427"/>
              <a:gd name="connsiteY116" fmla="*/ 2130560 h 5376282"/>
              <a:gd name="connsiteX117" fmla="*/ 5604293 w 8114427"/>
              <a:gd name="connsiteY117" fmla="*/ 2088724 h 5376282"/>
              <a:gd name="connsiteX118" fmla="*/ 5646129 w 8114427"/>
              <a:gd name="connsiteY118" fmla="*/ 2064819 h 5376282"/>
              <a:gd name="connsiteX119" fmla="*/ 5634176 w 8114427"/>
              <a:gd name="connsiteY119" fmla="*/ 2046889 h 5376282"/>
              <a:gd name="connsiteX120" fmla="*/ 5634176 w 8114427"/>
              <a:gd name="connsiteY120" fmla="*/ 2011030 h 5376282"/>
              <a:gd name="connsiteX121" fmla="*/ 5670034 w 8114427"/>
              <a:gd name="connsiteY121" fmla="*/ 1975172 h 5376282"/>
              <a:gd name="connsiteX122" fmla="*/ 5670034 w 8114427"/>
              <a:gd name="connsiteY122" fmla="*/ 1957242 h 5376282"/>
              <a:gd name="connsiteX123" fmla="*/ 5735776 w 8114427"/>
              <a:gd name="connsiteY123" fmla="*/ 1819783 h 5376282"/>
              <a:gd name="connsiteX124" fmla="*/ 5753705 w 8114427"/>
              <a:gd name="connsiteY124" fmla="*/ 1813807 h 5376282"/>
              <a:gd name="connsiteX125" fmla="*/ 5843352 w 8114427"/>
              <a:gd name="connsiteY125" fmla="*/ 1795877 h 5376282"/>
              <a:gd name="connsiteX126" fmla="*/ 5855305 w 8114427"/>
              <a:gd name="connsiteY126" fmla="*/ 1795877 h 5376282"/>
              <a:gd name="connsiteX127" fmla="*/ 5879210 w 8114427"/>
              <a:gd name="connsiteY127" fmla="*/ 1765996 h 5376282"/>
              <a:gd name="connsiteX128" fmla="*/ 6070456 w 8114427"/>
              <a:gd name="connsiteY128" fmla="*/ 1789901 h 5376282"/>
              <a:gd name="connsiteX129" fmla="*/ 6219869 w 8114427"/>
              <a:gd name="connsiteY129" fmla="*/ 1807830 h 5376282"/>
              <a:gd name="connsiteX130" fmla="*/ 6291586 w 8114427"/>
              <a:gd name="connsiteY130" fmla="*/ 1849666 h 5376282"/>
              <a:gd name="connsiteX131" fmla="*/ 6327444 w 8114427"/>
              <a:gd name="connsiteY131" fmla="*/ 1897477 h 5376282"/>
              <a:gd name="connsiteX132" fmla="*/ 6333421 w 8114427"/>
              <a:gd name="connsiteY132" fmla="*/ 1939313 h 5376282"/>
              <a:gd name="connsiteX133" fmla="*/ 6423067 w 8114427"/>
              <a:gd name="connsiteY133" fmla="*/ 1951266 h 5376282"/>
              <a:gd name="connsiteX134" fmla="*/ 6452950 w 8114427"/>
              <a:gd name="connsiteY134" fmla="*/ 2017007 h 5376282"/>
              <a:gd name="connsiteX135" fmla="*/ 6512713 w 8114427"/>
              <a:gd name="connsiteY135" fmla="*/ 2046889 h 5376282"/>
              <a:gd name="connsiteX136" fmla="*/ 6584431 w 8114427"/>
              <a:gd name="connsiteY136" fmla="*/ 2118606 h 5376282"/>
              <a:gd name="connsiteX137" fmla="*/ 6620289 w 8114427"/>
              <a:gd name="connsiteY137" fmla="*/ 2256065 h 5376282"/>
              <a:gd name="connsiteX138" fmla="*/ 6703960 w 8114427"/>
              <a:gd name="connsiteY138" fmla="*/ 2381572 h 5376282"/>
              <a:gd name="connsiteX139" fmla="*/ 6745795 w 8114427"/>
              <a:gd name="connsiteY139" fmla="*/ 2501101 h 5376282"/>
              <a:gd name="connsiteX140" fmla="*/ 6829465 w 8114427"/>
              <a:gd name="connsiteY140" fmla="*/ 2560866 h 5376282"/>
              <a:gd name="connsiteX141" fmla="*/ 6889229 w 8114427"/>
              <a:gd name="connsiteY141" fmla="*/ 2650512 h 5376282"/>
              <a:gd name="connsiteX142" fmla="*/ 6948993 w 8114427"/>
              <a:gd name="connsiteY142" fmla="*/ 2758089 h 5376282"/>
              <a:gd name="connsiteX143" fmla="*/ 6996805 w 8114427"/>
              <a:gd name="connsiteY143" fmla="*/ 2805900 h 5376282"/>
              <a:gd name="connsiteX144" fmla="*/ 7068521 w 8114427"/>
              <a:gd name="connsiteY144" fmla="*/ 2829806 h 5376282"/>
              <a:gd name="connsiteX145" fmla="*/ 7080473 w 8114427"/>
              <a:gd name="connsiteY145" fmla="*/ 2907501 h 5376282"/>
              <a:gd name="connsiteX146" fmla="*/ 7086450 w 8114427"/>
              <a:gd name="connsiteY146" fmla="*/ 2979218 h 5376282"/>
              <a:gd name="connsiteX147" fmla="*/ 7104378 w 8114427"/>
              <a:gd name="connsiteY147" fmla="*/ 3080819 h 5376282"/>
              <a:gd name="connsiteX148" fmla="*/ 7146214 w 8114427"/>
              <a:gd name="connsiteY148" fmla="*/ 3182419 h 5376282"/>
              <a:gd name="connsiteX149" fmla="*/ 7176095 w 8114427"/>
              <a:gd name="connsiteY149" fmla="*/ 3194372 h 5376282"/>
              <a:gd name="connsiteX150" fmla="*/ 7200002 w 8114427"/>
              <a:gd name="connsiteY150" fmla="*/ 3260112 h 5376282"/>
              <a:gd name="connsiteX151" fmla="*/ 7277694 w 8114427"/>
              <a:gd name="connsiteY151" fmla="*/ 3361711 h 5376282"/>
              <a:gd name="connsiteX152" fmla="*/ 7385271 w 8114427"/>
              <a:gd name="connsiteY152" fmla="*/ 3391593 h 5376282"/>
              <a:gd name="connsiteX153" fmla="*/ 7451012 w 8114427"/>
              <a:gd name="connsiteY153" fmla="*/ 3445381 h 5376282"/>
              <a:gd name="connsiteX154" fmla="*/ 7558588 w 8114427"/>
              <a:gd name="connsiteY154" fmla="*/ 3451357 h 5376282"/>
              <a:gd name="connsiteX155" fmla="*/ 7630305 w 8114427"/>
              <a:gd name="connsiteY155" fmla="*/ 3517097 h 5376282"/>
              <a:gd name="connsiteX156" fmla="*/ 7702023 w 8114427"/>
              <a:gd name="connsiteY156" fmla="*/ 3546980 h 5376282"/>
              <a:gd name="connsiteX157" fmla="*/ 7857410 w 8114427"/>
              <a:gd name="connsiteY157" fmla="*/ 3535026 h 5376282"/>
              <a:gd name="connsiteX158" fmla="*/ 7970962 w 8114427"/>
              <a:gd name="connsiteY158" fmla="*/ 3588814 h 5376282"/>
              <a:gd name="connsiteX159" fmla="*/ 8012796 w 8114427"/>
              <a:gd name="connsiteY159" fmla="*/ 3612720 h 5376282"/>
              <a:gd name="connsiteX160" fmla="*/ 8090490 w 8114427"/>
              <a:gd name="connsiteY160" fmla="*/ 3564909 h 5376282"/>
              <a:gd name="connsiteX161" fmla="*/ 8108418 w 8114427"/>
              <a:gd name="connsiteY161" fmla="*/ 3558932 h 5376282"/>
              <a:gd name="connsiteX162" fmla="*/ 8114394 w 8114427"/>
              <a:gd name="connsiteY162" fmla="*/ 3720296 h 5376282"/>
              <a:gd name="connsiteX163" fmla="*/ 8030724 w 8114427"/>
              <a:gd name="connsiteY163" fmla="*/ 3893614 h 5376282"/>
              <a:gd name="connsiteX164" fmla="*/ 7970960 w 8114427"/>
              <a:gd name="connsiteY164" fmla="*/ 4054978 h 5376282"/>
              <a:gd name="connsiteX165" fmla="*/ 7929124 w 8114427"/>
              <a:gd name="connsiteY165" fmla="*/ 4365754 h 5376282"/>
              <a:gd name="connsiteX166" fmla="*/ 7911195 w 8114427"/>
              <a:gd name="connsiteY166" fmla="*/ 4568954 h 5376282"/>
              <a:gd name="connsiteX167" fmla="*/ 7917171 w 8114427"/>
              <a:gd name="connsiteY167" fmla="*/ 4736295 h 5376282"/>
              <a:gd name="connsiteX168" fmla="*/ 7917171 w 8114427"/>
              <a:gd name="connsiteY168" fmla="*/ 4867777 h 5376282"/>
              <a:gd name="connsiteX169" fmla="*/ 7929124 w 8114427"/>
              <a:gd name="connsiteY169" fmla="*/ 5029141 h 5376282"/>
              <a:gd name="connsiteX170" fmla="*/ 7893266 w 8114427"/>
              <a:gd name="connsiteY170" fmla="*/ 5166599 h 5376282"/>
              <a:gd name="connsiteX171" fmla="*/ 7905219 w 8114427"/>
              <a:gd name="connsiteY171" fmla="*/ 5280152 h 5376282"/>
              <a:gd name="connsiteX172" fmla="*/ 7935101 w 8114427"/>
              <a:gd name="connsiteY172" fmla="*/ 5369799 h 5376282"/>
              <a:gd name="connsiteX173" fmla="*/ 7911195 w 8114427"/>
              <a:gd name="connsiteY173" fmla="*/ 5369798 h 5376282"/>
              <a:gd name="connsiteX174" fmla="*/ 7815571 w 8114427"/>
              <a:gd name="connsiteY174" fmla="*/ 5327962 h 5376282"/>
              <a:gd name="connsiteX175" fmla="*/ 7725924 w 8114427"/>
              <a:gd name="connsiteY175" fmla="*/ 5286127 h 5376282"/>
              <a:gd name="connsiteX176" fmla="*/ 7678113 w 8114427"/>
              <a:gd name="connsiteY176" fmla="*/ 5292104 h 5376282"/>
              <a:gd name="connsiteX177" fmla="*/ 7546631 w 8114427"/>
              <a:gd name="connsiteY177" fmla="*/ 5298081 h 5376282"/>
              <a:gd name="connsiteX178" fmla="*/ 7474913 w 8114427"/>
              <a:gd name="connsiteY178" fmla="*/ 5310034 h 5376282"/>
              <a:gd name="connsiteX179" fmla="*/ 7445031 w 8114427"/>
              <a:gd name="connsiteY179" fmla="*/ 5339916 h 5376282"/>
              <a:gd name="connsiteX180" fmla="*/ 7259760 w 8114427"/>
              <a:gd name="connsiteY180" fmla="*/ 5298080 h 5376282"/>
              <a:gd name="connsiteX181" fmla="*/ 7214129 w 8114427"/>
              <a:gd name="connsiteY181" fmla="*/ 5192855 h 5376282"/>
              <a:gd name="connsiteX182" fmla="*/ 7179460 w 8114427"/>
              <a:gd name="connsiteY182" fmla="*/ 5214524 h 5376282"/>
              <a:gd name="connsiteX183" fmla="*/ 7144791 w 8114427"/>
              <a:gd name="connsiteY183" fmla="*/ 5179854 h 5376282"/>
              <a:gd name="connsiteX184" fmla="*/ 7127456 w 8114427"/>
              <a:gd name="connsiteY184" fmla="*/ 5218856 h 5376282"/>
              <a:gd name="connsiteX185" fmla="*/ 6915107 w 8114427"/>
              <a:gd name="connsiteY185" fmla="*/ 5145184 h 5376282"/>
              <a:gd name="connsiteX186" fmla="*/ 6893439 w 8114427"/>
              <a:gd name="connsiteY186" fmla="*/ 5097514 h 5376282"/>
              <a:gd name="connsiteX187" fmla="*/ 6941109 w 8114427"/>
              <a:gd name="connsiteY187" fmla="*/ 5054178 h 5376282"/>
              <a:gd name="connsiteX188" fmla="*/ 6906440 w 8114427"/>
              <a:gd name="connsiteY188" fmla="*/ 4976172 h 5376282"/>
              <a:gd name="connsiteX189" fmla="*/ 6863104 w 8114427"/>
              <a:gd name="connsiteY189" fmla="*/ 4980506 h 5376282"/>
              <a:gd name="connsiteX190" fmla="*/ 6880438 w 8114427"/>
              <a:gd name="connsiteY190" fmla="*/ 4928502 h 5376282"/>
              <a:gd name="connsiteX191" fmla="*/ 6780764 w 8114427"/>
              <a:gd name="connsiteY191" fmla="*/ 4928502 h 5376282"/>
              <a:gd name="connsiteX192" fmla="*/ 6750429 w 8114427"/>
              <a:gd name="connsiteY192" fmla="*/ 4958837 h 5376282"/>
              <a:gd name="connsiteX193" fmla="*/ 6715759 w 8114427"/>
              <a:gd name="connsiteY193" fmla="*/ 4950170 h 5376282"/>
              <a:gd name="connsiteX194" fmla="*/ 6702758 w 8114427"/>
              <a:gd name="connsiteY194" fmla="*/ 4915501 h 5376282"/>
              <a:gd name="connsiteX195" fmla="*/ 6698424 w 8114427"/>
              <a:gd name="connsiteY195" fmla="*/ 4824495 h 5376282"/>
              <a:gd name="connsiteX196" fmla="*/ 6681090 w 8114427"/>
              <a:gd name="connsiteY196" fmla="*/ 4729155 h 5376282"/>
              <a:gd name="connsiteX197" fmla="*/ 6685423 w 8114427"/>
              <a:gd name="connsiteY197" fmla="*/ 4659816 h 5376282"/>
              <a:gd name="connsiteX198" fmla="*/ 6620418 w 8114427"/>
              <a:gd name="connsiteY198" fmla="*/ 4573142 h 5376282"/>
              <a:gd name="connsiteX199" fmla="*/ 6624753 w 8114427"/>
              <a:gd name="connsiteY199" fmla="*/ 4425798 h 5376282"/>
              <a:gd name="connsiteX200" fmla="*/ 6529412 w 8114427"/>
              <a:gd name="connsiteY200" fmla="*/ 4304457 h 5376282"/>
              <a:gd name="connsiteX201" fmla="*/ 6494743 w 8114427"/>
              <a:gd name="connsiteY201" fmla="*/ 4261120 h 5376282"/>
              <a:gd name="connsiteX202" fmla="*/ 6438406 w 8114427"/>
              <a:gd name="connsiteY202" fmla="*/ 4274121 h 5376282"/>
              <a:gd name="connsiteX203" fmla="*/ 6395069 w 8114427"/>
              <a:gd name="connsiteY203" fmla="*/ 4252453 h 5376282"/>
              <a:gd name="connsiteX204" fmla="*/ 6356067 w 8114427"/>
              <a:gd name="connsiteY204" fmla="*/ 4174447 h 5376282"/>
              <a:gd name="connsiteX205" fmla="*/ 6299729 w 8114427"/>
              <a:gd name="connsiteY205" fmla="*/ 4183114 h 5376282"/>
              <a:gd name="connsiteX206" fmla="*/ 6243391 w 8114427"/>
              <a:gd name="connsiteY206" fmla="*/ 4204783 h 5376282"/>
              <a:gd name="connsiteX207" fmla="*/ 6165385 w 8114427"/>
              <a:gd name="connsiteY207" fmla="*/ 4209116 h 5376282"/>
              <a:gd name="connsiteX208" fmla="*/ 6161052 w 8114427"/>
              <a:gd name="connsiteY208" fmla="*/ 4174447 h 5376282"/>
              <a:gd name="connsiteX209" fmla="*/ 6182721 w 8114427"/>
              <a:gd name="connsiteY209" fmla="*/ 4165779 h 5376282"/>
              <a:gd name="connsiteX210" fmla="*/ 6139384 w 8114427"/>
              <a:gd name="connsiteY210" fmla="*/ 4126776 h 5376282"/>
              <a:gd name="connsiteX211" fmla="*/ 6100381 w 8114427"/>
              <a:gd name="connsiteY211" fmla="*/ 4113776 h 5376282"/>
              <a:gd name="connsiteX212" fmla="*/ 6018041 w 8114427"/>
              <a:gd name="connsiteY212" fmla="*/ 4035770 h 5376282"/>
              <a:gd name="connsiteX213" fmla="*/ 5840362 w 8114427"/>
              <a:gd name="connsiteY213" fmla="*/ 4014102 h 5376282"/>
              <a:gd name="connsiteX214" fmla="*/ 5788357 w 8114427"/>
              <a:gd name="connsiteY214" fmla="*/ 4027103 h 5376282"/>
              <a:gd name="connsiteX215" fmla="*/ 5736354 w 8114427"/>
              <a:gd name="connsiteY215" fmla="*/ 4035771 h 5376282"/>
              <a:gd name="connsiteX216" fmla="*/ 5745022 w 8114427"/>
              <a:gd name="connsiteY216" fmla="*/ 4079107 h 5376282"/>
              <a:gd name="connsiteX217" fmla="*/ 5801360 w 8114427"/>
              <a:gd name="connsiteY217" fmla="*/ 4157112 h 5376282"/>
              <a:gd name="connsiteX218" fmla="*/ 5801359 w 8114427"/>
              <a:gd name="connsiteY218" fmla="*/ 4339126 h 5376282"/>
              <a:gd name="connsiteX219" fmla="*/ 5675683 w 8114427"/>
              <a:gd name="connsiteY219" fmla="*/ 4365128 h 5376282"/>
              <a:gd name="connsiteX220" fmla="*/ 5558675 w 8114427"/>
              <a:gd name="connsiteY220" fmla="*/ 4352126 h 5376282"/>
              <a:gd name="connsiteX221" fmla="*/ 5467668 w 8114427"/>
              <a:gd name="connsiteY221" fmla="*/ 4330458 h 5376282"/>
              <a:gd name="connsiteX222" fmla="*/ 5406997 w 8114427"/>
              <a:gd name="connsiteY222" fmla="*/ 4352127 h 5376282"/>
              <a:gd name="connsiteX223" fmla="*/ 5359327 w 8114427"/>
              <a:gd name="connsiteY223" fmla="*/ 4399797 h 5376282"/>
              <a:gd name="connsiteX224" fmla="*/ 5298656 w 8114427"/>
              <a:gd name="connsiteY224" fmla="*/ 4443134 h 5376282"/>
              <a:gd name="connsiteX225" fmla="*/ 5272654 w 8114427"/>
              <a:gd name="connsiteY225" fmla="*/ 4486469 h 5376282"/>
              <a:gd name="connsiteX226" fmla="*/ 5198982 w 8114427"/>
              <a:gd name="connsiteY226" fmla="*/ 4521139 h 5376282"/>
              <a:gd name="connsiteX227" fmla="*/ 5203315 w 8114427"/>
              <a:gd name="connsiteY227" fmla="*/ 4577477 h 5376282"/>
              <a:gd name="connsiteX228" fmla="*/ 5185981 w 8114427"/>
              <a:gd name="connsiteY228" fmla="*/ 4616479 h 5376282"/>
              <a:gd name="connsiteX229" fmla="*/ 5190315 w 8114427"/>
              <a:gd name="connsiteY229" fmla="*/ 4677150 h 5376282"/>
              <a:gd name="connsiteX230" fmla="*/ 5216316 w 8114427"/>
              <a:gd name="connsiteY230" fmla="*/ 4737821 h 5376282"/>
              <a:gd name="connsiteX231" fmla="*/ 5164312 w 8114427"/>
              <a:gd name="connsiteY231" fmla="*/ 4733488 h 5376282"/>
              <a:gd name="connsiteX232" fmla="*/ 5138311 w 8114427"/>
              <a:gd name="connsiteY232" fmla="*/ 4776824 h 5376282"/>
              <a:gd name="connsiteX233" fmla="*/ 5073306 w 8114427"/>
              <a:gd name="connsiteY233" fmla="*/ 4824494 h 5376282"/>
              <a:gd name="connsiteX234" fmla="*/ 5073306 w 8114427"/>
              <a:gd name="connsiteY234" fmla="*/ 4941503 h 5376282"/>
              <a:gd name="connsiteX235" fmla="*/ 5042970 w 8114427"/>
              <a:gd name="connsiteY235" fmla="*/ 4971838 h 5376282"/>
              <a:gd name="connsiteX236" fmla="*/ 5016969 w 8114427"/>
              <a:gd name="connsiteY236" fmla="*/ 5231857 h 5376282"/>
              <a:gd name="connsiteX237" fmla="*/ 4973633 w 8114427"/>
              <a:gd name="connsiteY237" fmla="*/ 5366201 h 5376282"/>
              <a:gd name="connsiteX238" fmla="*/ 4947631 w 8114427"/>
              <a:gd name="connsiteY238" fmla="*/ 5309863 h 5376282"/>
              <a:gd name="connsiteX239" fmla="*/ 4886959 w 8114427"/>
              <a:gd name="connsiteY239" fmla="*/ 5318530 h 5376282"/>
              <a:gd name="connsiteX240" fmla="*/ 4808953 w 8114427"/>
              <a:gd name="connsiteY240" fmla="*/ 5288195 h 5376282"/>
              <a:gd name="connsiteX241" fmla="*/ 4813287 w 8114427"/>
              <a:gd name="connsiteY241" fmla="*/ 5223190 h 5376282"/>
              <a:gd name="connsiteX242" fmla="*/ 4765617 w 8114427"/>
              <a:gd name="connsiteY242" fmla="*/ 5205855 h 5376282"/>
              <a:gd name="connsiteX243" fmla="*/ 4665944 w 8114427"/>
              <a:gd name="connsiteY243" fmla="*/ 5249192 h 5376282"/>
              <a:gd name="connsiteX244" fmla="*/ 4657276 w 8114427"/>
              <a:gd name="connsiteY244" fmla="*/ 5197189 h 5376282"/>
              <a:gd name="connsiteX245" fmla="*/ 4700612 w 8114427"/>
              <a:gd name="connsiteY245" fmla="*/ 5136518 h 5376282"/>
              <a:gd name="connsiteX246" fmla="*/ 4665943 w 8114427"/>
              <a:gd name="connsiteY246" fmla="*/ 5062846 h 5376282"/>
              <a:gd name="connsiteX247" fmla="*/ 4587937 w 8114427"/>
              <a:gd name="connsiteY247" fmla="*/ 5015175 h 5376282"/>
              <a:gd name="connsiteX248" fmla="*/ 4488263 w 8114427"/>
              <a:gd name="connsiteY248" fmla="*/ 5006508 h 5376282"/>
              <a:gd name="connsiteX249" fmla="*/ 4457927 w 8114427"/>
              <a:gd name="connsiteY249" fmla="*/ 5015175 h 5376282"/>
              <a:gd name="connsiteX250" fmla="*/ 4462261 w 8114427"/>
              <a:gd name="connsiteY250" fmla="*/ 5067178 h 5376282"/>
              <a:gd name="connsiteX251" fmla="*/ 4388589 w 8114427"/>
              <a:gd name="connsiteY251" fmla="*/ 5114849 h 5376282"/>
              <a:gd name="connsiteX252" fmla="*/ 4462261 w 8114427"/>
              <a:gd name="connsiteY252" fmla="*/ 5266528 h 5376282"/>
              <a:gd name="connsiteX253" fmla="*/ 4405924 w 8114427"/>
              <a:gd name="connsiteY253" fmla="*/ 5266528 h 5376282"/>
              <a:gd name="connsiteX254" fmla="*/ 4384256 w 8114427"/>
              <a:gd name="connsiteY254" fmla="*/ 5262193 h 5376282"/>
              <a:gd name="connsiteX255" fmla="*/ 4349588 w 8114427"/>
              <a:gd name="connsiteY255" fmla="*/ 5262193 h 5376282"/>
              <a:gd name="connsiteX256" fmla="*/ 4340919 w 8114427"/>
              <a:gd name="connsiteY256" fmla="*/ 5270860 h 5376282"/>
              <a:gd name="connsiteX257" fmla="*/ 4210910 w 8114427"/>
              <a:gd name="connsiteY257" fmla="*/ 5097514 h 5376282"/>
              <a:gd name="connsiteX258" fmla="*/ 4059232 w 8114427"/>
              <a:gd name="connsiteY258" fmla="*/ 4915502 h 5376282"/>
              <a:gd name="connsiteX259" fmla="*/ 4033230 w 8114427"/>
              <a:gd name="connsiteY259" fmla="*/ 4919835 h 5376282"/>
              <a:gd name="connsiteX260" fmla="*/ 3985560 w 8114427"/>
              <a:gd name="connsiteY260" fmla="*/ 4798492 h 5376282"/>
              <a:gd name="connsiteX261" fmla="*/ 3881553 w 8114427"/>
              <a:gd name="connsiteY261" fmla="*/ 4690151 h 5376282"/>
              <a:gd name="connsiteX262" fmla="*/ 3838216 w 8114427"/>
              <a:gd name="connsiteY262" fmla="*/ 4586143 h 5376282"/>
              <a:gd name="connsiteX263" fmla="*/ 3755877 w 8114427"/>
              <a:gd name="connsiteY263" fmla="*/ 4490803 h 5376282"/>
              <a:gd name="connsiteX264" fmla="*/ 3569530 w 8114427"/>
              <a:gd name="connsiteY264" fmla="*/ 4334792 h 5376282"/>
              <a:gd name="connsiteX265" fmla="*/ 3465522 w 8114427"/>
              <a:gd name="connsiteY265" fmla="*/ 4243785 h 5376282"/>
              <a:gd name="connsiteX266" fmla="*/ 3391850 w 8114427"/>
              <a:gd name="connsiteY266" fmla="*/ 4161446 h 5376282"/>
              <a:gd name="connsiteX267" fmla="*/ 3365848 w 8114427"/>
              <a:gd name="connsiteY267" fmla="*/ 4096441 h 5376282"/>
              <a:gd name="connsiteX268" fmla="*/ 3296510 w 8114427"/>
              <a:gd name="connsiteY268" fmla="*/ 4035770 h 5376282"/>
              <a:gd name="connsiteX269" fmla="*/ 3279175 w 8114427"/>
              <a:gd name="connsiteY269" fmla="*/ 3966432 h 5376282"/>
              <a:gd name="connsiteX270" fmla="*/ 3248839 w 8114427"/>
              <a:gd name="connsiteY270" fmla="*/ 3936096 h 5376282"/>
              <a:gd name="connsiteX271" fmla="*/ 3240172 w 8114427"/>
              <a:gd name="connsiteY271" fmla="*/ 3905760 h 5376282"/>
              <a:gd name="connsiteX272" fmla="*/ 3114497 w 8114427"/>
              <a:gd name="connsiteY272" fmla="*/ 3797419 h 5376282"/>
              <a:gd name="connsiteX273" fmla="*/ 2980153 w 8114427"/>
              <a:gd name="connsiteY273" fmla="*/ 3758416 h 5376282"/>
              <a:gd name="connsiteX274" fmla="*/ 2923815 w 8114427"/>
              <a:gd name="connsiteY274" fmla="*/ 3697746 h 5376282"/>
              <a:gd name="connsiteX275" fmla="*/ 2867480 w 8114427"/>
              <a:gd name="connsiteY275" fmla="*/ 3650075 h 5376282"/>
              <a:gd name="connsiteX276" fmla="*/ 2806810 w 8114427"/>
              <a:gd name="connsiteY276" fmla="*/ 3637074 h 5376282"/>
              <a:gd name="connsiteX277" fmla="*/ 2798142 w 8114427"/>
              <a:gd name="connsiteY277" fmla="*/ 3524399 h 5376282"/>
              <a:gd name="connsiteX278" fmla="*/ 2798143 w 8114427"/>
              <a:gd name="connsiteY278" fmla="*/ 3463728 h 5376282"/>
              <a:gd name="connsiteX279" fmla="*/ 2884816 w 8114427"/>
              <a:gd name="connsiteY279" fmla="*/ 3351053 h 5376282"/>
              <a:gd name="connsiteX280" fmla="*/ 2880504 w 8114427"/>
              <a:gd name="connsiteY280" fmla="*/ 3250100 h 5376282"/>
              <a:gd name="connsiteX281" fmla="*/ 2810649 w 8114427"/>
              <a:gd name="connsiteY281" fmla="*/ 3120674 h 5376282"/>
              <a:gd name="connsiteX282" fmla="*/ 2719113 w 8114427"/>
              <a:gd name="connsiteY282" fmla="*/ 3110284 h 5376282"/>
              <a:gd name="connsiteX283" fmla="*/ 2659973 w 8114427"/>
              <a:gd name="connsiteY283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40026 w 8114427"/>
              <a:gd name="connsiteY8" fmla="*/ 3945405 h 5376282"/>
              <a:gd name="connsiteX9" fmla="*/ 2180760 w 8114427"/>
              <a:gd name="connsiteY9" fmla="*/ 4174005 h 5376282"/>
              <a:gd name="connsiteX10" fmla="*/ 2316227 w 8114427"/>
              <a:gd name="connsiteY10" fmla="*/ 4292538 h 5376282"/>
              <a:gd name="connsiteX11" fmla="*/ 2674737 w 8114427"/>
              <a:gd name="connsiteY11" fmla="*/ 4783075 h 5376282"/>
              <a:gd name="connsiteX12" fmla="*/ 2419943 w 8114427"/>
              <a:gd name="connsiteY12" fmla="*/ 4933094 h 5376282"/>
              <a:gd name="connsiteX13" fmla="*/ 2329455 w 8114427"/>
              <a:gd name="connsiteY13" fmla="*/ 4642582 h 5376282"/>
              <a:gd name="connsiteX14" fmla="*/ 2053231 w 8114427"/>
              <a:gd name="connsiteY14" fmla="*/ 4342544 h 5376282"/>
              <a:gd name="connsiteX15" fmla="*/ 1888925 w 8114427"/>
              <a:gd name="connsiteY15" fmla="*/ 4209194 h 5376282"/>
              <a:gd name="connsiteX16" fmla="*/ 1779387 w 8114427"/>
              <a:gd name="connsiteY16" fmla="*/ 4059175 h 5376282"/>
              <a:gd name="connsiteX17" fmla="*/ 1703188 w 8114427"/>
              <a:gd name="connsiteY17" fmla="*/ 4056794 h 5376282"/>
              <a:gd name="connsiteX18" fmla="*/ 1646037 w 8114427"/>
              <a:gd name="connsiteY18" fmla="*/ 3937731 h 5376282"/>
              <a:gd name="connsiteX19" fmla="*/ 1524594 w 8114427"/>
              <a:gd name="connsiteY19" fmla="*/ 3906776 h 5376282"/>
              <a:gd name="connsiteX20" fmla="*/ 1450773 w 8114427"/>
              <a:gd name="connsiteY20" fmla="*/ 3161445 h 5376282"/>
              <a:gd name="connsiteX21" fmla="*/ 1300755 w 8114427"/>
              <a:gd name="connsiteY21" fmla="*/ 3020950 h 5376282"/>
              <a:gd name="connsiteX22" fmla="*/ 1222175 w 8114427"/>
              <a:gd name="connsiteY22" fmla="*/ 2947132 h 5376282"/>
              <a:gd name="connsiteX23" fmla="*/ 1286468 w 8114427"/>
              <a:gd name="connsiteY23" fmla="*/ 2849501 h 5376282"/>
              <a:gd name="connsiteX24" fmla="*/ 1117399 w 8114427"/>
              <a:gd name="connsiteY24" fmla="*/ 2882837 h 5376282"/>
              <a:gd name="connsiteX25" fmla="*/ 1048343 w 8114427"/>
              <a:gd name="connsiteY25" fmla="*/ 2916176 h 5376282"/>
              <a:gd name="connsiteX26" fmla="*/ 903086 w 8114427"/>
              <a:gd name="connsiteY26" fmla="*/ 2778063 h 5376282"/>
              <a:gd name="connsiteX27" fmla="*/ 845937 w 8114427"/>
              <a:gd name="connsiteY27" fmla="*/ 2687575 h 5376282"/>
              <a:gd name="connsiteX28" fmla="*/ 714968 w 8114427"/>
              <a:gd name="connsiteY28" fmla="*/ 2630426 h 5376282"/>
              <a:gd name="connsiteX29" fmla="*/ 703062 w 8114427"/>
              <a:gd name="connsiteY29" fmla="*/ 2544701 h 5376282"/>
              <a:gd name="connsiteX30" fmla="*/ 598286 w 8114427"/>
              <a:gd name="connsiteY30" fmla="*/ 2423257 h 5376282"/>
              <a:gd name="connsiteX31" fmla="*/ 476843 w 8114427"/>
              <a:gd name="connsiteY31" fmla="*/ 2287526 h 5376282"/>
              <a:gd name="connsiteX32" fmla="*/ 622100 w 8114427"/>
              <a:gd name="connsiteY32" fmla="*/ 2330388 h 5376282"/>
              <a:gd name="connsiteX33" fmla="*/ 719731 w 8114427"/>
              <a:gd name="connsiteY33" fmla="*/ 2366107 h 5376282"/>
              <a:gd name="connsiteX34" fmla="*/ 829268 w 8114427"/>
              <a:gd name="connsiteY34" fmla="*/ 2330388 h 5376282"/>
              <a:gd name="connsiteX35" fmla="*/ 933092 w 8114427"/>
              <a:gd name="connsiteY35" fmla="*/ 2462308 h 5376282"/>
              <a:gd name="connsiteX36" fmla="*/ 979286 w 8114427"/>
              <a:gd name="connsiteY36" fmla="*/ 2406588 h 5376282"/>
              <a:gd name="connsiteX37" fmla="*/ 895943 w 8114427"/>
              <a:gd name="connsiteY37" fmla="*/ 2383251 h 5376282"/>
              <a:gd name="connsiteX38" fmla="*/ 897848 w 8114427"/>
              <a:gd name="connsiteY38" fmla="*/ 2294669 h 5376282"/>
              <a:gd name="connsiteX39" fmla="*/ 953093 w 8114427"/>
              <a:gd name="connsiteY39" fmla="*/ 2040828 h 5376282"/>
              <a:gd name="connsiteX40" fmla="*/ 882262 w 8114427"/>
              <a:gd name="connsiteY40" fmla="*/ 1952938 h 5376282"/>
              <a:gd name="connsiteX41" fmla="*/ 819649 w 8114427"/>
              <a:gd name="connsiteY41" fmla="*/ 1842296 h 5376282"/>
              <a:gd name="connsiteX42" fmla="*/ 724892 w 8114427"/>
              <a:gd name="connsiteY42" fmla="*/ 1694990 h 5376282"/>
              <a:gd name="connsiteX43" fmla="*/ 582758 w 8114427"/>
              <a:gd name="connsiteY43" fmla="*/ 1570351 h 5376282"/>
              <a:gd name="connsiteX44" fmla="*/ 490044 w 8114427"/>
              <a:gd name="connsiteY44" fmla="*/ 1461969 h 5376282"/>
              <a:gd name="connsiteX45" fmla="*/ 398787 w 8114427"/>
              <a:gd name="connsiteY45" fmla="*/ 1377494 h 5376282"/>
              <a:gd name="connsiteX46" fmla="*/ 373643 w 8114427"/>
              <a:gd name="connsiteY46" fmla="*/ 1258831 h 5376282"/>
              <a:gd name="connsiteX47" fmla="*/ 379402 w 8114427"/>
              <a:gd name="connsiteY47" fmla="*/ 1151904 h 5376282"/>
              <a:gd name="connsiteX48" fmla="*/ 343327 w 8114427"/>
              <a:gd name="connsiteY48" fmla="*/ 1054238 h 5376282"/>
              <a:gd name="connsiteX49" fmla="*/ 302947 w 8114427"/>
              <a:gd name="connsiteY49" fmla="*/ 996082 h 5376282"/>
              <a:gd name="connsiteX50" fmla="*/ 307902 w 8114427"/>
              <a:gd name="connsiteY50" fmla="*/ 860731 h 5376282"/>
              <a:gd name="connsiteX51" fmla="*/ 218162 w 8114427"/>
              <a:gd name="connsiteY51" fmla="*/ 767429 h 5376282"/>
              <a:gd name="connsiteX52" fmla="*/ 238786 w 8114427"/>
              <a:gd name="connsiteY52" fmla="*/ 673694 h 5376282"/>
              <a:gd name="connsiteX53" fmla="*/ 131859 w 8114427"/>
              <a:gd name="connsiteY53" fmla="*/ 414074 h 5376282"/>
              <a:gd name="connsiteX54" fmla="*/ 179454 w 8114427"/>
              <a:gd name="connsiteY54" fmla="*/ 360503 h 5376282"/>
              <a:gd name="connsiteX55" fmla="*/ 91696 w 8114427"/>
              <a:gd name="connsiteY55" fmla="*/ 241499 h 5376282"/>
              <a:gd name="connsiteX56" fmla="*/ 44535 w 8114427"/>
              <a:gd name="connsiteY56" fmla="*/ 106364 h 5376282"/>
              <a:gd name="connsiteX57" fmla="*/ 73903 w 8114427"/>
              <a:gd name="connsiteY57" fmla="*/ 3029 h 5376282"/>
              <a:gd name="connsiteX58" fmla="*/ 914999 w 8114427"/>
              <a:gd name="connsiteY58" fmla="*/ 32694 h 5376282"/>
              <a:gd name="connsiteX59" fmla="*/ 985387 w 8114427"/>
              <a:gd name="connsiteY59" fmla="*/ 86035 h 5376282"/>
              <a:gd name="connsiteX60" fmla="*/ 1040724 w 8114427"/>
              <a:gd name="connsiteY60" fmla="*/ 212028 h 5376282"/>
              <a:gd name="connsiteX61" fmla="*/ 2217091 w 8114427"/>
              <a:gd name="connsiteY61" fmla="*/ 808490 h 5376282"/>
              <a:gd name="connsiteX62" fmla="*/ 2789562 w 8114427"/>
              <a:gd name="connsiteY62" fmla="*/ 907056 h 5376282"/>
              <a:gd name="connsiteX63" fmla="*/ 3280035 w 8114427"/>
              <a:gd name="connsiteY63" fmla="*/ 953195 h 5376282"/>
              <a:gd name="connsiteX64" fmla="*/ 3494599 w 8114427"/>
              <a:gd name="connsiteY64" fmla="*/ 977101 h 5376282"/>
              <a:gd name="connsiteX65" fmla="*/ 3506552 w 8114427"/>
              <a:gd name="connsiteY65" fmla="*/ 977101 h 5376282"/>
              <a:gd name="connsiteX66" fmla="*/ 3518505 w 8114427"/>
              <a:gd name="connsiteY66" fmla="*/ 779877 h 5376282"/>
              <a:gd name="connsiteX67" fmla="*/ 3518505 w 8114427"/>
              <a:gd name="connsiteY67" fmla="*/ 773901 h 5376282"/>
              <a:gd name="connsiteX68" fmla="*/ 3655964 w 8114427"/>
              <a:gd name="connsiteY68" fmla="*/ 773901 h 5376282"/>
              <a:gd name="connsiteX69" fmla="*/ 4205799 w 8114427"/>
              <a:gd name="connsiteY69" fmla="*/ 821713 h 5376282"/>
              <a:gd name="connsiteX70" fmla="*/ 4241658 w 8114427"/>
              <a:gd name="connsiteY70" fmla="*/ 821713 h 5376282"/>
              <a:gd name="connsiteX71" fmla="*/ 4271540 w 8114427"/>
              <a:gd name="connsiteY71" fmla="*/ 851595 h 5376282"/>
              <a:gd name="connsiteX72" fmla="*/ 4295446 w 8114427"/>
              <a:gd name="connsiteY72" fmla="*/ 905383 h 5376282"/>
              <a:gd name="connsiteX73" fmla="*/ 4301423 w 8114427"/>
              <a:gd name="connsiteY73" fmla="*/ 953195 h 5376282"/>
              <a:gd name="connsiteX74" fmla="*/ 4343258 w 8114427"/>
              <a:gd name="connsiteY74" fmla="*/ 1001007 h 5376282"/>
              <a:gd name="connsiteX75" fmla="*/ 4408999 w 8114427"/>
              <a:gd name="connsiteY75" fmla="*/ 1012960 h 5376282"/>
              <a:gd name="connsiteX76" fmla="*/ 4462787 w 8114427"/>
              <a:gd name="connsiteY76" fmla="*/ 1060772 h 5376282"/>
              <a:gd name="connsiteX77" fmla="*/ 4504623 w 8114427"/>
              <a:gd name="connsiteY77" fmla="*/ 1114560 h 5376282"/>
              <a:gd name="connsiteX78" fmla="*/ 4558411 w 8114427"/>
              <a:gd name="connsiteY78" fmla="*/ 1168348 h 5376282"/>
              <a:gd name="connsiteX79" fmla="*/ 4576340 w 8114427"/>
              <a:gd name="connsiteY79" fmla="*/ 1198230 h 5376282"/>
              <a:gd name="connsiteX80" fmla="*/ 4630129 w 8114427"/>
              <a:gd name="connsiteY80" fmla="*/ 1246042 h 5376282"/>
              <a:gd name="connsiteX81" fmla="*/ 4683917 w 8114427"/>
              <a:gd name="connsiteY81" fmla="*/ 1293854 h 5376282"/>
              <a:gd name="connsiteX82" fmla="*/ 4689893 w 8114427"/>
              <a:gd name="connsiteY82" fmla="*/ 1293854 h 5376282"/>
              <a:gd name="connsiteX83" fmla="*/ 4749658 w 8114427"/>
              <a:gd name="connsiteY83" fmla="*/ 1311783 h 5376282"/>
              <a:gd name="connsiteX84" fmla="*/ 4791493 w 8114427"/>
              <a:gd name="connsiteY84" fmla="*/ 1365572 h 5376282"/>
              <a:gd name="connsiteX85" fmla="*/ 4797470 w 8114427"/>
              <a:gd name="connsiteY85" fmla="*/ 1377524 h 5376282"/>
              <a:gd name="connsiteX86" fmla="*/ 4821376 w 8114427"/>
              <a:gd name="connsiteY86" fmla="*/ 1401430 h 5376282"/>
              <a:gd name="connsiteX87" fmla="*/ 4845281 w 8114427"/>
              <a:gd name="connsiteY87" fmla="*/ 1443266 h 5376282"/>
              <a:gd name="connsiteX88" fmla="*/ 4851258 w 8114427"/>
              <a:gd name="connsiteY88" fmla="*/ 1491077 h 5376282"/>
              <a:gd name="connsiteX89" fmla="*/ 4863211 w 8114427"/>
              <a:gd name="connsiteY89" fmla="*/ 1514983 h 5376282"/>
              <a:gd name="connsiteX90" fmla="*/ 4887117 w 8114427"/>
              <a:gd name="connsiteY90" fmla="*/ 1544866 h 5376282"/>
              <a:gd name="connsiteX91" fmla="*/ 4911023 w 8114427"/>
              <a:gd name="connsiteY91" fmla="*/ 1580724 h 5376282"/>
              <a:gd name="connsiteX92" fmla="*/ 4922976 w 8114427"/>
              <a:gd name="connsiteY92" fmla="*/ 1610607 h 5376282"/>
              <a:gd name="connsiteX93" fmla="*/ 4899070 w 8114427"/>
              <a:gd name="connsiteY93" fmla="*/ 1664395 h 5376282"/>
              <a:gd name="connsiteX94" fmla="*/ 4922976 w 8114427"/>
              <a:gd name="connsiteY94" fmla="*/ 1712207 h 5376282"/>
              <a:gd name="connsiteX95" fmla="*/ 4934929 w 8114427"/>
              <a:gd name="connsiteY95" fmla="*/ 1742089 h 5376282"/>
              <a:gd name="connsiteX96" fmla="*/ 4952858 w 8114427"/>
              <a:gd name="connsiteY96" fmla="*/ 1783924 h 5376282"/>
              <a:gd name="connsiteX97" fmla="*/ 4964811 w 8114427"/>
              <a:gd name="connsiteY97" fmla="*/ 1801854 h 5376282"/>
              <a:gd name="connsiteX98" fmla="*/ 4964811 w 8114427"/>
              <a:gd name="connsiteY98" fmla="*/ 1831736 h 5376282"/>
              <a:gd name="connsiteX99" fmla="*/ 5012623 w 8114427"/>
              <a:gd name="connsiteY99" fmla="*/ 1891501 h 5376282"/>
              <a:gd name="connsiteX100" fmla="*/ 5042505 w 8114427"/>
              <a:gd name="connsiteY100" fmla="*/ 1909430 h 5376282"/>
              <a:gd name="connsiteX101" fmla="*/ 5048481 w 8114427"/>
              <a:gd name="connsiteY101" fmla="*/ 1903454 h 5376282"/>
              <a:gd name="connsiteX102" fmla="*/ 5090317 w 8114427"/>
              <a:gd name="connsiteY102" fmla="*/ 1921383 h 5376282"/>
              <a:gd name="connsiteX103" fmla="*/ 5144105 w 8114427"/>
              <a:gd name="connsiteY103" fmla="*/ 1969195 h 5376282"/>
              <a:gd name="connsiteX104" fmla="*/ 5185940 w 8114427"/>
              <a:gd name="connsiteY104" fmla="*/ 2005054 h 5376282"/>
              <a:gd name="connsiteX105" fmla="*/ 5221799 w 8114427"/>
              <a:gd name="connsiteY105" fmla="*/ 2017007 h 5376282"/>
              <a:gd name="connsiteX106" fmla="*/ 5275587 w 8114427"/>
              <a:gd name="connsiteY106" fmla="*/ 2028960 h 5376282"/>
              <a:gd name="connsiteX107" fmla="*/ 5275587 w 8114427"/>
              <a:gd name="connsiteY107" fmla="*/ 2052866 h 5376282"/>
              <a:gd name="connsiteX108" fmla="*/ 5323399 w 8114427"/>
              <a:gd name="connsiteY108" fmla="*/ 2082748 h 5376282"/>
              <a:gd name="connsiteX109" fmla="*/ 5359258 w 8114427"/>
              <a:gd name="connsiteY109" fmla="*/ 2088724 h 5376282"/>
              <a:gd name="connsiteX110" fmla="*/ 5401093 w 8114427"/>
              <a:gd name="connsiteY110" fmla="*/ 2124583 h 5376282"/>
              <a:gd name="connsiteX111" fmla="*/ 5430976 w 8114427"/>
              <a:gd name="connsiteY111" fmla="*/ 2142513 h 5376282"/>
              <a:gd name="connsiteX112" fmla="*/ 5442929 w 8114427"/>
              <a:gd name="connsiteY112" fmla="*/ 2148489 h 5376282"/>
              <a:gd name="connsiteX113" fmla="*/ 5466834 w 8114427"/>
              <a:gd name="connsiteY113" fmla="*/ 2154466 h 5376282"/>
              <a:gd name="connsiteX114" fmla="*/ 5526599 w 8114427"/>
              <a:gd name="connsiteY114" fmla="*/ 2178372 h 5376282"/>
              <a:gd name="connsiteX115" fmla="*/ 5550505 w 8114427"/>
              <a:gd name="connsiteY115" fmla="*/ 2154466 h 5376282"/>
              <a:gd name="connsiteX116" fmla="*/ 5574411 w 8114427"/>
              <a:gd name="connsiteY116" fmla="*/ 2130560 h 5376282"/>
              <a:gd name="connsiteX117" fmla="*/ 5604293 w 8114427"/>
              <a:gd name="connsiteY117" fmla="*/ 2088724 h 5376282"/>
              <a:gd name="connsiteX118" fmla="*/ 5646129 w 8114427"/>
              <a:gd name="connsiteY118" fmla="*/ 2064819 h 5376282"/>
              <a:gd name="connsiteX119" fmla="*/ 5634176 w 8114427"/>
              <a:gd name="connsiteY119" fmla="*/ 2046889 h 5376282"/>
              <a:gd name="connsiteX120" fmla="*/ 5634176 w 8114427"/>
              <a:gd name="connsiteY120" fmla="*/ 2011030 h 5376282"/>
              <a:gd name="connsiteX121" fmla="*/ 5670034 w 8114427"/>
              <a:gd name="connsiteY121" fmla="*/ 1975172 h 5376282"/>
              <a:gd name="connsiteX122" fmla="*/ 5670034 w 8114427"/>
              <a:gd name="connsiteY122" fmla="*/ 1957242 h 5376282"/>
              <a:gd name="connsiteX123" fmla="*/ 5735776 w 8114427"/>
              <a:gd name="connsiteY123" fmla="*/ 1819783 h 5376282"/>
              <a:gd name="connsiteX124" fmla="*/ 5753705 w 8114427"/>
              <a:gd name="connsiteY124" fmla="*/ 1813807 h 5376282"/>
              <a:gd name="connsiteX125" fmla="*/ 5843352 w 8114427"/>
              <a:gd name="connsiteY125" fmla="*/ 1795877 h 5376282"/>
              <a:gd name="connsiteX126" fmla="*/ 5855305 w 8114427"/>
              <a:gd name="connsiteY126" fmla="*/ 1795877 h 5376282"/>
              <a:gd name="connsiteX127" fmla="*/ 5879210 w 8114427"/>
              <a:gd name="connsiteY127" fmla="*/ 1765996 h 5376282"/>
              <a:gd name="connsiteX128" fmla="*/ 6070456 w 8114427"/>
              <a:gd name="connsiteY128" fmla="*/ 1789901 h 5376282"/>
              <a:gd name="connsiteX129" fmla="*/ 6219869 w 8114427"/>
              <a:gd name="connsiteY129" fmla="*/ 1807830 h 5376282"/>
              <a:gd name="connsiteX130" fmla="*/ 6291586 w 8114427"/>
              <a:gd name="connsiteY130" fmla="*/ 1849666 h 5376282"/>
              <a:gd name="connsiteX131" fmla="*/ 6327444 w 8114427"/>
              <a:gd name="connsiteY131" fmla="*/ 1897477 h 5376282"/>
              <a:gd name="connsiteX132" fmla="*/ 6333421 w 8114427"/>
              <a:gd name="connsiteY132" fmla="*/ 1939313 h 5376282"/>
              <a:gd name="connsiteX133" fmla="*/ 6423067 w 8114427"/>
              <a:gd name="connsiteY133" fmla="*/ 1951266 h 5376282"/>
              <a:gd name="connsiteX134" fmla="*/ 6452950 w 8114427"/>
              <a:gd name="connsiteY134" fmla="*/ 2017007 h 5376282"/>
              <a:gd name="connsiteX135" fmla="*/ 6512713 w 8114427"/>
              <a:gd name="connsiteY135" fmla="*/ 2046889 h 5376282"/>
              <a:gd name="connsiteX136" fmla="*/ 6584431 w 8114427"/>
              <a:gd name="connsiteY136" fmla="*/ 2118606 h 5376282"/>
              <a:gd name="connsiteX137" fmla="*/ 6620289 w 8114427"/>
              <a:gd name="connsiteY137" fmla="*/ 2256065 h 5376282"/>
              <a:gd name="connsiteX138" fmla="*/ 6703960 w 8114427"/>
              <a:gd name="connsiteY138" fmla="*/ 2381572 h 5376282"/>
              <a:gd name="connsiteX139" fmla="*/ 6745795 w 8114427"/>
              <a:gd name="connsiteY139" fmla="*/ 2501101 h 5376282"/>
              <a:gd name="connsiteX140" fmla="*/ 6829465 w 8114427"/>
              <a:gd name="connsiteY140" fmla="*/ 2560866 h 5376282"/>
              <a:gd name="connsiteX141" fmla="*/ 6889229 w 8114427"/>
              <a:gd name="connsiteY141" fmla="*/ 2650512 h 5376282"/>
              <a:gd name="connsiteX142" fmla="*/ 6948993 w 8114427"/>
              <a:gd name="connsiteY142" fmla="*/ 2758089 h 5376282"/>
              <a:gd name="connsiteX143" fmla="*/ 6996805 w 8114427"/>
              <a:gd name="connsiteY143" fmla="*/ 2805900 h 5376282"/>
              <a:gd name="connsiteX144" fmla="*/ 7068521 w 8114427"/>
              <a:gd name="connsiteY144" fmla="*/ 2829806 h 5376282"/>
              <a:gd name="connsiteX145" fmla="*/ 7080473 w 8114427"/>
              <a:gd name="connsiteY145" fmla="*/ 2907501 h 5376282"/>
              <a:gd name="connsiteX146" fmla="*/ 7086450 w 8114427"/>
              <a:gd name="connsiteY146" fmla="*/ 2979218 h 5376282"/>
              <a:gd name="connsiteX147" fmla="*/ 7104378 w 8114427"/>
              <a:gd name="connsiteY147" fmla="*/ 3080819 h 5376282"/>
              <a:gd name="connsiteX148" fmla="*/ 7146214 w 8114427"/>
              <a:gd name="connsiteY148" fmla="*/ 3182419 h 5376282"/>
              <a:gd name="connsiteX149" fmla="*/ 7176095 w 8114427"/>
              <a:gd name="connsiteY149" fmla="*/ 3194372 h 5376282"/>
              <a:gd name="connsiteX150" fmla="*/ 7200002 w 8114427"/>
              <a:gd name="connsiteY150" fmla="*/ 3260112 h 5376282"/>
              <a:gd name="connsiteX151" fmla="*/ 7277694 w 8114427"/>
              <a:gd name="connsiteY151" fmla="*/ 3361711 h 5376282"/>
              <a:gd name="connsiteX152" fmla="*/ 7385271 w 8114427"/>
              <a:gd name="connsiteY152" fmla="*/ 3391593 h 5376282"/>
              <a:gd name="connsiteX153" fmla="*/ 7451012 w 8114427"/>
              <a:gd name="connsiteY153" fmla="*/ 3445381 h 5376282"/>
              <a:gd name="connsiteX154" fmla="*/ 7558588 w 8114427"/>
              <a:gd name="connsiteY154" fmla="*/ 3451357 h 5376282"/>
              <a:gd name="connsiteX155" fmla="*/ 7630305 w 8114427"/>
              <a:gd name="connsiteY155" fmla="*/ 3517097 h 5376282"/>
              <a:gd name="connsiteX156" fmla="*/ 7702023 w 8114427"/>
              <a:gd name="connsiteY156" fmla="*/ 3546980 h 5376282"/>
              <a:gd name="connsiteX157" fmla="*/ 7857410 w 8114427"/>
              <a:gd name="connsiteY157" fmla="*/ 3535026 h 5376282"/>
              <a:gd name="connsiteX158" fmla="*/ 7970962 w 8114427"/>
              <a:gd name="connsiteY158" fmla="*/ 3588814 h 5376282"/>
              <a:gd name="connsiteX159" fmla="*/ 8012796 w 8114427"/>
              <a:gd name="connsiteY159" fmla="*/ 3612720 h 5376282"/>
              <a:gd name="connsiteX160" fmla="*/ 8090490 w 8114427"/>
              <a:gd name="connsiteY160" fmla="*/ 3564909 h 5376282"/>
              <a:gd name="connsiteX161" fmla="*/ 8108418 w 8114427"/>
              <a:gd name="connsiteY161" fmla="*/ 3558932 h 5376282"/>
              <a:gd name="connsiteX162" fmla="*/ 8114394 w 8114427"/>
              <a:gd name="connsiteY162" fmla="*/ 3720296 h 5376282"/>
              <a:gd name="connsiteX163" fmla="*/ 8030724 w 8114427"/>
              <a:gd name="connsiteY163" fmla="*/ 3893614 h 5376282"/>
              <a:gd name="connsiteX164" fmla="*/ 7970960 w 8114427"/>
              <a:gd name="connsiteY164" fmla="*/ 4054978 h 5376282"/>
              <a:gd name="connsiteX165" fmla="*/ 7929124 w 8114427"/>
              <a:gd name="connsiteY165" fmla="*/ 4365754 h 5376282"/>
              <a:gd name="connsiteX166" fmla="*/ 7911195 w 8114427"/>
              <a:gd name="connsiteY166" fmla="*/ 4568954 h 5376282"/>
              <a:gd name="connsiteX167" fmla="*/ 7917171 w 8114427"/>
              <a:gd name="connsiteY167" fmla="*/ 4736295 h 5376282"/>
              <a:gd name="connsiteX168" fmla="*/ 7917171 w 8114427"/>
              <a:gd name="connsiteY168" fmla="*/ 4867777 h 5376282"/>
              <a:gd name="connsiteX169" fmla="*/ 7929124 w 8114427"/>
              <a:gd name="connsiteY169" fmla="*/ 5029141 h 5376282"/>
              <a:gd name="connsiteX170" fmla="*/ 7893266 w 8114427"/>
              <a:gd name="connsiteY170" fmla="*/ 5166599 h 5376282"/>
              <a:gd name="connsiteX171" fmla="*/ 7905219 w 8114427"/>
              <a:gd name="connsiteY171" fmla="*/ 5280152 h 5376282"/>
              <a:gd name="connsiteX172" fmla="*/ 7935101 w 8114427"/>
              <a:gd name="connsiteY172" fmla="*/ 5369799 h 5376282"/>
              <a:gd name="connsiteX173" fmla="*/ 7911195 w 8114427"/>
              <a:gd name="connsiteY173" fmla="*/ 5369798 h 5376282"/>
              <a:gd name="connsiteX174" fmla="*/ 7815571 w 8114427"/>
              <a:gd name="connsiteY174" fmla="*/ 5327962 h 5376282"/>
              <a:gd name="connsiteX175" fmla="*/ 7725924 w 8114427"/>
              <a:gd name="connsiteY175" fmla="*/ 5286127 h 5376282"/>
              <a:gd name="connsiteX176" fmla="*/ 7678113 w 8114427"/>
              <a:gd name="connsiteY176" fmla="*/ 5292104 h 5376282"/>
              <a:gd name="connsiteX177" fmla="*/ 7546631 w 8114427"/>
              <a:gd name="connsiteY177" fmla="*/ 5298081 h 5376282"/>
              <a:gd name="connsiteX178" fmla="*/ 7474913 w 8114427"/>
              <a:gd name="connsiteY178" fmla="*/ 5310034 h 5376282"/>
              <a:gd name="connsiteX179" fmla="*/ 7445031 w 8114427"/>
              <a:gd name="connsiteY179" fmla="*/ 5339916 h 5376282"/>
              <a:gd name="connsiteX180" fmla="*/ 7259760 w 8114427"/>
              <a:gd name="connsiteY180" fmla="*/ 5298080 h 5376282"/>
              <a:gd name="connsiteX181" fmla="*/ 7214129 w 8114427"/>
              <a:gd name="connsiteY181" fmla="*/ 5192855 h 5376282"/>
              <a:gd name="connsiteX182" fmla="*/ 7179460 w 8114427"/>
              <a:gd name="connsiteY182" fmla="*/ 5214524 h 5376282"/>
              <a:gd name="connsiteX183" fmla="*/ 7144791 w 8114427"/>
              <a:gd name="connsiteY183" fmla="*/ 5179854 h 5376282"/>
              <a:gd name="connsiteX184" fmla="*/ 7127456 w 8114427"/>
              <a:gd name="connsiteY184" fmla="*/ 5218856 h 5376282"/>
              <a:gd name="connsiteX185" fmla="*/ 6915107 w 8114427"/>
              <a:gd name="connsiteY185" fmla="*/ 5145184 h 5376282"/>
              <a:gd name="connsiteX186" fmla="*/ 6893439 w 8114427"/>
              <a:gd name="connsiteY186" fmla="*/ 5097514 h 5376282"/>
              <a:gd name="connsiteX187" fmla="*/ 6941109 w 8114427"/>
              <a:gd name="connsiteY187" fmla="*/ 5054178 h 5376282"/>
              <a:gd name="connsiteX188" fmla="*/ 6906440 w 8114427"/>
              <a:gd name="connsiteY188" fmla="*/ 4976172 h 5376282"/>
              <a:gd name="connsiteX189" fmla="*/ 6863104 w 8114427"/>
              <a:gd name="connsiteY189" fmla="*/ 4980506 h 5376282"/>
              <a:gd name="connsiteX190" fmla="*/ 6880438 w 8114427"/>
              <a:gd name="connsiteY190" fmla="*/ 4928502 h 5376282"/>
              <a:gd name="connsiteX191" fmla="*/ 6780764 w 8114427"/>
              <a:gd name="connsiteY191" fmla="*/ 4928502 h 5376282"/>
              <a:gd name="connsiteX192" fmla="*/ 6750429 w 8114427"/>
              <a:gd name="connsiteY192" fmla="*/ 4958837 h 5376282"/>
              <a:gd name="connsiteX193" fmla="*/ 6715759 w 8114427"/>
              <a:gd name="connsiteY193" fmla="*/ 4950170 h 5376282"/>
              <a:gd name="connsiteX194" fmla="*/ 6702758 w 8114427"/>
              <a:gd name="connsiteY194" fmla="*/ 4915501 h 5376282"/>
              <a:gd name="connsiteX195" fmla="*/ 6698424 w 8114427"/>
              <a:gd name="connsiteY195" fmla="*/ 4824495 h 5376282"/>
              <a:gd name="connsiteX196" fmla="*/ 6681090 w 8114427"/>
              <a:gd name="connsiteY196" fmla="*/ 4729155 h 5376282"/>
              <a:gd name="connsiteX197" fmla="*/ 6685423 w 8114427"/>
              <a:gd name="connsiteY197" fmla="*/ 4659816 h 5376282"/>
              <a:gd name="connsiteX198" fmla="*/ 6620418 w 8114427"/>
              <a:gd name="connsiteY198" fmla="*/ 4573142 h 5376282"/>
              <a:gd name="connsiteX199" fmla="*/ 6624753 w 8114427"/>
              <a:gd name="connsiteY199" fmla="*/ 4425798 h 5376282"/>
              <a:gd name="connsiteX200" fmla="*/ 6529412 w 8114427"/>
              <a:gd name="connsiteY200" fmla="*/ 4304457 h 5376282"/>
              <a:gd name="connsiteX201" fmla="*/ 6494743 w 8114427"/>
              <a:gd name="connsiteY201" fmla="*/ 4261120 h 5376282"/>
              <a:gd name="connsiteX202" fmla="*/ 6438406 w 8114427"/>
              <a:gd name="connsiteY202" fmla="*/ 4274121 h 5376282"/>
              <a:gd name="connsiteX203" fmla="*/ 6395069 w 8114427"/>
              <a:gd name="connsiteY203" fmla="*/ 4252453 h 5376282"/>
              <a:gd name="connsiteX204" fmla="*/ 6356067 w 8114427"/>
              <a:gd name="connsiteY204" fmla="*/ 4174447 h 5376282"/>
              <a:gd name="connsiteX205" fmla="*/ 6299729 w 8114427"/>
              <a:gd name="connsiteY205" fmla="*/ 4183114 h 5376282"/>
              <a:gd name="connsiteX206" fmla="*/ 6243391 w 8114427"/>
              <a:gd name="connsiteY206" fmla="*/ 4204783 h 5376282"/>
              <a:gd name="connsiteX207" fmla="*/ 6165385 w 8114427"/>
              <a:gd name="connsiteY207" fmla="*/ 4209116 h 5376282"/>
              <a:gd name="connsiteX208" fmla="*/ 6161052 w 8114427"/>
              <a:gd name="connsiteY208" fmla="*/ 4174447 h 5376282"/>
              <a:gd name="connsiteX209" fmla="*/ 6182721 w 8114427"/>
              <a:gd name="connsiteY209" fmla="*/ 4165779 h 5376282"/>
              <a:gd name="connsiteX210" fmla="*/ 6139384 w 8114427"/>
              <a:gd name="connsiteY210" fmla="*/ 4126776 h 5376282"/>
              <a:gd name="connsiteX211" fmla="*/ 6100381 w 8114427"/>
              <a:gd name="connsiteY211" fmla="*/ 4113776 h 5376282"/>
              <a:gd name="connsiteX212" fmla="*/ 6018041 w 8114427"/>
              <a:gd name="connsiteY212" fmla="*/ 4035770 h 5376282"/>
              <a:gd name="connsiteX213" fmla="*/ 5840362 w 8114427"/>
              <a:gd name="connsiteY213" fmla="*/ 4014102 h 5376282"/>
              <a:gd name="connsiteX214" fmla="*/ 5788357 w 8114427"/>
              <a:gd name="connsiteY214" fmla="*/ 4027103 h 5376282"/>
              <a:gd name="connsiteX215" fmla="*/ 5736354 w 8114427"/>
              <a:gd name="connsiteY215" fmla="*/ 4035771 h 5376282"/>
              <a:gd name="connsiteX216" fmla="*/ 5745022 w 8114427"/>
              <a:gd name="connsiteY216" fmla="*/ 4079107 h 5376282"/>
              <a:gd name="connsiteX217" fmla="*/ 5801360 w 8114427"/>
              <a:gd name="connsiteY217" fmla="*/ 4157112 h 5376282"/>
              <a:gd name="connsiteX218" fmla="*/ 5801359 w 8114427"/>
              <a:gd name="connsiteY218" fmla="*/ 4339126 h 5376282"/>
              <a:gd name="connsiteX219" fmla="*/ 5675683 w 8114427"/>
              <a:gd name="connsiteY219" fmla="*/ 4365128 h 5376282"/>
              <a:gd name="connsiteX220" fmla="*/ 5558675 w 8114427"/>
              <a:gd name="connsiteY220" fmla="*/ 4352126 h 5376282"/>
              <a:gd name="connsiteX221" fmla="*/ 5467668 w 8114427"/>
              <a:gd name="connsiteY221" fmla="*/ 4330458 h 5376282"/>
              <a:gd name="connsiteX222" fmla="*/ 5406997 w 8114427"/>
              <a:gd name="connsiteY222" fmla="*/ 4352127 h 5376282"/>
              <a:gd name="connsiteX223" fmla="*/ 5359327 w 8114427"/>
              <a:gd name="connsiteY223" fmla="*/ 4399797 h 5376282"/>
              <a:gd name="connsiteX224" fmla="*/ 5298656 w 8114427"/>
              <a:gd name="connsiteY224" fmla="*/ 4443134 h 5376282"/>
              <a:gd name="connsiteX225" fmla="*/ 5272654 w 8114427"/>
              <a:gd name="connsiteY225" fmla="*/ 4486469 h 5376282"/>
              <a:gd name="connsiteX226" fmla="*/ 5198982 w 8114427"/>
              <a:gd name="connsiteY226" fmla="*/ 4521139 h 5376282"/>
              <a:gd name="connsiteX227" fmla="*/ 5203315 w 8114427"/>
              <a:gd name="connsiteY227" fmla="*/ 4577477 h 5376282"/>
              <a:gd name="connsiteX228" fmla="*/ 5185981 w 8114427"/>
              <a:gd name="connsiteY228" fmla="*/ 4616479 h 5376282"/>
              <a:gd name="connsiteX229" fmla="*/ 5190315 w 8114427"/>
              <a:gd name="connsiteY229" fmla="*/ 4677150 h 5376282"/>
              <a:gd name="connsiteX230" fmla="*/ 5216316 w 8114427"/>
              <a:gd name="connsiteY230" fmla="*/ 4737821 h 5376282"/>
              <a:gd name="connsiteX231" fmla="*/ 5164312 w 8114427"/>
              <a:gd name="connsiteY231" fmla="*/ 4733488 h 5376282"/>
              <a:gd name="connsiteX232" fmla="*/ 5138311 w 8114427"/>
              <a:gd name="connsiteY232" fmla="*/ 4776824 h 5376282"/>
              <a:gd name="connsiteX233" fmla="*/ 5073306 w 8114427"/>
              <a:gd name="connsiteY233" fmla="*/ 4824494 h 5376282"/>
              <a:gd name="connsiteX234" fmla="*/ 5073306 w 8114427"/>
              <a:gd name="connsiteY234" fmla="*/ 4941503 h 5376282"/>
              <a:gd name="connsiteX235" fmla="*/ 5042970 w 8114427"/>
              <a:gd name="connsiteY235" fmla="*/ 4971838 h 5376282"/>
              <a:gd name="connsiteX236" fmla="*/ 5016969 w 8114427"/>
              <a:gd name="connsiteY236" fmla="*/ 5231857 h 5376282"/>
              <a:gd name="connsiteX237" fmla="*/ 4973633 w 8114427"/>
              <a:gd name="connsiteY237" fmla="*/ 5366201 h 5376282"/>
              <a:gd name="connsiteX238" fmla="*/ 4947631 w 8114427"/>
              <a:gd name="connsiteY238" fmla="*/ 5309863 h 5376282"/>
              <a:gd name="connsiteX239" fmla="*/ 4886959 w 8114427"/>
              <a:gd name="connsiteY239" fmla="*/ 5318530 h 5376282"/>
              <a:gd name="connsiteX240" fmla="*/ 4808953 w 8114427"/>
              <a:gd name="connsiteY240" fmla="*/ 5288195 h 5376282"/>
              <a:gd name="connsiteX241" fmla="*/ 4813287 w 8114427"/>
              <a:gd name="connsiteY241" fmla="*/ 5223190 h 5376282"/>
              <a:gd name="connsiteX242" fmla="*/ 4765617 w 8114427"/>
              <a:gd name="connsiteY242" fmla="*/ 5205855 h 5376282"/>
              <a:gd name="connsiteX243" fmla="*/ 4665944 w 8114427"/>
              <a:gd name="connsiteY243" fmla="*/ 5249192 h 5376282"/>
              <a:gd name="connsiteX244" fmla="*/ 4657276 w 8114427"/>
              <a:gd name="connsiteY244" fmla="*/ 5197189 h 5376282"/>
              <a:gd name="connsiteX245" fmla="*/ 4700612 w 8114427"/>
              <a:gd name="connsiteY245" fmla="*/ 5136518 h 5376282"/>
              <a:gd name="connsiteX246" fmla="*/ 4665943 w 8114427"/>
              <a:gd name="connsiteY246" fmla="*/ 5062846 h 5376282"/>
              <a:gd name="connsiteX247" fmla="*/ 4587937 w 8114427"/>
              <a:gd name="connsiteY247" fmla="*/ 5015175 h 5376282"/>
              <a:gd name="connsiteX248" fmla="*/ 4488263 w 8114427"/>
              <a:gd name="connsiteY248" fmla="*/ 5006508 h 5376282"/>
              <a:gd name="connsiteX249" fmla="*/ 4457927 w 8114427"/>
              <a:gd name="connsiteY249" fmla="*/ 5015175 h 5376282"/>
              <a:gd name="connsiteX250" fmla="*/ 4462261 w 8114427"/>
              <a:gd name="connsiteY250" fmla="*/ 5067178 h 5376282"/>
              <a:gd name="connsiteX251" fmla="*/ 4388589 w 8114427"/>
              <a:gd name="connsiteY251" fmla="*/ 5114849 h 5376282"/>
              <a:gd name="connsiteX252" fmla="*/ 4462261 w 8114427"/>
              <a:gd name="connsiteY252" fmla="*/ 5266528 h 5376282"/>
              <a:gd name="connsiteX253" fmla="*/ 4405924 w 8114427"/>
              <a:gd name="connsiteY253" fmla="*/ 5266528 h 5376282"/>
              <a:gd name="connsiteX254" fmla="*/ 4384256 w 8114427"/>
              <a:gd name="connsiteY254" fmla="*/ 5262193 h 5376282"/>
              <a:gd name="connsiteX255" fmla="*/ 4349588 w 8114427"/>
              <a:gd name="connsiteY255" fmla="*/ 5262193 h 5376282"/>
              <a:gd name="connsiteX256" fmla="*/ 4340919 w 8114427"/>
              <a:gd name="connsiteY256" fmla="*/ 5270860 h 5376282"/>
              <a:gd name="connsiteX257" fmla="*/ 4210910 w 8114427"/>
              <a:gd name="connsiteY257" fmla="*/ 5097514 h 5376282"/>
              <a:gd name="connsiteX258" fmla="*/ 4059232 w 8114427"/>
              <a:gd name="connsiteY258" fmla="*/ 4915502 h 5376282"/>
              <a:gd name="connsiteX259" fmla="*/ 4033230 w 8114427"/>
              <a:gd name="connsiteY259" fmla="*/ 4919835 h 5376282"/>
              <a:gd name="connsiteX260" fmla="*/ 3985560 w 8114427"/>
              <a:gd name="connsiteY260" fmla="*/ 4798492 h 5376282"/>
              <a:gd name="connsiteX261" fmla="*/ 3881553 w 8114427"/>
              <a:gd name="connsiteY261" fmla="*/ 4690151 h 5376282"/>
              <a:gd name="connsiteX262" fmla="*/ 3838216 w 8114427"/>
              <a:gd name="connsiteY262" fmla="*/ 4586143 h 5376282"/>
              <a:gd name="connsiteX263" fmla="*/ 3755877 w 8114427"/>
              <a:gd name="connsiteY263" fmla="*/ 4490803 h 5376282"/>
              <a:gd name="connsiteX264" fmla="*/ 3569530 w 8114427"/>
              <a:gd name="connsiteY264" fmla="*/ 4334792 h 5376282"/>
              <a:gd name="connsiteX265" fmla="*/ 3465522 w 8114427"/>
              <a:gd name="connsiteY265" fmla="*/ 4243785 h 5376282"/>
              <a:gd name="connsiteX266" fmla="*/ 3391850 w 8114427"/>
              <a:gd name="connsiteY266" fmla="*/ 4161446 h 5376282"/>
              <a:gd name="connsiteX267" fmla="*/ 3365848 w 8114427"/>
              <a:gd name="connsiteY267" fmla="*/ 4096441 h 5376282"/>
              <a:gd name="connsiteX268" fmla="*/ 3296510 w 8114427"/>
              <a:gd name="connsiteY268" fmla="*/ 4035770 h 5376282"/>
              <a:gd name="connsiteX269" fmla="*/ 3279175 w 8114427"/>
              <a:gd name="connsiteY269" fmla="*/ 3966432 h 5376282"/>
              <a:gd name="connsiteX270" fmla="*/ 3248839 w 8114427"/>
              <a:gd name="connsiteY270" fmla="*/ 3936096 h 5376282"/>
              <a:gd name="connsiteX271" fmla="*/ 3240172 w 8114427"/>
              <a:gd name="connsiteY271" fmla="*/ 3905760 h 5376282"/>
              <a:gd name="connsiteX272" fmla="*/ 3114497 w 8114427"/>
              <a:gd name="connsiteY272" fmla="*/ 3797419 h 5376282"/>
              <a:gd name="connsiteX273" fmla="*/ 2980153 w 8114427"/>
              <a:gd name="connsiteY273" fmla="*/ 3758416 h 5376282"/>
              <a:gd name="connsiteX274" fmla="*/ 2923815 w 8114427"/>
              <a:gd name="connsiteY274" fmla="*/ 3697746 h 5376282"/>
              <a:gd name="connsiteX275" fmla="*/ 2867480 w 8114427"/>
              <a:gd name="connsiteY275" fmla="*/ 3650075 h 5376282"/>
              <a:gd name="connsiteX276" fmla="*/ 2806810 w 8114427"/>
              <a:gd name="connsiteY276" fmla="*/ 3637074 h 5376282"/>
              <a:gd name="connsiteX277" fmla="*/ 2798142 w 8114427"/>
              <a:gd name="connsiteY277" fmla="*/ 3524399 h 5376282"/>
              <a:gd name="connsiteX278" fmla="*/ 2798143 w 8114427"/>
              <a:gd name="connsiteY278" fmla="*/ 3463728 h 5376282"/>
              <a:gd name="connsiteX279" fmla="*/ 2884816 w 8114427"/>
              <a:gd name="connsiteY279" fmla="*/ 3351053 h 5376282"/>
              <a:gd name="connsiteX280" fmla="*/ 2880504 w 8114427"/>
              <a:gd name="connsiteY280" fmla="*/ 3250100 h 5376282"/>
              <a:gd name="connsiteX281" fmla="*/ 2810649 w 8114427"/>
              <a:gd name="connsiteY281" fmla="*/ 3120674 h 5376282"/>
              <a:gd name="connsiteX282" fmla="*/ 2719113 w 8114427"/>
              <a:gd name="connsiteY282" fmla="*/ 3110284 h 5376282"/>
              <a:gd name="connsiteX283" fmla="*/ 2659973 w 8114427"/>
              <a:gd name="connsiteY283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40026 w 8114427"/>
              <a:gd name="connsiteY8" fmla="*/ 3945405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674737 w 8114427"/>
              <a:gd name="connsiteY11" fmla="*/ 4783075 h 5376282"/>
              <a:gd name="connsiteX12" fmla="*/ 2419943 w 8114427"/>
              <a:gd name="connsiteY12" fmla="*/ 4933094 h 5376282"/>
              <a:gd name="connsiteX13" fmla="*/ 2329455 w 8114427"/>
              <a:gd name="connsiteY13" fmla="*/ 4642582 h 5376282"/>
              <a:gd name="connsiteX14" fmla="*/ 2053231 w 8114427"/>
              <a:gd name="connsiteY14" fmla="*/ 4342544 h 5376282"/>
              <a:gd name="connsiteX15" fmla="*/ 1888925 w 8114427"/>
              <a:gd name="connsiteY15" fmla="*/ 4209194 h 5376282"/>
              <a:gd name="connsiteX16" fmla="*/ 1779387 w 8114427"/>
              <a:gd name="connsiteY16" fmla="*/ 4059175 h 5376282"/>
              <a:gd name="connsiteX17" fmla="*/ 1703188 w 8114427"/>
              <a:gd name="connsiteY17" fmla="*/ 4056794 h 5376282"/>
              <a:gd name="connsiteX18" fmla="*/ 1646037 w 8114427"/>
              <a:gd name="connsiteY18" fmla="*/ 3937731 h 5376282"/>
              <a:gd name="connsiteX19" fmla="*/ 1524594 w 8114427"/>
              <a:gd name="connsiteY19" fmla="*/ 3906776 h 5376282"/>
              <a:gd name="connsiteX20" fmla="*/ 1450773 w 8114427"/>
              <a:gd name="connsiteY20" fmla="*/ 3161445 h 5376282"/>
              <a:gd name="connsiteX21" fmla="*/ 1300755 w 8114427"/>
              <a:gd name="connsiteY21" fmla="*/ 3020950 h 5376282"/>
              <a:gd name="connsiteX22" fmla="*/ 1222175 w 8114427"/>
              <a:gd name="connsiteY22" fmla="*/ 2947132 h 5376282"/>
              <a:gd name="connsiteX23" fmla="*/ 1286468 w 8114427"/>
              <a:gd name="connsiteY23" fmla="*/ 2849501 h 5376282"/>
              <a:gd name="connsiteX24" fmla="*/ 1117399 w 8114427"/>
              <a:gd name="connsiteY24" fmla="*/ 2882837 h 5376282"/>
              <a:gd name="connsiteX25" fmla="*/ 1048343 w 8114427"/>
              <a:gd name="connsiteY25" fmla="*/ 2916176 h 5376282"/>
              <a:gd name="connsiteX26" fmla="*/ 903086 w 8114427"/>
              <a:gd name="connsiteY26" fmla="*/ 2778063 h 5376282"/>
              <a:gd name="connsiteX27" fmla="*/ 845937 w 8114427"/>
              <a:gd name="connsiteY27" fmla="*/ 2687575 h 5376282"/>
              <a:gd name="connsiteX28" fmla="*/ 714968 w 8114427"/>
              <a:gd name="connsiteY28" fmla="*/ 2630426 h 5376282"/>
              <a:gd name="connsiteX29" fmla="*/ 703062 w 8114427"/>
              <a:gd name="connsiteY29" fmla="*/ 2544701 h 5376282"/>
              <a:gd name="connsiteX30" fmla="*/ 598286 w 8114427"/>
              <a:gd name="connsiteY30" fmla="*/ 2423257 h 5376282"/>
              <a:gd name="connsiteX31" fmla="*/ 476843 w 8114427"/>
              <a:gd name="connsiteY31" fmla="*/ 2287526 h 5376282"/>
              <a:gd name="connsiteX32" fmla="*/ 622100 w 8114427"/>
              <a:gd name="connsiteY32" fmla="*/ 2330388 h 5376282"/>
              <a:gd name="connsiteX33" fmla="*/ 719731 w 8114427"/>
              <a:gd name="connsiteY33" fmla="*/ 2366107 h 5376282"/>
              <a:gd name="connsiteX34" fmla="*/ 829268 w 8114427"/>
              <a:gd name="connsiteY34" fmla="*/ 2330388 h 5376282"/>
              <a:gd name="connsiteX35" fmla="*/ 933092 w 8114427"/>
              <a:gd name="connsiteY35" fmla="*/ 2462308 h 5376282"/>
              <a:gd name="connsiteX36" fmla="*/ 979286 w 8114427"/>
              <a:gd name="connsiteY36" fmla="*/ 2406588 h 5376282"/>
              <a:gd name="connsiteX37" fmla="*/ 895943 w 8114427"/>
              <a:gd name="connsiteY37" fmla="*/ 2383251 h 5376282"/>
              <a:gd name="connsiteX38" fmla="*/ 897848 w 8114427"/>
              <a:gd name="connsiteY38" fmla="*/ 2294669 h 5376282"/>
              <a:gd name="connsiteX39" fmla="*/ 953093 w 8114427"/>
              <a:gd name="connsiteY39" fmla="*/ 2040828 h 5376282"/>
              <a:gd name="connsiteX40" fmla="*/ 882262 w 8114427"/>
              <a:gd name="connsiteY40" fmla="*/ 1952938 h 5376282"/>
              <a:gd name="connsiteX41" fmla="*/ 819649 w 8114427"/>
              <a:gd name="connsiteY41" fmla="*/ 1842296 h 5376282"/>
              <a:gd name="connsiteX42" fmla="*/ 724892 w 8114427"/>
              <a:gd name="connsiteY42" fmla="*/ 1694990 h 5376282"/>
              <a:gd name="connsiteX43" fmla="*/ 582758 w 8114427"/>
              <a:gd name="connsiteY43" fmla="*/ 1570351 h 5376282"/>
              <a:gd name="connsiteX44" fmla="*/ 490044 w 8114427"/>
              <a:gd name="connsiteY44" fmla="*/ 1461969 h 5376282"/>
              <a:gd name="connsiteX45" fmla="*/ 398787 w 8114427"/>
              <a:gd name="connsiteY45" fmla="*/ 1377494 h 5376282"/>
              <a:gd name="connsiteX46" fmla="*/ 373643 w 8114427"/>
              <a:gd name="connsiteY46" fmla="*/ 1258831 h 5376282"/>
              <a:gd name="connsiteX47" fmla="*/ 379402 w 8114427"/>
              <a:gd name="connsiteY47" fmla="*/ 1151904 h 5376282"/>
              <a:gd name="connsiteX48" fmla="*/ 343327 w 8114427"/>
              <a:gd name="connsiteY48" fmla="*/ 1054238 h 5376282"/>
              <a:gd name="connsiteX49" fmla="*/ 302947 w 8114427"/>
              <a:gd name="connsiteY49" fmla="*/ 996082 h 5376282"/>
              <a:gd name="connsiteX50" fmla="*/ 307902 w 8114427"/>
              <a:gd name="connsiteY50" fmla="*/ 860731 h 5376282"/>
              <a:gd name="connsiteX51" fmla="*/ 218162 w 8114427"/>
              <a:gd name="connsiteY51" fmla="*/ 767429 h 5376282"/>
              <a:gd name="connsiteX52" fmla="*/ 238786 w 8114427"/>
              <a:gd name="connsiteY52" fmla="*/ 673694 h 5376282"/>
              <a:gd name="connsiteX53" fmla="*/ 131859 w 8114427"/>
              <a:gd name="connsiteY53" fmla="*/ 414074 h 5376282"/>
              <a:gd name="connsiteX54" fmla="*/ 179454 w 8114427"/>
              <a:gd name="connsiteY54" fmla="*/ 360503 h 5376282"/>
              <a:gd name="connsiteX55" fmla="*/ 91696 w 8114427"/>
              <a:gd name="connsiteY55" fmla="*/ 241499 h 5376282"/>
              <a:gd name="connsiteX56" fmla="*/ 44535 w 8114427"/>
              <a:gd name="connsiteY56" fmla="*/ 106364 h 5376282"/>
              <a:gd name="connsiteX57" fmla="*/ 73903 w 8114427"/>
              <a:gd name="connsiteY57" fmla="*/ 3029 h 5376282"/>
              <a:gd name="connsiteX58" fmla="*/ 914999 w 8114427"/>
              <a:gd name="connsiteY58" fmla="*/ 32694 h 5376282"/>
              <a:gd name="connsiteX59" fmla="*/ 985387 w 8114427"/>
              <a:gd name="connsiteY59" fmla="*/ 86035 h 5376282"/>
              <a:gd name="connsiteX60" fmla="*/ 1040724 w 8114427"/>
              <a:gd name="connsiteY60" fmla="*/ 212028 h 5376282"/>
              <a:gd name="connsiteX61" fmla="*/ 2217091 w 8114427"/>
              <a:gd name="connsiteY61" fmla="*/ 808490 h 5376282"/>
              <a:gd name="connsiteX62" fmla="*/ 2789562 w 8114427"/>
              <a:gd name="connsiteY62" fmla="*/ 907056 h 5376282"/>
              <a:gd name="connsiteX63" fmla="*/ 3280035 w 8114427"/>
              <a:gd name="connsiteY63" fmla="*/ 953195 h 5376282"/>
              <a:gd name="connsiteX64" fmla="*/ 3494599 w 8114427"/>
              <a:gd name="connsiteY64" fmla="*/ 977101 h 5376282"/>
              <a:gd name="connsiteX65" fmla="*/ 3506552 w 8114427"/>
              <a:gd name="connsiteY65" fmla="*/ 977101 h 5376282"/>
              <a:gd name="connsiteX66" fmla="*/ 3518505 w 8114427"/>
              <a:gd name="connsiteY66" fmla="*/ 779877 h 5376282"/>
              <a:gd name="connsiteX67" fmla="*/ 3518505 w 8114427"/>
              <a:gd name="connsiteY67" fmla="*/ 773901 h 5376282"/>
              <a:gd name="connsiteX68" fmla="*/ 3655964 w 8114427"/>
              <a:gd name="connsiteY68" fmla="*/ 773901 h 5376282"/>
              <a:gd name="connsiteX69" fmla="*/ 4205799 w 8114427"/>
              <a:gd name="connsiteY69" fmla="*/ 821713 h 5376282"/>
              <a:gd name="connsiteX70" fmla="*/ 4241658 w 8114427"/>
              <a:gd name="connsiteY70" fmla="*/ 821713 h 5376282"/>
              <a:gd name="connsiteX71" fmla="*/ 4271540 w 8114427"/>
              <a:gd name="connsiteY71" fmla="*/ 851595 h 5376282"/>
              <a:gd name="connsiteX72" fmla="*/ 4295446 w 8114427"/>
              <a:gd name="connsiteY72" fmla="*/ 905383 h 5376282"/>
              <a:gd name="connsiteX73" fmla="*/ 4301423 w 8114427"/>
              <a:gd name="connsiteY73" fmla="*/ 953195 h 5376282"/>
              <a:gd name="connsiteX74" fmla="*/ 4343258 w 8114427"/>
              <a:gd name="connsiteY74" fmla="*/ 1001007 h 5376282"/>
              <a:gd name="connsiteX75" fmla="*/ 4408999 w 8114427"/>
              <a:gd name="connsiteY75" fmla="*/ 1012960 h 5376282"/>
              <a:gd name="connsiteX76" fmla="*/ 4462787 w 8114427"/>
              <a:gd name="connsiteY76" fmla="*/ 1060772 h 5376282"/>
              <a:gd name="connsiteX77" fmla="*/ 4504623 w 8114427"/>
              <a:gd name="connsiteY77" fmla="*/ 1114560 h 5376282"/>
              <a:gd name="connsiteX78" fmla="*/ 4558411 w 8114427"/>
              <a:gd name="connsiteY78" fmla="*/ 1168348 h 5376282"/>
              <a:gd name="connsiteX79" fmla="*/ 4576340 w 8114427"/>
              <a:gd name="connsiteY79" fmla="*/ 1198230 h 5376282"/>
              <a:gd name="connsiteX80" fmla="*/ 4630129 w 8114427"/>
              <a:gd name="connsiteY80" fmla="*/ 1246042 h 5376282"/>
              <a:gd name="connsiteX81" fmla="*/ 4683917 w 8114427"/>
              <a:gd name="connsiteY81" fmla="*/ 1293854 h 5376282"/>
              <a:gd name="connsiteX82" fmla="*/ 4689893 w 8114427"/>
              <a:gd name="connsiteY82" fmla="*/ 1293854 h 5376282"/>
              <a:gd name="connsiteX83" fmla="*/ 4749658 w 8114427"/>
              <a:gd name="connsiteY83" fmla="*/ 1311783 h 5376282"/>
              <a:gd name="connsiteX84" fmla="*/ 4791493 w 8114427"/>
              <a:gd name="connsiteY84" fmla="*/ 1365572 h 5376282"/>
              <a:gd name="connsiteX85" fmla="*/ 4797470 w 8114427"/>
              <a:gd name="connsiteY85" fmla="*/ 1377524 h 5376282"/>
              <a:gd name="connsiteX86" fmla="*/ 4821376 w 8114427"/>
              <a:gd name="connsiteY86" fmla="*/ 1401430 h 5376282"/>
              <a:gd name="connsiteX87" fmla="*/ 4845281 w 8114427"/>
              <a:gd name="connsiteY87" fmla="*/ 1443266 h 5376282"/>
              <a:gd name="connsiteX88" fmla="*/ 4851258 w 8114427"/>
              <a:gd name="connsiteY88" fmla="*/ 1491077 h 5376282"/>
              <a:gd name="connsiteX89" fmla="*/ 4863211 w 8114427"/>
              <a:gd name="connsiteY89" fmla="*/ 1514983 h 5376282"/>
              <a:gd name="connsiteX90" fmla="*/ 4887117 w 8114427"/>
              <a:gd name="connsiteY90" fmla="*/ 1544866 h 5376282"/>
              <a:gd name="connsiteX91" fmla="*/ 4911023 w 8114427"/>
              <a:gd name="connsiteY91" fmla="*/ 1580724 h 5376282"/>
              <a:gd name="connsiteX92" fmla="*/ 4922976 w 8114427"/>
              <a:gd name="connsiteY92" fmla="*/ 1610607 h 5376282"/>
              <a:gd name="connsiteX93" fmla="*/ 4899070 w 8114427"/>
              <a:gd name="connsiteY93" fmla="*/ 1664395 h 5376282"/>
              <a:gd name="connsiteX94" fmla="*/ 4922976 w 8114427"/>
              <a:gd name="connsiteY94" fmla="*/ 1712207 h 5376282"/>
              <a:gd name="connsiteX95" fmla="*/ 4934929 w 8114427"/>
              <a:gd name="connsiteY95" fmla="*/ 1742089 h 5376282"/>
              <a:gd name="connsiteX96" fmla="*/ 4952858 w 8114427"/>
              <a:gd name="connsiteY96" fmla="*/ 1783924 h 5376282"/>
              <a:gd name="connsiteX97" fmla="*/ 4964811 w 8114427"/>
              <a:gd name="connsiteY97" fmla="*/ 1801854 h 5376282"/>
              <a:gd name="connsiteX98" fmla="*/ 4964811 w 8114427"/>
              <a:gd name="connsiteY98" fmla="*/ 1831736 h 5376282"/>
              <a:gd name="connsiteX99" fmla="*/ 5012623 w 8114427"/>
              <a:gd name="connsiteY99" fmla="*/ 1891501 h 5376282"/>
              <a:gd name="connsiteX100" fmla="*/ 5042505 w 8114427"/>
              <a:gd name="connsiteY100" fmla="*/ 1909430 h 5376282"/>
              <a:gd name="connsiteX101" fmla="*/ 5048481 w 8114427"/>
              <a:gd name="connsiteY101" fmla="*/ 1903454 h 5376282"/>
              <a:gd name="connsiteX102" fmla="*/ 5090317 w 8114427"/>
              <a:gd name="connsiteY102" fmla="*/ 1921383 h 5376282"/>
              <a:gd name="connsiteX103" fmla="*/ 5144105 w 8114427"/>
              <a:gd name="connsiteY103" fmla="*/ 1969195 h 5376282"/>
              <a:gd name="connsiteX104" fmla="*/ 5185940 w 8114427"/>
              <a:gd name="connsiteY104" fmla="*/ 2005054 h 5376282"/>
              <a:gd name="connsiteX105" fmla="*/ 5221799 w 8114427"/>
              <a:gd name="connsiteY105" fmla="*/ 2017007 h 5376282"/>
              <a:gd name="connsiteX106" fmla="*/ 5275587 w 8114427"/>
              <a:gd name="connsiteY106" fmla="*/ 2028960 h 5376282"/>
              <a:gd name="connsiteX107" fmla="*/ 5275587 w 8114427"/>
              <a:gd name="connsiteY107" fmla="*/ 2052866 h 5376282"/>
              <a:gd name="connsiteX108" fmla="*/ 5323399 w 8114427"/>
              <a:gd name="connsiteY108" fmla="*/ 2082748 h 5376282"/>
              <a:gd name="connsiteX109" fmla="*/ 5359258 w 8114427"/>
              <a:gd name="connsiteY109" fmla="*/ 2088724 h 5376282"/>
              <a:gd name="connsiteX110" fmla="*/ 5401093 w 8114427"/>
              <a:gd name="connsiteY110" fmla="*/ 2124583 h 5376282"/>
              <a:gd name="connsiteX111" fmla="*/ 5430976 w 8114427"/>
              <a:gd name="connsiteY111" fmla="*/ 2142513 h 5376282"/>
              <a:gd name="connsiteX112" fmla="*/ 5442929 w 8114427"/>
              <a:gd name="connsiteY112" fmla="*/ 2148489 h 5376282"/>
              <a:gd name="connsiteX113" fmla="*/ 5466834 w 8114427"/>
              <a:gd name="connsiteY113" fmla="*/ 2154466 h 5376282"/>
              <a:gd name="connsiteX114" fmla="*/ 5526599 w 8114427"/>
              <a:gd name="connsiteY114" fmla="*/ 2178372 h 5376282"/>
              <a:gd name="connsiteX115" fmla="*/ 5550505 w 8114427"/>
              <a:gd name="connsiteY115" fmla="*/ 2154466 h 5376282"/>
              <a:gd name="connsiteX116" fmla="*/ 5574411 w 8114427"/>
              <a:gd name="connsiteY116" fmla="*/ 2130560 h 5376282"/>
              <a:gd name="connsiteX117" fmla="*/ 5604293 w 8114427"/>
              <a:gd name="connsiteY117" fmla="*/ 2088724 h 5376282"/>
              <a:gd name="connsiteX118" fmla="*/ 5646129 w 8114427"/>
              <a:gd name="connsiteY118" fmla="*/ 2064819 h 5376282"/>
              <a:gd name="connsiteX119" fmla="*/ 5634176 w 8114427"/>
              <a:gd name="connsiteY119" fmla="*/ 2046889 h 5376282"/>
              <a:gd name="connsiteX120" fmla="*/ 5634176 w 8114427"/>
              <a:gd name="connsiteY120" fmla="*/ 2011030 h 5376282"/>
              <a:gd name="connsiteX121" fmla="*/ 5670034 w 8114427"/>
              <a:gd name="connsiteY121" fmla="*/ 1975172 h 5376282"/>
              <a:gd name="connsiteX122" fmla="*/ 5670034 w 8114427"/>
              <a:gd name="connsiteY122" fmla="*/ 1957242 h 5376282"/>
              <a:gd name="connsiteX123" fmla="*/ 5735776 w 8114427"/>
              <a:gd name="connsiteY123" fmla="*/ 1819783 h 5376282"/>
              <a:gd name="connsiteX124" fmla="*/ 5753705 w 8114427"/>
              <a:gd name="connsiteY124" fmla="*/ 1813807 h 5376282"/>
              <a:gd name="connsiteX125" fmla="*/ 5843352 w 8114427"/>
              <a:gd name="connsiteY125" fmla="*/ 1795877 h 5376282"/>
              <a:gd name="connsiteX126" fmla="*/ 5855305 w 8114427"/>
              <a:gd name="connsiteY126" fmla="*/ 1795877 h 5376282"/>
              <a:gd name="connsiteX127" fmla="*/ 5879210 w 8114427"/>
              <a:gd name="connsiteY127" fmla="*/ 1765996 h 5376282"/>
              <a:gd name="connsiteX128" fmla="*/ 6070456 w 8114427"/>
              <a:gd name="connsiteY128" fmla="*/ 1789901 h 5376282"/>
              <a:gd name="connsiteX129" fmla="*/ 6219869 w 8114427"/>
              <a:gd name="connsiteY129" fmla="*/ 1807830 h 5376282"/>
              <a:gd name="connsiteX130" fmla="*/ 6291586 w 8114427"/>
              <a:gd name="connsiteY130" fmla="*/ 1849666 h 5376282"/>
              <a:gd name="connsiteX131" fmla="*/ 6327444 w 8114427"/>
              <a:gd name="connsiteY131" fmla="*/ 1897477 h 5376282"/>
              <a:gd name="connsiteX132" fmla="*/ 6333421 w 8114427"/>
              <a:gd name="connsiteY132" fmla="*/ 1939313 h 5376282"/>
              <a:gd name="connsiteX133" fmla="*/ 6423067 w 8114427"/>
              <a:gd name="connsiteY133" fmla="*/ 1951266 h 5376282"/>
              <a:gd name="connsiteX134" fmla="*/ 6452950 w 8114427"/>
              <a:gd name="connsiteY134" fmla="*/ 2017007 h 5376282"/>
              <a:gd name="connsiteX135" fmla="*/ 6512713 w 8114427"/>
              <a:gd name="connsiteY135" fmla="*/ 2046889 h 5376282"/>
              <a:gd name="connsiteX136" fmla="*/ 6584431 w 8114427"/>
              <a:gd name="connsiteY136" fmla="*/ 2118606 h 5376282"/>
              <a:gd name="connsiteX137" fmla="*/ 6620289 w 8114427"/>
              <a:gd name="connsiteY137" fmla="*/ 2256065 h 5376282"/>
              <a:gd name="connsiteX138" fmla="*/ 6703960 w 8114427"/>
              <a:gd name="connsiteY138" fmla="*/ 2381572 h 5376282"/>
              <a:gd name="connsiteX139" fmla="*/ 6745795 w 8114427"/>
              <a:gd name="connsiteY139" fmla="*/ 2501101 h 5376282"/>
              <a:gd name="connsiteX140" fmla="*/ 6829465 w 8114427"/>
              <a:gd name="connsiteY140" fmla="*/ 2560866 h 5376282"/>
              <a:gd name="connsiteX141" fmla="*/ 6889229 w 8114427"/>
              <a:gd name="connsiteY141" fmla="*/ 2650512 h 5376282"/>
              <a:gd name="connsiteX142" fmla="*/ 6948993 w 8114427"/>
              <a:gd name="connsiteY142" fmla="*/ 2758089 h 5376282"/>
              <a:gd name="connsiteX143" fmla="*/ 6996805 w 8114427"/>
              <a:gd name="connsiteY143" fmla="*/ 2805900 h 5376282"/>
              <a:gd name="connsiteX144" fmla="*/ 7068521 w 8114427"/>
              <a:gd name="connsiteY144" fmla="*/ 2829806 h 5376282"/>
              <a:gd name="connsiteX145" fmla="*/ 7080473 w 8114427"/>
              <a:gd name="connsiteY145" fmla="*/ 2907501 h 5376282"/>
              <a:gd name="connsiteX146" fmla="*/ 7086450 w 8114427"/>
              <a:gd name="connsiteY146" fmla="*/ 2979218 h 5376282"/>
              <a:gd name="connsiteX147" fmla="*/ 7104378 w 8114427"/>
              <a:gd name="connsiteY147" fmla="*/ 3080819 h 5376282"/>
              <a:gd name="connsiteX148" fmla="*/ 7146214 w 8114427"/>
              <a:gd name="connsiteY148" fmla="*/ 3182419 h 5376282"/>
              <a:gd name="connsiteX149" fmla="*/ 7176095 w 8114427"/>
              <a:gd name="connsiteY149" fmla="*/ 3194372 h 5376282"/>
              <a:gd name="connsiteX150" fmla="*/ 7200002 w 8114427"/>
              <a:gd name="connsiteY150" fmla="*/ 3260112 h 5376282"/>
              <a:gd name="connsiteX151" fmla="*/ 7277694 w 8114427"/>
              <a:gd name="connsiteY151" fmla="*/ 3361711 h 5376282"/>
              <a:gd name="connsiteX152" fmla="*/ 7385271 w 8114427"/>
              <a:gd name="connsiteY152" fmla="*/ 3391593 h 5376282"/>
              <a:gd name="connsiteX153" fmla="*/ 7451012 w 8114427"/>
              <a:gd name="connsiteY153" fmla="*/ 3445381 h 5376282"/>
              <a:gd name="connsiteX154" fmla="*/ 7558588 w 8114427"/>
              <a:gd name="connsiteY154" fmla="*/ 3451357 h 5376282"/>
              <a:gd name="connsiteX155" fmla="*/ 7630305 w 8114427"/>
              <a:gd name="connsiteY155" fmla="*/ 3517097 h 5376282"/>
              <a:gd name="connsiteX156" fmla="*/ 7702023 w 8114427"/>
              <a:gd name="connsiteY156" fmla="*/ 3546980 h 5376282"/>
              <a:gd name="connsiteX157" fmla="*/ 7857410 w 8114427"/>
              <a:gd name="connsiteY157" fmla="*/ 3535026 h 5376282"/>
              <a:gd name="connsiteX158" fmla="*/ 7970962 w 8114427"/>
              <a:gd name="connsiteY158" fmla="*/ 3588814 h 5376282"/>
              <a:gd name="connsiteX159" fmla="*/ 8012796 w 8114427"/>
              <a:gd name="connsiteY159" fmla="*/ 3612720 h 5376282"/>
              <a:gd name="connsiteX160" fmla="*/ 8090490 w 8114427"/>
              <a:gd name="connsiteY160" fmla="*/ 3564909 h 5376282"/>
              <a:gd name="connsiteX161" fmla="*/ 8108418 w 8114427"/>
              <a:gd name="connsiteY161" fmla="*/ 3558932 h 5376282"/>
              <a:gd name="connsiteX162" fmla="*/ 8114394 w 8114427"/>
              <a:gd name="connsiteY162" fmla="*/ 3720296 h 5376282"/>
              <a:gd name="connsiteX163" fmla="*/ 8030724 w 8114427"/>
              <a:gd name="connsiteY163" fmla="*/ 3893614 h 5376282"/>
              <a:gd name="connsiteX164" fmla="*/ 7970960 w 8114427"/>
              <a:gd name="connsiteY164" fmla="*/ 4054978 h 5376282"/>
              <a:gd name="connsiteX165" fmla="*/ 7929124 w 8114427"/>
              <a:gd name="connsiteY165" fmla="*/ 4365754 h 5376282"/>
              <a:gd name="connsiteX166" fmla="*/ 7911195 w 8114427"/>
              <a:gd name="connsiteY166" fmla="*/ 4568954 h 5376282"/>
              <a:gd name="connsiteX167" fmla="*/ 7917171 w 8114427"/>
              <a:gd name="connsiteY167" fmla="*/ 4736295 h 5376282"/>
              <a:gd name="connsiteX168" fmla="*/ 7917171 w 8114427"/>
              <a:gd name="connsiteY168" fmla="*/ 4867777 h 5376282"/>
              <a:gd name="connsiteX169" fmla="*/ 7929124 w 8114427"/>
              <a:gd name="connsiteY169" fmla="*/ 5029141 h 5376282"/>
              <a:gd name="connsiteX170" fmla="*/ 7893266 w 8114427"/>
              <a:gd name="connsiteY170" fmla="*/ 5166599 h 5376282"/>
              <a:gd name="connsiteX171" fmla="*/ 7905219 w 8114427"/>
              <a:gd name="connsiteY171" fmla="*/ 5280152 h 5376282"/>
              <a:gd name="connsiteX172" fmla="*/ 7935101 w 8114427"/>
              <a:gd name="connsiteY172" fmla="*/ 5369799 h 5376282"/>
              <a:gd name="connsiteX173" fmla="*/ 7911195 w 8114427"/>
              <a:gd name="connsiteY173" fmla="*/ 5369798 h 5376282"/>
              <a:gd name="connsiteX174" fmla="*/ 7815571 w 8114427"/>
              <a:gd name="connsiteY174" fmla="*/ 5327962 h 5376282"/>
              <a:gd name="connsiteX175" fmla="*/ 7725924 w 8114427"/>
              <a:gd name="connsiteY175" fmla="*/ 5286127 h 5376282"/>
              <a:gd name="connsiteX176" fmla="*/ 7678113 w 8114427"/>
              <a:gd name="connsiteY176" fmla="*/ 5292104 h 5376282"/>
              <a:gd name="connsiteX177" fmla="*/ 7546631 w 8114427"/>
              <a:gd name="connsiteY177" fmla="*/ 5298081 h 5376282"/>
              <a:gd name="connsiteX178" fmla="*/ 7474913 w 8114427"/>
              <a:gd name="connsiteY178" fmla="*/ 5310034 h 5376282"/>
              <a:gd name="connsiteX179" fmla="*/ 7445031 w 8114427"/>
              <a:gd name="connsiteY179" fmla="*/ 5339916 h 5376282"/>
              <a:gd name="connsiteX180" fmla="*/ 7259760 w 8114427"/>
              <a:gd name="connsiteY180" fmla="*/ 5298080 h 5376282"/>
              <a:gd name="connsiteX181" fmla="*/ 7214129 w 8114427"/>
              <a:gd name="connsiteY181" fmla="*/ 5192855 h 5376282"/>
              <a:gd name="connsiteX182" fmla="*/ 7179460 w 8114427"/>
              <a:gd name="connsiteY182" fmla="*/ 5214524 h 5376282"/>
              <a:gd name="connsiteX183" fmla="*/ 7144791 w 8114427"/>
              <a:gd name="connsiteY183" fmla="*/ 5179854 h 5376282"/>
              <a:gd name="connsiteX184" fmla="*/ 7127456 w 8114427"/>
              <a:gd name="connsiteY184" fmla="*/ 5218856 h 5376282"/>
              <a:gd name="connsiteX185" fmla="*/ 6915107 w 8114427"/>
              <a:gd name="connsiteY185" fmla="*/ 5145184 h 5376282"/>
              <a:gd name="connsiteX186" fmla="*/ 6893439 w 8114427"/>
              <a:gd name="connsiteY186" fmla="*/ 5097514 h 5376282"/>
              <a:gd name="connsiteX187" fmla="*/ 6941109 w 8114427"/>
              <a:gd name="connsiteY187" fmla="*/ 5054178 h 5376282"/>
              <a:gd name="connsiteX188" fmla="*/ 6906440 w 8114427"/>
              <a:gd name="connsiteY188" fmla="*/ 4976172 h 5376282"/>
              <a:gd name="connsiteX189" fmla="*/ 6863104 w 8114427"/>
              <a:gd name="connsiteY189" fmla="*/ 4980506 h 5376282"/>
              <a:gd name="connsiteX190" fmla="*/ 6880438 w 8114427"/>
              <a:gd name="connsiteY190" fmla="*/ 4928502 h 5376282"/>
              <a:gd name="connsiteX191" fmla="*/ 6780764 w 8114427"/>
              <a:gd name="connsiteY191" fmla="*/ 4928502 h 5376282"/>
              <a:gd name="connsiteX192" fmla="*/ 6750429 w 8114427"/>
              <a:gd name="connsiteY192" fmla="*/ 4958837 h 5376282"/>
              <a:gd name="connsiteX193" fmla="*/ 6715759 w 8114427"/>
              <a:gd name="connsiteY193" fmla="*/ 4950170 h 5376282"/>
              <a:gd name="connsiteX194" fmla="*/ 6702758 w 8114427"/>
              <a:gd name="connsiteY194" fmla="*/ 4915501 h 5376282"/>
              <a:gd name="connsiteX195" fmla="*/ 6698424 w 8114427"/>
              <a:gd name="connsiteY195" fmla="*/ 4824495 h 5376282"/>
              <a:gd name="connsiteX196" fmla="*/ 6681090 w 8114427"/>
              <a:gd name="connsiteY196" fmla="*/ 4729155 h 5376282"/>
              <a:gd name="connsiteX197" fmla="*/ 6685423 w 8114427"/>
              <a:gd name="connsiteY197" fmla="*/ 4659816 h 5376282"/>
              <a:gd name="connsiteX198" fmla="*/ 6620418 w 8114427"/>
              <a:gd name="connsiteY198" fmla="*/ 4573142 h 5376282"/>
              <a:gd name="connsiteX199" fmla="*/ 6624753 w 8114427"/>
              <a:gd name="connsiteY199" fmla="*/ 4425798 h 5376282"/>
              <a:gd name="connsiteX200" fmla="*/ 6529412 w 8114427"/>
              <a:gd name="connsiteY200" fmla="*/ 4304457 h 5376282"/>
              <a:gd name="connsiteX201" fmla="*/ 6494743 w 8114427"/>
              <a:gd name="connsiteY201" fmla="*/ 4261120 h 5376282"/>
              <a:gd name="connsiteX202" fmla="*/ 6438406 w 8114427"/>
              <a:gd name="connsiteY202" fmla="*/ 4274121 h 5376282"/>
              <a:gd name="connsiteX203" fmla="*/ 6395069 w 8114427"/>
              <a:gd name="connsiteY203" fmla="*/ 4252453 h 5376282"/>
              <a:gd name="connsiteX204" fmla="*/ 6356067 w 8114427"/>
              <a:gd name="connsiteY204" fmla="*/ 4174447 h 5376282"/>
              <a:gd name="connsiteX205" fmla="*/ 6299729 w 8114427"/>
              <a:gd name="connsiteY205" fmla="*/ 4183114 h 5376282"/>
              <a:gd name="connsiteX206" fmla="*/ 6243391 w 8114427"/>
              <a:gd name="connsiteY206" fmla="*/ 4204783 h 5376282"/>
              <a:gd name="connsiteX207" fmla="*/ 6165385 w 8114427"/>
              <a:gd name="connsiteY207" fmla="*/ 4209116 h 5376282"/>
              <a:gd name="connsiteX208" fmla="*/ 6161052 w 8114427"/>
              <a:gd name="connsiteY208" fmla="*/ 4174447 h 5376282"/>
              <a:gd name="connsiteX209" fmla="*/ 6182721 w 8114427"/>
              <a:gd name="connsiteY209" fmla="*/ 4165779 h 5376282"/>
              <a:gd name="connsiteX210" fmla="*/ 6139384 w 8114427"/>
              <a:gd name="connsiteY210" fmla="*/ 4126776 h 5376282"/>
              <a:gd name="connsiteX211" fmla="*/ 6100381 w 8114427"/>
              <a:gd name="connsiteY211" fmla="*/ 4113776 h 5376282"/>
              <a:gd name="connsiteX212" fmla="*/ 6018041 w 8114427"/>
              <a:gd name="connsiteY212" fmla="*/ 4035770 h 5376282"/>
              <a:gd name="connsiteX213" fmla="*/ 5840362 w 8114427"/>
              <a:gd name="connsiteY213" fmla="*/ 4014102 h 5376282"/>
              <a:gd name="connsiteX214" fmla="*/ 5788357 w 8114427"/>
              <a:gd name="connsiteY214" fmla="*/ 4027103 h 5376282"/>
              <a:gd name="connsiteX215" fmla="*/ 5736354 w 8114427"/>
              <a:gd name="connsiteY215" fmla="*/ 4035771 h 5376282"/>
              <a:gd name="connsiteX216" fmla="*/ 5745022 w 8114427"/>
              <a:gd name="connsiteY216" fmla="*/ 4079107 h 5376282"/>
              <a:gd name="connsiteX217" fmla="*/ 5801360 w 8114427"/>
              <a:gd name="connsiteY217" fmla="*/ 4157112 h 5376282"/>
              <a:gd name="connsiteX218" fmla="*/ 5801359 w 8114427"/>
              <a:gd name="connsiteY218" fmla="*/ 4339126 h 5376282"/>
              <a:gd name="connsiteX219" fmla="*/ 5675683 w 8114427"/>
              <a:gd name="connsiteY219" fmla="*/ 4365128 h 5376282"/>
              <a:gd name="connsiteX220" fmla="*/ 5558675 w 8114427"/>
              <a:gd name="connsiteY220" fmla="*/ 4352126 h 5376282"/>
              <a:gd name="connsiteX221" fmla="*/ 5467668 w 8114427"/>
              <a:gd name="connsiteY221" fmla="*/ 4330458 h 5376282"/>
              <a:gd name="connsiteX222" fmla="*/ 5406997 w 8114427"/>
              <a:gd name="connsiteY222" fmla="*/ 4352127 h 5376282"/>
              <a:gd name="connsiteX223" fmla="*/ 5359327 w 8114427"/>
              <a:gd name="connsiteY223" fmla="*/ 4399797 h 5376282"/>
              <a:gd name="connsiteX224" fmla="*/ 5298656 w 8114427"/>
              <a:gd name="connsiteY224" fmla="*/ 4443134 h 5376282"/>
              <a:gd name="connsiteX225" fmla="*/ 5272654 w 8114427"/>
              <a:gd name="connsiteY225" fmla="*/ 4486469 h 5376282"/>
              <a:gd name="connsiteX226" fmla="*/ 5198982 w 8114427"/>
              <a:gd name="connsiteY226" fmla="*/ 4521139 h 5376282"/>
              <a:gd name="connsiteX227" fmla="*/ 5203315 w 8114427"/>
              <a:gd name="connsiteY227" fmla="*/ 4577477 h 5376282"/>
              <a:gd name="connsiteX228" fmla="*/ 5185981 w 8114427"/>
              <a:gd name="connsiteY228" fmla="*/ 4616479 h 5376282"/>
              <a:gd name="connsiteX229" fmla="*/ 5190315 w 8114427"/>
              <a:gd name="connsiteY229" fmla="*/ 4677150 h 5376282"/>
              <a:gd name="connsiteX230" fmla="*/ 5216316 w 8114427"/>
              <a:gd name="connsiteY230" fmla="*/ 4737821 h 5376282"/>
              <a:gd name="connsiteX231" fmla="*/ 5164312 w 8114427"/>
              <a:gd name="connsiteY231" fmla="*/ 4733488 h 5376282"/>
              <a:gd name="connsiteX232" fmla="*/ 5138311 w 8114427"/>
              <a:gd name="connsiteY232" fmla="*/ 4776824 h 5376282"/>
              <a:gd name="connsiteX233" fmla="*/ 5073306 w 8114427"/>
              <a:gd name="connsiteY233" fmla="*/ 4824494 h 5376282"/>
              <a:gd name="connsiteX234" fmla="*/ 5073306 w 8114427"/>
              <a:gd name="connsiteY234" fmla="*/ 4941503 h 5376282"/>
              <a:gd name="connsiteX235" fmla="*/ 5042970 w 8114427"/>
              <a:gd name="connsiteY235" fmla="*/ 4971838 h 5376282"/>
              <a:gd name="connsiteX236" fmla="*/ 5016969 w 8114427"/>
              <a:gd name="connsiteY236" fmla="*/ 5231857 h 5376282"/>
              <a:gd name="connsiteX237" fmla="*/ 4973633 w 8114427"/>
              <a:gd name="connsiteY237" fmla="*/ 5366201 h 5376282"/>
              <a:gd name="connsiteX238" fmla="*/ 4947631 w 8114427"/>
              <a:gd name="connsiteY238" fmla="*/ 5309863 h 5376282"/>
              <a:gd name="connsiteX239" fmla="*/ 4886959 w 8114427"/>
              <a:gd name="connsiteY239" fmla="*/ 5318530 h 5376282"/>
              <a:gd name="connsiteX240" fmla="*/ 4808953 w 8114427"/>
              <a:gd name="connsiteY240" fmla="*/ 5288195 h 5376282"/>
              <a:gd name="connsiteX241" fmla="*/ 4813287 w 8114427"/>
              <a:gd name="connsiteY241" fmla="*/ 5223190 h 5376282"/>
              <a:gd name="connsiteX242" fmla="*/ 4765617 w 8114427"/>
              <a:gd name="connsiteY242" fmla="*/ 5205855 h 5376282"/>
              <a:gd name="connsiteX243" fmla="*/ 4665944 w 8114427"/>
              <a:gd name="connsiteY243" fmla="*/ 5249192 h 5376282"/>
              <a:gd name="connsiteX244" fmla="*/ 4657276 w 8114427"/>
              <a:gd name="connsiteY244" fmla="*/ 5197189 h 5376282"/>
              <a:gd name="connsiteX245" fmla="*/ 4700612 w 8114427"/>
              <a:gd name="connsiteY245" fmla="*/ 5136518 h 5376282"/>
              <a:gd name="connsiteX246" fmla="*/ 4665943 w 8114427"/>
              <a:gd name="connsiteY246" fmla="*/ 5062846 h 5376282"/>
              <a:gd name="connsiteX247" fmla="*/ 4587937 w 8114427"/>
              <a:gd name="connsiteY247" fmla="*/ 5015175 h 5376282"/>
              <a:gd name="connsiteX248" fmla="*/ 4488263 w 8114427"/>
              <a:gd name="connsiteY248" fmla="*/ 5006508 h 5376282"/>
              <a:gd name="connsiteX249" fmla="*/ 4457927 w 8114427"/>
              <a:gd name="connsiteY249" fmla="*/ 5015175 h 5376282"/>
              <a:gd name="connsiteX250" fmla="*/ 4462261 w 8114427"/>
              <a:gd name="connsiteY250" fmla="*/ 5067178 h 5376282"/>
              <a:gd name="connsiteX251" fmla="*/ 4388589 w 8114427"/>
              <a:gd name="connsiteY251" fmla="*/ 5114849 h 5376282"/>
              <a:gd name="connsiteX252" fmla="*/ 4462261 w 8114427"/>
              <a:gd name="connsiteY252" fmla="*/ 5266528 h 5376282"/>
              <a:gd name="connsiteX253" fmla="*/ 4405924 w 8114427"/>
              <a:gd name="connsiteY253" fmla="*/ 5266528 h 5376282"/>
              <a:gd name="connsiteX254" fmla="*/ 4384256 w 8114427"/>
              <a:gd name="connsiteY254" fmla="*/ 5262193 h 5376282"/>
              <a:gd name="connsiteX255" fmla="*/ 4349588 w 8114427"/>
              <a:gd name="connsiteY255" fmla="*/ 5262193 h 5376282"/>
              <a:gd name="connsiteX256" fmla="*/ 4340919 w 8114427"/>
              <a:gd name="connsiteY256" fmla="*/ 5270860 h 5376282"/>
              <a:gd name="connsiteX257" fmla="*/ 4210910 w 8114427"/>
              <a:gd name="connsiteY257" fmla="*/ 5097514 h 5376282"/>
              <a:gd name="connsiteX258" fmla="*/ 4059232 w 8114427"/>
              <a:gd name="connsiteY258" fmla="*/ 4915502 h 5376282"/>
              <a:gd name="connsiteX259" fmla="*/ 4033230 w 8114427"/>
              <a:gd name="connsiteY259" fmla="*/ 4919835 h 5376282"/>
              <a:gd name="connsiteX260" fmla="*/ 3985560 w 8114427"/>
              <a:gd name="connsiteY260" fmla="*/ 4798492 h 5376282"/>
              <a:gd name="connsiteX261" fmla="*/ 3881553 w 8114427"/>
              <a:gd name="connsiteY261" fmla="*/ 4690151 h 5376282"/>
              <a:gd name="connsiteX262" fmla="*/ 3838216 w 8114427"/>
              <a:gd name="connsiteY262" fmla="*/ 4586143 h 5376282"/>
              <a:gd name="connsiteX263" fmla="*/ 3755877 w 8114427"/>
              <a:gd name="connsiteY263" fmla="*/ 4490803 h 5376282"/>
              <a:gd name="connsiteX264" fmla="*/ 3569530 w 8114427"/>
              <a:gd name="connsiteY264" fmla="*/ 4334792 h 5376282"/>
              <a:gd name="connsiteX265" fmla="*/ 3465522 w 8114427"/>
              <a:gd name="connsiteY265" fmla="*/ 4243785 h 5376282"/>
              <a:gd name="connsiteX266" fmla="*/ 3391850 w 8114427"/>
              <a:gd name="connsiteY266" fmla="*/ 4161446 h 5376282"/>
              <a:gd name="connsiteX267" fmla="*/ 3365848 w 8114427"/>
              <a:gd name="connsiteY267" fmla="*/ 4096441 h 5376282"/>
              <a:gd name="connsiteX268" fmla="*/ 3296510 w 8114427"/>
              <a:gd name="connsiteY268" fmla="*/ 4035770 h 5376282"/>
              <a:gd name="connsiteX269" fmla="*/ 3279175 w 8114427"/>
              <a:gd name="connsiteY269" fmla="*/ 3966432 h 5376282"/>
              <a:gd name="connsiteX270" fmla="*/ 3248839 w 8114427"/>
              <a:gd name="connsiteY270" fmla="*/ 3936096 h 5376282"/>
              <a:gd name="connsiteX271" fmla="*/ 3240172 w 8114427"/>
              <a:gd name="connsiteY271" fmla="*/ 3905760 h 5376282"/>
              <a:gd name="connsiteX272" fmla="*/ 3114497 w 8114427"/>
              <a:gd name="connsiteY272" fmla="*/ 3797419 h 5376282"/>
              <a:gd name="connsiteX273" fmla="*/ 2980153 w 8114427"/>
              <a:gd name="connsiteY273" fmla="*/ 3758416 h 5376282"/>
              <a:gd name="connsiteX274" fmla="*/ 2923815 w 8114427"/>
              <a:gd name="connsiteY274" fmla="*/ 3697746 h 5376282"/>
              <a:gd name="connsiteX275" fmla="*/ 2867480 w 8114427"/>
              <a:gd name="connsiteY275" fmla="*/ 3650075 h 5376282"/>
              <a:gd name="connsiteX276" fmla="*/ 2806810 w 8114427"/>
              <a:gd name="connsiteY276" fmla="*/ 3637074 h 5376282"/>
              <a:gd name="connsiteX277" fmla="*/ 2798142 w 8114427"/>
              <a:gd name="connsiteY277" fmla="*/ 3524399 h 5376282"/>
              <a:gd name="connsiteX278" fmla="*/ 2798143 w 8114427"/>
              <a:gd name="connsiteY278" fmla="*/ 3463728 h 5376282"/>
              <a:gd name="connsiteX279" fmla="*/ 2884816 w 8114427"/>
              <a:gd name="connsiteY279" fmla="*/ 3351053 h 5376282"/>
              <a:gd name="connsiteX280" fmla="*/ 2880504 w 8114427"/>
              <a:gd name="connsiteY280" fmla="*/ 3250100 h 5376282"/>
              <a:gd name="connsiteX281" fmla="*/ 2810649 w 8114427"/>
              <a:gd name="connsiteY281" fmla="*/ 3120674 h 5376282"/>
              <a:gd name="connsiteX282" fmla="*/ 2719113 w 8114427"/>
              <a:gd name="connsiteY282" fmla="*/ 3110284 h 5376282"/>
              <a:gd name="connsiteX283" fmla="*/ 2659973 w 8114427"/>
              <a:gd name="connsiteY283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40026 w 8114427"/>
              <a:gd name="connsiteY8" fmla="*/ 3945405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311993 w 8114427"/>
              <a:gd name="connsiteY11" fmla="*/ 4317938 h 5376282"/>
              <a:gd name="connsiteX12" fmla="*/ 2674737 w 8114427"/>
              <a:gd name="connsiteY12" fmla="*/ 4783075 h 5376282"/>
              <a:gd name="connsiteX13" fmla="*/ 2419943 w 8114427"/>
              <a:gd name="connsiteY13" fmla="*/ 4933094 h 5376282"/>
              <a:gd name="connsiteX14" fmla="*/ 2329455 w 8114427"/>
              <a:gd name="connsiteY14" fmla="*/ 4642582 h 5376282"/>
              <a:gd name="connsiteX15" fmla="*/ 2053231 w 8114427"/>
              <a:gd name="connsiteY15" fmla="*/ 4342544 h 5376282"/>
              <a:gd name="connsiteX16" fmla="*/ 1888925 w 8114427"/>
              <a:gd name="connsiteY16" fmla="*/ 4209194 h 5376282"/>
              <a:gd name="connsiteX17" fmla="*/ 1779387 w 8114427"/>
              <a:gd name="connsiteY17" fmla="*/ 4059175 h 5376282"/>
              <a:gd name="connsiteX18" fmla="*/ 1703188 w 8114427"/>
              <a:gd name="connsiteY18" fmla="*/ 4056794 h 5376282"/>
              <a:gd name="connsiteX19" fmla="*/ 1646037 w 8114427"/>
              <a:gd name="connsiteY19" fmla="*/ 3937731 h 5376282"/>
              <a:gd name="connsiteX20" fmla="*/ 1524594 w 8114427"/>
              <a:gd name="connsiteY20" fmla="*/ 3906776 h 5376282"/>
              <a:gd name="connsiteX21" fmla="*/ 1450773 w 8114427"/>
              <a:gd name="connsiteY21" fmla="*/ 3161445 h 5376282"/>
              <a:gd name="connsiteX22" fmla="*/ 1300755 w 8114427"/>
              <a:gd name="connsiteY22" fmla="*/ 3020950 h 5376282"/>
              <a:gd name="connsiteX23" fmla="*/ 1222175 w 8114427"/>
              <a:gd name="connsiteY23" fmla="*/ 2947132 h 5376282"/>
              <a:gd name="connsiteX24" fmla="*/ 1286468 w 8114427"/>
              <a:gd name="connsiteY24" fmla="*/ 2849501 h 5376282"/>
              <a:gd name="connsiteX25" fmla="*/ 1117399 w 8114427"/>
              <a:gd name="connsiteY25" fmla="*/ 2882837 h 5376282"/>
              <a:gd name="connsiteX26" fmla="*/ 1048343 w 8114427"/>
              <a:gd name="connsiteY26" fmla="*/ 2916176 h 5376282"/>
              <a:gd name="connsiteX27" fmla="*/ 903086 w 8114427"/>
              <a:gd name="connsiteY27" fmla="*/ 2778063 h 5376282"/>
              <a:gd name="connsiteX28" fmla="*/ 845937 w 8114427"/>
              <a:gd name="connsiteY28" fmla="*/ 2687575 h 5376282"/>
              <a:gd name="connsiteX29" fmla="*/ 714968 w 8114427"/>
              <a:gd name="connsiteY29" fmla="*/ 2630426 h 5376282"/>
              <a:gd name="connsiteX30" fmla="*/ 703062 w 8114427"/>
              <a:gd name="connsiteY30" fmla="*/ 2544701 h 5376282"/>
              <a:gd name="connsiteX31" fmla="*/ 598286 w 8114427"/>
              <a:gd name="connsiteY31" fmla="*/ 2423257 h 5376282"/>
              <a:gd name="connsiteX32" fmla="*/ 476843 w 8114427"/>
              <a:gd name="connsiteY32" fmla="*/ 2287526 h 5376282"/>
              <a:gd name="connsiteX33" fmla="*/ 622100 w 8114427"/>
              <a:gd name="connsiteY33" fmla="*/ 2330388 h 5376282"/>
              <a:gd name="connsiteX34" fmla="*/ 719731 w 8114427"/>
              <a:gd name="connsiteY34" fmla="*/ 2366107 h 5376282"/>
              <a:gd name="connsiteX35" fmla="*/ 829268 w 8114427"/>
              <a:gd name="connsiteY35" fmla="*/ 2330388 h 5376282"/>
              <a:gd name="connsiteX36" fmla="*/ 933092 w 8114427"/>
              <a:gd name="connsiteY36" fmla="*/ 2462308 h 5376282"/>
              <a:gd name="connsiteX37" fmla="*/ 979286 w 8114427"/>
              <a:gd name="connsiteY37" fmla="*/ 2406588 h 5376282"/>
              <a:gd name="connsiteX38" fmla="*/ 895943 w 8114427"/>
              <a:gd name="connsiteY38" fmla="*/ 2383251 h 5376282"/>
              <a:gd name="connsiteX39" fmla="*/ 897848 w 8114427"/>
              <a:gd name="connsiteY39" fmla="*/ 2294669 h 5376282"/>
              <a:gd name="connsiteX40" fmla="*/ 953093 w 8114427"/>
              <a:gd name="connsiteY40" fmla="*/ 2040828 h 5376282"/>
              <a:gd name="connsiteX41" fmla="*/ 882262 w 8114427"/>
              <a:gd name="connsiteY41" fmla="*/ 1952938 h 5376282"/>
              <a:gd name="connsiteX42" fmla="*/ 819649 w 8114427"/>
              <a:gd name="connsiteY42" fmla="*/ 1842296 h 5376282"/>
              <a:gd name="connsiteX43" fmla="*/ 724892 w 8114427"/>
              <a:gd name="connsiteY43" fmla="*/ 1694990 h 5376282"/>
              <a:gd name="connsiteX44" fmla="*/ 582758 w 8114427"/>
              <a:gd name="connsiteY44" fmla="*/ 1570351 h 5376282"/>
              <a:gd name="connsiteX45" fmla="*/ 490044 w 8114427"/>
              <a:gd name="connsiteY45" fmla="*/ 1461969 h 5376282"/>
              <a:gd name="connsiteX46" fmla="*/ 398787 w 8114427"/>
              <a:gd name="connsiteY46" fmla="*/ 1377494 h 5376282"/>
              <a:gd name="connsiteX47" fmla="*/ 373643 w 8114427"/>
              <a:gd name="connsiteY47" fmla="*/ 1258831 h 5376282"/>
              <a:gd name="connsiteX48" fmla="*/ 379402 w 8114427"/>
              <a:gd name="connsiteY48" fmla="*/ 1151904 h 5376282"/>
              <a:gd name="connsiteX49" fmla="*/ 343327 w 8114427"/>
              <a:gd name="connsiteY49" fmla="*/ 1054238 h 5376282"/>
              <a:gd name="connsiteX50" fmla="*/ 302947 w 8114427"/>
              <a:gd name="connsiteY50" fmla="*/ 996082 h 5376282"/>
              <a:gd name="connsiteX51" fmla="*/ 307902 w 8114427"/>
              <a:gd name="connsiteY51" fmla="*/ 860731 h 5376282"/>
              <a:gd name="connsiteX52" fmla="*/ 218162 w 8114427"/>
              <a:gd name="connsiteY52" fmla="*/ 767429 h 5376282"/>
              <a:gd name="connsiteX53" fmla="*/ 238786 w 8114427"/>
              <a:gd name="connsiteY53" fmla="*/ 673694 h 5376282"/>
              <a:gd name="connsiteX54" fmla="*/ 131859 w 8114427"/>
              <a:gd name="connsiteY54" fmla="*/ 414074 h 5376282"/>
              <a:gd name="connsiteX55" fmla="*/ 179454 w 8114427"/>
              <a:gd name="connsiteY55" fmla="*/ 360503 h 5376282"/>
              <a:gd name="connsiteX56" fmla="*/ 91696 w 8114427"/>
              <a:gd name="connsiteY56" fmla="*/ 241499 h 5376282"/>
              <a:gd name="connsiteX57" fmla="*/ 44535 w 8114427"/>
              <a:gd name="connsiteY57" fmla="*/ 106364 h 5376282"/>
              <a:gd name="connsiteX58" fmla="*/ 73903 w 8114427"/>
              <a:gd name="connsiteY58" fmla="*/ 3029 h 5376282"/>
              <a:gd name="connsiteX59" fmla="*/ 914999 w 8114427"/>
              <a:gd name="connsiteY59" fmla="*/ 32694 h 5376282"/>
              <a:gd name="connsiteX60" fmla="*/ 985387 w 8114427"/>
              <a:gd name="connsiteY60" fmla="*/ 86035 h 5376282"/>
              <a:gd name="connsiteX61" fmla="*/ 1040724 w 8114427"/>
              <a:gd name="connsiteY61" fmla="*/ 212028 h 5376282"/>
              <a:gd name="connsiteX62" fmla="*/ 2217091 w 8114427"/>
              <a:gd name="connsiteY62" fmla="*/ 808490 h 5376282"/>
              <a:gd name="connsiteX63" fmla="*/ 2789562 w 8114427"/>
              <a:gd name="connsiteY63" fmla="*/ 907056 h 5376282"/>
              <a:gd name="connsiteX64" fmla="*/ 3280035 w 8114427"/>
              <a:gd name="connsiteY64" fmla="*/ 953195 h 5376282"/>
              <a:gd name="connsiteX65" fmla="*/ 3494599 w 8114427"/>
              <a:gd name="connsiteY65" fmla="*/ 977101 h 5376282"/>
              <a:gd name="connsiteX66" fmla="*/ 3506552 w 8114427"/>
              <a:gd name="connsiteY66" fmla="*/ 977101 h 5376282"/>
              <a:gd name="connsiteX67" fmla="*/ 3518505 w 8114427"/>
              <a:gd name="connsiteY67" fmla="*/ 779877 h 5376282"/>
              <a:gd name="connsiteX68" fmla="*/ 3518505 w 8114427"/>
              <a:gd name="connsiteY68" fmla="*/ 773901 h 5376282"/>
              <a:gd name="connsiteX69" fmla="*/ 3655964 w 8114427"/>
              <a:gd name="connsiteY69" fmla="*/ 773901 h 5376282"/>
              <a:gd name="connsiteX70" fmla="*/ 4205799 w 8114427"/>
              <a:gd name="connsiteY70" fmla="*/ 821713 h 5376282"/>
              <a:gd name="connsiteX71" fmla="*/ 4241658 w 8114427"/>
              <a:gd name="connsiteY71" fmla="*/ 821713 h 5376282"/>
              <a:gd name="connsiteX72" fmla="*/ 4271540 w 8114427"/>
              <a:gd name="connsiteY72" fmla="*/ 851595 h 5376282"/>
              <a:gd name="connsiteX73" fmla="*/ 4295446 w 8114427"/>
              <a:gd name="connsiteY73" fmla="*/ 905383 h 5376282"/>
              <a:gd name="connsiteX74" fmla="*/ 4301423 w 8114427"/>
              <a:gd name="connsiteY74" fmla="*/ 953195 h 5376282"/>
              <a:gd name="connsiteX75" fmla="*/ 4343258 w 8114427"/>
              <a:gd name="connsiteY75" fmla="*/ 1001007 h 5376282"/>
              <a:gd name="connsiteX76" fmla="*/ 4408999 w 8114427"/>
              <a:gd name="connsiteY76" fmla="*/ 1012960 h 5376282"/>
              <a:gd name="connsiteX77" fmla="*/ 4462787 w 8114427"/>
              <a:gd name="connsiteY77" fmla="*/ 1060772 h 5376282"/>
              <a:gd name="connsiteX78" fmla="*/ 4504623 w 8114427"/>
              <a:gd name="connsiteY78" fmla="*/ 1114560 h 5376282"/>
              <a:gd name="connsiteX79" fmla="*/ 4558411 w 8114427"/>
              <a:gd name="connsiteY79" fmla="*/ 1168348 h 5376282"/>
              <a:gd name="connsiteX80" fmla="*/ 4576340 w 8114427"/>
              <a:gd name="connsiteY80" fmla="*/ 1198230 h 5376282"/>
              <a:gd name="connsiteX81" fmla="*/ 4630129 w 8114427"/>
              <a:gd name="connsiteY81" fmla="*/ 1246042 h 5376282"/>
              <a:gd name="connsiteX82" fmla="*/ 4683917 w 8114427"/>
              <a:gd name="connsiteY82" fmla="*/ 1293854 h 5376282"/>
              <a:gd name="connsiteX83" fmla="*/ 4689893 w 8114427"/>
              <a:gd name="connsiteY83" fmla="*/ 1293854 h 5376282"/>
              <a:gd name="connsiteX84" fmla="*/ 4749658 w 8114427"/>
              <a:gd name="connsiteY84" fmla="*/ 1311783 h 5376282"/>
              <a:gd name="connsiteX85" fmla="*/ 4791493 w 8114427"/>
              <a:gd name="connsiteY85" fmla="*/ 1365572 h 5376282"/>
              <a:gd name="connsiteX86" fmla="*/ 4797470 w 8114427"/>
              <a:gd name="connsiteY86" fmla="*/ 1377524 h 5376282"/>
              <a:gd name="connsiteX87" fmla="*/ 4821376 w 8114427"/>
              <a:gd name="connsiteY87" fmla="*/ 1401430 h 5376282"/>
              <a:gd name="connsiteX88" fmla="*/ 4845281 w 8114427"/>
              <a:gd name="connsiteY88" fmla="*/ 1443266 h 5376282"/>
              <a:gd name="connsiteX89" fmla="*/ 4851258 w 8114427"/>
              <a:gd name="connsiteY89" fmla="*/ 1491077 h 5376282"/>
              <a:gd name="connsiteX90" fmla="*/ 4863211 w 8114427"/>
              <a:gd name="connsiteY90" fmla="*/ 1514983 h 5376282"/>
              <a:gd name="connsiteX91" fmla="*/ 4887117 w 8114427"/>
              <a:gd name="connsiteY91" fmla="*/ 1544866 h 5376282"/>
              <a:gd name="connsiteX92" fmla="*/ 4911023 w 8114427"/>
              <a:gd name="connsiteY92" fmla="*/ 1580724 h 5376282"/>
              <a:gd name="connsiteX93" fmla="*/ 4922976 w 8114427"/>
              <a:gd name="connsiteY93" fmla="*/ 1610607 h 5376282"/>
              <a:gd name="connsiteX94" fmla="*/ 4899070 w 8114427"/>
              <a:gd name="connsiteY94" fmla="*/ 1664395 h 5376282"/>
              <a:gd name="connsiteX95" fmla="*/ 4922976 w 8114427"/>
              <a:gd name="connsiteY95" fmla="*/ 1712207 h 5376282"/>
              <a:gd name="connsiteX96" fmla="*/ 4934929 w 8114427"/>
              <a:gd name="connsiteY96" fmla="*/ 1742089 h 5376282"/>
              <a:gd name="connsiteX97" fmla="*/ 4952858 w 8114427"/>
              <a:gd name="connsiteY97" fmla="*/ 1783924 h 5376282"/>
              <a:gd name="connsiteX98" fmla="*/ 4964811 w 8114427"/>
              <a:gd name="connsiteY98" fmla="*/ 1801854 h 5376282"/>
              <a:gd name="connsiteX99" fmla="*/ 4964811 w 8114427"/>
              <a:gd name="connsiteY99" fmla="*/ 1831736 h 5376282"/>
              <a:gd name="connsiteX100" fmla="*/ 5012623 w 8114427"/>
              <a:gd name="connsiteY100" fmla="*/ 1891501 h 5376282"/>
              <a:gd name="connsiteX101" fmla="*/ 5042505 w 8114427"/>
              <a:gd name="connsiteY101" fmla="*/ 1909430 h 5376282"/>
              <a:gd name="connsiteX102" fmla="*/ 5048481 w 8114427"/>
              <a:gd name="connsiteY102" fmla="*/ 1903454 h 5376282"/>
              <a:gd name="connsiteX103" fmla="*/ 5090317 w 8114427"/>
              <a:gd name="connsiteY103" fmla="*/ 1921383 h 5376282"/>
              <a:gd name="connsiteX104" fmla="*/ 5144105 w 8114427"/>
              <a:gd name="connsiteY104" fmla="*/ 1969195 h 5376282"/>
              <a:gd name="connsiteX105" fmla="*/ 5185940 w 8114427"/>
              <a:gd name="connsiteY105" fmla="*/ 2005054 h 5376282"/>
              <a:gd name="connsiteX106" fmla="*/ 5221799 w 8114427"/>
              <a:gd name="connsiteY106" fmla="*/ 2017007 h 5376282"/>
              <a:gd name="connsiteX107" fmla="*/ 5275587 w 8114427"/>
              <a:gd name="connsiteY107" fmla="*/ 2028960 h 5376282"/>
              <a:gd name="connsiteX108" fmla="*/ 5275587 w 8114427"/>
              <a:gd name="connsiteY108" fmla="*/ 2052866 h 5376282"/>
              <a:gd name="connsiteX109" fmla="*/ 5323399 w 8114427"/>
              <a:gd name="connsiteY109" fmla="*/ 2082748 h 5376282"/>
              <a:gd name="connsiteX110" fmla="*/ 5359258 w 8114427"/>
              <a:gd name="connsiteY110" fmla="*/ 2088724 h 5376282"/>
              <a:gd name="connsiteX111" fmla="*/ 5401093 w 8114427"/>
              <a:gd name="connsiteY111" fmla="*/ 2124583 h 5376282"/>
              <a:gd name="connsiteX112" fmla="*/ 5430976 w 8114427"/>
              <a:gd name="connsiteY112" fmla="*/ 2142513 h 5376282"/>
              <a:gd name="connsiteX113" fmla="*/ 5442929 w 8114427"/>
              <a:gd name="connsiteY113" fmla="*/ 2148489 h 5376282"/>
              <a:gd name="connsiteX114" fmla="*/ 5466834 w 8114427"/>
              <a:gd name="connsiteY114" fmla="*/ 2154466 h 5376282"/>
              <a:gd name="connsiteX115" fmla="*/ 5526599 w 8114427"/>
              <a:gd name="connsiteY115" fmla="*/ 2178372 h 5376282"/>
              <a:gd name="connsiteX116" fmla="*/ 5550505 w 8114427"/>
              <a:gd name="connsiteY116" fmla="*/ 2154466 h 5376282"/>
              <a:gd name="connsiteX117" fmla="*/ 5574411 w 8114427"/>
              <a:gd name="connsiteY117" fmla="*/ 2130560 h 5376282"/>
              <a:gd name="connsiteX118" fmla="*/ 5604293 w 8114427"/>
              <a:gd name="connsiteY118" fmla="*/ 2088724 h 5376282"/>
              <a:gd name="connsiteX119" fmla="*/ 5646129 w 8114427"/>
              <a:gd name="connsiteY119" fmla="*/ 2064819 h 5376282"/>
              <a:gd name="connsiteX120" fmla="*/ 5634176 w 8114427"/>
              <a:gd name="connsiteY120" fmla="*/ 2046889 h 5376282"/>
              <a:gd name="connsiteX121" fmla="*/ 5634176 w 8114427"/>
              <a:gd name="connsiteY121" fmla="*/ 2011030 h 5376282"/>
              <a:gd name="connsiteX122" fmla="*/ 5670034 w 8114427"/>
              <a:gd name="connsiteY122" fmla="*/ 1975172 h 5376282"/>
              <a:gd name="connsiteX123" fmla="*/ 5670034 w 8114427"/>
              <a:gd name="connsiteY123" fmla="*/ 1957242 h 5376282"/>
              <a:gd name="connsiteX124" fmla="*/ 5735776 w 8114427"/>
              <a:gd name="connsiteY124" fmla="*/ 1819783 h 5376282"/>
              <a:gd name="connsiteX125" fmla="*/ 5753705 w 8114427"/>
              <a:gd name="connsiteY125" fmla="*/ 1813807 h 5376282"/>
              <a:gd name="connsiteX126" fmla="*/ 5843352 w 8114427"/>
              <a:gd name="connsiteY126" fmla="*/ 1795877 h 5376282"/>
              <a:gd name="connsiteX127" fmla="*/ 5855305 w 8114427"/>
              <a:gd name="connsiteY127" fmla="*/ 1795877 h 5376282"/>
              <a:gd name="connsiteX128" fmla="*/ 5879210 w 8114427"/>
              <a:gd name="connsiteY128" fmla="*/ 1765996 h 5376282"/>
              <a:gd name="connsiteX129" fmla="*/ 6070456 w 8114427"/>
              <a:gd name="connsiteY129" fmla="*/ 1789901 h 5376282"/>
              <a:gd name="connsiteX130" fmla="*/ 6219869 w 8114427"/>
              <a:gd name="connsiteY130" fmla="*/ 1807830 h 5376282"/>
              <a:gd name="connsiteX131" fmla="*/ 6291586 w 8114427"/>
              <a:gd name="connsiteY131" fmla="*/ 1849666 h 5376282"/>
              <a:gd name="connsiteX132" fmla="*/ 6327444 w 8114427"/>
              <a:gd name="connsiteY132" fmla="*/ 1897477 h 5376282"/>
              <a:gd name="connsiteX133" fmla="*/ 6333421 w 8114427"/>
              <a:gd name="connsiteY133" fmla="*/ 1939313 h 5376282"/>
              <a:gd name="connsiteX134" fmla="*/ 6423067 w 8114427"/>
              <a:gd name="connsiteY134" fmla="*/ 1951266 h 5376282"/>
              <a:gd name="connsiteX135" fmla="*/ 6452950 w 8114427"/>
              <a:gd name="connsiteY135" fmla="*/ 2017007 h 5376282"/>
              <a:gd name="connsiteX136" fmla="*/ 6512713 w 8114427"/>
              <a:gd name="connsiteY136" fmla="*/ 2046889 h 5376282"/>
              <a:gd name="connsiteX137" fmla="*/ 6584431 w 8114427"/>
              <a:gd name="connsiteY137" fmla="*/ 2118606 h 5376282"/>
              <a:gd name="connsiteX138" fmla="*/ 6620289 w 8114427"/>
              <a:gd name="connsiteY138" fmla="*/ 2256065 h 5376282"/>
              <a:gd name="connsiteX139" fmla="*/ 6703960 w 8114427"/>
              <a:gd name="connsiteY139" fmla="*/ 2381572 h 5376282"/>
              <a:gd name="connsiteX140" fmla="*/ 6745795 w 8114427"/>
              <a:gd name="connsiteY140" fmla="*/ 2501101 h 5376282"/>
              <a:gd name="connsiteX141" fmla="*/ 6829465 w 8114427"/>
              <a:gd name="connsiteY141" fmla="*/ 2560866 h 5376282"/>
              <a:gd name="connsiteX142" fmla="*/ 6889229 w 8114427"/>
              <a:gd name="connsiteY142" fmla="*/ 2650512 h 5376282"/>
              <a:gd name="connsiteX143" fmla="*/ 6948993 w 8114427"/>
              <a:gd name="connsiteY143" fmla="*/ 2758089 h 5376282"/>
              <a:gd name="connsiteX144" fmla="*/ 6996805 w 8114427"/>
              <a:gd name="connsiteY144" fmla="*/ 2805900 h 5376282"/>
              <a:gd name="connsiteX145" fmla="*/ 7068521 w 8114427"/>
              <a:gd name="connsiteY145" fmla="*/ 2829806 h 5376282"/>
              <a:gd name="connsiteX146" fmla="*/ 7080473 w 8114427"/>
              <a:gd name="connsiteY146" fmla="*/ 2907501 h 5376282"/>
              <a:gd name="connsiteX147" fmla="*/ 7086450 w 8114427"/>
              <a:gd name="connsiteY147" fmla="*/ 2979218 h 5376282"/>
              <a:gd name="connsiteX148" fmla="*/ 7104378 w 8114427"/>
              <a:gd name="connsiteY148" fmla="*/ 3080819 h 5376282"/>
              <a:gd name="connsiteX149" fmla="*/ 7146214 w 8114427"/>
              <a:gd name="connsiteY149" fmla="*/ 3182419 h 5376282"/>
              <a:gd name="connsiteX150" fmla="*/ 7176095 w 8114427"/>
              <a:gd name="connsiteY150" fmla="*/ 3194372 h 5376282"/>
              <a:gd name="connsiteX151" fmla="*/ 7200002 w 8114427"/>
              <a:gd name="connsiteY151" fmla="*/ 3260112 h 5376282"/>
              <a:gd name="connsiteX152" fmla="*/ 7277694 w 8114427"/>
              <a:gd name="connsiteY152" fmla="*/ 3361711 h 5376282"/>
              <a:gd name="connsiteX153" fmla="*/ 7385271 w 8114427"/>
              <a:gd name="connsiteY153" fmla="*/ 3391593 h 5376282"/>
              <a:gd name="connsiteX154" fmla="*/ 7451012 w 8114427"/>
              <a:gd name="connsiteY154" fmla="*/ 3445381 h 5376282"/>
              <a:gd name="connsiteX155" fmla="*/ 7558588 w 8114427"/>
              <a:gd name="connsiteY155" fmla="*/ 3451357 h 5376282"/>
              <a:gd name="connsiteX156" fmla="*/ 7630305 w 8114427"/>
              <a:gd name="connsiteY156" fmla="*/ 3517097 h 5376282"/>
              <a:gd name="connsiteX157" fmla="*/ 7702023 w 8114427"/>
              <a:gd name="connsiteY157" fmla="*/ 3546980 h 5376282"/>
              <a:gd name="connsiteX158" fmla="*/ 7857410 w 8114427"/>
              <a:gd name="connsiteY158" fmla="*/ 3535026 h 5376282"/>
              <a:gd name="connsiteX159" fmla="*/ 7970962 w 8114427"/>
              <a:gd name="connsiteY159" fmla="*/ 3588814 h 5376282"/>
              <a:gd name="connsiteX160" fmla="*/ 8012796 w 8114427"/>
              <a:gd name="connsiteY160" fmla="*/ 3612720 h 5376282"/>
              <a:gd name="connsiteX161" fmla="*/ 8090490 w 8114427"/>
              <a:gd name="connsiteY161" fmla="*/ 3564909 h 5376282"/>
              <a:gd name="connsiteX162" fmla="*/ 8108418 w 8114427"/>
              <a:gd name="connsiteY162" fmla="*/ 3558932 h 5376282"/>
              <a:gd name="connsiteX163" fmla="*/ 8114394 w 8114427"/>
              <a:gd name="connsiteY163" fmla="*/ 3720296 h 5376282"/>
              <a:gd name="connsiteX164" fmla="*/ 8030724 w 8114427"/>
              <a:gd name="connsiteY164" fmla="*/ 3893614 h 5376282"/>
              <a:gd name="connsiteX165" fmla="*/ 7970960 w 8114427"/>
              <a:gd name="connsiteY165" fmla="*/ 4054978 h 5376282"/>
              <a:gd name="connsiteX166" fmla="*/ 7929124 w 8114427"/>
              <a:gd name="connsiteY166" fmla="*/ 4365754 h 5376282"/>
              <a:gd name="connsiteX167" fmla="*/ 7911195 w 8114427"/>
              <a:gd name="connsiteY167" fmla="*/ 4568954 h 5376282"/>
              <a:gd name="connsiteX168" fmla="*/ 7917171 w 8114427"/>
              <a:gd name="connsiteY168" fmla="*/ 4736295 h 5376282"/>
              <a:gd name="connsiteX169" fmla="*/ 7917171 w 8114427"/>
              <a:gd name="connsiteY169" fmla="*/ 4867777 h 5376282"/>
              <a:gd name="connsiteX170" fmla="*/ 7929124 w 8114427"/>
              <a:gd name="connsiteY170" fmla="*/ 5029141 h 5376282"/>
              <a:gd name="connsiteX171" fmla="*/ 7893266 w 8114427"/>
              <a:gd name="connsiteY171" fmla="*/ 5166599 h 5376282"/>
              <a:gd name="connsiteX172" fmla="*/ 7905219 w 8114427"/>
              <a:gd name="connsiteY172" fmla="*/ 5280152 h 5376282"/>
              <a:gd name="connsiteX173" fmla="*/ 7935101 w 8114427"/>
              <a:gd name="connsiteY173" fmla="*/ 5369799 h 5376282"/>
              <a:gd name="connsiteX174" fmla="*/ 7911195 w 8114427"/>
              <a:gd name="connsiteY174" fmla="*/ 5369798 h 5376282"/>
              <a:gd name="connsiteX175" fmla="*/ 7815571 w 8114427"/>
              <a:gd name="connsiteY175" fmla="*/ 5327962 h 5376282"/>
              <a:gd name="connsiteX176" fmla="*/ 7725924 w 8114427"/>
              <a:gd name="connsiteY176" fmla="*/ 5286127 h 5376282"/>
              <a:gd name="connsiteX177" fmla="*/ 7678113 w 8114427"/>
              <a:gd name="connsiteY177" fmla="*/ 5292104 h 5376282"/>
              <a:gd name="connsiteX178" fmla="*/ 7546631 w 8114427"/>
              <a:gd name="connsiteY178" fmla="*/ 5298081 h 5376282"/>
              <a:gd name="connsiteX179" fmla="*/ 7474913 w 8114427"/>
              <a:gd name="connsiteY179" fmla="*/ 5310034 h 5376282"/>
              <a:gd name="connsiteX180" fmla="*/ 7445031 w 8114427"/>
              <a:gd name="connsiteY180" fmla="*/ 5339916 h 5376282"/>
              <a:gd name="connsiteX181" fmla="*/ 7259760 w 8114427"/>
              <a:gd name="connsiteY181" fmla="*/ 5298080 h 5376282"/>
              <a:gd name="connsiteX182" fmla="*/ 7214129 w 8114427"/>
              <a:gd name="connsiteY182" fmla="*/ 5192855 h 5376282"/>
              <a:gd name="connsiteX183" fmla="*/ 7179460 w 8114427"/>
              <a:gd name="connsiteY183" fmla="*/ 5214524 h 5376282"/>
              <a:gd name="connsiteX184" fmla="*/ 7144791 w 8114427"/>
              <a:gd name="connsiteY184" fmla="*/ 5179854 h 5376282"/>
              <a:gd name="connsiteX185" fmla="*/ 7127456 w 8114427"/>
              <a:gd name="connsiteY185" fmla="*/ 5218856 h 5376282"/>
              <a:gd name="connsiteX186" fmla="*/ 6915107 w 8114427"/>
              <a:gd name="connsiteY186" fmla="*/ 5145184 h 5376282"/>
              <a:gd name="connsiteX187" fmla="*/ 6893439 w 8114427"/>
              <a:gd name="connsiteY187" fmla="*/ 5097514 h 5376282"/>
              <a:gd name="connsiteX188" fmla="*/ 6941109 w 8114427"/>
              <a:gd name="connsiteY188" fmla="*/ 5054178 h 5376282"/>
              <a:gd name="connsiteX189" fmla="*/ 6906440 w 8114427"/>
              <a:gd name="connsiteY189" fmla="*/ 4976172 h 5376282"/>
              <a:gd name="connsiteX190" fmla="*/ 6863104 w 8114427"/>
              <a:gd name="connsiteY190" fmla="*/ 4980506 h 5376282"/>
              <a:gd name="connsiteX191" fmla="*/ 6880438 w 8114427"/>
              <a:gd name="connsiteY191" fmla="*/ 4928502 h 5376282"/>
              <a:gd name="connsiteX192" fmla="*/ 6780764 w 8114427"/>
              <a:gd name="connsiteY192" fmla="*/ 4928502 h 5376282"/>
              <a:gd name="connsiteX193" fmla="*/ 6750429 w 8114427"/>
              <a:gd name="connsiteY193" fmla="*/ 4958837 h 5376282"/>
              <a:gd name="connsiteX194" fmla="*/ 6715759 w 8114427"/>
              <a:gd name="connsiteY194" fmla="*/ 4950170 h 5376282"/>
              <a:gd name="connsiteX195" fmla="*/ 6702758 w 8114427"/>
              <a:gd name="connsiteY195" fmla="*/ 4915501 h 5376282"/>
              <a:gd name="connsiteX196" fmla="*/ 6698424 w 8114427"/>
              <a:gd name="connsiteY196" fmla="*/ 4824495 h 5376282"/>
              <a:gd name="connsiteX197" fmla="*/ 6681090 w 8114427"/>
              <a:gd name="connsiteY197" fmla="*/ 4729155 h 5376282"/>
              <a:gd name="connsiteX198" fmla="*/ 6685423 w 8114427"/>
              <a:gd name="connsiteY198" fmla="*/ 4659816 h 5376282"/>
              <a:gd name="connsiteX199" fmla="*/ 6620418 w 8114427"/>
              <a:gd name="connsiteY199" fmla="*/ 4573142 h 5376282"/>
              <a:gd name="connsiteX200" fmla="*/ 6624753 w 8114427"/>
              <a:gd name="connsiteY200" fmla="*/ 4425798 h 5376282"/>
              <a:gd name="connsiteX201" fmla="*/ 6529412 w 8114427"/>
              <a:gd name="connsiteY201" fmla="*/ 4304457 h 5376282"/>
              <a:gd name="connsiteX202" fmla="*/ 6494743 w 8114427"/>
              <a:gd name="connsiteY202" fmla="*/ 4261120 h 5376282"/>
              <a:gd name="connsiteX203" fmla="*/ 6438406 w 8114427"/>
              <a:gd name="connsiteY203" fmla="*/ 4274121 h 5376282"/>
              <a:gd name="connsiteX204" fmla="*/ 6395069 w 8114427"/>
              <a:gd name="connsiteY204" fmla="*/ 4252453 h 5376282"/>
              <a:gd name="connsiteX205" fmla="*/ 6356067 w 8114427"/>
              <a:gd name="connsiteY205" fmla="*/ 4174447 h 5376282"/>
              <a:gd name="connsiteX206" fmla="*/ 6299729 w 8114427"/>
              <a:gd name="connsiteY206" fmla="*/ 4183114 h 5376282"/>
              <a:gd name="connsiteX207" fmla="*/ 6243391 w 8114427"/>
              <a:gd name="connsiteY207" fmla="*/ 4204783 h 5376282"/>
              <a:gd name="connsiteX208" fmla="*/ 6165385 w 8114427"/>
              <a:gd name="connsiteY208" fmla="*/ 4209116 h 5376282"/>
              <a:gd name="connsiteX209" fmla="*/ 6161052 w 8114427"/>
              <a:gd name="connsiteY209" fmla="*/ 4174447 h 5376282"/>
              <a:gd name="connsiteX210" fmla="*/ 6182721 w 8114427"/>
              <a:gd name="connsiteY210" fmla="*/ 4165779 h 5376282"/>
              <a:gd name="connsiteX211" fmla="*/ 6139384 w 8114427"/>
              <a:gd name="connsiteY211" fmla="*/ 4126776 h 5376282"/>
              <a:gd name="connsiteX212" fmla="*/ 6100381 w 8114427"/>
              <a:gd name="connsiteY212" fmla="*/ 4113776 h 5376282"/>
              <a:gd name="connsiteX213" fmla="*/ 6018041 w 8114427"/>
              <a:gd name="connsiteY213" fmla="*/ 4035770 h 5376282"/>
              <a:gd name="connsiteX214" fmla="*/ 5840362 w 8114427"/>
              <a:gd name="connsiteY214" fmla="*/ 4014102 h 5376282"/>
              <a:gd name="connsiteX215" fmla="*/ 5788357 w 8114427"/>
              <a:gd name="connsiteY215" fmla="*/ 4027103 h 5376282"/>
              <a:gd name="connsiteX216" fmla="*/ 5736354 w 8114427"/>
              <a:gd name="connsiteY216" fmla="*/ 4035771 h 5376282"/>
              <a:gd name="connsiteX217" fmla="*/ 5745022 w 8114427"/>
              <a:gd name="connsiteY217" fmla="*/ 4079107 h 5376282"/>
              <a:gd name="connsiteX218" fmla="*/ 5801360 w 8114427"/>
              <a:gd name="connsiteY218" fmla="*/ 4157112 h 5376282"/>
              <a:gd name="connsiteX219" fmla="*/ 5801359 w 8114427"/>
              <a:gd name="connsiteY219" fmla="*/ 4339126 h 5376282"/>
              <a:gd name="connsiteX220" fmla="*/ 5675683 w 8114427"/>
              <a:gd name="connsiteY220" fmla="*/ 4365128 h 5376282"/>
              <a:gd name="connsiteX221" fmla="*/ 5558675 w 8114427"/>
              <a:gd name="connsiteY221" fmla="*/ 4352126 h 5376282"/>
              <a:gd name="connsiteX222" fmla="*/ 5467668 w 8114427"/>
              <a:gd name="connsiteY222" fmla="*/ 4330458 h 5376282"/>
              <a:gd name="connsiteX223" fmla="*/ 5406997 w 8114427"/>
              <a:gd name="connsiteY223" fmla="*/ 4352127 h 5376282"/>
              <a:gd name="connsiteX224" fmla="*/ 5359327 w 8114427"/>
              <a:gd name="connsiteY224" fmla="*/ 4399797 h 5376282"/>
              <a:gd name="connsiteX225" fmla="*/ 5298656 w 8114427"/>
              <a:gd name="connsiteY225" fmla="*/ 4443134 h 5376282"/>
              <a:gd name="connsiteX226" fmla="*/ 5272654 w 8114427"/>
              <a:gd name="connsiteY226" fmla="*/ 4486469 h 5376282"/>
              <a:gd name="connsiteX227" fmla="*/ 5198982 w 8114427"/>
              <a:gd name="connsiteY227" fmla="*/ 4521139 h 5376282"/>
              <a:gd name="connsiteX228" fmla="*/ 5203315 w 8114427"/>
              <a:gd name="connsiteY228" fmla="*/ 4577477 h 5376282"/>
              <a:gd name="connsiteX229" fmla="*/ 5185981 w 8114427"/>
              <a:gd name="connsiteY229" fmla="*/ 4616479 h 5376282"/>
              <a:gd name="connsiteX230" fmla="*/ 5190315 w 8114427"/>
              <a:gd name="connsiteY230" fmla="*/ 4677150 h 5376282"/>
              <a:gd name="connsiteX231" fmla="*/ 5216316 w 8114427"/>
              <a:gd name="connsiteY231" fmla="*/ 4737821 h 5376282"/>
              <a:gd name="connsiteX232" fmla="*/ 5164312 w 8114427"/>
              <a:gd name="connsiteY232" fmla="*/ 4733488 h 5376282"/>
              <a:gd name="connsiteX233" fmla="*/ 5138311 w 8114427"/>
              <a:gd name="connsiteY233" fmla="*/ 4776824 h 5376282"/>
              <a:gd name="connsiteX234" fmla="*/ 5073306 w 8114427"/>
              <a:gd name="connsiteY234" fmla="*/ 4824494 h 5376282"/>
              <a:gd name="connsiteX235" fmla="*/ 5073306 w 8114427"/>
              <a:gd name="connsiteY235" fmla="*/ 4941503 h 5376282"/>
              <a:gd name="connsiteX236" fmla="*/ 5042970 w 8114427"/>
              <a:gd name="connsiteY236" fmla="*/ 4971838 h 5376282"/>
              <a:gd name="connsiteX237" fmla="*/ 5016969 w 8114427"/>
              <a:gd name="connsiteY237" fmla="*/ 5231857 h 5376282"/>
              <a:gd name="connsiteX238" fmla="*/ 4973633 w 8114427"/>
              <a:gd name="connsiteY238" fmla="*/ 5366201 h 5376282"/>
              <a:gd name="connsiteX239" fmla="*/ 4947631 w 8114427"/>
              <a:gd name="connsiteY239" fmla="*/ 5309863 h 5376282"/>
              <a:gd name="connsiteX240" fmla="*/ 4886959 w 8114427"/>
              <a:gd name="connsiteY240" fmla="*/ 5318530 h 5376282"/>
              <a:gd name="connsiteX241" fmla="*/ 4808953 w 8114427"/>
              <a:gd name="connsiteY241" fmla="*/ 5288195 h 5376282"/>
              <a:gd name="connsiteX242" fmla="*/ 4813287 w 8114427"/>
              <a:gd name="connsiteY242" fmla="*/ 5223190 h 5376282"/>
              <a:gd name="connsiteX243" fmla="*/ 4765617 w 8114427"/>
              <a:gd name="connsiteY243" fmla="*/ 5205855 h 5376282"/>
              <a:gd name="connsiteX244" fmla="*/ 4665944 w 8114427"/>
              <a:gd name="connsiteY244" fmla="*/ 5249192 h 5376282"/>
              <a:gd name="connsiteX245" fmla="*/ 4657276 w 8114427"/>
              <a:gd name="connsiteY245" fmla="*/ 5197189 h 5376282"/>
              <a:gd name="connsiteX246" fmla="*/ 4700612 w 8114427"/>
              <a:gd name="connsiteY246" fmla="*/ 5136518 h 5376282"/>
              <a:gd name="connsiteX247" fmla="*/ 4665943 w 8114427"/>
              <a:gd name="connsiteY247" fmla="*/ 5062846 h 5376282"/>
              <a:gd name="connsiteX248" fmla="*/ 4587937 w 8114427"/>
              <a:gd name="connsiteY248" fmla="*/ 5015175 h 5376282"/>
              <a:gd name="connsiteX249" fmla="*/ 4488263 w 8114427"/>
              <a:gd name="connsiteY249" fmla="*/ 5006508 h 5376282"/>
              <a:gd name="connsiteX250" fmla="*/ 4457927 w 8114427"/>
              <a:gd name="connsiteY250" fmla="*/ 5015175 h 5376282"/>
              <a:gd name="connsiteX251" fmla="*/ 4462261 w 8114427"/>
              <a:gd name="connsiteY251" fmla="*/ 5067178 h 5376282"/>
              <a:gd name="connsiteX252" fmla="*/ 4388589 w 8114427"/>
              <a:gd name="connsiteY252" fmla="*/ 5114849 h 5376282"/>
              <a:gd name="connsiteX253" fmla="*/ 4462261 w 8114427"/>
              <a:gd name="connsiteY253" fmla="*/ 5266528 h 5376282"/>
              <a:gd name="connsiteX254" fmla="*/ 4405924 w 8114427"/>
              <a:gd name="connsiteY254" fmla="*/ 5266528 h 5376282"/>
              <a:gd name="connsiteX255" fmla="*/ 4384256 w 8114427"/>
              <a:gd name="connsiteY255" fmla="*/ 5262193 h 5376282"/>
              <a:gd name="connsiteX256" fmla="*/ 4349588 w 8114427"/>
              <a:gd name="connsiteY256" fmla="*/ 5262193 h 5376282"/>
              <a:gd name="connsiteX257" fmla="*/ 4340919 w 8114427"/>
              <a:gd name="connsiteY257" fmla="*/ 5270860 h 5376282"/>
              <a:gd name="connsiteX258" fmla="*/ 4210910 w 8114427"/>
              <a:gd name="connsiteY258" fmla="*/ 5097514 h 5376282"/>
              <a:gd name="connsiteX259" fmla="*/ 4059232 w 8114427"/>
              <a:gd name="connsiteY259" fmla="*/ 4915502 h 5376282"/>
              <a:gd name="connsiteX260" fmla="*/ 4033230 w 8114427"/>
              <a:gd name="connsiteY260" fmla="*/ 4919835 h 5376282"/>
              <a:gd name="connsiteX261" fmla="*/ 3985560 w 8114427"/>
              <a:gd name="connsiteY261" fmla="*/ 4798492 h 5376282"/>
              <a:gd name="connsiteX262" fmla="*/ 3881553 w 8114427"/>
              <a:gd name="connsiteY262" fmla="*/ 4690151 h 5376282"/>
              <a:gd name="connsiteX263" fmla="*/ 3838216 w 8114427"/>
              <a:gd name="connsiteY263" fmla="*/ 4586143 h 5376282"/>
              <a:gd name="connsiteX264" fmla="*/ 3755877 w 8114427"/>
              <a:gd name="connsiteY264" fmla="*/ 4490803 h 5376282"/>
              <a:gd name="connsiteX265" fmla="*/ 3569530 w 8114427"/>
              <a:gd name="connsiteY265" fmla="*/ 4334792 h 5376282"/>
              <a:gd name="connsiteX266" fmla="*/ 3465522 w 8114427"/>
              <a:gd name="connsiteY266" fmla="*/ 4243785 h 5376282"/>
              <a:gd name="connsiteX267" fmla="*/ 3391850 w 8114427"/>
              <a:gd name="connsiteY267" fmla="*/ 4161446 h 5376282"/>
              <a:gd name="connsiteX268" fmla="*/ 3365848 w 8114427"/>
              <a:gd name="connsiteY268" fmla="*/ 4096441 h 5376282"/>
              <a:gd name="connsiteX269" fmla="*/ 3296510 w 8114427"/>
              <a:gd name="connsiteY269" fmla="*/ 4035770 h 5376282"/>
              <a:gd name="connsiteX270" fmla="*/ 3279175 w 8114427"/>
              <a:gd name="connsiteY270" fmla="*/ 3966432 h 5376282"/>
              <a:gd name="connsiteX271" fmla="*/ 3248839 w 8114427"/>
              <a:gd name="connsiteY271" fmla="*/ 3936096 h 5376282"/>
              <a:gd name="connsiteX272" fmla="*/ 3240172 w 8114427"/>
              <a:gd name="connsiteY272" fmla="*/ 3905760 h 5376282"/>
              <a:gd name="connsiteX273" fmla="*/ 3114497 w 8114427"/>
              <a:gd name="connsiteY273" fmla="*/ 3797419 h 5376282"/>
              <a:gd name="connsiteX274" fmla="*/ 2980153 w 8114427"/>
              <a:gd name="connsiteY274" fmla="*/ 3758416 h 5376282"/>
              <a:gd name="connsiteX275" fmla="*/ 2923815 w 8114427"/>
              <a:gd name="connsiteY275" fmla="*/ 3697746 h 5376282"/>
              <a:gd name="connsiteX276" fmla="*/ 2867480 w 8114427"/>
              <a:gd name="connsiteY276" fmla="*/ 3650075 h 5376282"/>
              <a:gd name="connsiteX277" fmla="*/ 2806810 w 8114427"/>
              <a:gd name="connsiteY277" fmla="*/ 3637074 h 5376282"/>
              <a:gd name="connsiteX278" fmla="*/ 2798142 w 8114427"/>
              <a:gd name="connsiteY278" fmla="*/ 3524399 h 5376282"/>
              <a:gd name="connsiteX279" fmla="*/ 2798143 w 8114427"/>
              <a:gd name="connsiteY279" fmla="*/ 3463728 h 5376282"/>
              <a:gd name="connsiteX280" fmla="*/ 2884816 w 8114427"/>
              <a:gd name="connsiteY280" fmla="*/ 3351053 h 5376282"/>
              <a:gd name="connsiteX281" fmla="*/ 2880504 w 8114427"/>
              <a:gd name="connsiteY281" fmla="*/ 3250100 h 5376282"/>
              <a:gd name="connsiteX282" fmla="*/ 2810649 w 8114427"/>
              <a:gd name="connsiteY282" fmla="*/ 3120674 h 5376282"/>
              <a:gd name="connsiteX283" fmla="*/ 2719113 w 8114427"/>
              <a:gd name="connsiteY283" fmla="*/ 3110284 h 5376282"/>
              <a:gd name="connsiteX284" fmla="*/ 2659973 w 8114427"/>
              <a:gd name="connsiteY284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40026 w 8114427"/>
              <a:gd name="connsiteY8" fmla="*/ 3945405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371260 w 8114427"/>
              <a:gd name="connsiteY11" fmla="*/ 4224805 h 5376282"/>
              <a:gd name="connsiteX12" fmla="*/ 2674737 w 8114427"/>
              <a:gd name="connsiteY12" fmla="*/ 4783075 h 5376282"/>
              <a:gd name="connsiteX13" fmla="*/ 2419943 w 8114427"/>
              <a:gd name="connsiteY13" fmla="*/ 4933094 h 5376282"/>
              <a:gd name="connsiteX14" fmla="*/ 2329455 w 8114427"/>
              <a:gd name="connsiteY14" fmla="*/ 4642582 h 5376282"/>
              <a:gd name="connsiteX15" fmla="*/ 2053231 w 8114427"/>
              <a:gd name="connsiteY15" fmla="*/ 4342544 h 5376282"/>
              <a:gd name="connsiteX16" fmla="*/ 1888925 w 8114427"/>
              <a:gd name="connsiteY16" fmla="*/ 4209194 h 5376282"/>
              <a:gd name="connsiteX17" fmla="*/ 1779387 w 8114427"/>
              <a:gd name="connsiteY17" fmla="*/ 4059175 h 5376282"/>
              <a:gd name="connsiteX18" fmla="*/ 1703188 w 8114427"/>
              <a:gd name="connsiteY18" fmla="*/ 4056794 h 5376282"/>
              <a:gd name="connsiteX19" fmla="*/ 1646037 w 8114427"/>
              <a:gd name="connsiteY19" fmla="*/ 3937731 h 5376282"/>
              <a:gd name="connsiteX20" fmla="*/ 1524594 w 8114427"/>
              <a:gd name="connsiteY20" fmla="*/ 3906776 h 5376282"/>
              <a:gd name="connsiteX21" fmla="*/ 1450773 w 8114427"/>
              <a:gd name="connsiteY21" fmla="*/ 3161445 h 5376282"/>
              <a:gd name="connsiteX22" fmla="*/ 1300755 w 8114427"/>
              <a:gd name="connsiteY22" fmla="*/ 3020950 h 5376282"/>
              <a:gd name="connsiteX23" fmla="*/ 1222175 w 8114427"/>
              <a:gd name="connsiteY23" fmla="*/ 2947132 h 5376282"/>
              <a:gd name="connsiteX24" fmla="*/ 1286468 w 8114427"/>
              <a:gd name="connsiteY24" fmla="*/ 2849501 h 5376282"/>
              <a:gd name="connsiteX25" fmla="*/ 1117399 w 8114427"/>
              <a:gd name="connsiteY25" fmla="*/ 2882837 h 5376282"/>
              <a:gd name="connsiteX26" fmla="*/ 1048343 w 8114427"/>
              <a:gd name="connsiteY26" fmla="*/ 2916176 h 5376282"/>
              <a:gd name="connsiteX27" fmla="*/ 903086 w 8114427"/>
              <a:gd name="connsiteY27" fmla="*/ 2778063 h 5376282"/>
              <a:gd name="connsiteX28" fmla="*/ 845937 w 8114427"/>
              <a:gd name="connsiteY28" fmla="*/ 2687575 h 5376282"/>
              <a:gd name="connsiteX29" fmla="*/ 714968 w 8114427"/>
              <a:gd name="connsiteY29" fmla="*/ 2630426 h 5376282"/>
              <a:gd name="connsiteX30" fmla="*/ 703062 w 8114427"/>
              <a:gd name="connsiteY30" fmla="*/ 2544701 h 5376282"/>
              <a:gd name="connsiteX31" fmla="*/ 598286 w 8114427"/>
              <a:gd name="connsiteY31" fmla="*/ 2423257 h 5376282"/>
              <a:gd name="connsiteX32" fmla="*/ 476843 w 8114427"/>
              <a:gd name="connsiteY32" fmla="*/ 2287526 h 5376282"/>
              <a:gd name="connsiteX33" fmla="*/ 622100 w 8114427"/>
              <a:gd name="connsiteY33" fmla="*/ 2330388 h 5376282"/>
              <a:gd name="connsiteX34" fmla="*/ 719731 w 8114427"/>
              <a:gd name="connsiteY34" fmla="*/ 2366107 h 5376282"/>
              <a:gd name="connsiteX35" fmla="*/ 829268 w 8114427"/>
              <a:gd name="connsiteY35" fmla="*/ 2330388 h 5376282"/>
              <a:gd name="connsiteX36" fmla="*/ 933092 w 8114427"/>
              <a:gd name="connsiteY36" fmla="*/ 2462308 h 5376282"/>
              <a:gd name="connsiteX37" fmla="*/ 979286 w 8114427"/>
              <a:gd name="connsiteY37" fmla="*/ 2406588 h 5376282"/>
              <a:gd name="connsiteX38" fmla="*/ 895943 w 8114427"/>
              <a:gd name="connsiteY38" fmla="*/ 2383251 h 5376282"/>
              <a:gd name="connsiteX39" fmla="*/ 897848 w 8114427"/>
              <a:gd name="connsiteY39" fmla="*/ 2294669 h 5376282"/>
              <a:gd name="connsiteX40" fmla="*/ 953093 w 8114427"/>
              <a:gd name="connsiteY40" fmla="*/ 2040828 h 5376282"/>
              <a:gd name="connsiteX41" fmla="*/ 882262 w 8114427"/>
              <a:gd name="connsiteY41" fmla="*/ 1952938 h 5376282"/>
              <a:gd name="connsiteX42" fmla="*/ 819649 w 8114427"/>
              <a:gd name="connsiteY42" fmla="*/ 1842296 h 5376282"/>
              <a:gd name="connsiteX43" fmla="*/ 724892 w 8114427"/>
              <a:gd name="connsiteY43" fmla="*/ 1694990 h 5376282"/>
              <a:gd name="connsiteX44" fmla="*/ 582758 w 8114427"/>
              <a:gd name="connsiteY44" fmla="*/ 1570351 h 5376282"/>
              <a:gd name="connsiteX45" fmla="*/ 490044 w 8114427"/>
              <a:gd name="connsiteY45" fmla="*/ 1461969 h 5376282"/>
              <a:gd name="connsiteX46" fmla="*/ 398787 w 8114427"/>
              <a:gd name="connsiteY46" fmla="*/ 1377494 h 5376282"/>
              <a:gd name="connsiteX47" fmla="*/ 373643 w 8114427"/>
              <a:gd name="connsiteY47" fmla="*/ 1258831 h 5376282"/>
              <a:gd name="connsiteX48" fmla="*/ 379402 w 8114427"/>
              <a:gd name="connsiteY48" fmla="*/ 1151904 h 5376282"/>
              <a:gd name="connsiteX49" fmla="*/ 343327 w 8114427"/>
              <a:gd name="connsiteY49" fmla="*/ 1054238 h 5376282"/>
              <a:gd name="connsiteX50" fmla="*/ 302947 w 8114427"/>
              <a:gd name="connsiteY50" fmla="*/ 996082 h 5376282"/>
              <a:gd name="connsiteX51" fmla="*/ 307902 w 8114427"/>
              <a:gd name="connsiteY51" fmla="*/ 860731 h 5376282"/>
              <a:gd name="connsiteX52" fmla="*/ 218162 w 8114427"/>
              <a:gd name="connsiteY52" fmla="*/ 767429 h 5376282"/>
              <a:gd name="connsiteX53" fmla="*/ 238786 w 8114427"/>
              <a:gd name="connsiteY53" fmla="*/ 673694 h 5376282"/>
              <a:gd name="connsiteX54" fmla="*/ 131859 w 8114427"/>
              <a:gd name="connsiteY54" fmla="*/ 414074 h 5376282"/>
              <a:gd name="connsiteX55" fmla="*/ 179454 w 8114427"/>
              <a:gd name="connsiteY55" fmla="*/ 360503 h 5376282"/>
              <a:gd name="connsiteX56" fmla="*/ 91696 w 8114427"/>
              <a:gd name="connsiteY56" fmla="*/ 241499 h 5376282"/>
              <a:gd name="connsiteX57" fmla="*/ 44535 w 8114427"/>
              <a:gd name="connsiteY57" fmla="*/ 106364 h 5376282"/>
              <a:gd name="connsiteX58" fmla="*/ 73903 w 8114427"/>
              <a:gd name="connsiteY58" fmla="*/ 3029 h 5376282"/>
              <a:gd name="connsiteX59" fmla="*/ 914999 w 8114427"/>
              <a:gd name="connsiteY59" fmla="*/ 32694 h 5376282"/>
              <a:gd name="connsiteX60" fmla="*/ 985387 w 8114427"/>
              <a:gd name="connsiteY60" fmla="*/ 86035 h 5376282"/>
              <a:gd name="connsiteX61" fmla="*/ 1040724 w 8114427"/>
              <a:gd name="connsiteY61" fmla="*/ 212028 h 5376282"/>
              <a:gd name="connsiteX62" fmla="*/ 2217091 w 8114427"/>
              <a:gd name="connsiteY62" fmla="*/ 808490 h 5376282"/>
              <a:gd name="connsiteX63" fmla="*/ 2789562 w 8114427"/>
              <a:gd name="connsiteY63" fmla="*/ 907056 h 5376282"/>
              <a:gd name="connsiteX64" fmla="*/ 3280035 w 8114427"/>
              <a:gd name="connsiteY64" fmla="*/ 953195 h 5376282"/>
              <a:gd name="connsiteX65" fmla="*/ 3494599 w 8114427"/>
              <a:gd name="connsiteY65" fmla="*/ 977101 h 5376282"/>
              <a:gd name="connsiteX66" fmla="*/ 3506552 w 8114427"/>
              <a:gd name="connsiteY66" fmla="*/ 977101 h 5376282"/>
              <a:gd name="connsiteX67" fmla="*/ 3518505 w 8114427"/>
              <a:gd name="connsiteY67" fmla="*/ 779877 h 5376282"/>
              <a:gd name="connsiteX68" fmla="*/ 3518505 w 8114427"/>
              <a:gd name="connsiteY68" fmla="*/ 773901 h 5376282"/>
              <a:gd name="connsiteX69" fmla="*/ 3655964 w 8114427"/>
              <a:gd name="connsiteY69" fmla="*/ 773901 h 5376282"/>
              <a:gd name="connsiteX70" fmla="*/ 4205799 w 8114427"/>
              <a:gd name="connsiteY70" fmla="*/ 821713 h 5376282"/>
              <a:gd name="connsiteX71" fmla="*/ 4241658 w 8114427"/>
              <a:gd name="connsiteY71" fmla="*/ 821713 h 5376282"/>
              <a:gd name="connsiteX72" fmla="*/ 4271540 w 8114427"/>
              <a:gd name="connsiteY72" fmla="*/ 851595 h 5376282"/>
              <a:gd name="connsiteX73" fmla="*/ 4295446 w 8114427"/>
              <a:gd name="connsiteY73" fmla="*/ 905383 h 5376282"/>
              <a:gd name="connsiteX74" fmla="*/ 4301423 w 8114427"/>
              <a:gd name="connsiteY74" fmla="*/ 953195 h 5376282"/>
              <a:gd name="connsiteX75" fmla="*/ 4343258 w 8114427"/>
              <a:gd name="connsiteY75" fmla="*/ 1001007 h 5376282"/>
              <a:gd name="connsiteX76" fmla="*/ 4408999 w 8114427"/>
              <a:gd name="connsiteY76" fmla="*/ 1012960 h 5376282"/>
              <a:gd name="connsiteX77" fmla="*/ 4462787 w 8114427"/>
              <a:gd name="connsiteY77" fmla="*/ 1060772 h 5376282"/>
              <a:gd name="connsiteX78" fmla="*/ 4504623 w 8114427"/>
              <a:gd name="connsiteY78" fmla="*/ 1114560 h 5376282"/>
              <a:gd name="connsiteX79" fmla="*/ 4558411 w 8114427"/>
              <a:gd name="connsiteY79" fmla="*/ 1168348 h 5376282"/>
              <a:gd name="connsiteX80" fmla="*/ 4576340 w 8114427"/>
              <a:gd name="connsiteY80" fmla="*/ 1198230 h 5376282"/>
              <a:gd name="connsiteX81" fmla="*/ 4630129 w 8114427"/>
              <a:gd name="connsiteY81" fmla="*/ 1246042 h 5376282"/>
              <a:gd name="connsiteX82" fmla="*/ 4683917 w 8114427"/>
              <a:gd name="connsiteY82" fmla="*/ 1293854 h 5376282"/>
              <a:gd name="connsiteX83" fmla="*/ 4689893 w 8114427"/>
              <a:gd name="connsiteY83" fmla="*/ 1293854 h 5376282"/>
              <a:gd name="connsiteX84" fmla="*/ 4749658 w 8114427"/>
              <a:gd name="connsiteY84" fmla="*/ 1311783 h 5376282"/>
              <a:gd name="connsiteX85" fmla="*/ 4791493 w 8114427"/>
              <a:gd name="connsiteY85" fmla="*/ 1365572 h 5376282"/>
              <a:gd name="connsiteX86" fmla="*/ 4797470 w 8114427"/>
              <a:gd name="connsiteY86" fmla="*/ 1377524 h 5376282"/>
              <a:gd name="connsiteX87" fmla="*/ 4821376 w 8114427"/>
              <a:gd name="connsiteY87" fmla="*/ 1401430 h 5376282"/>
              <a:gd name="connsiteX88" fmla="*/ 4845281 w 8114427"/>
              <a:gd name="connsiteY88" fmla="*/ 1443266 h 5376282"/>
              <a:gd name="connsiteX89" fmla="*/ 4851258 w 8114427"/>
              <a:gd name="connsiteY89" fmla="*/ 1491077 h 5376282"/>
              <a:gd name="connsiteX90" fmla="*/ 4863211 w 8114427"/>
              <a:gd name="connsiteY90" fmla="*/ 1514983 h 5376282"/>
              <a:gd name="connsiteX91" fmla="*/ 4887117 w 8114427"/>
              <a:gd name="connsiteY91" fmla="*/ 1544866 h 5376282"/>
              <a:gd name="connsiteX92" fmla="*/ 4911023 w 8114427"/>
              <a:gd name="connsiteY92" fmla="*/ 1580724 h 5376282"/>
              <a:gd name="connsiteX93" fmla="*/ 4922976 w 8114427"/>
              <a:gd name="connsiteY93" fmla="*/ 1610607 h 5376282"/>
              <a:gd name="connsiteX94" fmla="*/ 4899070 w 8114427"/>
              <a:gd name="connsiteY94" fmla="*/ 1664395 h 5376282"/>
              <a:gd name="connsiteX95" fmla="*/ 4922976 w 8114427"/>
              <a:gd name="connsiteY95" fmla="*/ 1712207 h 5376282"/>
              <a:gd name="connsiteX96" fmla="*/ 4934929 w 8114427"/>
              <a:gd name="connsiteY96" fmla="*/ 1742089 h 5376282"/>
              <a:gd name="connsiteX97" fmla="*/ 4952858 w 8114427"/>
              <a:gd name="connsiteY97" fmla="*/ 1783924 h 5376282"/>
              <a:gd name="connsiteX98" fmla="*/ 4964811 w 8114427"/>
              <a:gd name="connsiteY98" fmla="*/ 1801854 h 5376282"/>
              <a:gd name="connsiteX99" fmla="*/ 4964811 w 8114427"/>
              <a:gd name="connsiteY99" fmla="*/ 1831736 h 5376282"/>
              <a:gd name="connsiteX100" fmla="*/ 5012623 w 8114427"/>
              <a:gd name="connsiteY100" fmla="*/ 1891501 h 5376282"/>
              <a:gd name="connsiteX101" fmla="*/ 5042505 w 8114427"/>
              <a:gd name="connsiteY101" fmla="*/ 1909430 h 5376282"/>
              <a:gd name="connsiteX102" fmla="*/ 5048481 w 8114427"/>
              <a:gd name="connsiteY102" fmla="*/ 1903454 h 5376282"/>
              <a:gd name="connsiteX103" fmla="*/ 5090317 w 8114427"/>
              <a:gd name="connsiteY103" fmla="*/ 1921383 h 5376282"/>
              <a:gd name="connsiteX104" fmla="*/ 5144105 w 8114427"/>
              <a:gd name="connsiteY104" fmla="*/ 1969195 h 5376282"/>
              <a:gd name="connsiteX105" fmla="*/ 5185940 w 8114427"/>
              <a:gd name="connsiteY105" fmla="*/ 2005054 h 5376282"/>
              <a:gd name="connsiteX106" fmla="*/ 5221799 w 8114427"/>
              <a:gd name="connsiteY106" fmla="*/ 2017007 h 5376282"/>
              <a:gd name="connsiteX107" fmla="*/ 5275587 w 8114427"/>
              <a:gd name="connsiteY107" fmla="*/ 2028960 h 5376282"/>
              <a:gd name="connsiteX108" fmla="*/ 5275587 w 8114427"/>
              <a:gd name="connsiteY108" fmla="*/ 2052866 h 5376282"/>
              <a:gd name="connsiteX109" fmla="*/ 5323399 w 8114427"/>
              <a:gd name="connsiteY109" fmla="*/ 2082748 h 5376282"/>
              <a:gd name="connsiteX110" fmla="*/ 5359258 w 8114427"/>
              <a:gd name="connsiteY110" fmla="*/ 2088724 h 5376282"/>
              <a:gd name="connsiteX111" fmla="*/ 5401093 w 8114427"/>
              <a:gd name="connsiteY111" fmla="*/ 2124583 h 5376282"/>
              <a:gd name="connsiteX112" fmla="*/ 5430976 w 8114427"/>
              <a:gd name="connsiteY112" fmla="*/ 2142513 h 5376282"/>
              <a:gd name="connsiteX113" fmla="*/ 5442929 w 8114427"/>
              <a:gd name="connsiteY113" fmla="*/ 2148489 h 5376282"/>
              <a:gd name="connsiteX114" fmla="*/ 5466834 w 8114427"/>
              <a:gd name="connsiteY114" fmla="*/ 2154466 h 5376282"/>
              <a:gd name="connsiteX115" fmla="*/ 5526599 w 8114427"/>
              <a:gd name="connsiteY115" fmla="*/ 2178372 h 5376282"/>
              <a:gd name="connsiteX116" fmla="*/ 5550505 w 8114427"/>
              <a:gd name="connsiteY116" fmla="*/ 2154466 h 5376282"/>
              <a:gd name="connsiteX117" fmla="*/ 5574411 w 8114427"/>
              <a:gd name="connsiteY117" fmla="*/ 2130560 h 5376282"/>
              <a:gd name="connsiteX118" fmla="*/ 5604293 w 8114427"/>
              <a:gd name="connsiteY118" fmla="*/ 2088724 h 5376282"/>
              <a:gd name="connsiteX119" fmla="*/ 5646129 w 8114427"/>
              <a:gd name="connsiteY119" fmla="*/ 2064819 h 5376282"/>
              <a:gd name="connsiteX120" fmla="*/ 5634176 w 8114427"/>
              <a:gd name="connsiteY120" fmla="*/ 2046889 h 5376282"/>
              <a:gd name="connsiteX121" fmla="*/ 5634176 w 8114427"/>
              <a:gd name="connsiteY121" fmla="*/ 2011030 h 5376282"/>
              <a:gd name="connsiteX122" fmla="*/ 5670034 w 8114427"/>
              <a:gd name="connsiteY122" fmla="*/ 1975172 h 5376282"/>
              <a:gd name="connsiteX123" fmla="*/ 5670034 w 8114427"/>
              <a:gd name="connsiteY123" fmla="*/ 1957242 h 5376282"/>
              <a:gd name="connsiteX124" fmla="*/ 5735776 w 8114427"/>
              <a:gd name="connsiteY124" fmla="*/ 1819783 h 5376282"/>
              <a:gd name="connsiteX125" fmla="*/ 5753705 w 8114427"/>
              <a:gd name="connsiteY125" fmla="*/ 1813807 h 5376282"/>
              <a:gd name="connsiteX126" fmla="*/ 5843352 w 8114427"/>
              <a:gd name="connsiteY126" fmla="*/ 1795877 h 5376282"/>
              <a:gd name="connsiteX127" fmla="*/ 5855305 w 8114427"/>
              <a:gd name="connsiteY127" fmla="*/ 1795877 h 5376282"/>
              <a:gd name="connsiteX128" fmla="*/ 5879210 w 8114427"/>
              <a:gd name="connsiteY128" fmla="*/ 1765996 h 5376282"/>
              <a:gd name="connsiteX129" fmla="*/ 6070456 w 8114427"/>
              <a:gd name="connsiteY129" fmla="*/ 1789901 h 5376282"/>
              <a:gd name="connsiteX130" fmla="*/ 6219869 w 8114427"/>
              <a:gd name="connsiteY130" fmla="*/ 1807830 h 5376282"/>
              <a:gd name="connsiteX131" fmla="*/ 6291586 w 8114427"/>
              <a:gd name="connsiteY131" fmla="*/ 1849666 h 5376282"/>
              <a:gd name="connsiteX132" fmla="*/ 6327444 w 8114427"/>
              <a:gd name="connsiteY132" fmla="*/ 1897477 h 5376282"/>
              <a:gd name="connsiteX133" fmla="*/ 6333421 w 8114427"/>
              <a:gd name="connsiteY133" fmla="*/ 1939313 h 5376282"/>
              <a:gd name="connsiteX134" fmla="*/ 6423067 w 8114427"/>
              <a:gd name="connsiteY134" fmla="*/ 1951266 h 5376282"/>
              <a:gd name="connsiteX135" fmla="*/ 6452950 w 8114427"/>
              <a:gd name="connsiteY135" fmla="*/ 2017007 h 5376282"/>
              <a:gd name="connsiteX136" fmla="*/ 6512713 w 8114427"/>
              <a:gd name="connsiteY136" fmla="*/ 2046889 h 5376282"/>
              <a:gd name="connsiteX137" fmla="*/ 6584431 w 8114427"/>
              <a:gd name="connsiteY137" fmla="*/ 2118606 h 5376282"/>
              <a:gd name="connsiteX138" fmla="*/ 6620289 w 8114427"/>
              <a:gd name="connsiteY138" fmla="*/ 2256065 h 5376282"/>
              <a:gd name="connsiteX139" fmla="*/ 6703960 w 8114427"/>
              <a:gd name="connsiteY139" fmla="*/ 2381572 h 5376282"/>
              <a:gd name="connsiteX140" fmla="*/ 6745795 w 8114427"/>
              <a:gd name="connsiteY140" fmla="*/ 2501101 h 5376282"/>
              <a:gd name="connsiteX141" fmla="*/ 6829465 w 8114427"/>
              <a:gd name="connsiteY141" fmla="*/ 2560866 h 5376282"/>
              <a:gd name="connsiteX142" fmla="*/ 6889229 w 8114427"/>
              <a:gd name="connsiteY142" fmla="*/ 2650512 h 5376282"/>
              <a:gd name="connsiteX143" fmla="*/ 6948993 w 8114427"/>
              <a:gd name="connsiteY143" fmla="*/ 2758089 h 5376282"/>
              <a:gd name="connsiteX144" fmla="*/ 6996805 w 8114427"/>
              <a:gd name="connsiteY144" fmla="*/ 2805900 h 5376282"/>
              <a:gd name="connsiteX145" fmla="*/ 7068521 w 8114427"/>
              <a:gd name="connsiteY145" fmla="*/ 2829806 h 5376282"/>
              <a:gd name="connsiteX146" fmla="*/ 7080473 w 8114427"/>
              <a:gd name="connsiteY146" fmla="*/ 2907501 h 5376282"/>
              <a:gd name="connsiteX147" fmla="*/ 7086450 w 8114427"/>
              <a:gd name="connsiteY147" fmla="*/ 2979218 h 5376282"/>
              <a:gd name="connsiteX148" fmla="*/ 7104378 w 8114427"/>
              <a:gd name="connsiteY148" fmla="*/ 3080819 h 5376282"/>
              <a:gd name="connsiteX149" fmla="*/ 7146214 w 8114427"/>
              <a:gd name="connsiteY149" fmla="*/ 3182419 h 5376282"/>
              <a:gd name="connsiteX150" fmla="*/ 7176095 w 8114427"/>
              <a:gd name="connsiteY150" fmla="*/ 3194372 h 5376282"/>
              <a:gd name="connsiteX151" fmla="*/ 7200002 w 8114427"/>
              <a:gd name="connsiteY151" fmla="*/ 3260112 h 5376282"/>
              <a:gd name="connsiteX152" fmla="*/ 7277694 w 8114427"/>
              <a:gd name="connsiteY152" fmla="*/ 3361711 h 5376282"/>
              <a:gd name="connsiteX153" fmla="*/ 7385271 w 8114427"/>
              <a:gd name="connsiteY153" fmla="*/ 3391593 h 5376282"/>
              <a:gd name="connsiteX154" fmla="*/ 7451012 w 8114427"/>
              <a:gd name="connsiteY154" fmla="*/ 3445381 h 5376282"/>
              <a:gd name="connsiteX155" fmla="*/ 7558588 w 8114427"/>
              <a:gd name="connsiteY155" fmla="*/ 3451357 h 5376282"/>
              <a:gd name="connsiteX156" fmla="*/ 7630305 w 8114427"/>
              <a:gd name="connsiteY156" fmla="*/ 3517097 h 5376282"/>
              <a:gd name="connsiteX157" fmla="*/ 7702023 w 8114427"/>
              <a:gd name="connsiteY157" fmla="*/ 3546980 h 5376282"/>
              <a:gd name="connsiteX158" fmla="*/ 7857410 w 8114427"/>
              <a:gd name="connsiteY158" fmla="*/ 3535026 h 5376282"/>
              <a:gd name="connsiteX159" fmla="*/ 7970962 w 8114427"/>
              <a:gd name="connsiteY159" fmla="*/ 3588814 h 5376282"/>
              <a:gd name="connsiteX160" fmla="*/ 8012796 w 8114427"/>
              <a:gd name="connsiteY160" fmla="*/ 3612720 h 5376282"/>
              <a:gd name="connsiteX161" fmla="*/ 8090490 w 8114427"/>
              <a:gd name="connsiteY161" fmla="*/ 3564909 h 5376282"/>
              <a:gd name="connsiteX162" fmla="*/ 8108418 w 8114427"/>
              <a:gd name="connsiteY162" fmla="*/ 3558932 h 5376282"/>
              <a:gd name="connsiteX163" fmla="*/ 8114394 w 8114427"/>
              <a:gd name="connsiteY163" fmla="*/ 3720296 h 5376282"/>
              <a:gd name="connsiteX164" fmla="*/ 8030724 w 8114427"/>
              <a:gd name="connsiteY164" fmla="*/ 3893614 h 5376282"/>
              <a:gd name="connsiteX165" fmla="*/ 7970960 w 8114427"/>
              <a:gd name="connsiteY165" fmla="*/ 4054978 h 5376282"/>
              <a:gd name="connsiteX166" fmla="*/ 7929124 w 8114427"/>
              <a:gd name="connsiteY166" fmla="*/ 4365754 h 5376282"/>
              <a:gd name="connsiteX167" fmla="*/ 7911195 w 8114427"/>
              <a:gd name="connsiteY167" fmla="*/ 4568954 h 5376282"/>
              <a:gd name="connsiteX168" fmla="*/ 7917171 w 8114427"/>
              <a:gd name="connsiteY168" fmla="*/ 4736295 h 5376282"/>
              <a:gd name="connsiteX169" fmla="*/ 7917171 w 8114427"/>
              <a:gd name="connsiteY169" fmla="*/ 4867777 h 5376282"/>
              <a:gd name="connsiteX170" fmla="*/ 7929124 w 8114427"/>
              <a:gd name="connsiteY170" fmla="*/ 5029141 h 5376282"/>
              <a:gd name="connsiteX171" fmla="*/ 7893266 w 8114427"/>
              <a:gd name="connsiteY171" fmla="*/ 5166599 h 5376282"/>
              <a:gd name="connsiteX172" fmla="*/ 7905219 w 8114427"/>
              <a:gd name="connsiteY172" fmla="*/ 5280152 h 5376282"/>
              <a:gd name="connsiteX173" fmla="*/ 7935101 w 8114427"/>
              <a:gd name="connsiteY173" fmla="*/ 5369799 h 5376282"/>
              <a:gd name="connsiteX174" fmla="*/ 7911195 w 8114427"/>
              <a:gd name="connsiteY174" fmla="*/ 5369798 h 5376282"/>
              <a:gd name="connsiteX175" fmla="*/ 7815571 w 8114427"/>
              <a:gd name="connsiteY175" fmla="*/ 5327962 h 5376282"/>
              <a:gd name="connsiteX176" fmla="*/ 7725924 w 8114427"/>
              <a:gd name="connsiteY176" fmla="*/ 5286127 h 5376282"/>
              <a:gd name="connsiteX177" fmla="*/ 7678113 w 8114427"/>
              <a:gd name="connsiteY177" fmla="*/ 5292104 h 5376282"/>
              <a:gd name="connsiteX178" fmla="*/ 7546631 w 8114427"/>
              <a:gd name="connsiteY178" fmla="*/ 5298081 h 5376282"/>
              <a:gd name="connsiteX179" fmla="*/ 7474913 w 8114427"/>
              <a:gd name="connsiteY179" fmla="*/ 5310034 h 5376282"/>
              <a:gd name="connsiteX180" fmla="*/ 7445031 w 8114427"/>
              <a:gd name="connsiteY180" fmla="*/ 5339916 h 5376282"/>
              <a:gd name="connsiteX181" fmla="*/ 7259760 w 8114427"/>
              <a:gd name="connsiteY181" fmla="*/ 5298080 h 5376282"/>
              <a:gd name="connsiteX182" fmla="*/ 7214129 w 8114427"/>
              <a:gd name="connsiteY182" fmla="*/ 5192855 h 5376282"/>
              <a:gd name="connsiteX183" fmla="*/ 7179460 w 8114427"/>
              <a:gd name="connsiteY183" fmla="*/ 5214524 h 5376282"/>
              <a:gd name="connsiteX184" fmla="*/ 7144791 w 8114427"/>
              <a:gd name="connsiteY184" fmla="*/ 5179854 h 5376282"/>
              <a:gd name="connsiteX185" fmla="*/ 7127456 w 8114427"/>
              <a:gd name="connsiteY185" fmla="*/ 5218856 h 5376282"/>
              <a:gd name="connsiteX186" fmla="*/ 6915107 w 8114427"/>
              <a:gd name="connsiteY186" fmla="*/ 5145184 h 5376282"/>
              <a:gd name="connsiteX187" fmla="*/ 6893439 w 8114427"/>
              <a:gd name="connsiteY187" fmla="*/ 5097514 h 5376282"/>
              <a:gd name="connsiteX188" fmla="*/ 6941109 w 8114427"/>
              <a:gd name="connsiteY188" fmla="*/ 5054178 h 5376282"/>
              <a:gd name="connsiteX189" fmla="*/ 6906440 w 8114427"/>
              <a:gd name="connsiteY189" fmla="*/ 4976172 h 5376282"/>
              <a:gd name="connsiteX190" fmla="*/ 6863104 w 8114427"/>
              <a:gd name="connsiteY190" fmla="*/ 4980506 h 5376282"/>
              <a:gd name="connsiteX191" fmla="*/ 6880438 w 8114427"/>
              <a:gd name="connsiteY191" fmla="*/ 4928502 h 5376282"/>
              <a:gd name="connsiteX192" fmla="*/ 6780764 w 8114427"/>
              <a:gd name="connsiteY192" fmla="*/ 4928502 h 5376282"/>
              <a:gd name="connsiteX193" fmla="*/ 6750429 w 8114427"/>
              <a:gd name="connsiteY193" fmla="*/ 4958837 h 5376282"/>
              <a:gd name="connsiteX194" fmla="*/ 6715759 w 8114427"/>
              <a:gd name="connsiteY194" fmla="*/ 4950170 h 5376282"/>
              <a:gd name="connsiteX195" fmla="*/ 6702758 w 8114427"/>
              <a:gd name="connsiteY195" fmla="*/ 4915501 h 5376282"/>
              <a:gd name="connsiteX196" fmla="*/ 6698424 w 8114427"/>
              <a:gd name="connsiteY196" fmla="*/ 4824495 h 5376282"/>
              <a:gd name="connsiteX197" fmla="*/ 6681090 w 8114427"/>
              <a:gd name="connsiteY197" fmla="*/ 4729155 h 5376282"/>
              <a:gd name="connsiteX198" fmla="*/ 6685423 w 8114427"/>
              <a:gd name="connsiteY198" fmla="*/ 4659816 h 5376282"/>
              <a:gd name="connsiteX199" fmla="*/ 6620418 w 8114427"/>
              <a:gd name="connsiteY199" fmla="*/ 4573142 h 5376282"/>
              <a:gd name="connsiteX200" fmla="*/ 6624753 w 8114427"/>
              <a:gd name="connsiteY200" fmla="*/ 4425798 h 5376282"/>
              <a:gd name="connsiteX201" fmla="*/ 6529412 w 8114427"/>
              <a:gd name="connsiteY201" fmla="*/ 4304457 h 5376282"/>
              <a:gd name="connsiteX202" fmla="*/ 6494743 w 8114427"/>
              <a:gd name="connsiteY202" fmla="*/ 4261120 h 5376282"/>
              <a:gd name="connsiteX203" fmla="*/ 6438406 w 8114427"/>
              <a:gd name="connsiteY203" fmla="*/ 4274121 h 5376282"/>
              <a:gd name="connsiteX204" fmla="*/ 6395069 w 8114427"/>
              <a:gd name="connsiteY204" fmla="*/ 4252453 h 5376282"/>
              <a:gd name="connsiteX205" fmla="*/ 6356067 w 8114427"/>
              <a:gd name="connsiteY205" fmla="*/ 4174447 h 5376282"/>
              <a:gd name="connsiteX206" fmla="*/ 6299729 w 8114427"/>
              <a:gd name="connsiteY206" fmla="*/ 4183114 h 5376282"/>
              <a:gd name="connsiteX207" fmla="*/ 6243391 w 8114427"/>
              <a:gd name="connsiteY207" fmla="*/ 4204783 h 5376282"/>
              <a:gd name="connsiteX208" fmla="*/ 6165385 w 8114427"/>
              <a:gd name="connsiteY208" fmla="*/ 4209116 h 5376282"/>
              <a:gd name="connsiteX209" fmla="*/ 6161052 w 8114427"/>
              <a:gd name="connsiteY209" fmla="*/ 4174447 h 5376282"/>
              <a:gd name="connsiteX210" fmla="*/ 6182721 w 8114427"/>
              <a:gd name="connsiteY210" fmla="*/ 4165779 h 5376282"/>
              <a:gd name="connsiteX211" fmla="*/ 6139384 w 8114427"/>
              <a:gd name="connsiteY211" fmla="*/ 4126776 h 5376282"/>
              <a:gd name="connsiteX212" fmla="*/ 6100381 w 8114427"/>
              <a:gd name="connsiteY212" fmla="*/ 4113776 h 5376282"/>
              <a:gd name="connsiteX213" fmla="*/ 6018041 w 8114427"/>
              <a:gd name="connsiteY213" fmla="*/ 4035770 h 5376282"/>
              <a:gd name="connsiteX214" fmla="*/ 5840362 w 8114427"/>
              <a:gd name="connsiteY214" fmla="*/ 4014102 h 5376282"/>
              <a:gd name="connsiteX215" fmla="*/ 5788357 w 8114427"/>
              <a:gd name="connsiteY215" fmla="*/ 4027103 h 5376282"/>
              <a:gd name="connsiteX216" fmla="*/ 5736354 w 8114427"/>
              <a:gd name="connsiteY216" fmla="*/ 4035771 h 5376282"/>
              <a:gd name="connsiteX217" fmla="*/ 5745022 w 8114427"/>
              <a:gd name="connsiteY217" fmla="*/ 4079107 h 5376282"/>
              <a:gd name="connsiteX218" fmla="*/ 5801360 w 8114427"/>
              <a:gd name="connsiteY218" fmla="*/ 4157112 h 5376282"/>
              <a:gd name="connsiteX219" fmla="*/ 5801359 w 8114427"/>
              <a:gd name="connsiteY219" fmla="*/ 4339126 h 5376282"/>
              <a:gd name="connsiteX220" fmla="*/ 5675683 w 8114427"/>
              <a:gd name="connsiteY220" fmla="*/ 4365128 h 5376282"/>
              <a:gd name="connsiteX221" fmla="*/ 5558675 w 8114427"/>
              <a:gd name="connsiteY221" fmla="*/ 4352126 h 5376282"/>
              <a:gd name="connsiteX222" fmla="*/ 5467668 w 8114427"/>
              <a:gd name="connsiteY222" fmla="*/ 4330458 h 5376282"/>
              <a:gd name="connsiteX223" fmla="*/ 5406997 w 8114427"/>
              <a:gd name="connsiteY223" fmla="*/ 4352127 h 5376282"/>
              <a:gd name="connsiteX224" fmla="*/ 5359327 w 8114427"/>
              <a:gd name="connsiteY224" fmla="*/ 4399797 h 5376282"/>
              <a:gd name="connsiteX225" fmla="*/ 5298656 w 8114427"/>
              <a:gd name="connsiteY225" fmla="*/ 4443134 h 5376282"/>
              <a:gd name="connsiteX226" fmla="*/ 5272654 w 8114427"/>
              <a:gd name="connsiteY226" fmla="*/ 4486469 h 5376282"/>
              <a:gd name="connsiteX227" fmla="*/ 5198982 w 8114427"/>
              <a:gd name="connsiteY227" fmla="*/ 4521139 h 5376282"/>
              <a:gd name="connsiteX228" fmla="*/ 5203315 w 8114427"/>
              <a:gd name="connsiteY228" fmla="*/ 4577477 h 5376282"/>
              <a:gd name="connsiteX229" fmla="*/ 5185981 w 8114427"/>
              <a:gd name="connsiteY229" fmla="*/ 4616479 h 5376282"/>
              <a:gd name="connsiteX230" fmla="*/ 5190315 w 8114427"/>
              <a:gd name="connsiteY230" fmla="*/ 4677150 h 5376282"/>
              <a:gd name="connsiteX231" fmla="*/ 5216316 w 8114427"/>
              <a:gd name="connsiteY231" fmla="*/ 4737821 h 5376282"/>
              <a:gd name="connsiteX232" fmla="*/ 5164312 w 8114427"/>
              <a:gd name="connsiteY232" fmla="*/ 4733488 h 5376282"/>
              <a:gd name="connsiteX233" fmla="*/ 5138311 w 8114427"/>
              <a:gd name="connsiteY233" fmla="*/ 4776824 h 5376282"/>
              <a:gd name="connsiteX234" fmla="*/ 5073306 w 8114427"/>
              <a:gd name="connsiteY234" fmla="*/ 4824494 h 5376282"/>
              <a:gd name="connsiteX235" fmla="*/ 5073306 w 8114427"/>
              <a:gd name="connsiteY235" fmla="*/ 4941503 h 5376282"/>
              <a:gd name="connsiteX236" fmla="*/ 5042970 w 8114427"/>
              <a:gd name="connsiteY236" fmla="*/ 4971838 h 5376282"/>
              <a:gd name="connsiteX237" fmla="*/ 5016969 w 8114427"/>
              <a:gd name="connsiteY237" fmla="*/ 5231857 h 5376282"/>
              <a:gd name="connsiteX238" fmla="*/ 4973633 w 8114427"/>
              <a:gd name="connsiteY238" fmla="*/ 5366201 h 5376282"/>
              <a:gd name="connsiteX239" fmla="*/ 4947631 w 8114427"/>
              <a:gd name="connsiteY239" fmla="*/ 5309863 h 5376282"/>
              <a:gd name="connsiteX240" fmla="*/ 4886959 w 8114427"/>
              <a:gd name="connsiteY240" fmla="*/ 5318530 h 5376282"/>
              <a:gd name="connsiteX241" fmla="*/ 4808953 w 8114427"/>
              <a:gd name="connsiteY241" fmla="*/ 5288195 h 5376282"/>
              <a:gd name="connsiteX242" fmla="*/ 4813287 w 8114427"/>
              <a:gd name="connsiteY242" fmla="*/ 5223190 h 5376282"/>
              <a:gd name="connsiteX243" fmla="*/ 4765617 w 8114427"/>
              <a:gd name="connsiteY243" fmla="*/ 5205855 h 5376282"/>
              <a:gd name="connsiteX244" fmla="*/ 4665944 w 8114427"/>
              <a:gd name="connsiteY244" fmla="*/ 5249192 h 5376282"/>
              <a:gd name="connsiteX245" fmla="*/ 4657276 w 8114427"/>
              <a:gd name="connsiteY245" fmla="*/ 5197189 h 5376282"/>
              <a:gd name="connsiteX246" fmla="*/ 4700612 w 8114427"/>
              <a:gd name="connsiteY246" fmla="*/ 5136518 h 5376282"/>
              <a:gd name="connsiteX247" fmla="*/ 4665943 w 8114427"/>
              <a:gd name="connsiteY247" fmla="*/ 5062846 h 5376282"/>
              <a:gd name="connsiteX248" fmla="*/ 4587937 w 8114427"/>
              <a:gd name="connsiteY248" fmla="*/ 5015175 h 5376282"/>
              <a:gd name="connsiteX249" fmla="*/ 4488263 w 8114427"/>
              <a:gd name="connsiteY249" fmla="*/ 5006508 h 5376282"/>
              <a:gd name="connsiteX250" fmla="*/ 4457927 w 8114427"/>
              <a:gd name="connsiteY250" fmla="*/ 5015175 h 5376282"/>
              <a:gd name="connsiteX251" fmla="*/ 4462261 w 8114427"/>
              <a:gd name="connsiteY251" fmla="*/ 5067178 h 5376282"/>
              <a:gd name="connsiteX252" fmla="*/ 4388589 w 8114427"/>
              <a:gd name="connsiteY252" fmla="*/ 5114849 h 5376282"/>
              <a:gd name="connsiteX253" fmla="*/ 4462261 w 8114427"/>
              <a:gd name="connsiteY253" fmla="*/ 5266528 h 5376282"/>
              <a:gd name="connsiteX254" fmla="*/ 4405924 w 8114427"/>
              <a:gd name="connsiteY254" fmla="*/ 5266528 h 5376282"/>
              <a:gd name="connsiteX255" fmla="*/ 4384256 w 8114427"/>
              <a:gd name="connsiteY255" fmla="*/ 5262193 h 5376282"/>
              <a:gd name="connsiteX256" fmla="*/ 4349588 w 8114427"/>
              <a:gd name="connsiteY256" fmla="*/ 5262193 h 5376282"/>
              <a:gd name="connsiteX257" fmla="*/ 4340919 w 8114427"/>
              <a:gd name="connsiteY257" fmla="*/ 5270860 h 5376282"/>
              <a:gd name="connsiteX258" fmla="*/ 4210910 w 8114427"/>
              <a:gd name="connsiteY258" fmla="*/ 5097514 h 5376282"/>
              <a:gd name="connsiteX259" fmla="*/ 4059232 w 8114427"/>
              <a:gd name="connsiteY259" fmla="*/ 4915502 h 5376282"/>
              <a:gd name="connsiteX260" fmla="*/ 4033230 w 8114427"/>
              <a:gd name="connsiteY260" fmla="*/ 4919835 h 5376282"/>
              <a:gd name="connsiteX261" fmla="*/ 3985560 w 8114427"/>
              <a:gd name="connsiteY261" fmla="*/ 4798492 h 5376282"/>
              <a:gd name="connsiteX262" fmla="*/ 3881553 w 8114427"/>
              <a:gd name="connsiteY262" fmla="*/ 4690151 h 5376282"/>
              <a:gd name="connsiteX263" fmla="*/ 3838216 w 8114427"/>
              <a:gd name="connsiteY263" fmla="*/ 4586143 h 5376282"/>
              <a:gd name="connsiteX264" fmla="*/ 3755877 w 8114427"/>
              <a:gd name="connsiteY264" fmla="*/ 4490803 h 5376282"/>
              <a:gd name="connsiteX265" fmla="*/ 3569530 w 8114427"/>
              <a:gd name="connsiteY265" fmla="*/ 4334792 h 5376282"/>
              <a:gd name="connsiteX266" fmla="*/ 3465522 w 8114427"/>
              <a:gd name="connsiteY266" fmla="*/ 4243785 h 5376282"/>
              <a:gd name="connsiteX267" fmla="*/ 3391850 w 8114427"/>
              <a:gd name="connsiteY267" fmla="*/ 4161446 h 5376282"/>
              <a:gd name="connsiteX268" fmla="*/ 3365848 w 8114427"/>
              <a:gd name="connsiteY268" fmla="*/ 4096441 h 5376282"/>
              <a:gd name="connsiteX269" fmla="*/ 3296510 w 8114427"/>
              <a:gd name="connsiteY269" fmla="*/ 4035770 h 5376282"/>
              <a:gd name="connsiteX270" fmla="*/ 3279175 w 8114427"/>
              <a:gd name="connsiteY270" fmla="*/ 3966432 h 5376282"/>
              <a:gd name="connsiteX271" fmla="*/ 3248839 w 8114427"/>
              <a:gd name="connsiteY271" fmla="*/ 3936096 h 5376282"/>
              <a:gd name="connsiteX272" fmla="*/ 3240172 w 8114427"/>
              <a:gd name="connsiteY272" fmla="*/ 3905760 h 5376282"/>
              <a:gd name="connsiteX273" fmla="*/ 3114497 w 8114427"/>
              <a:gd name="connsiteY273" fmla="*/ 3797419 h 5376282"/>
              <a:gd name="connsiteX274" fmla="*/ 2980153 w 8114427"/>
              <a:gd name="connsiteY274" fmla="*/ 3758416 h 5376282"/>
              <a:gd name="connsiteX275" fmla="*/ 2923815 w 8114427"/>
              <a:gd name="connsiteY275" fmla="*/ 3697746 h 5376282"/>
              <a:gd name="connsiteX276" fmla="*/ 2867480 w 8114427"/>
              <a:gd name="connsiteY276" fmla="*/ 3650075 h 5376282"/>
              <a:gd name="connsiteX277" fmla="*/ 2806810 w 8114427"/>
              <a:gd name="connsiteY277" fmla="*/ 3637074 h 5376282"/>
              <a:gd name="connsiteX278" fmla="*/ 2798142 w 8114427"/>
              <a:gd name="connsiteY278" fmla="*/ 3524399 h 5376282"/>
              <a:gd name="connsiteX279" fmla="*/ 2798143 w 8114427"/>
              <a:gd name="connsiteY279" fmla="*/ 3463728 h 5376282"/>
              <a:gd name="connsiteX280" fmla="*/ 2884816 w 8114427"/>
              <a:gd name="connsiteY280" fmla="*/ 3351053 h 5376282"/>
              <a:gd name="connsiteX281" fmla="*/ 2880504 w 8114427"/>
              <a:gd name="connsiteY281" fmla="*/ 3250100 h 5376282"/>
              <a:gd name="connsiteX282" fmla="*/ 2810649 w 8114427"/>
              <a:gd name="connsiteY282" fmla="*/ 3120674 h 5376282"/>
              <a:gd name="connsiteX283" fmla="*/ 2719113 w 8114427"/>
              <a:gd name="connsiteY283" fmla="*/ 3110284 h 5376282"/>
              <a:gd name="connsiteX284" fmla="*/ 2659973 w 8114427"/>
              <a:gd name="connsiteY284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40026 w 8114427"/>
              <a:gd name="connsiteY8" fmla="*/ 3945405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371260 w 8114427"/>
              <a:gd name="connsiteY11" fmla="*/ 4224805 h 5376282"/>
              <a:gd name="connsiteX12" fmla="*/ 2375493 w 8114427"/>
              <a:gd name="connsiteY12" fmla="*/ 4233271 h 5376282"/>
              <a:gd name="connsiteX13" fmla="*/ 2674737 w 8114427"/>
              <a:gd name="connsiteY13" fmla="*/ 4783075 h 5376282"/>
              <a:gd name="connsiteX14" fmla="*/ 2419943 w 8114427"/>
              <a:gd name="connsiteY14" fmla="*/ 4933094 h 5376282"/>
              <a:gd name="connsiteX15" fmla="*/ 2329455 w 8114427"/>
              <a:gd name="connsiteY15" fmla="*/ 4642582 h 5376282"/>
              <a:gd name="connsiteX16" fmla="*/ 2053231 w 8114427"/>
              <a:gd name="connsiteY16" fmla="*/ 4342544 h 5376282"/>
              <a:gd name="connsiteX17" fmla="*/ 1888925 w 8114427"/>
              <a:gd name="connsiteY17" fmla="*/ 4209194 h 5376282"/>
              <a:gd name="connsiteX18" fmla="*/ 1779387 w 8114427"/>
              <a:gd name="connsiteY18" fmla="*/ 4059175 h 5376282"/>
              <a:gd name="connsiteX19" fmla="*/ 1703188 w 8114427"/>
              <a:gd name="connsiteY19" fmla="*/ 4056794 h 5376282"/>
              <a:gd name="connsiteX20" fmla="*/ 1646037 w 8114427"/>
              <a:gd name="connsiteY20" fmla="*/ 3937731 h 5376282"/>
              <a:gd name="connsiteX21" fmla="*/ 1524594 w 8114427"/>
              <a:gd name="connsiteY21" fmla="*/ 3906776 h 5376282"/>
              <a:gd name="connsiteX22" fmla="*/ 1450773 w 8114427"/>
              <a:gd name="connsiteY22" fmla="*/ 3161445 h 5376282"/>
              <a:gd name="connsiteX23" fmla="*/ 1300755 w 8114427"/>
              <a:gd name="connsiteY23" fmla="*/ 3020950 h 5376282"/>
              <a:gd name="connsiteX24" fmla="*/ 1222175 w 8114427"/>
              <a:gd name="connsiteY24" fmla="*/ 2947132 h 5376282"/>
              <a:gd name="connsiteX25" fmla="*/ 1286468 w 8114427"/>
              <a:gd name="connsiteY25" fmla="*/ 2849501 h 5376282"/>
              <a:gd name="connsiteX26" fmla="*/ 1117399 w 8114427"/>
              <a:gd name="connsiteY26" fmla="*/ 2882837 h 5376282"/>
              <a:gd name="connsiteX27" fmla="*/ 1048343 w 8114427"/>
              <a:gd name="connsiteY27" fmla="*/ 2916176 h 5376282"/>
              <a:gd name="connsiteX28" fmla="*/ 903086 w 8114427"/>
              <a:gd name="connsiteY28" fmla="*/ 2778063 h 5376282"/>
              <a:gd name="connsiteX29" fmla="*/ 845937 w 8114427"/>
              <a:gd name="connsiteY29" fmla="*/ 2687575 h 5376282"/>
              <a:gd name="connsiteX30" fmla="*/ 714968 w 8114427"/>
              <a:gd name="connsiteY30" fmla="*/ 2630426 h 5376282"/>
              <a:gd name="connsiteX31" fmla="*/ 703062 w 8114427"/>
              <a:gd name="connsiteY31" fmla="*/ 2544701 h 5376282"/>
              <a:gd name="connsiteX32" fmla="*/ 598286 w 8114427"/>
              <a:gd name="connsiteY32" fmla="*/ 2423257 h 5376282"/>
              <a:gd name="connsiteX33" fmla="*/ 476843 w 8114427"/>
              <a:gd name="connsiteY33" fmla="*/ 2287526 h 5376282"/>
              <a:gd name="connsiteX34" fmla="*/ 622100 w 8114427"/>
              <a:gd name="connsiteY34" fmla="*/ 2330388 h 5376282"/>
              <a:gd name="connsiteX35" fmla="*/ 719731 w 8114427"/>
              <a:gd name="connsiteY35" fmla="*/ 2366107 h 5376282"/>
              <a:gd name="connsiteX36" fmla="*/ 829268 w 8114427"/>
              <a:gd name="connsiteY36" fmla="*/ 2330388 h 5376282"/>
              <a:gd name="connsiteX37" fmla="*/ 933092 w 8114427"/>
              <a:gd name="connsiteY37" fmla="*/ 2462308 h 5376282"/>
              <a:gd name="connsiteX38" fmla="*/ 979286 w 8114427"/>
              <a:gd name="connsiteY38" fmla="*/ 2406588 h 5376282"/>
              <a:gd name="connsiteX39" fmla="*/ 895943 w 8114427"/>
              <a:gd name="connsiteY39" fmla="*/ 2383251 h 5376282"/>
              <a:gd name="connsiteX40" fmla="*/ 897848 w 8114427"/>
              <a:gd name="connsiteY40" fmla="*/ 2294669 h 5376282"/>
              <a:gd name="connsiteX41" fmla="*/ 953093 w 8114427"/>
              <a:gd name="connsiteY41" fmla="*/ 2040828 h 5376282"/>
              <a:gd name="connsiteX42" fmla="*/ 882262 w 8114427"/>
              <a:gd name="connsiteY42" fmla="*/ 1952938 h 5376282"/>
              <a:gd name="connsiteX43" fmla="*/ 819649 w 8114427"/>
              <a:gd name="connsiteY43" fmla="*/ 1842296 h 5376282"/>
              <a:gd name="connsiteX44" fmla="*/ 724892 w 8114427"/>
              <a:gd name="connsiteY44" fmla="*/ 1694990 h 5376282"/>
              <a:gd name="connsiteX45" fmla="*/ 582758 w 8114427"/>
              <a:gd name="connsiteY45" fmla="*/ 1570351 h 5376282"/>
              <a:gd name="connsiteX46" fmla="*/ 490044 w 8114427"/>
              <a:gd name="connsiteY46" fmla="*/ 1461969 h 5376282"/>
              <a:gd name="connsiteX47" fmla="*/ 398787 w 8114427"/>
              <a:gd name="connsiteY47" fmla="*/ 1377494 h 5376282"/>
              <a:gd name="connsiteX48" fmla="*/ 373643 w 8114427"/>
              <a:gd name="connsiteY48" fmla="*/ 1258831 h 5376282"/>
              <a:gd name="connsiteX49" fmla="*/ 379402 w 8114427"/>
              <a:gd name="connsiteY49" fmla="*/ 1151904 h 5376282"/>
              <a:gd name="connsiteX50" fmla="*/ 343327 w 8114427"/>
              <a:gd name="connsiteY50" fmla="*/ 1054238 h 5376282"/>
              <a:gd name="connsiteX51" fmla="*/ 302947 w 8114427"/>
              <a:gd name="connsiteY51" fmla="*/ 996082 h 5376282"/>
              <a:gd name="connsiteX52" fmla="*/ 307902 w 8114427"/>
              <a:gd name="connsiteY52" fmla="*/ 860731 h 5376282"/>
              <a:gd name="connsiteX53" fmla="*/ 218162 w 8114427"/>
              <a:gd name="connsiteY53" fmla="*/ 767429 h 5376282"/>
              <a:gd name="connsiteX54" fmla="*/ 238786 w 8114427"/>
              <a:gd name="connsiteY54" fmla="*/ 673694 h 5376282"/>
              <a:gd name="connsiteX55" fmla="*/ 131859 w 8114427"/>
              <a:gd name="connsiteY55" fmla="*/ 414074 h 5376282"/>
              <a:gd name="connsiteX56" fmla="*/ 179454 w 8114427"/>
              <a:gd name="connsiteY56" fmla="*/ 360503 h 5376282"/>
              <a:gd name="connsiteX57" fmla="*/ 91696 w 8114427"/>
              <a:gd name="connsiteY57" fmla="*/ 241499 h 5376282"/>
              <a:gd name="connsiteX58" fmla="*/ 44535 w 8114427"/>
              <a:gd name="connsiteY58" fmla="*/ 106364 h 5376282"/>
              <a:gd name="connsiteX59" fmla="*/ 73903 w 8114427"/>
              <a:gd name="connsiteY59" fmla="*/ 3029 h 5376282"/>
              <a:gd name="connsiteX60" fmla="*/ 914999 w 8114427"/>
              <a:gd name="connsiteY60" fmla="*/ 32694 h 5376282"/>
              <a:gd name="connsiteX61" fmla="*/ 985387 w 8114427"/>
              <a:gd name="connsiteY61" fmla="*/ 86035 h 5376282"/>
              <a:gd name="connsiteX62" fmla="*/ 1040724 w 8114427"/>
              <a:gd name="connsiteY62" fmla="*/ 212028 h 5376282"/>
              <a:gd name="connsiteX63" fmla="*/ 2217091 w 8114427"/>
              <a:gd name="connsiteY63" fmla="*/ 808490 h 5376282"/>
              <a:gd name="connsiteX64" fmla="*/ 2789562 w 8114427"/>
              <a:gd name="connsiteY64" fmla="*/ 907056 h 5376282"/>
              <a:gd name="connsiteX65" fmla="*/ 3280035 w 8114427"/>
              <a:gd name="connsiteY65" fmla="*/ 953195 h 5376282"/>
              <a:gd name="connsiteX66" fmla="*/ 3494599 w 8114427"/>
              <a:gd name="connsiteY66" fmla="*/ 977101 h 5376282"/>
              <a:gd name="connsiteX67" fmla="*/ 3506552 w 8114427"/>
              <a:gd name="connsiteY67" fmla="*/ 977101 h 5376282"/>
              <a:gd name="connsiteX68" fmla="*/ 3518505 w 8114427"/>
              <a:gd name="connsiteY68" fmla="*/ 779877 h 5376282"/>
              <a:gd name="connsiteX69" fmla="*/ 3518505 w 8114427"/>
              <a:gd name="connsiteY69" fmla="*/ 773901 h 5376282"/>
              <a:gd name="connsiteX70" fmla="*/ 3655964 w 8114427"/>
              <a:gd name="connsiteY70" fmla="*/ 773901 h 5376282"/>
              <a:gd name="connsiteX71" fmla="*/ 4205799 w 8114427"/>
              <a:gd name="connsiteY71" fmla="*/ 821713 h 5376282"/>
              <a:gd name="connsiteX72" fmla="*/ 4241658 w 8114427"/>
              <a:gd name="connsiteY72" fmla="*/ 821713 h 5376282"/>
              <a:gd name="connsiteX73" fmla="*/ 4271540 w 8114427"/>
              <a:gd name="connsiteY73" fmla="*/ 851595 h 5376282"/>
              <a:gd name="connsiteX74" fmla="*/ 4295446 w 8114427"/>
              <a:gd name="connsiteY74" fmla="*/ 905383 h 5376282"/>
              <a:gd name="connsiteX75" fmla="*/ 4301423 w 8114427"/>
              <a:gd name="connsiteY75" fmla="*/ 953195 h 5376282"/>
              <a:gd name="connsiteX76" fmla="*/ 4343258 w 8114427"/>
              <a:gd name="connsiteY76" fmla="*/ 1001007 h 5376282"/>
              <a:gd name="connsiteX77" fmla="*/ 4408999 w 8114427"/>
              <a:gd name="connsiteY77" fmla="*/ 1012960 h 5376282"/>
              <a:gd name="connsiteX78" fmla="*/ 4462787 w 8114427"/>
              <a:gd name="connsiteY78" fmla="*/ 1060772 h 5376282"/>
              <a:gd name="connsiteX79" fmla="*/ 4504623 w 8114427"/>
              <a:gd name="connsiteY79" fmla="*/ 1114560 h 5376282"/>
              <a:gd name="connsiteX80" fmla="*/ 4558411 w 8114427"/>
              <a:gd name="connsiteY80" fmla="*/ 1168348 h 5376282"/>
              <a:gd name="connsiteX81" fmla="*/ 4576340 w 8114427"/>
              <a:gd name="connsiteY81" fmla="*/ 1198230 h 5376282"/>
              <a:gd name="connsiteX82" fmla="*/ 4630129 w 8114427"/>
              <a:gd name="connsiteY82" fmla="*/ 1246042 h 5376282"/>
              <a:gd name="connsiteX83" fmla="*/ 4683917 w 8114427"/>
              <a:gd name="connsiteY83" fmla="*/ 1293854 h 5376282"/>
              <a:gd name="connsiteX84" fmla="*/ 4689893 w 8114427"/>
              <a:gd name="connsiteY84" fmla="*/ 1293854 h 5376282"/>
              <a:gd name="connsiteX85" fmla="*/ 4749658 w 8114427"/>
              <a:gd name="connsiteY85" fmla="*/ 1311783 h 5376282"/>
              <a:gd name="connsiteX86" fmla="*/ 4791493 w 8114427"/>
              <a:gd name="connsiteY86" fmla="*/ 1365572 h 5376282"/>
              <a:gd name="connsiteX87" fmla="*/ 4797470 w 8114427"/>
              <a:gd name="connsiteY87" fmla="*/ 1377524 h 5376282"/>
              <a:gd name="connsiteX88" fmla="*/ 4821376 w 8114427"/>
              <a:gd name="connsiteY88" fmla="*/ 1401430 h 5376282"/>
              <a:gd name="connsiteX89" fmla="*/ 4845281 w 8114427"/>
              <a:gd name="connsiteY89" fmla="*/ 1443266 h 5376282"/>
              <a:gd name="connsiteX90" fmla="*/ 4851258 w 8114427"/>
              <a:gd name="connsiteY90" fmla="*/ 1491077 h 5376282"/>
              <a:gd name="connsiteX91" fmla="*/ 4863211 w 8114427"/>
              <a:gd name="connsiteY91" fmla="*/ 1514983 h 5376282"/>
              <a:gd name="connsiteX92" fmla="*/ 4887117 w 8114427"/>
              <a:gd name="connsiteY92" fmla="*/ 1544866 h 5376282"/>
              <a:gd name="connsiteX93" fmla="*/ 4911023 w 8114427"/>
              <a:gd name="connsiteY93" fmla="*/ 1580724 h 5376282"/>
              <a:gd name="connsiteX94" fmla="*/ 4922976 w 8114427"/>
              <a:gd name="connsiteY94" fmla="*/ 1610607 h 5376282"/>
              <a:gd name="connsiteX95" fmla="*/ 4899070 w 8114427"/>
              <a:gd name="connsiteY95" fmla="*/ 1664395 h 5376282"/>
              <a:gd name="connsiteX96" fmla="*/ 4922976 w 8114427"/>
              <a:gd name="connsiteY96" fmla="*/ 1712207 h 5376282"/>
              <a:gd name="connsiteX97" fmla="*/ 4934929 w 8114427"/>
              <a:gd name="connsiteY97" fmla="*/ 1742089 h 5376282"/>
              <a:gd name="connsiteX98" fmla="*/ 4952858 w 8114427"/>
              <a:gd name="connsiteY98" fmla="*/ 1783924 h 5376282"/>
              <a:gd name="connsiteX99" fmla="*/ 4964811 w 8114427"/>
              <a:gd name="connsiteY99" fmla="*/ 1801854 h 5376282"/>
              <a:gd name="connsiteX100" fmla="*/ 4964811 w 8114427"/>
              <a:gd name="connsiteY100" fmla="*/ 1831736 h 5376282"/>
              <a:gd name="connsiteX101" fmla="*/ 5012623 w 8114427"/>
              <a:gd name="connsiteY101" fmla="*/ 1891501 h 5376282"/>
              <a:gd name="connsiteX102" fmla="*/ 5042505 w 8114427"/>
              <a:gd name="connsiteY102" fmla="*/ 1909430 h 5376282"/>
              <a:gd name="connsiteX103" fmla="*/ 5048481 w 8114427"/>
              <a:gd name="connsiteY103" fmla="*/ 1903454 h 5376282"/>
              <a:gd name="connsiteX104" fmla="*/ 5090317 w 8114427"/>
              <a:gd name="connsiteY104" fmla="*/ 1921383 h 5376282"/>
              <a:gd name="connsiteX105" fmla="*/ 5144105 w 8114427"/>
              <a:gd name="connsiteY105" fmla="*/ 1969195 h 5376282"/>
              <a:gd name="connsiteX106" fmla="*/ 5185940 w 8114427"/>
              <a:gd name="connsiteY106" fmla="*/ 2005054 h 5376282"/>
              <a:gd name="connsiteX107" fmla="*/ 5221799 w 8114427"/>
              <a:gd name="connsiteY107" fmla="*/ 2017007 h 5376282"/>
              <a:gd name="connsiteX108" fmla="*/ 5275587 w 8114427"/>
              <a:gd name="connsiteY108" fmla="*/ 2028960 h 5376282"/>
              <a:gd name="connsiteX109" fmla="*/ 5275587 w 8114427"/>
              <a:gd name="connsiteY109" fmla="*/ 2052866 h 5376282"/>
              <a:gd name="connsiteX110" fmla="*/ 5323399 w 8114427"/>
              <a:gd name="connsiteY110" fmla="*/ 2082748 h 5376282"/>
              <a:gd name="connsiteX111" fmla="*/ 5359258 w 8114427"/>
              <a:gd name="connsiteY111" fmla="*/ 2088724 h 5376282"/>
              <a:gd name="connsiteX112" fmla="*/ 5401093 w 8114427"/>
              <a:gd name="connsiteY112" fmla="*/ 2124583 h 5376282"/>
              <a:gd name="connsiteX113" fmla="*/ 5430976 w 8114427"/>
              <a:gd name="connsiteY113" fmla="*/ 2142513 h 5376282"/>
              <a:gd name="connsiteX114" fmla="*/ 5442929 w 8114427"/>
              <a:gd name="connsiteY114" fmla="*/ 2148489 h 5376282"/>
              <a:gd name="connsiteX115" fmla="*/ 5466834 w 8114427"/>
              <a:gd name="connsiteY115" fmla="*/ 2154466 h 5376282"/>
              <a:gd name="connsiteX116" fmla="*/ 5526599 w 8114427"/>
              <a:gd name="connsiteY116" fmla="*/ 2178372 h 5376282"/>
              <a:gd name="connsiteX117" fmla="*/ 5550505 w 8114427"/>
              <a:gd name="connsiteY117" fmla="*/ 2154466 h 5376282"/>
              <a:gd name="connsiteX118" fmla="*/ 5574411 w 8114427"/>
              <a:gd name="connsiteY118" fmla="*/ 2130560 h 5376282"/>
              <a:gd name="connsiteX119" fmla="*/ 5604293 w 8114427"/>
              <a:gd name="connsiteY119" fmla="*/ 2088724 h 5376282"/>
              <a:gd name="connsiteX120" fmla="*/ 5646129 w 8114427"/>
              <a:gd name="connsiteY120" fmla="*/ 2064819 h 5376282"/>
              <a:gd name="connsiteX121" fmla="*/ 5634176 w 8114427"/>
              <a:gd name="connsiteY121" fmla="*/ 2046889 h 5376282"/>
              <a:gd name="connsiteX122" fmla="*/ 5634176 w 8114427"/>
              <a:gd name="connsiteY122" fmla="*/ 2011030 h 5376282"/>
              <a:gd name="connsiteX123" fmla="*/ 5670034 w 8114427"/>
              <a:gd name="connsiteY123" fmla="*/ 1975172 h 5376282"/>
              <a:gd name="connsiteX124" fmla="*/ 5670034 w 8114427"/>
              <a:gd name="connsiteY124" fmla="*/ 1957242 h 5376282"/>
              <a:gd name="connsiteX125" fmla="*/ 5735776 w 8114427"/>
              <a:gd name="connsiteY125" fmla="*/ 1819783 h 5376282"/>
              <a:gd name="connsiteX126" fmla="*/ 5753705 w 8114427"/>
              <a:gd name="connsiteY126" fmla="*/ 1813807 h 5376282"/>
              <a:gd name="connsiteX127" fmla="*/ 5843352 w 8114427"/>
              <a:gd name="connsiteY127" fmla="*/ 1795877 h 5376282"/>
              <a:gd name="connsiteX128" fmla="*/ 5855305 w 8114427"/>
              <a:gd name="connsiteY128" fmla="*/ 1795877 h 5376282"/>
              <a:gd name="connsiteX129" fmla="*/ 5879210 w 8114427"/>
              <a:gd name="connsiteY129" fmla="*/ 1765996 h 5376282"/>
              <a:gd name="connsiteX130" fmla="*/ 6070456 w 8114427"/>
              <a:gd name="connsiteY130" fmla="*/ 1789901 h 5376282"/>
              <a:gd name="connsiteX131" fmla="*/ 6219869 w 8114427"/>
              <a:gd name="connsiteY131" fmla="*/ 1807830 h 5376282"/>
              <a:gd name="connsiteX132" fmla="*/ 6291586 w 8114427"/>
              <a:gd name="connsiteY132" fmla="*/ 1849666 h 5376282"/>
              <a:gd name="connsiteX133" fmla="*/ 6327444 w 8114427"/>
              <a:gd name="connsiteY133" fmla="*/ 1897477 h 5376282"/>
              <a:gd name="connsiteX134" fmla="*/ 6333421 w 8114427"/>
              <a:gd name="connsiteY134" fmla="*/ 1939313 h 5376282"/>
              <a:gd name="connsiteX135" fmla="*/ 6423067 w 8114427"/>
              <a:gd name="connsiteY135" fmla="*/ 1951266 h 5376282"/>
              <a:gd name="connsiteX136" fmla="*/ 6452950 w 8114427"/>
              <a:gd name="connsiteY136" fmla="*/ 2017007 h 5376282"/>
              <a:gd name="connsiteX137" fmla="*/ 6512713 w 8114427"/>
              <a:gd name="connsiteY137" fmla="*/ 2046889 h 5376282"/>
              <a:gd name="connsiteX138" fmla="*/ 6584431 w 8114427"/>
              <a:gd name="connsiteY138" fmla="*/ 2118606 h 5376282"/>
              <a:gd name="connsiteX139" fmla="*/ 6620289 w 8114427"/>
              <a:gd name="connsiteY139" fmla="*/ 2256065 h 5376282"/>
              <a:gd name="connsiteX140" fmla="*/ 6703960 w 8114427"/>
              <a:gd name="connsiteY140" fmla="*/ 2381572 h 5376282"/>
              <a:gd name="connsiteX141" fmla="*/ 6745795 w 8114427"/>
              <a:gd name="connsiteY141" fmla="*/ 2501101 h 5376282"/>
              <a:gd name="connsiteX142" fmla="*/ 6829465 w 8114427"/>
              <a:gd name="connsiteY142" fmla="*/ 2560866 h 5376282"/>
              <a:gd name="connsiteX143" fmla="*/ 6889229 w 8114427"/>
              <a:gd name="connsiteY143" fmla="*/ 2650512 h 5376282"/>
              <a:gd name="connsiteX144" fmla="*/ 6948993 w 8114427"/>
              <a:gd name="connsiteY144" fmla="*/ 2758089 h 5376282"/>
              <a:gd name="connsiteX145" fmla="*/ 6996805 w 8114427"/>
              <a:gd name="connsiteY145" fmla="*/ 2805900 h 5376282"/>
              <a:gd name="connsiteX146" fmla="*/ 7068521 w 8114427"/>
              <a:gd name="connsiteY146" fmla="*/ 2829806 h 5376282"/>
              <a:gd name="connsiteX147" fmla="*/ 7080473 w 8114427"/>
              <a:gd name="connsiteY147" fmla="*/ 2907501 h 5376282"/>
              <a:gd name="connsiteX148" fmla="*/ 7086450 w 8114427"/>
              <a:gd name="connsiteY148" fmla="*/ 2979218 h 5376282"/>
              <a:gd name="connsiteX149" fmla="*/ 7104378 w 8114427"/>
              <a:gd name="connsiteY149" fmla="*/ 3080819 h 5376282"/>
              <a:gd name="connsiteX150" fmla="*/ 7146214 w 8114427"/>
              <a:gd name="connsiteY150" fmla="*/ 3182419 h 5376282"/>
              <a:gd name="connsiteX151" fmla="*/ 7176095 w 8114427"/>
              <a:gd name="connsiteY151" fmla="*/ 3194372 h 5376282"/>
              <a:gd name="connsiteX152" fmla="*/ 7200002 w 8114427"/>
              <a:gd name="connsiteY152" fmla="*/ 3260112 h 5376282"/>
              <a:gd name="connsiteX153" fmla="*/ 7277694 w 8114427"/>
              <a:gd name="connsiteY153" fmla="*/ 3361711 h 5376282"/>
              <a:gd name="connsiteX154" fmla="*/ 7385271 w 8114427"/>
              <a:gd name="connsiteY154" fmla="*/ 3391593 h 5376282"/>
              <a:gd name="connsiteX155" fmla="*/ 7451012 w 8114427"/>
              <a:gd name="connsiteY155" fmla="*/ 3445381 h 5376282"/>
              <a:gd name="connsiteX156" fmla="*/ 7558588 w 8114427"/>
              <a:gd name="connsiteY156" fmla="*/ 3451357 h 5376282"/>
              <a:gd name="connsiteX157" fmla="*/ 7630305 w 8114427"/>
              <a:gd name="connsiteY157" fmla="*/ 3517097 h 5376282"/>
              <a:gd name="connsiteX158" fmla="*/ 7702023 w 8114427"/>
              <a:gd name="connsiteY158" fmla="*/ 3546980 h 5376282"/>
              <a:gd name="connsiteX159" fmla="*/ 7857410 w 8114427"/>
              <a:gd name="connsiteY159" fmla="*/ 3535026 h 5376282"/>
              <a:gd name="connsiteX160" fmla="*/ 7970962 w 8114427"/>
              <a:gd name="connsiteY160" fmla="*/ 3588814 h 5376282"/>
              <a:gd name="connsiteX161" fmla="*/ 8012796 w 8114427"/>
              <a:gd name="connsiteY161" fmla="*/ 3612720 h 5376282"/>
              <a:gd name="connsiteX162" fmla="*/ 8090490 w 8114427"/>
              <a:gd name="connsiteY162" fmla="*/ 3564909 h 5376282"/>
              <a:gd name="connsiteX163" fmla="*/ 8108418 w 8114427"/>
              <a:gd name="connsiteY163" fmla="*/ 3558932 h 5376282"/>
              <a:gd name="connsiteX164" fmla="*/ 8114394 w 8114427"/>
              <a:gd name="connsiteY164" fmla="*/ 3720296 h 5376282"/>
              <a:gd name="connsiteX165" fmla="*/ 8030724 w 8114427"/>
              <a:gd name="connsiteY165" fmla="*/ 3893614 h 5376282"/>
              <a:gd name="connsiteX166" fmla="*/ 7970960 w 8114427"/>
              <a:gd name="connsiteY166" fmla="*/ 4054978 h 5376282"/>
              <a:gd name="connsiteX167" fmla="*/ 7929124 w 8114427"/>
              <a:gd name="connsiteY167" fmla="*/ 4365754 h 5376282"/>
              <a:gd name="connsiteX168" fmla="*/ 7911195 w 8114427"/>
              <a:gd name="connsiteY168" fmla="*/ 4568954 h 5376282"/>
              <a:gd name="connsiteX169" fmla="*/ 7917171 w 8114427"/>
              <a:gd name="connsiteY169" fmla="*/ 4736295 h 5376282"/>
              <a:gd name="connsiteX170" fmla="*/ 7917171 w 8114427"/>
              <a:gd name="connsiteY170" fmla="*/ 4867777 h 5376282"/>
              <a:gd name="connsiteX171" fmla="*/ 7929124 w 8114427"/>
              <a:gd name="connsiteY171" fmla="*/ 5029141 h 5376282"/>
              <a:gd name="connsiteX172" fmla="*/ 7893266 w 8114427"/>
              <a:gd name="connsiteY172" fmla="*/ 5166599 h 5376282"/>
              <a:gd name="connsiteX173" fmla="*/ 7905219 w 8114427"/>
              <a:gd name="connsiteY173" fmla="*/ 5280152 h 5376282"/>
              <a:gd name="connsiteX174" fmla="*/ 7935101 w 8114427"/>
              <a:gd name="connsiteY174" fmla="*/ 5369799 h 5376282"/>
              <a:gd name="connsiteX175" fmla="*/ 7911195 w 8114427"/>
              <a:gd name="connsiteY175" fmla="*/ 5369798 h 5376282"/>
              <a:gd name="connsiteX176" fmla="*/ 7815571 w 8114427"/>
              <a:gd name="connsiteY176" fmla="*/ 5327962 h 5376282"/>
              <a:gd name="connsiteX177" fmla="*/ 7725924 w 8114427"/>
              <a:gd name="connsiteY177" fmla="*/ 5286127 h 5376282"/>
              <a:gd name="connsiteX178" fmla="*/ 7678113 w 8114427"/>
              <a:gd name="connsiteY178" fmla="*/ 5292104 h 5376282"/>
              <a:gd name="connsiteX179" fmla="*/ 7546631 w 8114427"/>
              <a:gd name="connsiteY179" fmla="*/ 5298081 h 5376282"/>
              <a:gd name="connsiteX180" fmla="*/ 7474913 w 8114427"/>
              <a:gd name="connsiteY180" fmla="*/ 5310034 h 5376282"/>
              <a:gd name="connsiteX181" fmla="*/ 7445031 w 8114427"/>
              <a:gd name="connsiteY181" fmla="*/ 5339916 h 5376282"/>
              <a:gd name="connsiteX182" fmla="*/ 7259760 w 8114427"/>
              <a:gd name="connsiteY182" fmla="*/ 5298080 h 5376282"/>
              <a:gd name="connsiteX183" fmla="*/ 7214129 w 8114427"/>
              <a:gd name="connsiteY183" fmla="*/ 5192855 h 5376282"/>
              <a:gd name="connsiteX184" fmla="*/ 7179460 w 8114427"/>
              <a:gd name="connsiteY184" fmla="*/ 5214524 h 5376282"/>
              <a:gd name="connsiteX185" fmla="*/ 7144791 w 8114427"/>
              <a:gd name="connsiteY185" fmla="*/ 5179854 h 5376282"/>
              <a:gd name="connsiteX186" fmla="*/ 7127456 w 8114427"/>
              <a:gd name="connsiteY186" fmla="*/ 5218856 h 5376282"/>
              <a:gd name="connsiteX187" fmla="*/ 6915107 w 8114427"/>
              <a:gd name="connsiteY187" fmla="*/ 5145184 h 5376282"/>
              <a:gd name="connsiteX188" fmla="*/ 6893439 w 8114427"/>
              <a:gd name="connsiteY188" fmla="*/ 5097514 h 5376282"/>
              <a:gd name="connsiteX189" fmla="*/ 6941109 w 8114427"/>
              <a:gd name="connsiteY189" fmla="*/ 5054178 h 5376282"/>
              <a:gd name="connsiteX190" fmla="*/ 6906440 w 8114427"/>
              <a:gd name="connsiteY190" fmla="*/ 4976172 h 5376282"/>
              <a:gd name="connsiteX191" fmla="*/ 6863104 w 8114427"/>
              <a:gd name="connsiteY191" fmla="*/ 4980506 h 5376282"/>
              <a:gd name="connsiteX192" fmla="*/ 6880438 w 8114427"/>
              <a:gd name="connsiteY192" fmla="*/ 4928502 h 5376282"/>
              <a:gd name="connsiteX193" fmla="*/ 6780764 w 8114427"/>
              <a:gd name="connsiteY193" fmla="*/ 4928502 h 5376282"/>
              <a:gd name="connsiteX194" fmla="*/ 6750429 w 8114427"/>
              <a:gd name="connsiteY194" fmla="*/ 4958837 h 5376282"/>
              <a:gd name="connsiteX195" fmla="*/ 6715759 w 8114427"/>
              <a:gd name="connsiteY195" fmla="*/ 4950170 h 5376282"/>
              <a:gd name="connsiteX196" fmla="*/ 6702758 w 8114427"/>
              <a:gd name="connsiteY196" fmla="*/ 4915501 h 5376282"/>
              <a:gd name="connsiteX197" fmla="*/ 6698424 w 8114427"/>
              <a:gd name="connsiteY197" fmla="*/ 4824495 h 5376282"/>
              <a:gd name="connsiteX198" fmla="*/ 6681090 w 8114427"/>
              <a:gd name="connsiteY198" fmla="*/ 4729155 h 5376282"/>
              <a:gd name="connsiteX199" fmla="*/ 6685423 w 8114427"/>
              <a:gd name="connsiteY199" fmla="*/ 4659816 h 5376282"/>
              <a:gd name="connsiteX200" fmla="*/ 6620418 w 8114427"/>
              <a:gd name="connsiteY200" fmla="*/ 4573142 h 5376282"/>
              <a:gd name="connsiteX201" fmla="*/ 6624753 w 8114427"/>
              <a:gd name="connsiteY201" fmla="*/ 4425798 h 5376282"/>
              <a:gd name="connsiteX202" fmla="*/ 6529412 w 8114427"/>
              <a:gd name="connsiteY202" fmla="*/ 4304457 h 5376282"/>
              <a:gd name="connsiteX203" fmla="*/ 6494743 w 8114427"/>
              <a:gd name="connsiteY203" fmla="*/ 4261120 h 5376282"/>
              <a:gd name="connsiteX204" fmla="*/ 6438406 w 8114427"/>
              <a:gd name="connsiteY204" fmla="*/ 4274121 h 5376282"/>
              <a:gd name="connsiteX205" fmla="*/ 6395069 w 8114427"/>
              <a:gd name="connsiteY205" fmla="*/ 4252453 h 5376282"/>
              <a:gd name="connsiteX206" fmla="*/ 6356067 w 8114427"/>
              <a:gd name="connsiteY206" fmla="*/ 4174447 h 5376282"/>
              <a:gd name="connsiteX207" fmla="*/ 6299729 w 8114427"/>
              <a:gd name="connsiteY207" fmla="*/ 4183114 h 5376282"/>
              <a:gd name="connsiteX208" fmla="*/ 6243391 w 8114427"/>
              <a:gd name="connsiteY208" fmla="*/ 4204783 h 5376282"/>
              <a:gd name="connsiteX209" fmla="*/ 6165385 w 8114427"/>
              <a:gd name="connsiteY209" fmla="*/ 4209116 h 5376282"/>
              <a:gd name="connsiteX210" fmla="*/ 6161052 w 8114427"/>
              <a:gd name="connsiteY210" fmla="*/ 4174447 h 5376282"/>
              <a:gd name="connsiteX211" fmla="*/ 6182721 w 8114427"/>
              <a:gd name="connsiteY211" fmla="*/ 4165779 h 5376282"/>
              <a:gd name="connsiteX212" fmla="*/ 6139384 w 8114427"/>
              <a:gd name="connsiteY212" fmla="*/ 4126776 h 5376282"/>
              <a:gd name="connsiteX213" fmla="*/ 6100381 w 8114427"/>
              <a:gd name="connsiteY213" fmla="*/ 4113776 h 5376282"/>
              <a:gd name="connsiteX214" fmla="*/ 6018041 w 8114427"/>
              <a:gd name="connsiteY214" fmla="*/ 4035770 h 5376282"/>
              <a:gd name="connsiteX215" fmla="*/ 5840362 w 8114427"/>
              <a:gd name="connsiteY215" fmla="*/ 4014102 h 5376282"/>
              <a:gd name="connsiteX216" fmla="*/ 5788357 w 8114427"/>
              <a:gd name="connsiteY216" fmla="*/ 4027103 h 5376282"/>
              <a:gd name="connsiteX217" fmla="*/ 5736354 w 8114427"/>
              <a:gd name="connsiteY217" fmla="*/ 4035771 h 5376282"/>
              <a:gd name="connsiteX218" fmla="*/ 5745022 w 8114427"/>
              <a:gd name="connsiteY218" fmla="*/ 4079107 h 5376282"/>
              <a:gd name="connsiteX219" fmla="*/ 5801360 w 8114427"/>
              <a:gd name="connsiteY219" fmla="*/ 4157112 h 5376282"/>
              <a:gd name="connsiteX220" fmla="*/ 5801359 w 8114427"/>
              <a:gd name="connsiteY220" fmla="*/ 4339126 h 5376282"/>
              <a:gd name="connsiteX221" fmla="*/ 5675683 w 8114427"/>
              <a:gd name="connsiteY221" fmla="*/ 4365128 h 5376282"/>
              <a:gd name="connsiteX222" fmla="*/ 5558675 w 8114427"/>
              <a:gd name="connsiteY222" fmla="*/ 4352126 h 5376282"/>
              <a:gd name="connsiteX223" fmla="*/ 5467668 w 8114427"/>
              <a:gd name="connsiteY223" fmla="*/ 4330458 h 5376282"/>
              <a:gd name="connsiteX224" fmla="*/ 5406997 w 8114427"/>
              <a:gd name="connsiteY224" fmla="*/ 4352127 h 5376282"/>
              <a:gd name="connsiteX225" fmla="*/ 5359327 w 8114427"/>
              <a:gd name="connsiteY225" fmla="*/ 4399797 h 5376282"/>
              <a:gd name="connsiteX226" fmla="*/ 5298656 w 8114427"/>
              <a:gd name="connsiteY226" fmla="*/ 4443134 h 5376282"/>
              <a:gd name="connsiteX227" fmla="*/ 5272654 w 8114427"/>
              <a:gd name="connsiteY227" fmla="*/ 4486469 h 5376282"/>
              <a:gd name="connsiteX228" fmla="*/ 5198982 w 8114427"/>
              <a:gd name="connsiteY228" fmla="*/ 4521139 h 5376282"/>
              <a:gd name="connsiteX229" fmla="*/ 5203315 w 8114427"/>
              <a:gd name="connsiteY229" fmla="*/ 4577477 h 5376282"/>
              <a:gd name="connsiteX230" fmla="*/ 5185981 w 8114427"/>
              <a:gd name="connsiteY230" fmla="*/ 4616479 h 5376282"/>
              <a:gd name="connsiteX231" fmla="*/ 5190315 w 8114427"/>
              <a:gd name="connsiteY231" fmla="*/ 4677150 h 5376282"/>
              <a:gd name="connsiteX232" fmla="*/ 5216316 w 8114427"/>
              <a:gd name="connsiteY232" fmla="*/ 4737821 h 5376282"/>
              <a:gd name="connsiteX233" fmla="*/ 5164312 w 8114427"/>
              <a:gd name="connsiteY233" fmla="*/ 4733488 h 5376282"/>
              <a:gd name="connsiteX234" fmla="*/ 5138311 w 8114427"/>
              <a:gd name="connsiteY234" fmla="*/ 4776824 h 5376282"/>
              <a:gd name="connsiteX235" fmla="*/ 5073306 w 8114427"/>
              <a:gd name="connsiteY235" fmla="*/ 4824494 h 5376282"/>
              <a:gd name="connsiteX236" fmla="*/ 5073306 w 8114427"/>
              <a:gd name="connsiteY236" fmla="*/ 4941503 h 5376282"/>
              <a:gd name="connsiteX237" fmla="*/ 5042970 w 8114427"/>
              <a:gd name="connsiteY237" fmla="*/ 4971838 h 5376282"/>
              <a:gd name="connsiteX238" fmla="*/ 5016969 w 8114427"/>
              <a:gd name="connsiteY238" fmla="*/ 5231857 h 5376282"/>
              <a:gd name="connsiteX239" fmla="*/ 4973633 w 8114427"/>
              <a:gd name="connsiteY239" fmla="*/ 5366201 h 5376282"/>
              <a:gd name="connsiteX240" fmla="*/ 4947631 w 8114427"/>
              <a:gd name="connsiteY240" fmla="*/ 5309863 h 5376282"/>
              <a:gd name="connsiteX241" fmla="*/ 4886959 w 8114427"/>
              <a:gd name="connsiteY241" fmla="*/ 5318530 h 5376282"/>
              <a:gd name="connsiteX242" fmla="*/ 4808953 w 8114427"/>
              <a:gd name="connsiteY242" fmla="*/ 5288195 h 5376282"/>
              <a:gd name="connsiteX243" fmla="*/ 4813287 w 8114427"/>
              <a:gd name="connsiteY243" fmla="*/ 5223190 h 5376282"/>
              <a:gd name="connsiteX244" fmla="*/ 4765617 w 8114427"/>
              <a:gd name="connsiteY244" fmla="*/ 5205855 h 5376282"/>
              <a:gd name="connsiteX245" fmla="*/ 4665944 w 8114427"/>
              <a:gd name="connsiteY245" fmla="*/ 5249192 h 5376282"/>
              <a:gd name="connsiteX246" fmla="*/ 4657276 w 8114427"/>
              <a:gd name="connsiteY246" fmla="*/ 5197189 h 5376282"/>
              <a:gd name="connsiteX247" fmla="*/ 4700612 w 8114427"/>
              <a:gd name="connsiteY247" fmla="*/ 5136518 h 5376282"/>
              <a:gd name="connsiteX248" fmla="*/ 4665943 w 8114427"/>
              <a:gd name="connsiteY248" fmla="*/ 5062846 h 5376282"/>
              <a:gd name="connsiteX249" fmla="*/ 4587937 w 8114427"/>
              <a:gd name="connsiteY249" fmla="*/ 5015175 h 5376282"/>
              <a:gd name="connsiteX250" fmla="*/ 4488263 w 8114427"/>
              <a:gd name="connsiteY250" fmla="*/ 5006508 h 5376282"/>
              <a:gd name="connsiteX251" fmla="*/ 4457927 w 8114427"/>
              <a:gd name="connsiteY251" fmla="*/ 5015175 h 5376282"/>
              <a:gd name="connsiteX252" fmla="*/ 4462261 w 8114427"/>
              <a:gd name="connsiteY252" fmla="*/ 5067178 h 5376282"/>
              <a:gd name="connsiteX253" fmla="*/ 4388589 w 8114427"/>
              <a:gd name="connsiteY253" fmla="*/ 5114849 h 5376282"/>
              <a:gd name="connsiteX254" fmla="*/ 4462261 w 8114427"/>
              <a:gd name="connsiteY254" fmla="*/ 5266528 h 5376282"/>
              <a:gd name="connsiteX255" fmla="*/ 4405924 w 8114427"/>
              <a:gd name="connsiteY255" fmla="*/ 5266528 h 5376282"/>
              <a:gd name="connsiteX256" fmla="*/ 4384256 w 8114427"/>
              <a:gd name="connsiteY256" fmla="*/ 5262193 h 5376282"/>
              <a:gd name="connsiteX257" fmla="*/ 4349588 w 8114427"/>
              <a:gd name="connsiteY257" fmla="*/ 5262193 h 5376282"/>
              <a:gd name="connsiteX258" fmla="*/ 4340919 w 8114427"/>
              <a:gd name="connsiteY258" fmla="*/ 5270860 h 5376282"/>
              <a:gd name="connsiteX259" fmla="*/ 4210910 w 8114427"/>
              <a:gd name="connsiteY259" fmla="*/ 5097514 h 5376282"/>
              <a:gd name="connsiteX260" fmla="*/ 4059232 w 8114427"/>
              <a:gd name="connsiteY260" fmla="*/ 4915502 h 5376282"/>
              <a:gd name="connsiteX261" fmla="*/ 4033230 w 8114427"/>
              <a:gd name="connsiteY261" fmla="*/ 4919835 h 5376282"/>
              <a:gd name="connsiteX262" fmla="*/ 3985560 w 8114427"/>
              <a:gd name="connsiteY262" fmla="*/ 4798492 h 5376282"/>
              <a:gd name="connsiteX263" fmla="*/ 3881553 w 8114427"/>
              <a:gd name="connsiteY263" fmla="*/ 4690151 h 5376282"/>
              <a:gd name="connsiteX264" fmla="*/ 3838216 w 8114427"/>
              <a:gd name="connsiteY264" fmla="*/ 4586143 h 5376282"/>
              <a:gd name="connsiteX265" fmla="*/ 3755877 w 8114427"/>
              <a:gd name="connsiteY265" fmla="*/ 4490803 h 5376282"/>
              <a:gd name="connsiteX266" fmla="*/ 3569530 w 8114427"/>
              <a:gd name="connsiteY266" fmla="*/ 4334792 h 5376282"/>
              <a:gd name="connsiteX267" fmla="*/ 3465522 w 8114427"/>
              <a:gd name="connsiteY267" fmla="*/ 4243785 h 5376282"/>
              <a:gd name="connsiteX268" fmla="*/ 3391850 w 8114427"/>
              <a:gd name="connsiteY268" fmla="*/ 4161446 h 5376282"/>
              <a:gd name="connsiteX269" fmla="*/ 3365848 w 8114427"/>
              <a:gd name="connsiteY269" fmla="*/ 4096441 h 5376282"/>
              <a:gd name="connsiteX270" fmla="*/ 3296510 w 8114427"/>
              <a:gd name="connsiteY270" fmla="*/ 4035770 h 5376282"/>
              <a:gd name="connsiteX271" fmla="*/ 3279175 w 8114427"/>
              <a:gd name="connsiteY271" fmla="*/ 3966432 h 5376282"/>
              <a:gd name="connsiteX272" fmla="*/ 3248839 w 8114427"/>
              <a:gd name="connsiteY272" fmla="*/ 3936096 h 5376282"/>
              <a:gd name="connsiteX273" fmla="*/ 3240172 w 8114427"/>
              <a:gd name="connsiteY273" fmla="*/ 3905760 h 5376282"/>
              <a:gd name="connsiteX274" fmla="*/ 3114497 w 8114427"/>
              <a:gd name="connsiteY274" fmla="*/ 3797419 h 5376282"/>
              <a:gd name="connsiteX275" fmla="*/ 2980153 w 8114427"/>
              <a:gd name="connsiteY275" fmla="*/ 3758416 h 5376282"/>
              <a:gd name="connsiteX276" fmla="*/ 2923815 w 8114427"/>
              <a:gd name="connsiteY276" fmla="*/ 3697746 h 5376282"/>
              <a:gd name="connsiteX277" fmla="*/ 2867480 w 8114427"/>
              <a:gd name="connsiteY277" fmla="*/ 3650075 h 5376282"/>
              <a:gd name="connsiteX278" fmla="*/ 2806810 w 8114427"/>
              <a:gd name="connsiteY278" fmla="*/ 3637074 h 5376282"/>
              <a:gd name="connsiteX279" fmla="*/ 2798142 w 8114427"/>
              <a:gd name="connsiteY279" fmla="*/ 3524399 h 5376282"/>
              <a:gd name="connsiteX280" fmla="*/ 2798143 w 8114427"/>
              <a:gd name="connsiteY280" fmla="*/ 3463728 h 5376282"/>
              <a:gd name="connsiteX281" fmla="*/ 2884816 w 8114427"/>
              <a:gd name="connsiteY281" fmla="*/ 3351053 h 5376282"/>
              <a:gd name="connsiteX282" fmla="*/ 2880504 w 8114427"/>
              <a:gd name="connsiteY282" fmla="*/ 3250100 h 5376282"/>
              <a:gd name="connsiteX283" fmla="*/ 2810649 w 8114427"/>
              <a:gd name="connsiteY283" fmla="*/ 3120674 h 5376282"/>
              <a:gd name="connsiteX284" fmla="*/ 2719113 w 8114427"/>
              <a:gd name="connsiteY284" fmla="*/ 3110284 h 5376282"/>
              <a:gd name="connsiteX285" fmla="*/ 2659973 w 8114427"/>
              <a:gd name="connsiteY285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40026 w 8114427"/>
              <a:gd name="connsiteY8" fmla="*/ 3945405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371260 w 8114427"/>
              <a:gd name="connsiteY11" fmla="*/ 4224805 h 5376282"/>
              <a:gd name="connsiteX12" fmla="*/ 2561760 w 8114427"/>
              <a:gd name="connsiteY12" fmla="*/ 4444937 h 5376282"/>
              <a:gd name="connsiteX13" fmla="*/ 2674737 w 8114427"/>
              <a:gd name="connsiteY13" fmla="*/ 4783075 h 5376282"/>
              <a:gd name="connsiteX14" fmla="*/ 2419943 w 8114427"/>
              <a:gd name="connsiteY14" fmla="*/ 4933094 h 5376282"/>
              <a:gd name="connsiteX15" fmla="*/ 2329455 w 8114427"/>
              <a:gd name="connsiteY15" fmla="*/ 4642582 h 5376282"/>
              <a:gd name="connsiteX16" fmla="*/ 2053231 w 8114427"/>
              <a:gd name="connsiteY16" fmla="*/ 4342544 h 5376282"/>
              <a:gd name="connsiteX17" fmla="*/ 1888925 w 8114427"/>
              <a:gd name="connsiteY17" fmla="*/ 4209194 h 5376282"/>
              <a:gd name="connsiteX18" fmla="*/ 1779387 w 8114427"/>
              <a:gd name="connsiteY18" fmla="*/ 4059175 h 5376282"/>
              <a:gd name="connsiteX19" fmla="*/ 1703188 w 8114427"/>
              <a:gd name="connsiteY19" fmla="*/ 4056794 h 5376282"/>
              <a:gd name="connsiteX20" fmla="*/ 1646037 w 8114427"/>
              <a:gd name="connsiteY20" fmla="*/ 3937731 h 5376282"/>
              <a:gd name="connsiteX21" fmla="*/ 1524594 w 8114427"/>
              <a:gd name="connsiteY21" fmla="*/ 3906776 h 5376282"/>
              <a:gd name="connsiteX22" fmla="*/ 1450773 w 8114427"/>
              <a:gd name="connsiteY22" fmla="*/ 3161445 h 5376282"/>
              <a:gd name="connsiteX23" fmla="*/ 1300755 w 8114427"/>
              <a:gd name="connsiteY23" fmla="*/ 3020950 h 5376282"/>
              <a:gd name="connsiteX24" fmla="*/ 1222175 w 8114427"/>
              <a:gd name="connsiteY24" fmla="*/ 2947132 h 5376282"/>
              <a:gd name="connsiteX25" fmla="*/ 1286468 w 8114427"/>
              <a:gd name="connsiteY25" fmla="*/ 2849501 h 5376282"/>
              <a:gd name="connsiteX26" fmla="*/ 1117399 w 8114427"/>
              <a:gd name="connsiteY26" fmla="*/ 2882837 h 5376282"/>
              <a:gd name="connsiteX27" fmla="*/ 1048343 w 8114427"/>
              <a:gd name="connsiteY27" fmla="*/ 2916176 h 5376282"/>
              <a:gd name="connsiteX28" fmla="*/ 903086 w 8114427"/>
              <a:gd name="connsiteY28" fmla="*/ 2778063 h 5376282"/>
              <a:gd name="connsiteX29" fmla="*/ 845937 w 8114427"/>
              <a:gd name="connsiteY29" fmla="*/ 2687575 h 5376282"/>
              <a:gd name="connsiteX30" fmla="*/ 714968 w 8114427"/>
              <a:gd name="connsiteY30" fmla="*/ 2630426 h 5376282"/>
              <a:gd name="connsiteX31" fmla="*/ 703062 w 8114427"/>
              <a:gd name="connsiteY31" fmla="*/ 2544701 h 5376282"/>
              <a:gd name="connsiteX32" fmla="*/ 598286 w 8114427"/>
              <a:gd name="connsiteY32" fmla="*/ 2423257 h 5376282"/>
              <a:gd name="connsiteX33" fmla="*/ 476843 w 8114427"/>
              <a:gd name="connsiteY33" fmla="*/ 2287526 h 5376282"/>
              <a:gd name="connsiteX34" fmla="*/ 622100 w 8114427"/>
              <a:gd name="connsiteY34" fmla="*/ 2330388 h 5376282"/>
              <a:gd name="connsiteX35" fmla="*/ 719731 w 8114427"/>
              <a:gd name="connsiteY35" fmla="*/ 2366107 h 5376282"/>
              <a:gd name="connsiteX36" fmla="*/ 829268 w 8114427"/>
              <a:gd name="connsiteY36" fmla="*/ 2330388 h 5376282"/>
              <a:gd name="connsiteX37" fmla="*/ 933092 w 8114427"/>
              <a:gd name="connsiteY37" fmla="*/ 2462308 h 5376282"/>
              <a:gd name="connsiteX38" fmla="*/ 979286 w 8114427"/>
              <a:gd name="connsiteY38" fmla="*/ 2406588 h 5376282"/>
              <a:gd name="connsiteX39" fmla="*/ 895943 w 8114427"/>
              <a:gd name="connsiteY39" fmla="*/ 2383251 h 5376282"/>
              <a:gd name="connsiteX40" fmla="*/ 897848 w 8114427"/>
              <a:gd name="connsiteY40" fmla="*/ 2294669 h 5376282"/>
              <a:gd name="connsiteX41" fmla="*/ 953093 w 8114427"/>
              <a:gd name="connsiteY41" fmla="*/ 2040828 h 5376282"/>
              <a:gd name="connsiteX42" fmla="*/ 882262 w 8114427"/>
              <a:gd name="connsiteY42" fmla="*/ 1952938 h 5376282"/>
              <a:gd name="connsiteX43" fmla="*/ 819649 w 8114427"/>
              <a:gd name="connsiteY43" fmla="*/ 1842296 h 5376282"/>
              <a:gd name="connsiteX44" fmla="*/ 724892 w 8114427"/>
              <a:gd name="connsiteY44" fmla="*/ 1694990 h 5376282"/>
              <a:gd name="connsiteX45" fmla="*/ 582758 w 8114427"/>
              <a:gd name="connsiteY45" fmla="*/ 1570351 h 5376282"/>
              <a:gd name="connsiteX46" fmla="*/ 490044 w 8114427"/>
              <a:gd name="connsiteY46" fmla="*/ 1461969 h 5376282"/>
              <a:gd name="connsiteX47" fmla="*/ 398787 w 8114427"/>
              <a:gd name="connsiteY47" fmla="*/ 1377494 h 5376282"/>
              <a:gd name="connsiteX48" fmla="*/ 373643 w 8114427"/>
              <a:gd name="connsiteY48" fmla="*/ 1258831 h 5376282"/>
              <a:gd name="connsiteX49" fmla="*/ 379402 w 8114427"/>
              <a:gd name="connsiteY49" fmla="*/ 1151904 h 5376282"/>
              <a:gd name="connsiteX50" fmla="*/ 343327 w 8114427"/>
              <a:gd name="connsiteY50" fmla="*/ 1054238 h 5376282"/>
              <a:gd name="connsiteX51" fmla="*/ 302947 w 8114427"/>
              <a:gd name="connsiteY51" fmla="*/ 996082 h 5376282"/>
              <a:gd name="connsiteX52" fmla="*/ 307902 w 8114427"/>
              <a:gd name="connsiteY52" fmla="*/ 860731 h 5376282"/>
              <a:gd name="connsiteX53" fmla="*/ 218162 w 8114427"/>
              <a:gd name="connsiteY53" fmla="*/ 767429 h 5376282"/>
              <a:gd name="connsiteX54" fmla="*/ 238786 w 8114427"/>
              <a:gd name="connsiteY54" fmla="*/ 673694 h 5376282"/>
              <a:gd name="connsiteX55" fmla="*/ 131859 w 8114427"/>
              <a:gd name="connsiteY55" fmla="*/ 414074 h 5376282"/>
              <a:gd name="connsiteX56" fmla="*/ 179454 w 8114427"/>
              <a:gd name="connsiteY56" fmla="*/ 360503 h 5376282"/>
              <a:gd name="connsiteX57" fmla="*/ 91696 w 8114427"/>
              <a:gd name="connsiteY57" fmla="*/ 241499 h 5376282"/>
              <a:gd name="connsiteX58" fmla="*/ 44535 w 8114427"/>
              <a:gd name="connsiteY58" fmla="*/ 106364 h 5376282"/>
              <a:gd name="connsiteX59" fmla="*/ 73903 w 8114427"/>
              <a:gd name="connsiteY59" fmla="*/ 3029 h 5376282"/>
              <a:gd name="connsiteX60" fmla="*/ 914999 w 8114427"/>
              <a:gd name="connsiteY60" fmla="*/ 32694 h 5376282"/>
              <a:gd name="connsiteX61" fmla="*/ 985387 w 8114427"/>
              <a:gd name="connsiteY61" fmla="*/ 86035 h 5376282"/>
              <a:gd name="connsiteX62" fmla="*/ 1040724 w 8114427"/>
              <a:gd name="connsiteY62" fmla="*/ 212028 h 5376282"/>
              <a:gd name="connsiteX63" fmla="*/ 2217091 w 8114427"/>
              <a:gd name="connsiteY63" fmla="*/ 808490 h 5376282"/>
              <a:gd name="connsiteX64" fmla="*/ 2789562 w 8114427"/>
              <a:gd name="connsiteY64" fmla="*/ 907056 h 5376282"/>
              <a:gd name="connsiteX65" fmla="*/ 3280035 w 8114427"/>
              <a:gd name="connsiteY65" fmla="*/ 953195 h 5376282"/>
              <a:gd name="connsiteX66" fmla="*/ 3494599 w 8114427"/>
              <a:gd name="connsiteY66" fmla="*/ 977101 h 5376282"/>
              <a:gd name="connsiteX67" fmla="*/ 3506552 w 8114427"/>
              <a:gd name="connsiteY67" fmla="*/ 977101 h 5376282"/>
              <a:gd name="connsiteX68" fmla="*/ 3518505 w 8114427"/>
              <a:gd name="connsiteY68" fmla="*/ 779877 h 5376282"/>
              <a:gd name="connsiteX69" fmla="*/ 3518505 w 8114427"/>
              <a:gd name="connsiteY69" fmla="*/ 773901 h 5376282"/>
              <a:gd name="connsiteX70" fmla="*/ 3655964 w 8114427"/>
              <a:gd name="connsiteY70" fmla="*/ 773901 h 5376282"/>
              <a:gd name="connsiteX71" fmla="*/ 4205799 w 8114427"/>
              <a:gd name="connsiteY71" fmla="*/ 821713 h 5376282"/>
              <a:gd name="connsiteX72" fmla="*/ 4241658 w 8114427"/>
              <a:gd name="connsiteY72" fmla="*/ 821713 h 5376282"/>
              <a:gd name="connsiteX73" fmla="*/ 4271540 w 8114427"/>
              <a:gd name="connsiteY73" fmla="*/ 851595 h 5376282"/>
              <a:gd name="connsiteX74" fmla="*/ 4295446 w 8114427"/>
              <a:gd name="connsiteY74" fmla="*/ 905383 h 5376282"/>
              <a:gd name="connsiteX75" fmla="*/ 4301423 w 8114427"/>
              <a:gd name="connsiteY75" fmla="*/ 953195 h 5376282"/>
              <a:gd name="connsiteX76" fmla="*/ 4343258 w 8114427"/>
              <a:gd name="connsiteY76" fmla="*/ 1001007 h 5376282"/>
              <a:gd name="connsiteX77" fmla="*/ 4408999 w 8114427"/>
              <a:gd name="connsiteY77" fmla="*/ 1012960 h 5376282"/>
              <a:gd name="connsiteX78" fmla="*/ 4462787 w 8114427"/>
              <a:gd name="connsiteY78" fmla="*/ 1060772 h 5376282"/>
              <a:gd name="connsiteX79" fmla="*/ 4504623 w 8114427"/>
              <a:gd name="connsiteY79" fmla="*/ 1114560 h 5376282"/>
              <a:gd name="connsiteX80" fmla="*/ 4558411 w 8114427"/>
              <a:gd name="connsiteY80" fmla="*/ 1168348 h 5376282"/>
              <a:gd name="connsiteX81" fmla="*/ 4576340 w 8114427"/>
              <a:gd name="connsiteY81" fmla="*/ 1198230 h 5376282"/>
              <a:gd name="connsiteX82" fmla="*/ 4630129 w 8114427"/>
              <a:gd name="connsiteY82" fmla="*/ 1246042 h 5376282"/>
              <a:gd name="connsiteX83" fmla="*/ 4683917 w 8114427"/>
              <a:gd name="connsiteY83" fmla="*/ 1293854 h 5376282"/>
              <a:gd name="connsiteX84" fmla="*/ 4689893 w 8114427"/>
              <a:gd name="connsiteY84" fmla="*/ 1293854 h 5376282"/>
              <a:gd name="connsiteX85" fmla="*/ 4749658 w 8114427"/>
              <a:gd name="connsiteY85" fmla="*/ 1311783 h 5376282"/>
              <a:gd name="connsiteX86" fmla="*/ 4791493 w 8114427"/>
              <a:gd name="connsiteY86" fmla="*/ 1365572 h 5376282"/>
              <a:gd name="connsiteX87" fmla="*/ 4797470 w 8114427"/>
              <a:gd name="connsiteY87" fmla="*/ 1377524 h 5376282"/>
              <a:gd name="connsiteX88" fmla="*/ 4821376 w 8114427"/>
              <a:gd name="connsiteY88" fmla="*/ 1401430 h 5376282"/>
              <a:gd name="connsiteX89" fmla="*/ 4845281 w 8114427"/>
              <a:gd name="connsiteY89" fmla="*/ 1443266 h 5376282"/>
              <a:gd name="connsiteX90" fmla="*/ 4851258 w 8114427"/>
              <a:gd name="connsiteY90" fmla="*/ 1491077 h 5376282"/>
              <a:gd name="connsiteX91" fmla="*/ 4863211 w 8114427"/>
              <a:gd name="connsiteY91" fmla="*/ 1514983 h 5376282"/>
              <a:gd name="connsiteX92" fmla="*/ 4887117 w 8114427"/>
              <a:gd name="connsiteY92" fmla="*/ 1544866 h 5376282"/>
              <a:gd name="connsiteX93" fmla="*/ 4911023 w 8114427"/>
              <a:gd name="connsiteY93" fmla="*/ 1580724 h 5376282"/>
              <a:gd name="connsiteX94" fmla="*/ 4922976 w 8114427"/>
              <a:gd name="connsiteY94" fmla="*/ 1610607 h 5376282"/>
              <a:gd name="connsiteX95" fmla="*/ 4899070 w 8114427"/>
              <a:gd name="connsiteY95" fmla="*/ 1664395 h 5376282"/>
              <a:gd name="connsiteX96" fmla="*/ 4922976 w 8114427"/>
              <a:gd name="connsiteY96" fmla="*/ 1712207 h 5376282"/>
              <a:gd name="connsiteX97" fmla="*/ 4934929 w 8114427"/>
              <a:gd name="connsiteY97" fmla="*/ 1742089 h 5376282"/>
              <a:gd name="connsiteX98" fmla="*/ 4952858 w 8114427"/>
              <a:gd name="connsiteY98" fmla="*/ 1783924 h 5376282"/>
              <a:gd name="connsiteX99" fmla="*/ 4964811 w 8114427"/>
              <a:gd name="connsiteY99" fmla="*/ 1801854 h 5376282"/>
              <a:gd name="connsiteX100" fmla="*/ 4964811 w 8114427"/>
              <a:gd name="connsiteY100" fmla="*/ 1831736 h 5376282"/>
              <a:gd name="connsiteX101" fmla="*/ 5012623 w 8114427"/>
              <a:gd name="connsiteY101" fmla="*/ 1891501 h 5376282"/>
              <a:gd name="connsiteX102" fmla="*/ 5042505 w 8114427"/>
              <a:gd name="connsiteY102" fmla="*/ 1909430 h 5376282"/>
              <a:gd name="connsiteX103" fmla="*/ 5048481 w 8114427"/>
              <a:gd name="connsiteY103" fmla="*/ 1903454 h 5376282"/>
              <a:gd name="connsiteX104" fmla="*/ 5090317 w 8114427"/>
              <a:gd name="connsiteY104" fmla="*/ 1921383 h 5376282"/>
              <a:gd name="connsiteX105" fmla="*/ 5144105 w 8114427"/>
              <a:gd name="connsiteY105" fmla="*/ 1969195 h 5376282"/>
              <a:gd name="connsiteX106" fmla="*/ 5185940 w 8114427"/>
              <a:gd name="connsiteY106" fmla="*/ 2005054 h 5376282"/>
              <a:gd name="connsiteX107" fmla="*/ 5221799 w 8114427"/>
              <a:gd name="connsiteY107" fmla="*/ 2017007 h 5376282"/>
              <a:gd name="connsiteX108" fmla="*/ 5275587 w 8114427"/>
              <a:gd name="connsiteY108" fmla="*/ 2028960 h 5376282"/>
              <a:gd name="connsiteX109" fmla="*/ 5275587 w 8114427"/>
              <a:gd name="connsiteY109" fmla="*/ 2052866 h 5376282"/>
              <a:gd name="connsiteX110" fmla="*/ 5323399 w 8114427"/>
              <a:gd name="connsiteY110" fmla="*/ 2082748 h 5376282"/>
              <a:gd name="connsiteX111" fmla="*/ 5359258 w 8114427"/>
              <a:gd name="connsiteY111" fmla="*/ 2088724 h 5376282"/>
              <a:gd name="connsiteX112" fmla="*/ 5401093 w 8114427"/>
              <a:gd name="connsiteY112" fmla="*/ 2124583 h 5376282"/>
              <a:gd name="connsiteX113" fmla="*/ 5430976 w 8114427"/>
              <a:gd name="connsiteY113" fmla="*/ 2142513 h 5376282"/>
              <a:gd name="connsiteX114" fmla="*/ 5442929 w 8114427"/>
              <a:gd name="connsiteY114" fmla="*/ 2148489 h 5376282"/>
              <a:gd name="connsiteX115" fmla="*/ 5466834 w 8114427"/>
              <a:gd name="connsiteY115" fmla="*/ 2154466 h 5376282"/>
              <a:gd name="connsiteX116" fmla="*/ 5526599 w 8114427"/>
              <a:gd name="connsiteY116" fmla="*/ 2178372 h 5376282"/>
              <a:gd name="connsiteX117" fmla="*/ 5550505 w 8114427"/>
              <a:gd name="connsiteY117" fmla="*/ 2154466 h 5376282"/>
              <a:gd name="connsiteX118" fmla="*/ 5574411 w 8114427"/>
              <a:gd name="connsiteY118" fmla="*/ 2130560 h 5376282"/>
              <a:gd name="connsiteX119" fmla="*/ 5604293 w 8114427"/>
              <a:gd name="connsiteY119" fmla="*/ 2088724 h 5376282"/>
              <a:gd name="connsiteX120" fmla="*/ 5646129 w 8114427"/>
              <a:gd name="connsiteY120" fmla="*/ 2064819 h 5376282"/>
              <a:gd name="connsiteX121" fmla="*/ 5634176 w 8114427"/>
              <a:gd name="connsiteY121" fmla="*/ 2046889 h 5376282"/>
              <a:gd name="connsiteX122" fmla="*/ 5634176 w 8114427"/>
              <a:gd name="connsiteY122" fmla="*/ 2011030 h 5376282"/>
              <a:gd name="connsiteX123" fmla="*/ 5670034 w 8114427"/>
              <a:gd name="connsiteY123" fmla="*/ 1975172 h 5376282"/>
              <a:gd name="connsiteX124" fmla="*/ 5670034 w 8114427"/>
              <a:gd name="connsiteY124" fmla="*/ 1957242 h 5376282"/>
              <a:gd name="connsiteX125" fmla="*/ 5735776 w 8114427"/>
              <a:gd name="connsiteY125" fmla="*/ 1819783 h 5376282"/>
              <a:gd name="connsiteX126" fmla="*/ 5753705 w 8114427"/>
              <a:gd name="connsiteY126" fmla="*/ 1813807 h 5376282"/>
              <a:gd name="connsiteX127" fmla="*/ 5843352 w 8114427"/>
              <a:gd name="connsiteY127" fmla="*/ 1795877 h 5376282"/>
              <a:gd name="connsiteX128" fmla="*/ 5855305 w 8114427"/>
              <a:gd name="connsiteY128" fmla="*/ 1795877 h 5376282"/>
              <a:gd name="connsiteX129" fmla="*/ 5879210 w 8114427"/>
              <a:gd name="connsiteY129" fmla="*/ 1765996 h 5376282"/>
              <a:gd name="connsiteX130" fmla="*/ 6070456 w 8114427"/>
              <a:gd name="connsiteY130" fmla="*/ 1789901 h 5376282"/>
              <a:gd name="connsiteX131" fmla="*/ 6219869 w 8114427"/>
              <a:gd name="connsiteY131" fmla="*/ 1807830 h 5376282"/>
              <a:gd name="connsiteX132" fmla="*/ 6291586 w 8114427"/>
              <a:gd name="connsiteY132" fmla="*/ 1849666 h 5376282"/>
              <a:gd name="connsiteX133" fmla="*/ 6327444 w 8114427"/>
              <a:gd name="connsiteY133" fmla="*/ 1897477 h 5376282"/>
              <a:gd name="connsiteX134" fmla="*/ 6333421 w 8114427"/>
              <a:gd name="connsiteY134" fmla="*/ 1939313 h 5376282"/>
              <a:gd name="connsiteX135" fmla="*/ 6423067 w 8114427"/>
              <a:gd name="connsiteY135" fmla="*/ 1951266 h 5376282"/>
              <a:gd name="connsiteX136" fmla="*/ 6452950 w 8114427"/>
              <a:gd name="connsiteY136" fmla="*/ 2017007 h 5376282"/>
              <a:gd name="connsiteX137" fmla="*/ 6512713 w 8114427"/>
              <a:gd name="connsiteY137" fmla="*/ 2046889 h 5376282"/>
              <a:gd name="connsiteX138" fmla="*/ 6584431 w 8114427"/>
              <a:gd name="connsiteY138" fmla="*/ 2118606 h 5376282"/>
              <a:gd name="connsiteX139" fmla="*/ 6620289 w 8114427"/>
              <a:gd name="connsiteY139" fmla="*/ 2256065 h 5376282"/>
              <a:gd name="connsiteX140" fmla="*/ 6703960 w 8114427"/>
              <a:gd name="connsiteY140" fmla="*/ 2381572 h 5376282"/>
              <a:gd name="connsiteX141" fmla="*/ 6745795 w 8114427"/>
              <a:gd name="connsiteY141" fmla="*/ 2501101 h 5376282"/>
              <a:gd name="connsiteX142" fmla="*/ 6829465 w 8114427"/>
              <a:gd name="connsiteY142" fmla="*/ 2560866 h 5376282"/>
              <a:gd name="connsiteX143" fmla="*/ 6889229 w 8114427"/>
              <a:gd name="connsiteY143" fmla="*/ 2650512 h 5376282"/>
              <a:gd name="connsiteX144" fmla="*/ 6948993 w 8114427"/>
              <a:gd name="connsiteY144" fmla="*/ 2758089 h 5376282"/>
              <a:gd name="connsiteX145" fmla="*/ 6996805 w 8114427"/>
              <a:gd name="connsiteY145" fmla="*/ 2805900 h 5376282"/>
              <a:gd name="connsiteX146" fmla="*/ 7068521 w 8114427"/>
              <a:gd name="connsiteY146" fmla="*/ 2829806 h 5376282"/>
              <a:gd name="connsiteX147" fmla="*/ 7080473 w 8114427"/>
              <a:gd name="connsiteY147" fmla="*/ 2907501 h 5376282"/>
              <a:gd name="connsiteX148" fmla="*/ 7086450 w 8114427"/>
              <a:gd name="connsiteY148" fmla="*/ 2979218 h 5376282"/>
              <a:gd name="connsiteX149" fmla="*/ 7104378 w 8114427"/>
              <a:gd name="connsiteY149" fmla="*/ 3080819 h 5376282"/>
              <a:gd name="connsiteX150" fmla="*/ 7146214 w 8114427"/>
              <a:gd name="connsiteY150" fmla="*/ 3182419 h 5376282"/>
              <a:gd name="connsiteX151" fmla="*/ 7176095 w 8114427"/>
              <a:gd name="connsiteY151" fmla="*/ 3194372 h 5376282"/>
              <a:gd name="connsiteX152" fmla="*/ 7200002 w 8114427"/>
              <a:gd name="connsiteY152" fmla="*/ 3260112 h 5376282"/>
              <a:gd name="connsiteX153" fmla="*/ 7277694 w 8114427"/>
              <a:gd name="connsiteY153" fmla="*/ 3361711 h 5376282"/>
              <a:gd name="connsiteX154" fmla="*/ 7385271 w 8114427"/>
              <a:gd name="connsiteY154" fmla="*/ 3391593 h 5376282"/>
              <a:gd name="connsiteX155" fmla="*/ 7451012 w 8114427"/>
              <a:gd name="connsiteY155" fmla="*/ 3445381 h 5376282"/>
              <a:gd name="connsiteX156" fmla="*/ 7558588 w 8114427"/>
              <a:gd name="connsiteY156" fmla="*/ 3451357 h 5376282"/>
              <a:gd name="connsiteX157" fmla="*/ 7630305 w 8114427"/>
              <a:gd name="connsiteY157" fmla="*/ 3517097 h 5376282"/>
              <a:gd name="connsiteX158" fmla="*/ 7702023 w 8114427"/>
              <a:gd name="connsiteY158" fmla="*/ 3546980 h 5376282"/>
              <a:gd name="connsiteX159" fmla="*/ 7857410 w 8114427"/>
              <a:gd name="connsiteY159" fmla="*/ 3535026 h 5376282"/>
              <a:gd name="connsiteX160" fmla="*/ 7970962 w 8114427"/>
              <a:gd name="connsiteY160" fmla="*/ 3588814 h 5376282"/>
              <a:gd name="connsiteX161" fmla="*/ 8012796 w 8114427"/>
              <a:gd name="connsiteY161" fmla="*/ 3612720 h 5376282"/>
              <a:gd name="connsiteX162" fmla="*/ 8090490 w 8114427"/>
              <a:gd name="connsiteY162" fmla="*/ 3564909 h 5376282"/>
              <a:gd name="connsiteX163" fmla="*/ 8108418 w 8114427"/>
              <a:gd name="connsiteY163" fmla="*/ 3558932 h 5376282"/>
              <a:gd name="connsiteX164" fmla="*/ 8114394 w 8114427"/>
              <a:gd name="connsiteY164" fmla="*/ 3720296 h 5376282"/>
              <a:gd name="connsiteX165" fmla="*/ 8030724 w 8114427"/>
              <a:gd name="connsiteY165" fmla="*/ 3893614 h 5376282"/>
              <a:gd name="connsiteX166" fmla="*/ 7970960 w 8114427"/>
              <a:gd name="connsiteY166" fmla="*/ 4054978 h 5376282"/>
              <a:gd name="connsiteX167" fmla="*/ 7929124 w 8114427"/>
              <a:gd name="connsiteY167" fmla="*/ 4365754 h 5376282"/>
              <a:gd name="connsiteX168" fmla="*/ 7911195 w 8114427"/>
              <a:gd name="connsiteY168" fmla="*/ 4568954 h 5376282"/>
              <a:gd name="connsiteX169" fmla="*/ 7917171 w 8114427"/>
              <a:gd name="connsiteY169" fmla="*/ 4736295 h 5376282"/>
              <a:gd name="connsiteX170" fmla="*/ 7917171 w 8114427"/>
              <a:gd name="connsiteY170" fmla="*/ 4867777 h 5376282"/>
              <a:gd name="connsiteX171" fmla="*/ 7929124 w 8114427"/>
              <a:gd name="connsiteY171" fmla="*/ 5029141 h 5376282"/>
              <a:gd name="connsiteX172" fmla="*/ 7893266 w 8114427"/>
              <a:gd name="connsiteY172" fmla="*/ 5166599 h 5376282"/>
              <a:gd name="connsiteX173" fmla="*/ 7905219 w 8114427"/>
              <a:gd name="connsiteY173" fmla="*/ 5280152 h 5376282"/>
              <a:gd name="connsiteX174" fmla="*/ 7935101 w 8114427"/>
              <a:gd name="connsiteY174" fmla="*/ 5369799 h 5376282"/>
              <a:gd name="connsiteX175" fmla="*/ 7911195 w 8114427"/>
              <a:gd name="connsiteY175" fmla="*/ 5369798 h 5376282"/>
              <a:gd name="connsiteX176" fmla="*/ 7815571 w 8114427"/>
              <a:gd name="connsiteY176" fmla="*/ 5327962 h 5376282"/>
              <a:gd name="connsiteX177" fmla="*/ 7725924 w 8114427"/>
              <a:gd name="connsiteY177" fmla="*/ 5286127 h 5376282"/>
              <a:gd name="connsiteX178" fmla="*/ 7678113 w 8114427"/>
              <a:gd name="connsiteY178" fmla="*/ 5292104 h 5376282"/>
              <a:gd name="connsiteX179" fmla="*/ 7546631 w 8114427"/>
              <a:gd name="connsiteY179" fmla="*/ 5298081 h 5376282"/>
              <a:gd name="connsiteX180" fmla="*/ 7474913 w 8114427"/>
              <a:gd name="connsiteY180" fmla="*/ 5310034 h 5376282"/>
              <a:gd name="connsiteX181" fmla="*/ 7445031 w 8114427"/>
              <a:gd name="connsiteY181" fmla="*/ 5339916 h 5376282"/>
              <a:gd name="connsiteX182" fmla="*/ 7259760 w 8114427"/>
              <a:gd name="connsiteY182" fmla="*/ 5298080 h 5376282"/>
              <a:gd name="connsiteX183" fmla="*/ 7214129 w 8114427"/>
              <a:gd name="connsiteY183" fmla="*/ 5192855 h 5376282"/>
              <a:gd name="connsiteX184" fmla="*/ 7179460 w 8114427"/>
              <a:gd name="connsiteY184" fmla="*/ 5214524 h 5376282"/>
              <a:gd name="connsiteX185" fmla="*/ 7144791 w 8114427"/>
              <a:gd name="connsiteY185" fmla="*/ 5179854 h 5376282"/>
              <a:gd name="connsiteX186" fmla="*/ 7127456 w 8114427"/>
              <a:gd name="connsiteY186" fmla="*/ 5218856 h 5376282"/>
              <a:gd name="connsiteX187" fmla="*/ 6915107 w 8114427"/>
              <a:gd name="connsiteY187" fmla="*/ 5145184 h 5376282"/>
              <a:gd name="connsiteX188" fmla="*/ 6893439 w 8114427"/>
              <a:gd name="connsiteY188" fmla="*/ 5097514 h 5376282"/>
              <a:gd name="connsiteX189" fmla="*/ 6941109 w 8114427"/>
              <a:gd name="connsiteY189" fmla="*/ 5054178 h 5376282"/>
              <a:gd name="connsiteX190" fmla="*/ 6906440 w 8114427"/>
              <a:gd name="connsiteY190" fmla="*/ 4976172 h 5376282"/>
              <a:gd name="connsiteX191" fmla="*/ 6863104 w 8114427"/>
              <a:gd name="connsiteY191" fmla="*/ 4980506 h 5376282"/>
              <a:gd name="connsiteX192" fmla="*/ 6880438 w 8114427"/>
              <a:gd name="connsiteY192" fmla="*/ 4928502 h 5376282"/>
              <a:gd name="connsiteX193" fmla="*/ 6780764 w 8114427"/>
              <a:gd name="connsiteY193" fmla="*/ 4928502 h 5376282"/>
              <a:gd name="connsiteX194" fmla="*/ 6750429 w 8114427"/>
              <a:gd name="connsiteY194" fmla="*/ 4958837 h 5376282"/>
              <a:gd name="connsiteX195" fmla="*/ 6715759 w 8114427"/>
              <a:gd name="connsiteY195" fmla="*/ 4950170 h 5376282"/>
              <a:gd name="connsiteX196" fmla="*/ 6702758 w 8114427"/>
              <a:gd name="connsiteY196" fmla="*/ 4915501 h 5376282"/>
              <a:gd name="connsiteX197" fmla="*/ 6698424 w 8114427"/>
              <a:gd name="connsiteY197" fmla="*/ 4824495 h 5376282"/>
              <a:gd name="connsiteX198" fmla="*/ 6681090 w 8114427"/>
              <a:gd name="connsiteY198" fmla="*/ 4729155 h 5376282"/>
              <a:gd name="connsiteX199" fmla="*/ 6685423 w 8114427"/>
              <a:gd name="connsiteY199" fmla="*/ 4659816 h 5376282"/>
              <a:gd name="connsiteX200" fmla="*/ 6620418 w 8114427"/>
              <a:gd name="connsiteY200" fmla="*/ 4573142 h 5376282"/>
              <a:gd name="connsiteX201" fmla="*/ 6624753 w 8114427"/>
              <a:gd name="connsiteY201" fmla="*/ 4425798 h 5376282"/>
              <a:gd name="connsiteX202" fmla="*/ 6529412 w 8114427"/>
              <a:gd name="connsiteY202" fmla="*/ 4304457 h 5376282"/>
              <a:gd name="connsiteX203" fmla="*/ 6494743 w 8114427"/>
              <a:gd name="connsiteY203" fmla="*/ 4261120 h 5376282"/>
              <a:gd name="connsiteX204" fmla="*/ 6438406 w 8114427"/>
              <a:gd name="connsiteY204" fmla="*/ 4274121 h 5376282"/>
              <a:gd name="connsiteX205" fmla="*/ 6395069 w 8114427"/>
              <a:gd name="connsiteY205" fmla="*/ 4252453 h 5376282"/>
              <a:gd name="connsiteX206" fmla="*/ 6356067 w 8114427"/>
              <a:gd name="connsiteY206" fmla="*/ 4174447 h 5376282"/>
              <a:gd name="connsiteX207" fmla="*/ 6299729 w 8114427"/>
              <a:gd name="connsiteY207" fmla="*/ 4183114 h 5376282"/>
              <a:gd name="connsiteX208" fmla="*/ 6243391 w 8114427"/>
              <a:gd name="connsiteY208" fmla="*/ 4204783 h 5376282"/>
              <a:gd name="connsiteX209" fmla="*/ 6165385 w 8114427"/>
              <a:gd name="connsiteY209" fmla="*/ 4209116 h 5376282"/>
              <a:gd name="connsiteX210" fmla="*/ 6161052 w 8114427"/>
              <a:gd name="connsiteY210" fmla="*/ 4174447 h 5376282"/>
              <a:gd name="connsiteX211" fmla="*/ 6182721 w 8114427"/>
              <a:gd name="connsiteY211" fmla="*/ 4165779 h 5376282"/>
              <a:gd name="connsiteX212" fmla="*/ 6139384 w 8114427"/>
              <a:gd name="connsiteY212" fmla="*/ 4126776 h 5376282"/>
              <a:gd name="connsiteX213" fmla="*/ 6100381 w 8114427"/>
              <a:gd name="connsiteY213" fmla="*/ 4113776 h 5376282"/>
              <a:gd name="connsiteX214" fmla="*/ 6018041 w 8114427"/>
              <a:gd name="connsiteY214" fmla="*/ 4035770 h 5376282"/>
              <a:gd name="connsiteX215" fmla="*/ 5840362 w 8114427"/>
              <a:gd name="connsiteY215" fmla="*/ 4014102 h 5376282"/>
              <a:gd name="connsiteX216" fmla="*/ 5788357 w 8114427"/>
              <a:gd name="connsiteY216" fmla="*/ 4027103 h 5376282"/>
              <a:gd name="connsiteX217" fmla="*/ 5736354 w 8114427"/>
              <a:gd name="connsiteY217" fmla="*/ 4035771 h 5376282"/>
              <a:gd name="connsiteX218" fmla="*/ 5745022 w 8114427"/>
              <a:gd name="connsiteY218" fmla="*/ 4079107 h 5376282"/>
              <a:gd name="connsiteX219" fmla="*/ 5801360 w 8114427"/>
              <a:gd name="connsiteY219" fmla="*/ 4157112 h 5376282"/>
              <a:gd name="connsiteX220" fmla="*/ 5801359 w 8114427"/>
              <a:gd name="connsiteY220" fmla="*/ 4339126 h 5376282"/>
              <a:gd name="connsiteX221" fmla="*/ 5675683 w 8114427"/>
              <a:gd name="connsiteY221" fmla="*/ 4365128 h 5376282"/>
              <a:gd name="connsiteX222" fmla="*/ 5558675 w 8114427"/>
              <a:gd name="connsiteY222" fmla="*/ 4352126 h 5376282"/>
              <a:gd name="connsiteX223" fmla="*/ 5467668 w 8114427"/>
              <a:gd name="connsiteY223" fmla="*/ 4330458 h 5376282"/>
              <a:gd name="connsiteX224" fmla="*/ 5406997 w 8114427"/>
              <a:gd name="connsiteY224" fmla="*/ 4352127 h 5376282"/>
              <a:gd name="connsiteX225" fmla="*/ 5359327 w 8114427"/>
              <a:gd name="connsiteY225" fmla="*/ 4399797 h 5376282"/>
              <a:gd name="connsiteX226" fmla="*/ 5298656 w 8114427"/>
              <a:gd name="connsiteY226" fmla="*/ 4443134 h 5376282"/>
              <a:gd name="connsiteX227" fmla="*/ 5272654 w 8114427"/>
              <a:gd name="connsiteY227" fmla="*/ 4486469 h 5376282"/>
              <a:gd name="connsiteX228" fmla="*/ 5198982 w 8114427"/>
              <a:gd name="connsiteY228" fmla="*/ 4521139 h 5376282"/>
              <a:gd name="connsiteX229" fmla="*/ 5203315 w 8114427"/>
              <a:gd name="connsiteY229" fmla="*/ 4577477 h 5376282"/>
              <a:gd name="connsiteX230" fmla="*/ 5185981 w 8114427"/>
              <a:gd name="connsiteY230" fmla="*/ 4616479 h 5376282"/>
              <a:gd name="connsiteX231" fmla="*/ 5190315 w 8114427"/>
              <a:gd name="connsiteY231" fmla="*/ 4677150 h 5376282"/>
              <a:gd name="connsiteX232" fmla="*/ 5216316 w 8114427"/>
              <a:gd name="connsiteY232" fmla="*/ 4737821 h 5376282"/>
              <a:gd name="connsiteX233" fmla="*/ 5164312 w 8114427"/>
              <a:gd name="connsiteY233" fmla="*/ 4733488 h 5376282"/>
              <a:gd name="connsiteX234" fmla="*/ 5138311 w 8114427"/>
              <a:gd name="connsiteY234" fmla="*/ 4776824 h 5376282"/>
              <a:gd name="connsiteX235" fmla="*/ 5073306 w 8114427"/>
              <a:gd name="connsiteY235" fmla="*/ 4824494 h 5376282"/>
              <a:gd name="connsiteX236" fmla="*/ 5073306 w 8114427"/>
              <a:gd name="connsiteY236" fmla="*/ 4941503 h 5376282"/>
              <a:gd name="connsiteX237" fmla="*/ 5042970 w 8114427"/>
              <a:gd name="connsiteY237" fmla="*/ 4971838 h 5376282"/>
              <a:gd name="connsiteX238" fmla="*/ 5016969 w 8114427"/>
              <a:gd name="connsiteY238" fmla="*/ 5231857 h 5376282"/>
              <a:gd name="connsiteX239" fmla="*/ 4973633 w 8114427"/>
              <a:gd name="connsiteY239" fmla="*/ 5366201 h 5376282"/>
              <a:gd name="connsiteX240" fmla="*/ 4947631 w 8114427"/>
              <a:gd name="connsiteY240" fmla="*/ 5309863 h 5376282"/>
              <a:gd name="connsiteX241" fmla="*/ 4886959 w 8114427"/>
              <a:gd name="connsiteY241" fmla="*/ 5318530 h 5376282"/>
              <a:gd name="connsiteX242" fmla="*/ 4808953 w 8114427"/>
              <a:gd name="connsiteY242" fmla="*/ 5288195 h 5376282"/>
              <a:gd name="connsiteX243" fmla="*/ 4813287 w 8114427"/>
              <a:gd name="connsiteY243" fmla="*/ 5223190 h 5376282"/>
              <a:gd name="connsiteX244" fmla="*/ 4765617 w 8114427"/>
              <a:gd name="connsiteY244" fmla="*/ 5205855 h 5376282"/>
              <a:gd name="connsiteX245" fmla="*/ 4665944 w 8114427"/>
              <a:gd name="connsiteY245" fmla="*/ 5249192 h 5376282"/>
              <a:gd name="connsiteX246" fmla="*/ 4657276 w 8114427"/>
              <a:gd name="connsiteY246" fmla="*/ 5197189 h 5376282"/>
              <a:gd name="connsiteX247" fmla="*/ 4700612 w 8114427"/>
              <a:gd name="connsiteY247" fmla="*/ 5136518 h 5376282"/>
              <a:gd name="connsiteX248" fmla="*/ 4665943 w 8114427"/>
              <a:gd name="connsiteY248" fmla="*/ 5062846 h 5376282"/>
              <a:gd name="connsiteX249" fmla="*/ 4587937 w 8114427"/>
              <a:gd name="connsiteY249" fmla="*/ 5015175 h 5376282"/>
              <a:gd name="connsiteX250" fmla="*/ 4488263 w 8114427"/>
              <a:gd name="connsiteY250" fmla="*/ 5006508 h 5376282"/>
              <a:gd name="connsiteX251" fmla="*/ 4457927 w 8114427"/>
              <a:gd name="connsiteY251" fmla="*/ 5015175 h 5376282"/>
              <a:gd name="connsiteX252" fmla="*/ 4462261 w 8114427"/>
              <a:gd name="connsiteY252" fmla="*/ 5067178 h 5376282"/>
              <a:gd name="connsiteX253" fmla="*/ 4388589 w 8114427"/>
              <a:gd name="connsiteY253" fmla="*/ 5114849 h 5376282"/>
              <a:gd name="connsiteX254" fmla="*/ 4462261 w 8114427"/>
              <a:gd name="connsiteY254" fmla="*/ 5266528 h 5376282"/>
              <a:gd name="connsiteX255" fmla="*/ 4405924 w 8114427"/>
              <a:gd name="connsiteY255" fmla="*/ 5266528 h 5376282"/>
              <a:gd name="connsiteX256" fmla="*/ 4384256 w 8114427"/>
              <a:gd name="connsiteY256" fmla="*/ 5262193 h 5376282"/>
              <a:gd name="connsiteX257" fmla="*/ 4349588 w 8114427"/>
              <a:gd name="connsiteY257" fmla="*/ 5262193 h 5376282"/>
              <a:gd name="connsiteX258" fmla="*/ 4340919 w 8114427"/>
              <a:gd name="connsiteY258" fmla="*/ 5270860 h 5376282"/>
              <a:gd name="connsiteX259" fmla="*/ 4210910 w 8114427"/>
              <a:gd name="connsiteY259" fmla="*/ 5097514 h 5376282"/>
              <a:gd name="connsiteX260" fmla="*/ 4059232 w 8114427"/>
              <a:gd name="connsiteY260" fmla="*/ 4915502 h 5376282"/>
              <a:gd name="connsiteX261" fmla="*/ 4033230 w 8114427"/>
              <a:gd name="connsiteY261" fmla="*/ 4919835 h 5376282"/>
              <a:gd name="connsiteX262" fmla="*/ 3985560 w 8114427"/>
              <a:gd name="connsiteY262" fmla="*/ 4798492 h 5376282"/>
              <a:gd name="connsiteX263" fmla="*/ 3881553 w 8114427"/>
              <a:gd name="connsiteY263" fmla="*/ 4690151 h 5376282"/>
              <a:gd name="connsiteX264" fmla="*/ 3838216 w 8114427"/>
              <a:gd name="connsiteY264" fmla="*/ 4586143 h 5376282"/>
              <a:gd name="connsiteX265" fmla="*/ 3755877 w 8114427"/>
              <a:gd name="connsiteY265" fmla="*/ 4490803 h 5376282"/>
              <a:gd name="connsiteX266" fmla="*/ 3569530 w 8114427"/>
              <a:gd name="connsiteY266" fmla="*/ 4334792 h 5376282"/>
              <a:gd name="connsiteX267" fmla="*/ 3465522 w 8114427"/>
              <a:gd name="connsiteY267" fmla="*/ 4243785 h 5376282"/>
              <a:gd name="connsiteX268" fmla="*/ 3391850 w 8114427"/>
              <a:gd name="connsiteY268" fmla="*/ 4161446 h 5376282"/>
              <a:gd name="connsiteX269" fmla="*/ 3365848 w 8114427"/>
              <a:gd name="connsiteY269" fmla="*/ 4096441 h 5376282"/>
              <a:gd name="connsiteX270" fmla="*/ 3296510 w 8114427"/>
              <a:gd name="connsiteY270" fmla="*/ 4035770 h 5376282"/>
              <a:gd name="connsiteX271" fmla="*/ 3279175 w 8114427"/>
              <a:gd name="connsiteY271" fmla="*/ 3966432 h 5376282"/>
              <a:gd name="connsiteX272" fmla="*/ 3248839 w 8114427"/>
              <a:gd name="connsiteY272" fmla="*/ 3936096 h 5376282"/>
              <a:gd name="connsiteX273" fmla="*/ 3240172 w 8114427"/>
              <a:gd name="connsiteY273" fmla="*/ 3905760 h 5376282"/>
              <a:gd name="connsiteX274" fmla="*/ 3114497 w 8114427"/>
              <a:gd name="connsiteY274" fmla="*/ 3797419 h 5376282"/>
              <a:gd name="connsiteX275" fmla="*/ 2980153 w 8114427"/>
              <a:gd name="connsiteY275" fmla="*/ 3758416 h 5376282"/>
              <a:gd name="connsiteX276" fmla="*/ 2923815 w 8114427"/>
              <a:gd name="connsiteY276" fmla="*/ 3697746 h 5376282"/>
              <a:gd name="connsiteX277" fmla="*/ 2867480 w 8114427"/>
              <a:gd name="connsiteY277" fmla="*/ 3650075 h 5376282"/>
              <a:gd name="connsiteX278" fmla="*/ 2806810 w 8114427"/>
              <a:gd name="connsiteY278" fmla="*/ 3637074 h 5376282"/>
              <a:gd name="connsiteX279" fmla="*/ 2798142 w 8114427"/>
              <a:gd name="connsiteY279" fmla="*/ 3524399 h 5376282"/>
              <a:gd name="connsiteX280" fmla="*/ 2798143 w 8114427"/>
              <a:gd name="connsiteY280" fmla="*/ 3463728 h 5376282"/>
              <a:gd name="connsiteX281" fmla="*/ 2884816 w 8114427"/>
              <a:gd name="connsiteY281" fmla="*/ 3351053 h 5376282"/>
              <a:gd name="connsiteX282" fmla="*/ 2880504 w 8114427"/>
              <a:gd name="connsiteY282" fmla="*/ 3250100 h 5376282"/>
              <a:gd name="connsiteX283" fmla="*/ 2810649 w 8114427"/>
              <a:gd name="connsiteY283" fmla="*/ 3120674 h 5376282"/>
              <a:gd name="connsiteX284" fmla="*/ 2719113 w 8114427"/>
              <a:gd name="connsiteY284" fmla="*/ 3110284 h 5376282"/>
              <a:gd name="connsiteX285" fmla="*/ 2659973 w 8114427"/>
              <a:gd name="connsiteY285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40026 w 8114427"/>
              <a:gd name="connsiteY8" fmla="*/ 3945405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371260 w 8114427"/>
              <a:gd name="connsiteY11" fmla="*/ 4224805 h 5376282"/>
              <a:gd name="connsiteX12" fmla="*/ 2561760 w 8114427"/>
              <a:gd name="connsiteY12" fmla="*/ 4444937 h 5376282"/>
              <a:gd name="connsiteX13" fmla="*/ 2674737 w 8114427"/>
              <a:gd name="connsiteY13" fmla="*/ 4783075 h 5376282"/>
              <a:gd name="connsiteX14" fmla="*/ 2419943 w 8114427"/>
              <a:gd name="connsiteY14" fmla="*/ 4933094 h 5376282"/>
              <a:gd name="connsiteX15" fmla="*/ 2329455 w 8114427"/>
              <a:gd name="connsiteY15" fmla="*/ 4642582 h 5376282"/>
              <a:gd name="connsiteX16" fmla="*/ 2053231 w 8114427"/>
              <a:gd name="connsiteY16" fmla="*/ 4342544 h 5376282"/>
              <a:gd name="connsiteX17" fmla="*/ 1888925 w 8114427"/>
              <a:gd name="connsiteY17" fmla="*/ 4209194 h 5376282"/>
              <a:gd name="connsiteX18" fmla="*/ 1779387 w 8114427"/>
              <a:gd name="connsiteY18" fmla="*/ 4059175 h 5376282"/>
              <a:gd name="connsiteX19" fmla="*/ 1703188 w 8114427"/>
              <a:gd name="connsiteY19" fmla="*/ 4056794 h 5376282"/>
              <a:gd name="connsiteX20" fmla="*/ 1646037 w 8114427"/>
              <a:gd name="connsiteY20" fmla="*/ 3937731 h 5376282"/>
              <a:gd name="connsiteX21" fmla="*/ 1524594 w 8114427"/>
              <a:gd name="connsiteY21" fmla="*/ 3906776 h 5376282"/>
              <a:gd name="connsiteX22" fmla="*/ 1450773 w 8114427"/>
              <a:gd name="connsiteY22" fmla="*/ 3161445 h 5376282"/>
              <a:gd name="connsiteX23" fmla="*/ 1300755 w 8114427"/>
              <a:gd name="connsiteY23" fmla="*/ 3020950 h 5376282"/>
              <a:gd name="connsiteX24" fmla="*/ 1222175 w 8114427"/>
              <a:gd name="connsiteY24" fmla="*/ 2947132 h 5376282"/>
              <a:gd name="connsiteX25" fmla="*/ 1286468 w 8114427"/>
              <a:gd name="connsiteY25" fmla="*/ 2849501 h 5376282"/>
              <a:gd name="connsiteX26" fmla="*/ 1117399 w 8114427"/>
              <a:gd name="connsiteY26" fmla="*/ 2882837 h 5376282"/>
              <a:gd name="connsiteX27" fmla="*/ 1048343 w 8114427"/>
              <a:gd name="connsiteY27" fmla="*/ 2916176 h 5376282"/>
              <a:gd name="connsiteX28" fmla="*/ 903086 w 8114427"/>
              <a:gd name="connsiteY28" fmla="*/ 2778063 h 5376282"/>
              <a:gd name="connsiteX29" fmla="*/ 845937 w 8114427"/>
              <a:gd name="connsiteY29" fmla="*/ 2687575 h 5376282"/>
              <a:gd name="connsiteX30" fmla="*/ 714968 w 8114427"/>
              <a:gd name="connsiteY30" fmla="*/ 2630426 h 5376282"/>
              <a:gd name="connsiteX31" fmla="*/ 703062 w 8114427"/>
              <a:gd name="connsiteY31" fmla="*/ 2544701 h 5376282"/>
              <a:gd name="connsiteX32" fmla="*/ 598286 w 8114427"/>
              <a:gd name="connsiteY32" fmla="*/ 2423257 h 5376282"/>
              <a:gd name="connsiteX33" fmla="*/ 476843 w 8114427"/>
              <a:gd name="connsiteY33" fmla="*/ 2287526 h 5376282"/>
              <a:gd name="connsiteX34" fmla="*/ 622100 w 8114427"/>
              <a:gd name="connsiteY34" fmla="*/ 2330388 h 5376282"/>
              <a:gd name="connsiteX35" fmla="*/ 719731 w 8114427"/>
              <a:gd name="connsiteY35" fmla="*/ 2366107 h 5376282"/>
              <a:gd name="connsiteX36" fmla="*/ 829268 w 8114427"/>
              <a:gd name="connsiteY36" fmla="*/ 2330388 h 5376282"/>
              <a:gd name="connsiteX37" fmla="*/ 933092 w 8114427"/>
              <a:gd name="connsiteY37" fmla="*/ 2462308 h 5376282"/>
              <a:gd name="connsiteX38" fmla="*/ 979286 w 8114427"/>
              <a:gd name="connsiteY38" fmla="*/ 2406588 h 5376282"/>
              <a:gd name="connsiteX39" fmla="*/ 895943 w 8114427"/>
              <a:gd name="connsiteY39" fmla="*/ 2383251 h 5376282"/>
              <a:gd name="connsiteX40" fmla="*/ 897848 w 8114427"/>
              <a:gd name="connsiteY40" fmla="*/ 2294669 h 5376282"/>
              <a:gd name="connsiteX41" fmla="*/ 953093 w 8114427"/>
              <a:gd name="connsiteY41" fmla="*/ 2040828 h 5376282"/>
              <a:gd name="connsiteX42" fmla="*/ 882262 w 8114427"/>
              <a:gd name="connsiteY42" fmla="*/ 1952938 h 5376282"/>
              <a:gd name="connsiteX43" fmla="*/ 819649 w 8114427"/>
              <a:gd name="connsiteY43" fmla="*/ 1842296 h 5376282"/>
              <a:gd name="connsiteX44" fmla="*/ 724892 w 8114427"/>
              <a:gd name="connsiteY44" fmla="*/ 1694990 h 5376282"/>
              <a:gd name="connsiteX45" fmla="*/ 582758 w 8114427"/>
              <a:gd name="connsiteY45" fmla="*/ 1570351 h 5376282"/>
              <a:gd name="connsiteX46" fmla="*/ 490044 w 8114427"/>
              <a:gd name="connsiteY46" fmla="*/ 1461969 h 5376282"/>
              <a:gd name="connsiteX47" fmla="*/ 398787 w 8114427"/>
              <a:gd name="connsiteY47" fmla="*/ 1377494 h 5376282"/>
              <a:gd name="connsiteX48" fmla="*/ 373643 w 8114427"/>
              <a:gd name="connsiteY48" fmla="*/ 1258831 h 5376282"/>
              <a:gd name="connsiteX49" fmla="*/ 379402 w 8114427"/>
              <a:gd name="connsiteY49" fmla="*/ 1151904 h 5376282"/>
              <a:gd name="connsiteX50" fmla="*/ 343327 w 8114427"/>
              <a:gd name="connsiteY50" fmla="*/ 1054238 h 5376282"/>
              <a:gd name="connsiteX51" fmla="*/ 302947 w 8114427"/>
              <a:gd name="connsiteY51" fmla="*/ 996082 h 5376282"/>
              <a:gd name="connsiteX52" fmla="*/ 307902 w 8114427"/>
              <a:gd name="connsiteY52" fmla="*/ 860731 h 5376282"/>
              <a:gd name="connsiteX53" fmla="*/ 218162 w 8114427"/>
              <a:gd name="connsiteY53" fmla="*/ 767429 h 5376282"/>
              <a:gd name="connsiteX54" fmla="*/ 238786 w 8114427"/>
              <a:gd name="connsiteY54" fmla="*/ 673694 h 5376282"/>
              <a:gd name="connsiteX55" fmla="*/ 131859 w 8114427"/>
              <a:gd name="connsiteY55" fmla="*/ 414074 h 5376282"/>
              <a:gd name="connsiteX56" fmla="*/ 179454 w 8114427"/>
              <a:gd name="connsiteY56" fmla="*/ 360503 h 5376282"/>
              <a:gd name="connsiteX57" fmla="*/ 91696 w 8114427"/>
              <a:gd name="connsiteY57" fmla="*/ 241499 h 5376282"/>
              <a:gd name="connsiteX58" fmla="*/ 44535 w 8114427"/>
              <a:gd name="connsiteY58" fmla="*/ 106364 h 5376282"/>
              <a:gd name="connsiteX59" fmla="*/ 73903 w 8114427"/>
              <a:gd name="connsiteY59" fmla="*/ 3029 h 5376282"/>
              <a:gd name="connsiteX60" fmla="*/ 914999 w 8114427"/>
              <a:gd name="connsiteY60" fmla="*/ 32694 h 5376282"/>
              <a:gd name="connsiteX61" fmla="*/ 985387 w 8114427"/>
              <a:gd name="connsiteY61" fmla="*/ 86035 h 5376282"/>
              <a:gd name="connsiteX62" fmla="*/ 1040724 w 8114427"/>
              <a:gd name="connsiteY62" fmla="*/ 212028 h 5376282"/>
              <a:gd name="connsiteX63" fmla="*/ 2217091 w 8114427"/>
              <a:gd name="connsiteY63" fmla="*/ 808490 h 5376282"/>
              <a:gd name="connsiteX64" fmla="*/ 2789562 w 8114427"/>
              <a:gd name="connsiteY64" fmla="*/ 907056 h 5376282"/>
              <a:gd name="connsiteX65" fmla="*/ 3280035 w 8114427"/>
              <a:gd name="connsiteY65" fmla="*/ 953195 h 5376282"/>
              <a:gd name="connsiteX66" fmla="*/ 3494599 w 8114427"/>
              <a:gd name="connsiteY66" fmla="*/ 977101 h 5376282"/>
              <a:gd name="connsiteX67" fmla="*/ 3506552 w 8114427"/>
              <a:gd name="connsiteY67" fmla="*/ 977101 h 5376282"/>
              <a:gd name="connsiteX68" fmla="*/ 3518505 w 8114427"/>
              <a:gd name="connsiteY68" fmla="*/ 779877 h 5376282"/>
              <a:gd name="connsiteX69" fmla="*/ 3518505 w 8114427"/>
              <a:gd name="connsiteY69" fmla="*/ 773901 h 5376282"/>
              <a:gd name="connsiteX70" fmla="*/ 3655964 w 8114427"/>
              <a:gd name="connsiteY70" fmla="*/ 773901 h 5376282"/>
              <a:gd name="connsiteX71" fmla="*/ 4205799 w 8114427"/>
              <a:gd name="connsiteY71" fmla="*/ 821713 h 5376282"/>
              <a:gd name="connsiteX72" fmla="*/ 4241658 w 8114427"/>
              <a:gd name="connsiteY72" fmla="*/ 821713 h 5376282"/>
              <a:gd name="connsiteX73" fmla="*/ 4271540 w 8114427"/>
              <a:gd name="connsiteY73" fmla="*/ 851595 h 5376282"/>
              <a:gd name="connsiteX74" fmla="*/ 4295446 w 8114427"/>
              <a:gd name="connsiteY74" fmla="*/ 905383 h 5376282"/>
              <a:gd name="connsiteX75" fmla="*/ 4301423 w 8114427"/>
              <a:gd name="connsiteY75" fmla="*/ 953195 h 5376282"/>
              <a:gd name="connsiteX76" fmla="*/ 4343258 w 8114427"/>
              <a:gd name="connsiteY76" fmla="*/ 1001007 h 5376282"/>
              <a:gd name="connsiteX77" fmla="*/ 4408999 w 8114427"/>
              <a:gd name="connsiteY77" fmla="*/ 1012960 h 5376282"/>
              <a:gd name="connsiteX78" fmla="*/ 4462787 w 8114427"/>
              <a:gd name="connsiteY78" fmla="*/ 1060772 h 5376282"/>
              <a:gd name="connsiteX79" fmla="*/ 4504623 w 8114427"/>
              <a:gd name="connsiteY79" fmla="*/ 1114560 h 5376282"/>
              <a:gd name="connsiteX80" fmla="*/ 4558411 w 8114427"/>
              <a:gd name="connsiteY80" fmla="*/ 1168348 h 5376282"/>
              <a:gd name="connsiteX81" fmla="*/ 4576340 w 8114427"/>
              <a:gd name="connsiteY81" fmla="*/ 1198230 h 5376282"/>
              <a:gd name="connsiteX82" fmla="*/ 4630129 w 8114427"/>
              <a:gd name="connsiteY82" fmla="*/ 1246042 h 5376282"/>
              <a:gd name="connsiteX83" fmla="*/ 4683917 w 8114427"/>
              <a:gd name="connsiteY83" fmla="*/ 1293854 h 5376282"/>
              <a:gd name="connsiteX84" fmla="*/ 4689893 w 8114427"/>
              <a:gd name="connsiteY84" fmla="*/ 1293854 h 5376282"/>
              <a:gd name="connsiteX85" fmla="*/ 4749658 w 8114427"/>
              <a:gd name="connsiteY85" fmla="*/ 1311783 h 5376282"/>
              <a:gd name="connsiteX86" fmla="*/ 4791493 w 8114427"/>
              <a:gd name="connsiteY86" fmla="*/ 1365572 h 5376282"/>
              <a:gd name="connsiteX87" fmla="*/ 4797470 w 8114427"/>
              <a:gd name="connsiteY87" fmla="*/ 1377524 h 5376282"/>
              <a:gd name="connsiteX88" fmla="*/ 4821376 w 8114427"/>
              <a:gd name="connsiteY88" fmla="*/ 1401430 h 5376282"/>
              <a:gd name="connsiteX89" fmla="*/ 4845281 w 8114427"/>
              <a:gd name="connsiteY89" fmla="*/ 1443266 h 5376282"/>
              <a:gd name="connsiteX90" fmla="*/ 4851258 w 8114427"/>
              <a:gd name="connsiteY90" fmla="*/ 1491077 h 5376282"/>
              <a:gd name="connsiteX91" fmla="*/ 4863211 w 8114427"/>
              <a:gd name="connsiteY91" fmla="*/ 1514983 h 5376282"/>
              <a:gd name="connsiteX92" fmla="*/ 4887117 w 8114427"/>
              <a:gd name="connsiteY92" fmla="*/ 1544866 h 5376282"/>
              <a:gd name="connsiteX93" fmla="*/ 4911023 w 8114427"/>
              <a:gd name="connsiteY93" fmla="*/ 1580724 h 5376282"/>
              <a:gd name="connsiteX94" fmla="*/ 4922976 w 8114427"/>
              <a:gd name="connsiteY94" fmla="*/ 1610607 h 5376282"/>
              <a:gd name="connsiteX95" fmla="*/ 4899070 w 8114427"/>
              <a:gd name="connsiteY95" fmla="*/ 1664395 h 5376282"/>
              <a:gd name="connsiteX96" fmla="*/ 4922976 w 8114427"/>
              <a:gd name="connsiteY96" fmla="*/ 1712207 h 5376282"/>
              <a:gd name="connsiteX97" fmla="*/ 4934929 w 8114427"/>
              <a:gd name="connsiteY97" fmla="*/ 1742089 h 5376282"/>
              <a:gd name="connsiteX98" fmla="*/ 4952858 w 8114427"/>
              <a:gd name="connsiteY98" fmla="*/ 1783924 h 5376282"/>
              <a:gd name="connsiteX99" fmla="*/ 4964811 w 8114427"/>
              <a:gd name="connsiteY99" fmla="*/ 1801854 h 5376282"/>
              <a:gd name="connsiteX100" fmla="*/ 4964811 w 8114427"/>
              <a:gd name="connsiteY100" fmla="*/ 1831736 h 5376282"/>
              <a:gd name="connsiteX101" fmla="*/ 5012623 w 8114427"/>
              <a:gd name="connsiteY101" fmla="*/ 1891501 h 5376282"/>
              <a:gd name="connsiteX102" fmla="*/ 5042505 w 8114427"/>
              <a:gd name="connsiteY102" fmla="*/ 1909430 h 5376282"/>
              <a:gd name="connsiteX103" fmla="*/ 5048481 w 8114427"/>
              <a:gd name="connsiteY103" fmla="*/ 1903454 h 5376282"/>
              <a:gd name="connsiteX104" fmla="*/ 5090317 w 8114427"/>
              <a:gd name="connsiteY104" fmla="*/ 1921383 h 5376282"/>
              <a:gd name="connsiteX105" fmla="*/ 5144105 w 8114427"/>
              <a:gd name="connsiteY105" fmla="*/ 1969195 h 5376282"/>
              <a:gd name="connsiteX106" fmla="*/ 5185940 w 8114427"/>
              <a:gd name="connsiteY106" fmla="*/ 2005054 h 5376282"/>
              <a:gd name="connsiteX107" fmla="*/ 5221799 w 8114427"/>
              <a:gd name="connsiteY107" fmla="*/ 2017007 h 5376282"/>
              <a:gd name="connsiteX108" fmla="*/ 5275587 w 8114427"/>
              <a:gd name="connsiteY108" fmla="*/ 2028960 h 5376282"/>
              <a:gd name="connsiteX109" fmla="*/ 5275587 w 8114427"/>
              <a:gd name="connsiteY109" fmla="*/ 2052866 h 5376282"/>
              <a:gd name="connsiteX110" fmla="*/ 5323399 w 8114427"/>
              <a:gd name="connsiteY110" fmla="*/ 2082748 h 5376282"/>
              <a:gd name="connsiteX111" fmla="*/ 5359258 w 8114427"/>
              <a:gd name="connsiteY111" fmla="*/ 2088724 h 5376282"/>
              <a:gd name="connsiteX112" fmla="*/ 5401093 w 8114427"/>
              <a:gd name="connsiteY112" fmla="*/ 2124583 h 5376282"/>
              <a:gd name="connsiteX113" fmla="*/ 5430976 w 8114427"/>
              <a:gd name="connsiteY113" fmla="*/ 2142513 h 5376282"/>
              <a:gd name="connsiteX114" fmla="*/ 5442929 w 8114427"/>
              <a:gd name="connsiteY114" fmla="*/ 2148489 h 5376282"/>
              <a:gd name="connsiteX115" fmla="*/ 5466834 w 8114427"/>
              <a:gd name="connsiteY115" fmla="*/ 2154466 h 5376282"/>
              <a:gd name="connsiteX116" fmla="*/ 5526599 w 8114427"/>
              <a:gd name="connsiteY116" fmla="*/ 2178372 h 5376282"/>
              <a:gd name="connsiteX117" fmla="*/ 5550505 w 8114427"/>
              <a:gd name="connsiteY117" fmla="*/ 2154466 h 5376282"/>
              <a:gd name="connsiteX118" fmla="*/ 5574411 w 8114427"/>
              <a:gd name="connsiteY118" fmla="*/ 2130560 h 5376282"/>
              <a:gd name="connsiteX119" fmla="*/ 5604293 w 8114427"/>
              <a:gd name="connsiteY119" fmla="*/ 2088724 h 5376282"/>
              <a:gd name="connsiteX120" fmla="*/ 5646129 w 8114427"/>
              <a:gd name="connsiteY120" fmla="*/ 2064819 h 5376282"/>
              <a:gd name="connsiteX121" fmla="*/ 5634176 w 8114427"/>
              <a:gd name="connsiteY121" fmla="*/ 2046889 h 5376282"/>
              <a:gd name="connsiteX122" fmla="*/ 5634176 w 8114427"/>
              <a:gd name="connsiteY122" fmla="*/ 2011030 h 5376282"/>
              <a:gd name="connsiteX123" fmla="*/ 5670034 w 8114427"/>
              <a:gd name="connsiteY123" fmla="*/ 1975172 h 5376282"/>
              <a:gd name="connsiteX124" fmla="*/ 5670034 w 8114427"/>
              <a:gd name="connsiteY124" fmla="*/ 1957242 h 5376282"/>
              <a:gd name="connsiteX125" fmla="*/ 5735776 w 8114427"/>
              <a:gd name="connsiteY125" fmla="*/ 1819783 h 5376282"/>
              <a:gd name="connsiteX126" fmla="*/ 5753705 w 8114427"/>
              <a:gd name="connsiteY126" fmla="*/ 1813807 h 5376282"/>
              <a:gd name="connsiteX127" fmla="*/ 5843352 w 8114427"/>
              <a:gd name="connsiteY127" fmla="*/ 1795877 h 5376282"/>
              <a:gd name="connsiteX128" fmla="*/ 5855305 w 8114427"/>
              <a:gd name="connsiteY128" fmla="*/ 1795877 h 5376282"/>
              <a:gd name="connsiteX129" fmla="*/ 5879210 w 8114427"/>
              <a:gd name="connsiteY129" fmla="*/ 1765996 h 5376282"/>
              <a:gd name="connsiteX130" fmla="*/ 6070456 w 8114427"/>
              <a:gd name="connsiteY130" fmla="*/ 1789901 h 5376282"/>
              <a:gd name="connsiteX131" fmla="*/ 6219869 w 8114427"/>
              <a:gd name="connsiteY131" fmla="*/ 1807830 h 5376282"/>
              <a:gd name="connsiteX132" fmla="*/ 6291586 w 8114427"/>
              <a:gd name="connsiteY132" fmla="*/ 1849666 h 5376282"/>
              <a:gd name="connsiteX133" fmla="*/ 6327444 w 8114427"/>
              <a:gd name="connsiteY133" fmla="*/ 1897477 h 5376282"/>
              <a:gd name="connsiteX134" fmla="*/ 6333421 w 8114427"/>
              <a:gd name="connsiteY134" fmla="*/ 1939313 h 5376282"/>
              <a:gd name="connsiteX135" fmla="*/ 6423067 w 8114427"/>
              <a:gd name="connsiteY135" fmla="*/ 1951266 h 5376282"/>
              <a:gd name="connsiteX136" fmla="*/ 6452950 w 8114427"/>
              <a:gd name="connsiteY136" fmla="*/ 2017007 h 5376282"/>
              <a:gd name="connsiteX137" fmla="*/ 6512713 w 8114427"/>
              <a:gd name="connsiteY137" fmla="*/ 2046889 h 5376282"/>
              <a:gd name="connsiteX138" fmla="*/ 6584431 w 8114427"/>
              <a:gd name="connsiteY138" fmla="*/ 2118606 h 5376282"/>
              <a:gd name="connsiteX139" fmla="*/ 6620289 w 8114427"/>
              <a:gd name="connsiteY139" fmla="*/ 2256065 h 5376282"/>
              <a:gd name="connsiteX140" fmla="*/ 6703960 w 8114427"/>
              <a:gd name="connsiteY140" fmla="*/ 2381572 h 5376282"/>
              <a:gd name="connsiteX141" fmla="*/ 6745795 w 8114427"/>
              <a:gd name="connsiteY141" fmla="*/ 2501101 h 5376282"/>
              <a:gd name="connsiteX142" fmla="*/ 6829465 w 8114427"/>
              <a:gd name="connsiteY142" fmla="*/ 2560866 h 5376282"/>
              <a:gd name="connsiteX143" fmla="*/ 6889229 w 8114427"/>
              <a:gd name="connsiteY143" fmla="*/ 2650512 h 5376282"/>
              <a:gd name="connsiteX144" fmla="*/ 6948993 w 8114427"/>
              <a:gd name="connsiteY144" fmla="*/ 2758089 h 5376282"/>
              <a:gd name="connsiteX145" fmla="*/ 6996805 w 8114427"/>
              <a:gd name="connsiteY145" fmla="*/ 2805900 h 5376282"/>
              <a:gd name="connsiteX146" fmla="*/ 7068521 w 8114427"/>
              <a:gd name="connsiteY146" fmla="*/ 2829806 h 5376282"/>
              <a:gd name="connsiteX147" fmla="*/ 7080473 w 8114427"/>
              <a:gd name="connsiteY147" fmla="*/ 2907501 h 5376282"/>
              <a:gd name="connsiteX148" fmla="*/ 7086450 w 8114427"/>
              <a:gd name="connsiteY148" fmla="*/ 2979218 h 5376282"/>
              <a:gd name="connsiteX149" fmla="*/ 7104378 w 8114427"/>
              <a:gd name="connsiteY149" fmla="*/ 3080819 h 5376282"/>
              <a:gd name="connsiteX150" fmla="*/ 7146214 w 8114427"/>
              <a:gd name="connsiteY150" fmla="*/ 3182419 h 5376282"/>
              <a:gd name="connsiteX151" fmla="*/ 7176095 w 8114427"/>
              <a:gd name="connsiteY151" fmla="*/ 3194372 h 5376282"/>
              <a:gd name="connsiteX152" fmla="*/ 7200002 w 8114427"/>
              <a:gd name="connsiteY152" fmla="*/ 3260112 h 5376282"/>
              <a:gd name="connsiteX153" fmla="*/ 7277694 w 8114427"/>
              <a:gd name="connsiteY153" fmla="*/ 3361711 h 5376282"/>
              <a:gd name="connsiteX154" fmla="*/ 7385271 w 8114427"/>
              <a:gd name="connsiteY154" fmla="*/ 3391593 h 5376282"/>
              <a:gd name="connsiteX155" fmla="*/ 7451012 w 8114427"/>
              <a:gd name="connsiteY155" fmla="*/ 3445381 h 5376282"/>
              <a:gd name="connsiteX156" fmla="*/ 7558588 w 8114427"/>
              <a:gd name="connsiteY156" fmla="*/ 3451357 h 5376282"/>
              <a:gd name="connsiteX157" fmla="*/ 7630305 w 8114427"/>
              <a:gd name="connsiteY157" fmla="*/ 3517097 h 5376282"/>
              <a:gd name="connsiteX158" fmla="*/ 7702023 w 8114427"/>
              <a:gd name="connsiteY158" fmla="*/ 3546980 h 5376282"/>
              <a:gd name="connsiteX159" fmla="*/ 7857410 w 8114427"/>
              <a:gd name="connsiteY159" fmla="*/ 3535026 h 5376282"/>
              <a:gd name="connsiteX160" fmla="*/ 7970962 w 8114427"/>
              <a:gd name="connsiteY160" fmla="*/ 3588814 h 5376282"/>
              <a:gd name="connsiteX161" fmla="*/ 8012796 w 8114427"/>
              <a:gd name="connsiteY161" fmla="*/ 3612720 h 5376282"/>
              <a:gd name="connsiteX162" fmla="*/ 8090490 w 8114427"/>
              <a:gd name="connsiteY162" fmla="*/ 3564909 h 5376282"/>
              <a:gd name="connsiteX163" fmla="*/ 8108418 w 8114427"/>
              <a:gd name="connsiteY163" fmla="*/ 3558932 h 5376282"/>
              <a:gd name="connsiteX164" fmla="*/ 8114394 w 8114427"/>
              <a:gd name="connsiteY164" fmla="*/ 3720296 h 5376282"/>
              <a:gd name="connsiteX165" fmla="*/ 8030724 w 8114427"/>
              <a:gd name="connsiteY165" fmla="*/ 3893614 h 5376282"/>
              <a:gd name="connsiteX166" fmla="*/ 7970960 w 8114427"/>
              <a:gd name="connsiteY166" fmla="*/ 4054978 h 5376282"/>
              <a:gd name="connsiteX167" fmla="*/ 7929124 w 8114427"/>
              <a:gd name="connsiteY167" fmla="*/ 4365754 h 5376282"/>
              <a:gd name="connsiteX168" fmla="*/ 7911195 w 8114427"/>
              <a:gd name="connsiteY168" fmla="*/ 4568954 h 5376282"/>
              <a:gd name="connsiteX169" fmla="*/ 7917171 w 8114427"/>
              <a:gd name="connsiteY169" fmla="*/ 4736295 h 5376282"/>
              <a:gd name="connsiteX170" fmla="*/ 7917171 w 8114427"/>
              <a:gd name="connsiteY170" fmla="*/ 4867777 h 5376282"/>
              <a:gd name="connsiteX171" fmla="*/ 7929124 w 8114427"/>
              <a:gd name="connsiteY171" fmla="*/ 5029141 h 5376282"/>
              <a:gd name="connsiteX172" fmla="*/ 7893266 w 8114427"/>
              <a:gd name="connsiteY172" fmla="*/ 5166599 h 5376282"/>
              <a:gd name="connsiteX173" fmla="*/ 7905219 w 8114427"/>
              <a:gd name="connsiteY173" fmla="*/ 5280152 h 5376282"/>
              <a:gd name="connsiteX174" fmla="*/ 7935101 w 8114427"/>
              <a:gd name="connsiteY174" fmla="*/ 5369799 h 5376282"/>
              <a:gd name="connsiteX175" fmla="*/ 7911195 w 8114427"/>
              <a:gd name="connsiteY175" fmla="*/ 5369798 h 5376282"/>
              <a:gd name="connsiteX176" fmla="*/ 7815571 w 8114427"/>
              <a:gd name="connsiteY176" fmla="*/ 5327962 h 5376282"/>
              <a:gd name="connsiteX177" fmla="*/ 7725924 w 8114427"/>
              <a:gd name="connsiteY177" fmla="*/ 5286127 h 5376282"/>
              <a:gd name="connsiteX178" fmla="*/ 7678113 w 8114427"/>
              <a:gd name="connsiteY178" fmla="*/ 5292104 h 5376282"/>
              <a:gd name="connsiteX179" fmla="*/ 7546631 w 8114427"/>
              <a:gd name="connsiteY179" fmla="*/ 5298081 h 5376282"/>
              <a:gd name="connsiteX180" fmla="*/ 7474913 w 8114427"/>
              <a:gd name="connsiteY180" fmla="*/ 5310034 h 5376282"/>
              <a:gd name="connsiteX181" fmla="*/ 7445031 w 8114427"/>
              <a:gd name="connsiteY181" fmla="*/ 5339916 h 5376282"/>
              <a:gd name="connsiteX182" fmla="*/ 7259760 w 8114427"/>
              <a:gd name="connsiteY182" fmla="*/ 5298080 h 5376282"/>
              <a:gd name="connsiteX183" fmla="*/ 7214129 w 8114427"/>
              <a:gd name="connsiteY183" fmla="*/ 5192855 h 5376282"/>
              <a:gd name="connsiteX184" fmla="*/ 7179460 w 8114427"/>
              <a:gd name="connsiteY184" fmla="*/ 5214524 h 5376282"/>
              <a:gd name="connsiteX185" fmla="*/ 7144791 w 8114427"/>
              <a:gd name="connsiteY185" fmla="*/ 5179854 h 5376282"/>
              <a:gd name="connsiteX186" fmla="*/ 7127456 w 8114427"/>
              <a:gd name="connsiteY186" fmla="*/ 5218856 h 5376282"/>
              <a:gd name="connsiteX187" fmla="*/ 6915107 w 8114427"/>
              <a:gd name="connsiteY187" fmla="*/ 5145184 h 5376282"/>
              <a:gd name="connsiteX188" fmla="*/ 6893439 w 8114427"/>
              <a:gd name="connsiteY188" fmla="*/ 5097514 h 5376282"/>
              <a:gd name="connsiteX189" fmla="*/ 6941109 w 8114427"/>
              <a:gd name="connsiteY189" fmla="*/ 5054178 h 5376282"/>
              <a:gd name="connsiteX190" fmla="*/ 6906440 w 8114427"/>
              <a:gd name="connsiteY190" fmla="*/ 4976172 h 5376282"/>
              <a:gd name="connsiteX191" fmla="*/ 6863104 w 8114427"/>
              <a:gd name="connsiteY191" fmla="*/ 4980506 h 5376282"/>
              <a:gd name="connsiteX192" fmla="*/ 6880438 w 8114427"/>
              <a:gd name="connsiteY192" fmla="*/ 4928502 h 5376282"/>
              <a:gd name="connsiteX193" fmla="*/ 6780764 w 8114427"/>
              <a:gd name="connsiteY193" fmla="*/ 4928502 h 5376282"/>
              <a:gd name="connsiteX194" fmla="*/ 6750429 w 8114427"/>
              <a:gd name="connsiteY194" fmla="*/ 4958837 h 5376282"/>
              <a:gd name="connsiteX195" fmla="*/ 6715759 w 8114427"/>
              <a:gd name="connsiteY195" fmla="*/ 4950170 h 5376282"/>
              <a:gd name="connsiteX196" fmla="*/ 6702758 w 8114427"/>
              <a:gd name="connsiteY196" fmla="*/ 4915501 h 5376282"/>
              <a:gd name="connsiteX197" fmla="*/ 6698424 w 8114427"/>
              <a:gd name="connsiteY197" fmla="*/ 4824495 h 5376282"/>
              <a:gd name="connsiteX198" fmla="*/ 6681090 w 8114427"/>
              <a:gd name="connsiteY198" fmla="*/ 4729155 h 5376282"/>
              <a:gd name="connsiteX199" fmla="*/ 6685423 w 8114427"/>
              <a:gd name="connsiteY199" fmla="*/ 4659816 h 5376282"/>
              <a:gd name="connsiteX200" fmla="*/ 6620418 w 8114427"/>
              <a:gd name="connsiteY200" fmla="*/ 4573142 h 5376282"/>
              <a:gd name="connsiteX201" fmla="*/ 6624753 w 8114427"/>
              <a:gd name="connsiteY201" fmla="*/ 4425798 h 5376282"/>
              <a:gd name="connsiteX202" fmla="*/ 6529412 w 8114427"/>
              <a:gd name="connsiteY202" fmla="*/ 4304457 h 5376282"/>
              <a:gd name="connsiteX203" fmla="*/ 6494743 w 8114427"/>
              <a:gd name="connsiteY203" fmla="*/ 4261120 h 5376282"/>
              <a:gd name="connsiteX204" fmla="*/ 6438406 w 8114427"/>
              <a:gd name="connsiteY204" fmla="*/ 4274121 h 5376282"/>
              <a:gd name="connsiteX205" fmla="*/ 6395069 w 8114427"/>
              <a:gd name="connsiteY205" fmla="*/ 4252453 h 5376282"/>
              <a:gd name="connsiteX206" fmla="*/ 6356067 w 8114427"/>
              <a:gd name="connsiteY206" fmla="*/ 4174447 h 5376282"/>
              <a:gd name="connsiteX207" fmla="*/ 6299729 w 8114427"/>
              <a:gd name="connsiteY207" fmla="*/ 4183114 h 5376282"/>
              <a:gd name="connsiteX208" fmla="*/ 6243391 w 8114427"/>
              <a:gd name="connsiteY208" fmla="*/ 4204783 h 5376282"/>
              <a:gd name="connsiteX209" fmla="*/ 6165385 w 8114427"/>
              <a:gd name="connsiteY209" fmla="*/ 4209116 h 5376282"/>
              <a:gd name="connsiteX210" fmla="*/ 6161052 w 8114427"/>
              <a:gd name="connsiteY210" fmla="*/ 4174447 h 5376282"/>
              <a:gd name="connsiteX211" fmla="*/ 6182721 w 8114427"/>
              <a:gd name="connsiteY211" fmla="*/ 4165779 h 5376282"/>
              <a:gd name="connsiteX212" fmla="*/ 6139384 w 8114427"/>
              <a:gd name="connsiteY212" fmla="*/ 4126776 h 5376282"/>
              <a:gd name="connsiteX213" fmla="*/ 6100381 w 8114427"/>
              <a:gd name="connsiteY213" fmla="*/ 4113776 h 5376282"/>
              <a:gd name="connsiteX214" fmla="*/ 6018041 w 8114427"/>
              <a:gd name="connsiteY214" fmla="*/ 4035770 h 5376282"/>
              <a:gd name="connsiteX215" fmla="*/ 5840362 w 8114427"/>
              <a:gd name="connsiteY215" fmla="*/ 4014102 h 5376282"/>
              <a:gd name="connsiteX216" fmla="*/ 5788357 w 8114427"/>
              <a:gd name="connsiteY216" fmla="*/ 4027103 h 5376282"/>
              <a:gd name="connsiteX217" fmla="*/ 5736354 w 8114427"/>
              <a:gd name="connsiteY217" fmla="*/ 4035771 h 5376282"/>
              <a:gd name="connsiteX218" fmla="*/ 5745022 w 8114427"/>
              <a:gd name="connsiteY218" fmla="*/ 4079107 h 5376282"/>
              <a:gd name="connsiteX219" fmla="*/ 5801360 w 8114427"/>
              <a:gd name="connsiteY219" fmla="*/ 4157112 h 5376282"/>
              <a:gd name="connsiteX220" fmla="*/ 5801359 w 8114427"/>
              <a:gd name="connsiteY220" fmla="*/ 4339126 h 5376282"/>
              <a:gd name="connsiteX221" fmla="*/ 5675683 w 8114427"/>
              <a:gd name="connsiteY221" fmla="*/ 4365128 h 5376282"/>
              <a:gd name="connsiteX222" fmla="*/ 5558675 w 8114427"/>
              <a:gd name="connsiteY222" fmla="*/ 4352126 h 5376282"/>
              <a:gd name="connsiteX223" fmla="*/ 5467668 w 8114427"/>
              <a:gd name="connsiteY223" fmla="*/ 4330458 h 5376282"/>
              <a:gd name="connsiteX224" fmla="*/ 5406997 w 8114427"/>
              <a:gd name="connsiteY224" fmla="*/ 4352127 h 5376282"/>
              <a:gd name="connsiteX225" fmla="*/ 5359327 w 8114427"/>
              <a:gd name="connsiteY225" fmla="*/ 4399797 h 5376282"/>
              <a:gd name="connsiteX226" fmla="*/ 5298656 w 8114427"/>
              <a:gd name="connsiteY226" fmla="*/ 4443134 h 5376282"/>
              <a:gd name="connsiteX227" fmla="*/ 5272654 w 8114427"/>
              <a:gd name="connsiteY227" fmla="*/ 4486469 h 5376282"/>
              <a:gd name="connsiteX228" fmla="*/ 5198982 w 8114427"/>
              <a:gd name="connsiteY228" fmla="*/ 4521139 h 5376282"/>
              <a:gd name="connsiteX229" fmla="*/ 5203315 w 8114427"/>
              <a:gd name="connsiteY229" fmla="*/ 4577477 h 5376282"/>
              <a:gd name="connsiteX230" fmla="*/ 5185981 w 8114427"/>
              <a:gd name="connsiteY230" fmla="*/ 4616479 h 5376282"/>
              <a:gd name="connsiteX231" fmla="*/ 5190315 w 8114427"/>
              <a:gd name="connsiteY231" fmla="*/ 4677150 h 5376282"/>
              <a:gd name="connsiteX232" fmla="*/ 5216316 w 8114427"/>
              <a:gd name="connsiteY232" fmla="*/ 4737821 h 5376282"/>
              <a:gd name="connsiteX233" fmla="*/ 5164312 w 8114427"/>
              <a:gd name="connsiteY233" fmla="*/ 4733488 h 5376282"/>
              <a:gd name="connsiteX234" fmla="*/ 5138311 w 8114427"/>
              <a:gd name="connsiteY234" fmla="*/ 4776824 h 5376282"/>
              <a:gd name="connsiteX235" fmla="*/ 5073306 w 8114427"/>
              <a:gd name="connsiteY235" fmla="*/ 4824494 h 5376282"/>
              <a:gd name="connsiteX236" fmla="*/ 5073306 w 8114427"/>
              <a:gd name="connsiteY236" fmla="*/ 4941503 h 5376282"/>
              <a:gd name="connsiteX237" fmla="*/ 5042970 w 8114427"/>
              <a:gd name="connsiteY237" fmla="*/ 4971838 h 5376282"/>
              <a:gd name="connsiteX238" fmla="*/ 5016969 w 8114427"/>
              <a:gd name="connsiteY238" fmla="*/ 5231857 h 5376282"/>
              <a:gd name="connsiteX239" fmla="*/ 4973633 w 8114427"/>
              <a:gd name="connsiteY239" fmla="*/ 5366201 h 5376282"/>
              <a:gd name="connsiteX240" fmla="*/ 4947631 w 8114427"/>
              <a:gd name="connsiteY240" fmla="*/ 5309863 h 5376282"/>
              <a:gd name="connsiteX241" fmla="*/ 4886959 w 8114427"/>
              <a:gd name="connsiteY241" fmla="*/ 5318530 h 5376282"/>
              <a:gd name="connsiteX242" fmla="*/ 4808953 w 8114427"/>
              <a:gd name="connsiteY242" fmla="*/ 5288195 h 5376282"/>
              <a:gd name="connsiteX243" fmla="*/ 4813287 w 8114427"/>
              <a:gd name="connsiteY243" fmla="*/ 5223190 h 5376282"/>
              <a:gd name="connsiteX244" fmla="*/ 4765617 w 8114427"/>
              <a:gd name="connsiteY244" fmla="*/ 5205855 h 5376282"/>
              <a:gd name="connsiteX245" fmla="*/ 4665944 w 8114427"/>
              <a:gd name="connsiteY245" fmla="*/ 5249192 h 5376282"/>
              <a:gd name="connsiteX246" fmla="*/ 4657276 w 8114427"/>
              <a:gd name="connsiteY246" fmla="*/ 5197189 h 5376282"/>
              <a:gd name="connsiteX247" fmla="*/ 4700612 w 8114427"/>
              <a:gd name="connsiteY247" fmla="*/ 5136518 h 5376282"/>
              <a:gd name="connsiteX248" fmla="*/ 4665943 w 8114427"/>
              <a:gd name="connsiteY248" fmla="*/ 5062846 h 5376282"/>
              <a:gd name="connsiteX249" fmla="*/ 4587937 w 8114427"/>
              <a:gd name="connsiteY249" fmla="*/ 5015175 h 5376282"/>
              <a:gd name="connsiteX250" fmla="*/ 4488263 w 8114427"/>
              <a:gd name="connsiteY250" fmla="*/ 5006508 h 5376282"/>
              <a:gd name="connsiteX251" fmla="*/ 4457927 w 8114427"/>
              <a:gd name="connsiteY251" fmla="*/ 5015175 h 5376282"/>
              <a:gd name="connsiteX252" fmla="*/ 4462261 w 8114427"/>
              <a:gd name="connsiteY252" fmla="*/ 5067178 h 5376282"/>
              <a:gd name="connsiteX253" fmla="*/ 4388589 w 8114427"/>
              <a:gd name="connsiteY253" fmla="*/ 5114849 h 5376282"/>
              <a:gd name="connsiteX254" fmla="*/ 4462261 w 8114427"/>
              <a:gd name="connsiteY254" fmla="*/ 5266528 h 5376282"/>
              <a:gd name="connsiteX255" fmla="*/ 4405924 w 8114427"/>
              <a:gd name="connsiteY255" fmla="*/ 5266528 h 5376282"/>
              <a:gd name="connsiteX256" fmla="*/ 4384256 w 8114427"/>
              <a:gd name="connsiteY256" fmla="*/ 5262193 h 5376282"/>
              <a:gd name="connsiteX257" fmla="*/ 4349588 w 8114427"/>
              <a:gd name="connsiteY257" fmla="*/ 5262193 h 5376282"/>
              <a:gd name="connsiteX258" fmla="*/ 4340919 w 8114427"/>
              <a:gd name="connsiteY258" fmla="*/ 5270860 h 5376282"/>
              <a:gd name="connsiteX259" fmla="*/ 4210910 w 8114427"/>
              <a:gd name="connsiteY259" fmla="*/ 5097514 h 5376282"/>
              <a:gd name="connsiteX260" fmla="*/ 4059232 w 8114427"/>
              <a:gd name="connsiteY260" fmla="*/ 4915502 h 5376282"/>
              <a:gd name="connsiteX261" fmla="*/ 4033230 w 8114427"/>
              <a:gd name="connsiteY261" fmla="*/ 4919835 h 5376282"/>
              <a:gd name="connsiteX262" fmla="*/ 3985560 w 8114427"/>
              <a:gd name="connsiteY262" fmla="*/ 4798492 h 5376282"/>
              <a:gd name="connsiteX263" fmla="*/ 3881553 w 8114427"/>
              <a:gd name="connsiteY263" fmla="*/ 4690151 h 5376282"/>
              <a:gd name="connsiteX264" fmla="*/ 3838216 w 8114427"/>
              <a:gd name="connsiteY264" fmla="*/ 4586143 h 5376282"/>
              <a:gd name="connsiteX265" fmla="*/ 3755877 w 8114427"/>
              <a:gd name="connsiteY265" fmla="*/ 4490803 h 5376282"/>
              <a:gd name="connsiteX266" fmla="*/ 3569530 w 8114427"/>
              <a:gd name="connsiteY266" fmla="*/ 4334792 h 5376282"/>
              <a:gd name="connsiteX267" fmla="*/ 3465522 w 8114427"/>
              <a:gd name="connsiteY267" fmla="*/ 4243785 h 5376282"/>
              <a:gd name="connsiteX268" fmla="*/ 3391850 w 8114427"/>
              <a:gd name="connsiteY268" fmla="*/ 4161446 h 5376282"/>
              <a:gd name="connsiteX269" fmla="*/ 3365848 w 8114427"/>
              <a:gd name="connsiteY269" fmla="*/ 4096441 h 5376282"/>
              <a:gd name="connsiteX270" fmla="*/ 3296510 w 8114427"/>
              <a:gd name="connsiteY270" fmla="*/ 4035770 h 5376282"/>
              <a:gd name="connsiteX271" fmla="*/ 3279175 w 8114427"/>
              <a:gd name="connsiteY271" fmla="*/ 3966432 h 5376282"/>
              <a:gd name="connsiteX272" fmla="*/ 3248839 w 8114427"/>
              <a:gd name="connsiteY272" fmla="*/ 3936096 h 5376282"/>
              <a:gd name="connsiteX273" fmla="*/ 3240172 w 8114427"/>
              <a:gd name="connsiteY273" fmla="*/ 3905760 h 5376282"/>
              <a:gd name="connsiteX274" fmla="*/ 3114497 w 8114427"/>
              <a:gd name="connsiteY274" fmla="*/ 3797419 h 5376282"/>
              <a:gd name="connsiteX275" fmla="*/ 2980153 w 8114427"/>
              <a:gd name="connsiteY275" fmla="*/ 3758416 h 5376282"/>
              <a:gd name="connsiteX276" fmla="*/ 2923815 w 8114427"/>
              <a:gd name="connsiteY276" fmla="*/ 3697746 h 5376282"/>
              <a:gd name="connsiteX277" fmla="*/ 2867480 w 8114427"/>
              <a:gd name="connsiteY277" fmla="*/ 3650075 h 5376282"/>
              <a:gd name="connsiteX278" fmla="*/ 2806810 w 8114427"/>
              <a:gd name="connsiteY278" fmla="*/ 3637074 h 5376282"/>
              <a:gd name="connsiteX279" fmla="*/ 2798142 w 8114427"/>
              <a:gd name="connsiteY279" fmla="*/ 3524399 h 5376282"/>
              <a:gd name="connsiteX280" fmla="*/ 2798143 w 8114427"/>
              <a:gd name="connsiteY280" fmla="*/ 3463728 h 5376282"/>
              <a:gd name="connsiteX281" fmla="*/ 2884816 w 8114427"/>
              <a:gd name="connsiteY281" fmla="*/ 3351053 h 5376282"/>
              <a:gd name="connsiteX282" fmla="*/ 2880504 w 8114427"/>
              <a:gd name="connsiteY282" fmla="*/ 3250100 h 5376282"/>
              <a:gd name="connsiteX283" fmla="*/ 2810649 w 8114427"/>
              <a:gd name="connsiteY283" fmla="*/ 3120674 h 5376282"/>
              <a:gd name="connsiteX284" fmla="*/ 2719113 w 8114427"/>
              <a:gd name="connsiteY284" fmla="*/ 3110284 h 5376282"/>
              <a:gd name="connsiteX285" fmla="*/ 2659973 w 8114427"/>
              <a:gd name="connsiteY285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56959 w 8114427"/>
              <a:gd name="connsiteY8" fmla="*/ 3924238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371260 w 8114427"/>
              <a:gd name="connsiteY11" fmla="*/ 4224805 h 5376282"/>
              <a:gd name="connsiteX12" fmla="*/ 2561760 w 8114427"/>
              <a:gd name="connsiteY12" fmla="*/ 4444937 h 5376282"/>
              <a:gd name="connsiteX13" fmla="*/ 2674737 w 8114427"/>
              <a:gd name="connsiteY13" fmla="*/ 4783075 h 5376282"/>
              <a:gd name="connsiteX14" fmla="*/ 2419943 w 8114427"/>
              <a:gd name="connsiteY14" fmla="*/ 4933094 h 5376282"/>
              <a:gd name="connsiteX15" fmla="*/ 2329455 w 8114427"/>
              <a:gd name="connsiteY15" fmla="*/ 4642582 h 5376282"/>
              <a:gd name="connsiteX16" fmla="*/ 2053231 w 8114427"/>
              <a:gd name="connsiteY16" fmla="*/ 4342544 h 5376282"/>
              <a:gd name="connsiteX17" fmla="*/ 1888925 w 8114427"/>
              <a:gd name="connsiteY17" fmla="*/ 4209194 h 5376282"/>
              <a:gd name="connsiteX18" fmla="*/ 1779387 w 8114427"/>
              <a:gd name="connsiteY18" fmla="*/ 4059175 h 5376282"/>
              <a:gd name="connsiteX19" fmla="*/ 1703188 w 8114427"/>
              <a:gd name="connsiteY19" fmla="*/ 4056794 h 5376282"/>
              <a:gd name="connsiteX20" fmla="*/ 1646037 w 8114427"/>
              <a:gd name="connsiteY20" fmla="*/ 3937731 h 5376282"/>
              <a:gd name="connsiteX21" fmla="*/ 1524594 w 8114427"/>
              <a:gd name="connsiteY21" fmla="*/ 3906776 h 5376282"/>
              <a:gd name="connsiteX22" fmla="*/ 1450773 w 8114427"/>
              <a:gd name="connsiteY22" fmla="*/ 3161445 h 5376282"/>
              <a:gd name="connsiteX23" fmla="*/ 1300755 w 8114427"/>
              <a:gd name="connsiteY23" fmla="*/ 3020950 h 5376282"/>
              <a:gd name="connsiteX24" fmla="*/ 1222175 w 8114427"/>
              <a:gd name="connsiteY24" fmla="*/ 2947132 h 5376282"/>
              <a:gd name="connsiteX25" fmla="*/ 1286468 w 8114427"/>
              <a:gd name="connsiteY25" fmla="*/ 2849501 h 5376282"/>
              <a:gd name="connsiteX26" fmla="*/ 1117399 w 8114427"/>
              <a:gd name="connsiteY26" fmla="*/ 2882837 h 5376282"/>
              <a:gd name="connsiteX27" fmla="*/ 1048343 w 8114427"/>
              <a:gd name="connsiteY27" fmla="*/ 2916176 h 5376282"/>
              <a:gd name="connsiteX28" fmla="*/ 903086 w 8114427"/>
              <a:gd name="connsiteY28" fmla="*/ 2778063 h 5376282"/>
              <a:gd name="connsiteX29" fmla="*/ 845937 w 8114427"/>
              <a:gd name="connsiteY29" fmla="*/ 2687575 h 5376282"/>
              <a:gd name="connsiteX30" fmla="*/ 714968 w 8114427"/>
              <a:gd name="connsiteY30" fmla="*/ 2630426 h 5376282"/>
              <a:gd name="connsiteX31" fmla="*/ 703062 w 8114427"/>
              <a:gd name="connsiteY31" fmla="*/ 2544701 h 5376282"/>
              <a:gd name="connsiteX32" fmla="*/ 598286 w 8114427"/>
              <a:gd name="connsiteY32" fmla="*/ 2423257 h 5376282"/>
              <a:gd name="connsiteX33" fmla="*/ 476843 w 8114427"/>
              <a:gd name="connsiteY33" fmla="*/ 2287526 h 5376282"/>
              <a:gd name="connsiteX34" fmla="*/ 622100 w 8114427"/>
              <a:gd name="connsiteY34" fmla="*/ 2330388 h 5376282"/>
              <a:gd name="connsiteX35" fmla="*/ 719731 w 8114427"/>
              <a:gd name="connsiteY35" fmla="*/ 2366107 h 5376282"/>
              <a:gd name="connsiteX36" fmla="*/ 829268 w 8114427"/>
              <a:gd name="connsiteY36" fmla="*/ 2330388 h 5376282"/>
              <a:gd name="connsiteX37" fmla="*/ 933092 w 8114427"/>
              <a:gd name="connsiteY37" fmla="*/ 2462308 h 5376282"/>
              <a:gd name="connsiteX38" fmla="*/ 979286 w 8114427"/>
              <a:gd name="connsiteY38" fmla="*/ 2406588 h 5376282"/>
              <a:gd name="connsiteX39" fmla="*/ 895943 w 8114427"/>
              <a:gd name="connsiteY39" fmla="*/ 2383251 h 5376282"/>
              <a:gd name="connsiteX40" fmla="*/ 897848 w 8114427"/>
              <a:gd name="connsiteY40" fmla="*/ 2294669 h 5376282"/>
              <a:gd name="connsiteX41" fmla="*/ 953093 w 8114427"/>
              <a:gd name="connsiteY41" fmla="*/ 2040828 h 5376282"/>
              <a:gd name="connsiteX42" fmla="*/ 882262 w 8114427"/>
              <a:gd name="connsiteY42" fmla="*/ 1952938 h 5376282"/>
              <a:gd name="connsiteX43" fmla="*/ 819649 w 8114427"/>
              <a:gd name="connsiteY43" fmla="*/ 1842296 h 5376282"/>
              <a:gd name="connsiteX44" fmla="*/ 724892 w 8114427"/>
              <a:gd name="connsiteY44" fmla="*/ 1694990 h 5376282"/>
              <a:gd name="connsiteX45" fmla="*/ 582758 w 8114427"/>
              <a:gd name="connsiteY45" fmla="*/ 1570351 h 5376282"/>
              <a:gd name="connsiteX46" fmla="*/ 490044 w 8114427"/>
              <a:gd name="connsiteY46" fmla="*/ 1461969 h 5376282"/>
              <a:gd name="connsiteX47" fmla="*/ 398787 w 8114427"/>
              <a:gd name="connsiteY47" fmla="*/ 1377494 h 5376282"/>
              <a:gd name="connsiteX48" fmla="*/ 373643 w 8114427"/>
              <a:gd name="connsiteY48" fmla="*/ 1258831 h 5376282"/>
              <a:gd name="connsiteX49" fmla="*/ 379402 w 8114427"/>
              <a:gd name="connsiteY49" fmla="*/ 1151904 h 5376282"/>
              <a:gd name="connsiteX50" fmla="*/ 343327 w 8114427"/>
              <a:gd name="connsiteY50" fmla="*/ 1054238 h 5376282"/>
              <a:gd name="connsiteX51" fmla="*/ 302947 w 8114427"/>
              <a:gd name="connsiteY51" fmla="*/ 996082 h 5376282"/>
              <a:gd name="connsiteX52" fmla="*/ 307902 w 8114427"/>
              <a:gd name="connsiteY52" fmla="*/ 860731 h 5376282"/>
              <a:gd name="connsiteX53" fmla="*/ 218162 w 8114427"/>
              <a:gd name="connsiteY53" fmla="*/ 767429 h 5376282"/>
              <a:gd name="connsiteX54" fmla="*/ 238786 w 8114427"/>
              <a:gd name="connsiteY54" fmla="*/ 673694 h 5376282"/>
              <a:gd name="connsiteX55" fmla="*/ 131859 w 8114427"/>
              <a:gd name="connsiteY55" fmla="*/ 414074 h 5376282"/>
              <a:gd name="connsiteX56" fmla="*/ 179454 w 8114427"/>
              <a:gd name="connsiteY56" fmla="*/ 360503 h 5376282"/>
              <a:gd name="connsiteX57" fmla="*/ 91696 w 8114427"/>
              <a:gd name="connsiteY57" fmla="*/ 241499 h 5376282"/>
              <a:gd name="connsiteX58" fmla="*/ 44535 w 8114427"/>
              <a:gd name="connsiteY58" fmla="*/ 106364 h 5376282"/>
              <a:gd name="connsiteX59" fmla="*/ 73903 w 8114427"/>
              <a:gd name="connsiteY59" fmla="*/ 3029 h 5376282"/>
              <a:gd name="connsiteX60" fmla="*/ 914999 w 8114427"/>
              <a:gd name="connsiteY60" fmla="*/ 32694 h 5376282"/>
              <a:gd name="connsiteX61" fmla="*/ 985387 w 8114427"/>
              <a:gd name="connsiteY61" fmla="*/ 86035 h 5376282"/>
              <a:gd name="connsiteX62" fmla="*/ 1040724 w 8114427"/>
              <a:gd name="connsiteY62" fmla="*/ 212028 h 5376282"/>
              <a:gd name="connsiteX63" fmla="*/ 2217091 w 8114427"/>
              <a:gd name="connsiteY63" fmla="*/ 808490 h 5376282"/>
              <a:gd name="connsiteX64" fmla="*/ 2789562 w 8114427"/>
              <a:gd name="connsiteY64" fmla="*/ 907056 h 5376282"/>
              <a:gd name="connsiteX65" fmla="*/ 3280035 w 8114427"/>
              <a:gd name="connsiteY65" fmla="*/ 953195 h 5376282"/>
              <a:gd name="connsiteX66" fmla="*/ 3494599 w 8114427"/>
              <a:gd name="connsiteY66" fmla="*/ 977101 h 5376282"/>
              <a:gd name="connsiteX67" fmla="*/ 3506552 w 8114427"/>
              <a:gd name="connsiteY67" fmla="*/ 977101 h 5376282"/>
              <a:gd name="connsiteX68" fmla="*/ 3518505 w 8114427"/>
              <a:gd name="connsiteY68" fmla="*/ 779877 h 5376282"/>
              <a:gd name="connsiteX69" fmla="*/ 3518505 w 8114427"/>
              <a:gd name="connsiteY69" fmla="*/ 773901 h 5376282"/>
              <a:gd name="connsiteX70" fmla="*/ 3655964 w 8114427"/>
              <a:gd name="connsiteY70" fmla="*/ 773901 h 5376282"/>
              <a:gd name="connsiteX71" fmla="*/ 4205799 w 8114427"/>
              <a:gd name="connsiteY71" fmla="*/ 821713 h 5376282"/>
              <a:gd name="connsiteX72" fmla="*/ 4241658 w 8114427"/>
              <a:gd name="connsiteY72" fmla="*/ 821713 h 5376282"/>
              <a:gd name="connsiteX73" fmla="*/ 4271540 w 8114427"/>
              <a:gd name="connsiteY73" fmla="*/ 851595 h 5376282"/>
              <a:gd name="connsiteX74" fmla="*/ 4295446 w 8114427"/>
              <a:gd name="connsiteY74" fmla="*/ 905383 h 5376282"/>
              <a:gd name="connsiteX75" fmla="*/ 4301423 w 8114427"/>
              <a:gd name="connsiteY75" fmla="*/ 953195 h 5376282"/>
              <a:gd name="connsiteX76" fmla="*/ 4343258 w 8114427"/>
              <a:gd name="connsiteY76" fmla="*/ 1001007 h 5376282"/>
              <a:gd name="connsiteX77" fmla="*/ 4408999 w 8114427"/>
              <a:gd name="connsiteY77" fmla="*/ 1012960 h 5376282"/>
              <a:gd name="connsiteX78" fmla="*/ 4462787 w 8114427"/>
              <a:gd name="connsiteY78" fmla="*/ 1060772 h 5376282"/>
              <a:gd name="connsiteX79" fmla="*/ 4504623 w 8114427"/>
              <a:gd name="connsiteY79" fmla="*/ 1114560 h 5376282"/>
              <a:gd name="connsiteX80" fmla="*/ 4558411 w 8114427"/>
              <a:gd name="connsiteY80" fmla="*/ 1168348 h 5376282"/>
              <a:gd name="connsiteX81" fmla="*/ 4576340 w 8114427"/>
              <a:gd name="connsiteY81" fmla="*/ 1198230 h 5376282"/>
              <a:gd name="connsiteX82" fmla="*/ 4630129 w 8114427"/>
              <a:gd name="connsiteY82" fmla="*/ 1246042 h 5376282"/>
              <a:gd name="connsiteX83" fmla="*/ 4683917 w 8114427"/>
              <a:gd name="connsiteY83" fmla="*/ 1293854 h 5376282"/>
              <a:gd name="connsiteX84" fmla="*/ 4689893 w 8114427"/>
              <a:gd name="connsiteY84" fmla="*/ 1293854 h 5376282"/>
              <a:gd name="connsiteX85" fmla="*/ 4749658 w 8114427"/>
              <a:gd name="connsiteY85" fmla="*/ 1311783 h 5376282"/>
              <a:gd name="connsiteX86" fmla="*/ 4791493 w 8114427"/>
              <a:gd name="connsiteY86" fmla="*/ 1365572 h 5376282"/>
              <a:gd name="connsiteX87" fmla="*/ 4797470 w 8114427"/>
              <a:gd name="connsiteY87" fmla="*/ 1377524 h 5376282"/>
              <a:gd name="connsiteX88" fmla="*/ 4821376 w 8114427"/>
              <a:gd name="connsiteY88" fmla="*/ 1401430 h 5376282"/>
              <a:gd name="connsiteX89" fmla="*/ 4845281 w 8114427"/>
              <a:gd name="connsiteY89" fmla="*/ 1443266 h 5376282"/>
              <a:gd name="connsiteX90" fmla="*/ 4851258 w 8114427"/>
              <a:gd name="connsiteY90" fmla="*/ 1491077 h 5376282"/>
              <a:gd name="connsiteX91" fmla="*/ 4863211 w 8114427"/>
              <a:gd name="connsiteY91" fmla="*/ 1514983 h 5376282"/>
              <a:gd name="connsiteX92" fmla="*/ 4887117 w 8114427"/>
              <a:gd name="connsiteY92" fmla="*/ 1544866 h 5376282"/>
              <a:gd name="connsiteX93" fmla="*/ 4911023 w 8114427"/>
              <a:gd name="connsiteY93" fmla="*/ 1580724 h 5376282"/>
              <a:gd name="connsiteX94" fmla="*/ 4922976 w 8114427"/>
              <a:gd name="connsiteY94" fmla="*/ 1610607 h 5376282"/>
              <a:gd name="connsiteX95" fmla="*/ 4899070 w 8114427"/>
              <a:gd name="connsiteY95" fmla="*/ 1664395 h 5376282"/>
              <a:gd name="connsiteX96" fmla="*/ 4922976 w 8114427"/>
              <a:gd name="connsiteY96" fmla="*/ 1712207 h 5376282"/>
              <a:gd name="connsiteX97" fmla="*/ 4934929 w 8114427"/>
              <a:gd name="connsiteY97" fmla="*/ 1742089 h 5376282"/>
              <a:gd name="connsiteX98" fmla="*/ 4952858 w 8114427"/>
              <a:gd name="connsiteY98" fmla="*/ 1783924 h 5376282"/>
              <a:gd name="connsiteX99" fmla="*/ 4964811 w 8114427"/>
              <a:gd name="connsiteY99" fmla="*/ 1801854 h 5376282"/>
              <a:gd name="connsiteX100" fmla="*/ 4964811 w 8114427"/>
              <a:gd name="connsiteY100" fmla="*/ 1831736 h 5376282"/>
              <a:gd name="connsiteX101" fmla="*/ 5012623 w 8114427"/>
              <a:gd name="connsiteY101" fmla="*/ 1891501 h 5376282"/>
              <a:gd name="connsiteX102" fmla="*/ 5042505 w 8114427"/>
              <a:gd name="connsiteY102" fmla="*/ 1909430 h 5376282"/>
              <a:gd name="connsiteX103" fmla="*/ 5048481 w 8114427"/>
              <a:gd name="connsiteY103" fmla="*/ 1903454 h 5376282"/>
              <a:gd name="connsiteX104" fmla="*/ 5090317 w 8114427"/>
              <a:gd name="connsiteY104" fmla="*/ 1921383 h 5376282"/>
              <a:gd name="connsiteX105" fmla="*/ 5144105 w 8114427"/>
              <a:gd name="connsiteY105" fmla="*/ 1969195 h 5376282"/>
              <a:gd name="connsiteX106" fmla="*/ 5185940 w 8114427"/>
              <a:gd name="connsiteY106" fmla="*/ 2005054 h 5376282"/>
              <a:gd name="connsiteX107" fmla="*/ 5221799 w 8114427"/>
              <a:gd name="connsiteY107" fmla="*/ 2017007 h 5376282"/>
              <a:gd name="connsiteX108" fmla="*/ 5275587 w 8114427"/>
              <a:gd name="connsiteY108" fmla="*/ 2028960 h 5376282"/>
              <a:gd name="connsiteX109" fmla="*/ 5275587 w 8114427"/>
              <a:gd name="connsiteY109" fmla="*/ 2052866 h 5376282"/>
              <a:gd name="connsiteX110" fmla="*/ 5323399 w 8114427"/>
              <a:gd name="connsiteY110" fmla="*/ 2082748 h 5376282"/>
              <a:gd name="connsiteX111" fmla="*/ 5359258 w 8114427"/>
              <a:gd name="connsiteY111" fmla="*/ 2088724 h 5376282"/>
              <a:gd name="connsiteX112" fmla="*/ 5401093 w 8114427"/>
              <a:gd name="connsiteY112" fmla="*/ 2124583 h 5376282"/>
              <a:gd name="connsiteX113" fmla="*/ 5430976 w 8114427"/>
              <a:gd name="connsiteY113" fmla="*/ 2142513 h 5376282"/>
              <a:gd name="connsiteX114" fmla="*/ 5442929 w 8114427"/>
              <a:gd name="connsiteY114" fmla="*/ 2148489 h 5376282"/>
              <a:gd name="connsiteX115" fmla="*/ 5466834 w 8114427"/>
              <a:gd name="connsiteY115" fmla="*/ 2154466 h 5376282"/>
              <a:gd name="connsiteX116" fmla="*/ 5526599 w 8114427"/>
              <a:gd name="connsiteY116" fmla="*/ 2178372 h 5376282"/>
              <a:gd name="connsiteX117" fmla="*/ 5550505 w 8114427"/>
              <a:gd name="connsiteY117" fmla="*/ 2154466 h 5376282"/>
              <a:gd name="connsiteX118" fmla="*/ 5574411 w 8114427"/>
              <a:gd name="connsiteY118" fmla="*/ 2130560 h 5376282"/>
              <a:gd name="connsiteX119" fmla="*/ 5604293 w 8114427"/>
              <a:gd name="connsiteY119" fmla="*/ 2088724 h 5376282"/>
              <a:gd name="connsiteX120" fmla="*/ 5646129 w 8114427"/>
              <a:gd name="connsiteY120" fmla="*/ 2064819 h 5376282"/>
              <a:gd name="connsiteX121" fmla="*/ 5634176 w 8114427"/>
              <a:gd name="connsiteY121" fmla="*/ 2046889 h 5376282"/>
              <a:gd name="connsiteX122" fmla="*/ 5634176 w 8114427"/>
              <a:gd name="connsiteY122" fmla="*/ 2011030 h 5376282"/>
              <a:gd name="connsiteX123" fmla="*/ 5670034 w 8114427"/>
              <a:gd name="connsiteY123" fmla="*/ 1975172 h 5376282"/>
              <a:gd name="connsiteX124" fmla="*/ 5670034 w 8114427"/>
              <a:gd name="connsiteY124" fmla="*/ 1957242 h 5376282"/>
              <a:gd name="connsiteX125" fmla="*/ 5735776 w 8114427"/>
              <a:gd name="connsiteY125" fmla="*/ 1819783 h 5376282"/>
              <a:gd name="connsiteX126" fmla="*/ 5753705 w 8114427"/>
              <a:gd name="connsiteY126" fmla="*/ 1813807 h 5376282"/>
              <a:gd name="connsiteX127" fmla="*/ 5843352 w 8114427"/>
              <a:gd name="connsiteY127" fmla="*/ 1795877 h 5376282"/>
              <a:gd name="connsiteX128" fmla="*/ 5855305 w 8114427"/>
              <a:gd name="connsiteY128" fmla="*/ 1795877 h 5376282"/>
              <a:gd name="connsiteX129" fmla="*/ 5879210 w 8114427"/>
              <a:gd name="connsiteY129" fmla="*/ 1765996 h 5376282"/>
              <a:gd name="connsiteX130" fmla="*/ 6070456 w 8114427"/>
              <a:gd name="connsiteY130" fmla="*/ 1789901 h 5376282"/>
              <a:gd name="connsiteX131" fmla="*/ 6219869 w 8114427"/>
              <a:gd name="connsiteY131" fmla="*/ 1807830 h 5376282"/>
              <a:gd name="connsiteX132" fmla="*/ 6291586 w 8114427"/>
              <a:gd name="connsiteY132" fmla="*/ 1849666 h 5376282"/>
              <a:gd name="connsiteX133" fmla="*/ 6327444 w 8114427"/>
              <a:gd name="connsiteY133" fmla="*/ 1897477 h 5376282"/>
              <a:gd name="connsiteX134" fmla="*/ 6333421 w 8114427"/>
              <a:gd name="connsiteY134" fmla="*/ 1939313 h 5376282"/>
              <a:gd name="connsiteX135" fmla="*/ 6423067 w 8114427"/>
              <a:gd name="connsiteY135" fmla="*/ 1951266 h 5376282"/>
              <a:gd name="connsiteX136" fmla="*/ 6452950 w 8114427"/>
              <a:gd name="connsiteY136" fmla="*/ 2017007 h 5376282"/>
              <a:gd name="connsiteX137" fmla="*/ 6512713 w 8114427"/>
              <a:gd name="connsiteY137" fmla="*/ 2046889 h 5376282"/>
              <a:gd name="connsiteX138" fmla="*/ 6584431 w 8114427"/>
              <a:gd name="connsiteY138" fmla="*/ 2118606 h 5376282"/>
              <a:gd name="connsiteX139" fmla="*/ 6620289 w 8114427"/>
              <a:gd name="connsiteY139" fmla="*/ 2256065 h 5376282"/>
              <a:gd name="connsiteX140" fmla="*/ 6703960 w 8114427"/>
              <a:gd name="connsiteY140" fmla="*/ 2381572 h 5376282"/>
              <a:gd name="connsiteX141" fmla="*/ 6745795 w 8114427"/>
              <a:gd name="connsiteY141" fmla="*/ 2501101 h 5376282"/>
              <a:gd name="connsiteX142" fmla="*/ 6829465 w 8114427"/>
              <a:gd name="connsiteY142" fmla="*/ 2560866 h 5376282"/>
              <a:gd name="connsiteX143" fmla="*/ 6889229 w 8114427"/>
              <a:gd name="connsiteY143" fmla="*/ 2650512 h 5376282"/>
              <a:gd name="connsiteX144" fmla="*/ 6948993 w 8114427"/>
              <a:gd name="connsiteY144" fmla="*/ 2758089 h 5376282"/>
              <a:gd name="connsiteX145" fmla="*/ 6996805 w 8114427"/>
              <a:gd name="connsiteY145" fmla="*/ 2805900 h 5376282"/>
              <a:gd name="connsiteX146" fmla="*/ 7068521 w 8114427"/>
              <a:gd name="connsiteY146" fmla="*/ 2829806 h 5376282"/>
              <a:gd name="connsiteX147" fmla="*/ 7080473 w 8114427"/>
              <a:gd name="connsiteY147" fmla="*/ 2907501 h 5376282"/>
              <a:gd name="connsiteX148" fmla="*/ 7086450 w 8114427"/>
              <a:gd name="connsiteY148" fmla="*/ 2979218 h 5376282"/>
              <a:gd name="connsiteX149" fmla="*/ 7104378 w 8114427"/>
              <a:gd name="connsiteY149" fmla="*/ 3080819 h 5376282"/>
              <a:gd name="connsiteX150" fmla="*/ 7146214 w 8114427"/>
              <a:gd name="connsiteY150" fmla="*/ 3182419 h 5376282"/>
              <a:gd name="connsiteX151" fmla="*/ 7176095 w 8114427"/>
              <a:gd name="connsiteY151" fmla="*/ 3194372 h 5376282"/>
              <a:gd name="connsiteX152" fmla="*/ 7200002 w 8114427"/>
              <a:gd name="connsiteY152" fmla="*/ 3260112 h 5376282"/>
              <a:gd name="connsiteX153" fmla="*/ 7277694 w 8114427"/>
              <a:gd name="connsiteY153" fmla="*/ 3361711 h 5376282"/>
              <a:gd name="connsiteX154" fmla="*/ 7385271 w 8114427"/>
              <a:gd name="connsiteY154" fmla="*/ 3391593 h 5376282"/>
              <a:gd name="connsiteX155" fmla="*/ 7451012 w 8114427"/>
              <a:gd name="connsiteY155" fmla="*/ 3445381 h 5376282"/>
              <a:gd name="connsiteX156" fmla="*/ 7558588 w 8114427"/>
              <a:gd name="connsiteY156" fmla="*/ 3451357 h 5376282"/>
              <a:gd name="connsiteX157" fmla="*/ 7630305 w 8114427"/>
              <a:gd name="connsiteY157" fmla="*/ 3517097 h 5376282"/>
              <a:gd name="connsiteX158" fmla="*/ 7702023 w 8114427"/>
              <a:gd name="connsiteY158" fmla="*/ 3546980 h 5376282"/>
              <a:gd name="connsiteX159" fmla="*/ 7857410 w 8114427"/>
              <a:gd name="connsiteY159" fmla="*/ 3535026 h 5376282"/>
              <a:gd name="connsiteX160" fmla="*/ 7970962 w 8114427"/>
              <a:gd name="connsiteY160" fmla="*/ 3588814 h 5376282"/>
              <a:gd name="connsiteX161" fmla="*/ 8012796 w 8114427"/>
              <a:gd name="connsiteY161" fmla="*/ 3612720 h 5376282"/>
              <a:gd name="connsiteX162" fmla="*/ 8090490 w 8114427"/>
              <a:gd name="connsiteY162" fmla="*/ 3564909 h 5376282"/>
              <a:gd name="connsiteX163" fmla="*/ 8108418 w 8114427"/>
              <a:gd name="connsiteY163" fmla="*/ 3558932 h 5376282"/>
              <a:gd name="connsiteX164" fmla="*/ 8114394 w 8114427"/>
              <a:gd name="connsiteY164" fmla="*/ 3720296 h 5376282"/>
              <a:gd name="connsiteX165" fmla="*/ 8030724 w 8114427"/>
              <a:gd name="connsiteY165" fmla="*/ 3893614 h 5376282"/>
              <a:gd name="connsiteX166" fmla="*/ 7970960 w 8114427"/>
              <a:gd name="connsiteY166" fmla="*/ 4054978 h 5376282"/>
              <a:gd name="connsiteX167" fmla="*/ 7929124 w 8114427"/>
              <a:gd name="connsiteY167" fmla="*/ 4365754 h 5376282"/>
              <a:gd name="connsiteX168" fmla="*/ 7911195 w 8114427"/>
              <a:gd name="connsiteY168" fmla="*/ 4568954 h 5376282"/>
              <a:gd name="connsiteX169" fmla="*/ 7917171 w 8114427"/>
              <a:gd name="connsiteY169" fmla="*/ 4736295 h 5376282"/>
              <a:gd name="connsiteX170" fmla="*/ 7917171 w 8114427"/>
              <a:gd name="connsiteY170" fmla="*/ 4867777 h 5376282"/>
              <a:gd name="connsiteX171" fmla="*/ 7929124 w 8114427"/>
              <a:gd name="connsiteY171" fmla="*/ 5029141 h 5376282"/>
              <a:gd name="connsiteX172" fmla="*/ 7893266 w 8114427"/>
              <a:gd name="connsiteY172" fmla="*/ 5166599 h 5376282"/>
              <a:gd name="connsiteX173" fmla="*/ 7905219 w 8114427"/>
              <a:gd name="connsiteY173" fmla="*/ 5280152 h 5376282"/>
              <a:gd name="connsiteX174" fmla="*/ 7935101 w 8114427"/>
              <a:gd name="connsiteY174" fmla="*/ 5369799 h 5376282"/>
              <a:gd name="connsiteX175" fmla="*/ 7911195 w 8114427"/>
              <a:gd name="connsiteY175" fmla="*/ 5369798 h 5376282"/>
              <a:gd name="connsiteX176" fmla="*/ 7815571 w 8114427"/>
              <a:gd name="connsiteY176" fmla="*/ 5327962 h 5376282"/>
              <a:gd name="connsiteX177" fmla="*/ 7725924 w 8114427"/>
              <a:gd name="connsiteY177" fmla="*/ 5286127 h 5376282"/>
              <a:gd name="connsiteX178" fmla="*/ 7678113 w 8114427"/>
              <a:gd name="connsiteY178" fmla="*/ 5292104 h 5376282"/>
              <a:gd name="connsiteX179" fmla="*/ 7546631 w 8114427"/>
              <a:gd name="connsiteY179" fmla="*/ 5298081 h 5376282"/>
              <a:gd name="connsiteX180" fmla="*/ 7474913 w 8114427"/>
              <a:gd name="connsiteY180" fmla="*/ 5310034 h 5376282"/>
              <a:gd name="connsiteX181" fmla="*/ 7445031 w 8114427"/>
              <a:gd name="connsiteY181" fmla="*/ 5339916 h 5376282"/>
              <a:gd name="connsiteX182" fmla="*/ 7259760 w 8114427"/>
              <a:gd name="connsiteY182" fmla="*/ 5298080 h 5376282"/>
              <a:gd name="connsiteX183" fmla="*/ 7214129 w 8114427"/>
              <a:gd name="connsiteY183" fmla="*/ 5192855 h 5376282"/>
              <a:gd name="connsiteX184" fmla="*/ 7179460 w 8114427"/>
              <a:gd name="connsiteY184" fmla="*/ 5214524 h 5376282"/>
              <a:gd name="connsiteX185" fmla="*/ 7144791 w 8114427"/>
              <a:gd name="connsiteY185" fmla="*/ 5179854 h 5376282"/>
              <a:gd name="connsiteX186" fmla="*/ 7127456 w 8114427"/>
              <a:gd name="connsiteY186" fmla="*/ 5218856 h 5376282"/>
              <a:gd name="connsiteX187" fmla="*/ 6915107 w 8114427"/>
              <a:gd name="connsiteY187" fmla="*/ 5145184 h 5376282"/>
              <a:gd name="connsiteX188" fmla="*/ 6893439 w 8114427"/>
              <a:gd name="connsiteY188" fmla="*/ 5097514 h 5376282"/>
              <a:gd name="connsiteX189" fmla="*/ 6941109 w 8114427"/>
              <a:gd name="connsiteY189" fmla="*/ 5054178 h 5376282"/>
              <a:gd name="connsiteX190" fmla="*/ 6906440 w 8114427"/>
              <a:gd name="connsiteY190" fmla="*/ 4976172 h 5376282"/>
              <a:gd name="connsiteX191" fmla="*/ 6863104 w 8114427"/>
              <a:gd name="connsiteY191" fmla="*/ 4980506 h 5376282"/>
              <a:gd name="connsiteX192" fmla="*/ 6880438 w 8114427"/>
              <a:gd name="connsiteY192" fmla="*/ 4928502 h 5376282"/>
              <a:gd name="connsiteX193" fmla="*/ 6780764 w 8114427"/>
              <a:gd name="connsiteY193" fmla="*/ 4928502 h 5376282"/>
              <a:gd name="connsiteX194" fmla="*/ 6750429 w 8114427"/>
              <a:gd name="connsiteY194" fmla="*/ 4958837 h 5376282"/>
              <a:gd name="connsiteX195" fmla="*/ 6715759 w 8114427"/>
              <a:gd name="connsiteY195" fmla="*/ 4950170 h 5376282"/>
              <a:gd name="connsiteX196" fmla="*/ 6702758 w 8114427"/>
              <a:gd name="connsiteY196" fmla="*/ 4915501 h 5376282"/>
              <a:gd name="connsiteX197" fmla="*/ 6698424 w 8114427"/>
              <a:gd name="connsiteY197" fmla="*/ 4824495 h 5376282"/>
              <a:gd name="connsiteX198" fmla="*/ 6681090 w 8114427"/>
              <a:gd name="connsiteY198" fmla="*/ 4729155 h 5376282"/>
              <a:gd name="connsiteX199" fmla="*/ 6685423 w 8114427"/>
              <a:gd name="connsiteY199" fmla="*/ 4659816 h 5376282"/>
              <a:gd name="connsiteX200" fmla="*/ 6620418 w 8114427"/>
              <a:gd name="connsiteY200" fmla="*/ 4573142 h 5376282"/>
              <a:gd name="connsiteX201" fmla="*/ 6624753 w 8114427"/>
              <a:gd name="connsiteY201" fmla="*/ 4425798 h 5376282"/>
              <a:gd name="connsiteX202" fmla="*/ 6529412 w 8114427"/>
              <a:gd name="connsiteY202" fmla="*/ 4304457 h 5376282"/>
              <a:gd name="connsiteX203" fmla="*/ 6494743 w 8114427"/>
              <a:gd name="connsiteY203" fmla="*/ 4261120 h 5376282"/>
              <a:gd name="connsiteX204" fmla="*/ 6438406 w 8114427"/>
              <a:gd name="connsiteY204" fmla="*/ 4274121 h 5376282"/>
              <a:gd name="connsiteX205" fmla="*/ 6395069 w 8114427"/>
              <a:gd name="connsiteY205" fmla="*/ 4252453 h 5376282"/>
              <a:gd name="connsiteX206" fmla="*/ 6356067 w 8114427"/>
              <a:gd name="connsiteY206" fmla="*/ 4174447 h 5376282"/>
              <a:gd name="connsiteX207" fmla="*/ 6299729 w 8114427"/>
              <a:gd name="connsiteY207" fmla="*/ 4183114 h 5376282"/>
              <a:gd name="connsiteX208" fmla="*/ 6243391 w 8114427"/>
              <a:gd name="connsiteY208" fmla="*/ 4204783 h 5376282"/>
              <a:gd name="connsiteX209" fmla="*/ 6165385 w 8114427"/>
              <a:gd name="connsiteY209" fmla="*/ 4209116 h 5376282"/>
              <a:gd name="connsiteX210" fmla="*/ 6161052 w 8114427"/>
              <a:gd name="connsiteY210" fmla="*/ 4174447 h 5376282"/>
              <a:gd name="connsiteX211" fmla="*/ 6182721 w 8114427"/>
              <a:gd name="connsiteY211" fmla="*/ 4165779 h 5376282"/>
              <a:gd name="connsiteX212" fmla="*/ 6139384 w 8114427"/>
              <a:gd name="connsiteY212" fmla="*/ 4126776 h 5376282"/>
              <a:gd name="connsiteX213" fmla="*/ 6100381 w 8114427"/>
              <a:gd name="connsiteY213" fmla="*/ 4113776 h 5376282"/>
              <a:gd name="connsiteX214" fmla="*/ 6018041 w 8114427"/>
              <a:gd name="connsiteY214" fmla="*/ 4035770 h 5376282"/>
              <a:gd name="connsiteX215" fmla="*/ 5840362 w 8114427"/>
              <a:gd name="connsiteY215" fmla="*/ 4014102 h 5376282"/>
              <a:gd name="connsiteX216" fmla="*/ 5788357 w 8114427"/>
              <a:gd name="connsiteY216" fmla="*/ 4027103 h 5376282"/>
              <a:gd name="connsiteX217" fmla="*/ 5736354 w 8114427"/>
              <a:gd name="connsiteY217" fmla="*/ 4035771 h 5376282"/>
              <a:gd name="connsiteX218" fmla="*/ 5745022 w 8114427"/>
              <a:gd name="connsiteY218" fmla="*/ 4079107 h 5376282"/>
              <a:gd name="connsiteX219" fmla="*/ 5801360 w 8114427"/>
              <a:gd name="connsiteY219" fmla="*/ 4157112 h 5376282"/>
              <a:gd name="connsiteX220" fmla="*/ 5801359 w 8114427"/>
              <a:gd name="connsiteY220" fmla="*/ 4339126 h 5376282"/>
              <a:gd name="connsiteX221" fmla="*/ 5675683 w 8114427"/>
              <a:gd name="connsiteY221" fmla="*/ 4365128 h 5376282"/>
              <a:gd name="connsiteX222" fmla="*/ 5558675 w 8114427"/>
              <a:gd name="connsiteY222" fmla="*/ 4352126 h 5376282"/>
              <a:gd name="connsiteX223" fmla="*/ 5467668 w 8114427"/>
              <a:gd name="connsiteY223" fmla="*/ 4330458 h 5376282"/>
              <a:gd name="connsiteX224" fmla="*/ 5406997 w 8114427"/>
              <a:gd name="connsiteY224" fmla="*/ 4352127 h 5376282"/>
              <a:gd name="connsiteX225" fmla="*/ 5359327 w 8114427"/>
              <a:gd name="connsiteY225" fmla="*/ 4399797 h 5376282"/>
              <a:gd name="connsiteX226" fmla="*/ 5298656 w 8114427"/>
              <a:gd name="connsiteY226" fmla="*/ 4443134 h 5376282"/>
              <a:gd name="connsiteX227" fmla="*/ 5272654 w 8114427"/>
              <a:gd name="connsiteY227" fmla="*/ 4486469 h 5376282"/>
              <a:gd name="connsiteX228" fmla="*/ 5198982 w 8114427"/>
              <a:gd name="connsiteY228" fmla="*/ 4521139 h 5376282"/>
              <a:gd name="connsiteX229" fmla="*/ 5203315 w 8114427"/>
              <a:gd name="connsiteY229" fmla="*/ 4577477 h 5376282"/>
              <a:gd name="connsiteX230" fmla="*/ 5185981 w 8114427"/>
              <a:gd name="connsiteY230" fmla="*/ 4616479 h 5376282"/>
              <a:gd name="connsiteX231" fmla="*/ 5190315 w 8114427"/>
              <a:gd name="connsiteY231" fmla="*/ 4677150 h 5376282"/>
              <a:gd name="connsiteX232" fmla="*/ 5216316 w 8114427"/>
              <a:gd name="connsiteY232" fmla="*/ 4737821 h 5376282"/>
              <a:gd name="connsiteX233" fmla="*/ 5164312 w 8114427"/>
              <a:gd name="connsiteY233" fmla="*/ 4733488 h 5376282"/>
              <a:gd name="connsiteX234" fmla="*/ 5138311 w 8114427"/>
              <a:gd name="connsiteY234" fmla="*/ 4776824 h 5376282"/>
              <a:gd name="connsiteX235" fmla="*/ 5073306 w 8114427"/>
              <a:gd name="connsiteY235" fmla="*/ 4824494 h 5376282"/>
              <a:gd name="connsiteX236" fmla="*/ 5073306 w 8114427"/>
              <a:gd name="connsiteY236" fmla="*/ 4941503 h 5376282"/>
              <a:gd name="connsiteX237" fmla="*/ 5042970 w 8114427"/>
              <a:gd name="connsiteY237" fmla="*/ 4971838 h 5376282"/>
              <a:gd name="connsiteX238" fmla="*/ 5016969 w 8114427"/>
              <a:gd name="connsiteY238" fmla="*/ 5231857 h 5376282"/>
              <a:gd name="connsiteX239" fmla="*/ 4973633 w 8114427"/>
              <a:gd name="connsiteY239" fmla="*/ 5366201 h 5376282"/>
              <a:gd name="connsiteX240" fmla="*/ 4947631 w 8114427"/>
              <a:gd name="connsiteY240" fmla="*/ 5309863 h 5376282"/>
              <a:gd name="connsiteX241" fmla="*/ 4886959 w 8114427"/>
              <a:gd name="connsiteY241" fmla="*/ 5318530 h 5376282"/>
              <a:gd name="connsiteX242" fmla="*/ 4808953 w 8114427"/>
              <a:gd name="connsiteY242" fmla="*/ 5288195 h 5376282"/>
              <a:gd name="connsiteX243" fmla="*/ 4813287 w 8114427"/>
              <a:gd name="connsiteY243" fmla="*/ 5223190 h 5376282"/>
              <a:gd name="connsiteX244" fmla="*/ 4765617 w 8114427"/>
              <a:gd name="connsiteY244" fmla="*/ 5205855 h 5376282"/>
              <a:gd name="connsiteX245" fmla="*/ 4665944 w 8114427"/>
              <a:gd name="connsiteY245" fmla="*/ 5249192 h 5376282"/>
              <a:gd name="connsiteX246" fmla="*/ 4657276 w 8114427"/>
              <a:gd name="connsiteY246" fmla="*/ 5197189 h 5376282"/>
              <a:gd name="connsiteX247" fmla="*/ 4700612 w 8114427"/>
              <a:gd name="connsiteY247" fmla="*/ 5136518 h 5376282"/>
              <a:gd name="connsiteX248" fmla="*/ 4665943 w 8114427"/>
              <a:gd name="connsiteY248" fmla="*/ 5062846 h 5376282"/>
              <a:gd name="connsiteX249" fmla="*/ 4587937 w 8114427"/>
              <a:gd name="connsiteY249" fmla="*/ 5015175 h 5376282"/>
              <a:gd name="connsiteX250" fmla="*/ 4488263 w 8114427"/>
              <a:gd name="connsiteY250" fmla="*/ 5006508 h 5376282"/>
              <a:gd name="connsiteX251" fmla="*/ 4457927 w 8114427"/>
              <a:gd name="connsiteY251" fmla="*/ 5015175 h 5376282"/>
              <a:gd name="connsiteX252" fmla="*/ 4462261 w 8114427"/>
              <a:gd name="connsiteY252" fmla="*/ 5067178 h 5376282"/>
              <a:gd name="connsiteX253" fmla="*/ 4388589 w 8114427"/>
              <a:gd name="connsiteY253" fmla="*/ 5114849 h 5376282"/>
              <a:gd name="connsiteX254" fmla="*/ 4462261 w 8114427"/>
              <a:gd name="connsiteY254" fmla="*/ 5266528 h 5376282"/>
              <a:gd name="connsiteX255" fmla="*/ 4405924 w 8114427"/>
              <a:gd name="connsiteY255" fmla="*/ 5266528 h 5376282"/>
              <a:gd name="connsiteX256" fmla="*/ 4384256 w 8114427"/>
              <a:gd name="connsiteY256" fmla="*/ 5262193 h 5376282"/>
              <a:gd name="connsiteX257" fmla="*/ 4349588 w 8114427"/>
              <a:gd name="connsiteY257" fmla="*/ 5262193 h 5376282"/>
              <a:gd name="connsiteX258" fmla="*/ 4340919 w 8114427"/>
              <a:gd name="connsiteY258" fmla="*/ 5270860 h 5376282"/>
              <a:gd name="connsiteX259" fmla="*/ 4210910 w 8114427"/>
              <a:gd name="connsiteY259" fmla="*/ 5097514 h 5376282"/>
              <a:gd name="connsiteX260" fmla="*/ 4059232 w 8114427"/>
              <a:gd name="connsiteY260" fmla="*/ 4915502 h 5376282"/>
              <a:gd name="connsiteX261" fmla="*/ 4033230 w 8114427"/>
              <a:gd name="connsiteY261" fmla="*/ 4919835 h 5376282"/>
              <a:gd name="connsiteX262" fmla="*/ 3985560 w 8114427"/>
              <a:gd name="connsiteY262" fmla="*/ 4798492 h 5376282"/>
              <a:gd name="connsiteX263" fmla="*/ 3881553 w 8114427"/>
              <a:gd name="connsiteY263" fmla="*/ 4690151 h 5376282"/>
              <a:gd name="connsiteX264" fmla="*/ 3838216 w 8114427"/>
              <a:gd name="connsiteY264" fmla="*/ 4586143 h 5376282"/>
              <a:gd name="connsiteX265" fmla="*/ 3755877 w 8114427"/>
              <a:gd name="connsiteY265" fmla="*/ 4490803 h 5376282"/>
              <a:gd name="connsiteX266" fmla="*/ 3569530 w 8114427"/>
              <a:gd name="connsiteY266" fmla="*/ 4334792 h 5376282"/>
              <a:gd name="connsiteX267" fmla="*/ 3465522 w 8114427"/>
              <a:gd name="connsiteY267" fmla="*/ 4243785 h 5376282"/>
              <a:gd name="connsiteX268" fmla="*/ 3391850 w 8114427"/>
              <a:gd name="connsiteY268" fmla="*/ 4161446 h 5376282"/>
              <a:gd name="connsiteX269" fmla="*/ 3365848 w 8114427"/>
              <a:gd name="connsiteY269" fmla="*/ 4096441 h 5376282"/>
              <a:gd name="connsiteX270" fmla="*/ 3296510 w 8114427"/>
              <a:gd name="connsiteY270" fmla="*/ 4035770 h 5376282"/>
              <a:gd name="connsiteX271" fmla="*/ 3279175 w 8114427"/>
              <a:gd name="connsiteY271" fmla="*/ 3966432 h 5376282"/>
              <a:gd name="connsiteX272" fmla="*/ 3248839 w 8114427"/>
              <a:gd name="connsiteY272" fmla="*/ 3936096 h 5376282"/>
              <a:gd name="connsiteX273" fmla="*/ 3240172 w 8114427"/>
              <a:gd name="connsiteY273" fmla="*/ 3905760 h 5376282"/>
              <a:gd name="connsiteX274" fmla="*/ 3114497 w 8114427"/>
              <a:gd name="connsiteY274" fmla="*/ 3797419 h 5376282"/>
              <a:gd name="connsiteX275" fmla="*/ 2980153 w 8114427"/>
              <a:gd name="connsiteY275" fmla="*/ 3758416 h 5376282"/>
              <a:gd name="connsiteX276" fmla="*/ 2923815 w 8114427"/>
              <a:gd name="connsiteY276" fmla="*/ 3697746 h 5376282"/>
              <a:gd name="connsiteX277" fmla="*/ 2867480 w 8114427"/>
              <a:gd name="connsiteY277" fmla="*/ 3650075 h 5376282"/>
              <a:gd name="connsiteX278" fmla="*/ 2806810 w 8114427"/>
              <a:gd name="connsiteY278" fmla="*/ 3637074 h 5376282"/>
              <a:gd name="connsiteX279" fmla="*/ 2798142 w 8114427"/>
              <a:gd name="connsiteY279" fmla="*/ 3524399 h 5376282"/>
              <a:gd name="connsiteX280" fmla="*/ 2798143 w 8114427"/>
              <a:gd name="connsiteY280" fmla="*/ 3463728 h 5376282"/>
              <a:gd name="connsiteX281" fmla="*/ 2884816 w 8114427"/>
              <a:gd name="connsiteY281" fmla="*/ 3351053 h 5376282"/>
              <a:gd name="connsiteX282" fmla="*/ 2880504 w 8114427"/>
              <a:gd name="connsiteY282" fmla="*/ 3250100 h 5376282"/>
              <a:gd name="connsiteX283" fmla="*/ 2810649 w 8114427"/>
              <a:gd name="connsiteY283" fmla="*/ 3120674 h 5376282"/>
              <a:gd name="connsiteX284" fmla="*/ 2719113 w 8114427"/>
              <a:gd name="connsiteY284" fmla="*/ 3110284 h 5376282"/>
              <a:gd name="connsiteX285" fmla="*/ 2659973 w 8114427"/>
              <a:gd name="connsiteY285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1792 w 8114427"/>
              <a:gd name="connsiteY3" fmla="*/ 3293471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31559 w 8114427"/>
              <a:gd name="connsiteY8" fmla="*/ 3936938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371260 w 8114427"/>
              <a:gd name="connsiteY11" fmla="*/ 4224805 h 5376282"/>
              <a:gd name="connsiteX12" fmla="*/ 2561760 w 8114427"/>
              <a:gd name="connsiteY12" fmla="*/ 4444937 h 5376282"/>
              <a:gd name="connsiteX13" fmla="*/ 2674737 w 8114427"/>
              <a:gd name="connsiteY13" fmla="*/ 4783075 h 5376282"/>
              <a:gd name="connsiteX14" fmla="*/ 2419943 w 8114427"/>
              <a:gd name="connsiteY14" fmla="*/ 4933094 h 5376282"/>
              <a:gd name="connsiteX15" fmla="*/ 2329455 w 8114427"/>
              <a:gd name="connsiteY15" fmla="*/ 4642582 h 5376282"/>
              <a:gd name="connsiteX16" fmla="*/ 2053231 w 8114427"/>
              <a:gd name="connsiteY16" fmla="*/ 4342544 h 5376282"/>
              <a:gd name="connsiteX17" fmla="*/ 1888925 w 8114427"/>
              <a:gd name="connsiteY17" fmla="*/ 4209194 h 5376282"/>
              <a:gd name="connsiteX18" fmla="*/ 1779387 w 8114427"/>
              <a:gd name="connsiteY18" fmla="*/ 4059175 h 5376282"/>
              <a:gd name="connsiteX19" fmla="*/ 1703188 w 8114427"/>
              <a:gd name="connsiteY19" fmla="*/ 4056794 h 5376282"/>
              <a:gd name="connsiteX20" fmla="*/ 1646037 w 8114427"/>
              <a:gd name="connsiteY20" fmla="*/ 3937731 h 5376282"/>
              <a:gd name="connsiteX21" fmla="*/ 1524594 w 8114427"/>
              <a:gd name="connsiteY21" fmla="*/ 3906776 h 5376282"/>
              <a:gd name="connsiteX22" fmla="*/ 1450773 w 8114427"/>
              <a:gd name="connsiteY22" fmla="*/ 3161445 h 5376282"/>
              <a:gd name="connsiteX23" fmla="*/ 1300755 w 8114427"/>
              <a:gd name="connsiteY23" fmla="*/ 3020950 h 5376282"/>
              <a:gd name="connsiteX24" fmla="*/ 1222175 w 8114427"/>
              <a:gd name="connsiteY24" fmla="*/ 2947132 h 5376282"/>
              <a:gd name="connsiteX25" fmla="*/ 1286468 w 8114427"/>
              <a:gd name="connsiteY25" fmla="*/ 2849501 h 5376282"/>
              <a:gd name="connsiteX26" fmla="*/ 1117399 w 8114427"/>
              <a:gd name="connsiteY26" fmla="*/ 2882837 h 5376282"/>
              <a:gd name="connsiteX27" fmla="*/ 1048343 w 8114427"/>
              <a:gd name="connsiteY27" fmla="*/ 2916176 h 5376282"/>
              <a:gd name="connsiteX28" fmla="*/ 903086 w 8114427"/>
              <a:gd name="connsiteY28" fmla="*/ 2778063 h 5376282"/>
              <a:gd name="connsiteX29" fmla="*/ 845937 w 8114427"/>
              <a:gd name="connsiteY29" fmla="*/ 2687575 h 5376282"/>
              <a:gd name="connsiteX30" fmla="*/ 714968 w 8114427"/>
              <a:gd name="connsiteY30" fmla="*/ 2630426 h 5376282"/>
              <a:gd name="connsiteX31" fmla="*/ 703062 w 8114427"/>
              <a:gd name="connsiteY31" fmla="*/ 2544701 h 5376282"/>
              <a:gd name="connsiteX32" fmla="*/ 598286 w 8114427"/>
              <a:gd name="connsiteY32" fmla="*/ 2423257 h 5376282"/>
              <a:gd name="connsiteX33" fmla="*/ 476843 w 8114427"/>
              <a:gd name="connsiteY33" fmla="*/ 2287526 h 5376282"/>
              <a:gd name="connsiteX34" fmla="*/ 622100 w 8114427"/>
              <a:gd name="connsiteY34" fmla="*/ 2330388 h 5376282"/>
              <a:gd name="connsiteX35" fmla="*/ 719731 w 8114427"/>
              <a:gd name="connsiteY35" fmla="*/ 2366107 h 5376282"/>
              <a:gd name="connsiteX36" fmla="*/ 829268 w 8114427"/>
              <a:gd name="connsiteY36" fmla="*/ 2330388 h 5376282"/>
              <a:gd name="connsiteX37" fmla="*/ 933092 w 8114427"/>
              <a:gd name="connsiteY37" fmla="*/ 2462308 h 5376282"/>
              <a:gd name="connsiteX38" fmla="*/ 979286 w 8114427"/>
              <a:gd name="connsiteY38" fmla="*/ 2406588 h 5376282"/>
              <a:gd name="connsiteX39" fmla="*/ 895943 w 8114427"/>
              <a:gd name="connsiteY39" fmla="*/ 2383251 h 5376282"/>
              <a:gd name="connsiteX40" fmla="*/ 897848 w 8114427"/>
              <a:gd name="connsiteY40" fmla="*/ 2294669 h 5376282"/>
              <a:gd name="connsiteX41" fmla="*/ 953093 w 8114427"/>
              <a:gd name="connsiteY41" fmla="*/ 2040828 h 5376282"/>
              <a:gd name="connsiteX42" fmla="*/ 882262 w 8114427"/>
              <a:gd name="connsiteY42" fmla="*/ 1952938 h 5376282"/>
              <a:gd name="connsiteX43" fmla="*/ 819649 w 8114427"/>
              <a:gd name="connsiteY43" fmla="*/ 1842296 h 5376282"/>
              <a:gd name="connsiteX44" fmla="*/ 724892 w 8114427"/>
              <a:gd name="connsiteY44" fmla="*/ 1694990 h 5376282"/>
              <a:gd name="connsiteX45" fmla="*/ 582758 w 8114427"/>
              <a:gd name="connsiteY45" fmla="*/ 1570351 h 5376282"/>
              <a:gd name="connsiteX46" fmla="*/ 490044 w 8114427"/>
              <a:gd name="connsiteY46" fmla="*/ 1461969 h 5376282"/>
              <a:gd name="connsiteX47" fmla="*/ 398787 w 8114427"/>
              <a:gd name="connsiteY47" fmla="*/ 1377494 h 5376282"/>
              <a:gd name="connsiteX48" fmla="*/ 373643 w 8114427"/>
              <a:gd name="connsiteY48" fmla="*/ 1258831 h 5376282"/>
              <a:gd name="connsiteX49" fmla="*/ 379402 w 8114427"/>
              <a:gd name="connsiteY49" fmla="*/ 1151904 h 5376282"/>
              <a:gd name="connsiteX50" fmla="*/ 343327 w 8114427"/>
              <a:gd name="connsiteY50" fmla="*/ 1054238 h 5376282"/>
              <a:gd name="connsiteX51" fmla="*/ 302947 w 8114427"/>
              <a:gd name="connsiteY51" fmla="*/ 996082 h 5376282"/>
              <a:gd name="connsiteX52" fmla="*/ 307902 w 8114427"/>
              <a:gd name="connsiteY52" fmla="*/ 860731 h 5376282"/>
              <a:gd name="connsiteX53" fmla="*/ 218162 w 8114427"/>
              <a:gd name="connsiteY53" fmla="*/ 767429 h 5376282"/>
              <a:gd name="connsiteX54" fmla="*/ 238786 w 8114427"/>
              <a:gd name="connsiteY54" fmla="*/ 673694 h 5376282"/>
              <a:gd name="connsiteX55" fmla="*/ 131859 w 8114427"/>
              <a:gd name="connsiteY55" fmla="*/ 414074 h 5376282"/>
              <a:gd name="connsiteX56" fmla="*/ 179454 w 8114427"/>
              <a:gd name="connsiteY56" fmla="*/ 360503 h 5376282"/>
              <a:gd name="connsiteX57" fmla="*/ 91696 w 8114427"/>
              <a:gd name="connsiteY57" fmla="*/ 241499 h 5376282"/>
              <a:gd name="connsiteX58" fmla="*/ 44535 w 8114427"/>
              <a:gd name="connsiteY58" fmla="*/ 106364 h 5376282"/>
              <a:gd name="connsiteX59" fmla="*/ 73903 w 8114427"/>
              <a:gd name="connsiteY59" fmla="*/ 3029 h 5376282"/>
              <a:gd name="connsiteX60" fmla="*/ 914999 w 8114427"/>
              <a:gd name="connsiteY60" fmla="*/ 32694 h 5376282"/>
              <a:gd name="connsiteX61" fmla="*/ 985387 w 8114427"/>
              <a:gd name="connsiteY61" fmla="*/ 86035 h 5376282"/>
              <a:gd name="connsiteX62" fmla="*/ 1040724 w 8114427"/>
              <a:gd name="connsiteY62" fmla="*/ 212028 h 5376282"/>
              <a:gd name="connsiteX63" fmla="*/ 2217091 w 8114427"/>
              <a:gd name="connsiteY63" fmla="*/ 808490 h 5376282"/>
              <a:gd name="connsiteX64" fmla="*/ 2789562 w 8114427"/>
              <a:gd name="connsiteY64" fmla="*/ 907056 h 5376282"/>
              <a:gd name="connsiteX65" fmla="*/ 3280035 w 8114427"/>
              <a:gd name="connsiteY65" fmla="*/ 953195 h 5376282"/>
              <a:gd name="connsiteX66" fmla="*/ 3494599 w 8114427"/>
              <a:gd name="connsiteY66" fmla="*/ 977101 h 5376282"/>
              <a:gd name="connsiteX67" fmla="*/ 3506552 w 8114427"/>
              <a:gd name="connsiteY67" fmla="*/ 977101 h 5376282"/>
              <a:gd name="connsiteX68" fmla="*/ 3518505 w 8114427"/>
              <a:gd name="connsiteY68" fmla="*/ 779877 h 5376282"/>
              <a:gd name="connsiteX69" fmla="*/ 3518505 w 8114427"/>
              <a:gd name="connsiteY69" fmla="*/ 773901 h 5376282"/>
              <a:gd name="connsiteX70" fmla="*/ 3655964 w 8114427"/>
              <a:gd name="connsiteY70" fmla="*/ 773901 h 5376282"/>
              <a:gd name="connsiteX71" fmla="*/ 4205799 w 8114427"/>
              <a:gd name="connsiteY71" fmla="*/ 821713 h 5376282"/>
              <a:gd name="connsiteX72" fmla="*/ 4241658 w 8114427"/>
              <a:gd name="connsiteY72" fmla="*/ 821713 h 5376282"/>
              <a:gd name="connsiteX73" fmla="*/ 4271540 w 8114427"/>
              <a:gd name="connsiteY73" fmla="*/ 851595 h 5376282"/>
              <a:gd name="connsiteX74" fmla="*/ 4295446 w 8114427"/>
              <a:gd name="connsiteY74" fmla="*/ 905383 h 5376282"/>
              <a:gd name="connsiteX75" fmla="*/ 4301423 w 8114427"/>
              <a:gd name="connsiteY75" fmla="*/ 953195 h 5376282"/>
              <a:gd name="connsiteX76" fmla="*/ 4343258 w 8114427"/>
              <a:gd name="connsiteY76" fmla="*/ 1001007 h 5376282"/>
              <a:gd name="connsiteX77" fmla="*/ 4408999 w 8114427"/>
              <a:gd name="connsiteY77" fmla="*/ 1012960 h 5376282"/>
              <a:gd name="connsiteX78" fmla="*/ 4462787 w 8114427"/>
              <a:gd name="connsiteY78" fmla="*/ 1060772 h 5376282"/>
              <a:gd name="connsiteX79" fmla="*/ 4504623 w 8114427"/>
              <a:gd name="connsiteY79" fmla="*/ 1114560 h 5376282"/>
              <a:gd name="connsiteX80" fmla="*/ 4558411 w 8114427"/>
              <a:gd name="connsiteY80" fmla="*/ 1168348 h 5376282"/>
              <a:gd name="connsiteX81" fmla="*/ 4576340 w 8114427"/>
              <a:gd name="connsiteY81" fmla="*/ 1198230 h 5376282"/>
              <a:gd name="connsiteX82" fmla="*/ 4630129 w 8114427"/>
              <a:gd name="connsiteY82" fmla="*/ 1246042 h 5376282"/>
              <a:gd name="connsiteX83" fmla="*/ 4683917 w 8114427"/>
              <a:gd name="connsiteY83" fmla="*/ 1293854 h 5376282"/>
              <a:gd name="connsiteX84" fmla="*/ 4689893 w 8114427"/>
              <a:gd name="connsiteY84" fmla="*/ 1293854 h 5376282"/>
              <a:gd name="connsiteX85" fmla="*/ 4749658 w 8114427"/>
              <a:gd name="connsiteY85" fmla="*/ 1311783 h 5376282"/>
              <a:gd name="connsiteX86" fmla="*/ 4791493 w 8114427"/>
              <a:gd name="connsiteY86" fmla="*/ 1365572 h 5376282"/>
              <a:gd name="connsiteX87" fmla="*/ 4797470 w 8114427"/>
              <a:gd name="connsiteY87" fmla="*/ 1377524 h 5376282"/>
              <a:gd name="connsiteX88" fmla="*/ 4821376 w 8114427"/>
              <a:gd name="connsiteY88" fmla="*/ 1401430 h 5376282"/>
              <a:gd name="connsiteX89" fmla="*/ 4845281 w 8114427"/>
              <a:gd name="connsiteY89" fmla="*/ 1443266 h 5376282"/>
              <a:gd name="connsiteX90" fmla="*/ 4851258 w 8114427"/>
              <a:gd name="connsiteY90" fmla="*/ 1491077 h 5376282"/>
              <a:gd name="connsiteX91" fmla="*/ 4863211 w 8114427"/>
              <a:gd name="connsiteY91" fmla="*/ 1514983 h 5376282"/>
              <a:gd name="connsiteX92" fmla="*/ 4887117 w 8114427"/>
              <a:gd name="connsiteY92" fmla="*/ 1544866 h 5376282"/>
              <a:gd name="connsiteX93" fmla="*/ 4911023 w 8114427"/>
              <a:gd name="connsiteY93" fmla="*/ 1580724 h 5376282"/>
              <a:gd name="connsiteX94" fmla="*/ 4922976 w 8114427"/>
              <a:gd name="connsiteY94" fmla="*/ 1610607 h 5376282"/>
              <a:gd name="connsiteX95" fmla="*/ 4899070 w 8114427"/>
              <a:gd name="connsiteY95" fmla="*/ 1664395 h 5376282"/>
              <a:gd name="connsiteX96" fmla="*/ 4922976 w 8114427"/>
              <a:gd name="connsiteY96" fmla="*/ 1712207 h 5376282"/>
              <a:gd name="connsiteX97" fmla="*/ 4934929 w 8114427"/>
              <a:gd name="connsiteY97" fmla="*/ 1742089 h 5376282"/>
              <a:gd name="connsiteX98" fmla="*/ 4952858 w 8114427"/>
              <a:gd name="connsiteY98" fmla="*/ 1783924 h 5376282"/>
              <a:gd name="connsiteX99" fmla="*/ 4964811 w 8114427"/>
              <a:gd name="connsiteY99" fmla="*/ 1801854 h 5376282"/>
              <a:gd name="connsiteX100" fmla="*/ 4964811 w 8114427"/>
              <a:gd name="connsiteY100" fmla="*/ 1831736 h 5376282"/>
              <a:gd name="connsiteX101" fmla="*/ 5012623 w 8114427"/>
              <a:gd name="connsiteY101" fmla="*/ 1891501 h 5376282"/>
              <a:gd name="connsiteX102" fmla="*/ 5042505 w 8114427"/>
              <a:gd name="connsiteY102" fmla="*/ 1909430 h 5376282"/>
              <a:gd name="connsiteX103" fmla="*/ 5048481 w 8114427"/>
              <a:gd name="connsiteY103" fmla="*/ 1903454 h 5376282"/>
              <a:gd name="connsiteX104" fmla="*/ 5090317 w 8114427"/>
              <a:gd name="connsiteY104" fmla="*/ 1921383 h 5376282"/>
              <a:gd name="connsiteX105" fmla="*/ 5144105 w 8114427"/>
              <a:gd name="connsiteY105" fmla="*/ 1969195 h 5376282"/>
              <a:gd name="connsiteX106" fmla="*/ 5185940 w 8114427"/>
              <a:gd name="connsiteY106" fmla="*/ 2005054 h 5376282"/>
              <a:gd name="connsiteX107" fmla="*/ 5221799 w 8114427"/>
              <a:gd name="connsiteY107" fmla="*/ 2017007 h 5376282"/>
              <a:gd name="connsiteX108" fmla="*/ 5275587 w 8114427"/>
              <a:gd name="connsiteY108" fmla="*/ 2028960 h 5376282"/>
              <a:gd name="connsiteX109" fmla="*/ 5275587 w 8114427"/>
              <a:gd name="connsiteY109" fmla="*/ 2052866 h 5376282"/>
              <a:gd name="connsiteX110" fmla="*/ 5323399 w 8114427"/>
              <a:gd name="connsiteY110" fmla="*/ 2082748 h 5376282"/>
              <a:gd name="connsiteX111" fmla="*/ 5359258 w 8114427"/>
              <a:gd name="connsiteY111" fmla="*/ 2088724 h 5376282"/>
              <a:gd name="connsiteX112" fmla="*/ 5401093 w 8114427"/>
              <a:gd name="connsiteY112" fmla="*/ 2124583 h 5376282"/>
              <a:gd name="connsiteX113" fmla="*/ 5430976 w 8114427"/>
              <a:gd name="connsiteY113" fmla="*/ 2142513 h 5376282"/>
              <a:gd name="connsiteX114" fmla="*/ 5442929 w 8114427"/>
              <a:gd name="connsiteY114" fmla="*/ 2148489 h 5376282"/>
              <a:gd name="connsiteX115" fmla="*/ 5466834 w 8114427"/>
              <a:gd name="connsiteY115" fmla="*/ 2154466 h 5376282"/>
              <a:gd name="connsiteX116" fmla="*/ 5526599 w 8114427"/>
              <a:gd name="connsiteY116" fmla="*/ 2178372 h 5376282"/>
              <a:gd name="connsiteX117" fmla="*/ 5550505 w 8114427"/>
              <a:gd name="connsiteY117" fmla="*/ 2154466 h 5376282"/>
              <a:gd name="connsiteX118" fmla="*/ 5574411 w 8114427"/>
              <a:gd name="connsiteY118" fmla="*/ 2130560 h 5376282"/>
              <a:gd name="connsiteX119" fmla="*/ 5604293 w 8114427"/>
              <a:gd name="connsiteY119" fmla="*/ 2088724 h 5376282"/>
              <a:gd name="connsiteX120" fmla="*/ 5646129 w 8114427"/>
              <a:gd name="connsiteY120" fmla="*/ 2064819 h 5376282"/>
              <a:gd name="connsiteX121" fmla="*/ 5634176 w 8114427"/>
              <a:gd name="connsiteY121" fmla="*/ 2046889 h 5376282"/>
              <a:gd name="connsiteX122" fmla="*/ 5634176 w 8114427"/>
              <a:gd name="connsiteY122" fmla="*/ 2011030 h 5376282"/>
              <a:gd name="connsiteX123" fmla="*/ 5670034 w 8114427"/>
              <a:gd name="connsiteY123" fmla="*/ 1975172 h 5376282"/>
              <a:gd name="connsiteX124" fmla="*/ 5670034 w 8114427"/>
              <a:gd name="connsiteY124" fmla="*/ 1957242 h 5376282"/>
              <a:gd name="connsiteX125" fmla="*/ 5735776 w 8114427"/>
              <a:gd name="connsiteY125" fmla="*/ 1819783 h 5376282"/>
              <a:gd name="connsiteX126" fmla="*/ 5753705 w 8114427"/>
              <a:gd name="connsiteY126" fmla="*/ 1813807 h 5376282"/>
              <a:gd name="connsiteX127" fmla="*/ 5843352 w 8114427"/>
              <a:gd name="connsiteY127" fmla="*/ 1795877 h 5376282"/>
              <a:gd name="connsiteX128" fmla="*/ 5855305 w 8114427"/>
              <a:gd name="connsiteY128" fmla="*/ 1795877 h 5376282"/>
              <a:gd name="connsiteX129" fmla="*/ 5879210 w 8114427"/>
              <a:gd name="connsiteY129" fmla="*/ 1765996 h 5376282"/>
              <a:gd name="connsiteX130" fmla="*/ 6070456 w 8114427"/>
              <a:gd name="connsiteY130" fmla="*/ 1789901 h 5376282"/>
              <a:gd name="connsiteX131" fmla="*/ 6219869 w 8114427"/>
              <a:gd name="connsiteY131" fmla="*/ 1807830 h 5376282"/>
              <a:gd name="connsiteX132" fmla="*/ 6291586 w 8114427"/>
              <a:gd name="connsiteY132" fmla="*/ 1849666 h 5376282"/>
              <a:gd name="connsiteX133" fmla="*/ 6327444 w 8114427"/>
              <a:gd name="connsiteY133" fmla="*/ 1897477 h 5376282"/>
              <a:gd name="connsiteX134" fmla="*/ 6333421 w 8114427"/>
              <a:gd name="connsiteY134" fmla="*/ 1939313 h 5376282"/>
              <a:gd name="connsiteX135" fmla="*/ 6423067 w 8114427"/>
              <a:gd name="connsiteY135" fmla="*/ 1951266 h 5376282"/>
              <a:gd name="connsiteX136" fmla="*/ 6452950 w 8114427"/>
              <a:gd name="connsiteY136" fmla="*/ 2017007 h 5376282"/>
              <a:gd name="connsiteX137" fmla="*/ 6512713 w 8114427"/>
              <a:gd name="connsiteY137" fmla="*/ 2046889 h 5376282"/>
              <a:gd name="connsiteX138" fmla="*/ 6584431 w 8114427"/>
              <a:gd name="connsiteY138" fmla="*/ 2118606 h 5376282"/>
              <a:gd name="connsiteX139" fmla="*/ 6620289 w 8114427"/>
              <a:gd name="connsiteY139" fmla="*/ 2256065 h 5376282"/>
              <a:gd name="connsiteX140" fmla="*/ 6703960 w 8114427"/>
              <a:gd name="connsiteY140" fmla="*/ 2381572 h 5376282"/>
              <a:gd name="connsiteX141" fmla="*/ 6745795 w 8114427"/>
              <a:gd name="connsiteY141" fmla="*/ 2501101 h 5376282"/>
              <a:gd name="connsiteX142" fmla="*/ 6829465 w 8114427"/>
              <a:gd name="connsiteY142" fmla="*/ 2560866 h 5376282"/>
              <a:gd name="connsiteX143" fmla="*/ 6889229 w 8114427"/>
              <a:gd name="connsiteY143" fmla="*/ 2650512 h 5376282"/>
              <a:gd name="connsiteX144" fmla="*/ 6948993 w 8114427"/>
              <a:gd name="connsiteY144" fmla="*/ 2758089 h 5376282"/>
              <a:gd name="connsiteX145" fmla="*/ 6996805 w 8114427"/>
              <a:gd name="connsiteY145" fmla="*/ 2805900 h 5376282"/>
              <a:gd name="connsiteX146" fmla="*/ 7068521 w 8114427"/>
              <a:gd name="connsiteY146" fmla="*/ 2829806 h 5376282"/>
              <a:gd name="connsiteX147" fmla="*/ 7080473 w 8114427"/>
              <a:gd name="connsiteY147" fmla="*/ 2907501 h 5376282"/>
              <a:gd name="connsiteX148" fmla="*/ 7086450 w 8114427"/>
              <a:gd name="connsiteY148" fmla="*/ 2979218 h 5376282"/>
              <a:gd name="connsiteX149" fmla="*/ 7104378 w 8114427"/>
              <a:gd name="connsiteY149" fmla="*/ 3080819 h 5376282"/>
              <a:gd name="connsiteX150" fmla="*/ 7146214 w 8114427"/>
              <a:gd name="connsiteY150" fmla="*/ 3182419 h 5376282"/>
              <a:gd name="connsiteX151" fmla="*/ 7176095 w 8114427"/>
              <a:gd name="connsiteY151" fmla="*/ 3194372 h 5376282"/>
              <a:gd name="connsiteX152" fmla="*/ 7200002 w 8114427"/>
              <a:gd name="connsiteY152" fmla="*/ 3260112 h 5376282"/>
              <a:gd name="connsiteX153" fmla="*/ 7277694 w 8114427"/>
              <a:gd name="connsiteY153" fmla="*/ 3361711 h 5376282"/>
              <a:gd name="connsiteX154" fmla="*/ 7385271 w 8114427"/>
              <a:gd name="connsiteY154" fmla="*/ 3391593 h 5376282"/>
              <a:gd name="connsiteX155" fmla="*/ 7451012 w 8114427"/>
              <a:gd name="connsiteY155" fmla="*/ 3445381 h 5376282"/>
              <a:gd name="connsiteX156" fmla="*/ 7558588 w 8114427"/>
              <a:gd name="connsiteY156" fmla="*/ 3451357 h 5376282"/>
              <a:gd name="connsiteX157" fmla="*/ 7630305 w 8114427"/>
              <a:gd name="connsiteY157" fmla="*/ 3517097 h 5376282"/>
              <a:gd name="connsiteX158" fmla="*/ 7702023 w 8114427"/>
              <a:gd name="connsiteY158" fmla="*/ 3546980 h 5376282"/>
              <a:gd name="connsiteX159" fmla="*/ 7857410 w 8114427"/>
              <a:gd name="connsiteY159" fmla="*/ 3535026 h 5376282"/>
              <a:gd name="connsiteX160" fmla="*/ 7970962 w 8114427"/>
              <a:gd name="connsiteY160" fmla="*/ 3588814 h 5376282"/>
              <a:gd name="connsiteX161" fmla="*/ 8012796 w 8114427"/>
              <a:gd name="connsiteY161" fmla="*/ 3612720 h 5376282"/>
              <a:gd name="connsiteX162" fmla="*/ 8090490 w 8114427"/>
              <a:gd name="connsiteY162" fmla="*/ 3564909 h 5376282"/>
              <a:gd name="connsiteX163" fmla="*/ 8108418 w 8114427"/>
              <a:gd name="connsiteY163" fmla="*/ 3558932 h 5376282"/>
              <a:gd name="connsiteX164" fmla="*/ 8114394 w 8114427"/>
              <a:gd name="connsiteY164" fmla="*/ 3720296 h 5376282"/>
              <a:gd name="connsiteX165" fmla="*/ 8030724 w 8114427"/>
              <a:gd name="connsiteY165" fmla="*/ 3893614 h 5376282"/>
              <a:gd name="connsiteX166" fmla="*/ 7970960 w 8114427"/>
              <a:gd name="connsiteY166" fmla="*/ 4054978 h 5376282"/>
              <a:gd name="connsiteX167" fmla="*/ 7929124 w 8114427"/>
              <a:gd name="connsiteY167" fmla="*/ 4365754 h 5376282"/>
              <a:gd name="connsiteX168" fmla="*/ 7911195 w 8114427"/>
              <a:gd name="connsiteY168" fmla="*/ 4568954 h 5376282"/>
              <a:gd name="connsiteX169" fmla="*/ 7917171 w 8114427"/>
              <a:gd name="connsiteY169" fmla="*/ 4736295 h 5376282"/>
              <a:gd name="connsiteX170" fmla="*/ 7917171 w 8114427"/>
              <a:gd name="connsiteY170" fmla="*/ 4867777 h 5376282"/>
              <a:gd name="connsiteX171" fmla="*/ 7929124 w 8114427"/>
              <a:gd name="connsiteY171" fmla="*/ 5029141 h 5376282"/>
              <a:gd name="connsiteX172" fmla="*/ 7893266 w 8114427"/>
              <a:gd name="connsiteY172" fmla="*/ 5166599 h 5376282"/>
              <a:gd name="connsiteX173" fmla="*/ 7905219 w 8114427"/>
              <a:gd name="connsiteY173" fmla="*/ 5280152 h 5376282"/>
              <a:gd name="connsiteX174" fmla="*/ 7935101 w 8114427"/>
              <a:gd name="connsiteY174" fmla="*/ 5369799 h 5376282"/>
              <a:gd name="connsiteX175" fmla="*/ 7911195 w 8114427"/>
              <a:gd name="connsiteY175" fmla="*/ 5369798 h 5376282"/>
              <a:gd name="connsiteX176" fmla="*/ 7815571 w 8114427"/>
              <a:gd name="connsiteY176" fmla="*/ 5327962 h 5376282"/>
              <a:gd name="connsiteX177" fmla="*/ 7725924 w 8114427"/>
              <a:gd name="connsiteY177" fmla="*/ 5286127 h 5376282"/>
              <a:gd name="connsiteX178" fmla="*/ 7678113 w 8114427"/>
              <a:gd name="connsiteY178" fmla="*/ 5292104 h 5376282"/>
              <a:gd name="connsiteX179" fmla="*/ 7546631 w 8114427"/>
              <a:gd name="connsiteY179" fmla="*/ 5298081 h 5376282"/>
              <a:gd name="connsiteX180" fmla="*/ 7474913 w 8114427"/>
              <a:gd name="connsiteY180" fmla="*/ 5310034 h 5376282"/>
              <a:gd name="connsiteX181" fmla="*/ 7445031 w 8114427"/>
              <a:gd name="connsiteY181" fmla="*/ 5339916 h 5376282"/>
              <a:gd name="connsiteX182" fmla="*/ 7259760 w 8114427"/>
              <a:gd name="connsiteY182" fmla="*/ 5298080 h 5376282"/>
              <a:gd name="connsiteX183" fmla="*/ 7214129 w 8114427"/>
              <a:gd name="connsiteY183" fmla="*/ 5192855 h 5376282"/>
              <a:gd name="connsiteX184" fmla="*/ 7179460 w 8114427"/>
              <a:gd name="connsiteY184" fmla="*/ 5214524 h 5376282"/>
              <a:gd name="connsiteX185" fmla="*/ 7144791 w 8114427"/>
              <a:gd name="connsiteY185" fmla="*/ 5179854 h 5376282"/>
              <a:gd name="connsiteX186" fmla="*/ 7127456 w 8114427"/>
              <a:gd name="connsiteY186" fmla="*/ 5218856 h 5376282"/>
              <a:gd name="connsiteX187" fmla="*/ 6915107 w 8114427"/>
              <a:gd name="connsiteY187" fmla="*/ 5145184 h 5376282"/>
              <a:gd name="connsiteX188" fmla="*/ 6893439 w 8114427"/>
              <a:gd name="connsiteY188" fmla="*/ 5097514 h 5376282"/>
              <a:gd name="connsiteX189" fmla="*/ 6941109 w 8114427"/>
              <a:gd name="connsiteY189" fmla="*/ 5054178 h 5376282"/>
              <a:gd name="connsiteX190" fmla="*/ 6906440 w 8114427"/>
              <a:gd name="connsiteY190" fmla="*/ 4976172 h 5376282"/>
              <a:gd name="connsiteX191" fmla="*/ 6863104 w 8114427"/>
              <a:gd name="connsiteY191" fmla="*/ 4980506 h 5376282"/>
              <a:gd name="connsiteX192" fmla="*/ 6880438 w 8114427"/>
              <a:gd name="connsiteY192" fmla="*/ 4928502 h 5376282"/>
              <a:gd name="connsiteX193" fmla="*/ 6780764 w 8114427"/>
              <a:gd name="connsiteY193" fmla="*/ 4928502 h 5376282"/>
              <a:gd name="connsiteX194" fmla="*/ 6750429 w 8114427"/>
              <a:gd name="connsiteY194" fmla="*/ 4958837 h 5376282"/>
              <a:gd name="connsiteX195" fmla="*/ 6715759 w 8114427"/>
              <a:gd name="connsiteY195" fmla="*/ 4950170 h 5376282"/>
              <a:gd name="connsiteX196" fmla="*/ 6702758 w 8114427"/>
              <a:gd name="connsiteY196" fmla="*/ 4915501 h 5376282"/>
              <a:gd name="connsiteX197" fmla="*/ 6698424 w 8114427"/>
              <a:gd name="connsiteY197" fmla="*/ 4824495 h 5376282"/>
              <a:gd name="connsiteX198" fmla="*/ 6681090 w 8114427"/>
              <a:gd name="connsiteY198" fmla="*/ 4729155 h 5376282"/>
              <a:gd name="connsiteX199" fmla="*/ 6685423 w 8114427"/>
              <a:gd name="connsiteY199" fmla="*/ 4659816 h 5376282"/>
              <a:gd name="connsiteX200" fmla="*/ 6620418 w 8114427"/>
              <a:gd name="connsiteY200" fmla="*/ 4573142 h 5376282"/>
              <a:gd name="connsiteX201" fmla="*/ 6624753 w 8114427"/>
              <a:gd name="connsiteY201" fmla="*/ 4425798 h 5376282"/>
              <a:gd name="connsiteX202" fmla="*/ 6529412 w 8114427"/>
              <a:gd name="connsiteY202" fmla="*/ 4304457 h 5376282"/>
              <a:gd name="connsiteX203" fmla="*/ 6494743 w 8114427"/>
              <a:gd name="connsiteY203" fmla="*/ 4261120 h 5376282"/>
              <a:gd name="connsiteX204" fmla="*/ 6438406 w 8114427"/>
              <a:gd name="connsiteY204" fmla="*/ 4274121 h 5376282"/>
              <a:gd name="connsiteX205" fmla="*/ 6395069 w 8114427"/>
              <a:gd name="connsiteY205" fmla="*/ 4252453 h 5376282"/>
              <a:gd name="connsiteX206" fmla="*/ 6356067 w 8114427"/>
              <a:gd name="connsiteY206" fmla="*/ 4174447 h 5376282"/>
              <a:gd name="connsiteX207" fmla="*/ 6299729 w 8114427"/>
              <a:gd name="connsiteY207" fmla="*/ 4183114 h 5376282"/>
              <a:gd name="connsiteX208" fmla="*/ 6243391 w 8114427"/>
              <a:gd name="connsiteY208" fmla="*/ 4204783 h 5376282"/>
              <a:gd name="connsiteX209" fmla="*/ 6165385 w 8114427"/>
              <a:gd name="connsiteY209" fmla="*/ 4209116 h 5376282"/>
              <a:gd name="connsiteX210" fmla="*/ 6161052 w 8114427"/>
              <a:gd name="connsiteY210" fmla="*/ 4174447 h 5376282"/>
              <a:gd name="connsiteX211" fmla="*/ 6182721 w 8114427"/>
              <a:gd name="connsiteY211" fmla="*/ 4165779 h 5376282"/>
              <a:gd name="connsiteX212" fmla="*/ 6139384 w 8114427"/>
              <a:gd name="connsiteY212" fmla="*/ 4126776 h 5376282"/>
              <a:gd name="connsiteX213" fmla="*/ 6100381 w 8114427"/>
              <a:gd name="connsiteY213" fmla="*/ 4113776 h 5376282"/>
              <a:gd name="connsiteX214" fmla="*/ 6018041 w 8114427"/>
              <a:gd name="connsiteY214" fmla="*/ 4035770 h 5376282"/>
              <a:gd name="connsiteX215" fmla="*/ 5840362 w 8114427"/>
              <a:gd name="connsiteY215" fmla="*/ 4014102 h 5376282"/>
              <a:gd name="connsiteX216" fmla="*/ 5788357 w 8114427"/>
              <a:gd name="connsiteY216" fmla="*/ 4027103 h 5376282"/>
              <a:gd name="connsiteX217" fmla="*/ 5736354 w 8114427"/>
              <a:gd name="connsiteY217" fmla="*/ 4035771 h 5376282"/>
              <a:gd name="connsiteX218" fmla="*/ 5745022 w 8114427"/>
              <a:gd name="connsiteY218" fmla="*/ 4079107 h 5376282"/>
              <a:gd name="connsiteX219" fmla="*/ 5801360 w 8114427"/>
              <a:gd name="connsiteY219" fmla="*/ 4157112 h 5376282"/>
              <a:gd name="connsiteX220" fmla="*/ 5801359 w 8114427"/>
              <a:gd name="connsiteY220" fmla="*/ 4339126 h 5376282"/>
              <a:gd name="connsiteX221" fmla="*/ 5675683 w 8114427"/>
              <a:gd name="connsiteY221" fmla="*/ 4365128 h 5376282"/>
              <a:gd name="connsiteX222" fmla="*/ 5558675 w 8114427"/>
              <a:gd name="connsiteY222" fmla="*/ 4352126 h 5376282"/>
              <a:gd name="connsiteX223" fmla="*/ 5467668 w 8114427"/>
              <a:gd name="connsiteY223" fmla="*/ 4330458 h 5376282"/>
              <a:gd name="connsiteX224" fmla="*/ 5406997 w 8114427"/>
              <a:gd name="connsiteY224" fmla="*/ 4352127 h 5376282"/>
              <a:gd name="connsiteX225" fmla="*/ 5359327 w 8114427"/>
              <a:gd name="connsiteY225" fmla="*/ 4399797 h 5376282"/>
              <a:gd name="connsiteX226" fmla="*/ 5298656 w 8114427"/>
              <a:gd name="connsiteY226" fmla="*/ 4443134 h 5376282"/>
              <a:gd name="connsiteX227" fmla="*/ 5272654 w 8114427"/>
              <a:gd name="connsiteY227" fmla="*/ 4486469 h 5376282"/>
              <a:gd name="connsiteX228" fmla="*/ 5198982 w 8114427"/>
              <a:gd name="connsiteY228" fmla="*/ 4521139 h 5376282"/>
              <a:gd name="connsiteX229" fmla="*/ 5203315 w 8114427"/>
              <a:gd name="connsiteY229" fmla="*/ 4577477 h 5376282"/>
              <a:gd name="connsiteX230" fmla="*/ 5185981 w 8114427"/>
              <a:gd name="connsiteY230" fmla="*/ 4616479 h 5376282"/>
              <a:gd name="connsiteX231" fmla="*/ 5190315 w 8114427"/>
              <a:gd name="connsiteY231" fmla="*/ 4677150 h 5376282"/>
              <a:gd name="connsiteX232" fmla="*/ 5216316 w 8114427"/>
              <a:gd name="connsiteY232" fmla="*/ 4737821 h 5376282"/>
              <a:gd name="connsiteX233" fmla="*/ 5164312 w 8114427"/>
              <a:gd name="connsiteY233" fmla="*/ 4733488 h 5376282"/>
              <a:gd name="connsiteX234" fmla="*/ 5138311 w 8114427"/>
              <a:gd name="connsiteY234" fmla="*/ 4776824 h 5376282"/>
              <a:gd name="connsiteX235" fmla="*/ 5073306 w 8114427"/>
              <a:gd name="connsiteY235" fmla="*/ 4824494 h 5376282"/>
              <a:gd name="connsiteX236" fmla="*/ 5073306 w 8114427"/>
              <a:gd name="connsiteY236" fmla="*/ 4941503 h 5376282"/>
              <a:gd name="connsiteX237" fmla="*/ 5042970 w 8114427"/>
              <a:gd name="connsiteY237" fmla="*/ 4971838 h 5376282"/>
              <a:gd name="connsiteX238" fmla="*/ 5016969 w 8114427"/>
              <a:gd name="connsiteY238" fmla="*/ 5231857 h 5376282"/>
              <a:gd name="connsiteX239" fmla="*/ 4973633 w 8114427"/>
              <a:gd name="connsiteY239" fmla="*/ 5366201 h 5376282"/>
              <a:gd name="connsiteX240" fmla="*/ 4947631 w 8114427"/>
              <a:gd name="connsiteY240" fmla="*/ 5309863 h 5376282"/>
              <a:gd name="connsiteX241" fmla="*/ 4886959 w 8114427"/>
              <a:gd name="connsiteY241" fmla="*/ 5318530 h 5376282"/>
              <a:gd name="connsiteX242" fmla="*/ 4808953 w 8114427"/>
              <a:gd name="connsiteY242" fmla="*/ 5288195 h 5376282"/>
              <a:gd name="connsiteX243" fmla="*/ 4813287 w 8114427"/>
              <a:gd name="connsiteY243" fmla="*/ 5223190 h 5376282"/>
              <a:gd name="connsiteX244" fmla="*/ 4765617 w 8114427"/>
              <a:gd name="connsiteY244" fmla="*/ 5205855 h 5376282"/>
              <a:gd name="connsiteX245" fmla="*/ 4665944 w 8114427"/>
              <a:gd name="connsiteY245" fmla="*/ 5249192 h 5376282"/>
              <a:gd name="connsiteX246" fmla="*/ 4657276 w 8114427"/>
              <a:gd name="connsiteY246" fmla="*/ 5197189 h 5376282"/>
              <a:gd name="connsiteX247" fmla="*/ 4700612 w 8114427"/>
              <a:gd name="connsiteY247" fmla="*/ 5136518 h 5376282"/>
              <a:gd name="connsiteX248" fmla="*/ 4665943 w 8114427"/>
              <a:gd name="connsiteY248" fmla="*/ 5062846 h 5376282"/>
              <a:gd name="connsiteX249" fmla="*/ 4587937 w 8114427"/>
              <a:gd name="connsiteY249" fmla="*/ 5015175 h 5376282"/>
              <a:gd name="connsiteX250" fmla="*/ 4488263 w 8114427"/>
              <a:gd name="connsiteY250" fmla="*/ 5006508 h 5376282"/>
              <a:gd name="connsiteX251" fmla="*/ 4457927 w 8114427"/>
              <a:gd name="connsiteY251" fmla="*/ 5015175 h 5376282"/>
              <a:gd name="connsiteX252" fmla="*/ 4462261 w 8114427"/>
              <a:gd name="connsiteY252" fmla="*/ 5067178 h 5376282"/>
              <a:gd name="connsiteX253" fmla="*/ 4388589 w 8114427"/>
              <a:gd name="connsiteY253" fmla="*/ 5114849 h 5376282"/>
              <a:gd name="connsiteX254" fmla="*/ 4462261 w 8114427"/>
              <a:gd name="connsiteY254" fmla="*/ 5266528 h 5376282"/>
              <a:gd name="connsiteX255" fmla="*/ 4405924 w 8114427"/>
              <a:gd name="connsiteY255" fmla="*/ 5266528 h 5376282"/>
              <a:gd name="connsiteX256" fmla="*/ 4384256 w 8114427"/>
              <a:gd name="connsiteY256" fmla="*/ 5262193 h 5376282"/>
              <a:gd name="connsiteX257" fmla="*/ 4349588 w 8114427"/>
              <a:gd name="connsiteY257" fmla="*/ 5262193 h 5376282"/>
              <a:gd name="connsiteX258" fmla="*/ 4340919 w 8114427"/>
              <a:gd name="connsiteY258" fmla="*/ 5270860 h 5376282"/>
              <a:gd name="connsiteX259" fmla="*/ 4210910 w 8114427"/>
              <a:gd name="connsiteY259" fmla="*/ 5097514 h 5376282"/>
              <a:gd name="connsiteX260" fmla="*/ 4059232 w 8114427"/>
              <a:gd name="connsiteY260" fmla="*/ 4915502 h 5376282"/>
              <a:gd name="connsiteX261" fmla="*/ 4033230 w 8114427"/>
              <a:gd name="connsiteY261" fmla="*/ 4919835 h 5376282"/>
              <a:gd name="connsiteX262" fmla="*/ 3985560 w 8114427"/>
              <a:gd name="connsiteY262" fmla="*/ 4798492 h 5376282"/>
              <a:gd name="connsiteX263" fmla="*/ 3881553 w 8114427"/>
              <a:gd name="connsiteY263" fmla="*/ 4690151 h 5376282"/>
              <a:gd name="connsiteX264" fmla="*/ 3838216 w 8114427"/>
              <a:gd name="connsiteY264" fmla="*/ 4586143 h 5376282"/>
              <a:gd name="connsiteX265" fmla="*/ 3755877 w 8114427"/>
              <a:gd name="connsiteY265" fmla="*/ 4490803 h 5376282"/>
              <a:gd name="connsiteX266" fmla="*/ 3569530 w 8114427"/>
              <a:gd name="connsiteY266" fmla="*/ 4334792 h 5376282"/>
              <a:gd name="connsiteX267" fmla="*/ 3465522 w 8114427"/>
              <a:gd name="connsiteY267" fmla="*/ 4243785 h 5376282"/>
              <a:gd name="connsiteX268" fmla="*/ 3391850 w 8114427"/>
              <a:gd name="connsiteY268" fmla="*/ 4161446 h 5376282"/>
              <a:gd name="connsiteX269" fmla="*/ 3365848 w 8114427"/>
              <a:gd name="connsiteY269" fmla="*/ 4096441 h 5376282"/>
              <a:gd name="connsiteX270" fmla="*/ 3296510 w 8114427"/>
              <a:gd name="connsiteY270" fmla="*/ 4035770 h 5376282"/>
              <a:gd name="connsiteX271" fmla="*/ 3279175 w 8114427"/>
              <a:gd name="connsiteY271" fmla="*/ 3966432 h 5376282"/>
              <a:gd name="connsiteX272" fmla="*/ 3248839 w 8114427"/>
              <a:gd name="connsiteY272" fmla="*/ 3936096 h 5376282"/>
              <a:gd name="connsiteX273" fmla="*/ 3240172 w 8114427"/>
              <a:gd name="connsiteY273" fmla="*/ 3905760 h 5376282"/>
              <a:gd name="connsiteX274" fmla="*/ 3114497 w 8114427"/>
              <a:gd name="connsiteY274" fmla="*/ 3797419 h 5376282"/>
              <a:gd name="connsiteX275" fmla="*/ 2980153 w 8114427"/>
              <a:gd name="connsiteY275" fmla="*/ 3758416 h 5376282"/>
              <a:gd name="connsiteX276" fmla="*/ 2923815 w 8114427"/>
              <a:gd name="connsiteY276" fmla="*/ 3697746 h 5376282"/>
              <a:gd name="connsiteX277" fmla="*/ 2867480 w 8114427"/>
              <a:gd name="connsiteY277" fmla="*/ 3650075 h 5376282"/>
              <a:gd name="connsiteX278" fmla="*/ 2806810 w 8114427"/>
              <a:gd name="connsiteY278" fmla="*/ 3637074 h 5376282"/>
              <a:gd name="connsiteX279" fmla="*/ 2798142 w 8114427"/>
              <a:gd name="connsiteY279" fmla="*/ 3524399 h 5376282"/>
              <a:gd name="connsiteX280" fmla="*/ 2798143 w 8114427"/>
              <a:gd name="connsiteY280" fmla="*/ 3463728 h 5376282"/>
              <a:gd name="connsiteX281" fmla="*/ 2884816 w 8114427"/>
              <a:gd name="connsiteY281" fmla="*/ 3351053 h 5376282"/>
              <a:gd name="connsiteX282" fmla="*/ 2880504 w 8114427"/>
              <a:gd name="connsiteY282" fmla="*/ 3250100 h 5376282"/>
              <a:gd name="connsiteX283" fmla="*/ 2810649 w 8114427"/>
              <a:gd name="connsiteY283" fmla="*/ 3120674 h 5376282"/>
              <a:gd name="connsiteX284" fmla="*/ 2719113 w 8114427"/>
              <a:gd name="connsiteY284" fmla="*/ 3110284 h 5376282"/>
              <a:gd name="connsiteX285" fmla="*/ 2659973 w 8114427"/>
              <a:gd name="connsiteY285" fmla="*/ 3080958 h 5376282"/>
              <a:gd name="connsiteX0" fmla="*/ 1845558 w 8114427"/>
              <a:gd name="connsiteY0" fmla="*/ 29247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6026 w 8114427"/>
              <a:gd name="connsiteY3" fmla="*/ 3272304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31559 w 8114427"/>
              <a:gd name="connsiteY8" fmla="*/ 3936938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371260 w 8114427"/>
              <a:gd name="connsiteY11" fmla="*/ 4224805 h 5376282"/>
              <a:gd name="connsiteX12" fmla="*/ 2561760 w 8114427"/>
              <a:gd name="connsiteY12" fmla="*/ 4444937 h 5376282"/>
              <a:gd name="connsiteX13" fmla="*/ 2674737 w 8114427"/>
              <a:gd name="connsiteY13" fmla="*/ 4783075 h 5376282"/>
              <a:gd name="connsiteX14" fmla="*/ 2419943 w 8114427"/>
              <a:gd name="connsiteY14" fmla="*/ 4933094 h 5376282"/>
              <a:gd name="connsiteX15" fmla="*/ 2329455 w 8114427"/>
              <a:gd name="connsiteY15" fmla="*/ 4642582 h 5376282"/>
              <a:gd name="connsiteX16" fmla="*/ 2053231 w 8114427"/>
              <a:gd name="connsiteY16" fmla="*/ 4342544 h 5376282"/>
              <a:gd name="connsiteX17" fmla="*/ 1888925 w 8114427"/>
              <a:gd name="connsiteY17" fmla="*/ 4209194 h 5376282"/>
              <a:gd name="connsiteX18" fmla="*/ 1779387 w 8114427"/>
              <a:gd name="connsiteY18" fmla="*/ 4059175 h 5376282"/>
              <a:gd name="connsiteX19" fmla="*/ 1703188 w 8114427"/>
              <a:gd name="connsiteY19" fmla="*/ 4056794 h 5376282"/>
              <a:gd name="connsiteX20" fmla="*/ 1646037 w 8114427"/>
              <a:gd name="connsiteY20" fmla="*/ 3937731 h 5376282"/>
              <a:gd name="connsiteX21" fmla="*/ 1524594 w 8114427"/>
              <a:gd name="connsiteY21" fmla="*/ 3906776 h 5376282"/>
              <a:gd name="connsiteX22" fmla="*/ 1450773 w 8114427"/>
              <a:gd name="connsiteY22" fmla="*/ 3161445 h 5376282"/>
              <a:gd name="connsiteX23" fmla="*/ 1300755 w 8114427"/>
              <a:gd name="connsiteY23" fmla="*/ 3020950 h 5376282"/>
              <a:gd name="connsiteX24" fmla="*/ 1222175 w 8114427"/>
              <a:gd name="connsiteY24" fmla="*/ 2947132 h 5376282"/>
              <a:gd name="connsiteX25" fmla="*/ 1286468 w 8114427"/>
              <a:gd name="connsiteY25" fmla="*/ 2849501 h 5376282"/>
              <a:gd name="connsiteX26" fmla="*/ 1117399 w 8114427"/>
              <a:gd name="connsiteY26" fmla="*/ 2882837 h 5376282"/>
              <a:gd name="connsiteX27" fmla="*/ 1048343 w 8114427"/>
              <a:gd name="connsiteY27" fmla="*/ 2916176 h 5376282"/>
              <a:gd name="connsiteX28" fmla="*/ 903086 w 8114427"/>
              <a:gd name="connsiteY28" fmla="*/ 2778063 h 5376282"/>
              <a:gd name="connsiteX29" fmla="*/ 845937 w 8114427"/>
              <a:gd name="connsiteY29" fmla="*/ 2687575 h 5376282"/>
              <a:gd name="connsiteX30" fmla="*/ 714968 w 8114427"/>
              <a:gd name="connsiteY30" fmla="*/ 2630426 h 5376282"/>
              <a:gd name="connsiteX31" fmla="*/ 703062 w 8114427"/>
              <a:gd name="connsiteY31" fmla="*/ 2544701 h 5376282"/>
              <a:gd name="connsiteX32" fmla="*/ 598286 w 8114427"/>
              <a:gd name="connsiteY32" fmla="*/ 2423257 h 5376282"/>
              <a:gd name="connsiteX33" fmla="*/ 476843 w 8114427"/>
              <a:gd name="connsiteY33" fmla="*/ 2287526 h 5376282"/>
              <a:gd name="connsiteX34" fmla="*/ 622100 w 8114427"/>
              <a:gd name="connsiteY34" fmla="*/ 2330388 h 5376282"/>
              <a:gd name="connsiteX35" fmla="*/ 719731 w 8114427"/>
              <a:gd name="connsiteY35" fmla="*/ 2366107 h 5376282"/>
              <a:gd name="connsiteX36" fmla="*/ 829268 w 8114427"/>
              <a:gd name="connsiteY36" fmla="*/ 2330388 h 5376282"/>
              <a:gd name="connsiteX37" fmla="*/ 933092 w 8114427"/>
              <a:gd name="connsiteY37" fmla="*/ 2462308 h 5376282"/>
              <a:gd name="connsiteX38" fmla="*/ 979286 w 8114427"/>
              <a:gd name="connsiteY38" fmla="*/ 2406588 h 5376282"/>
              <a:gd name="connsiteX39" fmla="*/ 895943 w 8114427"/>
              <a:gd name="connsiteY39" fmla="*/ 2383251 h 5376282"/>
              <a:gd name="connsiteX40" fmla="*/ 897848 w 8114427"/>
              <a:gd name="connsiteY40" fmla="*/ 2294669 h 5376282"/>
              <a:gd name="connsiteX41" fmla="*/ 953093 w 8114427"/>
              <a:gd name="connsiteY41" fmla="*/ 2040828 h 5376282"/>
              <a:gd name="connsiteX42" fmla="*/ 882262 w 8114427"/>
              <a:gd name="connsiteY42" fmla="*/ 1952938 h 5376282"/>
              <a:gd name="connsiteX43" fmla="*/ 819649 w 8114427"/>
              <a:gd name="connsiteY43" fmla="*/ 1842296 h 5376282"/>
              <a:gd name="connsiteX44" fmla="*/ 724892 w 8114427"/>
              <a:gd name="connsiteY44" fmla="*/ 1694990 h 5376282"/>
              <a:gd name="connsiteX45" fmla="*/ 582758 w 8114427"/>
              <a:gd name="connsiteY45" fmla="*/ 1570351 h 5376282"/>
              <a:gd name="connsiteX46" fmla="*/ 490044 w 8114427"/>
              <a:gd name="connsiteY46" fmla="*/ 1461969 h 5376282"/>
              <a:gd name="connsiteX47" fmla="*/ 398787 w 8114427"/>
              <a:gd name="connsiteY47" fmla="*/ 1377494 h 5376282"/>
              <a:gd name="connsiteX48" fmla="*/ 373643 w 8114427"/>
              <a:gd name="connsiteY48" fmla="*/ 1258831 h 5376282"/>
              <a:gd name="connsiteX49" fmla="*/ 379402 w 8114427"/>
              <a:gd name="connsiteY49" fmla="*/ 1151904 h 5376282"/>
              <a:gd name="connsiteX50" fmla="*/ 343327 w 8114427"/>
              <a:gd name="connsiteY50" fmla="*/ 1054238 h 5376282"/>
              <a:gd name="connsiteX51" fmla="*/ 302947 w 8114427"/>
              <a:gd name="connsiteY51" fmla="*/ 996082 h 5376282"/>
              <a:gd name="connsiteX52" fmla="*/ 307902 w 8114427"/>
              <a:gd name="connsiteY52" fmla="*/ 860731 h 5376282"/>
              <a:gd name="connsiteX53" fmla="*/ 218162 w 8114427"/>
              <a:gd name="connsiteY53" fmla="*/ 767429 h 5376282"/>
              <a:gd name="connsiteX54" fmla="*/ 238786 w 8114427"/>
              <a:gd name="connsiteY54" fmla="*/ 673694 h 5376282"/>
              <a:gd name="connsiteX55" fmla="*/ 131859 w 8114427"/>
              <a:gd name="connsiteY55" fmla="*/ 414074 h 5376282"/>
              <a:gd name="connsiteX56" fmla="*/ 179454 w 8114427"/>
              <a:gd name="connsiteY56" fmla="*/ 360503 h 5376282"/>
              <a:gd name="connsiteX57" fmla="*/ 91696 w 8114427"/>
              <a:gd name="connsiteY57" fmla="*/ 241499 h 5376282"/>
              <a:gd name="connsiteX58" fmla="*/ 44535 w 8114427"/>
              <a:gd name="connsiteY58" fmla="*/ 106364 h 5376282"/>
              <a:gd name="connsiteX59" fmla="*/ 73903 w 8114427"/>
              <a:gd name="connsiteY59" fmla="*/ 3029 h 5376282"/>
              <a:gd name="connsiteX60" fmla="*/ 914999 w 8114427"/>
              <a:gd name="connsiteY60" fmla="*/ 32694 h 5376282"/>
              <a:gd name="connsiteX61" fmla="*/ 985387 w 8114427"/>
              <a:gd name="connsiteY61" fmla="*/ 86035 h 5376282"/>
              <a:gd name="connsiteX62" fmla="*/ 1040724 w 8114427"/>
              <a:gd name="connsiteY62" fmla="*/ 212028 h 5376282"/>
              <a:gd name="connsiteX63" fmla="*/ 2217091 w 8114427"/>
              <a:gd name="connsiteY63" fmla="*/ 808490 h 5376282"/>
              <a:gd name="connsiteX64" fmla="*/ 2789562 w 8114427"/>
              <a:gd name="connsiteY64" fmla="*/ 907056 h 5376282"/>
              <a:gd name="connsiteX65" fmla="*/ 3280035 w 8114427"/>
              <a:gd name="connsiteY65" fmla="*/ 953195 h 5376282"/>
              <a:gd name="connsiteX66" fmla="*/ 3494599 w 8114427"/>
              <a:gd name="connsiteY66" fmla="*/ 977101 h 5376282"/>
              <a:gd name="connsiteX67" fmla="*/ 3506552 w 8114427"/>
              <a:gd name="connsiteY67" fmla="*/ 977101 h 5376282"/>
              <a:gd name="connsiteX68" fmla="*/ 3518505 w 8114427"/>
              <a:gd name="connsiteY68" fmla="*/ 779877 h 5376282"/>
              <a:gd name="connsiteX69" fmla="*/ 3518505 w 8114427"/>
              <a:gd name="connsiteY69" fmla="*/ 773901 h 5376282"/>
              <a:gd name="connsiteX70" fmla="*/ 3655964 w 8114427"/>
              <a:gd name="connsiteY70" fmla="*/ 773901 h 5376282"/>
              <a:gd name="connsiteX71" fmla="*/ 4205799 w 8114427"/>
              <a:gd name="connsiteY71" fmla="*/ 821713 h 5376282"/>
              <a:gd name="connsiteX72" fmla="*/ 4241658 w 8114427"/>
              <a:gd name="connsiteY72" fmla="*/ 821713 h 5376282"/>
              <a:gd name="connsiteX73" fmla="*/ 4271540 w 8114427"/>
              <a:gd name="connsiteY73" fmla="*/ 851595 h 5376282"/>
              <a:gd name="connsiteX74" fmla="*/ 4295446 w 8114427"/>
              <a:gd name="connsiteY74" fmla="*/ 905383 h 5376282"/>
              <a:gd name="connsiteX75" fmla="*/ 4301423 w 8114427"/>
              <a:gd name="connsiteY75" fmla="*/ 953195 h 5376282"/>
              <a:gd name="connsiteX76" fmla="*/ 4343258 w 8114427"/>
              <a:gd name="connsiteY76" fmla="*/ 1001007 h 5376282"/>
              <a:gd name="connsiteX77" fmla="*/ 4408999 w 8114427"/>
              <a:gd name="connsiteY77" fmla="*/ 1012960 h 5376282"/>
              <a:gd name="connsiteX78" fmla="*/ 4462787 w 8114427"/>
              <a:gd name="connsiteY78" fmla="*/ 1060772 h 5376282"/>
              <a:gd name="connsiteX79" fmla="*/ 4504623 w 8114427"/>
              <a:gd name="connsiteY79" fmla="*/ 1114560 h 5376282"/>
              <a:gd name="connsiteX80" fmla="*/ 4558411 w 8114427"/>
              <a:gd name="connsiteY80" fmla="*/ 1168348 h 5376282"/>
              <a:gd name="connsiteX81" fmla="*/ 4576340 w 8114427"/>
              <a:gd name="connsiteY81" fmla="*/ 1198230 h 5376282"/>
              <a:gd name="connsiteX82" fmla="*/ 4630129 w 8114427"/>
              <a:gd name="connsiteY82" fmla="*/ 1246042 h 5376282"/>
              <a:gd name="connsiteX83" fmla="*/ 4683917 w 8114427"/>
              <a:gd name="connsiteY83" fmla="*/ 1293854 h 5376282"/>
              <a:gd name="connsiteX84" fmla="*/ 4689893 w 8114427"/>
              <a:gd name="connsiteY84" fmla="*/ 1293854 h 5376282"/>
              <a:gd name="connsiteX85" fmla="*/ 4749658 w 8114427"/>
              <a:gd name="connsiteY85" fmla="*/ 1311783 h 5376282"/>
              <a:gd name="connsiteX86" fmla="*/ 4791493 w 8114427"/>
              <a:gd name="connsiteY86" fmla="*/ 1365572 h 5376282"/>
              <a:gd name="connsiteX87" fmla="*/ 4797470 w 8114427"/>
              <a:gd name="connsiteY87" fmla="*/ 1377524 h 5376282"/>
              <a:gd name="connsiteX88" fmla="*/ 4821376 w 8114427"/>
              <a:gd name="connsiteY88" fmla="*/ 1401430 h 5376282"/>
              <a:gd name="connsiteX89" fmla="*/ 4845281 w 8114427"/>
              <a:gd name="connsiteY89" fmla="*/ 1443266 h 5376282"/>
              <a:gd name="connsiteX90" fmla="*/ 4851258 w 8114427"/>
              <a:gd name="connsiteY90" fmla="*/ 1491077 h 5376282"/>
              <a:gd name="connsiteX91" fmla="*/ 4863211 w 8114427"/>
              <a:gd name="connsiteY91" fmla="*/ 1514983 h 5376282"/>
              <a:gd name="connsiteX92" fmla="*/ 4887117 w 8114427"/>
              <a:gd name="connsiteY92" fmla="*/ 1544866 h 5376282"/>
              <a:gd name="connsiteX93" fmla="*/ 4911023 w 8114427"/>
              <a:gd name="connsiteY93" fmla="*/ 1580724 h 5376282"/>
              <a:gd name="connsiteX94" fmla="*/ 4922976 w 8114427"/>
              <a:gd name="connsiteY94" fmla="*/ 1610607 h 5376282"/>
              <a:gd name="connsiteX95" fmla="*/ 4899070 w 8114427"/>
              <a:gd name="connsiteY95" fmla="*/ 1664395 h 5376282"/>
              <a:gd name="connsiteX96" fmla="*/ 4922976 w 8114427"/>
              <a:gd name="connsiteY96" fmla="*/ 1712207 h 5376282"/>
              <a:gd name="connsiteX97" fmla="*/ 4934929 w 8114427"/>
              <a:gd name="connsiteY97" fmla="*/ 1742089 h 5376282"/>
              <a:gd name="connsiteX98" fmla="*/ 4952858 w 8114427"/>
              <a:gd name="connsiteY98" fmla="*/ 1783924 h 5376282"/>
              <a:gd name="connsiteX99" fmla="*/ 4964811 w 8114427"/>
              <a:gd name="connsiteY99" fmla="*/ 1801854 h 5376282"/>
              <a:gd name="connsiteX100" fmla="*/ 4964811 w 8114427"/>
              <a:gd name="connsiteY100" fmla="*/ 1831736 h 5376282"/>
              <a:gd name="connsiteX101" fmla="*/ 5012623 w 8114427"/>
              <a:gd name="connsiteY101" fmla="*/ 1891501 h 5376282"/>
              <a:gd name="connsiteX102" fmla="*/ 5042505 w 8114427"/>
              <a:gd name="connsiteY102" fmla="*/ 1909430 h 5376282"/>
              <a:gd name="connsiteX103" fmla="*/ 5048481 w 8114427"/>
              <a:gd name="connsiteY103" fmla="*/ 1903454 h 5376282"/>
              <a:gd name="connsiteX104" fmla="*/ 5090317 w 8114427"/>
              <a:gd name="connsiteY104" fmla="*/ 1921383 h 5376282"/>
              <a:gd name="connsiteX105" fmla="*/ 5144105 w 8114427"/>
              <a:gd name="connsiteY105" fmla="*/ 1969195 h 5376282"/>
              <a:gd name="connsiteX106" fmla="*/ 5185940 w 8114427"/>
              <a:gd name="connsiteY106" fmla="*/ 2005054 h 5376282"/>
              <a:gd name="connsiteX107" fmla="*/ 5221799 w 8114427"/>
              <a:gd name="connsiteY107" fmla="*/ 2017007 h 5376282"/>
              <a:gd name="connsiteX108" fmla="*/ 5275587 w 8114427"/>
              <a:gd name="connsiteY108" fmla="*/ 2028960 h 5376282"/>
              <a:gd name="connsiteX109" fmla="*/ 5275587 w 8114427"/>
              <a:gd name="connsiteY109" fmla="*/ 2052866 h 5376282"/>
              <a:gd name="connsiteX110" fmla="*/ 5323399 w 8114427"/>
              <a:gd name="connsiteY110" fmla="*/ 2082748 h 5376282"/>
              <a:gd name="connsiteX111" fmla="*/ 5359258 w 8114427"/>
              <a:gd name="connsiteY111" fmla="*/ 2088724 h 5376282"/>
              <a:gd name="connsiteX112" fmla="*/ 5401093 w 8114427"/>
              <a:gd name="connsiteY112" fmla="*/ 2124583 h 5376282"/>
              <a:gd name="connsiteX113" fmla="*/ 5430976 w 8114427"/>
              <a:gd name="connsiteY113" fmla="*/ 2142513 h 5376282"/>
              <a:gd name="connsiteX114" fmla="*/ 5442929 w 8114427"/>
              <a:gd name="connsiteY114" fmla="*/ 2148489 h 5376282"/>
              <a:gd name="connsiteX115" fmla="*/ 5466834 w 8114427"/>
              <a:gd name="connsiteY115" fmla="*/ 2154466 h 5376282"/>
              <a:gd name="connsiteX116" fmla="*/ 5526599 w 8114427"/>
              <a:gd name="connsiteY116" fmla="*/ 2178372 h 5376282"/>
              <a:gd name="connsiteX117" fmla="*/ 5550505 w 8114427"/>
              <a:gd name="connsiteY117" fmla="*/ 2154466 h 5376282"/>
              <a:gd name="connsiteX118" fmla="*/ 5574411 w 8114427"/>
              <a:gd name="connsiteY118" fmla="*/ 2130560 h 5376282"/>
              <a:gd name="connsiteX119" fmla="*/ 5604293 w 8114427"/>
              <a:gd name="connsiteY119" fmla="*/ 2088724 h 5376282"/>
              <a:gd name="connsiteX120" fmla="*/ 5646129 w 8114427"/>
              <a:gd name="connsiteY120" fmla="*/ 2064819 h 5376282"/>
              <a:gd name="connsiteX121" fmla="*/ 5634176 w 8114427"/>
              <a:gd name="connsiteY121" fmla="*/ 2046889 h 5376282"/>
              <a:gd name="connsiteX122" fmla="*/ 5634176 w 8114427"/>
              <a:gd name="connsiteY122" fmla="*/ 2011030 h 5376282"/>
              <a:gd name="connsiteX123" fmla="*/ 5670034 w 8114427"/>
              <a:gd name="connsiteY123" fmla="*/ 1975172 h 5376282"/>
              <a:gd name="connsiteX124" fmla="*/ 5670034 w 8114427"/>
              <a:gd name="connsiteY124" fmla="*/ 1957242 h 5376282"/>
              <a:gd name="connsiteX125" fmla="*/ 5735776 w 8114427"/>
              <a:gd name="connsiteY125" fmla="*/ 1819783 h 5376282"/>
              <a:gd name="connsiteX126" fmla="*/ 5753705 w 8114427"/>
              <a:gd name="connsiteY126" fmla="*/ 1813807 h 5376282"/>
              <a:gd name="connsiteX127" fmla="*/ 5843352 w 8114427"/>
              <a:gd name="connsiteY127" fmla="*/ 1795877 h 5376282"/>
              <a:gd name="connsiteX128" fmla="*/ 5855305 w 8114427"/>
              <a:gd name="connsiteY128" fmla="*/ 1795877 h 5376282"/>
              <a:gd name="connsiteX129" fmla="*/ 5879210 w 8114427"/>
              <a:gd name="connsiteY129" fmla="*/ 1765996 h 5376282"/>
              <a:gd name="connsiteX130" fmla="*/ 6070456 w 8114427"/>
              <a:gd name="connsiteY130" fmla="*/ 1789901 h 5376282"/>
              <a:gd name="connsiteX131" fmla="*/ 6219869 w 8114427"/>
              <a:gd name="connsiteY131" fmla="*/ 1807830 h 5376282"/>
              <a:gd name="connsiteX132" fmla="*/ 6291586 w 8114427"/>
              <a:gd name="connsiteY132" fmla="*/ 1849666 h 5376282"/>
              <a:gd name="connsiteX133" fmla="*/ 6327444 w 8114427"/>
              <a:gd name="connsiteY133" fmla="*/ 1897477 h 5376282"/>
              <a:gd name="connsiteX134" fmla="*/ 6333421 w 8114427"/>
              <a:gd name="connsiteY134" fmla="*/ 1939313 h 5376282"/>
              <a:gd name="connsiteX135" fmla="*/ 6423067 w 8114427"/>
              <a:gd name="connsiteY135" fmla="*/ 1951266 h 5376282"/>
              <a:gd name="connsiteX136" fmla="*/ 6452950 w 8114427"/>
              <a:gd name="connsiteY136" fmla="*/ 2017007 h 5376282"/>
              <a:gd name="connsiteX137" fmla="*/ 6512713 w 8114427"/>
              <a:gd name="connsiteY137" fmla="*/ 2046889 h 5376282"/>
              <a:gd name="connsiteX138" fmla="*/ 6584431 w 8114427"/>
              <a:gd name="connsiteY138" fmla="*/ 2118606 h 5376282"/>
              <a:gd name="connsiteX139" fmla="*/ 6620289 w 8114427"/>
              <a:gd name="connsiteY139" fmla="*/ 2256065 h 5376282"/>
              <a:gd name="connsiteX140" fmla="*/ 6703960 w 8114427"/>
              <a:gd name="connsiteY140" fmla="*/ 2381572 h 5376282"/>
              <a:gd name="connsiteX141" fmla="*/ 6745795 w 8114427"/>
              <a:gd name="connsiteY141" fmla="*/ 2501101 h 5376282"/>
              <a:gd name="connsiteX142" fmla="*/ 6829465 w 8114427"/>
              <a:gd name="connsiteY142" fmla="*/ 2560866 h 5376282"/>
              <a:gd name="connsiteX143" fmla="*/ 6889229 w 8114427"/>
              <a:gd name="connsiteY143" fmla="*/ 2650512 h 5376282"/>
              <a:gd name="connsiteX144" fmla="*/ 6948993 w 8114427"/>
              <a:gd name="connsiteY144" fmla="*/ 2758089 h 5376282"/>
              <a:gd name="connsiteX145" fmla="*/ 6996805 w 8114427"/>
              <a:gd name="connsiteY145" fmla="*/ 2805900 h 5376282"/>
              <a:gd name="connsiteX146" fmla="*/ 7068521 w 8114427"/>
              <a:gd name="connsiteY146" fmla="*/ 2829806 h 5376282"/>
              <a:gd name="connsiteX147" fmla="*/ 7080473 w 8114427"/>
              <a:gd name="connsiteY147" fmla="*/ 2907501 h 5376282"/>
              <a:gd name="connsiteX148" fmla="*/ 7086450 w 8114427"/>
              <a:gd name="connsiteY148" fmla="*/ 2979218 h 5376282"/>
              <a:gd name="connsiteX149" fmla="*/ 7104378 w 8114427"/>
              <a:gd name="connsiteY149" fmla="*/ 3080819 h 5376282"/>
              <a:gd name="connsiteX150" fmla="*/ 7146214 w 8114427"/>
              <a:gd name="connsiteY150" fmla="*/ 3182419 h 5376282"/>
              <a:gd name="connsiteX151" fmla="*/ 7176095 w 8114427"/>
              <a:gd name="connsiteY151" fmla="*/ 3194372 h 5376282"/>
              <a:gd name="connsiteX152" fmla="*/ 7200002 w 8114427"/>
              <a:gd name="connsiteY152" fmla="*/ 3260112 h 5376282"/>
              <a:gd name="connsiteX153" fmla="*/ 7277694 w 8114427"/>
              <a:gd name="connsiteY153" fmla="*/ 3361711 h 5376282"/>
              <a:gd name="connsiteX154" fmla="*/ 7385271 w 8114427"/>
              <a:gd name="connsiteY154" fmla="*/ 3391593 h 5376282"/>
              <a:gd name="connsiteX155" fmla="*/ 7451012 w 8114427"/>
              <a:gd name="connsiteY155" fmla="*/ 3445381 h 5376282"/>
              <a:gd name="connsiteX156" fmla="*/ 7558588 w 8114427"/>
              <a:gd name="connsiteY156" fmla="*/ 3451357 h 5376282"/>
              <a:gd name="connsiteX157" fmla="*/ 7630305 w 8114427"/>
              <a:gd name="connsiteY157" fmla="*/ 3517097 h 5376282"/>
              <a:gd name="connsiteX158" fmla="*/ 7702023 w 8114427"/>
              <a:gd name="connsiteY158" fmla="*/ 3546980 h 5376282"/>
              <a:gd name="connsiteX159" fmla="*/ 7857410 w 8114427"/>
              <a:gd name="connsiteY159" fmla="*/ 3535026 h 5376282"/>
              <a:gd name="connsiteX160" fmla="*/ 7970962 w 8114427"/>
              <a:gd name="connsiteY160" fmla="*/ 3588814 h 5376282"/>
              <a:gd name="connsiteX161" fmla="*/ 8012796 w 8114427"/>
              <a:gd name="connsiteY161" fmla="*/ 3612720 h 5376282"/>
              <a:gd name="connsiteX162" fmla="*/ 8090490 w 8114427"/>
              <a:gd name="connsiteY162" fmla="*/ 3564909 h 5376282"/>
              <a:gd name="connsiteX163" fmla="*/ 8108418 w 8114427"/>
              <a:gd name="connsiteY163" fmla="*/ 3558932 h 5376282"/>
              <a:gd name="connsiteX164" fmla="*/ 8114394 w 8114427"/>
              <a:gd name="connsiteY164" fmla="*/ 3720296 h 5376282"/>
              <a:gd name="connsiteX165" fmla="*/ 8030724 w 8114427"/>
              <a:gd name="connsiteY165" fmla="*/ 3893614 h 5376282"/>
              <a:gd name="connsiteX166" fmla="*/ 7970960 w 8114427"/>
              <a:gd name="connsiteY166" fmla="*/ 4054978 h 5376282"/>
              <a:gd name="connsiteX167" fmla="*/ 7929124 w 8114427"/>
              <a:gd name="connsiteY167" fmla="*/ 4365754 h 5376282"/>
              <a:gd name="connsiteX168" fmla="*/ 7911195 w 8114427"/>
              <a:gd name="connsiteY168" fmla="*/ 4568954 h 5376282"/>
              <a:gd name="connsiteX169" fmla="*/ 7917171 w 8114427"/>
              <a:gd name="connsiteY169" fmla="*/ 4736295 h 5376282"/>
              <a:gd name="connsiteX170" fmla="*/ 7917171 w 8114427"/>
              <a:gd name="connsiteY170" fmla="*/ 4867777 h 5376282"/>
              <a:gd name="connsiteX171" fmla="*/ 7929124 w 8114427"/>
              <a:gd name="connsiteY171" fmla="*/ 5029141 h 5376282"/>
              <a:gd name="connsiteX172" fmla="*/ 7893266 w 8114427"/>
              <a:gd name="connsiteY172" fmla="*/ 5166599 h 5376282"/>
              <a:gd name="connsiteX173" fmla="*/ 7905219 w 8114427"/>
              <a:gd name="connsiteY173" fmla="*/ 5280152 h 5376282"/>
              <a:gd name="connsiteX174" fmla="*/ 7935101 w 8114427"/>
              <a:gd name="connsiteY174" fmla="*/ 5369799 h 5376282"/>
              <a:gd name="connsiteX175" fmla="*/ 7911195 w 8114427"/>
              <a:gd name="connsiteY175" fmla="*/ 5369798 h 5376282"/>
              <a:gd name="connsiteX176" fmla="*/ 7815571 w 8114427"/>
              <a:gd name="connsiteY176" fmla="*/ 5327962 h 5376282"/>
              <a:gd name="connsiteX177" fmla="*/ 7725924 w 8114427"/>
              <a:gd name="connsiteY177" fmla="*/ 5286127 h 5376282"/>
              <a:gd name="connsiteX178" fmla="*/ 7678113 w 8114427"/>
              <a:gd name="connsiteY178" fmla="*/ 5292104 h 5376282"/>
              <a:gd name="connsiteX179" fmla="*/ 7546631 w 8114427"/>
              <a:gd name="connsiteY179" fmla="*/ 5298081 h 5376282"/>
              <a:gd name="connsiteX180" fmla="*/ 7474913 w 8114427"/>
              <a:gd name="connsiteY180" fmla="*/ 5310034 h 5376282"/>
              <a:gd name="connsiteX181" fmla="*/ 7445031 w 8114427"/>
              <a:gd name="connsiteY181" fmla="*/ 5339916 h 5376282"/>
              <a:gd name="connsiteX182" fmla="*/ 7259760 w 8114427"/>
              <a:gd name="connsiteY182" fmla="*/ 5298080 h 5376282"/>
              <a:gd name="connsiteX183" fmla="*/ 7214129 w 8114427"/>
              <a:gd name="connsiteY183" fmla="*/ 5192855 h 5376282"/>
              <a:gd name="connsiteX184" fmla="*/ 7179460 w 8114427"/>
              <a:gd name="connsiteY184" fmla="*/ 5214524 h 5376282"/>
              <a:gd name="connsiteX185" fmla="*/ 7144791 w 8114427"/>
              <a:gd name="connsiteY185" fmla="*/ 5179854 h 5376282"/>
              <a:gd name="connsiteX186" fmla="*/ 7127456 w 8114427"/>
              <a:gd name="connsiteY186" fmla="*/ 5218856 h 5376282"/>
              <a:gd name="connsiteX187" fmla="*/ 6915107 w 8114427"/>
              <a:gd name="connsiteY187" fmla="*/ 5145184 h 5376282"/>
              <a:gd name="connsiteX188" fmla="*/ 6893439 w 8114427"/>
              <a:gd name="connsiteY188" fmla="*/ 5097514 h 5376282"/>
              <a:gd name="connsiteX189" fmla="*/ 6941109 w 8114427"/>
              <a:gd name="connsiteY189" fmla="*/ 5054178 h 5376282"/>
              <a:gd name="connsiteX190" fmla="*/ 6906440 w 8114427"/>
              <a:gd name="connsiteY190" fmla="*/ 4976172 h 5376282"/>
              <a:gd name="connsiteX191" fmla="*/ 6863104 w 8114427"/>
              <a:gd name="connsiteY191" fmla="*/ 4980506 h 5376282"/>
              <a:gd name="connsiteX192" fmla="*/ 6880438 w 8114427"/>
              <a:gd name="connsiteY192" fmla="*/ 4928502 h 5376282"/>
              <a:gd name="connsiteX193" fmla="*/ 6780764 w 8114427"/>
              <a:gd name="connsiteY193" fmla="*/ 4928502 h 5376282"/>
              <a:gd name="connsiteX194" fmla="*/ 6750429 w 8114427"/>
              <a:gd name="connsiteY194" fmla="*/ 4958837 h 5376282"/>
              <a:gd name="connsiteX195" fmla="*/ 6715759 w 8114427"/>
              <a:gd name="connsiteY195" fmla="*/ 4950170 h 5376282"/>
              <a:gd name="connsiteX196" fmla="*/ 6702758 w 8114427"/>
              <a:gd name="connsiteY196" fmla="*/ 4915501 h 5376282"/>
              <a:gd name="connsiteX197" fmla="*/ 6698424 w 8114427"/>
              <a:gd name="connsiteY197" fmla="*/ 4824495 h 5376282"/>
              <a:gd name="connsiteX198" fmla="*/ 6681090 w 8114427"/>
              <a:gd name="connsiteY198" fmla="*/ 4729155 h 5376282"/>
              <a:gd name="connsiteX199" fmla="*/ 6685423 w 8114427"/>
              <a:gd name="connsiteY199" fmla="*/ 4659816 h 5376282"/>
              <a:gd name="connsiteX200" fmla="*/ 6620418 w 8114427"/>
              <a:gd name="connsiteY200" fmla="*/ 4573142 h 5376282"/>
              <a:gd name="connsiteX201" fmla="*/ 6624753 w 8114427"/>
              <a:gd name="connsiteY201" fmla="*/ 4425798 h 5376282"/>
              <a:gd name="connsiteX202" fmla="*/ 6529412 w 8114427"/>
              <a:gd name="connsiteY202" fmla="*/ 4304457 h 5376282"/>
              <a:gd name="connsiteX203" fmla="*/ 6494743 w 8114427"/>
              <a:gd name="connsiteY203" fmla="*/ 4261120 h 5376282"/>
              <a:gd name="connsiteX204" fmla="*/ 6438406 w 8114427"/>
              <a:gd name="connsiteY204" fmla="*/ 4274121 h 5376282"/>
              <a:gd name="connsiteX205" fmla="*/ 6395069 w 8114427"/>
              <a:gd name="connsiteY205" fmla="*/ 4252453 h 5376282"/>
              <a:gd name="connsiteX206" fmla="*/ 6356067 w 8114427"/>
              <a:gd name="connsiteY206" fmla="*/ 4174447 h 5376282"/>
              <a:gd name="connsiteX207" fmla="*/ 6299729 w 8114427"/>
              <a:gd name="connsiteY207" fmla="*/ 4183114 h 5376282"/>
              <a:gd name="connsiteX208" fmla="*/ 6243391 w 8114427"/>
              <a:gd name="connsiteY208" fmla="*/ 4204783 h 5376282"/>
              <a:gd name="connsiteX209" fmla="*/ 6165385 w 8114427"/>
              <a:gd name="connsiteY209" fmla="*/ 4209116 h 5376282"/>
              <a:gd name="connsiteX210" fmla="*/ 6161052 w 8114427"/>
              <a:gd name="connsiteY210" fmla="*/ 4174447 h 5376282"/>
              <a:gd name="connsiteX211" fmla="*/ 6182721 w 8114427"/>
              <a:gd name="connsiteY211" fmla="*/ 4165779 h 5376282"/>
              <a:gd name="connsiteX212" fmla="*/ 6139384 w 8114427"/>
              <a:gd name="connsiteY212" fmla="*/ 4126776 h 5376282"/>
              <a:gd name="connsiteX213" fmla="*/ 6100381 w 8114427"/>
              <a:gd name="connsiteY213" fmla="*/ 4113776 h 5376282"/>
              <a:gd name="connsiteX214" fmla="*/ 6018041 w 8114427"/>
              <a:gd name="connsiteY214" fmla="*/ 4035770 h 5376282"/>
              <a:gd name="connsiteX215" fmla="*/ 5840362 w 8114427"/>
              <a:gd name="connsiteY215" fmla="*/ 4014102 h 5376282"/>
              <a:gd name="connsiteX216" fmla="*/ 5788357 w 8114427"/>
              <a:gd name="connsiteY216" fmla="*/ 4027103 h 5376282"/>
              <a:gd name="connsiteX217" fmla="*/ 5736354 w 8114427"/>
              <a:gd name="connsiteY217" fmla="*/ 4035771 h 5376282"/>
              <a:gd name="connsiteX218" fmla="*/ 5745022 w 8114427"/>
              <a:gd name="connsiteY218" fmla="*/ 4079107 h 5376282"/>
              <a:gd name="connsiteX219" fmla="*/ 5801360 w 8114427"/>
              <a:gd name="connsiteY219" fmla="*/ 4157112 h 5376282"/>
              <a:gd name="connsiteX220" fmla="*/ 5801359 w 8114427"/>
              <a:gd name="connsiteY220" fmla="*/ 4339126 h 5376282"/>
              <a:gd name="connsiteX221" fmla="*/ 5675683 w 8114427"/>
              <a:gd name="connsiteY221" fmla="*/ 4365128 h 5376282"/>
              <a:gd name="connsiteX222" fmla="*/ 5558675 w 8114427"/>
              <a:gd name="connsiteY222" fmla="*/ 4352126 h 5376282"/>
              <a:gd name="connsiteX223" fmla="*/ 5467668 w 8114427"/>
              <a:gd name="connsiteY223" fmla="*/ 4330458 h 5376282"/>
              <a:gd name="connsiteX224" fmla="*/ 5406997 w 8114427"/>
              <a:gd name="connsiteY224" fmla="*/ 4352127 h 5376282"/>
              <a:gd name="connsiteX225" fmla="*/ 5359327 w 8114427"/>
              <a:gd name="connsiteY225" fmla="*/ 4399797 h 5376282"/>
              <a:gd name="connsiteX226" fmla="*/ 5298656 w 8114427"/>
              <a:gd name="connsiteY226" fmla="*/ 4443134 h 5376282"/>
              <a:gd name="connsiteX227" fmla="*/ 5272654 w 8114427"/>
              <a:gd name="connsiteY227" fmla="*/ 4486469 h 5376282"/>
              <a:gd name="connsiteX228" fmla="*/ 5198982 w 8114427"/>
              <a:gd name="connsiteY228" fmla="*/ 4521139 h 5376282"/>
              <a:gd name="connsiteX229" fmla="*/ 5203315 w 8114427"/>
              <a:gd name="connsiteY229" fmla="*/ 4577477 h 5376282"/>
              <a:gd name="connsiteX230" fmla="*/ 5185981 w 8114427"/>
              <a:gd name="connsiteY230" fmla="*/ 4616479 h 5376282"/>
              <a:gd name="connsiteX231" fmla="*/ 5190315 w 8114427"/>
              <a:gd name="connsiteY231" fmla="*/ 4677150 h 5376282"/>
              <a:gd name="connsiteX232" fmla="*/ 5216316 w 8114427"/>
              <a:gd name="connsiteY232" fmla="*/ 4737821 h 5376282"/>
              <a:gd name="connsiteX233" fmla="*/ 5164312 w 8114427"/>
              <a:gd name="connsiteY233" fmla="*/ 4733488 h 5376282"/>
              <a:gd name="connsiteX234" fmla="*/ 5138311 w 8114427"/>
              <a:gd name="connsiteY234" fmla="*/ 4776824 h 5376282"/>
              <a:gd name="connsiteX235" fmla="*/ 5073306 w 8114427"/>
              <a:gd name="connsiteY235" fmla="*/ 4824494 h 5376282"/>
              <a:gd name="connsiteX236" fmla="*/ 5073306 w 8114427"/>
              <a:gd name="connsiteY236" fmla="*/ 4941503 h 5376282"/>
              <a:gd name="connsiteX237" fmla="*/ 5042970 w 8114427"/>
              <a:gd name="connsiteY237" fmla="*/ 4971838 h 5376282"/>
              <a:gd name="connsiteX238" fmla="*/ 5016969 w 8114427"/>
              <a:gd name="connsiteY238" fmla="*/ 5231857 h 5376282"/>
              <a:gd name="connsiteX239" fmla="*/ 4973633 w 8114427"/>
              <a:gd name="connsiteY239" fmla="*/ 5366201 h 5376282"/>
              <a:gd name="connsiteX240" fmla="*/ 4947631 w 8114427"/>
              <a:gd name="connsiteY240" fmla="*/ 5309863 h 5376282"/>
              <a:gd name="connsiteX241" fmla="*/ 4886959 w 8114427"/>
              <a:gd name="connsiteY241" fmla="*/ 5318530 h 5376282"/>
              <a:gd name="connsiteX242" fmla="*/ 4808953 w 8114427"/>
              <a:gd name="connsiteY242" fmla="*/ 5288195 h 5376282"/>
              <a:gd name="connsiteX243" fmla="*/ 4813287 w 8114427"/>
              <a:gd name="connsiteY243" fmla="*/ 5223190 h 5376282"/>
              <a:gd name="connsiteX244" fmla="*/ 4765617 w 8114427"/>
              <a:gd name="connsiteY244" fmla="*/ 5205855 h 5376282"/>
              <a:gd name="connsiteX245" fmla="*/ 4665944 w 8114427"/>
              <a:gd name="connsiteY245" fmla="*/ 5249192 h 5376282"/>
              <a:gd name="connsiteX246" fmla="*/ 4657276 w 8114427"/>
              <a:gd name="connsiteY246" fmla="*/ 5197189 h 5376282"/>
              <a:gd name="connsiteX247" fmla="*/ 4700612 w 8114427"/>
              <a:gd name="connsiteY247" fmla="*/ 5136518 h 5376282"/>
              <a:gd name="connsiteX248" fmla="*/ 4665943 w 8114427"/>
              <a:gd name="connsiteY248" fmla="*/ 5062846 h 5376282"/>
              <a:gd name="connsiteX249" fmla="*/ 4587937 w 8114427"/>
              <a:gd name="connsiteY249" fmla="*/ 5015175 h 5376282"/>
              <a:gd name="connsiteX250" fmla="*/ 4488263 w 8114427"/>
              <a:gd name="connsiteY250" fmla="*/ 5006508 h 5376282"/>
              <a:gd name="connsiteX251" fmla="*/ 4457927 w 8114427"/>
              <a:gd name="connsiteY251" fmla="*/ 5015175 h 5376282"/>
              <a:gd name="connsiteX252" fmla="*/ 4462261 w 8114427"/>
              <a:gd name="connsiteY252" fmla="*/ 5067178 h 5376282"/>
              <a:gd name="connsiteX253" fmla="*/ 4388589 w 8114427"/>
              <a:gd name="connsiteY253" fmla="*/ 5114849 h 5376282"/>
              <a:gd name="connsiteX254" fmla="*/ 4462261 w 8114427"/>
              <a:gd name="connsiteY254" fmla="*/ 5266528 h 5376282"/>
              <a:gd name="connsiteX255" fmla="*/ 4405924 w 8114427"/>
              <a:gd name="connsiteY255" fmla="*/ 5266528 h 5376282"/>
              <a:gd name="connsiteX256" fmla="*/ 4384256 w 8114427"/>
              <a:gd name="connsiteY256" fmla="*/ 5262193 h 5376282"/>
              <a:gd name="connsiteX257" fmla="*/ 4349588 w 8114427"/>
              <a:gd name="connsiteY257" fmla="*/ 5262193 h 5376282"/>
              <a:gd name="connsiteX258" fmla="*/ 4340919 w 8114427"/>
              <a:gd name="connsiteY258" fmla="*/ 5270860 h 5376282"/>
              <a:gd name="connsiteX259" fmla="*/ 4210910 w 8114427"/>
              <a:gd name="connsiteY259" fmla="*/ 5097514 h 5376282"/>
              <a:gd name="connsiteX260" fmla="*/ 4059232 w 8114427"/>
              <a:gd name="connsiteY260" fmla="*/ 4915502 h 5376282"/>
              <a:gd name="connsiteX261" fmla="*/ 4033230 w 8114427"/>
              <a:gd name="connsiteY261" fmla="*/ 4919835 h 5376282"/>
              <a:gd name="connsiteX262" fmla="*/ 3985560 w 8114427"/>
              <a:gd name="connsiteY262" fmla="*/ 4798492 h 5376282"/>
              <a:gd name="connsiteX263" fmla="*/ 3881553 w 8114427"/>
              <a:gd name="connsiteY263" fmla="*/ 4690151 h 5376282"/>
              <a:gd name="connsiteX264" fmla="*/ 3838216 w 8114427"/>
              <a:gd name="connsiteY264" fmla="*/ 4586143 h 5376282"/>
              <a:gd name="connsiteX265" fmla="*/ 3755877 w 8114427"/>
              <a:gd name="connsiteY265" fmla="*/ 4490803 h 5376282"/>
              <a:gd name="connsiteX266" fmla="*/ 3569530 w 8114427"/>
              <a:gd name="connsiteY266" fmla="*/ 4334792 h 5376282"/>
              <a:gd name="connsiteX267" fmla="*/ 3465522 w 8114427"/>
              <a:gd name="connsiteY267" fmla="*/ 4243785 h 5376282"/>
              <a:gd name="connsiteX268" fmla="*/ 3391850 w 8114427"/>
              <a:gd name="connsiteY268" fmla="*/ 4161446 h 5376282"/>
              <a:gd name="connsiteX269" fmla="*/ 3365848 w 8114427"/>
              <a:gd name="connsiteY269" fmla="*/ 4096441 h 5376282"/>
              <a:gd name="connsiteX270" fmla="*/ 3296510 w 8114427"/>
              <a:gd name="connsiteY270" fmla="*/ 4035770 h 5376282"/>
              <a:gd name="connsiteX271" fmla="*/ 3279175 w 8114427"/>
              <a:gd name="connsiteY271" fmla="*/ 3966432 h 5376282"/>
              <a:gd name="connsiteX272" fmla="*/ 3248839 w 8114427"/>
              <a:gd name="connsiteY272" fmla="*/ 3936096 h 5376282"/>
              <a:gd name="connsiteX273" fmla="*/ 3240172 w 8114427"/>
              <a:gd name="connsiteY273" fmla="*/ 3905760 h 5376282"/>
              <a:gd name="connsiteX274" fmla="*/ 3114497 w 8114427"/>
              <a:gd name="connsiteY274" fmla="*/ 3797419 h 5376282"/>
              <a:gd name="connsiteX275" fmla="*/ 2980153 w 8114427"/>
              <a:gd name="connsiteY275" fmla="*/ 3758416 h 5376282"/>
              <a:gd name="connsiteX276" fmla="*/ 2923815 w 8114427"/>
              <a:gd name="connsiteY276" fmla="*/ 3697746 h 5376282"/>
              <a:gd name="connsiteX277" fmla="*/ 2867480 w 8114427"/>
              <a:gd name="connsiteY277" fmla="*/ 3650075 h 5376282"/>
              <a:gd name="connsiteX278" fmla="*/ 2806810 w 8114427"/>
              <a:gd name="connsiteY278" fmla="*/ 3637074 h 5376282"/>
              <a:gd name="connsiteX279" fmla="*/ 2798142 w 8114427"/>
              <a:gd name="connsiteY279" fmla="*/ 3524399 h 5376282"/>
              <a:gd name="connsiteX280" fmla="*/ 2798143 w 8114427"/>
              <a:gd name="connsiteY280" fmla="*/ 3463728 h 5376282"/>
              <a:gd name="connsiteX281" fmla="*/ 2884816 w 8114427"/>
              <a:gd name="connsiteY281" fmla="*/ 3351053 h 5376282"/>
              <a:gd name="connsiteX282" fmla="*/ 2880504 w 8114427"/>
              <a:gd name="connsiteY282" fmla="*/ 3250100 h 5376282"/>
              <a:gd name="connsiteX283" fmla="*/ 2810649 w 8114427"/>
              <a:gd name="connsiteY283" fmla="*/ 3120674 h 5376282"/>
              <a:gd name="connsiteX284" fmla="*/ 2719113 w 8114427"/>
              <a:gd name="connsiteY284" fmla="*/ 3110284 h 5376282"/>
              <a:gd name="connsiteX285" fmla="*/ 2659973 w 8114427"/>
              <a:gd name="connsiteY285" fmla="*/ 3080958 h 5376282"/>
              <a:gd name="connsiteX0" fmla="*/ 2658358 w 8114427"/>
              <a:gd name="connsiteY0" fmla="*/ 30898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6026 w 8114427"/>
              <a:gd name="connsiteY3" fmla="*/ 3272304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31559 w 8114427"/>
              <a:gd name="connsiteY8" fmla="*/ 3936938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371260 w 8114427"/>
              <a:gd name="connsiteY11" fmla="*/ 4224805 h 5376282"/>
              <a:gd name="connsiteX12" fmla="*/ 2561760 w 8114427"/>
              <a:gd name="connsiteY12" fmla="*/ 4444937 h 5376282"/>
              <a:gd name="connsiteX13" fmla="*/ 2674737 w 8114427"/>
              <a:gd name="connsiteY13" fmla="*/ 4783075 h 5376282"/>
              <a:gd name="connsiteX14" fmla="*/ 2419943 w 8114427"/>
              <a:gd name="connsiteY14" fmla="*/ 4933094 h 5376282"/>
              <a:gd name="connsiteX15" fmla="*/ 2329455 w 8114427"/>
              <a:gd name="connsiteY15" fmla="*/ 4642582 h 5376282"/>
              <a:gd name="connsiteX16" fmla="*/ 2053231 w 8114427"/>
              <a:gd name="connsiteY16" fmla="*/ 4342544 h 5376282"/>
              <a:gd name="connsiteX17" fmla="*/ 1888925 w 8114427"/>
              <a:gd name="connsiteY17" fmla="*/ 4209194 h 5376282"/>
              <a:gd name="connsiteX18" fmla="*/ 1779387 w 8114427"/>
              <a:gd name="connsiteY18" fmla="*/ 4059175 h 5376282"/>
              <a:gd name="connsiteX19" fmla="*/ 1703188 w 8114427"/>
              <a:gd name="connsiteY19" fmla="*/ 4056794 h 5376282"/>
              <a:gd name="connsiteX20" fmla="*/ 1646037 w 8114427"/>
              <a:gd name="connsiteY20" fmla="*/ 3937731 h 5376282"/>
              <a:gd name="connsiteX21" fmla="*/ 1524594 w 8114427"/>
              <a:gd name="connsiteY21" fmla="*/ 3906776 h 5376282"/>
              <a:gd name="connsiteX22" fmla="*/ 1450773 w 8114427"/>
              <a:gd name="connsiteY22" fmla="*/ 3161445 h 5376282"/>
              <a:gd name="connsiteX23" fmla="*/ 1300755 w 8114427"/>
              <a:gd name="connsiteY23" fmla="*/ 3020950 h 5376282"/>
              <a:gd name="connsiteX24" fmla="*/ 1222175 w 8114427"/>
              <a:gd name="connsiteY24" fmla="*/ 2947132 h 5376282"/>
              <a:gd name="connsiteX25" fmla="*/ 1286468 w 8114427"/>
              <a:gd name="connsiteY25" fmla="*/ 2849501 h 5376282"/>
              <a:gd name="connsiteX26" fmla="*/ 1117399 w 8114427"/>
              <a:gd name="connsiteY26" fmla="*/ 2882837 h 5376282"/>
              <a:gd name="connsiteX27" fmla="*/ 1048343 w 8114427"/>
              <a:gd name="connsiteY27" fmla="*/ 2916176 h 5376282"/>
              <a:gd name="connsiteX28" fmla="*/ 903086 w 8114427"/>
              <a:gd name="connsiteY28" fmla="*/ 2778063 h 5376282"/>
              <a:gd name="connsiteX29" fmla="*/ 845937 w 8114427"/>
              <a:gd name="connsiteY29" fmla="*/ 2687575 h 5376282"/>
              <a:gd name="connsiteX30" fmla="*/ 714968 w 8114427"/>
              <a:gd name="connsiteY30" fmla="*/ 2630426 h 5376282"/>
              <a:gd name="connsiteX31" fmla="*/ 703062 w 8114427"/>
              <a:gd name="connsiteY31" fmla="*/ 2544701 h 5376282"/>
              <a:gd name="connsiteX32" fmla="*/ 598286 w 8114427"/>
              <a:gd name="connsiteY32" fmla="*/ 2423257 h 5376282"/>
              <a:gd name="connsiteX33" fmla="*/ 476843 w 8114427"/>
              <a:gd name="connsiteY33" fmla="*/ 2287526 h 5376282"/>
              <a:gd name="connsiteX34" fmla="*/ 622100 w 8114427"/>
              <a:gd name="connsiteY34" fmla="*/ 2330388 h 5376282"/>
              <a:gd name="connsiteX35" fmla="*/ 719731 w 8114427"/>
              <a:gd name="connsiteY35" fmla="*/ 2366107 h 5376282"/>
              <a:gd name="connsiteX36" fmla="*/ 829268 w 8114427"/>
              <a:gd name="connsiteY36" fmla="*/ 2330388 h 5376282"/>
              <a:gd name="connsiteX37" fmla="*/ 933092 w 8114427"/>
              <a:gd name="connsiteY37" fmla="*/ 2462308 h 5376282"/>
              <a:gd name="connsiteX38" fmla="*/ 979286 w 8114427"/>
              <a:gd name="connsiteY38" fmla="*/ 2406588 h 5376282"/>
              <a:gd name="connsiteX39" fmla="*/ 895943 w 8114427"/>
              <a:gd name="connsiteY39" fmla="*/ 2383251 h 5376282"/>
              <a:gd name="connsiteX40" fmla="*/ 897848 w 8114427"/>
              <a:gd name="connsiteY40" fmla="*/ 2294669 h 5376282"/>
              <a:gd name="connsiteX41" fmla="*/ 953093 w 8114427"/>
              <a:gd name="connsiteY41" fmla="*/ 2040828 h 5376282"/>
              <a:gd name="connsiteX42" fmla="*/ 882262 w 8114427"/>
              <a:gd name="connsiteY42" fmla="*/ 1952938 h 5376282"/>
              <a:gd name="connsiteX43" fmla="*/ 819649 w 8114427"/>
              <a:gd name="connsiteY43" fmla="*/ 1842296 h 5376282"/>
              <a:gd name="connsiteX44" fmla="*/ 724892 w 8114427"/>
              <a:gd name="connsiteY44" fmla="*/ 1694990 h 5376282"/>
              <a:gd name="connsiteX45" fmla="*/ 582758 w 8114427"/>
              <a:gd name="connsiteY45" fmla="*/ 1570351 h 5376282"/>
              <a:gd name="connsiteX46" fmla="*/ 490044 w 8114427"/>
              <a:gd name="connsiteY46" fmla="*/ 1461969 h 5376282"/>
              <a:gd name="connsiteX47" fmla="*/ 398787 w 8114427"/>
              <a:gd name="connsiteY47" fmla="*/ 1377494 h 5376282"/>
              <a:gd name="connsiteX48" fmla="*/ 373643 w 8114427"/>
              <a:gd name="connsiteY48" fmla="*/ 1258831 h 5376282"/>
              <a:gd name="connsiteX49" fmla="*/ 379402 w 8114427"/>
              <a:gd name="connsiteY49" fmla="*/ 1151904 h 5376282"/>
              <a:gd name="connsiteX50" fmla="*/ 343327 w 8114427"/>
              <a:gd name="connsiteY50" fmla="*/ 1054238 h 5376282"/>
              <a:gd name="connsiteX51" fmla="*/ 302947 w 8114427"/>
              <a:gd name="connsiteY51" fmla="*/ 996082 h 5376282"/>
              <a:gd name="connsiteX52" fmla="*/ 307902 w 8114427"/>
              <a:gd name="connsiteY52" fmla="*/ 860731 h 5376282"/>
              <a:gd name="connsiteX53" fmla="*/ 218162 w 8114427"/>
              <a:gd name="connsiteY53" fmla="*/ 767429 h 5376282"/>
              <a:gd name="connsiteX54" fmla="*/ 238786 w 8114427"/>
              <a:gd name="connsiteY54" fmla="*/ 673694 h 5376282"/>
              <a:gd name="connsiteX55" fmla="*/ 131859 w 8114427"/>
              <a:gd name="connsiteY55" fmla="*/ 414074 h 5376282"/>
              <a:gd name="connsiteX56" fmla="*/ 179454 w 8114427"/>
              <a:gd name="connsiteY56" fmla="*/ 360503 h 5376282"/>
              <a:gd name="connsiteX57" fmla="*/ 91696 w 8114427"/>
              <a:gd name="connsiteY57" fmla="*/ 241499 h 5376282"/>
              <a:gd name="connsiteX58" fmla="*/ 44535 w 8114427"/>
              <a:gd name="connsiteY58" fmla="*/ 106364 h 5376282"/>
              <a:gd name="connsiteX59" fmla="*/ 73903 w 8114427"/>
              <a:gd name="connsiteY59" fmla="*/ 3029 h 5376282"/>
              <a:gd name="connsiteX60" fmla="*/ 914999 w 8114427"/>
              <a:gd name="connsiteY60" fmla="*/ 32694 h 5376282"/>
              <a:gd name="connsiteX61" fmla="*/ 985387 w 8114427"/>
              <a:gd name="connsiteY61" fmla="*/ 86035 h 5376282"/>
              <a:gd name="connsiteX62" fmla="*/ 1040724 w 8114427"/>
              <a:gd name="connsiteY62" fmla="*/ 212028 h 5376282"/>
              <a:gd name="connsiteX63" fmla="*/ 2217091 w 8114427"/>
              <a:gd name="connsiteY63" fmla="*/ 808490 h 5376282"/>
              <a:gd name="connsiteX64" fmla="*/ 2789562 w 8114427"/>
              <a:gd name="connsiteY64" fmla="*/ 907056 h 5376282"/>
              <a:gd name="connsiteX65" fmla="*/ 3280035 w 8114427"/>
              <a:gd name="connsiteY65" fmla="*/ 953195 h 5376282"/>
              <a:gd name="connsiteX66" fmla="*/ 3494599 w 8114427"/>
              <a:gd name="connsiteY66" fmla="*/ 977101 h 5376282"/>
              <a:gd name="connsiteX67" fmla="*/ 3506552 w 8114427"/>
              <a:gd name="connsiteY67" fmla="*/ 977101 h 5376282"/>
              <a:gd name="connsiteX68" fmla="*/ 3518505 w 8114427"/>
              <a:gd name="connsiteY68" fmla="*/ 779877 h 5376282"/>
              <a:gd name="connsiteX69" fmla="*/ 3518505 w 8114427"/>
              <a:gd name="connsiteY69" fmla="*/ 773901 h 5376282"/>
              <a:gd name="connsiteX70" fmla="*/ 3655964 w 8114427"/>
              <a:gd name="connsiteY70" fmla="*/ 773901 h 5376282"/>
              <a:gd name="connsiteX71" fmla="*/ 4205799 w 8114427"/>
              <a:gd name="connsiteY71" fmla="*/ 821713 h 5376282"/>
              <a:gd name="connsiteX72" fmla="*/ 4241658 w 8114427"/>
              <a:gd name="connsiteY72" fmla="*/ 821713 h 5376282"/>
              <a:gd name="connsiteX73" fmla="*/ 4271540 w 8114427"/>
              <a:gd name="connsiteY73" fmla="*/ 851595 h 5376282"/>
              <a:gd name="connsiteX74" fmla="*/ 4295446 w 8114427"/>
              <a:gd name="connsiteY74" fmla="*/ 905383 h 5376282"/>
              <a:gd name="connsiteX75" fmla="*/ 4301423 w 8114427"/>
              <a:gd name="connsiteY75" fmla="*/ 953195 h 5376282"/>
              <a:gd name="connsiteX76" fmla="*/ 4343258 w 8114427"/>
              <a:gd name="connsiteY76" fmla="*/ 1001007 h 5376282"/>
              <a:gd name="connsiteX77" fmla="*/ 4408999 w 8114427"/>
              <a:gd name="connsiteY77" fmla="*/ 1012960 h 5376282"/>
              <a:gd name="connsiteX78" fmla="*/ 4462787 w 8114427"/>
              <a:gd name="connsiteY78" fmla="*/ 1060772 h 5376282"/>
              <a:gd name="connsiteX79" fmla="*/ 4504623 w 8114427"/>
              <a:gd name="connsiteY79" fmla="*/ 1114560 h 5376282"/>
              <a:gd name="connsiteX80" fmla="*/ 4558411 w 8114427"/>
              <a:gd name="connsiteY80" fmla="*/ 1168348 h 5376282"/>
              <a:gd name="connsiteX81" fmla="*/ 4576340 w 8114427"/>
              <a:gd name="connsiteY81" fmla="*/ 1198230 h 5376282"/>
              <a:gd name="connsiteX82" fmla="*/ 4630129 w 8114427"/>
              <a:gd name="connsiteY82" fmla="*/ 1246042 h 5376282"/>
              <a:gd name="connsiteX83" fmla="*/ 4683917 w 8114427"/>
              <a:gd name="connsiteY83" fmla="*/ 1293854 h 5376282"/>
              <a:gd name="connsiteX84" fmla="*/ 4689893 w 8114427"/>
              <a:gd name="connsiteY84" fmla="*/ 1293854 h 5376282"/>
              <a:gd name="connsiteX85" fmla="*/ 4749658 w 8114427"/>
              <a:gd name="connsiteY85" fmla="*/ 1311783 h 5376282"/>
              <a:gd name="connsiteX86" fmla="*/ 4791493 w 8114427"/>
              <a:gd name="connsiteY86" fmla="*/ 1365572 h 5376282"/>
              <a:gd name="connsiteX87" fmla="*/ 4797470 w 8114427"/>
              <a:gd name="connsiteY87" fmla="*/ 1377524 h 5376282"/>
              <a:gd name="connsiteX88" fmla="*/ 4821376 w 8114427"/>
              <a:gd name="connsiteY88" fmla="*/ 1401430 h 5376282"/>
              <a:gd name="connsiteX89" fmla="*/ 4845281 w 8114427"/>
              <a:gd name="connsiteY89" fmla="*/ 1443266 h 5376282"/>
              <a:gd name="connsiteX90" fmla="*/ 4851258 w 8114427"/>
              <a:gd name="connsiteY90" fmla="*/ 1491077 h 5376282"/>
              <a:gd name="connsiteX91" fmla="*/ 4863211 w 8114427"/>
              <a:gd name="connsiteY91" fmla="*/ 1514983 h 5376282"/>
              <a:gd name="connsiteX92" fmla="*/ 4887117 w 8114427"/>
              <a:gd name="connsiteY92" fmla="*/ 1544866 h 5376282"/>
              <a:gd name="connsiteX93" fmla="*/ 4911023 w 8114427"/>
              <a:gd name="connsiteY93" fmla="*/ 1580724 h 5376282"/>
              <a:gd name="connsiteX94" fmla="*/ 4922976 w 8114427"/>
              <a:gd name="connsiteY94" fmla="*/ 1610607 h 5376282"/>
              <a:gd name="connsiteX95" fmla="*/ 4899070 w 8114427"/>
              <a:gd name="connsiteY95" fmla="*/ 1664395 h 5376282"/>
              <a:gd name="connsiteX96" fmla="*/ 4922976 w 8114427"/>
              <a:gd name="connsiteY96" fmla="*/ 1712207 h 5376282"/>
              <a:gd name="connsiteX97" fmla="*/ 4934929 w 8114427"/>
              <a:gd name="connsiteY97" fmla="*/ 1742089 h 5376282"/>
              <a:gd name="connsiteX98" fmla="*/ 4952858 w 8114427"/>
              <a:gd name="connsiteY98" fmla="*/ 1783924 h 5376282"/>
              <a:gd name="connsiteX99" fmla="*/ 4964811 w 8114427"/>
              <a:gd name="connsiteY99" fmla="*/ 1801854 h 5376282"/>
              <a:gd name="connsiteX100" fmla="*/ 4964811 w 8114427"/>
              <a:gd name="connsiteY100" fmla="*/ 1831736 h 5376282"/>
              <a:gd name="connsiteX101" fmla="*/ 5012623 w 8114427"/>
              <a:gd name="connsiteY101" fmla="*/ 1891501 h 5376282"/>
              <a:gd name="connsiteX102" fmla="*/ 5042505 w 8114427"/>
              <a:gd name="connsiteY102" fmla="*/ 1909430 h 5376282"/>
              <a:gd name="connsiteX103" fmla="*/ 5048481 w 8114427"/>
              <a:gd name="connsiteY103" fmla="*/ 1903454 h 5376282"/>
              <a:gd name="connsiteX104" fmla="*/ 5090317 w 8114427"/>
              <a:gd name="connsiteY104" fmla="*/ 1921383 h 5376282"/>
              <a:gd name="connsiteX105" fmla="*/ 5144105 w 8114427"/>
              <a:gd name="connsiteY105" fmla="*/ 1969195 h 5376282"/>
              <a:gd name="connsiteX106" fmla="*/ 5185940 w 8114427"/>
              <a:gd name="connsiteY106" fmla="*/ 2005054 h 5376282"/>
              <a:gd name="connsiteX107" fmla="*/ 5221799 w 8114427"/>
              <a:gd name="connsiteY107" fmla="*/ 2017007 h 5376282"/>
              <a:gd name="connsiteX108" fmla="*/ 5275587 w 8114427"/>
              <a:gd name="connsiteY108" fmla="*/ 2028960 h 5376282"/>
              <a:gd name="connsiteX109" fmla="*/ 5275587 w 8114427"/>
              <a:gd name="connsiteY109" fmla="*/ 2052866 h 5376282"/>
              <a:gd name="connsiteX110" fmla="*/ 5323399 w 8114427"/>
              <a:gd name="connsiteY110" fmla="*/ 2082748 h 5376282"/>
              <a:gd name="connsiteX111" fmla="*/ 5359258 w 8114427"/>
              <a:gd name="connsiteY111" fmla="*/ 2088724 h 5376282"/>
              <a:gd name="connsiteX112" fmla="*/ 5401093 w 8114427"/>
              <a:gd name="connsiteY112" fmla="*/ 2124583 h 5376282"/>
              <a:gd name="connsiteX113" fmla="*/ 5430976 w 8114427"/>
              <a:gd name="connsiteY113" fmla="*/ 2142513 h 5376282"/>
              <a:gd name="connsiteX114" fmla="*/ 5442929 w 8114427"/>
              <a:gd name="connsiteY114" fmla="*/ 2148489 h 5376282"/>
              <a:gd name="connsiteX115" fmla="*/ 5466834 w 8114427"/>
              <a:gd name="connsiteY115" fmla="*/ 2154466 h 5376282"/>
              <a:gd name="connsiteX116" fmla="*/ 5526599 w 8114427"/>
              <a:gd name="connsiteY116" fmla="*/ 2178372 h 5376282"/>
              <a:gd name="connsiteX117" fmla="*/ 5550505 w 8114427"/>
              <a:gd name="connsiteY117" fmla="*/ 2154466 h 5376282"/>
              <a:gd name="connsiteX118" fmla="*/ 5574411 w 8114427"/>
              <a:gd name="connsiteY118" fmla="*/ 2130560 h 5376282"/>
              <a:gd name="connsiteX119" fmla="*/ 5604293 w 8114427"/>
              <a:gd name="connsiteY119" fmla="*/ 2088724 h 5376282"/>
              <a:gd name="connsiteX120" fmla="*/ 5646129 w 8114427"/>
              <a:gd name="connsiteY120" fmla="*/ 2064819 h 5376282"/>
              <a:gd name="connsiteX121" fmla="*/ 5634176 w 8114427"/>
              <a:gd name="connsiteY121" fmla="*/ 2046889 h 5376282"/>
              <a:gd name="connsiteX122" fmla="*/ 5634176 w 8114427"/>
              <a:gd name="connsiteY122" fmla="*/ 2011030 h 5376282"/>
              <a:gd name="connsiteX123" fmla="*/ 5670034 w 8114427"/>
              <a:gd name="connsiteY123" fmla="*/ 1975172 h 5376282"/>
              <a:gd name="connsiteX124" fmla="*/ 5670034 w 8114427"/>
              <a:gd name="connsiteY124" fmla="*/ 1957242 h 5376282"/>
              <a:gd name="connsiteX125" fmla="*/ 5735776 w 8114427"/>
              <a:gd name="connsiteY125" fmla="*/ 1819783 h 5376282"/>
              <a:gd name="connsiteX126" fmla="*/ 5753705 w 8114427"/>
              <a:gd name="connsiteY126" fmla="*/ 1813807 h 5376282"/>
              <a:gd name="connsiteX127" fmla="*/ 5843352 w 8114427"/>
              <a:gd name="connsiteY127" fmla="*/ 1795877 h 5376282"/>
              <a:gd name="connsiteX128" fmla="*/ 5855305 w 8114427"/>
              <a:gd name="connsiteY128" fmla="*/ 1795877 h 5376282"/>
              <a:gd name="connsiteX129" fmla="*/ 5879210 w 8114427"/>
              <a:gd name="connsiteY129" fmla="*/ 1765996 h 5376282"/>
              <a:gd name="connsiteX130" fmla="*/ 6070456 w 8114427"/>
              <a:gd name="connsiteY130" fmla="*/ 1789901 h 5376282"/>
              <a:gd name="connsiteX131" fmla="*/ 6219869 w 8114427"/>
              <a:gd name="connsiteY131" fmla="*/ 1807830 h 5376282"/>
              <a:gd name="connsiteX132" fmla="*/ 6291586 w 8114427"/>
              <a:gd name="connsiteY132" fmla="*/ 1849666 h 5376282"/>
              <a:gd name="connsiteX133" fmla="*/ 6327444 w 8114427"/>
              <a:gd name="connsiteY133" fmla="*/ 1897477 h 5376282"/>
              <a:gd name="connsiteX134" fmla="*/ 6333421 w 8114427"/>
              <a:gd name="connsiteY134" fmla="*/ 1939313 h 5376282"/>
              <a:gd name="connsiteX135" fmla="*/ 6423067 w 8114427"/>
              <a:gd name="connsiteY135" fmla="*/ 1951266 h 5376282"/>
              <a:gd name="connsiteX136" fmla="*/ 6452950 w 8114427"/>
              <a:gd name="connsiteY136" fmla="*/ 2017007 h 5376282"/>
              <a:gd name="connsiteX137" fmla="*/ 6512713 w 8114427"/>
              <a:gd name="connsiteY137" fmla="*/ 2046889 h 5376282"/>
              <a:gd name="connsiteX138" fmla="*/ 6584431 w 8114427"/>
              <a:gd name="connsiteY138" fmla="*/ 2118606 h 5376282"/>
              <a:gd name="connsiteX139" fmla="*/ 6620289 w 8114427"/>
              <a:gd name="connsiteY139" fmla="*/ 2256065 h 5376282"/>
              <a:gd name="connsiteX140" fmla="*/ 6703960 w 8114427"/>
              <a:gd name="connsiteY140" fmla="*/ 2381572 h 5376282"/>
              <a:gd name="connsiteX141" fmla="*/ 6745795 w 8114427"/>
              <a:gd name="connsiteY141" fmla="*/ 2501101 h 5376282"/>
              <a:gd name="connsiteX142" fmla="*/ 6829465 w 8114427"/>
              <a:gd name="connsiteY142" fmla="*/ 2560866 h 5376282"/>
              <a:gd name="connsiteX143" fmla="*/ 6889229 w 8114427"/>
              <a:gd name="connsiteY143" fmla="*/ 2650512 h 5376282"/>
              <a:gd name="connsiteX144" fmla="*/ 6948993 w 8114427"/>
              <a:gd name="connsiteY144" fmla="*/ 2758089 h 5376282"/>
              <a:gd name="connsiteX145" fmla="*/ 6996805 w 8114427"/>
              <a:gd name="connsiteY145" fmla="*/ 2805900 h 5376282"/>
              <a:gd name="connsiteX146" fmla="*/ 7068521 w 8114427"/>
              <a:gd name="connsiteY146" fmla="*/ 2829806 h 5376282"/>
              <a:gd name="connsiteX147" fmla="*/ 7080473 w 8114427"/>
              <a:gd name="connsiteY147" fmla="*/ 2907501 h 5376282"/>
              <a:gd name="connsiteX148" fmla="*/ 7086450 w 8114427"/>
              <a:gd name="connsiteY148" fmla="*/ 2979218 h 5376282"/>
              <a:gd name="connsiteX149" fmla="*/ 7104378 w 8114427"/>
              <a:gd name="connsiteY149" fmla="*/ 3080819 h 5376282"/>
              <a:gd name="connsiteX150" fmla="*/ 7146214 w 8114427"/>
              <a:gd name="connsiteY150" fmla="*/ 3182419 h 5376282"/>
              <a:gd name="connsiteX151" fmla="*/ 7176095 w 8114427"/>
              <a:gd name="connsiteY151" fmla="*/ 3194372 h 5376282"/>
              <a:gd name="connsiteX152" fmla="*/ 7200002 w 8114427"/>
              <a:gd name="connsiteY152" fmla="*/ 3260112 h 5376282"/>
              <a:gd name="connsiteX153" fmla="*/ 7277694 w 8114427"/>
              <a:gd name="connsiteY153" fmla="*/ 3361711 h 5376282"/>
              <a:gd name="connsiteX154" fmla="*/ 7385271 w 8114427"/>
              <a:gd name="connsiteY154" fmla="*/ 3391593 h 5376282"/>
              <a:gd name="connsiteX155" fmla="*/ 7451012 w 8114427"/>
              <a:gd name="connsiteY155" fmla="*/ 3445381 h 5376282"/>
              <a:gd name="connsiteX156" fmla="*/ 7558588 w 8114427"/>
              <a:gd name="connsiteY156" fmla="*/ 3451357 h 5376282"/>
              <a:gd name="connsiteX157" fmla="*/ 7630305 w 8114427"/>
              <a:gd name="connsiteY157" fmla="*/ 3517097 h 5376282"/>
              <a:gd name="connsiteX158" fmla="*/ 7702023 w 8114427"/>
              <a:gd name="connsiteY158" fmla="*/ 3546980 h 5376282"/>
              <a:gd name="connsiteX159" fmla="*/ 7857410 w 8114427"/>
              <a:gd name="connsiteY159" fmla="*/ 3535026 h 5376282"/>
              <a:gd name="connsiteX160" fmla="*/ 7970962 w 8114427"/>
              <a:gd name="connsiteY160" fmla="*/ 3588814 h 5376282"/>
              <a:gd name="connsiteX161" fmla="*/ 8012796 w 8114427"/>
              <a:gd name="connsiteY161" fmla="*/ 3612720 h 5376282"/>
              <a:gd name="connsiteX162" fmla="*/ 8090490 w 8114427"/>
              <a:gd name="connsiteY162" fmla="*/ 3564909 h 5376282"/>
              <a:gd name="connsiteX163" fmla="*/ 8108418 w 8114427"/>
              <a:gd name="connsiteY163" fmla="*/ 3558932 h 5376282"/>
              <a:gd name="connsiteX164" fmla="*/ 8114394 w 8114427"/>
              <a:gd name="connsiteY164" fmla="*/ 3720296 h 5376282"/>
              <a:gd name="connsiteX165" fmla="*/ 8030724 w 8114427"/>
              <a:gd name="connsiteY165" fmla="*/ 3893614 h 5376282"/>
              <a:gd name="connsiteX166" fmla="*/ 7970960 w 8114427"/>
              <a:gd name="connsiteY166" fmla="*/ 4054978 h 5376282"/>
              <a:gd name="connsiteX167" fmla="*/ 7929124 w 8114427"/>
              <a:gd name="connsiteY167" fmla="*/ 4365754 h 5376282"/>
              <a:gd name="connsiteX168" fmla="*/ 7911195 w 8114427"/>
              <a:gd name="connsiteY168" fmla="*/ 4568954 h 5376282"/>
              <a:gd name="connsiteX169" fmla="*/ 7917171 w 8114427"/>
              <a:gd name="connsiteY169" fmla="*/ 4736295 h 5376282"/>
              <a:gd name="connsiteX170" fmla="*/ 7917171 w 8114427"/>
              <a:gd name="connsiteY170" fmla="*/ 4867777 h 5376282"/>
              <a:gd name="connsiteX171" fmla="*/ 7929124 w 8114427"/>
              <a:gd name="connsiteY171" fmla="*/ 5029141 h 5376282"/>
              <a:gd name="connsiteX172" fmla="*/ 7893266 w 8114427"/>
              <a:gd name="connsiteY172" fmla="*/ 5166599 h 5376282"/>
              <a:gd name="connsiteX173" fmla="*/ 7905219 w 8114427"/>
              <a:gd name="connsiteY173" fmla="*/ 5280152 h 5376282"/>
              <a:gd name="connsiteX174" fmla="*/ 7935101 w 8114427"/>
              <a:gd name="connsiteY174" fmla="*/ 5369799 h 5376282"/>
              <a:gd name="connsiteX175" fmla="*/ 7911195 w 8114427"/>
              <a:gd name="connsiteY175" fmla="*/ 5369798 h 5376282"/>
              <a:gd name="connsiteX176" fmla="*/ 7815571 w 8114427"/>
              <a:gd name="connsiteY176" fmla="*/ 5327962 h 5376282"/>
              <a:gd name="connsiteX177" fmla="*/ 7725924 w 8114427"/>
              <a:gd name="connsiteY177" fmla="*/ 5286127 h 5376282"/>
              <a:gd name="connsiteX178" fmla="*/ 7678113 w 8114427"/>
              <a:gd name="connsiteY178" fmla="*/ 5292104 h 5376282"/>
              <a:gd name="connsiteX179" fmla="*/ 7546631 w 8114427"/>
              <a:gd name="connsiteY179" fmla="*/ 5298081 h 5376282"/>
              <a:gd name="connsiteX180" fmla="*/ 7474913 w 8114427"/>
              <a:gd name="connsiteY180" fmla="*/ 5310034 h 5376282"/>
              <a:gd name="connsiteX181" fmla="*/ 7445031 w 8114427"/>
              <a:gd name="connsiteY181" fmla="*/ 5339916 h 5376282"/>
              <a:gd name="connsiteX182" fmla="*/ 7259760 w 8114427"/>
              <a:gd name="connsiteY182" fmla="*/ 5298080 h 5376282"/>
              <a:gd name="connsiteX183" fmla="*/ 7214129 w 8114427"/>
              <a:gd name="connsiteY183" fmla="*/ 5192855 h 5376282"/>
              <a:gd name="connsiteX184" fmla="*/ 7179460 w 8114427"/>
              <a:gd name="connsiteY184" fmla="*/ 5214524 h 5376282"/>
              <a:gd name="connsiteX185" fmla="*/ 7144791 w 8114427"/>
              <a:gd name="connsiteY185" fmla="*/ 5179854 h 5376282"/>
              <a:gd name="connsiteX186" fmla="*/ 7127456 w 8114427"/>
              <a:gd name="connsiteY186" fmla="*/ 5218856 h 5376282"/>
              <a:gd name="connsiteX187" fmla="*/ 6915107 w 8114427"/>
              <a:gd name="connsiteY187" fmla="*/ 5145184 h 5376282"/>
              <a:gd name="connsiteX188" fmla="*/ 6893439 w 8114427"/>
              <a:gd name="connsiteY188" fmla="*/ 5097514 h 5376282"/>
              <a:gd name="connsiteX189" fmla="*/ 6941109 w 8114427"/>
              <a:gd name="connsiteY189" fmla="*/ 5054178 h 5376282"/>
              <a:gd name="connsiteX190" fmla="*/ 6906440 w 8114427"/>
              <a:gd name="connsiteY190" fmla="*/ 4976172 h 5376282"/>
              <a:gd name="connsiteX191" fmla="*/ 6863104 w 8114427"/>
              <a:gd name="connsiteY191" fmla="*/ 4980506 h 5376282"/>
              <a:gd name="connsiteX192" fmla="*/ 6880438 w 8114427"/>
              <a:gd name="connsiteY192" fmla="*/ 4928502 h 5376282"/>
              <a:gd name="connsiteX193" fmla="*/ 6780764 w 8114427"/>
              <a:gd name="connsiteY193" fmla="*/ 4928502 h 5376282"/>
              <a:gd name="connsiteX194" fmla="*/ 6750429 w 8114427"/>
              <a:gd name="connsiteY194" fmla="*/ 4958837 h 5376282"/>
              <a:gd name="connsiteX195" fmla="*/ 6715759 w 8114427"/>
              <a:gd name="connsiteY195" fmla="*/ 4950170 h 5376282"/>
              <a:gd name="connsiteX196" fmla="*/ 6702758 w 8114427"/>
              <a:gd name="connsiteY196" fmla="*/ 4915501 h 5376282"/>
              <a:gd name="connsiteX197" fmla="*/ 6698424 w 8114427"/>
              <a:gd name="connsiteY197" fmla="*/ 4824495 h 5376282"/>
              <a:gd name="connsiteX198" fmla="*/ 6681090 w 8114427"/>
              <a:gd name="connsiteY198" fmla="*/ 4729155 h 5376282"/>
              <a:gd name="connsiteX199" fmla="*/ 6685423 w 8114427"/>
              <a:gd name="connsiteY199" fmla="*/ 4659816 h 5376282"/>
              <a:gd name="connsiteX200" fmla="*/ 6620418 w 8114427"/>
              <a:gd name="connsiteY200" fmla="*/ 4573142 h 5376282"/>
              <a:gd name="connsiteX201" fmla="*/ 6624753 w 8114427"/>
              <a:gd name="connsiteY201" fmla="*/ 4425798 h 5376282"/>
              <a:gd name="connsiteX202" fmla="*/ 6529412 w 8114427"/>
              <a:gd name="connsiteY202" fmla="*/ 4304457 h 5376282"/>
              <a:gd name="connsiteX203" fmla="*/ 6494743 w 8114427"/>
              <a:gd name="connsiteY203" fmla="*/ 4261120 h 5376282"/>
              <a:gd name="connsiteX204" fmla="*/ 6438406 w 8114427"/>
              <a:gd name="connsiteY204" fmla="*/ 4274121 h 5376282"/>
              <a:gd name="connsiteX205" fmla="*/ 6395069 w 8114427"/>
              <a:gd name="connsiteY205" fmla="*/ 4252453 h 5376282"/>
              <a:gd name="connsiteX206" fmla="*/ 6356067 w 8114427"/>
              <a:gd name="connsiteY206" fmla="*/ 4174447 h 5376282"/>
              <a:gd name="connsiteX207" fmla="*/ 6299729 w 8114427"/>
              <a:gd name="connsiteY207" fmla="*/ 4183114 h 5376282"/>
              <a:gd name="connsiteX208" fmla="*/ 6243391 w 8114427"/>
              <a:gd name="connsiteY208" fmla="*/ 4204783 h 5376282"/>
              <a:gd name="connsiteX209" fmla="*/ 6165385 w 8114427"/>
              <a:gd name="connsiteY209" fmla="*/ 4209116 h 5376282"/>
              <a:gd name="connsiteX210" fmla="*/ 6161052 w 8114427"/>
              <a:gd name="connsiteY210" fmla="*/ 4174447 h 5376282"/>
              <a:gd name="connsiteX211" fmla="*/ 6182721 w 8114427"/>
              <a:gd name="connsiteY211" fmla="*/ 4165779 h 5376282"/>
              <a:gd name="connsiteX212" fmla="*/ 6139384 w 8114427"/>
              <a:gd name="connsiteY212" fmla="*/ 4126776 h 5376282"/>
              <a:gd name="connsiteX213" fmla="*/ 6100381 w 8114427"/>
              <a:gd name="connsiteY213" fmla="*/ 4113776 h 5376282"/>
              <a:gd name="connsiteX214" fmla="*/ 6018041 w 8114427"/>
              <a:gd name="connsiteY214" fmla="*/ 4035770 h 5376282"/>
              <a:gd name="connsiteX215" fmla="*/ 5840362 w 8114427"/>
              <a:gd name="connsiteY215" fmla="*/ 4014102 h 5376282"/>
              <a:gd name="connsiteX216" fmla="*/ 5788357 w 8114427"/>
              <a:gd name="connsiteY216" fmla="*/ 4027103 h 5376282"/>
              <a:gd name="connsiteX217" fmla="*/ 5736354 w 8114427"/>
              <a:gd name="connsiteY217" fmla="*/ 4035771 h 5376282"/>
              <a:gd name="connsiteX218" fmla="*/ 5745022 w 8114427"/>
              <a:gd name="connsiteY218" fmla="*/ 4079107 h 5376282"/>
              <a:gd name="connsiteX219" fmla="*/ 5801360 w 8114427"/>
              <a:gd name="connsiteY219" fmla="*/ 4157112 h 5376282"/>
              <a:gd name="connsiteX220" fmla="*/ 5801359 w 8114427"/>
              <a:gd name="connsiteY220" fmla="*/ 4339126 h 5376282"/>
              <a:gd name="connsiteX221" fmla="*/ 5675683 w 8114427"/>
              <a:gd name="connsiteY221" fmla="*/ 4365128 h 5376282"/>
              <a:gd name="connsiteX222" fmla="*/ 5558675 w 8114427"/>
              <a:gd name="connsiteY222" fmla="*/ 4352126 h 5376282"/>
              <a:gd name="connsiteX223" fmla="*/ 5467668 w 8114427"/>
              <a:gd name="connsiteY223" fmla="*/ 4330458 h 5376282"/>
              <a:gd name="connsiteX224" fmla="*/ 5406997 w 8114427"/>
              <a:gd name="connsiteY224" fmla="*/ 4352127 h 5376282"/>
              <a:gd name="connsiteX225" fmla="*/ 5359327 w 8114427"/>
              <a:gd name="connsiteY225" fmla="*/ 4399797 h 5376282"/>
              <a:gd name="connsiteX226" fmla="*/ 5298656 w 8114427"/>
              <a:gd name="connsiteY226" fmla="*/ 4443134 h 5376282"/>
              <a:gd name="connsiteX227" fmla="*/ 5272654 w 8114427"/>
              <a:gd name="connsiteY227" fmla="*/ 4486469 h 5376282"/>
              <a:gd name="connsiteX228" fmla="*/ 5198982 w 8114427"/>
              <a:gd name="connsiteY228" fmla="*/ 4521139 h 5376282"/>
              <a:gd name="connsiteX229" fmla="*/ 5203315 w 8114427"/>
              <a:gd name="connsiteY229" fmla="*/ 4577477 h 5376282"/>
              <a:gd name="connsiteX230" fmla="*/ 5185981 w 8114427"/>
              <a:gd name="connsiteY230" fmla="*/ 4616479 h 5376282"/>
              <a:gd name="connsiteX231" fmla="*/ 5190315 w 8114427"/>
              <a:gd name="connsiteY231" fmla="*/ 4677150 h 5376282"/>
              <a:gd name="connsiteX232" fmla="*/ 5216316 w 8114427"/>
              <a:gd name="connsiteY232" fmla="*/ 4737821 h 5376282"/>
              <a:gd name="connsiteX233" fmla="*/ 5164312 w 8114427"/>
              <a:gd name="connsiteY233" fmla="*/ 4733488 h 5376282"/>
              <a:gd name="connsiteX234" fmla="*/ 5138311 w 8114427"/>
              <a:gd name="connsiteY234" fmla="*/ 4776824 h 5376282"/>
              <a:gd name="connsiteX235" fmla="*/ 5073306 w 8114427"/>
              <a:gd name="connsiteY235" fmla="*/ 4824494 h 5376282"/>
              <a:gd name="connsiteX236" fmla="*/ 5073306 w 8114427"/>
              <a:gd name="connsiteY236" fmla="*/ 4941503 h 5376282"/>
              <a:gd name="connsiteX237" fmla="*/ 5042970 w 8114427"/>
              <a:gd name="connsiteY237" fmla="*/ 4971838 h 5376282"/>
              <a:gd name="connsiteX238" fmla="*/ 5016969 w 8114427"/>
              <a:gd name="connsiteY238" fmla="*/ 5231857 h 5376282"/>
              <a:gd name="connsiteX239" fmla="*/ 4973633 w 8114427"/>
              <a:gd name="connsiteY239" fmla="*/ 5366201 h 5376282"/>
              <a:gd name="connsiteX240" fmla="*/ 4947631 w 8114427"/>
              <a:gd name="connsiteY240" fmla="*/ 5309863 h 5376282"/>
              <a:gd name="connsiteX241" fmla="*/ 4886959 w 8114427"/>
              <a:gd name="connsiteY241" fmla="*/ 5318530 h 5376282"/>
              <a:gd name="connsiteX242" fmla="*/ 4808953 w 8114427"/>
              <a:gd name="connsiteY242" fmla="*/ 5288195 h 5376282"/>
              <a:gd name="connsiteX243" fmla="*/ 4813287 w 8114427"/>
              <a:gd name="connsiteY243" fmla="*/ 5223190 h 5376282"/>
              <a:gd name="connsiteX244" fmla="*/ 4765617 w 8114427"/>
              <a:gd name="connsiteY244" fmla="*/ 5205855 h 5376282"/>
              <a:gd name="connsiteX245" fmla="*/ 4665944 w 8114427"/>
              <a:gd name="connsiteY245" fmla="*/ 5249192 h 5376282"/>
              <a:gd name="connsiteX246" fmla="*/ 4657276 w 8114427"/>
              <a:gd name="connsiteY246" fmla="*/ 5197189 h 5376282"/>
              <a:gd name="connsiteX247" fmla="*/ 4700612 w 8114427"/>
              <a:gd name="connsiteY247" fmla="*/ 5136518 h 5376282"/>
              <a:gd name="connsiteX248" fmla="*/ 4665943 w 8114427"/>
              <a:gd name="connsiteY248" fmla="*/ 5062846 h 5376282"/>
              <a:gd name="connsiteX249" fmla="*/ 4587937 w 8114427"/>
              <a:gd name="connsiteY249" fmla="*/ 5015175 h 5376282"/>
              <a:gd name="connsiteX250" fmla="*/ 4488263 w 8114427"/>
              <a:gd name="connsiteY250" fmla="*/ 5006508 h 5376282"/>
              <a:gd name="connsiteX251" fmla="*/ 4457927 w 8114427"/>
              <a:gd name="connsiteY251" fmla="*/ 5015175 h 5376282"/>
              <a:gd name="connsiteX252" fmla="*/ 4462261 w 8114427"/>
              <a:gd name="connsiteY252" fmla="*/ 5067178 h 5376282"/>
              <a:gd name="connsiteX253" fmla="*/ 4388589 w 8114427"/>
              <a:gd name="connsiteY253" fmla="*/ 5114849 h 5376282"/>
              <a:gd name="connsiteX254" fmla="*/ 4462261 w 8114427"/>
              <a:gd name="connsiteY254" fmla="*/ 5266528 h 5376282"/>
              <a:gd name="connsiteX255" fmla="*/ 4405924 w 8114427"/>
              <a:gd name="connsiteY255" fmla="*/ 5266528 h 5376282"/>
              <a:gd name="connsiteX256" fmla="*/ 4384256 w 8114427"/>
              <a:gd name="connsiteY256" fmla="*/ 5262193 h 5376282"/>
              <a:gd name="connsiteX257" fmla="*/ 4349588 w 8114427"/>
              <a:gd name="connsiteY257" fmla="*/ 5262193 h 5376282"/>
              <a:gd name="connsiteX258" fmla="*/ 4340919 w 8114427"/>
              <a:gd name="connsiteY258" fmla="*/ 5270860 h 5376282"/>
              <a:gd name="connsiteX259" fmla="*/ 4210910 w 8114427"/>
              <a:gd name="connsiteY259" fmla="*/ 5097514 h 5376282"/>
              <a:gd name="connsiteX260" fmla="*/ 4059232 w 8114427"/>
              <a:gd name="connsiteY260" fmla="*/ 4915502 h 5376282"/>
              <a:gd name="connsiteX261" fmla="*/ 4033230 w 8114427"/>
              <a:gd name="connsiteY261" fmla="*/ 4919835 h 5376282"/>
              <a:gd name="connsiteX262" fmla="*/ 3985560 w 8114427"/>
              <a:gd name="connsiteY262" fmla="*/ 4798492 h 5376282"/>
              <a:gd name="connsiteX263" fmla="*/ 3881553 w 8114427"/>
              <a:gd name="connsiteY263" fmla="*/ 4690151 h 5376282"/>
              <a:gd name="connsiteX264" fmla="*/ 3838216 w 8114427"/>
              <a:gd name="connsiteY264" fmla="*/ 4586143 h 5376282"/>
              <a:gd name="connsiteX265" fmla="*/ 3755877 w 8114427"/>
              <a:gd name="connsiteY265" fmla="*/ 4490803 h 5376282"/>
              <a:gd name="connsiteX266" fmla="*/ 3569530 w 8114427"/>
              <a:gd name="connsiteY266" fmla="*/ 4334792 h 5376282"/>
              <a:gd name="connsiteX267" fmla="*/ 3465522 w 8114427"/>
              <a:gd name="connsiteY267" fmla="*/ 4243785 h 5376282"/>
              <a:gd name="connsiteX268" fmla="*/ 3391850 w 8114427"/>
              <a:gd name="connsiteY268" fmla="*/ 4161446 h 5376282"/>
              <a:gd name="connsiteX269" fmla="*/ 3365848 w 8114427"/>
              <a:gd name="connsiteY269" fmla="*/ 4096441 h 5376282"/>
              <a:gd name="connsiteX270" fmla="*/ 3296510 w 8114427"/>
              <a:gd name="connsiteY270" fmla="*/ 4035770 h 5376282"/>
              <a:gd name="connsiteX271" fmla="*/ 3279175 w 8114427"/>
              <a:gd name="connsiteY271" fmla="*/ 3966432 h 5376282"/>
              <a:gd name="connsiteX272" fmla="*/ 3248839 w 8114427"/>
              <a:gd name="connsiteY272" fmla="*/ 3936096 h 5376282"/>
              <a:gd name="connsiteX273" fmla="*/ 3240172 w 8114427"/>
              <a:gd name="connsiteY273" fmla="*/ 3905760 h 5376282"/>
              <a:gd name="connsiteX274" fmla="*/ 3114497 w 8114427"/>
              <a:gd name="connsiteY274" fmla="*/ 3797419 h 5376282"/>
              <a:gd name="connsiteX275" fmla="*/ 2980153 w 8114427"/>
              <a:gd name="connsiteY275" fmla="*/ 3758416 h 5376282"/>
              <a:gd name="connsiteX276" fmla="*/ 2923815 w 8114427"/>
              <a:gd name="connsiteY276" fmla="*/ 3697746 h 5376282"/>
              <a:gd name="connsiteX277" fmla="*/ 2867480 w 8114427"/>
              <a:gd name="connsiteY277" fmla="*/ 3650075 h 5376282"/>
              <a:gd name="connsiteX278" fmla="*/ 2806810 w 8114427"/>
              <a:gd name="connsiteY278" fmla="*/ 3637074 h 5376282"/>
              <a:gd name="connsiteX279" fmla="*/ 2798142 w 8114427"/>
              <a:gd name="connsiteY279" fmla="*/ 3524399 h 5376282"/>
              <a:gd name="connsiteX280" fmla="*/ 2798143 w 8114427"/>
              <a:gd name="connsiteY280" fmla="*/ 3463728 h 5376282"/>
              <a:gd name="connsiteX281" fmla="*/ 2884816 w 8114427"/>
              <a:gd name="connsiteY281" fmla="*/ 3351053 h 5376282"/>
              <a:gd name="connsiteX282" fmla="*/ 2880504 w 8114427"/>
              <a:gd name="connsiteY282" fmla="*/ 3250100 h 5376282"/>
              <a:gd name="connsiteX283" fmla="*/ 2810649 w 8114427"/>
              <a:gd name="connsiteY283" fmla="*/ 3120674 h 5376282"/>
              <a:gd name="connsiteX284" fmla="*/ 2719113 w 8114427"/>
              <a:gd name="connsiteY284" fmla="*/ 3110284 h 5376282"/>
              <a:gd name="connsiteX285" fmla="*/ 2659973 w 8114427"/>
              <a:gd name="connsiteY285" fmla="*/ 3080958 h 5376282"/>
              <a:gd name="connsiteX0" fmla="*/ 2658358 w 8114427"/>
              <a:gd name="connsiteY0" fmla="*/ 30898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6026 w 8114427"/>
              <a:gd name="connsiteY3" fmla="*/ 3272304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31559 w 8114427"/>
              <a:gd name="connsiteY8" fmla="*/ 3936938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371260 w 8114427"/>
              <a:gd name="connsiteY11" fmla="*/ 4224805 h 5376282"/>
              <a:gd name="connsiteX12" fmla="*/ 2561760 w 8114427"/>
              <a:gd name="connsiteY12" fmla="*/ 4444937 h 5376282"/>
              <a:gd name="connsiteX13" fmla="*/ 2674737 w 8114427"/>
              <a:gd name="connsiteY13" fmla="*/ 4783075 h 5376282"/>
              <a:gd name="connsiteX14" fmla="*/ 2419943 w 8114427"/>
              <a:gd name="connsiteY14" fmla="*/ 4933094 h 5376282"/>
              <a:gd name="connsiteX15" fmla="*/ 2329455 w 8114427"/>
              <a:gd name="connsiteY15" fmla="*/ 4642582 h 5376282"/>
              <a:gd name="connsiteX16" fmla="*/ 2053231 w 8114427"/>
              <a:gd name="connsiteY16" fmla="*/ 4342544 h 5376282"/>
              <a:gd name="connsiteX17" fmla="*/ 1888925 w 8114427"/>
              <a:gd name="connsiteY17" fmla="*/ 4209194 h 5376282"/>
              <a:gd name="connsiteX18" fmla="*/ 1779387 w 8114427"/>
              <a:gd name="connsiteY18" fmla="*/ 4059175 h 5376282"/>
              <a:gd name="connsiteX19" fmla="*/ 1703188 w 8114427"/>
              <a:gd name="connsiteY19" fmla="*/ 4056794 h 5376282"/>
              <a:gd name="connsiteX20" fmla="*/ 1646037 w 8114427"/>
              <a:gd name="connsiteY20" fmla="*/ 3937731 h 5376282"/>
              <a:gd name="connsiteX21" fmla="*/ 1524594 w 8114427"/>
              <a:gd name="connsiteY21" fmla="*/ 3906776 h 5376282"/>
              <a:gd name="connsiteX22" fmla="*/ 1450773 w 8114427"/>
              <a:gd name="connsiteY22" fmla="*/ 3161445 h 5376282"/>
              <a:gd name="connsiteX23" fmla="*/ 1300755 w 8114427"/>
              <a:gd name="connsiteY23" fmla="*/ 3020950 h 5376282"/>
              <a:gd name="connsiteX24" fmla="*/ 1222175 w 8114427"/>
              <a:gd name="connsiteY24" fmla="*/ 2947132 h 5376282"/>
              <a:gd name="connsiteX25" fmla="*/ 1286468 w 8114427"/>
              <a:gd name="connsiteY25" fmla="*/ 2849501 h 5376282"/>
              <a:gd name="connsiteX26" fmla="*/ 1117399 w 8114427"/>
              <a:gd name="connsiteY26" fmla="*/ 2882837 h 5376282"/>
              <a:gd name="connsiteX27" fmla="*/ 1048343 w 8114427"/>
              <a:gd name="connsiteY27" fmla="*/ 2916176 h 5376282"/>
              <a:gd name="connsiteX28" fmla="*/ 903086 w 8114427"/>
              <a:gd name="connsiteY28" fmla="*/ 2778063 h 5376282"/>
              <a:gd name="connsiteX29" fmla="*/ 845937 w 8114427"/>
              <a:gd name="connsiteY29" fmla="*/ 2687575 h 5376282"/>
              <a:gd name="connsiteX30" fmla="*/ 714968 w 8114427"/>
              <a:gd name="connsiteY30" fmla="*/ 2630426 h 5376282"/>
              <a:gd name="connsiteX31" fmla="*/ 703062 w 8114427"/>
              <a:gd name="connsiteY31" fmla="*/ 2544701 h 5376282"/>
              <a:gd name="connsiteX32" fmla="*/ 598286 w 8114427"/>
              <a:gd name="connsiteY32" fmla="*/ 2423257 h 5376282"/>
              <a:gd name="connsiteX33" fmla="*/ 476843 w 8114427"/>
              <a:gd name="connsiteY33" fmla="*/ 2287526 h 5376282"/>
              <a:gd name="connsiteX34" fmla="*/ 622100 w 8114427"/>
              <a:gd name="connsiteY34" fmla="*/ 2330388 h 5376282"/>
              <a:gd name="connsiteX35" fmla="*/ 719731 w 8114427"/>
              <a:gd name="connsiteY35" fmla="*/ 2366107 h 5376282"/>
              <a:gd name="connsiteX36" fmla="*/ 829268 w 8114427"/>
              <a:gd name="connsiteY36" fmla="*/ 2330388 h 5376282"/>
              <a:gd name="connsiteX37" fmla="*/ 933092 w 8114427"/>
              <a:gd name="connsiteY37" fmla="*/ 2462308 h 5376282"/>
              <a:gd name="connsiteX38" fmla="*/ 979286 w 8114427"/>
              <a:gd name="connsiteY38" fmla="*/ 2406588 h 5376282"/>
              <a:gd name="connsiteX39" fmla="*/ 895943 w 8114427"/>
              <a:gd name="connsiteY39" fmla="*/ 2383251 h 5376282"/>
              <a:gd name="connsiteX40" fmla="*/ 897848 w 8114427"/>
              <a:gd name="connsiteY40" fmla="*/ 2294669 h 5376282"/>
              <a:gd name="connsiteX41" fmla="*/ 953093 w 8114427"/>
              <a:gd name="connsiteY41" fmla="*/ 2040828 h 5376282"/>
              <a:gd name="connsiteX42" fmla="*/ 882262 w 8114427"/>
              <a:gd name="connsiteY42" fmla="*/ 1952938 h 5376282"/>
              <a:gd name="connsiteX43" fmla="*/ 819649 w 8114427"/>
              <a:gd name="connsiteY43" fmla="*/ 1842296 h 5376282"/>
              <a:gd name="connsiteX44" fmla="*/ 724892 w 8114427"/>
              <a:gd name="connsiteY44" fmla="*/ 1694990 h 5376282"/>
              <a:gd name="connsiteX45" fmla="*/ 582758 w 8114427"/>
              <a:gd name="connsiteY45" fmla="*/ 1570351 h 5376282"/>
              <a:gd name="connsiteX46" fmla="*/ 490044 w 8114427"/>
              <a:gd name="connsiteY46" fmla="*/ 1461969 h 5376282"/>
              <a:gd name="connsiteX47" fmla="*/ 398787 w 8114427"/>
              <a:gd name="connsiteY47" fmla="*/ 1377494 h 5376282"/>
              <a:gd name="connsiteX48" fmla="*/ 373643 w 8114427"/>
              <a:gd name="connsiteY48" fmla="*/ 1258831 h 5376282"/>
              <a:gd name="connsiteX49" fmla="*/ 379402 w 8114427"/>
              <a:gd name="connsiteY49" fmla="*/ 1151904 h 5376282"/>
              <a:gd name="connsiteX50" fmla="*/ 343327 w 8114427"/>
              <a:gd name="connsiteY50" fmla="*/ 1054238 h 5376282"/>
              <a:gd name="connsiteX51" fmla="*/ 302947 w 8114427"/>
              <a:gd name="connsiteY51" fmla="*/ 996082 h 5376282"/>
              <a:gd name="connsiteX52" fmla="*/ 307902 w 8114427"/>
              <a:gd name="connsiteY52" fmla="*/ 860731 h 5376282"/>
              <a:gd name="connsiteX53" fmla="*/ 218162 w 8114427"/>
              <a:gd name="connsiteY53" fmla="*/ 767429 h 5376282"/>
              <a:gd name="connsiteX54" fmla="*/ 238786 w 8114427"/>
              <a:gd name="connsiteY54" fmla="*/ 673694 h 5376282"/>
              <a:gd name="connsiteX55" fmla="*/ 131859 w 8114427"/>
              <a:gd name="connsiteY55" fmla="*/ 414074 h 5376282"/>
              <a:gd name="connsiteX56" fmla="*/ 179454 w 8114427"/>
              <a:gd name="connsiteY56" fmla="*/ 360503 h 5376282"/>
              <a:gd name="connsiteX57" fmla="*/ 91696 w 8114427"/>
              <a:gd name="connsiteY57" fmla="*/ 241499 h 5376282"/>
              <a:gd name="connsiteX58" fmla="*/ 44535 w 8114427"/>
              <a:gd name="connsiteY58" fmla="*/ 106364 h 5376282"/>
              <a:gd name="connsiteX59" fmla="*/ 73903 w 8114427"/>
              <a:gd name="connsiteY59" fmla="*/ 3029 h 5376282"/>
              <a:gd name="connsiteX60" fmla="*/ 914999 w 8114427"/>
              <a:gd name="connsiteY60" fmla="*/ 32694 h 5376282"/>
              <a:gd name="connsiteX61" fmla="*/ 985387 w 8114427"/>
              <a:gd name="connsiteY61" fmla="*/ 86035 h 5376282"/>
              <a:gd name="connsiteX62" fmla="*/ 1040724 w 8114427"/>
              <a:gd name="connsiteY62" fmla="*/ 212028 h 5376282"/>
              <a:gd name="connsiteX63" fmla="*/ 2217091 w 8114427"/>
              <a:gd name="connsiteY63" fmla="*/ 808490 h 5376282"/>
              <a:gd name="connsiteX64" fmla="*/ 2789562 w 8114427"/>
              <a:gd name="connsiteY64" fmla="*/ 907056 h 5376282"/>
              <a:gd name="connsiteX65" fmla="*/ 3280035 w 8114427"/>
              <a:gd name="connsiteY65" fmla="*/ 953195 h 5376282"/>
              <a:gd name="connsiteX66" fmla="*/ 3494599 w 8114427"/>
              <a:gd name="connsiteY66" fmla="*/ 977101 h 5376282"/>
              <a:gd name="connsiteX67" fmla="*/ 3506552 w 8114427"/>
              <a:gd name="connsiteY67" fmla="*/ 977101 h 5376282"/>
              <a:gd name="connsiteX68" fmla="*/ 3518505 w 8114427"/>
              <a:gd name="connsiteY68" fmla="*/ 779877 h 5376282"/>
              <a:gd name="connsiteX69" fmla="*/ 3518505 w 8114427"/>
              <a:gd name="connsiteY69" fmla="*/ 773901 h 5376282"/>
              <a:gd name="connsiteX70" fmla="*/ 3655964 w 8114427"/>
              <a:gd name="connsiteY70" fmla="*/ 773901 h 5376282"/>
              <a:gd name="connsiteX71" fmla="*/ 4205799 w 8114427"/>
              <a:gd name="connsiteY71" fmla="*/ 821713 h 5376282"/>
              <a:gd name="connsiteX72" fmla="*/ 4241658 w 8114427"/>
              <a:gd name="connsiteY72" fmla="*/ 821713 h 5376282"/>
              <a:gd name="connsiteX73" fmla="*/ 4271540 w 8114427"/>
              <a:gd name="connsiteY73" fmla="*/ 851595 h 5376282"/>
              <a:gd name="connsiteX74" fmla="*/ 4295446 w 8114427"/>
              <a:gd name="connsiteY74" fmla="*/ 905383 h 5376282"/>
              <a:gd name="connsiteX75" fmla="*/ 4301423 w 8114427"/>
              <a:gd name="connsiteY75" fmla="*/ 953195 h 5376282"/>
              <a:gd name="connsiteX76" fmla="*/ 4343258 w 8114427"/>
              <a:gd name="connsiteY76" fmla="*/ 1001007 h 5376282"/>
              <a:gd name="connsiteX77" fmla="*/ 4408999 w 8114427"/>
              <a:gd name="connsiteY77" fmla="*/ 1012960 h 5376282"/>
              <a:gd name="connsiteX78" fmla="*/ 4462787 w 8114427"/>
              <a:gd name="connsiteY78" fmla="*/ 1060772 h 5376282"/>
              <a:gd name="connsiteX79" fmla="*/ 4504623 w 8114427"/>
              <a:gd name="connsiteY79" fmla="*/ 1114560 h 5376282"/>
              <a:gd name="connsiteX80" fmla="*/ 4558411 w 8114427"/>
              <a:gd name="connsiteY80" fmla="*/ 1168348 h 5376282"/>
              <a:gd name="connsiteX81" fmla="*/ 4576340 w 8114427"/>
              <a:gd name="connsiteY81" fmla="*/ 1198230 h 5376282"/>
              <a:gd name="connsiteX82" fmla="*/ 4630129 w 8114427"/>
              <a:gd name="connsiteY82" fmla="*/ 1246042 h 5376282"/>
              <a:gd name="connsiteX83" fmla="*/ 4683917 w 8114427"/>
              <a:gd name="connsiteY83" fmla="*/ 1293854 h 5376282"/>
              <a:gd name="connsiteX84" fmla="*/ 4689893 w 8114427"/>
              <a:gd name="connsiteY84" fmla="*/ 1293854 h 5376282"/>
              <a:gd name="connsiteX85" fmla="*/ 4749658 w 8114427"/>
              <a:gd name="connsiteY85" fmla="*/ 1311783 h 5376282"/>
              <a:gd name="connsiteX86" fmla="*/ 4791493 w 8114427"/>
              <a:gd name="connsiteY86" fmla="*/ 1365572 h 5376282"/>
              <a:gd name="connsiteX87" fmla="*/ 4797470 w 8114427"/>
              <a:gd name="connsiteY87" fmla="*/ 1377524 h 5376282"/>
              <a:gd name="connsiteX88" fmla="*/ 4821376 w 8114427"/>
              <a:gd name="connsiteY88" fmla="*/ 1401430 h 5376282"/>
              <a:gd name="connsiteX89" fmla="*/ 4845281 w 8114427"/>
              <a:gd name="connsiteY89" fmla="*/ 1443266 h 5376282"/>
              <a:gd name="connsiteX90" fmla="*/ 4851258 w 8114427"/>
              <a:gd name="connsiteY90" fmla="*/ 1491077 h 5376282"/>
              <a:gd name="connsiteX91" fmla="*/ 4863211 w 8114427"/>
              <a:gd name="connsiteY91" fmla="*/ 1514983 h 5376282"/>
              <a:gd name="connsiteX92" fmla="*/ 4887117 w 8114427"/>
              <a:gd name="connsiteY92" fmla="*/ 1544866 h 5376282"/>
              <a:gd name="connsiteX93" fmla="*/ 4911023 w 8114427"/>
              <a:gd name="connsiteY93" fmla="*/ 1580724 h 5376282"/>
              <a:gd name="connsiteX94" fmla="*/ 4922976 w 8114427"/>
              <a:gd name="connsiteY94" fmla="*/ 1610607 h 5376282"/>
              <a:gd name="connsiteX95" fmla="*/ 4899070 w 8114427"/>
              <a:gd name="connsiteY95" fmla="*/ 1664395 h 5376282"/>
              <a:gd name="connsiteX96" fmla="*/ 4922976 w 8114427"/>
              <a:gd name="connsiteY96" fmla="*/ 1712207 h 5376282"/>
              <a:gd name="connsiteX97" fmla="*/ 4934929 w 8114427"/>
              <a:gd name="connsiteY97" fmla="*/ 1742089 h 5376282"/>
              <a:gd name="connsiteX98" fmla="*/ 4952858 w 8114427"/>
              <a:gd name="connsiteY98" fmla="*/ 1783924 h 5376282"/>
              <a:gd name="connsiteX99" fmla="*/ 4964811 w 8114427"/>
              <a:gd name="connsiteY99" fmla="*/ 1801854 h 5376282"/>
              <a:gd name="connsiteX100" fmla="*/ 4964811 w 8114427"/>
              <a:gd name="connsiteY100" fmla="*/ 1831736 h 5376282"/>
              <a:gd name="connsiteX101" fmla="*/ 5012623 w 8114427"/>
              <a:gd name="connsiteY101" fmla="*/ 1891501 h 5376282"/>
              <a:gd name="connsiteX102" fmla="*/ 5042505 w 8114427"/>
              <a:gd name="connsiteY102" fmla="*/ 1909430 h 5376282"/>
              <a:gd name="connsiteX103" fmla="*/ 5048481 w 8114427"/>
              <a:gd name="connsiteY103" fmla="*/ 1903454 h 5376282"/>
              <a:gd name="connsiteX104" fmla="*/ 5090317 w 8114427"/>
              <a:gd name="connsiteY104" fmla="*/ 1921383 h 5376282"/>
              <a:gd name="connsiteX105" fmla="*/ 5144105 w 8114427"/>
              <a:gd name="connsiteY105" fmla="*/ 1969195 h 5376282"/>
              <a:gd name="connsiteX106" fmla="*/ 5185940 w 8114427"/>
              <a:gd name="connsiteY106" fmla="*/ 2005054 h 5376282"/>
              <a:gd name="connsiteX107" fmla="*/ 5221799 w 8114427"/>
              <a:gd name="connsiteY107" fmla="*/ 2017007 h 5376282"/>
              <a:gd name="connsiteX108" fmla="*/ 5275587 w 8114427"/>
              <a:gd name="connsiteY108" fmla="*/ 2028960 h 5376282"/>
              <a:gd name="connsiteX109" fmla="*/ 5275587 w 8114427"/>
              <a:gd name="connsiteY109" fmla="*/ 2052866 h 5376282"/>
              <a:gd name="connsiteX110" fmla="*/ 5323399 w 8114427"/>
              <a:gd name="connsiteY110" fmla="*/ 2082748 h 5376282"/>
              <a:gd name="connsiteX111" fmla="*/ 5359258 w 8114427"/>
              <a:gd name="connsiteY111" fmla="*/ 2088724 h 5376282"/>
              <a:gd name="connsiteX112" fmla="*/ 5401093 w 8114427"/>
              <a:gd name="connsiteY112" fmla="*/ 2124583 h 5376282"/>
              <a:gd name="connsiteX113" fmla="*/ 5430976 w 8114427"/>
              <a:gd name="connsiteY113" fmla="*/ 2142513 h 5376282"/>
              <a:gd name="connsiteX114" fmla="*/ 5442929 w 8114427"/>
              <a:gd name="connsiteY114" fmla="*/ 2148489 h 5376282"/>
              <a:gd name="connsiteX115" fmla="*/ 5466834 w 8114427"/>
              <a:gd name="connsiteY115" fmla="*/ 2154466 h 5376282"/>
              <a:gd name="connsiteX116" fmla="*/ 5526599 w 8114427"/>
              <a:gd name="connsiteY116" fmla="*/ 2178372 h 5376282"/>
              <a:gd name="connsiteX117" fmla="*/ 5550505 w 8114427"/>
              <a:gd name="connsiteY117" fmla="*/ 2154466 h 5376282"/>
              <a:gd name="connsiteX118" fmla="*/ 5574411 w 8114427"/>
              <a:gd name="connsiteY118" fmla="*/ 2130560 h 5376282"/>
              <a:gd name="connsiteX119" fmla="*/ 5604293 w 8114427"/>
              <a:gd name="connsiteY119" fmla="*/ 2088724 h 5376282"/>
              <a:gd name="connsiteX120" fmla="*/ 5646129 w 8114427"/>
              <a:gd name="connsiteY120" fmla="*/ 2064819 h 5376282"/>
              <a:gd name="connsiteX121" fmla="*/ 5634176 w 8114427"/>
              <a:gd name="connsiteY121" fmla="*/ 2046889 h 5376282"/>
              <a:gd name="connsiteX122" fmla="*/ 5634176 w 8114427"/>
              <a:gd name="connsiteY122" fmla="*/ 2011030 h 5376282"/>
              <a:gd name="connsiteX123" fmla="*/ 5670034 w 8114427"/>
              <a:gd name="connsiteY123" fmla="*/ 1975172 h 5376282"/>
              <a:gd name="connsiteX124" fmla="*/ 5670034 w 8114427"/>
              <a:gd name="connsiteY124" fmla="*/ 1957242 h 5376282"/>
              <a:gd name="connsiteX125" fmla="*/ 5735776 w 8114427"/>
              <a:gd name="connsiteY125" fmla="*/ 1819783 h 5376282"/>
              <a:gd name="connsiteX126" fmla="*/ 5753705 w 8114427"/>
              <a:gd name="connsiteY126" fmla="*/ 1813807 h 5376282"/>
              <a:gd name="connsiteX127" fmla="*/ 5843352 w 8114427"/>
              <a:gd name="connsiteY127" fmla="*/ 1795877 h 5376282"/>
              <a:gd name="connsiteX128" fmla="*/ 5855305 w 8114427"/>
              <a:gd name="connsiteY128" fmla="*/ 1795877 h 5376282"/>
              <a:gd name="connsiteX129" fmla="*/ 5879210 w 8114427"/>
              <a:gd name="connsiteY129" fmla="*/ 1765996 h 5376282"/>
              <a:gd name="connsiteX130" fmla="*/ 6070456 w 8114427"/>
              <a:gd name="connsiteY130" fmla="*/ 1789901 h 5376282"/>
              <a:gd name="connsiteX131" fmla="*/ 6219869 w 8114427"/>
              <a:gd name="connsiteY131" fmla="*/ 1807830 h 5376282"/>
              <a:gd name="connsiteX132" fmla="*/ 6291586 w 8114427"/>
              <a:gd name="connsiteY132" fmla="*/ 1849666 h 5376282"/>
              <a:gd name="connsiteX133" fmla="*/ 6327444 w 8114427"/>
              <a:gd name="connsiteY133" fmla="*/ 1897477 h 5376282"/>
              <a:gd name="connsiteX134" fmla="*/ 6333421 w 8114427"/>
              <a:gd name="connsiteY134" fmla="*/ 1939313 h 5376282"/>
              <a:gd name="connsiteX135" fmla="*/ 6423067 w 8114427"/>
              <a:gd name="connsiteY135" fmla="*/ 1951266 h 5376282"/>
              <a:gd name="connsiteX136" fmla="*/ 6452950 w 8114427"/>
              <a:gd name="connsiteY136" fmla="*/ 2017007 h 5376282"/>
              <a:gd name="connsiteX137" fmla="*/ 6512713 w 8114427"/>
              <a:gd name="connsiteY137" fmla="*/ 2046889 h 5376282"/>
              <a:gd name="connsiteX138" fmla="*/ 6584431 w 8114427"/>
              <a:gd name="connsiteY138" fmla="*/ 2118606 h 5376282"/>
              <a:gd name="connsiteX139" fmla="*/ 6620289 w 8114427"/>
              <a:gd name="connsiteY139" fmla="*/ 2256065 h 5376282"/>
              <a:gd name="connsiteX140" fmla="*/ 6703960 w 8114427"/>
              <a:gd name="connsiteY140" fmla="*/ 2381572 h 5376282"/>
              <a:gd name="connsiteX141" fmla="*/ 6745795 w 8114427"/>
              <a:gd name="connsiteY141" fmla="*/ 2501101 h 5376282"/>
              <a:gd name="connsiteX142" fmla="*/ 6829465 w 8114427"/>
              <a:gd name="connsiteY142" fmla="*/ 2560866 h 5376282"/>
              <a:gd name="connsiteX143" fmla="*/ 6889229 w 8114427"/>
              <a:gd name="connsiteY143" fmla="*/ 2650512 h 5376282"/>
              <a:gd name="connsiteX144" fmla="*/ 6948993 w 8114427"/>
              <a:gd name="connsiteY144" fmla="*/ 2758089 h 5376282"/>
              <a:gd name="connsiteX145" fmla="*/ 6996805 w 8114427"/>
              <a:gd name="connsiteY145" fmla="*/ 2805900 h 5376282"/>
              <a:gd name="connsiteX146" fmla="*/ 7068521 w 8114427"/>
              <a:gd name="connsiteY146" fmla="*/ 2829806 h 5376282"/>
              <a:gd name="connsiteX147" fmla="*/ 7080473 w 8114427"/>
              <a:gd name="connsiteY147" fmla="*/ 2907501 h 5376282"/>
              <a:gd name="connsiteX148" fmla="*/ 7086450 w 8114427"/>
              <a:gd name="connsiteY148" fmla="*/ 2979218 h 5376282"/>
              <a:gd name="connsiteX149" fmla="*/ 7104378 w 8114427"/>
              <a:gd name="connsiteY149" fmla="*/ 3080819 h 5376282"/>
              <a:gd name="connsiteX150" fmla="*/ 7146214 w 8114427"/>
              <a:gd name="connsiteY150" fmla="*/ 3182419 h 5376282"/>
              <a:gd name="connsiteX151" fmla="*/ 7176095 w 8114427"/>
              <a:gd name="connsiteY151" fmla="*/ 3194372 h 5376282"/>
              <a:gd name="connsiteX152" fmla="*/ 7200002 w 8114427"/>
              <a:gd name="connsiteY152" fmla="*/ 3260112 h 5376282"/>
              <a:gd name="connsiteX153" fmla="*/ 7277694 w 8114427"/>
              <a:gd name="connsiteY153" fmla="*/ 3361711 h 5376282"/>
              <a:gd name="connsiteX154" fmla="*/ 7385271 w 8114427"/>
              <a:gd name="connsiteY154" fmla="*/ 3391593 h 5376282"/>
              <a:gd name="connsiteX155" fmla="*/ 7451012 w 8114427"/>
              <a:gd name="connsiteY155" fmla="*/ 3445381 h 5376282"/>
              <a:gd name="connsiteX156" fmla="*/ 7558588 w 8114427"/>
              <a:gd name="connsiteY156" fmla="*/ 3451357 h 5376282"/>
              <a:gd name="connsiteX157" fmla="*/ 7630305 w 8114427"/>
              <a:gd name="connsiteY157" fmla="*/ 3517097 h 5376282"/>
              <a:gd name="connsiteX158" fmla="*/ 7702023 w 8114427"/>
              <a:gd name="connsiteY158" fmla="*/ 3546980 h 5376282"/>
              <a:gd name="connsiteX159" fmla="*/ 7857410 w 8114427"/>
              <a:gd name="connsiteY159" fmla="*/ 3535026 h 5376282"/>
              <a:gd name="connsiteX160" fmla="*/ 7970962 w 8114427"/>
              <a:gd name="connsiteY160" fmla="*/ 3588814 h 5376282"/>
              <a:gd name="connsiteX161" fmla="*/ 8012796 w 8114427"/>
              <a:gd name="connsiteY161" fmla="*/ 3612720 h 5376282"/>
              <a:gd name="connsiteX162" fmla="*/ 8090490 w 8114427"/>
              <a:gd name="connsiteY162" fmla="*/ 3564909 h 5376282"/>
              <a:gd name="connsiteX163" fmla="*/ 8108418 w 8114427"/>
              <a:gd name="connsiteY163" fmla="*/ 3558932 h 5376282"/>
              <a:gd name="connsiteX164" fmla="*/ 8114394 w 8114427"/>
              <a:gd name="connsiteY164" fmla="*/ 3720296 h 5376282"/>
              <a:gd name="connsiteX165" fmla="*/ 8030724 w 8114427"/>
              <a:gd name="connsiteY165" fmla="*/ 3893614 h 5376282"/>
              <a:gd name="connsiteX166" fmla="*/ 7970960 w 8114427"/>
              <a:gd name="connsiteY166" fmla="*/ 4054978 h 5376282"/>
              <a:gd name="connsiteX167" fmla="*/ 7929124 w 8114427"/>
              <a:gd name="connsiteY167" fmla="*/ 4365754 h 5376282"/>
              <a:gd name="connsiteX168" fmla="*/ 7911195 w 8114427"/>
              <a:gd name="connsiteY168" fmla="*/ 4568954 h 5376282"/>
              <a:gd name="connsiteX169" fmla="*/ 7917171 w 8114427"/>
              <a:gd name="connsiteY169" fmla="*/ 4736295 h 5376282"/>
              <a:gd name="connsiteX170" fmla="*/ 7917171 w 8114427"/>
              <a:gd name="connsiteY170" fmla="*/ 4867777 h 5376282"/>
              <a:gd name="connsiteX171" fmla="*/ 7929124 w 8114427"/>
              <a:gd name="connsiteY171" fmla="*/ 5029141 h 5376282"/>
              <a:gd name="connsiteX172" fmla="*/ 7893266 w 8114427"/>
              <a:gd name="connsiteY172" fmla="*/ 5166599 h 5376282"/>
              <a:gd name="connsiteX173" fmla="*/ 7905219 w 8114427"/>
              <a:gd name="connsiteY173" fmla="*/ 5280152 h 5376282"/>
              <a:gd name="connsiteX174" fmla="*/ 7935101 w 8114427"/>
              <a:gd name="connsiteY174" fmla="*/ 5369799 h 5376282"/>
              <a:gd name="connsiteX175" fmla="*/ 7911195 w 8114427"/>
              <a:gd name="connsiteY175" fmla="*/ 5369798 h 5376282"/>
              <a:gd name="connsiteX176" fmla="*/ 7815571 w 8114427"/>
              <a:gd name="connsiteY176" fmla="*/ 5327962 h 5376282"/>
              <a:gd name="connsiteX177" fmla="*/ 7725924 w 8114427"/>
              <a:gd name="connsiteY177" fmla="*/ 5286127 h 5376282"/>
              <a:gd name="connsiteX178" fmla="*/ 7678113 w 8114427"/>
              <a:gd name="connsiteY178" fmla="*/ 5292104 h 5376282"/>
              <a:gd name="connsiteX179" fmla="*/ 7546631 w 8114427"/>
              <a:gd name="connsiteY179" fmla="*/ 5298081 h 5376282"/>
              <a:gd name="connsiteX180" fmla="*/ 7474913 w 8114427"/>
              <a:gd name="connsiteY180" fmla="*/ 5310034 h 5376282"/>
              <a:gd name="connsiteX181" fmla="*/ 7445031 w 8114427"/>
              <a:gd name="connsiteY181" fmla="*/ 5339916 h 5376282"/>
              <a:gd name="connsiteX182" fmla="*/ 7259760 w 8114427"/>
              <a:gd name="connsiteY182" fmla="*/ 5298080 h 5376282"/>
              <a:gd name="connsiteX183" fmla="*/ 7214129 w 8114427"/>
              <a:gd name="connsiteY183" fmla="*/ 5192855 h 5376282"/>
              <a:gd name="connsiteX184" fmla="*/ 7179460 w 8114427"/>
              <a:gd name="connsiteY184" fmla="*/ 5214524 h 5376282"/>
              <a:gd name="connsiteX185" fmla="*/ 7144791 w 8114427"/>
              <a:gd name="connsiteY185" fmla="*/ 5179854 h 5376282"/>
              <a:gd name="connsiteX186" fmla="*/ 7127456 w 8114427"/>
              <a:gd name="connsiteY186" fmla="*/ 5218856 h 5376282"/>
              <a:gd name="connsiteX187" fmla="*/ 6915107 w 8114427"/>
              <a:gd name="connsiteY187" fmla="*/ 5145184 h 5376282"/>
              <a:gd name="connsiteX188" fmla="*/ 6893439 w 8114427"/>
              <a:gd name="connsiteY188" fmla="*/ 5097514 h 5376282"/>
              <a:gd name="connsiteX189" fmla="*/ 6941109 w 8114427"/>
              <a:gd name="connsiteY189" fmla="*/ 5054178 h 5376282"/>
              <a:gd name="connsiteX190" fmla="*/ 6906440 w 8114427"/>
              <a:gd name="connsiteY190" fmla="*/ 4976172 h 5376282"/>
              <a:gd name="connsiteX191" fmla="*/ 6863104 w 8114427"/>
              <a:gd name="connsiteY191" fmla="*/ 4980506 h 5376282"/>
              <a:gd name="connsiteX192" fmla="*/ 6880438 w 8114427"/>
              <a:gd name="connsiteY192" fmla="*/ 4928502 h 5376282"/>
              <a:gd name="connsiteX193" fmla="*/ 6780764 w 8114427"/>
              <a:gd name="connsiteY193" fmla="*/ 4928502 h 5376282"/>
              <a:gd name="connsiteX194" fmla="*/ 6750429 w 8114427"/>
              <a:gd name="connsiteY194" fmla="*/ 4958837 h 5376282"/>
              <a:gd name="connsiteX195" fmla="*/ 6715759 w 8114427"/>
              <a:gd name="connsiteY195" fmla="*/ 4950170 h 5376282"/>
              <a:gd name="connsiteX196" fmla="*/ 6702758 w 8114427"/>
              <a:gd name="connsiteY196" fmla="*/ 4915501 h 5376282"/>
              <a:gd name="connsiteX197" fmla="*/ 6698424 w 8114427"/>
              <a:gd name="connsiteY197" fmla="*/ 4824495 h 5376282"/>
              <a:gd name="connsiteX198" fmla="*/ 6681090 w 8114427"/>
              <a:gd name="connsiteY198" fmla="*/ 4729155 h 5376282"/>
              <a:gd name="connsiteX199" fmla="*/ 6685423 w 8114427"/>
              <a:gd name="connsiteY199" fmla="*/ 4659816 h 5376282"/>
              <a:gd name="connsiteX200" fmla="*/ 6620418 w 8114427"/>
              <a:gd name="connsiteY200" fmla="*/ 4573142 h 5376282"/>
              <a:gd name="connsiteX201" fmla="*/ 6624753 w 8114427"/>
              <a:gd name="connsiteY201" fmla="*/ 4425798 h 5376282"/>
              <a:gd name="connsiteX202" fmla="*/ 6529412 w 8114427"/>
              <a:gd name="connsiteY202" fmla="*/ 4304457 h 5376282"/>
              <a:gd name="connsiteX203" fmla="*/ 6494743 w 8114427"/>
              <a:gd name="connsiteY203" fmla="*/ 4261120 h 5376282"/>
              <a:gd name="connsiteX204" fmla="*/ 6438406 w 8114427"/>
              <a:gd name="connsiteY204" fmla="*/ 4274121 h 5376282"/>
              <a:gd name="connsiteX205" fmla="*/ 6395069 w 8114427"/>
              <a:gd name="connsiteY205" fmla="*/ 4252453 h 5376282"/>
              <a:gd name="connsiteX206" fmla="*/ 6356067 w 8114427"/>
              <a:gd name="connsiteY206" fmla="*/ 4174447 h 5376282"/>
              <a:gd name="connsiteX207" fmla="*/ 6299729 w 8114427"/>
              <a:gd name="connsiteY207" fmla="*/ 4183114 h 5376282"/>
              <a:gd name="connsiteX208" fmla="*/ 6243391 w 8114427"/>
              <a:gd name="connsiteY208" fmla="*/ 4204783 h 5376282"/>
              <a:gd name="connsiteX209" fmla="*/ 6165385 w 8114427"/>
              <a:gd name="connsiteY209" fmla="*/ 4209116 h 5376282"/>
              <a:gd name="connsiteX210" fmla="*/ 6161052 w 8114427"/>
              <a:gd name="connsiteY210" fmla="*/ 4174447 h 5376282"/>
              <a:gd name="connsiteX211" fmla="*/ 6182721 w 8114427"/>
              <a:gd name="connsiteY211" fmla="*/ 4165779 h 5376282"/>
              <a:gd name="connsiteX212" fmla="*/ 6139384 w 8114427"/>
              <a:gd name="connsiteY212" fmla="*/ 4126776 h 5376282"/>
              <a:gd name="connsiteX213" fmla="*/ 6100381 w 8114427"/>
              <a:gd name="connsiteY213" fmla="*/ 4113776 h 5376282"/>
              <a:gd name="connsiteX214" fmla="*/ 6018041 w 8114427"/>
              <a:gd name="connsiteY214" fmla="*/ 4035770 h 5376282"/>
              <a:gd name="connsiteX215" fmla="*/ 5840362 w 8114427"/>
              <a:gd name="connsiteY215" fmla="*/ 4014102 h 5376282"/>
              <a:gd name="connsiteX216" fmla="*/ 5788357 w 8114427"/>
              <a:gd name="connsiteY216" fmla="*/ 4027103 h 5376282"/>
              <a:gd name="connsiteX217" fmla="*/ 5736354 w 8114427"/>
              <a:gd name="connsiteY217" fmla="*/ 4035771 h 5376282"/>
              <a:gd name="connsiteX218" fmla="*/ 5745022 w 8114427"/>
              <a:gd name="connsiteY218" fmla="*/ 4079107 h 5376282"/>
              <a:gd name="connsiteX219" fmla="*/ 5801360 w 8114427"/>
              <a:gd name="connsiteY219" fmla="*/ 4157112 h 5376282"/>
              <a:gd name="connsiteX220" fmla="*/ 5801359 w 8114427"/>
              <a:gd name="connsiteY220" fmla="*/ 4339126 h 5376282"/>
              <a:gd name="connsiteX221" fmla="*/ 5675683 w 8114427"/>
              <a:gd name="connsiteY221" fmla="*/ 4365128 h 5376282"/>
              <a:gd name="connsiteX222" fmla="*/ 5558675 w 8114427"/>
              <a:gd name="connsiteY222" fmla="*/ 4352126 h 5376282"/>
              <a:gd name="connsiteX223" fmla="*/ 5467668 w 8114427"/>
              <a:gd name="connsiteY223" fmla="*/ 4330458 h 5376282"/>
              <a:gd name="connsiteX224" fmla="*/ 5406997 w 8114427"/>
              <a:gd name="connsiteY224" fmla="*/ 4352127 h 5376282"/>
              <a:gd name="connsiteX225" fmla="*/ 5359327 w 8114427"/>
              <a:gd name="connsiteY225" fmla="*/ 4399797 h 5376282"/>
              <a:gd name="connsiteX226" fmla="*/ 5298656 w 8114427"/>
              <a:gd name="connsiteY226" fmla="*/ 4443134 h 5376282"/>
              <a:gd name="connsiteX227" fmla="*/ 5272654 w 8114427"/>
              <a:gd name="connsiteY227" fmla="*/ 4486469 h 5376282"/>
              <a:gd name="connsiteX228" fmla="*/ 5198982 w 8114427"/>
              <a:gd name="connsiteY228" fmla="*/ 4521139 h 5376282"/>
              <a:gd name="connsiteX229" fmla="*/ 5203315 w 8114427"/>
              <a:gd name="connsiteY229" fmla="*/ 4577477 h 5376282"/>
              <a:gd name="connsiteX230" fmla="*/ 5185981 w 8114427"/>
              <a:gd name="connsiteY230" fmla="*/ 4616479 h 5376282"/>
              <a:gd name="connsiteX231" fmla="*/ 5190315 w 8114427"/>
              <a:gd name="connsiteY231" fmla="*/ 4677150 h 5376282"/>
              <a:gd name="connsiteX232" fmla="*/ 5216316 w 8114427"/>
              <a:gd name="connsiteY232" fmla="*/ 4737821 h 5376282"/>
              <a:gd name="connsiteX233" fmla="*/ 5164312 w 8114427"/>
              <a:gd name="connsiteY233" fmla="*/ 4733488 h 5376282"/>
              <a:gd name="connsiteX234" fmla="*/ 5138311 w 8114427"/>
              <a:gd name="connsiteY234" fmla="*/ 4776824 h 5376282"/>
              <a:gd name="connsiteX235" fmla="*/ 5073306 w 8114427"/>
              <a:gd name="connsiteY235" fmla="*/ 4824494 h 5376282"/>
              <a:gd name="connsiteX236" fmla="*/ 5073306 w 8114427"/>
              <a:gd name="connsiteY236" fmla="*/ 4941503 h 5376282"/>
              <a:gd name="connsiteX237" fmla="*/ 5042970 w 8114427"/>
              <a:gd name="connsiteY237" fmla="*/ 4971838 h 5376282"/>
              <a:gd name="connsiteX238" fmla="*/ 5016969 w 8114427"/>
              <a:gd name="connsiteY238" fmla="*/ 5231857 h 5376282"/>
              <a:gd name="connsiteX239" fmla="*/ 4973633 w 8114427"/>
              <a:gd name="connsiteY239" fmla="*/ 5366201 h 5376282"/>
              <a:gd name="connsiteX240" fmla="*/ 4947631 w 8114427"/>
              <a:gd name="connsiteY240" fmla="*/ 5309863 h 5376282"/>
              <a:gd name="connsiteX241" fmla="*/ 4886959 w 8114427"/>
              <a:gd name="connsiteY241" fmla="*/ 5318530 h 5376282"/>
              <a:gd name="connsiteX242" fmla="*/ 4808953 w 8114427"/>
              <a:gd name="connsiteY242" fmla="*/ 5288195 h 5376282"/>
              <a:gd name="connsiteX243" fmla="*/ 4813287 w 8114427"/>
              <a:gd name="connsiteY243" fmla="*/ 5223190 h 5376282"/>
              <a:gd name="connsiteX244" fmla="*/ 4765617 w 8114427"/>
              <a:gd name="connsiteY244" fmla="*/ 5205855 h 5376282"/>
              <a:gd name="connsiteX245" fmla="*/ 4665944 w 8114427"/>
              <a:gd name="connsiteY245" fmla="*/ 5249192 h 5376282"/>
              <a:gd name="connsiteX246" fmla="*/ 4657276 w 8114427"/>
              <a:gd name="connsiteY246" fmla="*/ 5197189 h 5376282"/>
              <a:gd name="connsiteX247" fmla="*/ 4700612 w 8114427"/>
              <a:gd name="connsiteY247" fmla="*/ 5136518 h 5376282"/>
              <a:gd name="connsiteX248" fmla="*/ 4665943 w 8114427"/>
              <a:gd name="connsiteY248" fmla="*/ 5062846 h 5376282"/>
              <a:gd name="connsiteX249" fmla="*/ 4587937 w 8114427"/>
              <a:gd name="connsiteY249" fmla="*/ 5015175 h 5376282"/>
              <a:gd name="connsiteX250" fmla="*/ 4488263 w 8114427"/>
              <a:gd name="connsiteY250" fmla="*/ 5006508 h 5376282"/>
              <a:gd name="connsiteX251" fmla="*/ 4457927 w 8114427"/>
              <a:gd name="connsiteY251" fmla="*/ 5015175 h 5376282"/>
              <a:gd name="connsiteX252" fmla="*/ 4462261 w 8114427"/>
              <a:gd name="connsiteY252" fmla="*/ 5067178 h 5376282"/>
              <a:gd name="connsiteX253" fmla="*/ 4388589 w 8114427"/>
              <a:gd name="connsiteY253" fmla="*/ 5114849 h 5376282"/>
              <a:gd name="connsiteX254" fmla="*/ 4462261 w 8114427"/>
              <a:gd name="connsiteY254" fmla="*/ 5266528 h 5376282"/>
              <a:gd name="connsiteX255" fmla="*/ 4405924 w 8114427"/>
              <a:gd name="connsiteY255" fmla="*/ 5266528 h 5376282"/>
              <a:gd name="connsiteX256" fmla="*/ 4384256 w 8114427"/>
              <a:gd name="connsiteY256" fmla="*/ 5262193 h 5376282"/>
              <a:gd name="connsiteX257" fmla="*/ 4349588 w 8114427"/>
              <a:gd name="connsiteY257" fmla="*/ 5262193 h 5376282"/>
              <a:gd name="connsiteX258" fmla="*/ 4340919 w 8114427"/>
              <a:gd name="connsiteY258" fmla="*/ 5270860 h 5376282"/>
              <a:gd name="connsiteX259" fmla="*/ 4210910 w 8114427"/>
              <a:gd name="connsiteY259" fmla="*/ 5097514 h 5376282"/>
              <a:gd name="connsiteX260" fmla="*/ 4059232 w 8114427"/>
              <a:gd name="connsiteY260" fmla="*/ 4915502 h 5376282"/>
              <a:gd name="connsiteX261" fmla="*/ 4033230 w 8114427"/>
              <a:gd name="connsiteY261" fmla="*/ 4919835 h 5376282"/>
              <a:gd name="connsiteX262" fmla="*/ 3985560 w 8114427"/>
              <a:gd name="connsiteY262" fmla="*/ 4798492 h 5376282"/>
              <a:gd name="connsiteX263" fmla="*/ 3881553 w 8114427"/>
              <a:gd name="connsiteY263" fmla="*/ 4690151 h 5376282"/>
              <a:gd name="connsiteX264" fmla="*/ 3838216 w 8114427"/>
              <a:gd name="connsiteY264" fmla="*/ 4586143 h 5376282"/>
              <a:gd name="connsiteX265" fmla="*/ 3755877 w 8114427"/>
              <a:gd name="connsiteY265" fmla="*/ 4490803 h 5376282"/>
              <a:gd name="connsiteX266" fmla="*/ 3569530 w 8114427"/>
              <a:gd name="connsiteY266" fmla="*/ 4334792 h 5376282"/>
              <a:gd name="connsiteX267" fmla="*/ 3465522 w 8114427"/>
              <a:gd name="connsiteY267" fmla="*/ 4243785 h 5376282"/>
              <a:gd name="connsiteX268" fmla="*/ 3391850 w 8114427"/>
              <a:gd name="connsiteY268" fmla="*/ 4161446 h 5376282"/>
              <a:gd name="connsiteX269" fmla="*/ 3365848 w 8114427"/>
              <a:gd name="connsiteY269" fmla="*/ 4096441 h 5376282"/>
              <a:gd name="connsiteX270" fmla="*/ 3296510 w 8114427"/>
              <a:gd name="connsiteY270" fmla="*/ 4035770 h 5376282"/>
              <a:gd name="connsiteX271" fmla="*/ 3279175 w 8114427"/>
              <a:gd name="connsiteY271" fmla="*/ 3966432 h 5376282"/>
              <a:gd name="connsiteX272" fmla="*/ 3248839 w 8114427"/>
              <a:gd name="connsiteY272" fmla="*/ 3936096 h 5376282"/>
              <a:gd name="connsiteX273" fmla="*/ 3240172 w 8114427"/>
              <a:gd name="connsiteY273" fmla="*/ 3905760 h 5376282"/>
              <a:gd name="connsiteX274" fmla="*/ 3114497 w 8114427"/>
              <a:gd name="connsiteY274" fmla="*/ 3797419 h 5376282"/>
              <a:gd name="connsiteX275" fmla="*/ 2980153 w 8114427"/>
              <a:gd name="connsiteY275" fmla="*/ 3758416 h 5376282"/>
              <a:gd name="connsiteX276" fmla="*/ 2923815 w 8114427"/>
              <a:gd name="connsiteY276" fmla="*/ 3697746 h 5376282"/>
              <a:gd name="connsiteX277" fmla="*/ 2867480 w 8114427"/>
              <a:gd name="connsiteY277" fmla="*/ 3650075 h 5376282"/>
              <a:gd name="connsiteX278" fmla="*/ 2806810 w 8114427"/>
              <a:gd name="connsiteY278" fmla="*/ 3637074 h 5376282"/>
              <a:gd name="connsiteX279" fmla="*/ 2798142 w 8114427"/>
              <a:gd name="connsiteY279" fmla="*/ 3524399 h 5376282"/>
              <a:gd name="connsiteX280" fmla="*/ 2798143 w 8114427"/>
              <a:gd name="connsiteY280" fmla="*/ 3463728 h 5376282"/>
              <a:gd name="connsiteX281" fmla="*/ 2884816 w 8114427"/>
              <a:gd name="connsiteY281" fmla="*/ 3351053 h 5376282"/>
              <a:gd name="connsiteX282" fmla="*/ 2880504 w 8114427"/>
              <a:gd name="connsiteY282" fmla="*/ 3250100 h 5376282"/>
              <a:gd name="connsiteX283" fmla="*/ 2810649 w 8114427"/>
              <a:gd name="connsiteY283" fmla="*/ 3120674 h 5376282"/>
              <a:gd name="connsiteX284" fmla="*/ 2719113 w 8114427"/>
              <a:gd name="connsiteY284" fmla="*/ 3110284 h 5376282"/>
              <a:gd name="connsiteX285" fmla="*/ 2659973 w 8114427"/>
              <a:gd name="connsiteY285" fmla="*/ 3080958 h 5376282"/>
              <a:gd name="connsiteX286" fmla="*/ 2654893 w 8114427"/>
              <a:gd name="connsiteY286" fmla="*/ 3077571 h 5376282"/>
              <a:gd name="connsiteX0" fmla="*/ 2658358 w 8114427"/>
              <a:gd name="connsiteY0" fmla="*/ 30898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6026 w 8114427"/>
              <a:gd name="connsiteY3" fmla="*/ 3272304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31559 w 8114427"/>
              <a:gd name="connsiteY8" fmla="*/ 3936938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371260 w 8114427"/>
              <a:gd name="connsiteY11" fmla="*/ 4224805 h 5376282"/>
              <a:gd name="connsiteX12" fmla="*/ 2561760 w 8114427"/>
              <a:gd name="connsiteY12" fmla="*/ 4444937 h 5376282"/>
              <a:gd name="connsiteX13" fmla="*/ 2674737 w 8114427"/>
              <a:gd name="connsiteY13" fmla="*/ 4783075 h 5376282"/>
              <a:gd name="connsiteX14" fmla="*/ 2419943 w 8114427"/>
              <a:gd name="connsiteY14" fmla="*/ 4933094 h 5376282"/>
              <a:gd name="connsiteX15" fmla="*/ 2329455 w 8114427"/>
              <a:gd name="connsiteY15" fmla="*/ 4642582 h 5376282"/>
              <a:gd name="connsiteX16" fmla="*/ 2053231 w 8114427"/>
              <a:gd name="connsiteY16" fmla="*/ 4342544 h 5376282"/>
              <a:gd name="connsiteX17" fmla="*/ 1888925 w 8114427"/>
              <a:gd name="connsiteY17" fmla="*/ 4209194 h 5376282"/>
              <a:gd name="connsiteX18" fmla="*/ 1779387 w 8114427"/>
              <a:gd name="connsiteY18" fmla="*/ 4059175 h 5376282"/>
              <a:gd name="connsiteX19" fmla="*/ 1703188 w 8114427"/>
              <a:gd name="connsiteY19" fmla="*/ 4056794 h 5376282"/>
              <a:gd name="connsiteX20" fmla="*/ 1646037 w 8114427"/>
              <a:gd name="connsiteY20" fmla="*/ 3937731 h 5376282"/>
              <a:gd name="connsiteX21" fmla="*/ 1524594 w 8114427"/>
              <a:gd name="connsiteY21" fmla="*/ 3906776 h 5376282"/>
              <a:gd name="connsiteX22" fmla="*/ 1450773 w 8114427"/>
              <a:gd name="connsiteY22" fmla="*/ 3161445 h 5376282"/>
              <a:gd name="connsiteX23" fmla="*/ 1300755 w 8114427"/>
              <a:gd name="connsiteY23" fmla="*/ 3020950 h 5376282"/>
              <a:gd name="connsiteX24" fmla="*/ 1222175 w 8114427"/>
              <a:gd name="connsiteY24" fmla="*/ 2947132 h 5376282"/>
              <a:gd name="connsiteX25" fmla="*/ 1286468 w 8114427"/>
              <a:gd name="connsiteY25" fmla="*/ 2849501 h 5376282"/>
              <a:gd name="connsiteX26" fmla="*/ 1117399 w 8114427"/>
              <a:gd name="connsiteY26" fmla="*/ 2882837 h 5376282"/>
              <a:gd name="connsiteX27" fmla="*/ 1048343 w 8114427"/>
              <a:gd name="connsiteY27" fmla="*/ 2916176 h 5376282"/>
              <a:gd name="connsiteX28" fmla="*/ 903086 w 8114427"/>
              <a:gd name="connsiteY28" fmla="*/ 2778063 h 5376282"/>
              <a:gd name="connsiteX29" fmla="*/ 845937 w 8114427"/>
              <a:gd name="connsiteY29" fmla="*/ 2687575 h 5376282"/>
              <a:gd name="connsiteX30" fmla="*/ 714968 w 8114427"/>
              <a:gd name="connsiteY30" fmla="*/ 2630426 h 5376282"/>
              <a:gd name="connsiteX31" fmla="*/ 703062 w 8114427"/>
              <a:gd name="connsiteY31" fmla="*/ 2544701 h 5376282"/>
              <a:gd name="connsiteX32" fmla="*/ 598286 w 8114427"/>
              <a:gd name="connsiteY32" fmla="*/ 2423257 h 5376282"/>
              <a:gd name="connsiteX33" fmla="*/ 476843 w 8114427"/>
              <a:gd name="connsiteY33" fmla="*/ 2287526 h 5376282"/>
              <a:gd name="connsiteX34" fmla="*/ 622100 w 8114427"/>
              <a:gd name="connsiteY34" fmla="*/ 2330388 h 5376282"/>
              <a:gd name="connsiteX35" fmla="*/ 719731 w 8114427"/>
              <a:gd name="connsiteY35" fmla="*/ 2366107 h 5376282"/>
              <a:gd name="connsiteX36" fmla="*/ 829268 w 8114427"/>
              <a:gd name="connsiteY36" fmla="*/ 2330388 h 5376282"/>
              <a:gd name="connsiteX37" fmla="*/ 933092 w 8114427"/>
              <a:gd name="connsiteY37" fmla="*/ 2462308 h 5376282"/>
              <a:gd name="connsiteX38" fmla="*/ 979286 w 8114427"/>
              <a:gd name="connsiteY38" fmla="*/ 2406588 h 5376282"/>
              <a:gd name="connsiteX39" fmla="*/ 895943 w 8114427"/>
              <a:gd name="connsiteY39" fmla="*/ 2383251 h 5376282"/>
              <a:gd name="connsiteX40" fmla="*/ 897848 w 8114427"/>
              <a:gd name="connsiteY40" fmla="*/ 2294669 h 5376282"/>
              <a:gd name="connsiteX41" fmla="*/ 953093 w 8114427"/>
              <a:gd name="connsiteY41" fmla="*/ 2040828 h 5376282"/>
              <a:gd name="connsiteX42" fmla="*/ 882262 w 8114427"/>
              <a:gd name="connsiteY42" fmla="*/ 1952938 h 5376282"/>
              <a:gd name="connsiteX43" fmla="*/ 819649 w 8114427"/>
              <a:gd name="connsiteY43" fmla="*/ 1842296 h 5376282"/>
              <a:gd name="connsiteX44" fmla="*/ 724892 w 8114427"/>
              <a:gd name="connsiteY44" fmla="*/ 1694990 h 5376282"/>
              <a:gd name="connsiteX45" fmla="*/ 582758 w 8114427"/>
              <a:gd name="connsiteY45" fmla="*/ 1570351 h 5376282"/>
              <a:gd name="connsiteX46" fmla="*/ 490044 w 8114427"/>
              <a:gd name="connsiteY46" fmla="*/ 1461969 h 5376282"/>
              <a:gd name="connsiteX47" fmla="*/ 398787 w 8114427"/>
              <a:gd name="connsiteY47" fmla="*/ 1377494 h 5376282"/>
              <a:gd name="connsiteX48" fmla="*/ 373643 w 8114427"/>
              <a:gd name="connsiteY48" fmla="*/ 1258831 h 5376282"/>
              <a:gd name="connsiteX49" fmla="*/ 379402 w 8114427"/>
              <a:gd name="connsiteY49" fmla="*/ 1151904 h 5376282"/>
              <a:gd name="connsiteX50" fmla="*/ 343327 w 8114427"/>
              <a:gd name="connsiteY50" fmla="*/ 1054238 h 5376282"/>
              <a:gd name="connsiteX51" fmla="*/ 302947 w 8114427"/>
              <a:gd name="connsiteY51" fmla="*/ 996082 h 5376282"/>
              <a:gd name="connsiteX52" fmla="*/ 307902 w 8114427"/>
              <a:gd name="connsiteY52" fmla="*/ 860731 h 5376282"/>
              <a:gd name="connsiteX53" fmla="*/ 218162 w 8114427"/>
              <a:gd name="connsiteY53" fmla="*/ 767429 h 5376282"/>
              <a:gd name="connsiteX54" fmla="*/ 238786 w 8114427"/>
              <a:gd name="connsiteY54" fmla="*/ 673694 h 5376282"/>
              <a:gd name="connsiteX55" fmla="*/ 131859 w 8114427"/>
              <a:gd name="connsiteY55" fmla="*/ 414074 h 5376282"/>
              <a:gd name="connsiteX56" fmla="*/ 179454 w 8114427"/>
              <a:gd name="connsiteY56" fmla="*/ 360503 h 5376282"/>
              <a:gd name="connsiteX57" fmla="*/ 91696 w 8114427"/>
              <a:gd name="connsiteY57" fmla="*/ 241499 h 5376282"/>
              <a:gd name="connsiteX58" fmla="*/ 44535 w 8114427"/>
              <a:gd name="connsiteY58" fmla="*/ 106364 h 5376282"/>
              <a:gd name="connsiteX59" fmla="*/ 73903 w 8114427"/>
              <a:gd name="connsiteY59" fmla="*/ 3029 h 5376282"/>
              <a:gd name="connsiteX60" fmla="*/ 914999 w 8114427"/>
              <a:gd name="connsiteY60" fmla="*/ 32694 h 5376282"/>
              <a:gd name="connsiteX61" fmla="*/ 985387 w 8114427"/>
              <a:gd name="connsiteY61" fmla="*/ 86035 h 5376282"/>
              <a:gd name="connsiteX62" fmla="*/ 1040724 w 8114427"/>
              <a:gd name="connsiteY62" fmla="*/ 212028 h 5376282"/>
              <a:gd name="connsiteX63" fmla="*/ 2217091 w 8114427"/>
              <a:gd name="connsiteY63" fmla="*/ 808490 h 5376282"/>
              <a:gd name="connsiteX64" fmla="*/ 2789562 w 8114427"/>
              <a:gd name="connsiteY64" fmla="*/ 907056 h 5376282"/>
              <a:gd name="connsiteX65" fmla="*/ 3280035 w 8114427"/>
              <a:gd name="connsiteY65" fmla="*/ 953195 h 5376282"/>
              <a:gd name="connsiteX66" fmla="*/ 3494599 w 8114427"/>
              <a:gd name="connsiteY66" fmla="*/ 977101 h 5376282"/>
              <a:gd name="connsiteX67" fmla="*/ 3506552 w 8114427"/>
              <a:gd name="connsiteY67" fmla="*/ 977101 h 5376282"/>
              <a:gd name="connsiteX68" fmla="*/ 3518505 w 8114427"/>
              <a:gd name="connsiteY68" fmla="*/ 779877 h 5376282"/>
              <a:gd name="connsiteX69" fmla="*/ 3518505 w 8114427"/>
              <a:gd name="connsiteY69" fmla="*/ 773901 h 5376282"/>
              <a:gd name="connsiteX70" fmla="*/ 3655964 w 8114427"/>
              <a:gd name="connsiteY70" fmla="*/ 773901 h 5376282"/>
              <a:gd name="connsiteX71" fmla="*/ 4205799 w 8114427"/>
              <a:gd name="connsiteY71" fmla="*/ 821713 h 5376282"/>
              <a:gd name="connsiteX72" fmla="*/ 4241658 w 8114427"/>
              <a:gd name="connsiteY72" fmla="*/ 821713 h 5376282"/>
              <a:gd name="connsiteX73" fmla="*/ 4271540 w 8114427"/>
              <a:gd name="connsiteY73" fmla="*/ 851595 h 5376282"/>
              <a:gd name="connsiteX74" fmla="*/ 4295446 w 8114427"/>
              <a:gd name="connsiteY74" fmla="*/ 905383 h 5376282"/>
              <a:gd name="connsiteX75" fmla="*/ 4301423 w 8114427"/>
              <a:gd name="connsiteY75" fmla="*/ 953195 h 5376282"/>
              <a:gd name="connsiteX76" fmla="*/ 4343258 w 8114427"/>
              <a:gd name="connsiteY76" fmla="*/ 1001007 h 5376282"/>
              <a:gd name="connsiteX77" fmla="*/ 4408999 w 8114427"/>
              <a:gd name="connsiteY77" fmla="*/ 1012960 h 5376282"/>
              <a:gd name="connsiteX78" fmla="*/ 4462787 w 8114427"/>
              <a:gd name="connsiteY78" fmla="*/ 1060772 h 5376282"/>
              <a:gd name="connsiteX79" fmla="*/ 4504623 w 8114427"/>
              <a:gd name="connsiteY79" fmla="*/ 1114560 h 5376282"/>
              <a:gd name="connsiteX80" fmla="*/ 4558411 w 8114427"/>
              <a:gd name="connsiteY80" fmla="*/ 1168348 h 5376282"/>
              <a:gd name="connsiteX81" fmla="*/ 4576340 w 8114427"/>
              <a:gd name="connsiteY81" fmla="*/ 1198230 h 5376282"/>
              <a:gd name="connsiteX82" fmla="*/ 4630129 w 8114427"/>
              <a:gd name="connsiteY82" fmla="*/ 1246042 h 5376282"/>
              <a:gd name="connsiteX83" fmla="*/ 4683917 w 8114427"/>
              <a:gd name="connsiteY83" fmla="*/ 1293854 h 5376282"/>
              <a:gd name="connsiteX84" fmla="*/ 4689893 w 8114427"/>
              <a:gd name="connsiteY84" fmla="*/ 1293854 h 5376282"/>
              <a:gd name="connsiteX85" fmla="*/ 4749658 w 8114427"/>
              <a:gd name="connsiteY85" fmla="*/ 1311783 h 5376282"/>
              <a:gd name="connsiteX86" fmla="*/ 4791493 w 8114427"/>
              <a:gd name="connsiteY86" fmla="*/ 1365572 h 5376282"/>
              <a:gd name="connsiteX87" fmla="*/ 4797470 w 8114427"/>
              <a:gd name="connsiteY87" fmla="*/ 1377524 h 5376282"/>
              <a:gd name="connsiteX88" fmla="*/ 4821376 w 8114427"/>
              <a:gd name="connsiteY88" fmla="*/ 1401430 h 5376282"/>
              <a:gd name="connsiteX89" fmla="*/ 4845281 w 8114427"/>
              <a:gd name="connsiteY89" fmla="*/ 1443266 h 5376282"/>
              <a:gd name="connsiteX90" fmla="*/ 4851258 w 8114427"/>
              <a:gd name="connsiteY90" fmla="*/ 1491077 h 5376282"/>
              <a:gd name="connsiteX91" fmla="*/ 4863211 w 8114427"/>
              <a:gd name="connsiteY91" fmla="*/ 1514983 h 5376282"/>
              <a:gd name="connsiteX92" fmla="*/ 4887117 w 8114427"/>
              <a:gd name="connsiteY92" fmla="*/ 1544866 h 5376282"/>
              <a:gd name="connsiteX93" fmla="*/ 4911023 w 8114427"/>
              <a:gd name="connsiteY93" fmla="*/ 1580724 h 5376282"/>
              <a:gd name="connsiteX94" fmla="*/ 4922976 w 8114427"/>
              <a:gd name="connsiteY94" fmla="*/ 1610607 h 5376282"/>
              <a:gd name="connsiteX95" fmla="*/ 4899070 w 8114427"/>
              <a:gd name="connsiteY95" fmla="*/ 1664395 h 5376282"/>
              <a:gd name="connsiteX96" fmla="*/ 4922976 w 8114427"/>
              <a:gd name="connsiteY96" fmla="*/ 1712207 h 5376282"/>
              <a:gd name="connsiteX97" fmla="*/ 4934929 w 8114427"/>
              <a:gd name="connsiteY97" fmla="*/ 1742089 h 5376282"/>
              <a:gd name="connsiteX98" fmla="*/ 4952858 w 8114427"/>
              <a:gd name="connsiteY98" fmla="*/ 1783924 h 5376282"/>
              <a:gd name="connsiteX99" fmla="*/ 4964811 w 8114427"/>
              <a:gd name="connsiteY99" fmla="*/ 1801854 h 5376282"/>
              <a:gd name="connsiteX100" fmla="*/ 4964811 w 8114427"/>
              <a:gd name="connsiteY100" fmla="*/ 1831736 h 5376282"/>
              <a:gd name="connsiteX101" fmla="*/ 5012623 w 8114427"/>
              <a:gd name="connsiteY101" fmla="*/ 1891501 h 5376282"/>
              <a:gd name="connsiteX102" fmla="*/ 5042505 w 8114427"/>
              <a:gd name="connsiteY102" fmla="*/ 1909430 h 5376282"/>
              <a:gd name="connsiteX103" fmla="*/ 5048481 w 8114427"/>
              <a:gd name="connsiteY103" fmla="*/ 1903454 h 5376282"/>
              <a:gd name="connsiteX104" fmla="*/ 5090317 w 8114427"/>
              <a:gd name="connsiteY104" fmla="*/ 1921383 h 5376282"/>
              <a:gd name="connsiteX105" fmla="*/ 5144105 w 8114427"/>
              <a:gd name="connsiteY105" fmla="*/ 1969195 h 5376282"/>
              <a:gd name="connsiteX106" fmla="*/ 5185940 w 8114427"/>
              <a:gd name="connsiteY106" fmla="*/ 2005054 h 5376282"/>
              <a:gd name="connsiteX107" fmla="*/ 5221799 w 8114427"/>
              <a:gd name="connsiteY107" fmla="*/ 2017007 h 5376282"/>
              <a:gd name="connsiteX108" fmla="*/ 5275587 w 8114427"/>
              <a:gd name="connsiteY108" fmla="*/ 2028960 h 5376282"/>
              <a:gd name="connsiteX109" fmla="*/ 5275587 w 8114427"/>
              <a:gd name="connsiteY109" fmla="*/ 2052866 h 5376282"/>
              <a:gd name="connsiteX110" fmla="*/ 5323399 w 8114427"/>
              <a:gd name="connsiteY110" fmla="*/ 2082748 h 5376282"/>
              <a:gd name="connsiteX111" fmla="*/ 5359258 w 8114427"/>
              <a:gd name="connsiteY111" fmla="*/ 2088724 h 5376282"/>
              <a:gd name="connsiteX112" fmla="*/ 5401093 w 8114427"/>
              <a:gd name="connsiteY112" fmla="*/ 2124583 h 5376282"/>
              <a:gd name="connsiteX113" fmla="*/ 5430976 w 8114427"/>
              <a:gd name="connsiteY113" fmla="*/ 2142513 h 5376282"/>
              <a:gd name="connsiteX114" fmla="*/ 5442929 w 8114427"/>
              <a:gd name="connsiteY114" fmla="*/ 2148489 h 5376282"/>
              <a:gd name="connsiteX115" fmla="*/ 5466834 w 8114427"/>
              <a:gd name="connsiteY115" fmla="*/ 2154466 h 5376282"/>
              <a:gd name="connsiteX116" fmla="*/ 5526599 w 8114427"/>
              <a:gd name="connsiteY116" fmla="*/ 2178372 h 5376282"/>
              <a:gd name="connsiteX117" fmla="*/ 5550505 w 8114427"/>
              <a:gd name="connsiteY117" fmla="*/ 2154466 h 5376282"/>
              <a:gd name="connsiteX118" fmla="*/ 5574411 w 8114427"/>
              <a:gd name="connsiteY118" fmla="*/ 2130560 h 5376282"/>
              <a:gd name="connsiteX119" fmla="*/ 5604293 w 8114427"/>
              <a:gd name="connsiteY119" fmla="*/ 2088724 h 5376282"/>
              <a:gd name="connsiteX120" fmla="*/ 5646129 w 8114427"/>
              <a:gd name="connsiteY120" fmla="*/ 2064819 h 5376282"/>
              <a:gd name="connsiteX121" fmla="*/ 5634176 w 8114427"/>
              <a:gd name="connsiteY121" fmla="*/ 2046889 h 5376282"/>
              <a:gd name="connsiteX122" fmla="*/ 5634176 w 8114427"/>
              <a:gd name="connsiteY122" fmla="*/ 2011030 h 5376282"/>
              <a:gd name="connsiteX123" fmla="*/ 5670034 w 8114427"/>
              <a:gd name="connsiteY123" fmla="*/ 1975172 h 5376282"/>
              <a:gd name="connsiteX124" fmla="*/ 5670034 w 8114427"/>
              <a:gd name="connsiteY124" fmla="*/ 1957242 h 5376282"/>
              <a:gd name="connsiteX125" fmla="*/ 5735776 w 8114427"/>
              <a:gd name="connsiteY125" fmla="*/ 1819783 h 5376282"/>
              <a:gd name="connsiteX126" fmla="*/ 5753705 w 8114427"/>
              <a:gd name="connsiteY126" fmla="*/ 1813807 h 5376282"/>
              <a:gd name="connsiteX127" fmla="*/ 5843352 w 8114427"/>
              <a:gd name="connsiteY127" fmla="*/ 1795877 h 5376282"/>
              <a:gd name="connsiteX128" fmla="*/ 5855305 w 8114427"/>
              <a:gd name="connsiteY128" fmla="*/ 1795877 h 5376282"/>
              <a:gd name="connsiteX129" fmla="*/ 5879210 w 8114427"/>
              <a:gd name="connsiteY129" fmla="*/ 1765996 h 5376282"/>
              <a:gd name="connsiteX130" fmla="*/ 6070456 w 8114427"/>
              <a:gd name="connsiteY130" fmla="*/ 1789901 h 5376282"/>
              <a:gd name="connsiteX131" fmla="*/ 6219869 w 8114427"/>
              <a:gd name="connsiteY131" fmla="*/ 1807830 h 5376282"/>
              <a:gd name="connsiteX132" fmla="*/ 6291586 w 8114427"/>
              <a:gd name="connsiteY132" fmla="*/ 1849666 h 5376282"/>
              <a:gd name="connsiteX133" fmla="*/ 6327444 w 8114427"/>
              <a:gd name="connsiteY133" fmla="*/ 1897477 h 5376282"/>
              <a:gd name="connsiteX134" fmla="*/ 6333421 w 8114427"/>
              <a:gd name="connsiteY134" fmla="*/ 1939313 h 5376282"/>
              <a:gd name="connsiteX135" fmla="*/ 6423067 w 8114427"/>
              <a:gd name="connsiteY135" fmla="*/ 1951266 h 5376282"/>
              <a:gd name="connsiteX136" fmla="*/ 6452950 w 8114427"/>
              <a:gd name="connsiteY136" fmla="*/ 2017007 h 5376282"/>
              <a:gd name="connsiteX137" fmla="*/ 6512713 w 8114427"/>
              <a:gd name="connsiteY137" fmla="*/ 2046889 h 5376282"/>
              <a:gd name="connsiteX138" fmla="*/ 6584431 w 8114427"/>
              <a:gd name="connsiteY138" fmla="*/ 2118606 h 5376282"/>
              <a:gd name="connsiteX139" fmla="*/ 6620289 w 8114427"/>
              <a:gd name="connsiteY139" fmla="*/ 2256065 h 5376282"/>
              <a:gd name="connsiteX140" fmla="*/ 6703960 w 8114427"/>
              <a:gd name="connsiteY140" fmla="*/ 2381572 h 5376282"/>
              <a:gd name="connsiteX141" fmla="*/ 6745795 w 8114427"/>
              <a:gd name="connsiteY141" fmla="*/ 2501101 h 5376282"/>
              <a:gd name="connsiteX142" fmla="*/ 6829465 w 8114427"/>
              <a:gd name="connsiteY142" fmla="*/ 2560866 h 5376282"/>
              <a:gd name="connsiteX143" fmla="*/ 6889229 w 8114427"/>
              <a:gd name="connsiteY143" fmla="*/ 2650512 h 5376282"/>
              <a:gd name="connsiteX144" fmla="*/ 6948993 w 8114427"/>
              <a:gd name="connsiteY144" fmla="*/ 2758089 h 5376282"/>
              <a:gd name="connsiteX145" fmla="*/ 6996805 w 8114427"/>
              <a:gd name="connsiteY145" fmla="*/ 2805900 h 5376282"/>
              <a:gd name="connsiteX146" fmla="*/ 7068521 w 8114427"/>
              <a:gd name="connsiteY146" fmla="*/ 2829806 h 5376282"/>
              <a:gd name="connsiteX147" fmla="*/ 7080473 w 8114427"/>
              <a:gd name="connsiteY147" fmla="*/ 2907501 h 5376282"/>
              <a:gd name="connsiteX148" fmla="*/ 7086450 w 8114427"/>
              <a:gd name="connsiteY148" fmla="*/ 2979218 h 5376282"/>
              <a:gd name="connsiteX149" fmla="*/ 7104378 w 8114427"/>
              <a:gd name="connsiteY149" fmla="*/ 3080819 h 5376282"/>
              <a:gd name="connsiteX150" fmla="*/ 7146214 w 8114427"/>
              <a:gd name="connsiteY150" fmla="*/ 3182419 h 5376282"/>
              <a:gd name="connsiteX151" fmla="*/ 7176095 w 8114427"/>
              <a:gd name="connsiteY151" fmla="*/ 3194372 h 5376282"/>
              <a:gd name="connsiteX152" fmla="*/ 7200002 w 8114427"/>
              <a:gd name="connsiteY152" fmla="*/ 3260112 h 5376282"/>
              <a:gd name="connsiteX153" fmla="*/ 7277694 w 8114427"/>
              <a:gd name="connsiteY153" fmla="*/ 3361711 h 5376282"/>
              <a:gd name="connsiteX154" fmla="*/ 7385271 w 8114427"/>
              <a:gd name="connsiteY154" fmla="*/ 3391593 h 5376282"/>
              <a:gd name="connsiteX155" fmla="*/ 7451012 w 8114427"/>
              <a:gd name="connsiteY155" fmla="*/ 3445381 h 5376282"/>
              <a:gd name="connsiteX156" fmla="*/ 7558588 w 8114427"/>
              <a:gd name="connsiteY156" fmla="*/ 3451357 h 5376282"/>
              <a:gd name="connsiteX157" fmla="*/ 7630305 w 8114427"/>
              <a:gd name="connsiteY157" fmla="*/ 3517097 h 5376282"/>
              <a:gd name="connsiteX158" fmla="*/ 7702023 w 8114427"/>
              <a:gd name="connsiteY158" fmla="*/ 3546980 h 5376282"/>
              <a:gd name="connsiteX159" fmla="*/ 7857410 w 8114427"/>
              <a:gd name="connsiteY159" fmla="*/ 3535026 h 5376282"/>
              <a:gd name="connsiteX160" fmla="*/ 7970962 w 8114427"/>
              <a:gd name="connsiteY160" fmla="*/ 3588814 h 5376282"/>
              <a:gd name="connsiteX161" fmla="*/ 8012796 w 8114427"/>
              <a:gd name="connsiteY161" fmla="*/ 3612720 h 5376282"/>
              <a:gd name="connsiteX162" fmla="*/ 8090490 w 8114427"/>
              <a:gd name="connsiteY162" fmla="*/ 3564909 h 5376282"/>
              <a:gd name="connsiteX163" fmla="*/ 8108418 w 8114427"/>
              <a:gd name="connsiteY163" fmla="*/ 3558932 h 5376282"/>
              <a:gd name="connsiteX164" fmla="*/ 8114394 w 8114427"/>
              <a:gd name="connsiteY164" fmla="*/ 3720296 h 5376282"/>
              <a:gd name="connsiteX165" fmla="*/ 8030724 w 8114427"/>
              <a:gd name="connsiteY165" fmla="*/ 3893614 h 5376282"/>
              <a:gd name="connsiteX166" fmla="*/ 7970960 w 8114427"/>
              <a:gd name="connsiteY166" fmla="*/ 4054978 h 5376282"/>
              <a:gd name="connsiteX167" fmla="*/ 7929124 w 8114427"/>
              <a:gd name="connsiteY167" fmla="*/ 4365754 h 5376282"/>
              <a:gd name="connsiteX168" fmla="*/ 7911195 w 8114427"/>
              <a:gd name="connsiteY168" fmla="*/ 4568954 h 5376282"/>
              <a:gd name="connsiteX169" fmla="*/ 7917171 w 8114427"/>
              <a:gd name="connsiteY169" fmla="*/ 4736295 h 5376282"/>
              <a:gd name="connsiteX170" fmla="*/ 7917171 w 8114427"/>
              <a:gd name="connsiteY170" fmla="*/ 4867777 h 5376282"/>
              <a:gd name="connsiteX171" fmla="*/ 7929124 w 8114427"/>
              <a:gd name="connsiteY171" fmla="*/ 5029141 h 5376282"/>
              <a:gd name="connsiteX172" fmla="*/ 7893266 w 8114427"/>
              <a:gd name="connsiteY172" fmla="*/ 5166599 h 5376282"/>
              <a:gd name="connsiteX173" fmla="*/ 7905219 w 8114427"/>
              <a:gd name="connsiteY173" fmla="*/ 5280152 h 5376282"/>
              <a:gd name="connsiteX174" fmla="*/ 7935101 w 8114427"/>
              <a:gd name="connsiteY174" fmla="*/ 5369799 h 5376282"/>
              <a:gd name="connsiteX175" fmla="*/ 7911195 w 8114427"/>
              <a:gd name="connsiteY175" fmla="*/ 5369798 h 5376282"/>
              <a:gd name="connsiteX176" fmla="*/ 7815571 w 8114427"/>
              <a:gd name="connsiteY176" fmla="*/ 5327962 h 5376282"/>
              <a:gd name="connsiteX177" fmla="*/ 7725924 w 8114427"/>
              <a:gd name="connsiteY177" fmla="*/ 5286127 h 5376282"/>
              <a:gd name="connsiteX178" fmla="*/ 7678113 w 8114427"/>
              <a:gd name="connsiteY178" fmla="*/ 5292104 h 5376282"/>
              <a:gd name="connsiteX179" fmla="*/ 7546631 w 8114427"/>
              <a:gd name="connsiteY179" fmla="*/ 5298081 h 5376282"/>
              <a:gd name="connsiteX180" fmla="*/ 7474913 w 8114427"/>
              <a:gd name="connsiteY180" fmla="*/ 5310034 h 5376282"/>
              <a:gd name="connsiteX181" fmla="*/ 7445031 w 8114427"/>
              <a:gd name="connsiteY181" fmla="*/ 5339916 h 5376282"/>
              <a:gd name="connsiteX182" fmla="*/ 7259760 w 8114427"/>
              <a:gd name="connsiteY182" fmla="*/ 5298080 h 5376282"/>
              <a:gd name="connsiteX183" fmla="*/ 7214129 w 8114427"/>
              <a:gd name="connsiteY183" fmla="*/ 5192855 h 5376282"/>
              <a:gd name="connsiteX184" fmla="*/ 7179460 w 8114427"/>
              <a:gd name="connsiteY184" fmla="*/ 5214524 h 5376282"/>
              <a:gd name="connsiteX185" fmla="*/ 7144791 w 8114427"/>
              <a:gd name="connsiteY185" fmla="*/ 5179854 h 5376282"/>
              <a:gd name="connsiteX186" fmla="*/ 7127456 w 8114427"/>
              <a:gd name="connsiteY186" fmla="*/ 5218856 h 5376282"/>
              <a:gd name="connsiteX187" fmla="*/ 6915107 w 8114427"/>
              <a:gd name="connsiteY187" fmla="*/ 5145184 h 5376282"/>
              <a:gd name="connsiteX188" fmla="*/ 6893439 w 8114427"/>
              <a:gd name="connsiteY188" fmla="*/ 5097514 h 5376282"/>
              <a:gd name="connsiteX189" fmla="*/ 6941109 w 8114427"/>
              <a:gd name="connsiteY189" fmla="*/ 5054178 h 5376282"/>
              <a:gd name="connsiteX190" fmla="*/ 6906440 w 8114427"/>
              <a:gd name="connsiteY190" fmla="*/ 4976172 h 5376282"/>
              <a:gd name="connsiteX191" fmla="*/ 6863104 w 8114427"/>
              <a:gd name="connsiteY191" fmla="*/ 4980506 h 5376282"/>
              <a:gd name="connsiteX192" fmla="*/ 6880438 w 8114427"/>
              <a:gd name="connsiteY192" fmla="*/ 4928502 h 5376282"/>
              <a:gd name="connsiteX193" fmla="*/ 6780764 w 8114427"/>
              <a:gd name="connsiteY193" fmla="*/ 4928502 h 5376282"/>
              <a:gd name="connsiteX194" fmla="*/ 6750429 w 8114427"/>
              <a:gd name="connsiteY194" fmla="*/ 4958837 h 5376282"/>
              <a:gd name="connsiteX195" fmla="*/ 6715759 w 8114427"/>
              <a:gd name="connsiteY195" fmla="*/ 4950170 h 5376282"/>
              <a:gd name="connsiteX196" fmla="*/ 6702758 w 8114427"/>
              <a:gd name="connsiteY196" fmla="*/ 4915501 h 5376282"/>
              <a:gd name="connsiteX197" fmla="*/ 6698424 w 8114427"/>
              <a:gd name="connsiteY197" fmla="*/ 4824495 h 5376282"/>
              <a:gd name="connsiteX198" fmla="*/ 6681090 w 8114427"/>
              <a:gd name="connsiteY198" fmla="*/ 4729155 h 5376282"/>
              <a:gd name="connsiteX199" fmla="*/ 6685423 w 8114427"/>
              <a:gd name="connsiteY199" fmla="*/ 4659816 h 5376282"/>
              <a:gd name="connsiteX200" fmla="*/ 6620418 w 8114427"/>
              <a:gd name="connsiteY200" fmla="*/ 4573142 h 5376282"/>
              <a:gd name="connsiteX201" fmla="*/ 6624753 w 8114427"/>
              <a:gd name="connsiteY201" fmla="*/ 4425798 h 5376282"/>
              <a:gd name="connsiteX202" fmla="*/ 6529412 w 8114427"/>
              <a:gd name="connsiteY202" fmla="*/ 4304457 h 5376282"/>
              <a:gd name="connsiteX203" fmla="*/ 6494743 w 8114427"/>
              <a:gd name="connsiteY203" fmla="*/ 4261120 h 5376282"/>
              <a:gd name="connsiteX204" fmla="*/ 6438406 w 8114427"/>
              <a:gd name="connsiteY204" fmla="*/ 4274121 h 5376282"/>
              <a:gd name="connsiteX205" fmla="*/ 6395069 w 8114427"/>
              <a:gd name="connsiteY205" fmla="*/ 4252453 h 5376282"/>
              <a:gd name="connsiteX206" fmla="*/ 6356067 w 8114427"/>
              <a:gd name="connsiteY206" fmla="*/ 4174447 h 5376282"/>
              <a:gd name="connsiteX207" fmla="*/ 6299729 w 8114427"/>
              <a:gd name="connsiteY207" fmla="*/ 4183114 h 5376282"/>
              <a:gd name="connsiteX208" fmla="*/ 6243391 w 8114427"/>
              <a:gd name="connsiteY208" fmla="*/ 4204783 h 5376282"/>
              <a:gd name="connsiteX209" fmla="*/ 6165385 w 8114427"/>
              <a:gd name="connsiteY209" fmla="*/ 4209116 h 5376282"/>
              <a:gd name="connsiteX210" fmla="*/ 6161052 w 8114427"/>
              <a:gd name="connsiteY210" fmla="*/ 4174447 h 5376282"/>
              <a:gd name="connsiteX211" fmla="*/ 6182721 w 8114427"/>
              <a:gd name="connsiteY211" fmla="*/ 4165779 h 5376282"/>
              <a:gd name="connsiteX212" fmla="*/ 6139384 w 8114427"/>
              <a:gd name="connsiteY212" fmla="*/ 4126776 h 5376282"/>
              <a:gd name="connsiteX213" fmla="*/ 6100381 w 8114427"/>
              <a:gd name="connsiteY213" fmla="*/ 4113776 h 5376282"/>
              <a:gd name="connsiteX214" fmla="*/ 6018041 w 8114427"/>
              <a:gd name="connsiteY214" fmla="*/ 4035770 h 5376282"/>
              <a:gd name="connsiteX215" fmla="*/ 5840362 w 8114427"/>
              <a:gd name="connsiteY215" fmla="*/ 4014102 h 5376282"/>
              <a:gd name="connsiteX216" fmla="*/ 5788357 w 8114427"/>
              <a:gd name="connsiteY216" fmla="*/ 4027103 h 5376282"/>
              <a:gd name="connsiteX217" fmla="*/ 5736354 w 8114427"/>
              <a:gd name="connsiteY217" fmla="*/ 4035771 h 5376282"/>
              <a:gd name="connsiteX218" fmla="*/ 5745022 w 8114427"/>
              <a:gd name="connsiteY218" fmla="*/ 4079107 h 5376282"/>
              <a:gd name="connsiteX219" fmla="*/ 5801360 w 8114427"/>
              <a:gd name="connsiteY219" fmla="*/ 4157112 h 5376282"/>
              <a:gd name="connsiteX220" fmla="*/ 5801359 w 8114427"/>
              <a:gd name="connsiteY220" fmla="*/ 4339126 h 5376282"/>
              <a:gd name="connsiteX221" fmla="*/ 5675683 w 8114427"/>
              <a:gd name="connsiteY221" fmla="*/ 4365128 h 5376282"/>
              <a:gd name="connsiteX222" fmla="*/ 5558675 w 8114427"/>
              <a:gd name="connsiteY222" fmla="*/ 4352126 h 5376282"/>
              <a:gd name="connsiteX223" fmla="*/ 5467668 w 8114427"/>
              <a:gd name="connsiteY223" fmla="*/ 4330458 h 5376282"/>
              <a:gd name="connsiteX224" fmla="*/ 5406997 w 8114427"/>
              <a:gd name="connsiteY224" fmla="*/ 4352127 h 5376282"/>
              <a:gd name="connsiteX225" fmla="*/ 5359327 w 8114427"/>
              <a:gd name="connsiteY225" fmla="*/ 4399797 h 5376282"/>
              <a:gd name="connsiteX226" fmla="*/ 5298656 w 8114427"/>
              <a:gd name="connsiteY226" fmla="*/ 4443134 h 5376282"/>
              <a:gd name="connsiteX227" fmla="*/ 5272654 w 8114427"/>
              <a:gd name="connsiteY227" fmla="*/ 4486469 h 5376282"/>
              <a:gd name="connsiteX228" fmla="*/ 5198982 w 8114427"/>
              <a:gd name="connsiteY228" fmla="*/ 4521139 h 5376282"/>
              <a:gd name="connsiteX229" fmla="*/ 5203315 w 8114427"/>
              <a:gd name="connsiteY229" fmla="*/ 4577477 h 5376282"/>
              <a:gd name="connsiteX230" fmla="*/ 5185981 w 8114427"/>
              <a:gd name="connsiteY230" fmla="*/ 4616479 h 5376282"/>
              <a:gd name="connsiteX231" fmla="*/ 5190315 w 8114427"/>
              <a:gd name="connsiteY231" fmla="*/ 4677150 h 5376282"/>
              <a:gd name="connsiteX232" fmla="*/ 5216316 w 8114427"/>
              <a:gd name="connsiteY232" fmla="*/ 4737821 h 5376282"/>
              <a:gd name="connsiteX233" fmla="*/ 5164312 w 8114427"/>
              <a:gd name="connsiteY233" fmla="*/ 4733488 h 5376282"/>
              <a:gd name="connsiteX234" fmla="*/ 5138311 w 8114427"/>
              <a:gd name="connsiteY234" fmla="*/ 4776824 h 5376282"/>
              <a:gd name="connsiteX235" fmla="*/ 5073306 w 8114427"/>
              <a:gd name="connsiteY235" fmla="*/ 4824494 h 5376282"/>
              <a:gd name="connsiteX236" fmla="*/ 5073306 w 8114427"/>
              <a:gd name="connsiteY236" fmla="*/ 4941503 h 5376282"/>
              <a:gd name="connsiteX237" fmla="*/ 5042970 w 8114427"/>
              <a:gd name="connsiteY237" fmla="*/ 4971838 h 5376282"/>
              <a:gd name="connsiteX238" fmla="*/ 5016969 w 8114427"/>
              <a:gd name="connsiteY238" fmla="*/ 5231857 h 5376282"/>
              <a:gd name="connsiteX239" fmla="*/ 4973633 w 8114427"/>
              <a:gd name="connsiteY239" fmla="*/ 5366201 h 5376282"/>
              <a:gd name="connsiteX240" fmla="*/ 4947631 w 8114427"/>
              <a:gd name="connsiteY240" fmla="*/ 5309863 h 5376282"/>
              <a:gd name="connsiteX241" fmla="*/ 4886959 w 8114427"/>
              <a:gd name="connsiteY241" fmla="*/ 5318530 h 5376282"/>
              <a:gd name="connsiteX242" fmla="*/ 4808953 w 8114427"/>
              <a:gd name="connsiteY242" fmla="*/ 5288195 h 5376282"/>
              <a:gd name="connsiteX243" fmla="*/ 4813287 w 8114427"/>
              <a:gd name="connsiteY243" fmla="*/ 5223190 h 5376282"/>
              <a:gd name="connsiteX244" fmla="*/ 4765617 w 8114427"/>
              <a:gd name="connsiteY244" fmla="*/ 5205855 h 5376282"/>
              <a:gd name="connsiteX245" fmla="*/ 4665944 w 8114427"/>
              <a:gd name="connsiteY245" fmla="*/ 5249192 h 5376282"/>
              <a:gd name="connsiteX246" fmla="*/ 4657276 w 8114427"/>
              <a:gd name="connsiteY246" fmla="*/ 5197189 h 5376282"/>
              <a:gd name="connsiteX247" fmla="*/ 4700612 w 8114427"/>
              <a:gd name="connsiteY247" fmla="*/ 5136518 h 5376282"/>
              <a:gd name="connsiteX248" fmla="*/ 4665943 w 8114427"/>
              <a:gd name="connsiteY248" fmla="*/ 5062846 h 5376282"/>
              <a:gd name="connsiteX249" fmla="*/ 4587937 w 8114427"/>
              <a:gd name="connsiteY249" fmla="*/ 5015175 h 5376282"/>
              <a:gd name="connsiteX250" fmla="*/ 4488263 w 8114427"/>
              <a:gd name="connsiteY250" fmla="*/ 5006508 h 5376282"/>
              <a:gd name="connsiteX251" fmla="*/ 4457927 w 8114427"/>
              <a:gd name="connsiteY251" fmla="*/ 5015175 h 5376282"/>
              <a:gd name="connsiteX252" fmla="*/ 4462261 w 8114427"/>
              <a:gd name="connsiteY252" fmla="*/ 5067178 h 5376282"/>
              <a:gd name="connsiteX253" fmla="*/ 4388589 w 8114427"/>
              <a:gd name="connsiteY253" fmla="*/ 5114849 h 5376282"/>
              <a:gd name="connsiteX254" fmla="*/ 4462261 w 8114427"/>
              <a:gd name="connsiteY254" fmla="*/ 5266528 h 5376282"/>
              <a:gd name="connsiteX255" fmla="*/ 4405924 w 8114427"/>
              <a:gd name="connsiteY255" fmla="*/ 5266528 h 5376282"/>
              <a:gd name="connsiteX256" fmla="*/ 4384256 w 8114427"/>
              <a:gd name="connsiteY256" fmla="*/ 5262193 h 5376282"/>
              <a:gd name="connsiteX257" fmla="*/ 4349588 w 8114427"/>
              <a:gd name="connsiteY257" fmla="*/ 5262193 h 5376282"/>
              <a:gd name="connsiteX258" fmla="*/ 4340919 w 8114427"/>
              <a:gd name="connsiteY258" fmla="*/ 5270860 h 5376282"/>
              <a:gd name="connsiteX259" fmla="*/ 4210910 w 8114427"/>
              <a:gd name="connsiteY259" fmla="*/ 5097514 h 5376282"/>
              <a:gd name="connsiteX260" fmla="*/ 4059232 w 8114427"/>
              <a:gd name="connsiteY260" fmla="*/ 4915502 h 5376282"/>
              <a:gd name="connsiteX261" fmla="*/ 4033230 w 8114427"/>
              <a:gd name="connsiteY261" fmla="*/ 4919835 h 5376282"/>
              <a:gd name="connsiteX262" fmla="*/ 3985560 w 8114427"/>
              <a:gd name="connsiteY262" fmla="*/ 4798492 h 5376282"/>
              <a:gd name="connsiteX263" fmla="*/ 3881553 w 8114427"/>
              <a:gd name="connsiteY263" fmla="*/ 4690151 h 5376282"/>
              <a:gd name="connsiteX264" fmla="*/ 3838216 w 8114427"/>
              <a:gd name="connsiteY264" fmla="*/ 4586143 h 5376282"/>
              <a:gd name="connsiteX265" fmla="*/ 3755877 w 8114427"/>
              <a:gd name="connsiteY265" fmla="*/ 4490803 h 5376282"/>
              <a:gd name="connsiteX266" fmla="*/ 3569530 w 8114427"/>
              <a:gd name="connsiteY266" fmla="*/ 4334792 h 5376282"/>
              <a:gd name="connsiteX267" fmla="*/ 3465522 w 8114427"/>
              <a:gd name="connsiteY267" fmla="*/ 4243785 h 5376282"/>
              <a:gd name="connsiteX268" fmla="*/ 3391850 w 8114427"/>
              <a:gd name="connsiteY268" fmla="*/ 4161446 h 5376282"/>
              <a:gd name="connsiteX269" fmla="*/ 3365848 w 8114427"/>
              <a:gd name="connsiteY269" fmla="*/ 4096441 h 5376282"/>
              <a:gd name="connsiteX270" fmla="*/ 3296510 w 8114427"/>
              <a:gd name="connsiteY270" fmla="*/ 4035770 h 5376282"/>
              <a:gd name="connsiteX271" fmla="*/ 3279175 w 8114427"/>
              <a:gd name="connsiteY271" fmla="*/ 3966432 h 5376282"/>
              <a:gd name="connsiteX272" fmla="*/ 3248839 w 8114427"/>
              <a:gd name="connsiteY272" fmla="*/ 3936096 h 5376282"/>
              <a:gd name="connsiteX273" fmla="*/ 3240172 w 8114427"/>
              <a:gd name="connsiteY273" fmla="*/ 3905760 h 5376282"/>
              <a:gd name="connsiteX274" fmla="*/ 3114497 w 8114427"/>
              <a:gd name="connsiteY274" fmla="*/ 3797419 h 5376282"/>
              <a:gd name="connsiteX275" fmla="*/ 2980153 w 8114427"/>
              <a:gd name="connsiteY275" fmla="*/ 3758416 h 5376282"/>
              <a:gd name="connsiteX276" fmla="*/ 2923815 w 8114427"/>
              <a:gd name="connsiteY276" fmla="*/ 3697746 h 5376282"/>
              <a:gd name="connsiteX277" fmla="*/ 2867480 w 8114427"/>
              <a:gd name="connsiteY277" fmla="*/ 3650075 h 5376282"/>
              <a:gd name="connsiteX278" fmla="*/ 2806810 w 8114427"/>
              <a:gd name="connsiteY278" fmla="*/ 3637074 h 5376282"/>
              <a:gd name="connsiteX279" fmla="*/ 2798142 w 8114427"/>
              <a:gd name="connsiteY279" fmla="*/ 3524399 h 5376282"/>
              <a:gd name="connsiteX280" fmla="*/ 2798143 w 8114427"/>
              <a:gd name="connsiteY280" fmla="*/ 3463728 h 5376282"/>
              <a:gd name="connsiteX281" fmla="*/ 2884816 w 8114427"/>
              <a:gd name="connsiteY281" fmla="*/ 3351053 h 5376282"/>
              <a:gd name="connsiteX282" fmla="*/ 2880504 w 8114427"/>
              <a:gd name="connsiteY282" fmla="*/ 3250100 h 5376282"/>
              <a:gd name="connsiteX283" fmla="*/ 2810649 w 8114427"/>
              <a:gd name="connsiteY283" fmla="*/ 3120674 h 5376282"/>
              <a:gd name="connsiteX284" fmla="*/ 2719113 w 8114427"/>
              <a:gd name="connsiteY284" fmla="*/ 3110284 h 5376282"/>
              <a:gd name="connsiteX285" fmla="*/ 2659973 w 8114427"/>
              <a:gd name="connsiteY285" fmla="*/ 3080958 h 5376282"/>
              <a:gd name="connsiteX286" fmla="*/ 1842093 w 8114427"/>
              <a:gd name="connsiteY286" fmla="*/ 2937871 h 5376282"/>
              <a:gd name="connsiteX0" fmla="*/ 2658358 w 8114427"/>
              <a:gd name="connsiteY0" fmla="*/ 30898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6026 w 8114427"/>
              <a:gd name="connsiteY3" fmla="*/ 3272304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31559 w 8114427"/>
              <a:gd name="connsiteY8" fmla="*/ 3936938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371260 w 8114427"/>
              <a:gd name="connsiteY11" fmla="*/ 4224805 h 5376282"/>
              <a:gd name="connsiteX12" fmla="*/ 2561760 w 8114427"/>
              <a:gd name="connsiteY12" fmla="*/ 4444937 h 5376282"/>
              <a:gd name="connsiteX13" fmla="*/ 2674737 w 8114427"/>
              <a:gd name="connsiteY13" fmla="*/ 4783075 h 5376282"/>
              <a:gd name="connsiteX14" fmla="*/ 2419943 w 8114427"/>
              <a:gd name="connsiteY14" fmla="*/ 4933094 h 5376282"/>
              <a:gd name="connsiteX15" fmla="*/ 2329455 w 8114427"/>
              <a:gd name="connsiteY15" fmla="*/ 4642582 h 5376282"/>
              <a:gd name="connsiteX16" fmla="*/ 2053231 w 8114427"/>
              <a:gd name="connsiteY16" fmla="*/ 4342544 h 5376282"/>
              <a:gd name="connsiteX17" fmla="*/ 1888925 w 8114427"/>
              <a:gd name="connsiteY17" fmla="*/ 4209194 h 5376282"/>
              <a:gd name="connsiteX18" fmla="*/ 1779387 w 8114427"/>
              <a:gd name="connsiteY18" fmla="*/ 4059175 h 5376282"/>
              <a:gd name="connsiteX19" fmla="*/ 1703188 w 8114427"/>
              <a:gd name="connsiteY19" fmla="*/ 4056794 h 5376282"/>
              <a:gd name="connsiteX20" fmla="*/ 1646037 w 8114427"/>
              <a:gd name="connsiteY20" fmla="*/ 3937731 h 5376282"/>
              <a:gd name="connsiteX21" fmla="*/ 1524594 w 8114427"/>
              <a:gd name="connsiteY21" fmla="*/ 3906776 h 5376282"/>
              <a:gd name="connsiteX22" fmla="*/ 1450773 w 8114427"/>
              <a:gd name="connsiteY22" fmla="*/ 3161445 h 5376282"/>
              <a:gd name="connsiteX23" fmla="*/ 1300755 w 8114427"/>
              <a:gd name="connsiteY23" fmla="*/ 3020950 h 5376282"/>
              <a:gd name="connsiteX24" fmla="*/ 1222175 w 8114427"/>
              <a:gd name="connsiteY24" fmla="*/ 2947132 h 5376282"/>
              <a:gd name="connsiteX25" fmla="*/ 1286468 w 8114427"/>
              <a:gd name="connsiteY25" fmla="*/ 2849501 h 5376282"/>
              <a:gd name="connsiteX26" fmla="*/ 1117399 w 8114427"/>
              <a:gd name="connsiteY26" fmla="*/ 2882837 h 5376282"/>
              <a:gd name="connsiteX27" fmla="*/ 1048343 w 8114427"/>
              <a:gd name="connsiteY27" fmla="*/ 2916176 h 5376282"/>
              <a:gd name="connsiteX28" fmla="*/ 903086 w 8114427"/>
              <a:gd name="connsiteY28" fmla="*/ 2778063 h 5376282"/>
              <a:gd name="connsiteX29" fmla="*/ 845937 w 8114427"/>
              <a:gd name="connsiteY29" fmla="*/ 2687575 h 5376282"/>
              <a:gd name="connsiteX30" fmla="*/ 714968 w 8114427"/>
              <a:gd name="connsiteY30" fmla="*/ 2630426 h 5376282"/>
              <a:gd name="connsiteX31" fmla="*/ 703062 w 8114427"/>
              <a:gd name="connsiteY31" fmla="*/ 2544701 h 5376282"/>
              <a:gd name="connsiteX32" fmla="*/ 598286 w 8114427"/>
              <a:gd name="connsiteY32" fmla="*/ 2423257 h 5376282"/>
              <a:gd name="connsiteX33" fmla="*/ 476843 w 8114427"/>
              <a:gd name="connsiteY33" fmla="*/ 2287526 h 5376282"/>
              <a:gd name="connsiteX34" fmla="*/ 622100 w 8114427"/>
              <a:gd name="connsiteY34" fmla="*/ 2330388 h 5376282"/>
              <a:gd name="connsiteX35" fmla="*/ 719731 w 8114427"/>
              <a:gd name="connsiteY35" fmla="*/ 2366107 h 5376282"/>
              <a:gd name="connsiteX36" fmla="*/ 829268 w 8114427"/>
              <a:gd name="connsiteY36" fmla="*/ 2330388 h 5376282"/>
              <a:gd name="connsiteX37" fmla="*/ 933092 w 8114427"/>
              <a:gd name="connsiteY37" fmla="*/ 2462308 h 5376282"/>
              <a:gd name="connsiteX38" fmla="*/ 979286 w 8114427"/>
              <a:gd name="connsiteY38" fmla="*/ 2406588 h 5376282"/>
              <a:gd name="connsiteX39" fmla="*/ 895943 w 8114427"/>
              <a:gd name="connsiteY39" fmla="*/ 2383251 h 5376282"/>
              <a:gd name="connsiteX40" fmla="*/ 897848 w 8114427"/>
              <a:gd name="connsiteY40" fmla="*/ 2294669 h 5376282"/>
              <a:gd name="connsiteX41" fmla="*/ 953093 w 8114427"/>
              <a:gd name="connsiteY41" fmla="*/ 2040828 h 5376282"/>
              <a:gd name="connsiteX42" fmla="*/ 882262 w 8114427"/>
              <a:gd name="connsiteY42" fmla="*/ 1952938 h 5376282"/>
              <a:gd name="connsiteX43" fmla="*/ 819649 w 8114427"/>
              <a:gd name="connsiteY43" fmla="*/ 1842296 h 5376282"/>
              <a:gd name="connsiteX44" fmla="*/ 724892 w 8114427"/>
              <a:gd name="connsiteY44" fmla="*/ 1694990 h 5376282"/>
              <a:gd name="connsiteX45" fmla="*/ 582758 w 8114427"/>
              <a:gd name="connsiteY45" fmla="*/ 1570351 h 5376282"/>
              <a:gd name="connsiteX46" fmla="*/ 490044 w 8114427"/>
              <a:gd name="connsiteY46" fmla="*/ 1461969 h 5376282"/>
              <a:gd name="connsiteX47" fmla="*/ 398787 w 8114427"/>
              <a:gd name="connsiteY47" fmla="*/ 1377494 h 5376282"/>
              <a:gd name="connsiteX48" fmla="*/ 373643 w 8114427"/>
              <a:gd name="connsiteY48" fmla="*/ 1258831 h 5376282"/>
              <a:gd name="connsiteX49" fmla="*/ 379402 w 8114427"/>
              <a:gd name="connsiteY49" fmla="*/ 1151904 h 5376282"/>
              <a:gd name="connsiteX50" fmla="*/ 343327 w 8114427"/>
              <a:gd name="connsiteY50" fmla="*/ 1054238 h 5376282"/>
              <a:gd name="connsiteX51" fmla="*/ 302947 w 8114427"/>
              <a:gd name="connsiteY51" fmla="*/ 996082 h 5376282"/>
              <a:gd name="connsiteX52" fmla="*/ 307902 w 8114427"/>
              <a:gd name="connsiteY52" fmla="*/ 860731 h 5376282"/>
              <a:gd name="connsiteX53" fmla="*/ 218162 w 8114427"/>
              <a:gd name="connsiteY53" fmla="*/ 767429 h 5376282"/>
              <a:gd name="connsiteX54" fmla="*/ 238786 w 8114427"/>
              <a:gd name="connsiteY54" fmla="*/ 673694 h 5376282"/>
              <a:gd name="connsiteX55" fmla="*/ 131859 w 8114427"/>
              <a:gd name="connsiteY55" fmla="*/ 414074 h 5376282"/>
              <a:gd name="connsiteX56" fmla="*/ 179454 w 8114427"/>
              <a:gd name="connsiteY56" fmla="*/ 360503 h 5376282"/>
              <a:gd name="connsiteX57" fmla="*/ 91696 w 8114427"/>
              <a:gd name="connsiteY57" fmla="*/ 241499 h 5376282"/>
              <a:gd name="connsiteX58" fmla="*/ 44535 w 8114427"/>
              <a:gd name="connsiteY58" fmla="*/ 106364 h 5376282"/>
              <a:gd name="connsiteX59" fmla="*/ 73903 w 8114427"/>
              <a:gd name="connsiteY59" fmla="*/ 3029 h 5376282"/>
              <a:gd name="connsiteX60" fmla="*/ 914999 w 8114427"/>
              <a:gd name="connsiteY60" fmla="*/ 32694 h 5376282"/>
              <a:gd name="connsiteX61" fmla="*/ 985387 w 8114427"/>
              <a:gd name="connsiteY61" fmla="*/ 86035 h 5376282"/>
              <a:gd name="connsiteX62" fmla="*/ 1040724 w 8114427"/>
              <a:gd name="connsiteY62" fmla="*/ 212028 h 5376282"/>
              <a:gd name="connsiteX63" fmla="*/ 2217091 w 8114427"/>
              <a:gd name="connsiteY63" fmla="*/ 808490 h 5376282"/>
              <a:gd name="connsiteX64" fmla="*/ 2789562 w 8114427"/>
              <a:gd name="connsiteY64" fmla="*/ 907056 h 5376282"/>
              <a:gd name="connsiteX65" fmla="*/ 3280035 w 8114427"/>
              <a:gd name="connsiteY65" fmla="*/ 953195 h 5376282"/>
              <a:gd name="connsiteX66" fmla="*/ 3494599 w 8114427"/>
              <a:gd name="connsiteY66" fmla="*/ 977101 h 5376282"/>
              <a:gd name="connsiteX67" fmla="*/ 3506552 w 8114427"/>
              <a:gd name="connsiteY67" fmla="*/ 977101 h 5376282"/>
              <a:gd name="connsiteX68" fmla="*/ 3518505 w 8114427"/>
              <a:gd name="connsiteY68" fmla="*/ 779877 h 5376282"/>
              <a:gd name="connsiteX69" fmla="*/ 3518505 w 8114427"/>
              <a:gd name="connsiteY69" fmla="*/ 773901 h 5376282"/>
              <a:gd name="connsiteX70" fmla="*/ 3655964 w 8114427"/>
              <a:gd name="connsiteY70" fmla="*/ 773901 h 5376282"/>
              <a:gd name="connsiteX71" fmla="*/ 4205799 w 8114427"/>
              <a:gd name="connsiteY71" fmla="*/ 821713 h 5376282"/>
              <a:gd name="connsiteX72" fmla="*/ 4241658 w 8114427"/>
              <a:gd name="connsiteY72" fmla="*/ 821713 h 5376282"/>
              <a:gd name="connsiteX73" fmla="*/ 4271540 w 8114427"/>
              <a:gd name="connsiteY73" fmla="*/ 851595 h 5376282"/>
              <a:gd name="connsiteX74" fmla="*/ 4295446 w 8114427"/>
              <a:gd name="connsiteY74" fmla="*/ 905383 h 5376282"/>
              <a:gd name="connsiteX75" fmla="*/ 4301423 w 8114427"/>
              <a:gd name="connsiteY75" fmla="*/ 953195 h 5376282"/>
              <a:gd name="connsiteX76" fmla="*/ 4343258 w 8114427"/>
              <a:gd name="connsiteY76" fmla="*/ 1001007 h 5376282"/>
              <a:gd name="connsiteX77" fmla="*/ 4408999 w 8114427"/>
              <a:gd name="connsiteY77" fmla="*/ 1012960 h 5376282"/>
              <a:gd name="connsiteX78" fmla="*/ 4462787 w 8114427"/>
              <a:gd name="connsiteY78" fmla="*/ 1060772 h 5376282"/>
              <a:gd name="connsiteX79" fmla="*/ 4504623 w 8114427"/>
              <a:gd name="connsiteY79" fmla="*/ 1114560 h 5376282"/>
              <a:gd name="connsiteX80" fmla="*/ 4558411 w 8114427"/>
              <a:gd name="connsiteY80" fmla="*/ 1168348 h 5376282"/>
              <a:gd name="connsiteX81" fmla="*/ 4576340 w 8114427"/>
              <a:gd name="connsiteY81" fmla="*/ 1198230 h 5376282"/>
              <a:gd name="connsiteX82" fmla="*/ 4630129 w 8114427"/>
              <a:gd name="connsiteY82" fmla="*/ 1246042 h 5376282"/>
              <a:gd name="connsiteX83" fmla="*/ 4683917 w 8114427"/>
              <a:gd name="connsiteY83" fmla="*/ 1293854 h 5376282"/>
              <a:gd name="connsiteX84" fmla="*/ 4689893 w 8114427"/>
              <a:gd name="connsiteY84" fmla="*/ 1293854 h 5376282"/>
              <a:gd name="connsiteX85" fmla="*/ 4749658 w 8114427"/>
              <a:gd name="connsiteY85" fmla="*/ 1311783 h 5376282"/>
              <a:gd name="connsiteX86" fmla="*/ 4791493 w 8114427"/>
              <a:gd name="connsiteY86" fmla="*/ 1365572 h 5376282"/>
              <a:gd name="connsiteX87" fmla="*/ 4797470 w 8114427"/>
              <a:gd name="connsiteY87" fmla="*/ 1377524 h 5376282"/>
              <a:gd name="connsiteX88" fmla="*/ 4821376 w 8114427"/>
              <a:gd name="connsiteY88" fmla="*/ 1401430 h 5376282"/>
              <a:gd name="connsiteX89" fmla="*/ 4845281 w 8114427"/>
              <a:gd name="connsiteY89" fmla="*/ 1443266 h 5376282"/>
              <a:gd name="connsiteX90" fmla="*/ 4851258 w 8114427"/>
              <a:gd name="connsiteY90" fmla="*/ 1491077 h 5376282"/>
              <a:gd name="connsiteX91" fmla="*/ 4863211 w 8114427"/>
              <a:gd name="connsiteY91" fmla="*/ 1514983 h 5376282"/>
              <a:gd name="connsiteX92" fmla="*/ 4887117 w 8114427"/>
              <a:gd name="connsiteY92" fmla="*/ 1544866 h 5376282"/>
              <a:gd name="connsiteX93" fmla="*/ 4911023 w 8114427"/>
              <a:gd name="connsiteY93" fmla="*/ 1580724 h 5376282"/>
              <a:gd name="connsiteX94" fmla="*/ 4922976 w 8114427"/>
              <a:gd name="connsiteY94" fmla="*/ 1610607 h 5376282"/>
              <a:gd name="connsiteX95" fmla="*/ 4899070 w 8114427"/>
              <a:gd name="connsiteY95" fmla="*/ 1664395 h 5376282"/>
              <a:gd name="connsiteX96" fmla="*/ 4922976 w 8114427"/>
              <a:gd name="connsiteY96" fmla="*/ 1712207 h 5376282"/>
              <a:gd name="connsiteX97" fmla="*/ 4934929 w 8114427"/>
              <a:gd name="connsiteY97" fmla="*/ 1742089 h 5376282"/>
              <a:gd name="connsiteX98" fmla="*/ 4952858 w 8114427"/>
              <a:gd name="connsiteY98" fmla="*/ 1783924 h 5376282"/>
              <a:gd name="connsiteX99" fmla="*/ 4964811 w 8114427"/>
              <a:gd name="connsiteY99" fmla="*/ 1801854 h 5376282"/>
              <a:gd name="connsiteX100" fmla="*/ 4964811 w 8114427"/>
              <a:gd name="connsiteY100" fmla="*/ 1831736 h 5376282"/>
              <a:gd name="connsiteX101" fmla="*/ 5012623 w 8114427"/>
              <a:gd name="connsiteY101" fmla="*/ 1891501 h 5376282"/>
              <a:gd name="connsiteX102" fmla="*/ 5042505 w 8114427"/>
              <a:gd name="connsiteY102" fmla="*/ 1909430 h 5376282"/>
              <a:gd name="connsiteX103" fmla="*/ 5048481 w 8114427"/>
              <a:gd name="connsiteY103" fmla="*/ 1903454 h 5376282"/>
              <a:gd name="connsiteX104" fmla="*/ 5090317 w 8114427"/>
              <a:gd name="connsiteY104" fmla="*/ 1921383 h 5376282"/>
              <a:gd name="connsiteX105" fmla="*/ 5144105 w 8114427"/>
              <a:gd name="connsiteY105" fmla="*/ 1969195 h 5376282"/>
              <a:gd name="connsiteX106" fmla="*/ 5185940 w 8114427"/>
              <a:gd name="connsiteY106" fmla="*/ 2005054 h 5376282"/>
              <a:gd name="connsiteX107" fmla="*/ 5221799 w 8114427"/>
              <a:gd name="connsiteY107" fmla="*/ 2017007 h 5376282"/>
              <a:gd name="connsiteX108" fmla="*/ 5275587 w 8114427"/>
              <a:gd name="connsiteY108" fmla="*/ 2028960 h 5376282"/>
              <a:gd name="connsiteX109" fmla="*/ 5275587 w 8114427"/>
              <a:gd name="connsiteY109" fmla="*/ 2052866 h 5376282"/>
              <a:gd name="connsiteX110" fmla="*/ 5323399 w 8114427"/>
              <a:gd name="connsiteY110" fmla="*/ 2082748 h 5376282"/>
              <a:gd name="connsiteX111" fmla="*/ 5359258 w 8114427"/>
              <a:gd name="connsiteY111" fmla="*/ 2088724 h 5376282"/>
              <a:gd name="connsiteX112" fmla="*/ 5401093 w 8114427"/>
              <a:gd name="connsiteY112" fmla="*/ 2124583 h 5376282"/>
              <a:gd name="connsiteX113" fmla="*/ 5430976 w 8114427"/>
              <a:gd name="connsiteY113" fmla="*/ 2142513 h 5376282"/>
              <a:gd name="connsiteX114" fmla="*/ 5442929 w 8114427"/>
              <a:gd name="connsiteY114" fmla="*/ 2148489 h 5376282"/>
              <a:gd name="connsiteX115" fmla="*/ 5466834 w 8114427"/>
              <a:gd name="connsiteY115" fmla="*/ 2154466 h 5376282"/>
              <a:gd name="connsiteX116" fmla="*/ 5526599 w 8114427"/>
              <a:gd name="connsiteY116" fmla="*/ 2178372 h 5376282"/>
              <a:gd name="connsiteX117" fmla="*/ 5550505 w 8114427"/>
              <a:gd name="connsiteY117" fmla="*/ 2154466 h 5376282"/>
              <a:gd name="connsiteX118" fmla="*/ 5574411 w 8114427"/>
              <a:gd name="connsiteY118" fmla="*/ 2130560 h 5376282"/>
              <a:gd name="connsiteX119" fmla="*/ 5604293 w 8114427"/>
              <a:gd name="connsiteY119" fmla="*/ 2088724 h 5376282"/>
              <a:gd name="connsiteX120" fmla="*/ 5646129 w 8114427"/>
              <a:gd name="connsiteY120" fmla="*/ 2064819 h 5376282"/>
              <a:gd name="connsiteX121" fmla="*/ 5634176 w 8114427"/>
              <a:gd name="connsiteY121" fmla="*/ 2046889 h 5376282"/>
              <a:gd name="connsiteX122" fmla="*/ 5634176 w 8114427"/>
              <a:gd name="connsiteY122" fmla="*/ 2011030 h 5376282"/>
              <a:gd name="connsiteX123" fmla="*/ 5670034 w 8114427"/>
              <a:gd name="connsiteY123" fmla="*/ 1975172 h 5376282"/>
              <a:gd name="connsiteX124" fmla="*/ 5670034 w 8114427"/>
              <a:gd name="connsiteY124" fmla="*/ 1957242 h 5376282"/>
              <a:gd name="connsiteX125" fmla="*/ 5735776 w 8114427"/>
              <a:gd name="connsiteY125" fmla="*/ 1819783 h 5376282"/>
              <a:gd name="connsiteX126" fmla="*/ 5753705 w 8114427"/>
              <a:gd name="connsiteY126" fmla="*/ 1813807 h 5376282"/>
              <a:gd name="connsiteX127" fmla="*/ 5843352 w 8114427"/>
              <a:gd name="connsiteY127" fmla="*/ 1795877 h 5376282"/>
              <a:gd name="connsiteX128" fmla="*/ 5855305 w 8114427"/>
              <a:gd name="connsiteY128" fmla="*/ 1795877 h 5376282"/>
              <a:gd name="connsiteX129" fmla="*/ 5879210 w 8114427"/>
              <a:gd name="connsiteY129" fmla="*/ 1765996 h 5376282"/>
              <a:gd name="connsiteX130" fmla="*/ 6070456 w 8114427"/>
              <a:gd name="connsiteY130" fmla="*/ 1789901 h 5376282"/>
              <a:gd name="connsiteX131" fmla="*/ 6219869 w 8114427"/>
              <a:gd name="connsiteY131" fmla="*/ 1807830 h 5376282"/>
              <a:gd name="connsiteX132" fmla="*/ 6291586 w 8114427"/>
              <a:gd name="connsiteY132" fmla="*/ 1849666 h 5376282"/>
              <a:gd name="connsiteX133" fmla="*/ 6327444 w 8114427"/>
              <a:gd name="connsiteY133" fmla="*/ 1897477 h 5376282"/>
              <a:gd name="connsiteX134" fmla="*/ 6333421 w 8114427"/>
              <a:gd name="connsiteY134" fmla="*/ 1939313 h 5376282"/>
              <a:gd name="connsiteX135" fmla="*/ 6423067 w 8114427"/>
              <a:gd name="connsiteY135" fmla="*/ 1951266 h 5376282"/>
              <a:gd name="connsiteX136" fmla="*/ 6452950 w 8114427"/>
              <a:gd name="connsiteY136" fmla="*/ 2017007 h 5376282"/>
              <a:gd name="connsiteX137" fmla="*/ 6512713 w 8114427"/>
              <a:gd name="connsiteY137" fmla="*/ 2046889 h 5376282"/>
              <a:gd name="connsiteX138" fmla="*/ 6584431 w 8114427"/>
              <a:gd name="connsiteY138" fmla="*/ 2118606 h 5376282"/>
              <a:gd name="connsiteX139" fmla="*/ 6620289 w 8114427"/>
              <a:gd name="connsiteY139" fmla="*/ 2256065 h 5376282"/>
              <a:gd name="connsiteX140" fmla="*/ 6703960 w 8114427"/>
              <a:gd name="connsiteY140" fmla="*/ 2381572 h 5376282"/>
              <a:gd name="connsiteX141" fmla="*/ 6745795 w 8114427"/>
              <a:gd name="connsiteY141" fmla="*/ 2501101 h 5376282"/>
              <a:gd name="connsiteX142" fmla="*/ 6829465 w 8114427"/>
              <a:gd name="connsiteY142" fmla="*/ 2560866 h 5376282"/>
              <a:gd name="connsiteX143" fmla="*/ 6889229 w 8114427"/>
              <a:gd name="connsiteY143" fmla="*/ 2650512 h 5376282"/>
              <a:gd name="connsiteX144" fmla="*/ 6948993 w 8114427"/>
              <a:gd name="connsiteY144" fmla="*/ 2758089 h 5376282"/>
              <a:gd name="connsiteX145" fmla="*/ 6996805 w 8114427"/>
              <a:gd name="connsiteY145" fmla="*/ 2805900 h 5376282"/>
              <a:gd name="connsiteX146" fmla="*/ 7068521 w 8114427"/>
              <a:gd name="connsiteY146" fmla="*/ 2829806 h 5376282"/>
              <a:gd name="connsiteX147" fmla="*/ 7080473 w 8114427"/>
              <a:gd name="connsiteY147" fmla="*/ 2907501 h 5376282"/>
              <a:gd name="connsiteX148" fmla="*/ 7086450 w 8114427"/>
              <a:gd name="connsiteY148" fmla="*/ 2979218 h 5376282"/>
              <a:gd name="connsiteX149" fmla="*/ 7104378 w 8114427"/>
              <a:gd name="connsiteY149" fmla="*/ 3080819 h 5376282"/>
              <a:gd name="connsiteX150" fmla="*/ 7146214 w 8114427"/>
              <a:gd name="connsiteY150" fmla="*/ 3182419 h 5376282"/>
              <a:gd name="connsiteX151" fmla="*/ 7176095 w 8114427"/>
              <a:gd name="connsiteY151" fmla="*/ 3194372 h 5376282"/>
              <a:gd name="connsiteX152" fmla="*/ 7200002 w 8114427"/>
              <a:gd name="connsiteY152" fmla="*/ 3260112 h 5376282"/>
              <a:gd name="connsiteX153" fmla="*/ 7277694 w 8114427"/>
              <a:gd name="connsiteY153" fmla="*/ 3361711 h 5376282"/>
              <a:gd name="connsiteX154" fmla="*/ 7385271 w 8114427"/>
              <a:gd name="connsiteY154" fmla="*/ 3391593 h 5376282"/>
              <a:gd name="connsiteX155" fmla="*/ 7451012 w 8114427"/>
              <a:gd name="connsiteY155" fmla="*/ 3445381 h 5376282"/>
              <a:gd name="connsiteX156" fmla="*/ 7558588 w 8114427"/>
              <a:gd name="connsiteY156" fmla="*/ 3451357 h 5376282"/>
              <a:gd name="connsiteX157" fmla="*/ 7630305 w 8114427"/>
              <a:gd name="connsiteY157" fmla="*/ 3517097 h 5376282"/>
              <a:gd name="connsiteX158" fmla="*/ 7702023 w 8114427"/>
              <a:gd name="connsiteY158" fmla="*/ 3546980 h 5376282"/>
              <a:gd name="connsiteX159" fmla="*/ 7857410 w 8114427"/>
              <a:gd name="connsiteY159" fmla="*/ 3535026 h 5376282"/>
              <a:gd name="connsiteX160" fmla="*/ 7970962 w 8114427"/>
              <a:gd name="connsiteY160" fmla="*/ 3588814 h 5376282"/>
              <a:gd name="connsiteX161" fmla="*/ 8012796 w 8114427"/>
              <a:gd name="connsiteY161" fmla="*/ 3612720 h 5376282"/>
              <a:gd name="connsiteX162" fmla="*/ 8090490 w 8114427"/>
              <a:gd name="connsiteY162" fmla="*/ 3564909 h 5376282"/>
              <a:gd name="connsiteX163" fmla="*/ 8108418 w 8114427"/>
              <a:gd name="connsiteY163" fmla="*/ 3558932 h 5376282"/>
              <a:gd name="connsiteX164" fmla="*/ 8114394 w 8114427"/>
              <a:gd name="connsiteY164" fmla="*/ 3720296 h 5376282"/>
              <a:gd name="connsiteX165" fmla="*/ 8030724 w 8114427"/>
              <a:gd name="connsiteY165" fmla="*/ 3893614 h 5376282"/>
              <a:gd name="connsiteX166" fmla="*/ 7970960 w 8114427"/>
              <a:gd name="connsiteY166" fmla="*/ 4054978 h 5376282"/>
              <a:gd name="connsiteX167" fmla="*/ 7929124 w 8114427"/>
              <a:gd name="connsiteY167" fmla="*/ 4365754 h 5376282"/>
              <a:gd name="connsiteX168" fmla="*/ 7911195 w 8114427"/>
              <a:gd name="connsiteY168" fmla="*/ 4568954 h 5376282"/>
              <a:gd name="connsiteX169" fmla="*/ 7917171 w 8114427"/>
              <a:gd name="connsiteY169" fmla="*/ 4736295 h 5376282"/>
              <a:gd name="connsiteX170" fmla="*/ 7917171 w 8114427"/>
              <a:gd name="connsiteY170" fmla="*/ 4867777 h 5376282"/>
              <a:gd name="connsiteX171" fmla="*/ 7929124 w 8114427"/>
              <a:gd name="connsiteY171" fmla="*/ 5029141 h 5376282"/>
              <a:gd name="connsiteX172" fmla="*/ 7893266 w 8114427"/>
              <a:gd name="connsiteY172" fmla="*/ 5166599 h 5376282"/>
              <a:gd name="connsiteX173" fmla="*/ 7905219 w 8114427"/>
              <a:gd name="connsiteY173" fmla="*/ 5280152 h 5376282"/>
              <a:gd name="connsiteX174" fmla="*/ 7935101 w 8114427"/>
              <a:gd name="connsiteY174" fmla="*/ 5369799 h 5376282"/>
              <a:gd name="connsiteX175" fmla="*/ 7911195 w 8114427"/>
              <a:gd name="connsiteY175" fmla="*/ 5369798 h 5376282"/>
              <a:gd name="connsiteX176" fmla="*/ 7815571 w 8114427"/>
              <a:gd name="connsiteY176" fmla="*/ 5327962 h 5376282"/>
              <a:gd name="connsiteX177" fmla="*/ 7725924 w 8114427"/>
              <a:gd name="connsiteY177" fmla="*/ 5286127 h 5376282"/>
              <a:gd name="connsiteX178" fmla="*/ 7678113 w 8114427"/>
              <a:gd name="connsiteY178" fmla="*/ 5292104 h 5376282"/>
              <a:gd name="connsiteX179" fmla="*/ 7546631 w 8114427"/>
              <a:gd name="connsiteY179" fmla="*/ 5298081 h 5376282"/>
              <a:gd name="connsiteX180" fmla="*/ 7474913 w 8114427"/>
              <a:gd name="connsiteY180" fmla="*/ 5310034 h 5376282"/>
              <a:gd name="connsiteX181" fmla="*/ 7445031 w 8114427"/>
              <a:gd name="connsiteY181" fmla="*/ 5339916 h 5376282"/>
              <a:gd name="connsiteX182" fmla="*/ 7259760 w 8114427"/>
              <a:gd name="connsiteY182" fmla="*/ 5298080 h 5376282"/>
              <a:gd name="connsiteX183" fmla="*/ 7214129 w 8114427"/>
              <a:gd name="connsiteY183" fmla="*/ 5192855 h 5376282"/>
              <a:gd name="connsiteX184" fmla="*/ 7179460 w 8114427"/>
              <a:gd name="connsiteY184" fmla="*/ 5214524 h 5376282"/>
              <a:gd name="connsiteX185" fmla="*/ 7144791 w 8114427"/>
              <a:gd name="connsiteY185" fmla="*/ 5179854 h 5376282"/>
              <a:gd name="connsiteX186" fmla="*/ 7127456 w 8114427"/>
              <a:gd name="connsiteY186" fmla="*/ 5218856 h 5376282"/>
              <a:gd name="connsiteX187" fmla="*/ 6915107 w 8114427"/>
              <a:gd name="connsiteY187" fmla="*/ 5145184 h 5376282"/>
              <a:gd name="connsiteX188" fmla="*/ 6893439 w 8114427"/>
              <a:gd name="connsiteY188" fmla="*/ 5097514 h 5376282"/>
              <a:gd name="connsiteX189" fmla="*/ 6941109 w 8114427"/>
              <a:gd name="connsiteY189" fmla="*/ 5054178 h 5376282"/>
              <a:gd name="connsiteX190" fmla="*/ 6906440 w 8114427"/>
              <a:gd name="connsiteY190" fmla="*/ 4976172 h 5376282"/>
              <a:gd name="connsiteX191" fmla="*/ 6863104 w 8114427"/>
              <a:gd name="connsiteY191" fmla="*/ 4980506 h 5376282"/>
              <a:gd name="connsiteX192" fmla="*/ 6880438 w 8114427"/>
              <a:gd name="connsiteY192" fmla="*/ 4928502 h 5376282"/>
              <a:gd name="connsiteX193" fmla="*/ 6780764 w 8114427"/>
              <a:gd name="connsiteY193" fmla="*/ 4928502 h 5376282"/>
              <a:gd name="connsiteX194" fmla="*/ 6750429 w 8114427"/>
              <a:gd name="connsiteY194" fmla="*/ 4958837 h 5376282"/>
              <a:gd name="connsiteX195" fmla="*/ 6715759 w 8114427"/>
              <a:gd name="connsiteY195" fmla="*/ 4950170 h 5376282"/>
              <a:gd name="connsiteX196" fmla="*/ 6702758 w 8114427"/>
              <a:gd name="connsiteY196" fmla="*/ 4915501 h 5376282"/>
              <a:gd name="connsiteX197" fmla="*/ 6698424 w 8114427"/>
              <a:gd name="connsiteY197" fmla="*/ 4824495 h 5376282"/>
              <a:gd name="connsiteX198" fmla="*/ 6681090 w 8114427"/>
              <a:gd name="connsiteY198" fmla="*/ 4729155 h 5376282"/>
              <a:gd name="connsiteX199" fmla="*/ 6685423 w 8114427"/>
              <a:gd name="connsiteY199" fmla="*/ 4659816 h 5376282"/>
              <a:gd name="connsiteX200" fmla="*/ 6620418 w 8114427"/>
              <a:gd name="connsiteY200" fmla="*/ 4573142 h 5376282"/>
              <a:gd name="connsiteX201" fmla="*/ 6624753 w 8114427"/>
              <a:gd name="connsiteY201" fmla="*/ 4425798 h 5376282"/>
              <a:gd name="connsiteX202" fmla="*/ 6529412 w 8114427"/>
              <a:gd name="connsiteY202" fmla="*/ 4304457 h 5376282"/>
              <a:gd name="connsiteX203" fmla="*/ 6494743 w 8114427"/>
              <a:gd name="connsiteY203" fmla="*/ 4261120 h 5376282"/>
              <a:gd name="connsiteX204" fmla="*/ 6438406 w 8114427"/>
              <a:gd name="connsiteY204" fmla="*/ 4274121 h 5376282"/>
              <a:gd name="connsiteX205" fmla="*/ 6395069 w 8114427"/>
              <a:gd name="connsiteY205" fmla="*/ 4252453 h 5376282"/>
              <a:gd name="connsiteX206" fmla="*/ 6356067 w 8114427"/>
              <a:gd name="connsiteY206" fmla="*/ 4174447 h 5376282"/>
              <a:gd name="connsiteX207" fmla="*/ 6299729 w 8114427"/>
              <a:gd name="connsiteY207" fmla="*/ 4183114 h 5376282"/>
              <a:gd name="connsiteX208" fmla="*/ 6243391 w 8114427"/>
              <a:gd name="connsiteY208" fmla="*/ 4204783 h 5376282"/>
              <a:gd name="connsiteX209" fmla="*/ 6165385 w 8114427"/>
              <a:gd name="connsiteY209" fmla="*/ 4209116 h 5376282"/>
              <a:gd name="connsiteX210" fmla="*/ 6161052 w 8114427"/>
              <a:gd name="connsiteY210" fmla="*/ 4174447 h 5376282"/>
              <a:gd name="connsiteX211" fmla="*/ 6182721 w 8114427"/>
              <a:gd name="connsiteY211" fmla="*/ 4165779 h 5376282"/>
              <a:gd name="connsiteX212" fmla="*/ 6139384 w 8114427"/>
              <a:gd name="connsiteY212" fmla="*/ 4126776 h 5376282"/>
              <a:gd name="connsiteX213" fmla="*/ 6100381 w 8114427"/>
              <a:gd name="connsiteY213" fmla="*/ 4113776 h 5376282"/>
              <a:gd name="connsiteX214" fmla="*/ 6018041 w 8114427"/>
              <a:gd name="connsiteY214" fmla="*/ 4035770 h 5376282"/>
              <a:gd name="connsiteX215" fmla="*/ 5840362 w 8114427"/>
              <a:gd name="connsiteY215" fmla="*/ 4014102 h 5376282"/>
              <a:gd name="connsiteX216" fmla="*/ 5788357 w 8114427"/>
              <a:gd name="connsiteY216" fmla="*/ 4027103 h 5376282"/>
              <a:gd name="connsiteX217" fmla="*/ 5736354 w 8114427"/>
              <a:gd name="connsiteY217" fmla="*/ 4035771 h 5376282"/>
              <a:gd name="connsiteX218" fmla="*/ 5745022 w 8114427"/>
              <a:gd name="connsiteY218" fmla="*/ 4079107 h 5376282"/>
              <a:gd name="connsiteX219" fmla="*/ 5801360 w 8114427"/>
              <a:gd name="connsiteY219" fmla="*/ 4157112 h 5376282"/>
              <a:gd name="connsiteX220" fmla="*/ 5801359 w 8114427"/>
              <a:gd name="connsiteY220" fmla="*/ 4339126 h 5376282"/>
              <a:gd name="connsiteX221" fmla="*/ 5675683 w 8114427"/>
              <a:gd name="connsiteY221" fmla="*/ 4365128 h 5376282"/>
              <a:gd name="connsiteX222" fmla="*/ 5558675 w 8114427"/>
              <a:gd name="connsiteY222" fmla="*/ 4352126 h 5376282"/>
              <a:gd name="connsiteX223" fmla="*/ 5467668 w 8114427"/>
              <a:gd name="connsiteY223" fmla="*/ 4330458 h 5376282"/>
              <a:gd name="connsiteX224" fmla="*/ 5406997 w 8114427"/>
              <a:gd name="connsiteY224" fmla="*/ 4352127 h 5376282"/>
              <a:gd name="connsiteX225" fmla="*/ 5359327 w 8114427"/>
              <a:gd name="connsiteY225" fmla="*/ 4399797 h 5376282"/>
              <a:gd name="connsiteX226" fmla="*/ 5298656 w 8114427"/>
              <a:gd name="connsiteY226" fmla="*/ 4443134 h 5376282"/>
              <a:gd name="connsiteX227" fmla="*/ 5272654 w 8114427"/>
              <a:gd name="connsiteY227" fmla="*/ 4486469 h 5376282"/>
              <a:gd name="connsiteX228" fmla="*/ 5198982 w 8114427"/>
              <a:gd name="connsiteY228" fmla="*/ 4521139 h 5376282"/>
              <a:gd name="connsiteX229" fmla="*/ 5203315 w 8114427"/>
              <a:gd name="connsiteY229" fmla="*/ 4577477 h 5376282"/>
              <a:gd name="connsiteX230" fmla="*/ 5185981 w 8114427"/>
              <a:gd name="connsiteY230" fmla="*/ 4616479 h 5376282"/>
              <a:gd name="connsiteX231" fmla="*/ 5190315 w 8114427"/>
              <a:gd name="connsiteY231" fmla="*/ 4677150 h 5376282"/>
              <a:gd name="connsiteX232" fmla="*/ 5216316 w 8114427"/>
              <a:gd name="connsiteY232" fmla="*/ 4737821 h 5376282"/>
              <a:gd name="connsiteX233" fmla="*/ 5164312 w 8114427"/>
              <a:gd name="connsiteY233" fmla="*/ 4733488 h 5376282"/>
              <a:gd name="connsiteX234" fmla="*/ 5138311 w 8114427"/>
              <a:gd name="connsiteY234" fmla="*/ 4776824 h 5376282"/>
              <a:gd name="connsiteX235" fmla="*/ 5073306 w 8114427"/>
              <a:gd name="connsiteY235" fmla="*/ 4824494 h 5376282"/>
              <a:gd name="connsiteX236" fmla="*/ 5073306 w 8114427"/>
              <a:gd name="connsiteY236" fmla="*/ 4941503 h 5376282"/>
              <a:gd name="connsiteX237" fmla="*/ 5042970 w 8114427"/>
              <a:gd name="connsiteY237" fmla="*/ 4971838 h 5376282"/>
              <a:gd name="connsiteX238" fmla="*/ 5016969 w 8114427"/>
              <a:gd name="connsiteY238" fmla="*/ 5231857 h 5376282"/>
              <a:gd name="connsiteX239" fmla="*/ 4973633 w 8114427"/>
              <a:gd name="connsiteY239" fmla="*/ 5366201 h 5376282"/>
              <a:gd name="connsiteX240" fmla="*/ 4947631 w 8114427"/>
              <a:gd name="connsiteY240" fmla="*/ 5309863 h 5376282"/>
              <a:gd name="connsiteX241" fmla="*/ 4886959 w 8114427"/>
              <a:gd name="connsiteY241" fmla="*/ 5318530 h 5376282"/>
              <a:gd name="connsiteX242" fmla="*/ 4808953 w 8114427"/>
              <a:gd name="connsiteY242" fmla="*/ 5288195 h 5376282"/>
              <a:gd name="connsiteX243" fmla="*/ 4813287 w 8114427"/>
              <a:gd name="connsiteY243" fmla="*/ 5223190 h 5376282"/>
              <a:gd name="connsiteX244" fmla="*/ 4765617 w 8114427"/>
              <a:gd name="connsiteY244" fmla="*/ 5205855 h 5376282"/>
              <a:gd name="connsiteX245" fmla="*/ 4665944 w 8114427"/>
              <a:gd name="connsiteY245" fmla="*/ 5249192 h 5376282"/>
              <a:gd name="connsiteX246" fmla="*/ 4657276 w 8114427"/>
              <a:gd name="connsiteY246" fmla="*/ 5197189 h 5376282"/>
              <a:gd name="connsiteX247" fmla="*/ 4700612 w 8114427"/>
              <a:gd name="connsiteY247" fmla="*/ 5136518 h 5376282"/>
              <a:gd name="connsiteX248" fmla="*/ 4665943 w 8114427"/>
              <a:gd name="connsiteY248" fmla="*/ 5062846 h 5376282"/>
              <a:gd name="connsiteX249" fmla="*/ 4587937 w 8114427"/>
              <a:gd name="connsiteY249" fmla="*/ 5015175 h 5376282"/>
              <a:gd name="connsiteX250" fmla="*/ 4488263 w 8114427"/>
              <a:gd name="connsiteY250" fmla="*/ 5006508 h 5376282"/>
              <a:gd name="connsiteX251" fmla="*/ 4457927 w 8114427"/>
              <a:gd name="connsiteY251" fmla="*/ 5015175 h 5376282"/>
              <a:gd name="connsiteX252" fmla="*/ 4462261 w 8114427"/>
              <a:gd name="connsiteY252" fmla="*/ 5067178 h 5376282"/>
              <a:gd name="connsiteX253" fmla="*/ 4388589 w 8114427"/>
              <a:gd name="connsiteY253" fmla="*/ 5114849 h 5376282"/>
              <a:gd name="connsiteX254" fmla="*/ 4462261 w 8114427"/>
              <a:gd name="connsiteY254" fmla="*/ 5266528 h 5376282"/>
              <a:gd name="connsiteX255" fmla="*/ 4405924 w 8114427"/>
              <a:gd name="connsiteY255" fmla="*/ 5266528 h 5376282"/>
              <a:gd name="connsiteX256" fmla="*/ 4384256 w 8114427"/>
              <a:gd name="connsiteY256" fmla="*/ 5262193 h 5376282"/>
              <a:gd name="connsiteX257" fmla="*/ 4349588 w 8114427"/>
              <a:gd name="connsiteY257" fmla="*/ 5262193 h 5376282"/>
              <a:gd name="connsiteX258" fmla="*/ 4340919 w 8114427"/>
              <a:gd name="connsiteY258" fmla="*/ 5270860 h 5376282"/>
              <a:gd name="connsiteX259" fmla="*/ 4210910 w 8114427"/>
              <a:gd name="connsiteY259" fmla="*/ 5097514 h 5376282"/>
              <a:gd name="connsiteX260" fmla="*/ 4059232 w 8114427"/>
              <a:gd name="connsiteY260" fmla="*/ 4915502 h 5376282"/>
              <a:gd name="connsiteX261" fmla="*/ 4033230 w 8114427"/>
              <a:gd name="connsiteY261" fmla="*/ 4919835 h 5376282"/>
              <a:gd name="connsiteX262" fmla="*/ 3985560 w 8114427"/>
              <a:gd name="connsiteY262" fmla="*/ 4798492 h 5376282"/>
              <a:gd name="connsiteX263" fmla="*/ 3881553 w 8114427"/>
              <a:gd name="connsiteY263" fmla="*/ 4690151 h 5376282"/>
              <a:gd name="connsiteX264" fmla="*/ 3838216 w 8114427"/>
              <a:gd name="connsiteY264" fmla="*/ 4586143 h 5376282"/>
              <a:gd name="connsiteX265" fmla="*/ 3755877 w 8114427"/>
              <a:gd name="connsiteY265" fmla="*/ 4490803 h 5376282"/>
              <a:gd name="connsiteX266" fmla="*/ 3569530 w 8114427"/>
              <a:gd name="connsiteY266" fmla="*/ 4334792 h 5376282"/>
              <a:gd name="connsiteX267" fmla="*/ 3465522 w 8114427"/>
              <a:gd name="connsiteY267" fmla="*/ 4243785 h 5376282"/>
              <a:gd name="connsiteX268" fmla="*/ 3391850 w 8114427"/>
              <a:gd name="connsiteY268" fmla="*/ 4161446 h 5376282"/>
              <a:gd name="connsiteX269" fmla="*/ 3365848 w 8114427"/>
              <a:gd name="connsiteY269" fmla="*/ 4096441 h 5376282"/>
              <a:gd name="connsiteX270" fmla="*/ 3296510 w 8114427"/>
              <a:gd name="connsiteY270" fmla="*/ 4035770 h 5376282"/>
              <a:gd name="connsiteX271" fmla="*/ 3279175 w 8114427"/>
              <a:gd name="connsiteY271" fmla="*/ 3966432 h 5376282"/>
              <a:gd name="connsiteX272" fmla="*/ 3248839 w 8114427"/>
              <a:gd name="connsiteY272" fmla="*/ 3936096 h 5376282"/>
              <a:gd name="connsiteX273" fmla="*/ 3240172 w 8114427"/>
              <a:gd name="connsiteY273" fmla="*/ 3905760 h 5376282"/>
              <a:gd name="connsiteX274" fmla="*/ 3114497 w 8114427"/>
              <a:gd name="connsiteY274" fmla="*/ 3797419 h 5376282"/>
              <a:gd name="connsiteX275" fmla="*/ 2980153 w 8114427"/>
              <a:gd name="connsiteY275" fmla="*/ 3758416 h 5376282"/>
              <a:gd name="connsiteX276" fmla="*/ 2923815 w 8114427"/>
              <a:gd name="connsiteY276" fmla="*/ 3697746 h 5376282"/>
              <a:gd name="connsiteX277" fmla="*/ 2867480 w 8114427"/>
              <a:gd name="connsiteY277" fmla="*/ 3650075 h 5376282"/>
              <a:gd name="connsiteX278" fmla="*/ 2806810 w 8114427"/>
              <a:gd name="connsiteY278" fmla="*/ 3637074 h 5376282"/>
              <a:gd name="connsiteX279" fmla="*/ 2798142 w 8114427"/>
              <a:gd name="connsiteY279" fmla="*/ 3524399 h 5376282"/>
              <a:gd name="connsiteX280" fmla="*/ 2798143 w 8114427"/>
              <a:gd name="connsiteY280" fmla="*/ 3463728 h 5376282"/>
              <a:gd name="connsiteX281" fmla="*/ 2884816 w 8114427"/>
              <a:gd name="connsiteY281" fmla="*/ 3351053 h 5376282"/>
              <a:gd name="connsiteX282" fmla="*/ 2880504 w 8114427"/>
              <a:gd name="connsiteY282" fmla="*/ 3250100 h 5376282"/>
              <a:gd name="connsiteX283" fmla="*/ 2810649 w 8114427"/>
              <a:gd name="connsiteY283" fmla="*/ 3120674 h 5376282"/>
              <a:gd name="connsiteX284" fmla="*/ 2719113 w 8114427"/>
              <a:gd name="connsiteY284" fmla="*/ 3110284 h 5376282"/>
              <a:gd name="connsiteX285" fmla="*/ 2659973 w 8114427"/>
              <a:gd name="connsiteY285" fmla="*/ 3080958 h 5376282"/>
              <a:gd name="connsiteX286" fmla="*/ 2388193 w 8114427"/>
              <a:gd name="connsiteY286" fmla="*/ 2819338 h 5376282"/>
              <a:gd name="connsiteX0" fmla="*/ 2658358 w 8114427"/>
              <a:gd name="connsiteY0" fmla="*/ 30898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6026 w 8114427"/>
              <a:gd name="connsiteY3" fmla="*/ 3272304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31559 w 8114427"/>
              <a:gd name="connsiteY8" fmla="*/ 3936938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371260 w 8114427"/>
              <a:gd name="connsiteY11" fmla="*/ 4224805 h 5376282"/>
              <a:gd name="connsiteX12" fmla="*/ 2561760 w 8114427"/>
              <a:gd name="connsiteY12" fmla="*/ 4444937 h 5376282"/>
              <a:gd name="connsiteX13" fmla="*/ 2674737 w 8114427"/>
              <a:gd name="connsiteY13" fmla="*/ 4783075 h 5376282"/>
              <a:gd name="connsiteX14" fmla="*/ 2419943 w 8114427"/>
              <a:gd name="connsiteY14" fmla="*/ 4933094 h 5376282"/>
              <a:gd name="connsiteX15" fmla="*/ 2329455 w 8114427"/>
              <a:gd name="connsiteY15" fmla="*/ 4642582 h 5376282"/>
              <a:gd name="connsiteX16" fmla="*/ 2053231 w 8114427"/>
              <a:gd name="connsiteY16" fmla="*/ 4342544 h 5376282"/>
              <a:gd name="connsiteX17" fmla="*/ 1888925 w 8114427"/>
              <a:gd name="connsiteY17" fmla="*/ 4209194 h 5376282"/>
              <a:gd name="connsiteX18" fmla="*/ 1779387 w 8114427"/>
              <a:gd name="connsiteY18" fmla="*/ 4059175 h 5376282"/>
              <a:gd name="connsiteX19" fmla="*/ 1703188 w 8114427"/>
              <a:gd name="connsiteY19" fmla="*/ 4056794 h 5376282"/>
              <a:gd name="connsiteX20" fmla="*/ 1646037 w 8114427"/>
              <a:gd name="connsiteY20" fmla="*/ 3937731 h 5376282"/>
              <a:gd name="connsiteX21" fmla="*/ 1524594 w 8114427"/>
              <a:gd name="connsiteY21" fmla="*/ 3906776 h 5376282"/>
              <a:gd name="connsiteX22" fmla="*/ 1450773 w 8114427"/>
              <a:gd name="connsiteY22" fmla="*/ 3161445 h 5376282"/>
              <a:gd name="connsiteX23" fmla="*/ 1300755 w 8114427"/>
              <a:gd name="connsiteY23" fmla="*/ 3020950 h 5376282"/>
              <a:gd name="connsiteX24" fmla="*/ 1222175 w 8114427"/>
              <a:gd name="connsiteY24" fmla="*/ 2947132 h 5376282"/>
              <a:gd name="connsiteX25" fmla="*/ 1286468 w 8114427"/>
              <a:gd name="connsiteY25" fmla="*/ 2849501 h 5376282"/>
              <a:gd name="connsiteX26" fmla="*/ 1117399 w 8114427"/>
              <a:gd name="connsiteY26" fmla="*/ 2882837 h 5376282"/>
              <a:gd name="connsiteX27" fmla="*/ 1048343 w 8114427"/>
              <a:gd name="connsiteY27" fmla="*/ 2916176 h 5376282"/>
              <a:gd name="connsiteX28" fmla="*/ 903086 w 8114427"/>
              <a:gd name="connsiteY28" fmla="*/ 2778063 h 5376282"/>
              <a:gd name="connsiteX29" fmla="*/ 845937 w 8114427"/>
              <a:gd name="connsiteY29" fmla="*/ 2687575 h 5376282"/>
              <a:gd name="connsiteX30" fmla="*/ 714968 w 8114427"/>
              <a:gd name="connsiteY30" fmla="*/ 2630426 h 5376282"/>
              <a:gd name="connsiteX31" fmla="*/ 703062 w 8114427"/>
              <a:gd name="connsiteY31" fmla="*/ 2544701 h 5376282"/>
              <a:gd name="connsiteX32" fmla="*/ 598286 w 8114427"/>
              <a:gd name="connsiteY32" fmla="*/ 2423257 h 5376282"/>
              <a:gd name="connsiteX33" fmla="*/ 476843 w 8114427"/>
              <a:gd name="connsiteY33" fmla="*/ 2287526 h 5376282"/>
              <a:gd name="connsiteX34" fmla="*/ 622100 w 8114427"/>
              <a:gd name="connsiteY34" fmla="*/ 2330388 h 5376282"/>
              <a:gd name="connsiteX35" fmla="*/ 719731 w 8114427"/>
              <a:gd name="connsiteY35" fmla="*/ 2366107 h 5376282"/>
              <a:gd name="connsiteX36" fmla="*/ 829268 w 8114427"/>
              <a:gd name="connsiteY36" fmla="*/ 2330388 h 5376282"/>
              <a:gd name="connsiteX37" fmla="*/ 933092 w 8114427"/>
              <a:gd name="connsiteY37" fmla="*/ 2462308 h 5376282"/>
              <a:gd name="connsiteX38" fmla="*/ 979286 w 8114427"/>
              <a:gd name="connsiteY38" fmla="*/ 2406588 h 5376282"/>
              <a:gd name="connsiteX39" fmla="*/ 895943 w 8114427"/>
              <a:gd name="connsiteY39" fmla="*/ 2383251 h 5376282"/>
              <a:gd name="connsiteX40" fmla="*/ 897848 w 8114427"/>
              <a:gd name="connsiteY40" fmla="*/ 2294669 h 5376282"/>
              <a:gd name="connsiteX41" fmla="*/ 953093 w 8114427"/>
              <a:gd name="connsiteY41" fmla="*/ 2040828 h 5376282"/>
              <a:gd name="connsiteX42" fmla="*/ 882262 w 8114427"/>
              <a:gd name="connsiteY42" fmla="*/ 1952938 h 5376282"/>
              <a:gd name="connsiteX43" fmla="*/ 819649 w 8114427"/>
              <a:gd name="connsiteY43" fmla="*/ 1842296 h 5376282"/>
              <a:gd name="connsiteX44" fmla="*/ 724892 w 8114427"/>
              <a:gd name="connsiteY44" fmla="*/ 1694990 h 5376282"/>
              <a:gd name="connsiteX45" fmla="*/ 582758 w 8114427"/>
              <a:gd name="connsiteY45" fmla="*/ 1570351 h 5376282"/>
              <a:gd name="connsiteX46" fmla="*/ 490044 w 8114427"/>
              <a:gd name="connsiteY46" fmla="*/ 1461969 h 5376282"/>
              <a:gd name="connsiteX47" fmla="*/ 398787 w 8114427"/>
              <a:gd name="connsiteY47" fmla="*/ 1377494 h 5376282"/>
              <a:gd name="connsiteX48" fmla="*/ 373643 w 8114427"/>
              <a:gd name="connsiteY48" fmla="*/ 1258831 h 5376282"/>
              <a:gd name="connsiteX49" fmla="*/ 379402 w 8114427"/>
              <a:gd name="connsiteY49" fmla="*/ 1151904 h 5376282"/>
              <a:gd name="connsiteX50" fmla="*/ 343327 w 8114427"/>
              <a:gd name="connsiteY50" fmla="*/ 1054238 h 5376282"/>
              <a:gd name="connsiteX51" fmla="*/ 302947 w 8114427"/>
              <a:gd name="connsiteY51" fmla="*/ 996082 h 5376282"/>
              <a:gd name="connsiteX52" fmla="*/ 307902 w 8114427"/>
              <a:gd name="connsiteY52" fmla="*/ 860731 h 5376282"/>
              <a:gd name="connsiteX53" fmla="*/ 218162 w 8114427"/>
              <a:gd name="connsiteY53" fmla="*/ 767429 h 5376282"/>
              <a:gd name="connsiteX54" fmla="*/ 238786 w 8114427"/>
              <a:gd name="connsiteY54" fmla="*/ 673694 h 5376282"/>
              <a:gd name="connsiteX55" fmla="*/ 131859 w 8114427"/>
              <a:gd name="connsiteY55" fmla="*/ 414074 h 5376282"/>
              <a:gd name="connsiteX56" fmla="*/ 179454 w 8114427"/>
              <a:gd name="connsiteY56" fmla="*/ 360503 h 5376282"/>
              <a:gd name="connsiteX57" fmla="*/ 91696 w 8114427"/>
              <a:gd name="connsiteY57" fmla="*/ 241499 h 5376282"/>
              <a:gd name="connsiteX58" fmla="*/ 44535 w 8114427"/>
              <a:gd name="connsiteY58" fmla="*/ 106364 h 5376282"/>
              <a:gd name="connsiteX59" fmla="*/ 73903 w 8114427"/>
              <a:gd name="connsiteY59" fmla="*/ 3029 h 5376282"/>
              <a:gd name="connsiteX60" fmla="*/ 914999 w 8114427"/>
              <a:gd name="connsiteY60" fmla="*/ 32694 h 5376282"/>
              <a:gd name="connsiteX61" fmla="*/ 985387 w 8114427"/>
              <a:gd name="connsiteY61" fmla="*/ 86035 h 5376282"/>
              <a:gd name="connsiteX62" fmla="*/ 1040724 w 8114427"/>
              <a:gd name="connsiteY62" fmla="*/ 212028 h 5376282"/>
              <a:gd name="connsiteX63" fmla="*/ 2217091 w 8114427"/>
              <a:gd name="connsiteY63" fmla="*/ 808490 h 5376282"/>
              <a:gd name="connsiteX64" fmla="*/ 2789562 w 8114427"/>
              <a:gd name="connsiteY64" fmla="*/ 907056 h 5376282"/>
              <a:gd name="connsiteX65" fmla="*/ 3280035 w 8114427"/>
              <a:gd name="connsiteY65" fmla="*/ 953195 h 5376282"/>
              <a:gd name="connsiteX66" fmla="*/ 3494599 w 8114427"/>
              <a:gd name="connsiteY66" fmla="*/ 977101 h 5376282"/>
              <a:gd name="connsiteX67" fmla="*/ 3506552 w 8114427"/>
              <a:gd name="connsiteY67" fmla="*/ 977101 h 5376282"/>
              <a:gd name="connsiteX68" fmla="*/ 3518505 w 8114427"/>
              <a:gd name="connsiteY68" fmla="*/ 779877 h 5376282"/>
              <a:gd name="connsiteX69" fmla="*/ 3518505 w 8114427"/>
              <a:gd name="connsiteY69" fmla="*/ 773901 h 5376282"/>
              <a:gd name="connsiteX70" fmla="*/ 3655964 w 8114427"/>
              <a:gd name="connsiteY70" fmla="*/ 773901 h 5376282"/>
              <a:gd name="connsiteX71" fmla="*/ 4205799 w 8114427"/>
              <a:gd name="connsiteY71" fmla="*/ 821713 h 5376282"/>
              <a:gd name="connsiteX72" fmla="*/ 4241658 w 8114427"/>
              <a:gd name="connsiteY72" fmla="*/ 821713 h 5376282"/>
              <a:gd name="connsiteX73" fmla="*/ 4271540 w 8114427"/>
              <a:gd name="connsiteY73" fmla="*/ 851595 h 5376282"/>
              <a:gd name="connsiteX74" fmla="*/ 4295446 w 8114427"/>
              <a:gd name="connsiteY74" fmla="*/ 905383 h 5376282"/>
              <a:gd name="connsiteX75" fmla="*/ 4301423 w 8114427"/>
              <a:gd name="connsiteY75" fmla="*/ 953195 h 5376282"/>
              <a:gd name="connsiteX76" fmla="*/ 4343258 w 8114427"/>
              <a:gd name="connsiteY76" fmla="*/ 1001007 h 5376282"/>
              <a:gd name="connsiteX77" fmla="*/ 4408999 w 8114427"/>
              <a:gd name="connsiteY77" fmla="*/ 1012960 h 5376282"/>
              <a:gd name="connsiteX78" fmla="*/ 4462787 w 8114427"/>
              <a:gd name="connsiteY78" fmla="*/ 1060772 h 5376282"/>
              <a:gd name="connsiteX79" fmla="*/ 4504623 w 8114427"/>
              <a:gd name="connsiteY79" fmla="*/ 1114560 h 5376282"/>
              <a:gd name="connsiteX80" fmla="*/ 4558411 w 8114427"/>
              <a:gd name="connsiteY80" fmla="*/ 1168348 h 5376282"/>
              <a:gd name="connsiteX81" fmla="*/ 4576340 w 8114427"/>
              <a:gd name="connsiteY81" fmla="*/ 1198230 h 5376282"/>
              <a:gd name="connsiteX82" fmla="*/ 4630129 w 8114427"/>
              <a:gd name="connsiteY82" fmla="*/ 1246042 h 5376282"/>
              <a:gd name="connsiteX83" fmla="*/ 4683917 w 8114427"/>
              <a:gd name="connsiteY83" fmla="*/ 1293854 h 5376282"/>
              <a:gd name="connsiteX84" fmla="*/ 4689893 w 8114427"/>
              <a:gd name="connsiteY84" fmla="*/ 1293854 h 5376282"/>
              <a:gd name="connsiteX85" fmla="*/ 4749658 w 8114427"/>
              <a:gd name="connsiteY85" fmla="*/ 1311783 h 5376282"/>
              <a:gd name="connsiteX86" fmla="*/ 4791493 w 8114427"/>
              <a:gd name="connsiteY86" fmla="*/ 1365572 h 5376282"/>
              <a:gd name="connsiteX87" fmla="*/ 4797470 w 8114427"/>
              <a:gd name="connsiteY87" fmla="*/ 1377524 h 5376282"/>
              <a:gd name="connsiteX88" fmla="*/ 4821376 w 8114427"/>
              <a:gd name="connsiteY88" fmla="*/ 1401430 h 5376282"/>
              <a:gd name="connsiteX89" fmla="*/ 4845281 w 8114427"/>
              <a:gd name="connsiteY89" fmla="*/ 1443266 h 5376282"/>
              <a:gd name="connsiteX90" fmla="*/ 4851258 w 8114427"/>
              <a:gd name="connsiteY90" fmla="*/ 1491077 h 5376282"/>
              <a:gd name="connsiteX91" fmla="*/ 4863211 w 8114427"/>
              <a:gd name="connsiteY91" fmla="*/ 1514983 h 5376282"/>
              <a:gd name="connsiteX92" fmla="*/ 4887117 w 8114427"/>
              <a:gd name="connsiteY92" fmla="*/ 1544866 h 5376282"/>
              <a:gd name="connsiteX93" fmla="*/ 4911023 w 8114427"/>
              <a:gd name="connsiteY93" fmla="*/ 1580724 h 5376282"/>
              <a:gd name="connsiteX94" fmla="*/ 4922976 w 8114427"/>
              <a:gd name="connsiteY94" fmla="*/ 1610607 h 5376282"/>
              <a:gd name="connsiteX95" fmla="*/ 4899070 w 8114427"/>
              <a:gd name="connsiteY95" fmla="*/ 1664395 h 5376282"/>
              <a:gd name="connsiteX96" fmla="*/ 4922976 w 8114427"/>
              <a:gd name="connsiteY96" fmla="*/ 1712207 h 5376282"/>
              <a:gd name="connsiteX97" fmla="*/ 4934929 w 8114427"/>
              <a:gd name="connsiteY97" fmla="*/ 1742089 h 5376282"/>
              <a:gd name="connsiteX98" fmla="*/ 4952858 w 8114427"/>
              <a:gd name="connsiteY98" fmla="*/ 1783924 h 5376282"/>
              <a:gd name="connsiteX99" fmla="*/ 4964811 w 8114427"/>
              <a:gd name="connsiteY99" fmla="*/ 1801854 h 5376282"/>
              <a:gd name="connsiteX100" fmla="*/ 4964811 w 8114427"/>
              <a:gd name="connsiteY100" fmla="*/ 1831736 h 5376282"/>
              <a:gd name="connsiteX101" fmla="*/ 5012623 w 8114427"/>
              <a:gd name="connsiteY101" fmla="*/ 1891501 h 5376282"/>
              <a:gd name="connsiteX102" fmla="*/ 5042505 w 8114427"/>
              <a:gd name="connsiteY102" fmla="*/ 1909430 h 5376282"/>
              <a:gd name="connsiteX103" fmla="*/ 5048481 w 8114427"/>
              <a:gd name="connsiteY103" fmla="*/ 1903454 h 5376282"/>
              <a:gd name="connsiteX104" fmla="*/ 5090317 w 8114427"/>
              <a:gd name="connsiteY104" fmla="*/ 1921383 h 5376282"/>
              <a:gd name="connsiteX105" fmla="*/ 5144105 w 8114427"/>
              <a:gd name="connsiteY105" fmla="*/ 1969195 h 5376282"/>
              <a:gd name="connsiteX106" fmla="*/ 5185940 w 8114427"/>
              <a:gd name="connsiteY106" fmla="*/ 2005054 h 5376282"/>
              <a:gd name="connsiteX107" fmla="*/ 5221799 w 8114427"/>
              <a:gd name="connsiteY107" fmla="*/ 2017007 h 5376282"/>
              <a:gd name="connsiteX108" fmla="*/ 5275587 w 8114427"/>
              <a:gd name="connsiteY108" fmla="*/ 2028960 h 5376282"/>
              <a:gd name="connsiteX109" fmla="*/ 5275587 w 8114427"/>
              <a:gd name="connsiteY109" fmla="*/ 2052866 h 5376282"/>
              <a:gd name="connsiteX110" fmla="*/ 5323399 w 8114427"/>
              <a:gd name="connsiteY110" fmla="*/ 2082748 h 5376282"/>
              <a:gd name="connsiteX111" fmla="*/ 5359258 w 8114427"/>
              <a:gd name="connsiteY111" fmla="*/ 2088724 h 5376282"/>
              <a:gd name="connsiteX112" fmla="*/ 5401093 w 8114427"/>
              <a:gd name="connsiteY112" fmla="*/ 2124583 h 5376282"/>
              <a:gd name="connsiteX113" fmla="*/ 5430976 w 8114427"/>
              <a:gd name="connsiteY113" fmla="*/ 2142513 h 5376282"/>
              <a:gd name="connsiteX114" fmla="*/ 5442929 w 8114427"/>
              <a:gd name="connsiteY114" fmla="*/ 2148489 h 5376282"/>
              <a:gd name="connsiteX115" fmla="*/ 5466834 w 8114427"/>
              <a:gd name="connsiteY115" fmla="*/ 2154466 h 5376282"/>
              <a:gd name="connsiteX116" fmla="*/ 5526599 w 8114427"/>
              <a:gd name="connsiteY116" fmla="*/ 2178372 h 5376282"/>
              <a:gd name="connsiteX117" fmla="*/ 5550505 w 8114427"/>
              <a:gd name="connsiteY117" fmla="*/ 2154466 h 5376282"/>
              <a:gd name="connsiteX118" fmla="*/ 5574411 w 8114427"/>
              <a:gd name="connsiteY118" fmla="*/ 2130560 h 5376282"/>
              <a:gd name="connsiteX119" fmla="*/ 5604293 w 8114427"/>
              <a:gd name="connsiteY119" fmla="*/ 2088724 h 5376282"/>
              <a:gd name="connsiteX120" fmla="*/ 5646129 w 8114427"/>
              <a:gd name="connsiteY120" fmla="*/ 2064819 h 5376282"/>
              <a:gd name="connsiteX121" fmla="*/ 5634176 w 8114427"/>
              <a:gd name="connsiteY121" fmla="*/ 2046889 h 5376282"/>
              <a:gd name="connsiteX122" fmla="*/ 5634176 w 8114427"/>
              <a:gd name="connsiteY122" fmla="*/ 2011030 h 5376282"/>
              <a:gd name="connsiteX123" fmla="*/ 5670034 w 8114427"/>
              <a:gd name="connsiteY123" fmla="*/ 1975172 h 5376282"/>
              <a:gd name="connsiteX124" fmla="*/ 5670034 w 8114427"/>
              <a:gd name="connsiteY124" fmla="*/ 1957242 h 5376282"/>
              <a:gd name="connsiteX125" fmla="*/ 5735776 w 8114427"/>
              <a:gd name="connsiteY125" fmla="*/ 1819783 h 5376282"/>
              <a:gd name="connsiteX126" fmla="*/ 5753705 w 8114427"/>
              <a:gd name="connsiteY126" fmla="*/ 1813807 h 5376282"/>
              <a:gd name="connsiteX127" fmla="*/ 5843352 w 8114427"/>
              <a:gd name="connsiteY127" fmla="*/ 1795877 h 5376282"/>
              <a:gd name="connsiteX128" fmla="*/ 5855305 w 8114427"/>
              <a:gd name="connsiteY128" fmla="*/ 1795877 h 5376282"/>
              <a:gd name="connsiteX129" fmla="*/ 5879210 w 8114427"/>
              <a:gd name="connsiteY129" fmla="*/ 1765996 h 5376282"/>
              <a:gd name="connsiteX130" fmla="*/ 6070456 w 8114427"/>
              <a:gd name="connsiteY130" fmla="*/ 1789901 h 5376282"/>
              <a:gd name="connsiteX131" fmla="*/ 6219869 w 8114427"/>
              <a:gd name="connsiteY131" fmla="*/ 1807830 h 5376282"/>
              <a:gd name="connsiteX132" fmla="*/ 6291586 w 8114427"/>
              <a:gd name="connsiteY132" fmla="*/ 1849666 h 5376282"/>
              <a:gd name="connsiteX133" fmla="*/ 6327444 w 8114427"/>
              <a:gd name="connsiteY133" fmla="*/ 1897477 h 5376282"/>
              <a:gd name="connsiteX134" fmla="*/ 6333421 w 8114427"/>
              <a:gd name="connsiteY134" fmla="*/ 1939313 h 5376282"/>
              <a:gd name="connsiteX135" fmla="*/ 6423067 w 8114427"/>
              <a:gd name="connsiteY135" fmla="*/ 1951266 h 5376282"/>
              <a:gd name="connsiteX136" fmla="*/ 6452950 w 8114427"/>
              <a:gd name="connsiteY136" fmla="*/ 2017007 h 5376282"/>
              <a:gd name="connsiteX137" fmla="*/ 6512713 w 8114427"/>
              <a:gd name="connsiteY137" fmla="*/ 2046889 h 5376282"/>
              <a:gd name="connsiteX138" fmla="*/ 6584431 w 8114427"/>
              <a:gd name="connsiteY138" fmla="*/ 2118606 h 5376282"/>
              <a:gd name="connsiteX139" fmla="*/ 6620289 w 8114427"/>
              <a:gd name="connsiteY139" fmla="*/ 2256065 h 5376282"/>
              <a:gd name="connsiteX140" fmla="*/ 6703960 w 8114427"/>
              <a:gd name="connsiteY140" fmla="*/ 2381572 h 5376282"/>
              <a:gd name="connsiteX141" fmla="*/ 6745795 w 8114427"/>
              <a:gd name="connsiteY141" fmla="*/ 2501101 h 5376282"/>
              <a:gd name="connsiteX142" fmla="*/ 6829465 w 8114427"/>
              <a:gd name="connsiteY142" fmla="*/ 2560866 h 5376282"/>
              <a:gd name="connsiteX143" fmla="*/ 6889229 w 8114427"/>
              <a:gd name="connsiteY143" fmla="*/ 2650512 h 5376282"/>
              <a:gd name="connsiteX144" fmla="*/ 6948993 w 8114427"/>
              <a:gd name="connsiteY144" fmla="*/ 2758089 h 5376282"/>
              <a:gd name="connsiteX145" fmla="*/ 6996805 w 8114427"/>
              <a:gd name="connsiteY145" fmla="*/ 2805900 h 5376282"/>
              <a:gd name="connsiteX146" fmla="*/ 7068521 w 8114427"/>
              <a:gd name="connsiteY146" fmla="*/ 2829806 h 5376282"/>
              <a:gd name="connsiteX147" fmla="*/ 7080473 w 8114427"/>
              <a:gd name="connsiteY147" fmla="*/ 2907501 h 5376282"/>
              <a:gd name="connsiteX148" fmla="*/ 7086450 w 8114427"/>
              <a:gd name="connsiteY148" fmla="*/ 2979218 h 5376282"/>
              <a:gd name="connsiteX149" fmla="*/ 7104378 w 8114427"/>
              <a:gd name="connsiteY149" fmla="*/ 3080819 h 5376282"/>
              <a:gd name="connsiteX150" fmla="*/ 7146214 w 8114427"/>
              <a:gd name="connsiteY150" fmla="*/ 3182419 h 5376282"/>
              <a:gd name="connsiteX151" fmla="*/ 7176095 w 8114427"/>
              <a:gd name="connsiteY151" fmla="*/ 3194372 h 5376282"/>
              <a:gd name="connsiteX152" fmla="*/ 7200002 w 8114427"/>
              <a:gd name="connsiteY152" fmla="*/ 3260112 h 5376282"/>
              <a:gd name="connsiteX153" fmla="*/ 7277694 w 8114427"/>
              <a:gd name="connsiteY153" fmla="*/ 3361711 h 5376282"/>
              <a:gd name="connsiteX154" fmla="*/ 7385271 w 8114427"/>
              <a:gd name="connsiteY154" fmla="*/ 3391593 h 5376282"/>
              <a:gd name="connsiteX155" fmla="*/ 7451012 w 8114427"/>
              <a:gd name="connsiteY155" fmla="*/ 3445381 h 5376282"/>
              <a:gd name="connsiteX156" fmla="*/ 7558588 w 8114427"/>
              <a:gd name="connsiteY156" fmla="*/ 3451357 h 5376282"/>
              <a:gd name="connsiteX157" fmla="*/ 7630305 w 8114427"/>
              <a:gd name="connsiteY157" fmla="*/ 3517097 h 5376282"/>
              <a:gd name="connsiteX158" fmla="*/ 7702023 w 8114427"/>
              <a:gd name="connsiteY158" fmla="*/ 3546980 h 5376282"/>
              <a:gd name="connsiteX159" fmla="*/ 7857410 w 8114427"/>
              <a:gd name="connsiteY159" fmla="*/ 3535026 h 5376282"/>
              <a:gd name="connsiteX160" fmla="*/ 7970962 w 8114427"/>
              <a:gd name="connsiteY160" fmla="*/ 3588814 h 5376282"/>
              <a:gd name="connsiteX161" fmla="*/ 8012796 w 8114427"/>
              <a:gd name="connsiteY161" fmla="*/ 3612720 h 5376282"/>
              <a:gd name="connsiteX162" fmla="*/ 8090490 w 8114427"/>
              <a:gd name="connsiteY162" fmla="*/ 3564909 h 5376282"/>
              <a:gd name="connsiteX163" fmla="*/ 8108418 w 8114427"/>
              <a:gd name="connsiteY163" fmla="*/ 3558932 h 5376282"/>
              <a:gd name="connsiteX164" fmla="*/ 8114394 w 8114427"/>
              <a:gd name="connsiteY164" fmla="*/ 3720296 h 5376282"/>
              <a:gd name="connsiteX165" fmla="*/ 8030724 w 8114427"/>
              <a:gd name="connsiteY165" fmla="*/ 3893614 h 5376282"/>
              <a:gd name="connsiteX166" fmla="*/ 7970960 w 8114427"/>
              <a:gd name="connsiteY166" fmla="*/ 4054978 h 5376282"/>
              <a:gd name="connsiteX167" fmla="*/ 7929124 w 8114427"/>
              <a:gd name="connsiteY167" fmla="*/ 4365754 h 5376282"/>
              <a:gd name="connsiteX168" fmla="*/ 7911195 w 8114427"/>
              <a:gd name="connsiteY168" fmla="*/ 4568954 h 5376282"/>
              <a:gd name="connsiteX169" fmla="*/ 7917171 w 8114427"/>
              <a:gd name="connsiteY169" fmla="*/ 4736295 h 5376282"/>
              <a:gd name="connsiteX170" fmla="*/ 7917171 w 8114427"/>
              <a:gd name="connsiteY170" fmla="*/ 4867777 h 5376282"/>
              <a:gd name="connsiteX171" fmla="*/ 7929124 w 8114427"/>
              <a:gd name="connsiteY171" fmla="*/ 5029141 h 5376282"/>
              <a:gd name="connsiteX172" fmla="*/ 7893266 w 8114427"/>
              <a:gd name="connsiteY172" fmla="*/ 5166599 h 5376282"/>
              <a:gd name="connsiteX173" fmla="*/ 7905219 w 8114427"/>
              <a:gd name="connsiteY173" fmla="*/ 5280152 h 5376282"/>
              <a:gd name="connsiteX174" fmla="*/ 7935101 w 8114427"/>
              <a:gd name="connsiteY174" fmla="*/ 5369799 h 5376282"/>
              <a:gd name="connsiteX175" fmla="*/ 7911195 w 8114427"/>
              <a:gd name="connsiteY175" fmla="*/ 5369798 h 5376282"/>
              <a:gd name="connsiteX176" fmla="*/ 7815571 w 8114427"/>
              <a:gd name="connsiteY176" fmla="*/ 5327962 h 5376282"/>
              <a:gd name="connsiteX177" fmla="*/ 7725924 w 8114427"/>
              <a:gd name="connsiteY177" fmla="*/ 5286127 h 5376282"/>
              <a:gd name="connsiteX178" fmla="*/ 7678113 w 8114427"/>
              <a:gd name="connsiteY178" fmla="*/ 5292104 h 5376282"/>
              <a:gd name="connsiteX179" fmla="*/ 7546631 w 8114427"/>
              <a:gd name="connsiteY179" fmla="*/ 5298081 h 5376282"/>
              <a:gd name="connsiteX180" fmla="*/ 7474913 w 8114427"/>
              <a:gd name="connsiteY180" fmla="*/ 5310034 h 5376282"/>
              <a:gd name="connsiteX181" fmla="*/ 7445031 w 8114427"/>
              <a:gd name="connsiteY181" fmla="*/ 5339916 h 5376282"/>
              <a:gd name="connsiteX182" fmla="*/ 7259760 w 8114427"/>
              <a:gd name="connsiteY182" fmla="*/ 5298080 h 5376282"/>
              <a:gd name="connsiteX183" fmla="*/ 7214129 w 8114427"/>
              <a:gd name="connsiteY183" fmla="*/ 5192855 h 5376282"/>
              <a:gd name="connsiteX184" fmla="*/ 7179460 w 8114427"/>
              <a:gd name="connsiteY184" fmla="*/ 5214524 h 5376282"/>
              <a:gd name="connsiteX185" fmla="*/ 7144791 w 8114427"/>
              <a:gd name="connsiteY185" fmla="*/ 5179854 h 5376282"/>
              <a:gd name="connsiteX186" fmla="*/ 7127456 w 8114427"/>
              <a:gd name="connsiteY186" fmla="*/ 5218856 h 5376282"/>
              <a:gd name="connsiteX187" fmla="*/ 6915107 w 8114427"/>
              <a:gd name="connsiteY187" fmla="*/ 5145184 h 5376282"/>
              <a:gd name="connsiteX188" fmla="*/ 6893439 w 8114427"/>
              <a:gd name="connsiteY188" fmla="*/ 5097514 h 5376282"/>
              <a:gd name="connsiteX189" fmla="*/ 6941109 w 8114427"/>
              <a:gd name="connsiteY189" fmla="*/ 5054178 h 5376282"/>
              <a:gd name="connsiteX190" fmla="*/ 6906440 w 8114427"/>
              <a:gd name="connsiteY190" fmla="*/ 4976172 h 5376282"/>
              <a:gd name="connsiteX191" fmla="*/ 6863104 w 8114427"/>
              <a:gd name="connsiteY191" fmla="*/ 4980506 h 5376282"/>
              <a:gd name="connsiteX192" fmla="*/ 6880438 w 8114427"/>
              <a:gd name="connsiteY192" fmla="*/ 4928502 h 5376282"/>
              <a:gd name="connsiteX193" fmla="*/ 6780764 w 8114427"/>
              <a:gd name="connsiteY193" fmla="*/ 4928502 h 5376282"/>
              <a:gd name="connsiteX194" fmla="*/ 6750429 w 8114427"/>
              <a:gd name="connsiteY194" fmla="*/ 4958837 h 5376282"/>
              <a:gd name="connsiteX195" fmla="*/ 6715759 w 8114427"/>
              <a:gd name="connsiteY195" fmla="*/ 4950170 h 5376282"/>
              <a:gd name="connsiteX196" fmla="*/ 6702758 w 8114427"/>
              <a:gd name="connsiteY196" fmla="*/ 4915501 h 5376282"/>
              <a:gd name="connsiteX197" fmla="*/ 6698424 w 8114427"/>
              <a:gd name="connsiteY197" fmla="*/ 4824495 h 5376282"/>
              <a:gd name="connsiteX198" fmla="*/ 6681090 w 8114427"/>
              <a:gd name="connsiteY198" fmla="*/ 4729155 h 5376282"/>
              <a:gd name="connsiteX199" fmla="*/ 6685423 w 8114427"/>
              <a:gd name="connsiteY199" fmla="*/ 4659816 h 5376282"/>
              <a:gd name="connsiteX200" fmla="*/ 6620418 w 8114427"/>
              <a:gd name="connsiteY200" fmla="*/ 4573142 h 5376282"/>
              <a:gd name="connsiteX201" fmla="*/ 6624753 w 8114427"/>
              <a:gd name="connsiteY201" fmla="*/ 4425798 h 5376282"/>
              <a:gd name="connsiteX202" fmla="*/ 6529412 w 8114427"/>
              <a:gd name="connsiteY202" fmla="*/ 4304457 h 5376282"/>
              <a:gd name="connsiteX203" fmla="*/ 6494743 w 8114427"/>
              <a:gd name="connsiteY203" fmla="*/ 4261120 h 5376282"/>
              <a:gd name="connsiteX204" fmla="*/ 6438406 w 8114427"/>
              <a:gd name="connsiteY204" fmla="*/ 4274121 h 5376282"/>
              <a:gd name="connsiteX205" fmla="*/ 6395069 w 8114427"/>
              <a:gd name="connsiteY205" fmla="*/ 4252453 h 5376282"/>
              <a:gd name="connsiteX206" fmla="*/ 6356067 w 8114427"/>
              <a:gd name="connsiteY206" fmla="*/ 4174447 h 5376282"/>
              <a:gd name="connsiteX207" fmla="*/ 6299729 w 8114427"/>
              <a:gd name="connsiteY207" fmla="*/ 4183114 h 5376282"/>
              <a:gd name="connsiteX208" fmla="*/ 6243391 w 8114427"/>
              <a:gd name="connsiteY208" fmla="*/ 4204783 h 5376282"/>
              <a:gd name="connsiteX209" fmla="*/ 6165385 w 8114427"/>
              <a:gd name="connsiteY209" fmla="*/ 4209116 h 5376282"/>
              <a:gd name="connsiteX210" fmla="*/ 6161052 w 8114427"/>
              <a:gd name="connsiteY210" fmla="*/ 4174447 h 5376282"/>
              <a:gd name="connsiteX211" fmla="*/ 6182721 w 8114427"/>
              <a:gd name="connsiteY211" fmla="*/ 4165779 h 5376282"/>
              <a:gd name="connsiteX212" fmla="*/ 6139384 w 8114427"/>
              <a:gd name="connsiteY212" fmla="*/ 4126776 h 5376282"/>
              <a:gd name="connsiteX213" fmla="*/ 6100381 w 8114427"/>
              <a:gd name="connsiteY213" fmla="*/ 4113776 h 5376282"/>
              <a:gd name="connsiteX214" fmla="*/ 6018041 w 8114427"/>
              <a:gd name="connsiteY214" fmla="*/ 4035770 h 5376282"/>
              <a:gd name="connsiteX215" fmla="*/ 5840362 w 8114427"/>
              <a:gd name="connsiteY215" fmla="*/ 4014102 h 5376282"/>
              <a:gd name="connsiteX216" fmla="*/ 5788357 w 8114427"/>
              <a:gd name="connsiteY216" fmla="*/ 4027103 h 5376282"/>
              <a:gd name="connsiteX217" fmla="*/ 5736354 w 8114427"/>
              <a:gd name="connsiteY217" fmla="*/ 4035771 h 5376282"/>
              <a:gd name="connsiteX218" fmla="*/ 5745022 w 8114427"/>
              <a:gd name="connsiteY218" fmla="*/ 4079107 h 5376282"/>
              <a:gd name="connsiteX219" fmla="*/ 5801360 w 8114427"/>
              <a:gd name="connsiteY219" fmla="*/ 4157112 h 5376282"/>
              <a:gd name="connsiteX220" fmla="*/ 5801359 w 8114427"/>
              <a:gd name="connsiteY220" fmla="*/ 4339126 h 5376282"/>
              <a:gd name="connsiteX221" fmla="*/ 5675683 w 8114427"/>
              <a:gd name="connsiteY221" fmla="*/ 4365128 h 5376282"/>
              <a:gd name="connsiteX222" fmla="*/ 5558675 w 8114427"/>
              <a:gd name="connsiteY222" fmla="*/ 4352126 h 5376282"/>
              <a:gd name="connsiteX223" fmla="*/ 5467668 w 8114427"/>
              <a:gd name="connsiteY223" fmla="*/ 4330458 h 5376282"/>
              <a:gd name="connsiteX224" fmla="*/ 5406997 w 8114427"/>
              <a:gd name="connsiteY224" fmla="*/ 4352127 h 5376282"/>
              <a:gd name="connsiteX225" fmla="*/ 5359327 w 8114427"/>
              <a:gd name="connsiteY225" fmla="*/ 4399797 h 5376282"/>
              <a:gd name="connsiteX226" fmla="*/ 5298656 w 8114427"/>
              <a:gd name="connsiteY226" fmla="*/ 4443134 h 5376282"/>
              <a:gd name="connsiteX227" fmla="*/ 5272654 w 8114427"/>
              <a:gd name="connsiteY227" fmla="*/ 4486469 h 5376282"/>
              <a:gd name="connsiteX228" fmla="*/ 5198982 w 8114427"/>
              <a:gd name="connsiteY228" fmla="*/ 4521139 h 5376282"/>
              <a:gd name="connsiteX229" fmla="*/ 5203315 w 8114427"/>
              <a:gd name="connsiteY229" fmla="*/ 4577477 h 5376282"/>
              <a:gd name="connsiteX230" fmla="*/ 5185981 w 8114427"/>
              <a:gd name="connsiteY230" fmla="*/ 4616479 h 5376282"/>
              <a:gd name="connsiteX231" fmla="*/ 5190315 w 8114427"/>
              <a:gd name="connsiteY231" fmla="*/ 4677150 h 5376282"/>
              <a:gd name="connsiteX232" fmla="*/ 5216316 w 8114427"/>
              <a:gd name="connsiteY232" fmla="*/ 4737821 h 5376282"/>
              <a:gd name="connsiteX233" fmla="*/ 5164312 w 8114427"/>
              <a:gd name="connsiteY233" fmla="*/ 4733488 h 5376282"/>
              <a:gd name="connsiteX234" fmla="*/ 5138311 w 8114427"/>
              <a:gd name="connsiteY234" fmla="*/ 4776824 h 5376282"/>
              <a:gd name="connsiteX235" fmla="*/ 5073306 w 8114427"/>
              <a:gd name="connsiteY235" fmla="*/ 4824494 h 5376282"/>
              <a:gd name="connsiteX236" fmla="*/ 5073306 w 8114427"/>
              <a:gd name="connsiteY236" fmla="*/ 4941503 h 5376282"/>
              <a:gd name="connsiteX237" fmla="*/ 5042970 w 8114427"/>
              <a:gd name="connsiteY237" fmla="*/ 4971838 h 5376282"/>
              <a:gd name="connsiteX238" fmla="*/ 5016969 w 8114427"/>
              <a:gd name="connsiteY238" fmla="*/ 5231857 h 5376282"/>
              <a:gd name="connsiteX239" fmla="*/ 4973633 w 8114427"/>
              <a:gd name="connsiteY239" fmla="*/ 5366201 h 5376282"/>
              <a:gd name="connsiteX240" fmla="*/ 4947631 w 8114427"/>
              <a:gd name="connsiteY240" fmla="*/ 5309863 h 5376282"/>
              <a:gd name="connsiteX241" fmla="*/ 4886959 w 8114427"/>
              <a:gd name="connsiteY241" fmla="*/ 5318530 h 5376282"/>
              <a:gd name="connsiteX242" fmla="*/ 4808953 w 8114427"/>
              <a:gd name="connsiteY242" fmla="*/ 5288195 h 5376282"/>
              <a:gd name="connsiteX243" fmla="*/ 4813287 w 8114427"/>
              <a:gd name="connsiteY243" fmla="*/ 5223190 h 5376282"/>
              <a:gd name="connsiteX244" fmla="*/ 4765617 w 8114427"/>
              <a:gd name="connsiteY244" fmla="*/ 5205855 h 5376282"/>
              <a:gd name="connsiteX245" fmla="*/ 4665944 w 8114427"/>
              <a:gd name="connsiteY245" fmla="*/ 5249192 h 5376282"/>
              <a:gd name="connsiteX246" fmla="*/ 4657276 w 8114427"/>
              <a:gd name="connsiteY246" fmla="*/ 5197189 h 5376282"/>
              <a:gd name="connsiteX247" fmla="*/ 4700612 w 8114427"/>
              <a:gd name="connsiteY247" fmla="*/ 5136518 h 5376282"/>
              <a:gd name="connsiteX248" fmla="*/ 4665943 w 8114427"/>
              <a:gd name="connsiteY248" fmla="*/ 5062846 h 5376282"/>
              <a:gd name="connsiteX249" fmla="*/ 4587937 w 8114427"/>
              <a:gd name="connsiteY249" fmla="*/ 5015175 h 5376282"/>
              <a:gd name="connsiteX250" fmla="*/ 4488263 w 8114427"/>
              <a:gd name="connsiteY250" fmla="*/ 5006508 h 5376282"/>
              <a:gd name="connsiteX251" fmla="*/ 4457927 w 8114427"/>
              <a:gd name="connsiteY251" fmla="*/ 5015175 h 5376282"/>
              <a:gd name="connsiteX252" fmla="*/ 4462261 w 8114427"/>
              <a:gd name="connsiteY252" fmla="*/ 5067178 h 5376282"/>
              <a:gd name="connsiteX253" fmla="*/ 4388589 w 8114427"/>
              <a:gd name="connsiteY253" fmla="*/ 5114849 h 5376282"/>
              <a:gd name="connsiteX254" fmla="*/ 4462261 w 8114427"/>
              <a:gd name="connsiteY254" fmla="*/ 5266528 h 5376282"/>
              <a:gd name="connsiteX255" fmla="*/ 4405924 w 8114427"/>
              <a:gd name="connsiteY255" fmla="*/ 5266528 h 5376282"/>
              <a:gd name="connsiteX256" fmla="*/ 4384256 w 8114427"/>
              <a:gd name="connsiteY256" fmla="*/ 5262193 h 5376282"/>
              <a:gd name="connsiteX257" fmla="*/ 4349588 w 8114427"/>
              <a:gd name="connsiteY257" fmla="*/ 5262193 h 5376282"/>
              <a:gd name="connsiteX258" fmla="*/ 4340919 w 8114427"/>
              <a:gd name="connsiteY258" fmla="*/ 5270860 h 5376282"/>
              <a:gd name="connsiteX259" fmla="*/ 4210910 w 8114427"/>
              <a:gd name="connsiteY259" fmla="*/ 5097514 h 5376282"/>
              <a:gd name="connsiteX260" fmla="*/ 4059232 w 8114427"/>
              <a:gd name="connsiteY260" fmla="*/ 4915502 h 5376282"/>
              <a:gd name="connsiteX261" fmla="*/ 4033230 w 8114427"/>
              <a:gd name="connsiteY261" fmla="*/ 4919835 h 5376282"/>
              <a:gd name="connsiteX262" fmla="*/ 3985560 w 8114427"/>
              <a:gd name="connsiteY262" fmla="*/ 4798492 h 5376282"/>
              <a:gd name="connsiteX263" fmla="*/ 3881553 w 8114427"/>
              <a:gd name="connsiteY263" fmla="*/ 4690151 h 5376282"/>
              <a:gd name="connsiteX264" fmla="*/ 3838216 w 8114427"/>
              <a:gd name="connsiteY264" fmla="*/ 4586143 h 5376282"/>
              <a:gd name="connsiteX265" fmla="*/ 3755877 w 8114427"/>
              <a:gd name="connsiteY265" fmla="*/ 4490803 h 5376282"/>
              <a:gd name="connsiteX266" fmla="*/ 3569530 w 8114427"/>
              <a:gd name="connsiteY266" fmla="*/ 4334792 h 5376282"/>
              <a:gd name="connsiteX267" fmla="*/ 3465522 w 8114427"/>
              <a:gd name="connsiteY267" fmla="*/ 4243785 h 5376282"/>
              <a:gd name="connsiteX268" fmla="*/ 3391850 w 8114427"/>
              <a:gd name="connsiteY268" fmla="*/ 4161446 h 5376282"/>
              <a:gd name="connsiteX269" fmla="*/ 3365848 w 8114427"/>
              <a:gd name="connsiteY269" fmla="*/ 4096441 h 5376282"/>
              <a:gd name="connsiteX270" fmla="*/ 3296510 w 8114427"/>
              <a:gd name="connsiteY270" fmla="*/ 4035770 h 5376282"/>
              <a:gd name="connsiteX271" fmla="*/ 3279175 w 8114427"/>
              <a:gd name="connsiteY271" fmla="*/ 3966432 h 5376282"/>
              <a:gd name="connsiteX272" fmla="*/ 3248839 w 8114427"/>
              <a:gd name="connsiteY272" fmla="*/ 3936096 h 5376282"/>
              <a:gd name="connsiteX273" fmla="*/ 3240172 w 8114427"/>
              <a:gd name="connsiteY273" fmla="*/ 3905760 h 5376282"/>
              <a:gd name="connsiteX274" fmla="*/ 3114497 w 8114427"/>
              <a:gd name="connsiteY274" fmla="*/ 3797419 h 5376282"/>
              <a:gd name="connsiteX275" fmla="*/ 2980153 w 8114427"/>
              <a:gd name="connsiteY275" fmla="*/ 3758416 h 5376282"/>
              <a:gd name="connsiteX276" fmla="*/ 2923815 w 8114427"/>
              <a:gd name="connsiteY276" fmla="*/ 3697746 h 5376282"/>
              <a:gd name="connsiteX277" fmla="*/ 2867480 w 8114427"/>
              <a:gd name="connsiteY277" fmla="*/ 3650075 h 5376282"/>
              <a:gd name="connsiteX278" fmla="*/ 2806810 w 8114427"/>
              <a:gd name="connsiteY278" fmla="*/ 3637074 h 5376282"/>
              <a:gd name="connsiteX279" fmla="*/ 2798142 w 8114427"/>
              <a:gd name="connsiteY279" fmla="*/ 3524399 h 5376282"/>
              <a:gd name="connsiteX280" fmla="*/ 2798143 w 8114427"/>
              <a:gd name="connsiteY280" fmla="*/ 3463728 h 5376282"/>
              <a:gd name="connsiteX281" fmla="*/ 2884816 w 8114427"/>
              <a:gd name="connsiteY281" fmla="*/ 3351053 h 5376282"/>
              <a:gd name="connsiteX282" fmla="*/ 2880504 w 8114427"/>
              <a:gd name="connsiteY282" fmla="*/ 3250100 h 5376282"/>
              <a:gd name="connsiteX283" fmla="*/ 2810649 w 8114427"/>
              <a:gd name="connsiteY283" fmla="*/ 3120674 h 5376282"/>
              <a:gd name="connsiteX284" fmla="*/ 2719113 w 8114427"/>
              <a:gd name="connsiteY284" fmla="*/ 3110284 h 5376282"/>
              <a:gd name="connsiteX285" fmla="*/ 2659973 w 8114427"/>
              <a:gd name="connsiteY285" fmla="*/ 3080958 h 5376282"/>
              <a:gd name="connsiteX286" fmla="*/ 2637960 w 8114427"/>
              <a:gd name="connsiteY286" fmla="*/ 2810871 h 5376282"/>
              <a:gd name="connsiteX0" fmla="*/ 2658358 w 8114427"/>
              <a:gd name="connsiteY0" fmla="*/ 30898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6026 w 8114427"/>
              <a:gd name="connsiteY3" fmla="*/ 3272304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31559 w 8114427"/>
              <a:gd name="connsiteY8" fmla="*/ 3936938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371260 w 8114427"/>
              <a:gd name="connsiteY11" fmla="*/ 4224805 h 5376282"/>
              <a:gd name="connsiteX12" fmla="*/ 2561760 w 8114427"/>
              <a:gd name="connsiteY12" fmla="*/ 4444937 h 5376282"/>
              <a:gd name="connsiteX13" fmla="*/ 2674737 w 8114427"/>
              <a:gd name="connsiteY13" fmla="*/ 4783075 h 5376282"/>
              <a:gd name="connsiteX14" fmla="*/ 2419943 w 8114427"/>
              <a:gd name="connsiteY14" fmla="*/ 4933094 h 5376282"/>
              <a:gd name="connsiteX15" fmla="*/ 2329455 w 8114427"/>
              <a:gd name="connsiteY15" fmla="*/ 4642582 h 5376282"/>
              <a:gd name="connsiteX16" fmla="*/ 2053231 w 8114427"/>
              <a:gd name="connsiteY16" fmla="*/ 4342544 h 5376282"/>
              <a:gd name="connsiteX17" fmla="*/ 1888925 w 8114427"/>
              <a:gd name="connsiteY17" fmla="*/ 4209194 h 5376282"/>
              <a:gd name="connsiteX18" fmla="*/ 1779387 w 8114427"/>
              <a:gd name="connsiteY18" fmla="*/ 4059175 h 5376282"/>
              <a:gd name="connsiteX19" fmla="*/ 1703188 w 8114427"/>
              <a:gd name="connsiteY19" fmla="*/ 4056794 h 5376282"/>
              <a:gd name="connsiteX20" fmla="*/ 1646037 w 8114427"/>
              <a:gd name="connsiteY20" fmla="*/ 3937731 h 5376282"/>
              <a:gd name="connsiteX21" fmla="*/ 1524594 w 8114427"/>
              <a:gd name="connsiteY21" fmla="*/ 3906776 h 5376282"/>
              <a:gd name="connsiteX22" fmla="*/ 1450773 w 8114427"/>
              <a:gd name="connsiteY22" fmla="*/ 3161445 h 5376282"/>
              <a:gd name="connsiteX23" fmla="*/ 1300755 w 8114427"/>
              <a:gd name="connsiteY23" fmla="*/ 3020950 h 5376282"/>
              <a:gd name="connsiteX24" fmla="*/ 1222175 w 8114427"/>
              <a:gd name="connsiteY24" fmla="*/ 2947132 h 5376282"/>
              <a:gd name="connsiteX25" fmla="*/ 1286468 w 8114427"/>
              <a:gd name="connsiteY25" fmla="*/ 2849501 h 5376282"/>
              <a:gd name="connsiteX26" fmla="*/ 1117399 w 8114427"/>
              <a:gd name="connsiteY26" fmla="*/ 2882837 h 5376282"/>
              <a:gd name="connsiteX27" fmla="*/ 1048343 w 8114427"/>
              <a:gd name="connsiteY27" fmla="*/ 2916176 h 5376282"/>
              <a:gd name="connsiteX28" fmla="*/ 903086 w 8114427"/>
              <a:gd name="connsiteY28" fmla="*/ 2778063 h 5376282"/>
              <a:gd name="connsiteX29" fmla="*/ 845937 w 8114427"/>
              <a:gd name="connsiteY29" fmla="*/ 2687575 h 5376282"/>
              <a:gd name="connsiteX30" fmla="*/ 714968 w 8114427"/>
              <a:gd name="connsiteY30" fmla="*/ 2630426 h 5376282"/>
              <a:gd name="connsiteX31" fmla="*/ 703062 w 8114427"/>
              <a:gd name="connsiteY31" fmla="*/ 2544701 h 5376282"/>
              <a:gd name="connsiteX32" fmla="*/ 598286 w 8114427"/>
              <a:gd name="connsiteY32" fmla="*/ 2423257 h 5376282"/>
              <a:gd name="connsiteX33" fmla="*/ 476843 w 8114427"/>
              <a:gd name="connsiteY33" fmla="*/ 2287526 h 5376282"/>
              <a:gd name="connsiteX34" fmla="*/ 622100 w 8114427"/>
              <a:gd name="connsiteY34" fmla="*/ 2330388 h 5376282"/>
              <a:gd name="connsiteX35" fmla="*/ 719731 w 8114427"/>
              <a:gd name="connsiteY35" fmla="*/ 2366107 h 5376282"/>
              <a:gd name="connsiteX36" fmla="*/ 829268 w 8114427"/>
              <a:gd name="connsiteY36" fmla="*/ 2330388 h 5376282"/>
              <a:gd name="connsiteX37" fmla="*/ 933092 w 8114427"/>
              <a:gd name="connsiteY37" fmla="*/ 2462308 h 5376282"/>
              <a:gd name="connsiteX38" fmla="*/ 979286 w 8114427"/>
              <a:gd name="connsiteY38" fmla="*/ 2406588 h 5376282"/>
              <a:gd name="connsiteX39" fmla="*/ 895943 w 8114427"/>
              <a:gd name="connsiteY39" fmla="*/ 2383251 h 5376282"/>
              <a:gd name="connsiteX40" fmla="*/ 897848 w 8114427"/>
              <a:gd name="connsiteY40" fmla="*/ 2294669 h 5376282"/>
              <a:gd name="connsiteX41" fmla="*/ 953093 w 8114427"/>
              <a:gd name="connsiteY41" fmla="*/ 2040828 h 5376282"/>
              <a:gd name="connsiteX42" fmla="*/ 882262 w 8114427"/>
              <a:gd name="connsiteY42" fmla="*/ 1952938 h 5376282"/>
              <a:gd name="connsiteX43" fmla="*/ 819649 w 8114427"/>
              <a:gd name="connsiteY43" fmla="*/ 1842296 h 5376282"/>
              <a:gd name="connsiteX44" fmla="*/ 724892 w 8114427"/>
              <a:gd name="connsiteY44" fmla="*/ 1694990 h 5376282"/>
              <a:gd name="connsiteX45" fmla="*/ 582758 w 8114427"/>
              <a:gd name="connsiteY45" fmla="*/ 1570351 h 5376282"/>
              <a:gd name="connsiteX46" fmla="*/ 490044 w 8114427"/>
              <a:gd name="connsiteY46" fmla="*/ 1461969 h 5376282"/>
              <a:gd name="connsiteX47" fmla="*/ 398787 w 8114427"/>
              <a:gd name="connsiteY47" fmla="*/ 1377494 h 5376282"/>
              <a:gd name="connsiteX48" fmla="*/ 373643 w 8114427"/>
              <a:gd name="connsiteY48" fmla="*/ 1258831 h 5376282"/>
              <a:gd name="connsiteX49" fmla="*/ 379402 w 8114427"/>
              <a:gd name="connsiteY49" fmla="*/ 1151904 h 5376282"/>
              <a:gd name="connsiteX50" fmla="*/ 343327 w 8114427"/>
              <a:gd name="connsiteY50" fmla="*/ 1054238 h 5376282"/>
              <a:gd name="connsiteX51" fmla="*/ 302947 w 8114427"/>
              <a:gd name="connsiteY51" fmla="*/ 996082 h 5376282"/>
              <a:gd name="connsiteX52" fmla="*/ 307902 w 8114427"/>
              <a:gd name="connsiteY52" fmla="*/ 860731 h 5376282"/>
              <a:gd name="connsiteX53" fmla="*/ 218162 w 8114427"/>
              <a:gd name="connsiteY53" fmla="*/ 767429 h 5376282"/>
              <a:gd name="connsiteX54" fmla="*/ 238786 w 8114427"/>
              <a:gd name="connsiteY54" fmla="*/ 673694 h 5376282"/>
              <a:gd name="connsiteX55" fmla="*/ 131859 w 8114427"/>
              <a:gd name="connsiteY55" fmla="*/ 414074 h 5376282"/>
              <a:gd name="connsiteX56" fmla="*/ 179454 w 8114427"/>
              <a:gd name="connsiteY56" fmla="*/ 360503 h 5376282"/>
              <a:gd name="connsiteX57" fmla="*/ 91696 w 8114427"/>
              <a:gd name="connsiteY57" fmla="*/ 241499 h 5376282"/>
              <a:gd name="connsiteX58" fmla="*/ 44535 w 8114427"/>
              <a:gd name="connsiteY58" fmla="*/ 106364 h 5376282"/>
              <a:gd name="connsiteX59" fmla="*/ 73903 w 8114427"/>
              <a:gd name="connsiteY59" fmla="*/ 3029 h 5376282"/>
              <a:gd name="connsiteX60" fmla="*/ 914999 w 8114427"/>
              <a:gd name="connsiteY60" fmla="*/ 32694 h 5376282"/>
              <a:gd name="connsiteX61" fmla="*/ 985387 w 8114427"/>
              <a:gd name="connsiteY61" fmla="*/ 86035 h 5376282"/>
              <a:gd name="connsiteX62" fmla="*/ 1040724 w 8114427"/>
              <a:gd name="connsiteY62" fmla="*/ 212028 h 5376282"/>
              <a:gd name="connsiteX63" fmla="*/ 2217091 w 8114427"/>
              <a:gd name="connsiteY63" fmla="*/ 808490 h 5376282"/>
              <a:gd name="connsiteX64" fmla="*/ 2789562 w 8114427"/>
              <a:gd name="connsiteY64" fmla="*/ 907056 h 5376282"/>
              <a:gd name="connsiteX65" fmla="*/ 3280035 w 8114427"/>
              <a:gd name="connsiteY65" fmla="*/ 953195 h 5376282"/>
              <a:gd name="connsiteX66" fmla="*/ 3494599 w 8114427"/>
              <a:gd name="connsiteY66" fmla="*/ 977101 h 5376282"/>
              <a:gd name="connsiteX67" fmla="*/ 3506552 w 8114427"/>
              <a:gd name="connsiteY67" fmla="*/ 977101 h 5376282"/>
              <a:gd name="connsiteX68" fmla="*/ 3518505 w 8114427"/>
              <a:gd name="connsiteY68" fmla="*/ 779877 h 5376282"/>
              <a:gd name="connsiteX69" fmla="*/ 3518505 w 8114427"/>
              <a:gd name="connsiteY69" fmla="*/ 773901 h 5376282"/>
              <a:gd name="connsiteX70" fmla="*/ 3655964 w 8114427"/>
              <a:gd name="connsiteY70" fmla="*/ 773901 h 5376282"/>
              <a:gd name="connsiteX71" fmla="*/ 4205799 w 8114427"/>
              <a:gd name="connsiteY71" fmla="*/ 821713 h 5376282"/>
              <a:gd name="connsiteX72" fmla="*/ 4241658 w 8114427"/>
              <a:gd name="connsiteY72" fmla="*/ 821713 h 5376282"/>
              <a:gd name="connsiteX73" fmla="*/ 4271540 w 8114427"/>
              <a:gd name="connsiteY73" fmla="*/ 851595 h 5376282"/>
              <a:gd name="connsiteX74" fmla="*/ 4295446 w 8114427"/>
              <a:gd name="connsiteY74" fmla="*/ 905383 h 5376282"/>
              <a:gd name="connsiteX75" fmla="*/ 4301423 w 8114427"/>
              <a:gd name="connsiteY75" fmla="*/ 953195 h 5376282"/>
              <a:gd name="connsiteX76" fmla="*/ 4343258 w 8114427"/>
              <a:gd name="connsiteY76" fmla="*/ 1001007 h 5376282"/>
              <a:gd name="connsiteX77" fmla="*/ 4408999 w 8114427"/>
              <a:gd name="connsiteY77" fmla="*/ 1012960 h 5376282"/>
              <a:gd name="connsiteX78" fmla="*/ 4462787 w 8114427"/>
              <a:gd name="connsiteY78" fmla="*/ 1060772 h 5376282"/>
              <a:gd name="connsiteX79" fmla="*/ 4504623 w 8114427"/>
              <a:gd name="connsiteY79" fmla="*/ 1114560 h 5376282"/>
              <a:gd name="connsiteX80" fmla="*/ 4558411 w 8114427"/>
              <a:gd name="connsiteY80" fmla="*/ 1168348 h 5376282"/>
              <a:gd name="connsiteX81" fmla="*/ 4576340 w 8114427"/>
              <a:gd name="connsiteY81" fmla="*/ 1198230 h 5376282"/>
              <a:gd name="connsiteX82" fmla="*/ 4630129 w 8114427"/>
              <a:gd name="connsiteY82" fmla="*/ 1246042 h 5376282"/>
              <a:gd name="connsiteX83" fmla="*/ 4683917 w 8114427"/>
              <a:gd name="connsiteY83" fmla="*/ 1293854 h 5376282"/>
              <a:gd name="connsiteX84" fmla="*/ 4689893 w 8114427"/>
              <a:gd name="connsiteY84" fmla="*/ 1293854 h 5376282"/>
              <a:gd name="connsiteX85" fmla="*/ 4749658 w 8114427"/>
              <a:gd name="connsiteY85" fmla="*/ 1311783 h 5376282"/>
              <a:gd name="connsiteX86" fmla="*/ 4791493 w 8114427"/>
              <a:gd name="connsiteY86" fmla="*/ 1365572 h 5376282"/>
              <a:gd name="connsiteX87" fmla="*/ 4797470 w 8114427"/>
              <a:gd name="connsiteY87" fmla="*/ 1377524 h 5376282"/>
              <a:gd name="connsiteX88" fmla="*/ 4821376 w 8114427"/>
              <a:gd name="connsiteY88" fmla="*/ 1401430 h 5376282"/>
              <a:gd name="connsiteX89" fmla="*/ 4845281 w 8114427"/>
              <a:gd name="connsiteY89" fmla="*/ 1443266 h 5376282"/>
              <a:gd name="connsiteX90" fmla="*/ 4851258 w 8114427"/>
              <a:gd name="connsiteY90" fmla="*/ 1491077 h 5376282"/>
              <a:gd name="connsiteX91" fmla="*/ 4863211 w 8114427"/>
              <a:gd name="connsiteY91" fmla="*/ 1514983 h 5376282"/>
              <a:gd name="connsiteX92" fmla="*/ 4887117 w 8114427"/>
              <a:gd name="connsiteY92" fmla="*/ 1544866 h 5376282"/>
              <a:gd name="connsiteX93" fmla="*/ 4911023 w 8114427"/>
              <a:gd name="connsiteY93" fmla="*/ 1580724 h 5376282"/>
              <a:gd name="connsiteX94" fmla="*/ 4922976 w 8114427"/>
              <a:gd name="connsiteY94" fmla="*/ 1610607 h 5376282"/>
              <a:gd name="connsiteX95" fmla="*/ 4899070 w 8114427"/>
              <a:gd name="connsiteY95" fmla="*/ 1664395 h 5376282"/>
              <a:gd name="connsiteX96" fmla="*/ 4922976 w 8114427"/>
              <a:gd name="connsiteY96" fmla="*/ 1712207 h 5376282"/>
              <a:gd name="connsiteX97" fmla="*/ 4934929 w 8114427"/>
              <a:gd name="connsiteY97" fmla="*/ 1742089 h 5376282"/>
              <a:gd name="connsiteX98" fmla="*/ 4952858 w 8114427"/>
              <a:gd name="connsiteY98" fmla="*/ 1783924 h 5376282"/>
              <a:gd name="connsiteX99" fmla="*/ 4964811 w 8114427"/>
              <a:gd name="connsiteY99" fmla="*/ 1801854 h 5376282"/>
              <a:gd name="connsiteX100" fmla="*/ 4964811 w 8114427"/>
              <a:gd name="connsiteY100" fmla="*/ 1831736 h 5376282"/>
              <a:gd name="connsiteX101" fmla="*/ 5012623 w 8114427"/>
              <a:gd name="connsiteY101" fmla="*/ 1891501 h 5376282"/>
              <a:gd name="connsiteX102" fmla="*/ 5042505 w 8114427"/>
              <a:gd name="connsiteY102" fmla="*/ 1909430 h 5376282"/>
              <a:gd name="connsiteX103" fmla="*/ 5048481 w 8114427"/>
              <a:gd name="connsiteY103" fmla="*/ 1903454 h 5376282"/>
              <a:gd name="connsiteX104" fmla="*/ 5090317 w 8114427"/>
              <a:gd name="connsiteY104" fmla="*/ 1921383 h 5376282"/>
              <a:gd name="connsiteX105" fmla="*/ 5144105 w 8114427"/>
              <a:gd name="connsiteY105" fmla="*/ 1969195 h 5376282"/>
              <a:gd name="connsiteX106" fmla="*/ 5185940 w 8114427"/>
              <a:gd name="connsiteY106" fmla="*/ 2005054 h 5376282"/>
              <a:gd name="connsiteX107" fmla="*/ 5221799 w 8114427"/>
              <a:gd name="connsiteY107" fmla="*/ 2017007 h 5376282"/>
              <a:gd name="connsiteX108" fmla="*/ 5275587 w 8114427"/>
              <a:gd name="connsiteY108" fmla="*/ 2028960 h 5376282"/>
              <a:gd name="connsiteX109" fmla="*/ 5275587 w 8114427"/>
              <a:gd name="connsiteY109" fmla="*/ 2052866 h 5376282"/>
              <a:gd name="connsiteX110" fmla="*/ 5323399 w 8114427"/>
              <a:gd name="connsiteY110" fmla="*/ 2082748 h 5376282"/>
              <a:gd name="connsiteX111" fmla="*/ 5359258 w 8114427"/>
              <a:gd name="connsiteY111" fmla="*/ 2088724 h 5376282"/>
              <a:gd name="connsiteX112" fmla="*/ 5401093 w 8114427"/>
              <a:gd name="connsiteY112" fmla="*/ 2124583 h 5376282"/>
              <a:gd name="connsiteX113" fmla="*/ 5430976 w 8114427"/>
              <a:gd name="connsiteY113" fmla="*/ 2142513 h 5376282"/>
              <a:gd name="connsiteX114" fmla="*/ 5442929 w 8114427"/>
              <a:gd name="connsiteY114" fmla="*/ 2148489 h 5376282"/>
              <a:gd name="connsiteX115" fmla="*/ 5466834 w 8114427"/>
              <a:gd name="connsiteY115" fmla="*/ 2154466 h 5376282"/>
              <a:gd name="connsiteX116" fmla="*/ 5526599 w 8114427"/>
              <a:gd name="connsiteY116" fmla="*/ 2178372 h 5376282"/>
              <a:gd name="connsiteX117" fmla="*/ 5550505 w 8114427"/>
              <a:gd name="connsiteY117" fmla="*/ 2154466 h 5376282"/>
              <a:gd name="connsiteX118" fmla="*/ 5574411 w 8114427"/>
              <a:gd name="connsiteY118" fmla="*/ 2130560 h 5376282"/>
              <a:gd name="connsiteX119" fmla="*/ 5604293 w 8114427"/>
              <a:gd name="connsiteY119" fmla="*/ 2088724 h 5376282"/>
              <a:gd name="connsiteX120" fmla="*/ 5646129 w 8114427"/>
              <a:gd name="connsiteY120" fmla="*/ 2064819 h 5376282"/>
              <a:gd name="connsiteX121" fmla="*/ 5634176 w 8114427"/>
              <a:gd name="connsiteY121" fmla="*/ 2046889 h 5376282"/>
              <a:gd name="connsiteX122" fmla="*/ 5634176 w 8114427"/>
              <a:gd name="connsiteY122" fmla="*/ 2011030 h 5376282"/>
              <a:gd name="connsiteX123" fmla="*/ 5670034 w 8114427"/>
              <a:gd name="connsiteY123" fmla="*/ 1975172 h 5376282"/>
              <a:gd name="connsiteX124" fmla="*/ 5670034 w 8114427"/>
              <a:gd name="connsiteY124" fmla="*/ 1957242 h 5376282"/>
              <a:gd name="connsiteX125" fmla="*/ 5735776 w 8114427"/>
              <a:gd name="connsiteY125" fmla="*/ 1819783 h 5376282"/>
              <a:gd name="connsiteX126" fmla="*/ 5753705 w 8114427"/>
              <a:gd name="connsiteY126" fmla="*/ 1813807 h 5376282"/>
              <a:gd name="connsiteX127" fmla="*/ 5843352 w 8114427"/>
              <a:gd name="connsiteY127" fmla="*/ 1795877 h 5376282"/>
              <a:gd name="connsiteX128" fmla="*/ 5855305 w 8114427"/>
              <a:gd name="connsiteY128" fmla="*/ 1795877 h 5376282"/>
              <a:gd name="connsiteX129" fmla="*/ 5879210 w 8114427"/>
              <a:gd name="connsiteY129" fmla="*/ 1765996 h 5376282"/>
              <a:gd name="connsiteX130" fmla="*/ 6070456 w 8114427"/>
              <a:gd name="connsiteY130" fmla="*/ 1789901 h 5376282"/>
              <a:gd name="connsiteX131" fmla="*/ 6219869 w 8114427"/>
              <a:gd name="connsiteY131" fmla="*/ 1807830 h 5376282"/>
              <a:gd name="connsiteX132" fmla="*/ 6291586 w 8114427"/>
              <a:gd name="connsiteY132" fmla="*/ 1849666 h 5376282"/>
              <a:gd name="connsiteX133" fmla="*/ 6327444 w 8114427"/>
              <a:gd name="connsiteY133" fmla="*/ 1897477 h 5376282"/>
              <a:gd name="connsiteX134" fmla="*/ 6333421 w 8114427"/>
              <a:gd name="connsiteY134" fmla="*/ 1939313 h 5376282"/>
              <a:gd name="connsiteX135" fmla="*/ 6423067 w 8114427"/>
              <a:gd name="connsiteY135" fmla="*/ 1951266 h 5376282"/>
              <a:gd name="connsiteX136" fmla="*/ 6452950 w 8114427"/>
              <a:gd name="connsiteY136" fmla="*/ 2017007 h 5376282"/>
              <a:gd name="connsiteX137" fmla="*/ 6512713 w 8114427"/>
              <a:gd name="connsiteY137" fmla="*/ 2046889 h 5376282"/>
              <a:gd name="connsiteX138" fmla="*/ 6584431 w 8114427"/>
              <a:gd name="connsiteY138" fmla="*/ 2118606 h 5376282"/>
              <a:gd name="connsiteX139" fmla="*/ 6620289 w 8114427"/>
              <a:gd name="connsiteY139" fmla="*/ 2256065 h 5376282"/>
              <a:gd name="connsiteX140" fmla="*/ 6703960 w 8114427"/>
              <a:gd name="connsiteY140" fmla="*/ 2381572 h 5376282"/>
              <a:gd name="connsiteX141" fmla="*/ 6745795 w 8114427"/>
              <a:gd name="connsiteY141" fmla="*/ 2501101 h 5376282"/>
              <a:gd name="connsiteX142" fmla="*/ 6829465 w 8114427"/>
              <a:gd name="connsiteY142" fmla="*/ 2560866 h 5376282"/>
              <a:gd name="connsiteX143" fmla="*/ 6889229 w 8114427"/>
              <a:gd name="connsiteY143" fmla="*/ 2650512 h 5376282"/>
              <a:gd name="connsiteX144" fmla="*/ 6948993 w 8114427"/>
              <a:gd name="connsiteY144" fmla="*/ 2758089 h 5376282"/>
              <a:gd name="connsiteX145" fmla="*/ 6996805 w 8114427"/>
              <a:gd name="connsiteY145" fmla="*/ 2805900 h 5376282"/>
              <a:gd name="connsiteX146" fmla="*/ 7068521 w 8114427"/>
              <a:gd name="connsiteY146" fmla="*/ 2829806 h 5376282"/>
              <a:gd name="connsiteX147" fmla="*/ 7080473 w 8114427"/>
              <a:gd name="connsiteY147" fmla="*/ 2907501 h 5376282"/>
              <a:gd name="connsiteX148" fmla="*/ 7086450 w 8114427"/>
              <a:gd name="connsiteY148" fmla="*/ 2979218 h 5376282"/>
              <a:gd name="connsiteX149" fmla="*/ 7104378 w 8114427"/>
              <a:gd name="connsiteY149" fmla="*/ 3080819 h 5376282"/>
              <a:gd name="connsiteX150" fmla="*/ 7146214 w 8114427"/>
              <a:gd name="connsiteY150" fmla="*/ 3182419 h 5376282"/>
              <a:gd name="connsiteX151" fmla="*/ 7176095 w 8114427"/>
              <a:gd name="connsiteY151" fmla="*/ 3194372 h 5376282"/>
              <a:gd name="connsiteX152" fmla="*/ 7200002 w 8114427"/>
              <a:gd name="connsiteY152" fmla="*/ 3260112 h 5376282"/>
              <a:gd name="connsiteX153" fmla="*/ 7277694 w 8114427"/>
              <a:gd name="connsiteY153" fmla="*/ 3361711 h 5376282"/>
              <a:gd name="connsiteX154" fmla="*/ 7385271 w 8114427"/>
              <a:gd name="connsiteY154" fmla="*/ 3391593 h 5376282"/>
              <a:gd name="connsiteX155" fmla="*/ 7451012 w 8114427"/>
              <a:gd name="connsiteY155" fmla="*/ 3445381 h 5376282"/>
              <a:gd name="connsiteX156" fmla="*/ 7558588 w 8114427"/>
              <a:gd name="connsiteY156" fmla="*/ 3451357 h 5376282"/>
              <a:gd name="connsiteX157" fmla="*/ 7630305 w 8114427"/>
              <a:gd name="connsiteY157" fmla="*/ 3517097 h 5376282"/>
              <a:gd name="connsiteX158" fmla="*/ 7702023 w 8114427"/>
              <a:gd name="connsiteY158" fmla="*/ 3546980 h 5376282"/>
              <a:gd name="connsiteX159" fmla="*/ 7857410 w 8114427"/>
              <a:gd name="connsiteY159" fmla="*/ 3535026 h 5376282"/>
              <a:gd name="connsiteX160" fmla="*/ 7970962 w 8114427"/>
              <a:gd name="connsiteY160" fmla="*/ 3588814 h 5376282"/>
              <a:gd name="connsiteX161" fmla="*/ 8012796 w 8114427"/>
              <a:gd name="connsiteY161" fmla="*/ 3612720 h 5376282"/>
              <a:gd name="connsiteX162" fmla="*/ 8090490 w 8114427"/>
              <a:gd name="connsiteY162" fmla="*/ 3564909 h 5376282"/>
              <a:gd name="connsiteX163" fmla="*/ 8108418 w 8114427"/>
              <a:gd name="connsiteY163" fmla="*/ 3558932 h 5376282"/>
              <a:gd name="connsiteX164" fmla="*/ 8114394 w 8114427"/>
              <a:gd name="connsiteY164" fmla="*/ 3720296 h 5376282"/>
              <a:gd name="connsiteX165" fmla="*/ 8030724 w 8114427"/>
              <a:gd name="connsiteY165" fmla="*/ 3893614 h 5376282"/>
              <a:gd name="connsiteX166" fmla="*/ 7970960 w 8114427"/>
              <a:gd name="connsiteY166" fmla="*/ 4054978 h 5376282"/>
              <a:gd name="connsiteX167" fmla="*/ 7929124 w 8114427"/>
              <a:gd name="connsiteY167" fmla="*/ 4365754 h 5376282"/>
              <a:gd name="connsiteX168" fmla="*/ 7911195 w 8114427"/>
              <a:gd name="connsiteY168" fmla="*/ 4568954 h 5376282"/>
              <a:gd name="connsiteX169" fmla="*/ 7917171 w 8114427"/>
              <a:gd name="connsiteY169" fmla="*/ 4736295 h 5376282"/>
              <a:gd name="connsiteX170" fmla="*/ 7917171 w 8114427"/>
              <a:gd name="connsiteY170" fmla="*/ 4867777 h 5376282"/>
              <a:gd name="connsiteX171" fmla="*/ 7929124 w 8114427"/>
              <a:gd name="connsiteY171" fmla="*/ 5029141 h 5376282"/>
              <a:gd name="connsiteX172" fmla="*/ 7893266 w 8114427"/>
              <a:gd name="connsiteY172" fmla="*/ 5166599 h 5376282"/>
              <a:gd name="connsiteX173" fmla="*/ 7905219 w 8114427"/>
              <a:gd name="connsiteY173" fmla="*/ 5280152 h 5376282"/>
              <a:gd name="connsiteX174" fmla="*/ 7935101 w 8114427"/>
              <a:gd name="connsiteY174" fmla="*/ 5369799 h 5376282"/>
              <a:gd name="connsiteX175" fmla="*/ 7911195 w 8114427"/>
              <a:gd name="connsiteY175" fmla="*/ 5369798 h 5376282"/>
              <a:gd name="connsiteX176" fmla="*/ 7815571 w 8114427"/>
              <a:gd name="connsiteY176" fmla="*/ 5327962 h 5376282"/>
              <a:gd name="connsiteX177" fmla="*/ 7725924 w 8114427"/>
              <a:gd name="connsiteY177" fmla="*/ 5286127 h 5376282"/>
              <a:gd name="connsiteX178" fmla="*/ 7678113 w 8114427"/>
              <a:gd name="connsiteY178" fmla="*/ 5292104 h 5376282"/>
              <a:gd name="connsiteX179" fmla="*/ 7546631 w 8114427"/>
              <a:gd name="connsiteY179" fmla="*/ 5298081 h 5376282"/>
              <a:gd name="connsiteX180" fmla="*/ 7474913 w 8114427"/>
              <a:gd name="connsiteY180" fmla="*/ 5310034 h 5376282"/>
              <a:gd name="connsiteX181" fmla="*/ 7445031 w 8114427"/>
              <a:gd name="connsiteY181" fmla="*/ 5339916 h 5376282"/>
              <a:gd name="connsiteX182" fmla="*/ 7259760 w 8114427"/>
              <a:gd name="connsiteY182" fmla="*/ 5298080 h 5376282"/>
              <a:gd name="connsiteX183" fmla="*/ 7214129 w 8114427"/>
              <a:gd name="connsiteY183" fmla="*/ 5192855 h 5376282"/>
              <a:gd name="connsiteX184" fmla="*/ 7179460 w 8114427"/>
              <a:gd name="connsiteY184" fmla="*/ 5214524 h 5376282"/>
              <a:gd name="connsiteX185" fmla="*/ 7144791 w 8114427"/>
              <a:gd name="connsiteY185" fmla="*/ 5179854 h 5376282"/>
              <a:gd name="connsiteX186" fmla="*/ 7127456 w 8114427"/>
              <a:gd name="connsiteY186" fmla="*/ 5218856 h 5376282"/>
              <a:gd name="connsiteX187" fmla="*/ 6915107 w 8114427"/>
              <a:gd name="connsiteY187" fmla="*/ 5145184 h 5376282"/>
              <a:gd name="connsiteX188" fmla="*/ 6893439 w 8114427"/>
              <a:gd name="connsiteY188" fmla="*/ 5097514 h 5376282"/>
              <a:gd name="connsiteX189" fmla="*/ 6941109 w 8114427"/>
              <a:gd name="connsiteY189" fmla="*/ 5054178 h 5376282"/>
              <a:gd name="connsiteX190" fmla="*/ 6906440 w 8114427"/>
              <a:gd name="connsiteY190" fmla="*/ 4976172 h 5376282"/>
              <a:gd name="connsiteX191" fmla="*/ 6863104 w 8114427"/>
              <a:gd name="connsiteY191" fmla="*/ 4980506 h 5376282"/>
              <a:gd name="connsiteX192" fmla="*/ 6880438 w 8114427"/>
              <a:gd name="connsiteY192" fmla="*/ 4928502 h 5376282"/>
              <a:gd name="connsiteX193" fmla="*/ 6780764 w 8114427"/>
              <a:gd name="connsiteY193" fmla="*/ 4928502 h 5376282"/>
              <a:gd name="connsiteX194" fmla="*/ 6750429 w 8114427"/>
              <a:gd name="connsiteY194" fmla="*/ 4958837 h 5376282"/>
              <a:gd name="connsiteX195" fmla="*/ 6715759 w 8114427"/>
              <a:gd name="connsiteY195" fmla="*/ 4950170 h 5376282"/>
              <a:gd name="connsiteX196" fmla="*/ 6702758 w 8114427"/>
              <a:gd name="connsiteY196" fmla="*/ 4915501 h 5376282"/>
              <a:gd name="connsiteX197" fmla="*/ 6698424 w 8114427"/>
              <a:gd name="connsiteY197" fmla="*/ 4824495 h 5376282"/>
              <a:gd name="connsiteX198" fmla="*/ 6681090 w 8114427"/>
              <a:gd name="connsiteY198" fmla="*/ 4729155 h 5376282"/>
              <a:gd name="connsiteX199" fmla="*/ 6685423 w 8114427"/>
              <a:gd name="connsiteY199" fmla="*/ 4659816 h 5376282"/>
              <a:gd name="connsiteX200" fmla="*/ 6620418 w 8114427"/>
              <a:gd name="connsiteY200" fmla="*/ 4573142 h 5376282"/>
              <a:gd name="connsiteX201" fmla="*/ 6624753 w 8114427"/>
              <a:gd name="connsiteY201" fmla="*/ 4425798 h 5376282"/>
              <a:gd name="connsiteX202" fmla="*/ 6529412 w 8114427"/>
              <a:gd name="connsiteY202" fmla="*/ 4304457 h 5376282"/>
              <a:gd name="connsiteX203" fmla="*/ 6494743 w 8114427"/>
              <a:gd name="connsiteY203" fmla="*/ 4261120 h 5376282"/>
              <a:gd name="connsiteX204" fmla="*/ 6438406 w 8114427"/>
              <a:gd name="connsiteY204" fmla="*/ 4274121 h 5376282"/>
              <a:gd name="connsiteX205" fmla="*/ 6395069 w 8114427"/>
              <a:gd name="connsiteY205" fmla="*/ 4252453 h 5376282"/>
              <a:gd name="connsiteX206" fmla="*/ 6356067 w 8114427"/>
              <a:gd name="connsiteY206" fmla="*/ 4174447 h 5376282"/>
              <a:gd name="connsiteX207" fmla="*/ 6299729 w 8114427"/>
              <a:gd name="connsiteY207" fmla="*/ 4183114 h 5376282"/>
              <a:gd name="connsiteX208" fmla="*/ 6243391 w 8114427"/>
              <a:gd name="connsiteY208" fmla="*/ 4204783 h 5376282"/>
              <a:gd name="connsiteX209" fmla="*/ 6165385 w 8114427"/>
              <a:gd name="connsiteY209" fmla="*/ 4209116 h 5376282"/>
              <a:gd name="connsiteX210" fmla="*/ 6161052 w 8114427"/>
              <a:gd name="connsiteY210" fmla="*/ 4174447 h 5376282"/>
              <a:gd name="connsiteX211" fmla="*/ 6182721 w 8114427"/>
              <a:gd name="connsiteY211" fmla="*/ 4165779 h 5376282"/>
              <a:gd name="connsiteX212" fmla="*/ 6139384 w 8114427"/>
              <a:gd name="connsiteY212" fmla="*/ 4126776 h 5376282"/>
              <a:gd name="connsiteX213" fmla="*/ 6100381 w 8114427"/>
              <a:gd name="connsiteY213" fmla="*/ 4113776 h 5376282"/>
              <a:gd name="connsiteX214" fmla="*/ 6018041 w 8114427"/>
              <a:gd name="connsiteY214" fmla="*/ 4035770 h 5376282"/>
              <a:gd name="connsiteX215" fmla="*/ 5840362 w 8114427"/>
              <a:gd name="connsiteY215" fmla="*/ 4014102 h 5376282"/>
              <a:gd name="connsiteX216" fmla="*/ 5788357 w 8114427"/>
              <a:gd name="connsiteY216" fmla="*/ 4027103 h 5376282"/>
              <a:gd name="connsiteX217" fmla="*/ 5736354 w 8114427"/>
              <a:gd name="connsiteY217" fmla="*/ 4035771 h 5376282"/>
              <a:gd name="connsiteX218" fmla="*/ 5745022 w 8114427"/>
              <a:gd name="connsiteY218" fmla="*/ 4079107 h 5376282"/>
              <a:gd name="connsiteX219" fmla="*/ 5801360 w 8114427"/>
              <a:gd name="connsiteY219" fmla="*/ 4157112 h 5376282"/>
              <a:gd name="connsiteX220" fmla="*/ 5801359 w 8114427"/>
              <a:gd name="connsiteY220" fmla="*/ 4339126 h 5376282"/>
              <a:gd name="connsiteX221" fmla="*/ 5675683 w 8114427"/>
              <a:gd name="connsiteY221" fmla="*/ 4365128 h 5376282"/>
              <a:gd name="connsiteX222" fmla="*/ 5558675 w 8114427"/>
              <a:gd name="connsiteY222" fmla="*/ 4352126 h 5376282"/>
              <a:gd name="connsiteX223" fmla="*/ 5467668 w 8114427"/>
              <a:gd name="connsiteY223" fmla="*/ 4330458 h 5376282"/>
              <a:gd name="connsiteX224" fmla="*/ 5406997 w 8114427"/>
              <a:gd name="connsiteY224" fmla="*/ 4352127 h 5376282"/>
              <a:gd name="connsiteX225" fmla="*/ 5359327 w 8114427"/>
              <a:gd name="connsiteY225" fmla="*/ 4399797 h 5376282"/>
              <a:gd name="connsiteX226" fmla="*/ 5298656 w 8114427"/>
              <a:gd name="connsiteY226" fmla="*/ 4443134 h 5376282"/>
              <a:gd name="connsiteX227" fmla="*/ 5272654 w 8114427"/>
              <a:gd name="connsiteY227" fmla="*/ 4486469 h 5376282"/>
              <a:gd name="connsiteX228" fmla="*/ 5198982 w 8114427"/>
              <a:gd name="connsiteY228" fmla="*/ 4521139 h 5376282"/>
              <a:gd name="connsiteX229" fmla="*/ 5203315 w 8114427"/>
              <a:gd name="connsiteY229" fmla="*/ 4577477 h 5376282"/>
              <a:gd name="connsiteX230" fmla="*/ 5185981 w 8114427"/>
              <a:gd name="connsiteY230" fmla="*/ 4616479 h 5376282"/>
              <a:gd name="connsiteX231" fmla="*/ 5190315 w 8114427"/>
              <a:gd name="connsiteY231" fmla="*/ 4677150 h 5376282"/>
              <a:gd name="connsiteX232" fmla="*/ 5216316 w 8114427"/>
              <a:gd name="connsiteY232" fmla="*/ 4737821 h 5376282"/>
              <a:gd name="connsiteX233" fmla="*/ 5164312 w 8114427"/>
              <a:gd name="connsiteY233" fmla="*/ 4733488 h 5376282"/>
              <a:gd name="connsiteX234" fmla="*/ 5138311 w 8114427"/>
              <a:gd name="connsiteY234" fmla="*/ 4776824 h 5376282"/>
              <a:gd name="connsiteX235" fmla="*/ 5073306 w 8114427"/>
              <a:gd name="connsiteY235" fmla="*/ 4824494 h 5376282"/>
              <a:gd name="connsiteX236" fmla="*/ 5073306 w 8114427"/>
              <a:gd name="connsiteY236" fmla="*/ 4941503 h 5376282"/>
              <a:gd name="connsiteX237" fmla="*/ 5042970 w 8114427"/>
              <a:gd name="connsiteY237" fmla="*/ 4971838 h 5376282"/>
              <a:gd name="connsiteX238" fmla="*/ 5016969 w 8114427"/>
              <a:gd name="connsiteY238" fmla="*/ 5231857 h 5376282"/>
              <a:gd name="connsiteX239" fmla="*/ 4973633 w 8114427"/>
              <a:gd name="connsiteY239" fmla="*/ 5366201 h 5376282"/>
              <a:gd name="connsiteX240" fmla="*/ 4947631 w 8114427"/>
              <a:gd name="connsiteY240" fmla="*/ 5309863 h 5376282"/>
              <a:gd name="connsiteX241" fmla="*/ 4886959 w 8114427"/>
              <a:gd name="connsiteY241" fmla="*/ 5318530 h 5376282"/>
              <a:gd name="connsiteX242" fmla="*/ 4808953 w 8114427"/>
              <a:gd name="connsiteY242" fmla="*/ 5288195 h 5376282"/>
              <a:gd name="connsiteX243" fmla="*/ 4813287 w 8114427"/>
              <a:gd name="connsiteY243" fmla="*/ 5223190 h 5376282"/>
              <a:gd name="connsiteX244" fmla="*/ 4765617 w 8114427"/>
              <a:gd name="connsiteY244" fmla="*/ 5205855 h 5376282"/>
              <a:gd name="connsiteX245" fmla="*/ 4665944 w 8114427"/>
              <a:gd name="connsiteY245" fmla="*/ 5249192 h 5376282"/>
              <a:gd name="connsiteX246" fmla="*/ 4657276 w 8114427"/>
              <a:gd name="connsiteY246" fmla="*/ 5197189 h 5376282"/>
              <a:gd name="connsiteX247" fmla="*/ 4700612 w 8114427"/>
              <a:gd name="connsiteY247" fmla="*/ 5136518 h 5376282"/>
              <a:gd name="connsiteX248" fmla="*/ 4665943 w 8114427"/>
              <a:gd name="connsiteY248" fmla="*/ 5062846 h 5376282"/>
              <a:gd name="connsiteX249" fmla="*/ 4587937 w 8114427"/>
              <a:gd name="connsiteY249" fmla="*/ 5015175 h 5376282"/>
              <a:gd name="connsiteX250" fmla="*/ 4488263 w 8114427"/>
              <a:gd name="connsiteY250" fmla="*/ 5006508 h 5376282"/>
              <a:gd name="connsiteX251" fmla="*/ 4457927 w 8114427"/>
              <a:gd name="connsiteY251" fmla="*/ 5015175 h 5376282"/>
              <a:gd name="connsiteX252" fmla="*/ 4462261 w 8114427"/>
              <a:gd name="connsiteY252" fmla="*/ 5067178 h 5376282"/>
              <a:gd name="connsiteX253" fmla="*/ 4388589 w 8114427"/>
              <a:gd name="connsiteY253" fmla="*/ 5114849 h 5376282"/>
              <a:gd name="connsiteX254" fmla="*/ 4462261 w 8114427"/>
              <a:gd name="connsiteY254" fmla="*/ 5266528 h 5376282"/>
              <a:gd name="connsiteX255" fmla="*/ 4405924 w 8114427"/>
              <a:gd name="connsiteY255" fmla="*/ 5266528 h 5376282"/>
              <a:gd name="connsiteX256" fmla="*/ 4384256 w 8114427"/>
              <a:gd name="connsiteY256" fmla="*/ 5262193 h 5376282"/>
              <a:gd name="connsiteX257" fmla="*/ 4349588 w 8114427"/>
              <a:gd name="connsiteY257" fmla="*/ 5262193 h 5376282"/>
              <a:gd name="connsiteX258" fmla="*/ 4340919 w 8114427"/>
              <a:gd name="connsiteY258" fmla="*/ 5270860 h 5376282"/>
              <a:gd name="connsiteX259" fmla="*/ 4210910 w 8114427"/>
              <a:gd name="connsiteY259" fmla="*/ 5097514 h 5376282"/>
              <a:gd name="connsiteX260" fmla="*/ 4059232 w 8114427"/>
              <a:gd name="connsiteY260" fmla="*/ 4915502 h 5376282"/>
              <a:gd name="connsiteX261" fmla="*/ 4033230 w 8114427"/>
              <a:gd name="connsiteY261" fmla="*/ 4919835 h 5376282"/>
              <a:gd name="connsiteX262" fmla="*/ 3985560 w 8114427"/>
              <a:gd name="connsiteY262" fmla="*/ 4798492 h 5376282"/>
              <a:gd name="connsiteX263" fmla="*/ 3881553 w 8114427"/>
              <a:gd name="connsiteY263" fmla="*/ 4690151 h 5376282"/>
              <a:gd name="connsiteX264" fmla="*/ 3838216 w 8114427"/>
              <a:gd name="connsiteY264" fmla="*/ 4586143 h 5376282"/>
              <a:gd name="connsiteX265" fmla="*/ 3755877 w 8114427"/>
              <a:gd name="connsiteY265" fmla="*/ 4490803 h 5376282"/>
              <a:gd name="connsiteX266" fmla="*/ 3569530 w 8114427"/>
              <a:gd name="connsiteY266" fmla="*/ 4334792 h 5376282"/>
              <a:gd name="connsiteX267" fmla="*/ 3465522 w 8114427"/>
              <a:gd name="connsiteY267" fmla="*/ 4243785 h 5376282"/>
              <a:gd name="connsiteX268" fmla="*/ 3391850 w 8114427"/>
              <a:gd name="connsiteY268" fmla="*/ 4161446 h 5376282"/>
              <a:gd name="connsiteX269" fmla="*/ 3365848 w 8114427"/>
              <a:gd name="connsiteY269" fmla="*/ 4096441 h 5376282"/>
              <a:gd name="connsiteX270" fmla="*/ 3296510 w 8114427"/>
              <a:gd name="connsiteY270" fmla="*/ 4035770 h 5376282"/>
              <a:gd name="connsiteX271" fmla="*/ 3279175 w 8114427"/>
              <a:gd name="connsiteY271" fmla="*/ 3966432 h 5376282"/>
              <a:gd name="connsiteX272" fmla="*/ 3248839 w 8114427"/>
              <a:gd name="connsiteY272" fmla="*/ 3936096 h 5376282"/>
              <a:gd name="connsiteX273" fmla="*/ 3240172 w 8114427"/>
              <a:gd name="connsiteY273" fmla="*/ 3905760 h 5376282"/>
              <a:gd name="connsiteX274" fmla="*/ 3114497 w 8114427"/>
              <a:gd name="connsiteY274" fmla="*/ 3797419 h 5376282"/>
              <a:gd name="connsiteX275" fmla="*/ 2980153 w 8114427"/>
              <a:gd name="connsiteY275" fmla="*/ 3758416 h 5376282"/>
              <a:gd name="connsiteX276" fmla="*/ 2923815 w 8114427"/>
              <a:gd name="connsiteY276" fmla="*/ 3697746 h 5376282"/>
              <a:gd name="connsiteX277" fmla="*/ 2867480 w 8114427"/>
              <a:gd name="connsiteY277" fmla="*/ 3650075 h 5376282"/>
              <a:gd name="connsiteX278" fmla="*/ 2806810 w 8114427"/>
              <a:gd name="connsiteY278" fmla="*/ 3637074 h 5376282"/>
              <a:gd name="connsiteX279" fmla="*/ 2798142 w 8114427"/>
              <a:gd name="connsiteY279" fmla="*/ 3524399 h 5376282"/>
              <a:gd name="connsiteX280" fmla="*/ 2798143 w 8114427"/>
              <a:gd name="connsiteY280" fmla="*/ 3463728 h 5376282"/>
              <a:gd name="connsiteX281" fmla="*/ 2884816 w 8114427"/>
              <a:gd name="connsiteY281" fmla="*/ 3351053 h 5376282"/>
              <a:gd name="connsiteX282" fmla="*/ 2880504 w 8114427"/>
              <a:gd name="connsiteY282" fmla="*/ 3250100 h 5376282"/>
              <a:gd name="connsiteX283" fmla="*/ 2810649 w 8114427"/>
              <a:gd name="connsiteY283" fmla="*/ 3120674 h 5376282"/>
              <a:gd name="connsiteX284" fmla="*/ 2719113 w 8114427"/>
              <a:gd name="connsiteY284" fmla="*/ 3110284 h 5376282"/>
              <a:gd name="connsiteX285" fmla="*/ 2659973 w 8114427"/>
              <a:gd name="connsiteY285" fmla="*/ 3080958 h 5376282"/>
              <a:gd name="connsiteX286" fmla="*/ 2612560 w 8114427"/>
              <a:gd name="connsiteY286" fmla="*/ 2895538 h 5376282"/>
              <a:gd name="connsiteX0" fmla="*/ 2658358 w 8114427"/>
              <a:gd name="connsiteY0" fmla="*/ 30898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6026 w 8114427"/>
              <a:gd name="connsiteY3" fmla="*/ 3272304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31559 w 8114427"/>
              <a:gd name="connsiteY8" fmla="*/ 3936938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371260 w 8114427"/>
              <a:gd name="connsiteY11" fmla="*/ 4224805 h 5376282"/>
              <a:gd name="connsiteX12" fmla="*/ 2561760 w 8114427"/>
              <a:gd name="connsiteY12" fmla="*/ 4444937 h 5376282"/>
              <a:gd name="connsiteX13" fmla="*/ 2674737 w 8114427"/>
              <a:gd name="connsiteY13" fmla="*/ 4783075 h 5376282"/>
              <a:gd name="connsiteX14" fmla="*/ 2419943 w 8114427"/>
              <a:gd name="connsiteY14" fmla="*/ 4933094 h 5376282"/>
              <a:gd name="connsiteX15" fmla="*/ 2329455 w 8114427"/>
              <a:gd name="connsiteY15" fmla="*/ 4642582 h 5376282"/>
              <a:gd name="connsiteX16" fmla="*/ 2053231 w 8114427"/>
              <a:gd name="connsiteY16" fmla="*/ 4342544 h 5376282"/>
              <a:gd name="connsiteX17" fmla="*/ 1888925 w 8114427"/>
              <a:gd name="connsiteY17" fmla="*/ 4209194 h 5376282"/>
              <a:gd name="connsiteX18" fmla="*/ 1779387 w 8114427"/>
              <a:gd name="connsiteY18" fmla="*/ 4059175 h 5376282"/>
              <a:gd name="connsiteX19" fmla="*/ 1703188 w 8114427"/>
              <a:gd name="connsiteY19" fmla="*/ 4056794 h 5376282"/>
              <a:gd name="connsiteX20" fmla="*/ 1646037 w 8114427"/>
              <a:gd name="connsiteY20" fmla="*/ 3937731 h 5376282"/>
              <a:gd name="connsiteX21" fmla="*/ 1524594 w 8114427"/>
              <a:gd name="connsiteY21" fmla="*/ 3906776 h 5376282"/>
              <a:gd name="connsiteX22" fmla="*/ 1450773 w 8114427"/>
              <a:gd name="connsiteY22" fmla="*/ 3161445 h 5376282"/>
              <a:gd name="connsiteX23" fmla="*/ 1300755 w 8114427"/>
              <a:gd name="connsiteY23" fmla="*/ 3020950 h 5376282"/>
              <a:gd name="connsiteX24" fmla="*/ 1222175 w 8114427"/>
              <a:gd name="connsiteY24" fmla="*/ 2947132 h 5376282"/>
              <a:gd name="connsiteX25" fmla="*/ 1286468 w 8114427"/>
              <a:gd name="connsiteY25" fmla="*/ 2849501 h 5376282"/>
              <a:gd name="connsiteX26" fmla="*/ 1117399 w 8114427"/>
              <a:gd name="connsiteY26" fmla="*/ 2882837 h 5376282"/>
              <a:gd name="connsiteX27" fmla="*/ 1048343 w 8114427"/>
              <a:gd name="connsiteY27" fmla="*/ 2916176 h 5376282"/>
              <a:gd name="connsiteX28" fmla="*/ 903086 w 8114427"/>
              <a:gd name="connsiteY28" fmla="*/ 2778063 h 5376282"/>
              <a:gd name="connsiteX29" fmla="*/ 845937 w 8114427"/>
              <a:gd name="connsiteY29" fmla="*/ 2687575 h 5376282"/>
              <a:gd name="connsiteX30" fmla="*/ 714968 w 8114427"/>
              <a:gd name="connsiteY30" fmla="*/ 2630426 h 5376282"/>
              <a:gd name="connsiteX31" fmla="*/ 703062 w 8114427"/>
              <a:gd name="connsiteY31" fmla="*/ 2544701 h 5376282"/>
              <a:gd name="connsiteX32" fmla="*/ 598286 w 8114427"/>
              <a:gd name="connsiteY32" fmla="*/ 2423257 h 5376282"/>
              <a:gd name="connsiteX33" fmla="*/ 476843 w 8114427"/>
              <a:gd name="connsiteY33" fmla="*/ 2287526 h 5376282"/>
              <a:gd name="connsiteX34" fmla="*/ 622100 w 8114427"/>
              <a:gd name="connsiteY34" fmla="*/ 2330388 h 5376282"/>
              <a:gd name="connsiteX35" fmla="*/ 719731 w 8114427"/>
              <a:gd name="connsiteY35" fmla="*/ 2366107 h 5376282"/>
              <a:gd name="connsiteX36" fmla="*/ 829268 w 8114427"/>
              <a:gd name="connsiteY36" fmla="*/ 2330388 h 5376282"/>
              <a:gd name="connsiteX37" fmla="*/ 933092 w 8114427"/>
              <a:gd name="connsiteY37" fmla="*/ 2462308 h 5376282"/>
              <a:gd name="connsiteX38" fmla="*/ 979286 w 8114427"/>
              <a:gd name="connsiteY38" fmla="*/ 2406588 h 5376282"/>
              <a:gd name="connsiteX39" fmla="*/ 895943 w 8114427"/>
              <a:gd name="connsiteY39" fmla="*/ 2383251 h 5376282"/>
              <a:gd name="connsiteX40" fmla="*/ 897848 w 8114427"/>
              <a:gd name="connsiteY40" fmla="*/ 2294669 h 5376282"/>
              <a:gd name="connsiteX41" fmla="*/ 953093 w 8114427"/>
              <a:gd name="connsiteY41" fmla="*/ 2040828 h 5376282"/>
              <a:gd name="connsiteX42" fmla="*/ 882262 w 8114427"/>
              <a:gd name="connsiteY42" fmla="*/ 1952938 h 5376282"/>
              <a:gd name="connsiteX43" fmla="*/ 819649 w 8114427"/>
              <a:gd name="connsiteY43" fmla="*/ 1842296 h 5376282"/>
              <a:gd name="connsiteX44" fmla="*/ 724892 w 8114427"/>
              <a:gd name="connsiteY44" fmla="*/ 1694990 h 5376282"/>
              <a:gd name="connsiteX45" fmla="*/ 582758 w 8114427"/>
              <a:gd name="connsiteY45" fmla="*/ 1570351 h 5376282"/>
              <a:gd name="connsiteX46" fmla="*/ 490044 w 8114427"/>
              <a:gd name="connsiteY46" fmla="*/ 1461969 h 5376282"/>
              <a:gd name="connsiteX47" fmla="*/ 398787 w 8114427"/>
              <a:gd name="connsiteY47" fmla="*/ 1377494 h 5376282"/>
              <a:gd name="connsiteX48" fmla="*/ 373643 w 8114427"/>
              <a:gd name="connsiteY48" fmla="*/ 1258831 h 5376282"/>
              <a:gd name="connsiteX49" fmla="*/ 379402 w 8114427"/>
              <a:gd name="connsiteY49" fmla="*/ 1151904 h 5376282"/>
              <a:gd name="connsiteX50" fmla="*/ 343327 w 8114427"/>
              <a:gd name="connsiteY50" fmla="*/ 1054238 h 5376282"/>
              <a:gd name="connsiteX51" fmla="*/ 302947 w 8114427"/>
              <a:gd name="connsiteY51" fmla="*/ 996082 h 5376282"/>
              <a:gd name="connsiteX52" fmla="*/ 307902 w 8114427"/>
              <a:gd name="connsiteY52" fmla="*/ 860731 h 5376282"/>
              <a:gd name="connsiteX53" fmla="*/ 218162 w 8114427"/>
              <a:gd name="connsiteY53" fmla="*/ 767429 h 5376282"/>
              <a:gd name="connsiteX54" fmla="*/ 238786 w 8114427"/>
              <a:gd name="connsiteY54" fmla="*/ 673694 h 5376282"/>
              <a:gd name="connsiteX55" fmla="*/ 131859 w 8114427"/>
              <a:gd name="connsiteY55" fmla="*/ 414074 h 5376282"/>
              <a:gd name="connsiteX56" fmla="*/ 179454 w 8114427"/>
              <a:gd name="connsiteY56" fmla="*/ 360503 h 5376282"/>
              <a:gd name="connsiteX57" fmla="*/ 91696 w 8114427"/>
              <a:gd name="connsiteY57" fmla="*/ 241499 h 5376282"/>
              <a:gd name="connsiteX58" fmla="*/ 44535 w 8114427"/>
              <a:gd name="connsiteY58" fmla="*/ 106364 h 5376282"/>
              <a:gd name="connsiteX59" fmla="*/ 73903 w 8114427"/>
              <a:gd name="connsiteY59" fmla="*/ 3029 h 5376282"/>
              <a:gd name="connsiteX60" fmla="*/ 914999 w 8114427"/>
              <a:gd name="connsiteY60" fmla="*/ 32694 h 5376282"/>
              <a:gd name="connsiteX61" fmla="*/ 985387 w 8114427"/>
              <a:gd name="connsiteY61" fmla="*/ 86035 h 5376282"/>
              <a:gd name="connsiteX62" fmla="*/ 1040724 w 8114427"/>
              <a:gd name="connsiteY62" fmla="*/ 212028 h 5376282"/>
              <a:gd name="connsiteX63" fmla="*/ 2217091 w 8114427"/>
              <a:gd name="connsiteY63" fmla="*/ 808490 h 5376282"/>
              <a:gd name="connsiteX64" fmla="*/ 2789562 w 8114427"/>
              <a:gd name="connsiteY64" fmla="*/ 907056 h 5376282"/>
              <a:gd name="connsiteX65" fmla="*/ 3280035 w 8114427"/>
              <a:gd name="connsiteY65" fmla="*/ 953195 h 5376282"/>
              <a:gd name="connsiteX66" fmla="*/ 3494599 w 8114427"/>
              <a:gd name="connsiteY66" fmla="*/ 977101 h 5376282"/>
              <a:gd name="connsiteX67" fmla="*/ 3506552 w 8114427"/>
              <a:gd name="connsiteY67" fmla="*/ 977101 h 5376282"/>
              <a:gd name="connsiteX68" fmla="*/ 3518505 w 8114427"/>
              <a:gd name="connsiteY68" fmla="*/ 779877 h 5376282"/>
              <a:gd name="connsiteX69" fmla="*/ 3518505 w 8114427"/>
              <a:gd name="connsiteY69" fmla="*/ 773901 h 5376282"/>
              <a:gd name="connsiteX70" fmla="*/ 3655964 w 8114427"/>
              <a:gd name="connsiteY70" fmla="*/ 773901 h 5376282"/>
              <a:gd name="connsiteX71" fmla="*/ 4205799 w 8114427"/>
              <a:gd name="connsiteY71" fmla="*/ 821713 h 5376282"/>
              <a:gd name="connsiteX72" fmla="*/ 4241658 w 8114427"/>
              <a:gd name="connsiteY72" fmla="*/ 821713 h 5376282"/>
              <a:gd name="connsiteX73" fmla="*/ 4271540 w 8114427"/>
              <a:gd name="connsiteY73" fmla="*/ 851595 h 5376282"/>
              <a:gd name="connsiteX74" fmla="*/ 4295446 w 8114427"/>
              <a:gd name="connsiteY74" fmla="*/ 905383 h 5376282"/>
              <a:gd name="connsiteX75" fmla="*/ 4301423 w 8114427"/>
              <a:gd name="connsiteY75" fmla="*/ 953195 h 5376282"/>
              <a:gd name="connsiteX76" fmla="*/ 4343258 w 8114427"/>
              <a:gd name="connsiteY76" fmla="*/ 1001007 h 5376282"/>
              <a:gd name="connsiteX77" fmla="*/ 4408999 w 8114427"/>
              <a:gd name="connsiteY77" fmla="*/ 1012960 h 5376282"/>
              <a:gd name="connsiteX78" fmla="*/ 4462787 w 8114427"/>
              <a:gd name="connsiteY78" fmla="*/ 1060772 h 5376282"/>
              <a:gd name="connsiteX79" fmla="*/ 4504623 w 8114427"/>
              <a:gd name="connsiteY79" fmla="*/ 1114560 h 5376282"/>
              <a:gd name="connsiteX80" fmla="*/ 4558411 w 8114427"/>
              <a:gd name="connsiteY80" fmla="*/ 1168348 h 5376282"/>
              <a:gd name="connsiteX81" fmla="*/ 4576340 w 8114427"/>
              <a:gd name="connsiteY81" fmla="*/ 1198230 h 5376282"/>
              <a:gd name="connsiteX82" fmla="*/ 4630129 w 8114427"/>
              <a:gd name="connsiteY82" fmla="*/ 1246042 h 5376282"/>
              <a:gd name="connsiteX83" fmla="*/ 4683917 w 8114427"/>
              <a:gd name="connsiteY83" fmla="*/ 1293854 h 5376282"/>
              <a:gd name="connsiteX84" fmla="*/ 4689893 w 8114427"/>
              <a:gd name="connsiteY84" fmla="*/ 1293854 h 5376282"/>
              <a:gd name="connsiteX85" fmla="*/ 4749658 w 8114427"/>
              <a:gd name="connsiteY85" fmla="*/ 1311783 h 5376282"/>
              <a:gd name="connsiteX86" fmla="*/ 4791493 w 8114427"/>
              <a:gd name="connsiteY86" fmla="*/ 1365572 h 5376282"/>
              <a:gd name="connsiteX87" fmla="*/ 4797470 w 8114427"/>
              <a:gd name="connsiteY87" fmla="*/ 1377524 h 5376282"/>
              <a:gd name="connsiteX88" fmla="*/ 4821376 w 8114427"/>
              <a:gd name="connsiteY88" fmla="*/ 1401430 h 5376282"/>
              <a:gd name="connsiteX89" fmla="*/ 4845281 w 8114427"/>
              <a:gd name="connsiteY89" fmla="*/ 1443266 h 5376282"/>
              <a:gd name="connsiteX90" fmla="*/ 4851258 w 8114427"/>
              <a:gd name="connsiteY90" fmla="*/ 1491077 h 5376282"/>
              <a:gd name="connsiteX91" fmla="*/ 4863211 w 8114427"/>
              <a:gd name="connsiteY91" fmla="*/ 1514983 h 5376282"/>
              <a:gd name="connsiteX92" fmla="*/ 4887117 w 8114427"/>
              <a:gd name="connsiteY92" fmla="*/ 1544866 h 5376282"/>
              <a:gd name="connsiteX93" fmla="*/ 4911023 w 8114427"/>
              <a:gd name="connsiteY93" fmla="*/ 1580724 h 5376282"/>
              <a:gd name="connsiteX94" fmla="*/ 4922976 w 8114427"/>
              <a:gd name="connsiteY94" fmla="*/ 1610607 h 5376282"/>
              <a:gd name="connsiteX95" fmla="*/ 4899070 w 8114427"/>
              <a:gd name="connsiteY95" fmla="*/ 1664395 h 5376282"/>
              <a:gd name="connsiteX96" fmla="*/ 4922976 w 8114427"/>
              <a:gd name="connsiteY96" fmla="*/ 1712207 h 5376282"/>
              <a:gd name="connsiteX97" fmla="*/ 4934929 w 8114427"/>
              <a:gd name="connsiteY97" fmla="*/ 1742089 h 5376282"/>
              <a:gd name="connsiteX98" fmla="*/ 4952858 w 8114427"/>
              <a:gd name="connsiteY98" fmla="*/ 1783924 h 5376282"/>
              <a:gd name="connsiteX99" fmla="*/ 4964811 w 8114427"/>
              <a:gd name="connsiteY99" fmla="*/ 1801854 h 5376282"/>
              <a:gd name="connsiteX100" fmla="*/ 4964811 w 8114427"/>
              <a:gd name="connsiteY100" fmla="*/ 1831736 h 5376282"/>
              <a:gd name="connsiteX101" fmla="*/ 5012623 w 8114427"/>
              <a:gd name="connsiteY101" fmla="*/ 1891501 h 5376282"/>
              <a:gd name="connsiteX102" fmla="*/ 5042505 w 8114427"/>
              <a:gd name="connsiteY102" fmla="*/ 1909430 h 5376282"/>
              <a:gd name="connsiteX103" fmla="*/ 5048481 w 8114427"/>
              <a:gd name="connsiteY103" fmla="*/ 1903454 h 5376282"/>
              <a:gd name="connsiteX104" fmla="*/ 5090317 w 8114427"/>
              <a:gd name="connsiteY104" fmla="*/ 1921383 h 5376282"/>
              <a:gd name="connsiteX105" fmla="*/ 5144105 w 8114427"/>
              <a:gd name="connsiteY105" fmla="*/ 1969195 h 5376282"/>
              <a:gd name="connsiteX106" fmla="*/ 5185940 w 8114427"/>
              <a:gd name="connsiteY106" fmla="*/ 2005054 h 5376282"/>
              <a:gd name="connsiteX107" fmla="*/ 5221799 w 8114427"/>
              <a:gd name="connsiteY107" fmla="*/ 2017007 h 5376282"/>
              <a:gd name="connsiteX108" fmla="*/ 5275587 w 8114427"/>
              <a:gd name="connsiteY108" fmla="*/ 2028960 h 5376282"/>
              <a:gd name="connsiteX109" fmla="*/ 5275587 w 8114427"/>
              <a:gd name="connsiteY109" fmla="*/ 2052866 h 5376282"/>
              <a:gd name="connsiteX110" fmla="*/ 5323399 w 8114427"/>
              <a:gd name="connsiteY110" fmla="*/ 2082748 h 5376282"/>
              <a:gd name="connsiteX111" fmla="*/ 5359258 w 8114427"/>
              <a:gd name="connsiteY111" fmla="*/ 2088724 h 5376282"/>
              <a:gd name="connsiteX112" fmla="*/ 5401093 w 8114427"/>
              <a:gd name="connsiteY112" fmla="*/ 2124583 h 5376282"/>
              <a:gd name="connsiteX113" fmla="*/ 5430976 w 8114427"/>
              <a:gd name="connsiteY113" fmla="*/ 2142513 h 5376282"/>
              <a:gd name="connsiteX114" fmla="*/ 5442929 w 8114427"/>
              <a:gd name="connsiteY114" fmla="*/ 2148489 h 5376282"/>
              <a:gd name="connsiteX115" fmla="*/ 5466834 w 8114427"/>
              <a:gd name="connsiteY115" fmla="*/ 2154466 h 5376282"/>
              <a:gd name="connsiteX116" fmla="*/ 5526599 w 8114427"/>
              <a:gd name="connsiteY116" fmla="*/ 2178372 h 5376282"/>
              <a:gd name="connsiteX117" fmla="*/ 5550505 w 8114427"/>
              <a:gd name="connsiteY117" fmla="*/ 2154466 h 5376282"/>
              <a:gd name="connsiteX118" fmla="*/ 5574411 w 8114427"/>
              <a:gd name="connsiteY118" fmla="*/ 2130560 h 5376282"/>
              <a:gd name="connsiteX119" fmla="*/ 5604293 w 8114427"/>
              <a:gd name="connsiteY119" fmla="*/ 2088724 h 5376282"/>
              <a:gd name="connsiteX120" fmla="*/ 5646129 w 8114427"/>
              <a:gd name="connsiteY120" fmla="*/ 2064819 h 5376282"/>
              <a:gd name="connsiteX121" fmla="*/ 5634176 w 8114427"/>
              <a:gd name="connsiteY121" fmla="*/ 2046889 h 5376282"/>
              <a:gd name="connsiteX122" fmla="*/ 5634176 w 8114427"/>
              <a:gd name="connsiteY122" fmla="*/ 2011030 h 5376282"/>
              <a:gd name="connsiteX123" fmla="*/ 5670034 w 8114427"/>
              <a:gd name="connsiteY123" fmla="*/ 1975172 h 5376282"/>
              <a:gd name="connsiteX124" fmla="*/ 5670034 w 8114427"/>
              <a:gd name="connsiteY124" fmla="*/ 1957242 h 5376282"/>
              <a:gd name="connsiteX125" fmla="*/ 5735776 w 8114427"/>
              <a:gd name="connsiteY125" fmla="*/ 1819783 h 5376282"/>
              <a:gd name="connsiteX126" fmla="*/ 5753705 w 8114427"/>
              <a:gd name="connsiteY126" fmla="*/ 1813807 h 5376282"/>
              <a:gd name="connsiteX127" fmla="*/ 5843352 w 8114427"/>
              <a:gd name="connsiteY127" fmla="*/ 1795877 h 5376282"/>
              <a:gd name="connsiteX128" fmla="*/ 5855305 w 8114427"/>
              <a:gd name="connsiteY128" fmla="*/ 1795877 h 5376282"/>
              <a:gd name="connsiteX129" fmla="*/ 5879210 w 8114427"/>
              <a:gd name="connsiteY129" fmla="*/ 1765996 h 5376282"/>
              <a:gd name="connsiteX130" fmla="*/ 6070456 w 8114427"/>
              <a:gd name="connsiteY130" fmla="*/ 1789901 h 5376282"/>
              <a:gd name="connsiteX131" fmla="*/ 6219869 w 8114427"/>
              <a:gd name="connsiteY131" fmla="*/ 1807830 h 5376282"/>
              <a:gd name="connsiteX132" fmla="*/ 6291586 w 8114427"/>
              <a:gd name="connsiteY132" fmla="*/ 1849666 h 5376282"/>
              <a:gd name="connsiteX133" fmla="*/ 6327444 w 8114427"/>
              <a:gd name="connsiteY133" fmla="*/ 1897477 h 5376282"/>
              <a:gd name="connsiteX134" fmla="*/ 6333421 w 8114427"/>
              <a:gd name="connsiteY134" fmla="*/ 1939313 h 5376282"/>
              <a:gd name="connsiteX135" fmla="*/ 6423067 w 8114427"/>
              <a:gd name="connsiteY135" fmla="*/ 1951266 h 5376282"/>
              <a:gd name="connsiteX136" fmla="*/ 6452950 w 8114427"/>
              <a:gd name="connsiteY136" fmla="*/ 2017007 h 5376282"/>
              <a:gd name="connsiteX137" fmla="*/ 6512713 w 8114427"/>
              <a:gd name="connsiteY137" fmla="*/ 2046889 h 5376282"/>
              <a:gd name="connsiteX138" fmla="*/ 6584431 w 8114427"/>
              <a:gd name="connsiteY138" fmla="*/ 2118606 h 5376282"/>
              <a:gd name="connsiteX139" fmla="*/ 6620289 w 8114427"/>
              <a:gd name="connsiteY139" fmla="*/ 2256065 h 5376282"/>
              <a:gd name="connsiteX140" fmla="*/ 6703960 w 8114427"/>
              <a:gd name="connsiteY140" fmla="*/ 2381572 h 5376282"/>
              <a:gd name="connsiteX141" fmla="*/ 6745795 w 8114427"/>
              <a:gd name="connsiteY141" fmla="*/ 2501101 h 5376282"/>
              <a:gd name="connsiteX142" fmla="*/ 6829465 w 8114427"/>
              <a:gd name="connsiteY142" fmla="*/ 2560866 h 5376282"/>
              <a:gd name="connsiteX143" fmla="*/ 6889229 w 8114427"/>
              <a:gd name="connsiteY143" fmla="*/ 2650512 h 5376282"/>
              <a:gd name="connsiteX144" fmla="*/ 6948993 w 8114427"/>
              <a:gd name="connsiteY144" fmla="*/ 2758089 h 5376282"/>
              <a:gd name="connsiteX145" fmla="*/ 6996805 w 8114427"/>
              <a:gd name="connsiteY145" fmla="*/ 2805900 h 5376282"/>
              <a:gd name="connsiteX146" fmla="*/ 7068521 w 8114427"/>
              <a:gd name="connsiteY146" fmla="*/ 2829806 h 5376282"/>
              <a:gd name="connsiteX147" fmla="*/ 7080473 w 8114427"/>
              <a:gd name="connsiteY147" fmla="*/ 2907501 h 5376282"/>
              <a:gd name="connsiteX148" fmla="*/ 7086450 w 8114427"/>
              <a:gd name="connsiteY148" fmla="*/ 2979218 h 5376282"/>
              <a:gd name="connsiteX149" fmla="*/ 7104378 w 8114427"/>
              <a:gd name="connsiteY149" fmla="*/ 3080819 h 5376282"/>
              <a:gd name="connsiteX150" fmla="*/ 7146214 w 8114427"/>
              <a:gd name="connsiteY150" fmla="*/ 3182419 h 5376282"/>
              <a:gd name="connsiteX151" fmla="*/ 7176095 w 8114427"/>
              <a:gd name="connsiteY151" fmla="*/ 3194372 h 5376282"/>
              <a:gd name="connsiteX152" fmla="*/ 7200002 w 8114427"/>
              <a:gd name="connsiteY152" fmla="*/ 3260112 h 5376282"/>
              <a:gd name="connsiteX153" fmla="*/ 7277694 w 8114427"/>
              <a:gd name="connsiteY153" fmla="*/ 3361711 h 5376282"/>
              <a:gd name="connsiteX154" fmla="*/ 7385271 w 8114427"/>
              <a:gd name="connsiteY154" fmla="*/ 3391593 h 5376282"/>
              <a:gd name="connsiteX155" fmla="*/ 7451012 w 8114427"/>
              <a:gd name="connsiteY155" fmla="*/ 3445381 h 5376282"/>
              <a:gd name="connsiteX156" fmla="*/ 7558588 w 8114427"/>
              <a:gd name="connsiteY156" fmla="*/ 3451357 h 5376282"/>
              <a:gd name="connsiteX157" fmla="*/ 7630305 w 8114427"/>
              <a:gd name="connsiteY157" fmla="*/ 3517097 h 5376282"/>
              <a:gd name="connsiteX158" fmla="*/ 7702023 w 8114427"/>
              <a:gd name="connsiteY158" fmla="*/ 3546980 h 5376282"/>
              <a:gd name="connsiteX159" fmla="*/ 7857410 w 8114427"/>
              <a:gd name="connsiteY159" fmla="*/ 3535026 h 5376282"/>
              <a:gd name="connsiteX160" fmla="*/ 7970962 w 8114427"/>
              <a:gd name="connsiteY160" fmla="*/ 3588814 h 5376282"/>
              <a:gd name="connsiteX161" fmla="*/ 8012796 w 8114427"/>
              <a:gd name="connsiteY161" fmla="*/ 3612720 h 5376282"/>
              <a:gd name="connsiteX162" fmla="*/ 8090490 w 8114427"/>
              <a:gd name="connsiteY162" fmla="*/ 3564909 h 5376282"/>
              <a:gd name="connsiteX163" fmla="*/ 8108418 w 8114427"/>
              <a:gd name="connsiteY163" fmla="*/ 3558932 h 5376282"/>
              <a:gd name="connsiteX164" fmla="*/ 8114394 w 8114427"/>
              <a:gd name="connsiteY164" fmla="*/ 3720296 h 5376282"/>
              <a:gd name="connsiteX165" fmla="*/ 8030724 w 8114427"/>
              <a:gd name="connsiteY165" fmla="*/ 3893614 h 5376282"/>
              <a:gd name="connsiteX166" fmla="*/ 7970960 w 8114427"/>
              <a:gd name="connsiteY166" fmla="*/ 4054978 h 5376282"/>
              <a:gd name="connsiteX167" fmla="*/ 7929124 w 8114427"/>
              <a:gd name="connsiteY167" fmla="*/ 4365754 h 5376282"/>
              <a:gd name="connsiteX168" fmla="*/ 7911195 w 8114427"/>
              <a:gd name="connsiteY168" fmla="*/ 4568954 h 5376282"/>
              <a:gd name="connsiteX169" fmla="*/ 7917171 w 8114427"/>
              <a:gd name="connsiteY169" fmla="*/ 4736295 h 5376282"/>
              <a:gd name="connsiteX170" fmla="*/ 7917171 w 8114427"/>
              <a:gd name="connsiteY170" fmla="*/ 4867777 h 5376282"/>
              <a:gd name="connsiteX171" fmla="*/ 7929124 w 8114427"/>
              <a:gd name="connsiteY171" fmla="*/ 5029141 h 5376282"/>
              <a:gd name="connsiteX172" fmla="*/ 7893266 w 8114427"/>
              <a:gd name="connsiteY172" fmla="*/ 5166599 h 5376282"/>
              <a:gd name="connsiteX173" fmla="*/ 7905219 w 8114427"/>
              <a:gd name="connsiteY173" fmla="*/ 5280152 h 5376282"/>
              <a:gd name="connsiteX174" fmla="*/ 7935101 w 8114427"/>
              <a:gd name="connsiteY174" fmla="*/ 5369799 h 5376282"/>
              <a:gd name="connsiteX175" fmla="*/ 7911195 w 8114427"/>
              <a:gd name="connsiteY175" fmla="*/ 5369798 h 5376282"/>
              <a:gd name="connsiteX176" fmla="*/ 7815571 w 8114427"/>
              <a:gd name="connsiteY176" fmla="*/ 5327962 h 5376282"/>
              <a:gd name="connsiteX177" fmla="*/ 7725924 w 8114427"/>
              <a:gd name="connsiteY177" fmla="*/ 5286127 h 5376282"/>
              <a:gd name="connsiteX178" fmla="*/ 7678113 w 8114427"/>
              <a:gd name="connsiteY178" fmla="*/ 5292104 h 5376282"/>
              <a:gd name="connsiteX179" fmla="*/ 7546631 w 8114427"/>
              <a:gd name="connsiteY179" fmla="*/ 5298081 h 5376282"/>
              <a:gd name="connsiteX180" fmla="*/ 7474913 w 8114427"/>
              <a:gd name="connsiteY180" fmla="*/ 5310034 h 5376282"/>
              <a:gd name="connsiteX181" fmla="*/ 7445031 w 8114427"/>
              <a:gd name="connsiteY181" fmla="*/ 5339916 h 5376282"/>
              <a:gd name="connsiteX182" fmla="*/ 7259760 w 8114427"/>
              <a:gd name="connsiteY182" fmla="*/ 5298080 h 5376282"/>
              <a:gd name="connsiteX183" fmla="*/ 7214129 w 8114427"/>
              <a:gd name="connsiteY183" fmla="*/ 5192855 h 5376282"/>
              <a:gd name="connsiteX184" fmla="*/ 7179460 w 8114427"/>
              <a:gd name="connsiteY184" fmla="*/ 5214524 h 5376282"/>
              <a:gd name="connsiteX185" fmla="*/ 7144791 w 8114427"/>
              <a:gd name="connsiteY185" fmla="*/ 5179854 h 5376282"/>
              <a:gd name="connsiteX186" fmla="*/ 7127456 w 8114427"/>
              <a:gd name="connsiteY186" fmla="*/ 5218856 h 5376282"/>
              <a:gd name="connsiteX187" fmla="*/ 6915107 w 8114427"/>
              <a:gd name="connsiteY187" fmla="*/ 5145184 h 5376282"/>
              <a:gd name="connsiteX188" fmla="*/ 6893439 w 8114427"/>
              <a:gd name="connsiteY188" fmla="*/ 5097514 h 5376282"/>
              <a:gd name="connsiteX189" fmla="*/ 6941109 w 8114427"/>
              <a:gd name="connsiteY189" fmla="*/ 5054178 h 5376282"/>
              <a:gd name="connsiteX190" fmla="*/ 6906440 w 8114427"/>
              <a:gd name="connsiteY190" fmla="*/ 4976172 h 5376282"/>
              <a:gd name="connsiteX191" fmla="*/ 6863104 w 8114427"/>
              <a:gd name="connsiteY191" fmla="*/ 4980506 h 5376282"/>
              <a:gd name="connsiteX192" fmla="*/ 6880438 w 8114427"/>
              <a:gd name="connsiteY192" fmla="*/ 4928502 h 5376282"/>
              <a:gd name="connsiteX193" fmla="*/ 6780764 w 8114427"/>
              <a:gd name="connsiteY193" fmla="*/ 4928502 h 5376282"/>
              <a:gd name="connsiteX194" fmla="*/ 6750429 w 8114427"/>
              <a:gd name="connsiteY194" fmla="*/ 4958837 h 5376282"/>
              <a:gd name="connsiteX195" fmla="*/ 6715759 w 8114427"/>
              <a:gd name="connsiteY195" fmla="*/ 4950170 h 5376282"/>
              <a:gd name="connsiteX196" fmla="*/ 6702758 w 8114427"/>
              <a:gd name="connsiteY196" fmla="*/ 4915501 h 5376282"/>
              <a:gd name="connsiteX197" fmla="*/ 6698424 w 8114427"/>
              <a:gd name="connsiteY197" fmla="*/ 4824495 h 5376282"/>
              <a:gd name="connsiteX198" fmla="*/ 6681090 w 8114427"/>
              <a:gd name="connsiteY198" fmla="*/ 4729155 h 5376282"/>
              <a:gd name="connsiteX199" fmla="*/ 6685423 w 8114427"/>
              <a:gd name="connsiteY199" fmla="*/ 4659816 h 5376282"/>
              <a:gd name="connsiteX200" fmla="*/ 6620418 w 8114427"/>
              <a:gd name="connsiteY200" fmla="*/ 4573142 h 5376282"/>
              <a:gd name="connsiteX201" fmla="*/ 6624753 w 8114427"/>
              <a:gd name="connsiteY201" fmla="*/ 4425798 h 5376282"/>
              <a:gd name="connsiteX202" fmla="*/ 6529412 w 8114427"/>
              <a:gd name="connsiteY202" fmla="*/ 4304457 h 5376282"/>
              <a:gd name="connsiteX203" fmla="*/ 6494743 w 8114427"/>
              <a:gd name="connsiteY203" fmla="*/ 4261120 h 5376282"/>
              <a:gd name="connsiteX204" fmla="*/ 6438406 w 8114427"/>
              <a:gd name="connsiteY204" fmla="*/ 4274121 h 5376282"/>
              <a:gd name="connsiteX205" fmla="*/ 6395069 w 8114427"/>
              <a:gd name="connsiteY205" fmla="*/ 4252453 h 5376282"/>
              <a:gd name="connsiteX206" fmla="*/ 6356067 w 8114427"/>
              <a:gd name="connsiteY206" fmla="*/ 4174447 h 5376282"/>
              <a:gd name="connsiteX207" fmla="*/ 6299729 w 8114427"/>
              <a:gd name="connsiteY207" fmla="*/ 4183114 h 5376282"/>
              <a:gd name="connsiteX208" fmla="*/ 6243391 w 8114427"/>
              <a:gd name="connsiteY208" fmla="*/ 4204783 h 5376282"/>
              <a:gd name="connsiteX209" fmla="*/ 6165385 w 8114427"/>
              <a:gd name="connsiteY209" fmla="*/ 4209116 h 5376282"/>
              <a:gd name="connsiteX210" fmla="*/ 6161052 w 8114427"/>
              <a:gd name="connsiteY210" fmla="*/ 4174447 h 5376282"/>
              <a:gd name="connsiteX211" fmla="*/ 6182721 w 8114427"/>
              <a:gd name="connsiteY211" fmla="*/ 4165779 h 5376282"/>
              <a:gd name="connsiteX212" fmla="*/ 6139384 w 8114427"/>
              <a:gd name="connsiteY212" fmla="*/ 4126776 h 5376282"/>
              <a:gd name="connsiteX213" fmla="*/ 6100381 w 8114427"/>
              <a:gd name="connsiteY213" fmla="*/ 4113776 h 5376282"/>
              <a:gd name="connsiteX214" fmla="*/ 6018041 w 8114427"/>
              <a:gd name="connsiteY214" fmla="*/ 4035770 h 5376282"/>
              <a:gd name="connsiteX215" fmla="*/ 5840362 w 8114427"/>
              <a:gd name="connsiteY215" fmla="*/ 4014102 h 5376282"/>
              <a:gd name="connsiteX216" fmla="*/ 5788357 w 8114427"/>
              <a:gd name="connsiteY216" fmla="*/ 4027103 h 5376282"/>
              <a:gd name="connsiteX217" fmla="*/ 5736354 w 8114427"/>
              <a:gd name="connsiteY217" fmla="*/ 4035771 h 5376282"/>
              <a:gd name="connsiteX218" fmla="*/ 5745022 w 8114427"/>
              <a:gd name="connsiteY218" fmla="*/ 4079107 h 5376282"/>
              <a:gd name="connsiteX219" fmla="*/ 5801360 w 8114427"/>
              <a:gd name="connsiteY219" fmla="*/ 4157112 h 5376282"/>
              <a:gd name="connsiteX220" fmla="*/ 5801359 w 8114427"/>
              <a:gd name="connsiteY220" fmla="*/ 4339126 h 5376282"/>
              <a:gd name="connsiteX221" fmla="*/ 5675683 w 8114427"/>
              <a:gd name="connsiteY221" fmla="*/ 4365128 h 5376282"/>
              <a:gd name="connsiteX222" fmla="*/ 5558675 w 8114427"/>
              <a:gd name="connsiteY222" fmla="*/ 4352126 h 5376282"/>
              <a:gd name="connsiteX223" fmla="*/ 5467668 w 8114427"/>
              <a:gd name="connsiteY223" fmla="*/ 4330458 h 5376282"/>
              <a:gd name="connsiteX224" fmla="*/ 5406997 w 8114427"/>
              <a:gd name="connsiteY224" fmla="*/ 4352127 h 5376282"/>
              <a:gd name="connsiteX225" fmla="*/ 5359327 w 8114427"/>
              <a:gd name="connsiteY225" fmla="*/ 4399797 h 5376282"/>
              <a:gd name="connsiteX226" fmla="*/ 5298656 w 8114427"/>
              <a:gd name="connsiteY226" fmla="*/ 4443134 h 5376282"/>
              <a:gd name="connsiteX227" fmla="*/ 5272654 w 8114427"/>
              <a:gd name="connsiteY227" fmla="*/ 4486469 h 5376282"/>
              <a:gd name="connsiteX228" fmla="*/ 5198982 w 8114427"/>
              <a:gd name="connsiteY228" fmla="*/ 4521139 h 5376282"/>
              <a:gd name="connsiteX229" fmla="*/ 5203315 w 8114427"/>
              <a:gd name="connsiteY229" fmla="*/ 4577477 h 5376282"/>
              <a:gd name="connsiteX230" fmla="*/ 5185981 w 8114427"/>
              <a:gd name="connsiteY230" fmla="*/ 4616479 h 5376282"/>
              <a:gd name="connsiteX231" fmla="*/ 5190315 w 8114427"/>
              <a:gd name="connsiteY231" fmla="*/ 4677150 h 5376282"/>
              <a:gd name="connsiteX232" fmla="*/ 5216316 w 8114427"/>
              <a:gd name="connsiteY232" fmla="*/ 4737821 h 5376282"/>
              <a:gd name="connsiteX233" fmla="*/ 5164312 w 8114427"/>
              <a:gd name="connsiteY233" fmla="*/ 4733488 h 5376282"/>
              <a:gd name="connsiteX234" fmla="*/ 5138311 w 8114427"/>
              <a:gd name="connsiteY234" fmla="*/ 4776824 h 5376282"/>
              <a:gd name="connsiteX235" fmla="*/ 5073306 w 8114427"/>
              <a:gd name="connsiteY235" fmla="*/ 4824494 h 5376282"/>
              <a:gd name="connsiteX236" fmla="*/ 5073306 w 8114427"/>
              <a:gd name="connsiteY236" fmla="*/ 4941503 h 5376282"/>
              <a:gd name="connsiteX237" fmla="*/ 5042970 w 8114427"/>
              <a:gd name="connsiteY237" fmla="*/ 4971838 h 5376282"/>
              <a:gd name="connsiteX238" fmla="*/ 5016969 w 8114427"/>
              <a:gd name="connsiteY238" fmla="*/ 5231857 h 5376282"/>
              <a:gd name="connsiteX239" fmla="*/ 4973633 w 8114427"/>
              <a:gd name="connsiteY239" fmla="*/ 5366201 h 5376282"/>
              <a:gd name="connsiteX240" fmla="*/ 4947631 w 8114427"/>
              <a:gd name="connsiteY240" fmla="*/ 5309863 h 5376282"/>
              <a:gd name="connsiteX241" fmla="*/ 4886959 w 8114427"/>
              <a:gd name="connsiteY241" fmla="*/ 5318530 h 5376282"/>
              <a:gd name="connsiteX242" fmla="*/ 4808953 w 8114427"/>
              <a:gd name="connsiteY242" fmla="*/ 5288195 h 5376282"/>
              <a:gd name="connsiteX243" fmla="*/ 4813287 w 8114427"/>
              <a:gd name="connsiteY243" fmla="*/ 5223190 h 5376282"/>
              <a:gd name="connsiteX244" fmla="*/ 4765617 w 8114427"/>
              <a:gd name="connsiteY244" fmla="*/ 5205855 h 5376282"/>
              <a:gd name="connsiteX245" fmla="*/ 4665944 w 8114427"/>
              <a:gd name="connsiteY245" fmla="*/ 5249192 h 5376282"/>
              <a:gd name="connsiteX246" fmla="*/ 4657276 w 8114427"/>
              <a:gd name="connsiteY246" fmla="*/ 5197189 h 5376282"/>
              <a:gd name="connsiteX247" fmla="*/ 4700612 w 8114427"/>
              <a:gd name="connsiteY247" fmla="*/ 5136518 h 5376282"/>
              <a:gd name="connsiteX248" fmla="*/ 4665943 w 8114427"/>
              <a:gd name="connsiteY248" fmla="*/ 5062846 h 5376282"/>
              <a:gd name="connsiteX249" fmla="*/ 4587937 w 8114427"/>
              <a:gd name="connsiteY249" fmla="*/ 5015175 h 5376282"/>
              <a:gd name="connsiteX250" fmla="*/ 4488263 w 8114427"/>
              <a:gd name="connsiteY250" fmla="*/ 5006508 h 5376282"/>
              <a:gd name="connsiteX251" fmla="*/ 4457927 w 8114427"/>
              <a:gd name="connsiteY251" fmla="*/ 5015175 h 5376282"/>
              <a:gd name="connsiteX252" fmla="*/ 4462261 w 8114427"/>
              <a:gd name="connsiteY252" fmla="*/ 5067178 h 5376282"/>
              <a:gd name="connsiteX253" fmla="*/ 4388589 w 8114427"/>
              <a:gd name="connsiteY253" fmla="*/ 5114849 h 5376282"/>
              <a:gd name="connsiteX254" fmla="*/ 4462261 w 8114427"/>
              <a:gd name="connsiteY254" fmla="*/ 5266528 h 5376282"/>
              <a:gd name="connsiteX255" fmla="*/ 4405924 w 8114427"/>
              <a:gd name="connsiteY255" fmla="*/ 5266528 h 5376282"/>
              <a:gd name="connsiteX256" fmla="*/ 4384256 w 8114427"/>
              <a:gd name="connsiteY256" fmla="*/ 5262193 h 5376282"/>
              <a:gd name="connsiteX257" fmla="*/ 4349588 w 8114427"/>
              <a:gd name="connsiteY257" fmla="*/ 5262193 h 5376282"/>
              <a:gd name="connsiteX258" fmla="*/ 4340919 w 8114427"/>
              <a:gd name="connsiteY258" fmla="*/ 5270860 h 5376282"/>
              <a:gd name="connsiteX259" fmla="*/ 4210910 w 8114427"/>
              <a:gd name="connsiteY259" fmla="*/ 5097514 h 5376282"/>
              <a:gd name="connsiteX260" fmla="*/ 4059232 w 8114427"/>
              <a:gd name="connsiteY260" fmla="*/ 4915502 h 5376282"/>
              <a:gd name="connsiteX261" fmla="*/ 4033230 w 8114427"/>
              <a:gd name="connsiteY261" fmla="*/ 4919835 h 5376282"/>
              <a:gd name="connsiteX262" fmla="*/ 3985560 w 8114427"/>
              <a:gd name="connsiteY262" fmla="*/ 4798492 h 5376282"/>
              <a:gd name="connsiteX263" fmla="*/ 3881553 w 8114427"/>
              <a:gd name="connsiteY263" fmla="*/ 4690151 h 5376282"/>
              <a:gd name="connsiteX264" fmla="*/ 3838216 w 8114427"/>
              <a:gd name="connsiteY264" fmla="*/ 4586143 h 5376282"/>
              <a:gd name="connsiteX265" fmla="*/ 3755877 w 8114427"/>
              <a:gd name="connsiteY265" fmla="*/ 4490803 h 5376282"/>
              <a:gd name="connsiteX266" fmla="*/ 3569530 w 8114427"/>
              <a:gd name="connsiteY266" fmla="*/ 4334792 h 5376282"/>
              <a:gd name="connsiteX267" fmla="*/ 3465522 w 8114427"/>
              <a:gd name="connsiteY267" fmla="*/ 4243785 h 5376282"/>
              <a:gd name="connsiteX268" fmla="*/ 3391850 w 8114427"/>
              <a:gd name="connsiteY268" fmla="*/ 4161446 h 5376282"/>
              <a:gd name="connsiteX269" fmla="*/ 3365848 w 8114427"/>
              <a:gd name="connsiteY269" fmla="*/ 4096441 h 5376282"/>
              <a:gd name="connsiteX270" fmla="*/ 3296510 w 8114427"/>
              <a:gd name="connsiteY270" fmla="*/ 4035770 h 5376282"/>
              <a:gd name="connsiteX271" fmla="*/ 3279175 w 8114427"/>
              <a:gd name="connsiteY271" fmla="*/ 3966432 h 5376282"/>
              <a:gd name="connsiteX272" fmla="*/ 3248839 w 8114427"/>
              <a:gd name="connsiteY272" fmla="*/ 3936096 h 5376282"/>
              <a:gd name="connsiteX273" fmla="*/ 3240172 w 8114427"/>
              <a:gd name="connsiteY273" fmla="*/ 3905760 h 5376282"/>
              <a:gd name="connsiteX274" fmla="*/ 3114497 w 8114427"/>
              <a:gd name="connsiteY274" fmla="*/ 3797419 h 5376282"/>
              <a:gd name="connsiteX275" fmla="*/ 2980153 w 8114427"/>
              <a:gd name="connsiteY275" fmla="*/ 3758416 h 5376282"/>
              <a:gd name="connsiteX276" fmla="*/ 2923815 w 8114427"/>
              <a:gd name="connsiteY276" fmla="*/ 3697746 h 5376282"/>
              <a:gd name="connsiteX277" fmla="*/ 2867480 w 8114427"/>
              <a:gd name="connsiteY277" fmla="*/ 3650075 h 5376282"/>
              <a:gd name="connsiteX278" fmla="*/ 2806810 w 8114427"/>
              <a:gd name="connsiteY278" fmla="*/ 3637074 h 5376282"/>
              <a:gd name="connsiteX279" fmla="*/ 2798142 w 8114427"/>
              <a:gd name="connsiteY279" fmla="*/ 3524399 h 5376282"/>
              <a:gd name="connsiteX280" fmla="*/ 2798143 w 8114427"/>
              <a:gd name="connsiteY280" fmla="*/ 3463728 h 5376282"/>
              <a:gd name="connsiteX281" fmla="*/ 2884816 w 8114427"/>
              <a:gd name="connsiteY281" fmla="*/ 3351053 h 5376282"/>
              <a:gd name="connsiteX282" fmla="*/ 2880504 w 8114427"/>
              <a:gd name="connsiteY282" fmla="*/ 3250100 h 5376282"/>
              <a:gd name="connsiteX283" fmla="*/ 2810649 w 8114427"/>
              <a:gd name="connsiteY283" fmla="*/ 3120674 h 5376282"/>
              <a:gd name="connsiteX284" fmla="*/ 2719113 w 8114427"/>
              <a:gd name="connsiteY284" fmla="*/ 3110284 h 5376282"/>
              <a:gd name="connsiteX285" fmla="*/ 2706540 w 8114427"/>
              <a:gd name="connsiteY285" fmla="*/ 2983592 h 5376282"/>
              <a:gd name="connsiteX286" fmla="*/ 2612560 w 8114427"/>
              <a:gd name="connsiteY286" fmla="*/ 2895538 h 5376282"/>
              <a:gd name="connsiteX0" fmla="*/ 880358 w 8114427"/>
              <a:gd name="connsiteY0" fmla="*/ 4609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6026 w 8114427"/>
              <a:gd name="connsiteY3" fmla="*/ 3272304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31559 w 8114427"/>
              <a:gd name="connsiteY8" fmla="*/ 3936938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371260 w 8114427"/>
              <a:gd name="connsiteY11" fmla="*/ 4224805 h 5376282"/>
              <a:gd name="connsiteX12" fmla="*/ 2561760 w 8114427"/>
              <a:gd name="connsiteY12" fmla="*/ 4444937 h 5376282"/>
              <a:gd name="connsiteX13" fmla="*/ 2674737 w 8114427"/>
              <a:gd name="connsiteY13" fmla="*/ 4783075 h 5376282"/>
              <a:gd name="connsiteX14" fmla="*/ 2419943 w 8114427"/>
              <a:gd name="connsiteY14" fmla="*/ 4933094 h 5376282"/>
              <a:gd name="connsiteX15" fmla="*/ 2329455 w 8114427"/>
              <a:gd name="connsiteY15" fmla="*/ 4642582 h 5376282"/>
              <a:gd name="connsiteX16" fmla="*/ 2053231 w 8114427"/>
              <a:gd name="connsiteY16" fmla="*/ 4342544 h 5376282"/>
              <a:gd name="connsiteX17" fmla="*/ 1888925 w 8114427"/>
              <a:gd name="connsiteY17" fmla="*/ 4209194 h 5376282"/>
              <a:gd name="connsiteX18" fmla="*/ 1779387 w 8114427"/>
              <a:gd name="connsiteY18" fmla="*/ 4059175 h 5376282"/>
              <a:gd name="connsiteX19" fmla="*/ 1703188 w 8114427"/>
              <a:gd name="connsiteY19" fmla="*/ 4056794 h 5376282"/>
              <a:gd name="connsiteX20" fmla="*/ 1646037 w 8114427"/>
              <a:gd name="connsiteY20" fmla="*/ 3937731 h 5376282"/>
              <a:gd name="connsiteX21" fmla="*/ 1524594 w 8114427"/>
              <a:gd name="connsiteY21" fmla="*/ 3906776 h 5376282"/>
              <a:gd name="connsiteX22" fmla="*/ 1450773 w 8114427"/>
              <a:gd name="connsiteY22" fmla="*/ 3161445 h 5376282"/>
              <a:gd name="connsiteX23" fmla="*/ 1300755 w 8114427"/>
              <a:gd name="connsiteY23" fmla="*/ 3020950 h 5376282"/>
              <a:gd name="connsiteX24" fmla="*/ 1222175 w 8114427"/>
              <a:gd name="connsiteY24" fmla="*/ 2947132 h 5376282"/>
              <a:gd name="connsiteX25" fmla="*/ 1286468 w 8114427"/>
              <a:gd name="connsiteY25" fmla="*/ 2849501 h 5376282"/>
              <a:gd name="connsiteX26" fmla="*/ 1117399 w 8114427"/>
              <a:gd name="connsiteY26" fmla="*/ 2882837 h 5376282"/>
              <a:gd name="connsiteX27" fmla="*/ 1048343 w 8114427"/>
              <a:gd name="connsiteY27" fmla="*/ 2916176 h 5376282"/>
              <a:gd name="connsiteX28" fmla="*/ 903086 w 8114427"/>
              <a:gd name="connsiteY28" fmla="*/ 2778063 h 5376282"/>
              <a:gd name="connsiteX29" fmla="*/ 845937 w 8114427"/>
              <a:gd name="connsiteY29" fmla="*/ 2687575 h 5376282"/>
              <a:gd name="connsiteX30" fmla="*/ 714968 w 8114427"/>
              <a:gd name="connsiteY30" fmla="*/ 2630426 h 5376282"/>
              <a:gd name="connsiteX31" fmla="*/ 703062 w 8114427"/>
              <a:gd name="connsiteY31" fmla="*/ 2544701 h 5376282"/>
              <a:gd name="connsiteX32" fmla="*/ 598286 w 8114427"/>
              <a:gd name="connsiteY32" fmla="*/ 2423257 h 5376282"/>
              <a:gd name="connsiteX33" fmla="*/ 476843 w 8114427"/>
              <a:gd name="connsiteY33" fmla="*/ 2287526 h 5376282"/>
              <a:gd name="connsiteX34" fmla="*/ 622100 w 8114427"/>
              <a:gd name="connsiteY34" fmla="*/ 2330388 h 5376282"/>
              <a:gd name="connsiteX35" fmla="*/ 719731 w 8114427"/>
              <a:gd name="connsiteY35" fmla="*/ 2366107 h 5376282"/>
              <a:gd name="connsiteX36" fmla="*/ 829268 w 8114427"/>
              <a:gd name="connsiteY36" fmla="*/ 2330388 h 5376282"/>
              <a:gd name="connsiteX37" fmla="*/ 933092 w 8114427"/>
              <a:gd name="connsiteY37" fmla="*/ 2462308 h 5376282"/>
              <a:gd name="connsiteX38" fmla="*/ 979286 w 8114427"/>
              <a:gd name="connsiteY38" fmla="*/ 2406588 h 5376282"/>
              <a:gd name="connsiteX39" fmla="*/ 895943 w 8114427"/>
              <a:gd name="connsiteY39" fmla="*/ 2383251 h 5376282"/>
              <a:gd name="connsiteX40" fmla="*/ 897848 w 8114427"/>
              <a:gd name="connsiteY40" fmla="*/ 2294669 h 5376282"/>
              <a:gd name="connsiteX41" fmla="*/ 953093 w 8114427"/>
              <a:gd name="connsiteY41" fmla="*/ 2040828 h 5376282"/>
              <a:gd name="connsiteX42" fmla="*/ 882262 w 8114427"/>
              <a:gd name="connsiteY42" fmla="*/ 1952938 h 5376282"/>
              <a:gd name="connsiteX43" fmla="*/ 819649 w 8114427"/>
              <a:gd name="connsiteY43" fmla="*/ 1842296 h 5376282"/>
              <a:gd name="connsiteX44" fmla="*/ 724892 w 8114427"/>
              <a:gd name="connsiteY44" fmla="*/ 1694990 h 5376282"/>
              <a:gd name="connsiteX45" fmla="*/ 582758 w 8114427"/>
              <a:gd name="connsiteY45" fmla="*/ 1570351 h 5376282"/>
              <a:gd name="connsiteX46" fmla="*/ 490044 w 8114427"/>
              <a:gd name="connsiteY46" fmla="*/ 1461969 h 5376282"/>
              <a:gd name="connsiteX47" fmla="*/ 398787 w 8114427"/>
              <a:gd name="connsiteY47" fmla="*/ 1377494 h 5376282"/>
              <a:gd name="connsiteX48" fmla="*/ 373643 w 8114427"/>
              <a:gd name="connsiteY48" fmla="*/ 1258831 h 5376282"/>
              <a:gd name="connsiteX49" fmla="*/ 379402 w 8114427"/>
              <a:gd name="connsiteY49" fmla="*/ 1151904 h 5376282"/>
              <a:gd name="connsiteX50" fmla="*/ 343327 w 8114427"/>
              <a:gd name="connsiteY50" fmla="*/ 1054238 h 5376282"/>
              <a:gd name="connsiteX51" fmla="*/ 302947 w 8114427"/>
              <a:gd name="connsiteY51" fmla="*/ 996082 h 5376282"/>
              <a:gd name="connsiteX52" fmla="*/ 307902 w 8114427"/>
              <a:gd name="connsiteY52" fmla="*/ 860731 h 5376282"/>
              <a:gd name="connsiteX53" fmla="*/ 218162 w 8114427"/>
              <a:gd name="connsiteY53" fmla="*/ 767429 h 5376282"/>
              <a:gd name="connsiteX54" fmla="*/ 238786 w 8114427"/>
              <a:gd name="connsiteY54" fmla="*/ 673694 h 5376282"/>
              <a:gd name="connsiteX55" fmla="*/ 131859 w 8114427"/>
              <a:gd name="connsiteY55" fmla="*/ 414074 h 5376282"/>
              <a:gd name="connsiteX56" fmla="*/ 179454 w 8114427"/>
              <a:gd name="connsiteY56" fmla="*/ 360503 h 5376282"/>
              <a:gd name="connsiteX57" fmla="*/ 91696 w 8114427"/>
              <a:gd name="connsiteY57" fmla="*/ 241499 h 5376282"/>
              <a:gd name="connsiteX58" fmla="*/ 44535 w 8114427"/>
              <a:gd name="connsiteY58" fmla="*/ 106364 h 5376282"/>
              <a:gd name="connsiteX59" fmla="*/ 73903 w 8114427"/>
              <a:gd name="connsiteY59" fmla="*/ 3029 h 5376282"/>
              <a:gd name="connsiteX60" fmla="*/ 914999 w 8114427"/>
              <a:gd name="connsiteY60" fmla="*/ 32694 h 5376282"/>
              <a:gd name="connsiteX61" fmla="*/ 985387 w 8114427"/>
              <a:gd name="connsiteY61" fmla="*/ 86035 h 5376282"/>
              <a:gd name="connsiteX62" fmla="*/ 1040724 w 8114427"/>
              <a:gd name="connsiteY62" fmla="*/ 212028 h 5376282"/>
              <a:gd name="connsiteX63" fmla="*/ 2217091 w 8114427"/>
              <a:gd name="connsiteY63" fmla="*/ 808490 h 5376282"/>
              <a:gd name="connsiteX64" fmla="*/ 2789562 w 8114427"/>
              <a:gd name="connsiteY64" fmla="*/ 907056 h 5376282"/>
              <a:gd name="connsiteX65" fmla="*/ 3280035 w 8114427"/>
              <a:gd name="connsiteY65" fmla="*/ 953195 h 5376282"/>
              <a:gd name="connsiteX66" fmla="*/ 3494599 w 8114427"/>
              <a:gd name="connsiteY66" fmla="*/ 977101 h 5376282"/>
              <a:gd name="connsiteX67" fmla="*/ 3506552 w 8114427"/>
              <a:gd name="connsiteY67" fmla="*/ 977101 h 5376282"/>
              <a:gd name="connsiteX68" fmla="*/ 3518505 w 8114427"/>
              <a:gd name="connsiteY68" fmla="*/ 779877 h 5376282"/>
              <a:gd name="connsiteX69" fmla="*/ 3518505 w 8114427"/>
              <a:gd name="connsiteY69" fmla="*/ 773901 h 5376282"/>
              <a:gd name="connsiteX70" fmla="*/ 3655964 w 8114427"/>
              <a:gd name="connsiteY70" fmla="*/ 773901 h 5376282"/>
              <a:gd name="connsiteX71" fmla="*/ 4205799 w 8114427"/>
              <a:gd name="connsiteY71" fmla="*/ 821713 h 5376282"/>
              <a:gd name="connsiteX72" fmla="*/ 4241658 w 8114427"/>
              <a:gd name="connsiteY72" fmla="*/ 821713 h 5376282"/>
              <a:gd name="connsiteX73" fmla="*/ 4271540 w 8114427"/>
              <a:gd name="connsiteY73" fmla="*/ 851595 h 5376282"/>
              <a:gd name="connsiteX74" fmla="*/ 4295446 w 8114427"/>
              <a:gd name="connsiteY74" fmla="*/ 905383 h 5376282"/>
              <a:gd name="connsiteX75" fmla="*/ 4301423 w 8114427"/>
              <a:gd name="connsiteY75" fmla="*/ 953195 h 5376282"/>
              <a:gd name="connsiteX76" fmla="*/ 4343258 w 8114427"/>
              <a:gd name="connsiteY76" fmla="*/ 1001007 h 5376282"/>
              <a:gd name="connsiteX77" fmla="*/ 4408999 w 8114427"/>
              <a:gd name="connsiteY77" fmla="*/ 1012960 h 5376282"/>
              <a:gd name="connsiteX78" fmla="*/ 4462787 w 8114427"/>
              <a:gd name="connsiteY78" fmla="*/ 1060772 h 5376282"/>
              <a:gd name="connsiteX79" fmla="*/ 4504623 w 8114427"/>
              <a:gd name="connsiteY79" fmla="*/ 1114560 h 5376282"/>
              <a:gd name="connsiteX80" fmla="*/ 4558411 w 8114427"/>
              <a:gd name="connsiteY80" fmla="*/ 1168348 h 5376282"/>
              <a:gd name="connsiteX81" fmla="*/ 4576340 w 8114427"/>
              <a:gd name="connsiteY81" fmla="*/ 1198230 h 5376282"/>
              <a:gd name="connsiteX82" fmla="*/ 4630129 w 8114427"/>
              <a:gd name="connsiteY82" fmla="*/ 1246042 h 5376282"/>
              <a:gd name="connsiteX83" fmla="*/ 4683917 w 8114427"/>
              <a:gd name="connsiteY83" fmla="*/ 1293854 h 5376282"/>
              <a:gd name="connsiteX84" fmla="*/ 4689893 w 8114427"/>
              <a:gd name="connsiteY84" fmla="*/ 1293854 h 5376282"/>
              <a:gd name="connsiteX85" fmla="*/ 4749658 w 8114427"/>
              <a:gd name="connsiteY85" fmla="*/ 1311783 h 5376282"/>
              <a:gd name="connsiteX86" fmla="*/ 4791493 w 8114427"/>
              <a:gd name="connsiteY86" fmla="*/ 1365572 h 5376282"/>
              <a:gd name="connsiteX87" fmla="*/ 4797470 w 8114427"/>
              <a:gd name="connsiteY87" fmla="*/ 1377524 h 5376282"/>
              <a:gd name="connsiteX88" fmla="*/ 4821376 w 8114427"/>
              <a:gd name="connsiteY88" fmla="*/ 1401430 h 5376282"/>
              <a:gd name="connsiteX89" fmla="*/ 4845281 w 8114427"/>
              <a:gd name="connsiteY89" fmla="*/ 1443266 h 5376282"/>
              <a:gd name="connsiteX90" fmla="*/ 4851258 w 8114427"/>
              <a:gd name="connsiteY90" fmla="*/ 1491077 h 5376282"/>
              <a:gd name="connsiteX91" fmla="*/ 4863211 w 8114427"/>
              <a:gd name="connsiteY91" fmla="*/ 1514983 h 5376282"/>
              <a:gd name="connsiteX92" fmla="*/ 4887117 w 8114427"/>
              <a:gd name="connsiteY92" fmla="*/ 1544866 h 5376282"/>
              <a:gd name="connsiteX93" fmla="*/ 4911023 w 8114427"/>
              <a:gd name="connsiteY93" fmla="*/ 1580724 h 5376282"/>
              <a:gd name="connsiteX94" fmla="*/ 4922976 w 8114427"/>
              <a:gd name="connsiteY94" fmla="*/ 1610607 h 5376282"/>
              <a:gd name="connsiteX95" fmla="*/ 4899070 w 8114427"/>
              <a:gd name="connsiteY95" fmla="*/ 1664395 h 5376282"/>
              <a:gd name="connsiteX96" fmla="*/ 4922976 w 8114427"/>
              <a:gd name="connsiteY96" fmla="*/ 1712207 h 5376282"/>
              <a:gd name="connsiteX97" fmla="*/ 4934929 w 8114427"/>
              <a:gd name="connsiteY97" fmla="*/ 1742089 h 5376282"/>
              <a:gd name="connsiteX98" fmla="*/ 4952858 w 8114427"/>
              <a:gd name="connsiteY98" fmla="*/ 1783924 h 5376282"/>
              <a:gd name="connsiteX99" fmla="*/ 4964811 w 8114427"/>
              <a:gd name="connsiteY99" fmla="*/ 1801854 h 5376282"/>
              <a:gd name="connsiteX100" fmla="*/ 4964811 w 8114427"/>
              <a:gd name="connsiteY100" fmla="*/ 1831736 h 5376282"/>
              <a:gd name="connsiteX101" fmla="*/ 5012623 w 8114427"/>
              <a:gd name="connsiteY101" fmla="*/ 1891501 h 5376282"/>
              <a:gd name="connsiteX102" fmla="*/ 5042505 w 8114427"/>
              <a:gd name="connsiteY102" fmla="*/ 1909430 h 5376282"/>
              <a:gd name="connsiteX103" fmla="*/ 5048481 w 8114427"/>
              <a:gd name="connsiteY103" fmla="*/ 1903454 h 5376282"/>
              <a:gd name="connsiteX104" fmla="*/ 5090317 w 8114427"/>
              <a:gd name="connsiteY104" fmla="*/ 1921383 h 5376282"/>
              <a:gd name="connsiteX105" fmla="*/ 5144105 w 8114427"/>
              <a:gd name="connsiteY105" fmla="*/ 1969195 h 5376282"/>
              <a:gd name="connsiteX106" fmla="*/ 5185940 w 8114427"/>
              <a:gd name="connsiteY106" fmla="*/ 2005054 h 5376282"/>
              <a:gd name="connsiteX107" fmla="*/ 5221799 w 8114427"/>
              <a:gd name="connsiteY107" fmla="*/ 2017007 h 5376282"/>
              <a:gd name="connsiteX108" fmla="*/ 5275587 w 8114427"/>
              <a:gd name="connsiteY108" fmla="*/ 2028960 h 5376282"/>
              <a:gd name="connsiteX109" fmla="*/ 5275587 w 8114427"/>
              <a:gd name="connsiteY109" fmla="*/ 2052866 h 5376282"/>
              <a:gd name="connsiteX110" fmla="*/ 5323399 w 8114427"/>
              <a:gd name="connsiteY110" fmla="*/ 2082748 h 5376282"/>
              <a:gd name="connsiteX111" fmla="*/ 5359258 w 8114427"/>
              <a:gd name="connsiteY111" fmla="*/ 2088724 h 5376282"/>
              <a:gd name="connsiteX112" fmla="*/ 5401093 w 8114427"/>
              <a:gd name="connsiteY112" fmla="*/ 2124583 h 5376282"/>
              <a:gd name="connsiteX113" fmla="*/ 5430976 w 8114427"/>
              <a:gd name="connsiteY113" fmla="*/ 2142513 h 5376282"/>
              <a:gd name="connsiteX114" fmla="*/ 5442929 w 8114427"/>
              <a:gd name="connsiteY114" fmla="*/ 2148489 h 5376282"/>
              <a:gd name="connsiteX115" fmla="*/ 5466834 w 8114427"/>
              <a:gd name="connsiteY115" fmla="*/ 2154466 h 5376282"/>
              <a:gd name="connsiteX116" fmla="*/ 5526599 w 8114427"/>
              <a:gd name="connsiteY116" fmla="*/ 2178372 h 5376282"/>
              <a:gd name="connsiteX117" fmla="*/ 5550505 w 8114427"/>
              <a:gd name="connsiteY117" fmla="*/ 2154466 h 5376282"/>
              <a:gd name="connsiteX118" fmla="*/ 5574411 w 8114427"/>
              <a:gd name="connsiteY118" fmla="*/ 2130560 h 5376282"/>
              <a:gd name="connsiteX119" fmla="*/ 5604293 w 8114427"/>
              <a:gd name="connsiteY119" fmla="*/ 2088724 h 5376282"/>
              <a:gd name="connsiteX120" fmla="*/ 5646129 w 8114427"/>
              <a:gd name="connsiteY120" fmla="*/ 2064819 h 5376282"/>
              <a:gd name="connsiteX121" fmla="*/ 5634176 w 8114427"/>
              <a:gd name="connsiteY121" fmla="*/ 2046889 h 5376282"/>
              <a:gd name="connsiteX122" fmla="*/ 5634176 w 8114427"/>
              <a:gd name="connsiteY122" fmla="*/ 2011030 h 5376282"/>
              <a:gd name="connsiteX123" fmla="*/ 5670034 w 8114427"/>
              <a:gd name="connsiteY123" fmla="*/ 1975172 h 5376282"/>
              <a:gd name="connsiteX124" fmla="*/ 5670034 w 8114427"/>
              <a:gd name="connsiteY124" fmla="*/ 1957242 h 5376282"/>
              <a:gd name="connsiteX125" fmla="*/ 5735776 w 8114427"/>
              <a:gd name="connsiteY125" fmla="*/ 1819783 h 5376282"/>
              <a:gd name="connsiteX126" fmla="*/ 5753705 w 8114427"/>
              <a:gd name="connsiteY126" fmla="*/ 1813807 h 5376282"/>
              <a:gd name="connsiteX127" fmla="*/ 5843352 w 8114427"/>
              <a:gd name="connsiteY127" fmla="*/ 1795877 h 5376282"/>
              <a:gd name="connsiteX128" fmla="*/ 5855305 w 8114427"/>
              <a:gd name="connsiteY128" fmla="*/ 1795877 h 5376282"/>
              <a:gd name="connsiteX129" fmla="*/ 5879210 w 8114427"/>
              <a:gd name="connsiteY129" fmla="*/ 1765996 h 5376282"/>
              <a:gd name="connsiteX130" fmla="*/ 6070456 w 8114427"/>
              <a:gd name="connsiteY130" fmla="*/ 1789901 h 5376282"/>
              <a:gd name="connsiteX131" fmla="*/ 6219869 w 8114427"/>
              <a:gd name="connsiteY131" fmla="*/ 1807830 h 5376282"/>
              <a:gd name="connsiteX132" fmla="*/ 6291586 w 8114427"/>
              <a:gd name="connsiteY132" fmla="*/ 1849666 h 5376282"/>
              <a:gd name="connsiteX133" fmla="*/ 6327444 w 8114427"/>
              <a:gd name="connsiteY133" fmla="*/ 1897477 h 5376282"/>
              <a:gd name="connsiteX134" fmla="*/ 6333421 w 8114427"/>
              <a:gd name="connsiteY134" fmla="*/ 1939313 h 5376282"/>
              <a:gd name="connsiteX135" fmla="*/ 6423067 w 8114427"/>
              <a:gd name="connsiteY135" fmla="*/ 1951266 h 5376282"/>
              <a:gd name="connsiteX136" fmla="*/ 6452950 w 8114427"/>
              <a:gd name="connsiteY136" fmla="*/ 2017007 h 5376282"/>
              <a:gd name="connsiteX137" fmla="*/ 6512713 w 8114427"/>
              <a:gd name="connsiteY137" fmla="*/ 2046889 h 5376282"/>
              <a:gd name="connsiteX138" fmla="*/ 6584431 w 8114427"/>
              <a:gd name="connsiteY138" fmla="*/ 2118606 h 5376282"/>
              <a:gd name="connsiteX139" fmla="*/ 6620289 w 8114427"/>
              <a:gd name="connsiteY139" fmla="*/ 2256065 h 5376282"/>
              <a:gd name="connsiteX140" fmla="*/ 6703960 w 8114427"/>
              <a:gd name="connsiteY140" fmla="*/ 2381572 h 5376282"/>
              <a:gd name="connsiteX141" fmla="*/ 6745795 w 8114427"/>
              <a:gd name="connsiteY141" fmla="*/ 2501101 h 5376282"/>
              <a:gd name="connsiteX142" fmla="*/ 6829465 w 8114427"/>
              <a:gd name="connsiteY142" fmla="*/ 2560866 h 5376282"/>
              <a:gd name="connsiteX143" fmla="*/ 6889229 w 8114427"/>
              <a:gd name="connsiteY143" fmla="*/ 2650512 h 5376282"/>
              <a:gd name="connsiteX144" fmla="*/ 6948993 w 8114427"/>
              <a:gd name="connsiteY144" fmla="*/ 2758089 h 5376282"/>
              <a:gd name="connsiteX145" fmla="*/ 6996805 w 8114427"/>
              <a:gd name="connsiteY145" fmla="*/ 2805900 h 5376282"/>
              <a:gd name="connsiteX146" fmla="*/ 7068521 w 8114427"/>
              <a:gd name="connsiteY146" fmla="*/ 2829806 h 5376282"/>
              <a:gd name="connsiteX147" fmla="*/ 7080473 w 8114427"/>
              <a:gd name="connsiteY147" fmla="*/ 2907501 h 5376282"/>
              <a:gd name="connsiteX148" fmla="*/ 7086450 w 8114427"/>
              <a:gd name="connsiteY148" fmla="*/ 2979218 h 5376282"/>
              <a:gd name="connsiteX149" fmla="*/ 7104378 w 8114427"/>
              <a:gd name="connsiteY149" fmla="*/ 3080819 h 5376282"/>
              <a:gd name="connsiteX150" fmla="*/ 7146214 w 8114427"/>
              <a:gd name="connsiteY150" fmla="*/ 3182419 h 5376282"/>
              <a:gd name="connsiteX151" fmla="*/ 7176095 w 8114427"/>
              <a:gd name="connsiteY151" fmla="*/ 3194372 h 5376282"/>
              <a:gd name="connsiteX152" fmla="*/ 7200002 w 8114427"/>
              <a:gd name="connsiteY152" fmla="*/ 3260112 h 5376282"/>
              <a:gd name="connsiteX153" fmla="*/ 7277694 w 8114427"/>
              <a:gd name="connsiteY153" fmla="*/ 3361711 h 5376282"/>
              <a:gd name="connsiteX154" fmla="*/ 7385271 w 8114427"/>
              <a:gd name="connsiteY154" fmla="*/ 3391593 h 5376282"/>
              <a:gd name="connsiteX155" fmla="*/ 7451012 w 8114427"/>
              <a:gd name="connsiteY155" fmla="*/ 3445381 h 5376282"/>
              <a:gd name="connsiteX156" fmla="*/ 7558588 w 8114427"/>
              <a:gd name="connsiteY156" fmla="*/ 3451357 h 5376282"/>
              <a:gd name="connsiteX157" fmla="*/ 7630305 w 8114427"/>
              <a:gd name="connsiteY157" fmla="*/ 3517097 h 5376282"/>
              <a:gd name="connsiteX158" fmla="*/ 7702023 w 8114427"/>
              <a:gd name="connsiteY158" fmla="*/ 3546980 h 5376282"/>
              <a:gd name="connsiteX159" fmla="*/ 7857410 w 8114427"/>
              <a:gd name="connsiteY159" fmla="*/ 3535026 h 5376282"/>
              <a:gd name="connsiteX160" fmla="*/ 7970962 w 8114427"/>
              <a:gd name="connsiteY160" fmla="*/ 3588814 h 5376282"/>
              <a:gd name="connsiteX161" fmla="*/ 8012796 w 8114427"/>
              <a:gd name="connsiteY161" fmla="*/ 3612720 h 5376282"/>
              <a:gd name="connsiteX162" fmla="*/ 8090490 w 8114427"/>
              <a:gd name="connsiteY162" fmla="*/ 3564909 h 5376282"/>
              <a:gd name="connsiteX163" fmla="*/ 8108418 w 8114427"/>
              <a:gd name="connsiteY163" fmla="*/ 3558932 h 5376282"/>
              <a:gd name="connsiteX164" fmla="*/ 8114394 w 8114427"/>
              <a:gd name="connsiteY164" fmla="*/ 3720296 h 5376282"/>
              <a:gd name="connsiteX165" fmla="*/ 8030724 w 8114427"/>
              <a:gd name="connsiteY165" fmla="*/ 3893614 h 5376282"/>
              <a:gd name="connsiteX166" fmla="*/ 7970960 w 8114427"/>
              <a:gd name="connsiteY166" fmla="*/ 4054978 h 5376282"/>
              <a:gd name="connsiteX167" fmla="*/ 7929124 w 8114427"/>
              <a:gd name="connsiteY167" fmla="*/ 4365754 h 5376282"/>
              <a:gd name="connsiteX168" fmla="*/ 7911195 w 8114427"/>
              <a:gd name="connsiteY168" fmla="*/ 4568954 h 5376282"/>
              <a:gd name="connsiteX169" fmla="*/ 7917171 w 8114427"/>
              <a:gd name="connsiteY169" fmla="*/ 4736295 h 5376282"/>
              <a:gd name="connsiteX170" fmla="*/ 7917171 w 8114427"/>
              <a:gd name="connsiteY170" fmla="*/ 4867777 h 5376282"/>
              <a:gd name="connsiteX171" fmla="*/ 7929124 w 8114427"/>
              <a:gd name="connsiteY171" fmla="*/ 5029141 h 5376282"/>
              <a:gd name="connsiteX172" fmla="*/ 7893266 w 8114427"/>
              <a:gd name="connsiteY172" fmla="*/ 5166599 h 5376282"/>
              <a:gd name="connsiteX173" fmla="*/ 7905219 w 8114427"/>
              <a:gd name="connsiteY173" fmla="*/ 5280152 h 5376282"/>
              <a:gd name="connsiteX174" fmla="*/ 7935101 w 8114427"/>
              <a:gd name="connsiteY174" fmla="*/ 5369799 h 5376282"/>
              <a:gd name="connsiteX175" fmla="*/ 7911195 w 8114427"/>
              <a:gd name="connsiteY175" fmla="*/ 5369798 h 5376282"/>
              <a:gd name="connsiteX176" fmla="*/ 7815571 w 8114427"/>
              <a:gd name="connsiteY176" fmla="*/ 5327962 h 5376282"/>
              <a:gd name="connsiteX177" fmla="*/ 7725924 w 8114427"/>
              <a:gd name="connsiteY177" fmla="*/ 5286127 h 5376282"/>
              <a:gd name="connsiteX178" fmla="*/ 7678113 w 8114427"/>
              <a:gd name="connsiteY178" fmla="*/ 5292104 h 5376282"/>
              <a:gd name="connsiteX179" fmla="*/ 7546631 w 8114427"/>
              <a:gd name="connsiteY179" fmla="*/ 5298081 h 5376282"/>
              <a:gd name="connsiteX180" fmla="*/ 7474913 w 8114427"/>
              <a:gd name="connsiteY180" fmla="*/ 5310034 h 5376282"/>
              <a:gd name="connsiteX181" fmla="*/ 7445031 w 8114427"/>
              <a:gd name="connsiteY181" fmla="*/ 5339916 h 5376282"/>
              <a:gd name="connsiteX182" fmla="*/ 7259760 w 8114427"/>
              <a:gd name="connsiteY182" fmla="*/ 5298080 h 5376282"/>
              <a:gd name="connsiteX183" fmla="*/ 7214129 w 8114427"/>
              <a:gd name="connsiteY183" fmla="*/ 5192855 h 5376282"/>
              <a:gd name="connsiteX184" fmla="*/ 7179460 w 8114427"/>
              <a:gd name="connsiteY184" fmla="*/ 5214524 h 5376282"/>
              <a:gd name="connsiteX185" fmla="*/ 7144791 w 8114427"/>
              <a:gd name="connsiteY185" fmla="*/ 5179854 h 5376282"/>
              <a:gd name="connsiteX186" fmla="*/ 7127456 w 8114427"/>
              <a:gd name="connsiteY186" fmla="*/ 5218856 h 5376282"/>
              <a:gd name="connsiteX187" fmla="*/ 6915107 w 8114427"/>
              <a:gd name="connsiteY187" fmla="*/ 5145184 h 5376282"/>
              <a:gd name="connsiteX188" fmla="*/ 6893439 w 8114427"/>
              <a:gd name="connsiteY188" fmla="*/ 5097514 h 5376282"/>
              <a:gd name="connsiteX189" fmla="*/ 6941109 w 8114427"/>
              <a:gd name="connsiteY189" fmla="*/ 5054178 h 5376282"/>
              <a:gd name="connsiteX190" fmla="*/ 6906440 w 8114427"/>
              <a:gd name="connsiteY190" fmla="*/ 4976172 h 5376282"/>
              <a:gd name="connsiteX191" fmla="*/ 6863104 w 8114427"/>
              <a:gd name="connsiteY191" fmla="*/ 4980506 h 5376282"/>
              <a:gd name="connsiteX192" fmla="*/ 6880438 w 8114427"/>
              <a:gd name="connsiteY192" fmla="*/ 4928502 h 5376282"/>
              <a:gd name="connsiteX193" fmla="*/ 6780764 w 8114427"/>
              <a:gd name="connsiteY193" fmla="*/ 4928502 h 5376282"/>
              <a:gd name="connsiteX194" fmla="*/ 6750429 w 8114427"/>
              <a:gd name="connsiteY194" fmla="*/ 4958837 h 5376282"/>
              <a:gd name="connsiteX195" fmla="*/ 6715759 w 8114427"/>
              <a:gd name="connsiteY195" fmla="*/ 4950170 h 5376282"/>
              <a:gd name="connsiteX196" fmla="*/ 6702758 w 8114427"/>
              <a:gd name="connsiteY196" fmla="*/ 4915501 h 5376282"/>
              <a:gd name="connsiteX197" fmla="*/ 6698424 w 8114427"/>
              <a:gd name="connsiteY197" fmla="*/ 4824495 h 5376282"/>
              <a:gd name="connsiteX198" fmla="*/ 6681090 w 8114427"/>
              <a:gd name="connsiteY198" fmla="*/ 4729155 h 5376282"/>
              <a:gd name="connsiteX199" fmla="*/ 6685423 w 8114427"/>
              <a:gd name="connsiteY199" fmla="*/ 4659816 h 5376282"/>
              <a:gd name="connsiteX200" fmla="*/ 6620418 w 8114427"/>
              <a:gd name="connsiteY200" fmla="*/ 4573142 h 5376282"/>
              <a:gd name="connsiteX201" fmla="*/ 6624753 w 8114427"/>
              <a:gd name="connsiteY201" fmla="*/ 4425798 h 5376282"/>
              <a:gd name="connsiteX202" fmla="*/ 6529412 w 8114427"/>
              <a:gd name="connsiteY202" fmla="*/ 4304457 h 5376282"/>
              <a:gd name="connsiteX203" fmla="*/ 6494743 w 8114427"/>
              <a:gd name="connsiteY203" fmla="*/ 4261120 h 5376282"/>
              <a:gd name="connsiteX204" fmla="*/ 6438406 w 8114427"/>
              <a:gd name="connsiteY204" fmla="*/ 4274121 h 5376282"/>
              <a:gd name="connsiteX205" fmla="*/ 6395069 w 8114427"/>
              <a:gd name="connsiteY205" fmla="*/ 4252453 h 5376282"/>
              <a:gd name="connsiteX206" fmla="*/ 6356067 w 8114427"/>
              <a:gd name="connsiteY206" fmla="*/ 4174447 h 5376282"/>
              <a:gd name="connsiteX207" fmla="*/ 6299729 w 8114427"/>
              <a:gd name="connsiteY207" fmla="*/ 4183114 h 5376282"/>
              <a:gd name="connsiteX208" fmla="*/ 6243391 w 8114427"/>
              <a:gd name="connsiteY208" fmla="*/ 4204783 h 5376282"/>
              <a:gd name="connsiteX209" fmla="*/ 6165385 w 8114427"/>
              <a:gd name="connsiteY209" fmla="*/ 4209116 h 5376282"/>
              <a:gd name="connsiteX210" fmla="*/ 6161052 w 8114427"/>
              <a:gd name="connsiteY210" fmla="*/ 4174447 h 5376282"/>
              <a:gd name="connsiteX211" fmla="*/ 6182721 w 8114427"/>
              <a:gd name="connsiteY211" fmla="*/ 4165779 h 5376282"/>
              <a:gd name="connsiteX212" fmla="*/ 6139384 w 8114427"/>
              <a:gd name="connsiteY212" fmla="*/ 4126776 h 5376282"/>
              <a:gd name="connsiteX213" fmla="*/ 6100381 w 8114427"/>
              <a:gd name="connsiteY213" fmla="*/ 4113776 h 5376282"/>
              <a:gd name="connsiteX214" fmla="*/ 6018041 w 8114427"/>
              <a:gd name="connsiteY214" fmla="*/ 4035770 h 5376282"/>
              <a:gd name="connsiteX215" fmla="*/ 5840362 w 8114427"/>
              <a:gd name="connsiteY215" fmla="*/ 4014102 h 5376282"/>
              <a:gd name="connsiteX216" fmla="*/ 5788357 w 8114427"/>
              <a:gd name="connsiteY216" fmla="*/ 4027103 h 5376282"/>
              <a:gd name="connsiteX217" fmla="*/ 5736354 w 8114427"/>
              <a:gd name="connsiteY217" fmla="*/ 4035771 h 5376282"/>
              <a:gd name="connsiteX218" fmla="*/ 5745022 w 8114427"/>
              <a:gd name="connsiteY218" fmla="*/ 4079107 h 5376282"/>
              <a:gd name="connsiteX219" fmla="*/ 5801360 w 8114427"/>
              <a:gd name="connsiteY219" fmla="*/ 4157112 h 5376282"/>
              <a:gd name="connsiteX220" fmla="*/ 5801359 w 8114427"/>
              <a:gd name="connsiteY220" fmla="*/ 4339126 h 5376282"/>
              <a:gd name="connsiteX221" fmla="*/ 5675683 w 8114427"/>
              <a:gd name="connsiteY221" fmla="*/ 4365128 h 5376282"/>
              <a:gd name="connsiteX222" fmla="*/ 5558675 w 8114427"/>
              <a:gd name="connsiteY222" fmla="*/ 4352126 h 5376282"/>
              <a:gd name="connsiteX223" fmla="*/ 5467668 w 8114427"/>
              <a:gd name="connsiteY223" fmla="*/ 4330458 h 5376282"/>
              <a:gd name="connsiteX224" fmla="*/ 5406997 w 8114427"/>
              <a:gd name="connsiteY224" fmla="*/ 4352127 h 5376282"/>
              <a:gd name="connsiteX225" fmla="*/ 5359327 w 8114427"/>
              <a:gd name="connsiteY225" fmla="*/ 4399797 h 5376282"/>
              <a:gd name="connsiteX226" fmla="*/ 5298656 w 8114427"/>
              <a:gd name="connsiteY226" fmla="*/ 4443134 h 5376282"/>
              <a:gd name="connsiteX227" fmla="*/ 5272654 w 8114427"/>
              <a:gd name="connsiteY227" fmla="*/ 4486469 h 5376282"/>
              <a:gd name="connsiteX228" fmla="*/ 5198982 w 8114427"/>
              <a:gd name="connsiteY228" fmla="*/ 4521139 h 5376282"/>
              <a:gd name="connsiteX229" fmla="*/ 5203315 w 8114427"/>
              <a:gd name="connsiteY229" fmla="*/ 4577477 h 5376282"/>
              <a:gd name="connsiteX230" fmla="*/ 5185981 w 8114427"/>
              <a:gd name="connsiteY230" fmla="*/ 4616479 h 5376282"/>
              <a:gd name="connsiteX231" fmla="*/ 5190315 w 8114427"/>
              <a:gd name="connsiteY231" fmla="*/ 4677150 h 5376282"/>
              <a:gd name="connsiteX232" fmla="*/ 5216316 w 8114427"/>
              <a:gd name="connsiteY232" fmla="*/ 4737821 h 5376282"/>
              <a:gd name="connsiteX233" fmla="*/ 5164312 w 8114427"/>
              <a:gd name="connsiteY233" fmla="*/ 4733488 h 5376282"/>
              <a:gd name="connsiteX234" fmla="*/ 5138311 w 8114427"/>
              <a:gd name="connsiteY234" fmla="*/ 4776824 h 5376282"/>
              <a:gd name="connsiteX235" fmla="*/ 5073306 w 8114427"/>
              <a:gd name="connsiteY235" fmla="*/ 4824494 h 5376282"/>
              <a:gd name="connsiteX236" fmla="*/ 5073306 w 8114427"/>
              <a:gd name="connsiteY236" fmla="*/ 4941503 h 5376282"/>
              <a:gd name="connsiteX237" fmla="*/ 5042970 w 8114427"/>
              <a:gd name="connsiteY237" fmla="*/ 4971838 h 5376282"/>
              <a:gd name="connsiteX238" fmla="*/ 5016969 w 8114427"/>
              <a:gd name="connsiteY238" fmla="*/ 5231857 h 5376282"/>
              <a:gd name="connsiteX239" fmla="*/ 4973633 w 8114427"/>
              <a:gd name="connsiteY239" fmla="*/ 5366201 h 5376282"/>
              <a:gd name="connsiteX240" fmla="*/ 4947631 w 8114427"/>
              <a:gd name="connsiteY240" fmla="*/ 5309863 h 5376282"/>
              <a:gd name="connsiteX241" fmla="*/ 4886959 w 8114427"/>
              <a:gd name="connsiteY241" fmla="*/ 5318530 h 5376282"/>
              <a:gd name="connsiteX242" fmla="*/ 4808953 w 8114427"/>
              <a:gd name="connsiteY242" fmla="*/ 5288195 h 5376282"/>
              <a:gd name="connsiteX243" fmla="*/ 4813287 w 8114427"/>
              <a:gd name="connsiteY243" fmla="*/ 5223190 h 5376282"/>
              <a:gd name="connsiteX244" fmla="*/ 4765617 w 8114427"/>
              <a:gd name="connsiteY244" fmla="*/ 5205855 h 5376282"/>
              <a:gd name="connsiteX245" fmla="*/ 4665944 w 8114427"/>
              <a:gd name="connsiteY245" fmla="*/ 5249192 h 5376282"/>
              <a:gd name="connsiteX246" fmla="*/ 4657276 w 8114427"/>
              <a:gd name="connsiteY246" fmla="*/ 5197189 h 5376282"/>
              <a:gd name="connsiteX247" fmla="*/ 4700612 w 8114427"/>
              <a:gd name="connsiteY247" fmla="*/ 5136518 h 5376282"/>
              <a:gd name="connsiteX248" fmla="*/ 4665943 w 8114427"/>
              <a:gd name="connsiteY248" fmla="*/ 5062846 h 5376282"/>
              <a:gd name="connsiteX249" fmla="*/ 4587937 w 8114427"/>
              <a:gd name="connsiteY249" fmla="*/ 5015175 h 5376282"/>
              <a:gd name="connsiteX250" fmla="*/ 4488263 w 8114427"/>
              <a:gd name="connsiteY250" fmla="*/ 5006508 h 5376282"/>
              <a:gd name="connsiteX251" fmla="*/ 4457927 w 8114427"/>
              <a:gd name="connsiteY251" fmla="*/ 5015175 h 5376282"/>
              <a:gd name="connsiteX252" fmla="*/ 4462261 w 8114427"/>
              <a:gd name="connsiteY252" fmla="*/ 5067178 h 5376282"/>
              <a:gd name="connsiteX253" fmla="*/ 4388589 w 8114427"/>
              <a:gd name="connsiteY253" fmla="*/ 5114849 h 5376282"/>
              <a:gd name="connsiteX254" fmla="*/ 4462261 w 8114427"/>
              <a:gd name="connsiteY254" fmla="*/ 5266528 h 5376282"/>
              <a:gd name="connsiteX255" fmla="*/ 4405924 w 8114427"/>
              <a:gd name="connsiteY255" fmla="*/ 5266528 h 5376282"/>
              <a:gd name="connsiteX256" fmla="*/ 4384256 w 8114427"/>
              <a:gd name="connsiteY256" fmla="*/ 5262193 h 5376282"/>
              <a:gd name="connsiteX257" fmla="*/ 4349588 w 8114427"/>
              <a:gd name="connsiteY257" fmla="*/ 5262193 h 5376282"/>
              <a:gd name="connsiteX258" fmla="*/ 4340919 w 8114427"/>
              <a:gd name="connsiteY258" fmla="*/ 5270860 h 5376282"/>
              <a:gd name="connsiteX259" fmla="*/ 4210910 w 8114427"/>
              <a:gd name="connsiteY259" fmla="*/ 5097514 h 5376282"/>
              <a:gd name="connsiteX260" fmla="*/ 4059232 w 8114427"/>
              <a:gd name="connsiteY260" fmla="*/ 4915502 h 5376282"/>
              <a:gd name="connsiteX261" fmla="*/ 4033230 w 8114427"/>
              <a:gd name="connsiteY261" fmla="*/ 4919835 h 5376282"/>
              <a:gd name="connsiteX262" fmla="*/ 3985560 w 8114427"/>
              <a:gd name="connsiteY262" fmla="*/ 4798492 h 5376282"/>
              <a:gd name="connsiteX263" fmla="*/ 3881553 w 8114427"/>
              <a:gd name="connsiteY263" fmla="*/ 4690151 h 5376282"/>
              <a:gd name="connsiteX264" fmla="*/ 3838216 w 8114427"/>
              <a:gd name="connsiteY264" fmla="*/ 4586143 h 5376282"/>
              <a:gd name="connsiteX265" fmla="*/ 3755877 w 8114427"/>
              <a:gd name="connsiteY265" fmla="*/ 4490803 h 5376282"/>
              <a:gd name="connsiteX266" fmla="*/ 3569530 w 8114427"/>
              <a:gd name="connsiteY266" fmla="*/ 4334792 h 5376282"/>
              <a:gd name="connsiteX267" fmla="*/ 3465522 w 8114427"/>
              <a:gd name="connsiteY267" fmla="*/ 4243785 h 5376282"/>
              <a:gd name="connsiteX268" fmla="*/ 3391850 w 8114427"/>
              <a:gd name="connsiteY268" fmla="*/ 4161446 h 5376282"/>
              <a:gd name="connsiteX269" fmla="*/ 3365848 w 8114427"/>
              <a:gd name="connsiteY269" fmla="*/ 4096441 h 5376282"/>
              <a:gd name="connsiteX270" fmla="*/ 3296510 w 8114427"/>
              <a:gd name="connsiteY270" fmla="*/ 4035770 h 5376282"/>
              <a:gd name="connsiteX271" fmla="*/ 3279175 w 8114427"/>
              <a:gd name="connsiteY271" fmla="*/ 3966432 h 5376282"/>
              <a:gd name="connsiteX272" fmla="*/ 3248839 w 8114427"/>
              <a:gd name="connsiteY272" fmla="*/ 3936096 h 5376282"/>
              <a:gd name="connsiteX273" fmla="*/ 3240172 w 8114427"/>
              <a:gd name="connsiteY273" fmla="*/ 3905760 h 5376282"/>
              <a:gd name="connsiteX274" fmla="*/ 3114497 w 8114427"/>
              <a:gd name="connsiteY274" fmla="*/ 3797419 h 5376282"/>
              <a:gd name="connsiteX275" fmla="*/ 2980153 w 8114427"/>
              <a:gd name="connsiteY275" fmla="*/ 3758416 h 5376282"/>
              <a:gd name="connsiteX276" fmla="*/ 2923815 w 8114427"/>
              <a:gd name="connsiteY276" fmla="*/ 3697746 h 5376282"/>
              <a:gd name="connsiteX277" fmla="*/ 2867480 w 8114427"/>
              <a:gd name="connsiteY277" fmla="*/ 3650075 h 5376282"/>
              <a:gd name="connsiteX278" fmla="*/ 2806810 w 8114427"/>
              <a:gd name="connsiteY278" fmla="*/ 3637074 h 5376282"/>
              <a:gd name="connsiteX279" fmla="*/ 2798142 w 8114427"/>
              <a:gd name="connsiteY279" fmla="*/ 3524399 h 5376282"/>
              <a:gd name="connsiteX280" fmla="*/ 2798143 w 8114427"/>
              <a:gd name="connsiteY280" fmla="*/ 3463728 h 5376282"/>
              <a:gd name="connsiteX281" fmla="*/ 2884816 w 8114427"/>
              <a:gd name="connsiteY281" fmla="*/ 3351053 h 5376282"/>
              <a:gd name="connsiteX282" fmla="*/ 2880504 w 8114427"/>
              <a:gd name="connsiteY282" fmla="*/ 3250100 h 5376282"/>
              <a:gd name="connsiteX283" fmla="*/ 2810649 w 8114427"/>
              <a:gd name="connsiteY283" fmla="*/ 3120674 h 5376282"/>
              <a:gd name="connsiteX284" fmla="*/ 2719113 w 8114427"/>
              <a:gd name="connsiteY284" fmla="*/ 3110284 h 5376282"/>
              <a:gd name="connsiteX285" fmla="*/ 2706540 w 8114427"/>
              <a:gd name="connsiteY285" fmla="*/ 2983592 h 5376282"/>
              <a:gd name="connsiteX286" fmla="*/ 2612560 w 8114427"/>
              <a:gd name="connsiteY286" fmla="*/ 2895538 h 5376282"/>
              <a:gd name="connsiteX0" fmla="*/ 880358 w 8114427"/>
              <a:gd name="connsiteY0" fmla="*/ 460935 h 5376282"/>
              <a:gd name="connsiteX1" fmla="*/ 1918293 w 8114427"/>
              <a:gd name="connsiteY1" fmla="*/ 3047938 h 5376282"/>
              <a:gd name="connsiteX2" fmla="*/ 1960627 w 8114427"/>
              <a:gd name="connsiteY2" fmla="*/ 3166472 h 5376282"/>
              <a:gd name="connsiteX3" fmla="*/ 1986026 w 8114427"/>
              <a:gd name="connsiteY3" fmla="*/ 3272304 h 5376282"/>
              <a:gd name="connsiteX4" fmla="*/ 1998726 w 8114427"/>
              <a:gd name="connsiteY4" fmla="*/ 3348504 h 5376282"/>
              <a:gd name="connsiteX5" fmla="*/ 1973326 w 8114427"/>
              <a:gd name="connsiteY5" fmla="*/ 3445871 h 5376282"/>
              <a:gd name="connsiteX6" fmla="*/ 2096092 w 8114427"/>
              <a:gd name="connsiteY6" fmla="*/ 3674472 h 5376282"/>
              <a:gd name="connsiteX7" fmla="*/ 2134193 w 8114427"/>
              <a:gd name="connsiteY7" fmla="*/ 3801471 h 5376282"/>
              <a:gd name="connsiteX8" fmla="*/ 2231559 w 8114427"/>
              <a:gd name="connsiteY8" fmla="*/ 3936938 h 5376282"/>
              <a:gd name="connsiteX9" fmla="*/ 2180760 w 8114427"/>
              <a:gd name="connsiteY9" fmla="*/ 4174005 h 5376282"/>
              <a:gd name="connsiteX10" fmla="*/ 2311994 w 8114427"/>
              <a:gd name="connsiteY10" fmla="*/ 4305238 h 5376282"/>
              <a:gd name="connsiteX11" fmla="*/ 2371260 w 8114427"/>
              <a:gd name="connsiteY11" fmla="*/ 4224805 h 5376282"/>
              <a:gd name="connsiteX12" fmla="*/ 2561760 w 8114427"/>
              <a:gd name="connsiteY12" fmla="*/ 4444937 h 5376282"/>
              <a:gd name="connsiteX13" fmla="*/ 2674737 w 8114427"/>
              <a:gd name="connsiteY13" fmla="*/ 4783075 h 5376282"/>
              <a:gd name="connsiteX14" fmla="*/ 2419943 w 8114427"/>
              <a:gd name="connsiteY14" fmla="*/ 4933094 h 5376282"/>
              <a:gd name="connsiteX15" fmla="*/ 2329455 w 8114427"/>
              <a:gd name="connsiteY15" fmla="*/ 4642582 h 5376282"/>
              <a:gd name="connsiteX16" fmla="*/ 2053231 w 8114427"/>
              <a:gd name="connsiteY16" fmla="*/ 4342544 h 5376282"/>
              <a:gd name="connsiteX17" fmla="*/ 1888925 w 8114427"/>
              <a:gd name="connsiteY17" fmla="*/ 4209194 h 5376282"/>
              <a:gd name="connsiteX18" fmla="*/ 1779387 w 8114427"/>
              <a:gd name="connsiteY18" fmla="*/ 4059175 h 5376282"/>
              <a:gd name="connsiteX19" fmla="*/ 1703188 w 8114427"/>
              <a:gd name="connsiteY19" fmla="*/ 4056794 h 5376282"/>
              <a:gd name="connsiteX20" fmla="*/ 1646037 w 8114427"/>
              <a:gd name="connsiteY20" fmla="*/ 3937731 h 5376282"/>
              <a:gd name="connsiteX21" fmla="*/ 1524594 w 8114427"/>
              <a:gd name="connsiteY21" fmla="*/ 3906776 h 5376282"/>
              <a:gd name="connsiteX22" fmla="*/ 1450773 w 8114427"/>
              <a:gd name="connsiteY22" fmla="*/ 3161445 h 5376282"/>
              <a:gd name="connsiteX23" fmla="*/ 1300755 w 8114427"/>
              <a:gd name="connsiteY23" fmla="*/ 3020950 h 5376282"/>
              <a:gd name="connsiteX24" fmla="*/ 1222175 w 8114427"/>
              <a:gd name="connsiteY24" fmla="*/ 2947132 h 5376282"/>
              <a:gd name="connsiteX25" fmla="*/ 1286468 w 8114427"/>
              <a:gd name="connsiteY25" fmla="*/ 2849501 h 5376282"/>
              <a:gd name="connsiteX26" fmla="*/ 1117399 w 8114427"/>
              <a:gd name="connsiteY26" fmla="*/ 2882837 h 5376282"/>
              <a:gd name="connsiteX27" fmla="*/ 1048343 w 8114427"/>
              <a:gd name="connsiteY27" fmla="*/ 2916176 h 5376282"/>
              <a:gd name="connsiteX28" fmla="*/ 903086 w 8114427"/>
              <a:gd name="connsiteY28" fmla="*/ 2778063 h 5376282"/>
              <a:gd name="connsiteX29" fmla="*/ 845937 w 8114427"/>
              <a:gd name="connsiteY29" fmla="*/ 2687575 h 5376282"/>
              <a:gd name="connsiteX30" fmla="*/ 714968 w 8114427"/>
              <a:gd name="connsiteY30" fmla="*/ 2630426 h 5376282"/>
              <a:gd name="connsiteX31" fmla="*/ 703062 w 8114427"/>
              <a:gd name="connsiteY31" fmla="*/ 2544701 h 5376282"/>
              <a:gd name="connsiteX32" fmla="*/ 598286 w 8114427"/>
              <a:gd name="connsiteY32" fmla="*/ 2423257 h 5376282"/>
              <a:gd name="connsiteX33" fmla="*/ 476843 w 8114427"/>
              <a:gd name="connsiteY33" fmla="*/ 2287526 h 5376282"/>
              <a:gd name="connsiteX34" fmla="*/ 622100 w 8114427"/>
              <a:gd name="connsiteY34" fmla="*/ 2330388 h 5376282"/>
              <a:gd name="connsiteX35" fmla="*/ 719731 w 8114427"/>
              <a:gd name="connsiteY35" fmla="*/ 2366107 h 5376282"/>
              <a:gd name="connsiteX36" fmla="*/ 829268 w 8114427"/>
              <a:gd name="connsiteY36" fmla="*/ 2330388 h 5376282"/>
              <a:gd name="connsiteX37" fmla="*/ 933092 w 8114427"/>
              <a:gd name="connsiteY37" fmla="*/ 2462308 h 5376282"/>
              <a:gd name="connsiteX38" fmla="*/ 979286 w 8114427"/>
              <a:gd name="connsiteY38" fmla="*/ 2406588 h 5376282"/>
              <a:gd name="connsiteX39" fmla="*/ 895943 w 8114427"/>
              <a:gd name="connsiteY39" fmla="*/ 2383251 h 5376282"/>
              <a:gd name="connsiteX40" fmla="*/ 897848 w 8114427"/>
              <a:gd name="connsiteY40" fmla="*/ 2294669 h 5376282"/>
              <a:gd name="connsiteX41" fmla="*/ 953093 w 8114427"/>
              <a:gd name="connsiteY41" fmla="*/ 2040828 h 5376282"/>
              <a:gd name="connsiteX42" fmla="*/ 882262 w 8114427"/>
              <a:gd name="connsiteY42" fmla="*/ 1952938 h 5376282"/>
              <a:gd name="connsiteX43" fmla="*/ 819649 w 8114427"/>
              <a:gd name="connsiteY43" fmla="*/ 1842296 h 5376282"/>
              <a:gd name="connsiteX44" fmla="*/ 724892 w 8114427"/>
              <a:gd name="connsiteY44" fmla="*/ 1694990 h 5376282"/>
              <a:gd name="connsiteX45" fmla="*/ 582758 w 8114427"/>
              <a:gd name="connsiteY45" fmla="*/ 1570351 h 5376282"/>
              <a:gd name="connsiteX46" fmla="*/ 490044 w 8114427"/>
              <a:gd name="connsiteY46" fmla="*/ 1461969 h 5376282"/>
              <a:gd name="connsiteX47" fmla="*/ 398787 w 8114427"/>
              <a:gd name="connsiteY47" fmla="*/ 1377494 h 5376282"/>
              <a:gd name="connsiteX48" fmla="*/ 373643 w 8114427"/>
              <a:gd name="connsiteY48" fmla="*/ 1258831 h 5376282"/>
              <a:gd name="connsiteX49" fmla="*/ 379402 w 8114427"/>
              <a:gd name="connsiteY49" fmla="*/ 1151904 h 5376282"/>
              <a:gd name="connsiteX50" fmla="*/ 343327 w 8114427"/>
              <a:gd name="connsiteY50" fmla="*/ 1054238 h 5376282"/>
              <a:gd name="connsiteX51" fmla="*/ 302947 w 8114427"/>
              <a:gd name="connsiteY51" fmla="*/ 996082 h 5376282"/>
              <a:gd name="connsiteX52" fmla="*/ 307902 w 8114427"/>
              <a:gd name="connsiteY52" fmla="*/ 860731 h 5376282"/>
              <a:gd name="connsiteX53" fmla="*/ 218162 w 8114427"/>
              <a:gd name="connsiteY53" fmla="*/ 767429 h 5376282"/>
              <a:gd name="connsiteX54" fmla="*/ 238786 w 8114427"/>
              <a:gd name="connsiteY54" fmla="*/ 673694 h 5376282"/>
              <a:gd name="connsiteX55" fmla="*/ 131859 w 8114427"/>
              <a:gd name="connsiteY55" fmla="*/ 414074 h 5376282"/>
              <a:gd name="connsiteX56" fmla="*/ 179454 w 8114427"/>
              <a:gd name="connsiteY56" fmla="*/ 360503 h 5376282"/>
              <a:gd name="connsiteX57" fmla="*/ 91696 w 8114427"/>
              <a:gd name="connsiteY57" fmla="*/ 241499 h 5376282"/>
              <a:gd name="connsiteX58" fmla="*/ 44535 w 8114427"/>
              <a:gd name="connsiteY58" fmla="*/ 106364 h 5376282"/>
              <a:gd name="connsiteX59" fmla="*/ 73903 w 8114427"/>
              <a:gd name="connsiteY59" fmla="*/ 3029 h 5376282"/>
              <a:gd name="connsiteX60" fmla="*/ 914999 w 8114427"/>
              <a:gd name="connsiteY60" fmla="*/ 32694 h 5376282"/>
              <a:gd name="connsiteX61" fmla="*/ 985387 w 8114427"/>
              <a:gd name="connsiteY61" fmla="*/ 86035 h 5376282"/>
              <a:gd name="connsiteX62" fmla="*/ 1040724 w 8114427"/>
              <a:gd name="connsiteY62" fmla="*/ 212028 h 5376282"/>
              <a:gd name="connsiteX63" fmla="*/ 2217091 w 8114427"/>
              <a:gd name="connsiteY63" fmla="*/ 808490 h 5376282"/>
              <a:gd name="connsiteX64" fmla="*/ 2789562 w 8114427"/>
              <a:gd name="connsiteY64" fmla="*/ 907056 h 5376282"/>
              <a:gd name="connsiteX65" fmla="*/ 3280035 w 8114427"/>
              <a:gd name="connsiteY65" fmla="*/ 953195 h 5376282"/>
              <a:gd name="connsiteX66" fmla="*/ 3494599 w 8114427"/>
              <a:gd name="connsiteY66" fmla="*/ 977101 h 5376282"/>
              <a:gd name="connsiteX67" fmla="*/ 3506552 w 8114427"/>
              <a:gd name="connsiteY67" fmla="*/ 977101 h 5376282"/>
              <a:gd name="connsiteX68" fmla="*/ 3518505 w 8114427"/>
              <a:gd name="connsiteY68" fmla="*/ 779877 h 5376282"/>
              <a:gd name="connsiteX69" fmla="*/ 3518505 w 8114427"/>
              <a:gd name="connsiteY69" fmla="*/ 773901 h 5376282"/>
              <a:gd name="connsiteX70" fmla="*/ 3655964 w 8114427"/>
              <a:gd name="connsiteY70" fmla="*/ 773901 h 5376282"/>
              <a:gd name="connsiteX71" fmla="*/ 4205799 w 8114427"/>
              <a:gd name="connsiteY71" fmla="*/ 821713 h 5376282"/>
              <a:gd name="connsiteX72" fmla="*/ 4241658 w 8114427"/>
              <a:gd name="connsiteY72" fmla="*/ 821713 h 5376282"/>
              <a:gd name="connsiteX73" fmla="*/ 4271540 w 8114427"/>
              <a:gd name="connsiteY73" fmla="*/ 851595 h 5376282"/>
              <a:gd name="connsiteX74" fmla="*/ 4295446 w 8114427"/>
              <a:gd name="connsiteY74" fmla="*/ 905383 h 5376282"/>
              <a:gd name="connsiteX75" fmla="*/ 4301423 w 8114427"/>
              <a:gd name="connsiteY75" fmla="*/ 953195 h 5376282"/>
              <a:gd name="connsiteX76" fmla="*/ 4343258 w 8114427"/>
              <a:gd name="connsiteY76" fmla="*/ 1001007 h 5376282"/>
              <a:gd name="connsiteX77" fmla="*/ 4408999 w 8114427"/>
              <a:gd name="connsiteY77" fmla="*/ 1012960 h 5376282"/>
              <a:gd name="connsiteX78" fmla="*/ 4462787 w 8114427"/>
              <a:gd name="connsiteY78" fmla="*/ 1060772 h 5376282"/>
              <a:gd name="connsiteX79" fmla="*/ 4504623 w 8114427"/>
              <a:gd name="connsiteY79" fmla="*/ 1114560 h 5376282"/>
              <a:gd name="connsiteX80" fmla="*/ 4558411 w 8114427"/>
              <a:gd name="connsiteY80" fmla="*/ 1168348 h 5376282"/>
              <a:gd name="connsiteX81" fmla="*/ 4576340 w 8114427"/>
              <a:gd name="connsiteY81" fmla="*/ 1198230 h 5376282"/>
              <a:gd name="connsiteX82" fmla="*/ 4630129 w 8114427"/>
              <a:gd name="connsiteY82" fmla="*/ 1246042 h 5376282"/>
              <a:gd name="connsiteX83" fmla="*/ 4683917 w 8114427"/>
              <a:gd name="connsiteY83" fmla="*/ 1293854 h 5376282"/>
              <a:gd name="connsiteX84" fmla="*/ 4689893 w 8114427"/>
              <a:gd name="connsiteY84" fmla="*/ 1293854 h 5376282"/>
              <a:gd name="connsiteX85" fmla="*/ 4749658 w 8114427"/>
              <a:gd name="connsiteY85" fmla="*/ 1311783 h 5376282"/>
              <a:gd name="connsiteX86" fmla="*/ 4791493 w 8114427"/>
              <a:gd name="connsiteY86" fmla="*/ 1365572 h 5376282"/>
              <a:gd name="connsiteX87" fmla="*/ 4797470 w 8114427"/>
              <a:gd name="connsiteY87" fmla="*/ 1377524 h 5376282"/>
              <a:gd name="connsiteX88" fmla="*/ 4821376 w 8114427"/>
              <a:gd name="connsiteY88" fmla="*/ 1401430 h 5376282"/>
              <a:gd name="connsiteX89" fmla="*/ 4845281 w 8114427"/>
              <a:gd name="connsiteY89" fmla="*/ 1443266 h 5376282"/>
              <a:gd name="connsiteX90" fmla="*/ 4851258 w 8114427"/>
              <a:gd name="connsiteY90" fmla="*/ 1491077 h 5376282"/>
              <a:gd name="connsiteX91" fmla="*/ 4863211 w 8114427"/>
              <a:gd name="connsiteY91" fmla="*/ 1514983 h 5376282"/>
              <a:gd name="connsiteX92" fmla="*/ 4887117 w 8114427"/>
              <a:gd name="connsiteY92" fmla="*/ 1544866 h 5376282"/>
              <a:gd name="connsiteX93" fmla="*/ 4911023 w 8114427"/>
              <a:gd name="connsiteY93" fmla="*/ 1580724 h 5376282"/>
              <a:gd name="connsiteX94" fmla="*/ 4922976 w 8114427"/>
              <a:gd name="connsiteY94" fmla="*/ 1610607 h 5376282"/>
              <a:gd name="connsiteX95" fmla="*/ 4899070 w 8114427"/>
              <a:gd name="connsiteY95" fmla="*/ 1664395 h 5376282"/>
              <a:gd name="connsiteX96" fmla="*/ 4922976 w 8114427"/>
              <a:gd name="connsiteY96" fmla="*/ 1712207 h 5376282"/>
              <a:gd name="connsiteX97" fmla="*/ 4934929 w 8114427"/>
              <a:gd name="connsiteY97" fmla="*/ 1742089 h 5376282"/>
              <a:gd name="connsiteX98" fmla="*/ 4952858 w 8114427"/>
              <a:gd name="connsiteY98" fmla="*/ 1783924 h 5376282"/>
              <a:gd name="connsiteX99" fmla="*/ 4964811 w 8114427"/>
              <a:gd name="connsiteY99" fmla="*/ 1801854 h 5376282"/>
              <a:gd name="connsiteX100" fmla="*/ 4964811 w 8114427"/>
              <a:gd name="connsiteY100" fmla="*/ 1831736 h 5376282"/>
              <a:gd name="connsiteX101" fmla="*/ 5012623 w 8114427"/>
              <a:gd name="connsiteY101" fmla="*/ 1891501 h 5376282"/>
              <a:gd name="connsiteX102" fmla="*/ 5042505 w 8114427"/>
              <a:gd name="connsiteY102" fmla="*/ 1909430 h 5376282"/>
              <a:gd name="connsiteX103" fmla="*/ 5048481 w 8114427"/>
              <a:gd name="connsiteY103" fmla="*/ 1903454 h 5376282"/>
              <a:gd name="connsiteX104" fmla="*/ 5090317 w 8114427"/>
              <a:gd name="connsiteY104" fmla="*/ 1921383 h 5376282"/>
              <a:gd name="connsiteX105" fmla="*/ 5144105 w 8114427"/>
              <a:gd name="connsiteY105" fmla="*/ 1969195 h 5376282"/>
              <a:gd name="connsiteX106" fmla="*/ 5185940 w 8114427"/>
              <a:gd name="connsiteY106" fmla="*/ 2005054 h 5376282"/>
              <a:gd name="connsiteX107" fmla="*/ 5221799 w 8114427"/>
              <a:gd name="connsiteY107" fmla="*/ 2017007 h 5376282"/>
              <a:gd name="connsiteX108" fmla="*/ 5275587 w 8114427"/>
              <a:gd name="connsiteY108" fmla="*/ 2028960 h 5376282"/>
              <a:gd name="connsiteX109" fmla="*/ 5275587 w 8114427"/>
              <a:gd name="connsiteY109" fmla="*/ 2052866 h 5376282"/>
              <a:gd name="connsiteX110" fmla="*/ 5323399 w 8114427"/>
              <a:gd name="connsiteY110" fmla="*/ 2082748 h 5376282"/>
              <a:gd name="connsiteX111" fmla="*/ 5359258 w 8114427"/>
              <a:gd name="connsiteY111" fmla="*/ 2088724 h 5376282"/>
              <a:gd name="connsiteX112" fmla="*/ 5401093 w 8114427"/>
              <a:gd name="connsiteY112" fmla="*/ 2124583 h 5376282"/>
              <a:gd name="connsiteX113" fmla="*/ 5430976 w 8114427"/>
              <a:gd name="connsiteY113" fmla="*/ 2142513 h 5376282"/>
              <a:gd name="connsiteX114" fmla="*/ 5442929 w 8114427"/>
              <a:gd name="connsiteY114" fmla="*/ 2148489 h 5376282"/>
              <a:gd name="connsiteX115" fmla="*/ 5466834 w 8114427"/>
              <a:gd name="connsiteY115" fmla="*/ 2154466 h 5376282"/>
              <a:gd name="connsiteX116" fmla="*/ 5526599 w 8114427"/>
              <a:gd name="connsiteY116" fmla="*/ 2178372 h 5376282"/>
              <a:gd name="connsiteX117" fmla="*/ 5550505 w 8114427"/>
              <a:gd name="connsiteY117" fmla="*/ 2154466 h 5376282"/>
              <a:gd name="connsiteX118" fmla="*/ 5574411 w 8114427"/>
              <a:gd name="connsiteY118" fmla="*/ 2130560 h 5376282"/>
              <a:gd name="connsiteX119" fmla="*/ 5604293 w 8114427"/>
              <a:gd name="connsiteY119" fmla="*/ 2088724 h 5376282"/>
              <a:gd name="connsiteX120" fmla="*/ 5646129 w 8114427"/>
              <a:gd name="connsiteY120" fmla="*/ 2064819 h 5376282"/>
              <a:gd name="connsiteX121" fmla="*/ 5634176 w 8114427"/>
              <a:gd name="connsiteY121" fmla="*/ 2046889 h 5376282"/>
              <a:gd name="connsiteX122" fmla="*/ 5634176 w 8114427"/>
              <a:gd name="connsiteY122" fmla="*/ 2011030 h 5376282"/>
              <a:gd name="connsiteX123" fmla="*/ 5670034 w 8114427"/>
              <a:gd name="connsiteY123" fmla="*/ 1975172 h 5376282"/>
              <a:gd name="connsiteX124" fmla="*/ 5670034 w 8114427"/>
              <a:gd name="connsiteY124" fmla="*/ 1957242 h 5376282"/>
              <a:gd name="connsiteX125" fmla="*/ 5735776 w 8114427"/>
              <a:gd name="connsiteY125" fmla="*/ 1819783 h 5376282"/>
              <a:gd name="connsiteX126" fmla="*/ 5753705 w 8114427"/>
              <a:gd name="connsiteY126" fmla="*/ 1813807 h 5376282"/>
              <a:gd name="connsiteX127" fmla="*/ 5843352 w 8114427"/>
              <a:gd name="connsiteY127" fmla="*/ 1795877 h 5376282"/>
              <a:gd name="connsiteX128" fmla="*/ 5855305 w 8114427"/>
              <a:gd name="connsiteY128" fmla="*/ 1795877 h 5376282"/>
              <a:gd name="connsiteX129" fmla="*/ 5879210 w 8114427"/>
              <a:gd name="connsiteY129" fmla="*/ 1765996 h 5376282"/>
              <a:gd name="connsiteX130" fmla="*/ 6070456 w 8114427"/>
              <a:gd name="connsiteY130" fmla="*/ 1789901 h 5376282"/>
              <a:gd name="connsiteX131" fmla="*/ 6219869 w 8114427"/>
              <a:gd name="connsiteY131" fmla="*/ 1807830 h 5376282"/>
              <a:gd name="connsiteX132" fmla="*/ 6291586 w 8114427"/>
              <a:gd name="connsiteY132" fmla="*/ 1849666 h 5376282"/>
              <a:gd name="connsiteX133" fmla="*/ 6327444 w 8114427"/>
              <a:gd name="connsiteY133" fmla="*/ 1897477 h 5376282"/>
              <a:gd name="connsiteX134" fmla="*/ 6333421 w 8114427"/>
              <a:gd name="connsiteY134" fmla="*/ 1939313 h 5376282"/>
              <a:gd name="connsiteX135" fmla="*/ 6423067 w 8114427"/>
              <a:gd name="connsiteY135" fmla="*/ 1951266 h 5376282"/>
              <a:gd name="connsiteX136" fmla="*/ 6452950 w 8114427"/>
              <a:gd name="connsiteY136" fmla="*/ 2017007 h 5376282"/>
              <a:gd name="connsiteX137" fmla="*/ 6512713 w 8114427"/>
              <a:gd name="connsiteY137" fmla="*/ 2046889 h 5376282"/>
              <a:gd name="connsiteX138" fmla="*/ 6584431 w 8114427"/>
              <a:gd name="connsiteY138" fmla="*/ 2118606 h 5376282"/>
              <a:gd name="connsiteX139" fmla="*/ 6620289 w 8114427"/>
              <a:gd name="connsiteY139" fmla="*/ 2256065 h 5376282"/>
              <a:gd name="connsiteX140" fmla="*/ 6703960 w 8114427"/>
              <a:gd name="connsiteY140" fmla="*/ 2381572 h 5376282"/>
              <a:gd name="connsiteX141" fmla="*/ 6745795 w 8114427"/>
              <a:gd name="connsiteY141" fmla="*/ 2501101 h 5376282"/>
              <a:gd name="connsiteX142" fmla="*/ 6829465 w 8114427"/>
              <a:gd name="connsiteY142" fmla="*/ 2560866 h 5376282"/>
              <a:gd name="connsiteX143" fmla="*/ 6889229 w 8114427"/>
              <a:gd name="connsiteY143" fmla="*/ 2650512 h 5376282"/>
              <a:gd name="connsiteX144" fmla="*/ 6948993 w 8114427"/>
              <a:gd name="connsiteY144" fmla="*/ 2758089 h 5376282"/>
              <a:gd name="connsiteX145" fmla="*/ 6996805 w 8114427"/>
              <a:gd name="connsiteY145" fmla="*/ 2805900 h 5376282"/>
              <a:gd name="connsiteX146" fmla="*/ 7068521 w 8114427"/>
              <a:gd name="connsiteY146" fmla="*/ 2829806 h 5376282"/>
              <a:gd name="connsiteX147" fmla="*/ 7080473 w 8114427"/>
              <a:gd name="connsiteY147" fmla="*/ 2907501 h 5376282"/>
              <a:gd name="connsiteX148" fmla="*/ 7086450 w 8114427"/>
              <a:gd name="connsiteY148" fmla="*/ 2979218 h 5376282"/>
              <a:gd name="connsiteX149" fmla="*/ 7104378 w 8114427"/>
              <a:gd name="connsiteY149" fmla="*/ 3080819 h 5376282"/>
              <a:gd name="connsiteX150" fmla="*/ 7146214 w 8114427"/>
              <a:gd name="connsiteY150" fmla="*/ 3182419 h 5376282"/>
              <a:gd name="connsiteX151" fmla="*/ 7176095 w 8114427"/>
              <a:gd name="connsiteY151" fmla="*/ 3194372 h 5376282"/>
              <a:gd name="connsiteX152" fmla="*/ 7200002 w 8114427"/>
              <a:gd name="connsiteY152" fmla="*/ 3260112 h 5376282"/>
              <a:gd name="connsiteX153" fmla="*/ 7277694 w 8114427"/>
              <a:gd name="connsiteY153" fmla="*/ 3361711 h 5376282"/>
              <a:gd name="connsiteX154" fmla="*/ 7385271 w 8114427"/>
              <a:gd name="connsiteY154" fmla="*/ 3391593 h 5376282"/>
              <a:gd name="connsiteX155" fmla="*/ 7451012 w 8114427"/>
              <a:gd name="connsiteY155" fmla="*/ 3445381 h 5376282"/>
              <a:gd name="connsiteX156" fmla="*/ 7558588 w 8114427"/>
              <a:gd name="connsiteY156" fmla="*/ 3451357 h 5376282"/>
              <a:gd name="connsiteX157" fmla="*/ 7630305 w 8114427"/>
              <a:gd name="connsiteY157" fmla="*/ 3517097 h 5376282"/>
              <a:gd name="connsiteX158" fmla="*/ 7702023 w 8114427"/>
              <a:gd name="connsiteY158" fmla="*/ 3546980 h 5376282"/>
              <a:gd name="connsiteX159" fmla="*/ 7857410 w 8114427"/>
              <a:gd name="connsiteY159" fmla="*/ 3535026 h 5376282"/>
              <a:gd name="connsiteX160" fmla="*/ 7970962 w 8114427"/>
              <a:gd name="connsiteY160" fmla="*/ 3588814 h 5376282"/>
              <a:gd name="connsiteX161" fmla="*/ 8012796 w 8114427"/>
              <a:gd name="connsiteY161" fmla="*/ 3612720 h 5376282"/>
              <a:gd name="connsiteX162" fmla="*/ 8090490 w 8114427"/>
              <a:gd name="connsiteY162" fmla="*/ 3564909 h 5376282"/>
              <a:gd name="connsiteX163" fmla="*/ 8108418 w 8114427"/>
              <a:gd name="connsiteY163" fmla="*/ 3558932 h 5376282"/>
              <a:gd name="connsiteX164" fmla="*/ 8114394 w 8114427"/>
              <a:gd name="connsiteY164" fmla="*/ 3720296 h 5376282"/>
              <a:gd name="connsiteX165" fmla="*/ 8030724 w 8114427"/>
              <a:gd name="connsiteY165" fmla="*/ 3893614 h 5376282"/>
              <a:gd name="connsiteX166" fmla="*/ 7970960 w 8114427"/>
              <a:gd name="connsiteY166" fmla="*/ 4054978 h 5376282"/>
              <a:gd name="connsiteX167" fmla="*/ 7929124 w 8114427"/>
              <a:gd name="connsiteY167" fmla="*/ 4365754 h 5376282"/>
              <a:gd name="connsiteX168" fmla="*/ 7911195 w 8114427"/>
              <a:gd name="connsiteY168" fmla="*/ 4568954 h 5376282"/>
              <a:gd name="connsiteX169" fmla="*/ 7917171 w 8114427"/>
              <a:gd name="connsiteY169" fmla="*/ 4736295 h 5376282"/>
              <a:gd name="connsiteX170" fmla="*/ 7917171 w 8114427"/>
              <a:gd name="connsiteY170" fmla="*/ 4867777 h 5376282"/>
              <a:gd name="connsiteX171" fmla="*/ 7929124 w 8114427"/>
              <a:gd name="connsiteY171" fmla="*/ 5029141 h 5376282"/>
              <a:gd name="connsiteX172" fmla="*/ 7893266 w 8114427"/>
              <a:gd name="connsiteY172" fmla="*/ 5166599 h 5376282"/>
              <a:gd name="connsiteX173" fmla="*/ 7905219 w 8114427"/>
              <a:gd name="connsiteY173" fmla="*/ 5280152 h 5376282"/>
              <a:gd name="connsiteX174" fmla="*/ 7935101 w 8114427"/>
              <a:gd name="connsiteY174" fmla="*/ 5369799 h 5376282"/>
              <a:gd name="connsiteX175" fmla="*/ 7911195 w 8114427"/>
              <a:gd name="connsiteY175" fmla="*/ 5369798 h 5376282"/>
              <a:gd name="connsiteX176" fmla="*/ 7815571 w 8114427"/>
              <a:gd name="connsiteY176" fmla="*/ 5327962 h 5376282"/>
              <a:gd name="connsiteX177" fmla="*/ 7725924 w 8114427"/>
              <a:gd name="connsiteY177" fmla="*/ 5286127 h 5376282"/>
              <a:gd name="connsiteX178" fmla="*/ 7678113 w 8114427"/>
              <a:gd name="connsiteY178" fmla="*/ 5292104 h 5376282"/>
              <a:gd name="connsiteX179" fmla="*/ 7546631 w 8114427"/>
              <a:gd name="connsiteY179" fmla="*/ 5298081 h 5376282"/>
              <a:gd name="connsiteX180" fmla="*/ 7474913 w 8114427"/>
              <a:gd name="connsiteY180" fmla="*/ 5310034 h 5376282"/>
              <a:gd name="connsiteX181" fmla="*/ 7445031 w 8114427"/>
              <a:gd name="connsiteY181" fmla="*/ 5339916 h 5376282"/>
              <a:gd name="connsiteX182" fmla="*/ 7259760 w 8114427"/>
              <a:gd name="connsiteY182" fmla="*/ 5298080 h 5376282"/>
              <a:gd name="connsiteX183" fmla="*/ 7214129 w 8114427"/>
              <a:gd name="connsiteY183" fmla="*/ 5192855 h 5376282"/>
              <a:gd name="connsiteX184" fmla="*/ 7179460 w 8114427"/>
              <a:gd name="connsiteY184" fmla="*/ 5214524 h 5376282"/>
              <a:gd name="connsiteX185" fmla="*/ 7144791 w 8114427"/>
              <a:gd name="connsiteY185" fmla="*/ 5179854 h 5376282"/>
              <a:gd name="connsiteX186" fmla="*/ 7127456 w 8114427"/>
              <a:gd name="connsiteY186" fmla="*/ 5218856 h 5376282"/>
              <a:gd name="connsiteX187" fmla="*/ 6915107 w 8114427"/>
              <a:gd name="connsiteY187" fmla="*/ 5145184 h 5376282"/>
              <a:gd name="connsiteX188" fmla="*/ 6893439 w 8114427"/>
              <a:gd name="connsiteY188" fmla="*/ 5097514 h 5376282"/>
              <a:gd name="connsiteX189" fmla="*/ 6941109 w 8114427"/>
              <a:gd name="connsiteY189" fmla="*/ 5054178 h 5376282"/>
              <a:gd name="connsiteX190" fmla="*/ 6906440 w 8114427"/>
              <a:gd name="connsiteY190" fmla="*/ 4976172 h 5376282"/>
              <a:gd name="connsiteX191" fmla="*/ 6863104 w 8114427"/>
              <a:gd name="connsiteY191" fmla="*/ 4980506 h 5376282"/>
              <a:gd name="connsiteX192" fmla="*/ 6880438 w 8114427"/>
              <a:gd name="connsiteY192" fmla="*/ 4928502 h 5376282"/>
              <a:gd name="connsiteX193" fmla="*/ 6780764 w 8114427"/>
              <a:gd name="connsiteY193" fmla="*/ 4928502 h 5376282"/>
              <a:gd name="connsiteX194" fmla="*/ 6750429 w 8114427"/>
              <a:gd name="connsiteY194" fmla="*/ 4958837 h 5376282"/>
              <a:gd name="connsiteX195" fmla="*/ 6715759 w 8114427"/>
              <a:gd name="connsiteY195" fmla="*/ 4950170 h 5376282"/>
              <a:gd name="connsiteX196" fmla="*/ 6702758 w 8114427"/>
              <a:gd name="connsiteY196" fmla="*/ 4915501 h 5376282"/>
              <a:gd name="connsiteX197" fmla="*/ 6698424 w 8114427"/>
              <a:gd name="connsiteY197" fmla="*/ 4824495 h 5376282"/>
              <a:gd name="connsiteX198" fmla="*/ 6681090 w 8114427"/>
              <a:gd name="connsiteY198" fmla="*/ 4729155 h 5376282"/>
              <a:gd name="connsiteX199" fmla="*/ 6685423 w 8114427"/>
              <a:gd name="connsiteY199" fmla="*/ 4659816 h 5376282"/>
              <a:gd name="connsiteX200" fmla="*/ 6620418 w 8114427"/>
              <a:gd name="connsiteY200" fmla="*/ 4573142 h 5376282"/>
              <a:gd name="connsiteX201" fmla="*/ 6624753 w 8114427"/>
              <a:gd name="connsiteY201" fmla="*/ 4425798 h 5376282"/>
              <a:gd name="connsiteX202" fmla="*/ 6529412 w 8114427"/>
              <a:gd name="connsiteY202" fmla="*/ 4304457 h 5376282"/>
              <a:gd name="connsiteX203" fmla="*/ 6494743 w 8114427"/>
              <a:gd name="connsiteY203" fmla="*/ 4261120 h 5376282"/>
              <a:gd name="connsiteX204" fmla="*/ 6438406 w 8114427"/>
              <a:gd name="connsiteY204" fmla="*/ 4274121 h 5376282"/>
              <a:gd name="connsiteX205" fmla="*/ 6395069 w 8114427"/>
              <a:gd name="connsiteY205" fmla="*/ 4252453 h 5376282"/>
              <a:gd name="connsiteX206" fmla="*/ 6356067 w 8114427"/>
              <a:gd name="connsiteY206" fmla="*/ 4174447 h 5376282"/>
              <a:gd name="connsiteX207" fmla="*/ 6299729 w 8114427"/>
              <a:gd name="connsiteY207" fmla="*/ 4183114 h 5376282"/>
              <a:gd name="connsiteX208" fmla="*/ 6243391 w 8114427"/>
              <a:gd name="connsiteY208" fmla="*/ 4204783 h 5376282"/>
              <a:gd name="connsiteX209" fmla="*/ 6165385 w 8114427"/>
              <a:gd name="connsiteY209" fmla="*/ 4209116 h 5376282"/>
              <a:gd name="connsiteX210" fmla="*/ 6161052 w 8114427"/>
              <a:gd name="connsiteY210" fmla="*/ 4174447 h 5376282"/>
              <a:gd name="connsiteX211" fmla="*/ 6182721 w 8114427"/>
              <a:gd name="connsiteY211" fmla="*/ 4165779 h 5376282"/>
              <a:gd name="connsiteX212" fmla="*/ 6139384 w 8114427"/>
              <a:gd name="connsiteY212" fmla="*/ 4126776 h 5376282"/>
              <a:gd name="connsiteX213" fmla="*/ 6100381 w 8114427"/>
              <a:gd name="connsiteY213" fmla="*/ 4113776 h 5376282"/>
              <a:gd name="connsiteX214" fmla="*/ 6018041 w 8114427"/>
              <a:gd name="connsiteY214" fmla="*/ 4035770 h 5376282"/>
              <a:gd name="connsiteX215" fmla="*/ 5840362 w 8114427"/>
              <a:gd name="connsiteY215" fmla="*/ 4014102 h 5376282"/>
              <a:gd name="connsiteX216" fmla="*/ 5788357 w 8114427"/>
              <a:gd name="connsiteY216" fmla="*/ 4027103 h 5376282"/>
              <a:gd name="connsiteX217" fmla="*/ 5736354 w 8114427"/>
              <a:gd name="connsiteY217" fmla="*/ 4035771 h 5376282"/>
              <a:gd name="connsiteX218" fmla="*/ 5745022 w 8114427"/>
              <a:gd name="connsiteY218" fmla="*/ 4079107 h 5376282"/>
              <a:gd name="connsiteX219" fmla="*/ 5801360 w 8114427"/>
              <a:gd name="connsiteY219" fmla="*/ 4157112 h 5376282"/>
              <a:gd name="connsiteX220" fmla="*/ 5801359 w 8114427"/>
              <a:gd name="connsiteY220" fmla="*/ 4339126 h 5376282"/>
              <a:gd name="connsiteX221" fmla="*/ 5675683 w 8114427"/>
              <a:gd name="connsiteY221" fmla="*/ 4365128 h 5376282"/>
              <a:gd name="connsiteX222" fmla="*/ 5558675 w 8114427"/>
              <a:gd name="connsiteY222" fmla="*/ 4352126 h 5376282"/>
              <a:gd name="connsiteX223" fmla="*/ 5467668 w 8114427"/>
              <a:gd name="connsiteY223" fmla="*/ 4330458 h 5376282"/>
              <a:gd name="connsiteX224" fmla="*/ 5406997 w 8114427"/>
              <a:gd name="connsiteY224" fmla="*/ 4352127 h 5376282"/>
              <a:gd name="connsiteX225" fmla="*/ 5359327 w 8114427"/>
              <a:gd name="connsiteY225" fmla="*/ 4399797 h 5376282"/>
              <a:gd name="connsiteX226" fmla="*/ 5298656 w 8114427"/>
              <a:gd name="connsiteY226" fmla="*/ 4443134 h 5376282"/>
              <a:gd name="connsiteX227" fmla="*/ 5272654 w 8114427"/>
              <a:gd name="connsiteY227" fmla="*/ 4486469 h 5376282"/>
              <a:gd name="connsiteX228" fmla="*/ 5198982 w 8114427"/>
              <a:gd name="connsiteY228" fmla="*/ 4521139 h 5376282"/>
              <a:gd name="connsiteX229" fmla="*/ 5203315 w 8114427"/>
              <a:gd name="connsiteY229" fmla="*/ 4577477 h 5376282"/>
              <a:gd name="connsiteX230" fmla="*/ 5185981 w 8114427"/>
              <a:gd name="connsiteY230" fmla="*/ 4616479 h 5376282"/>
              <a:gd name="connsiteX231" fmla="*/ 5190315 w 8114427"/>
              <a:gd name="connsiteY231" fmla="*/ 4677150 h 5376282"/>
              <a:gd name="connsiteX232" fmla="*/ 5216316 w 8114427"/>
              <a:gd name="connsiteY232" fmla="*/ 4737821 h 5376282"/>
              <a:gd name="connsiteX233" fmla="*/ 5164312 w 8114427"/>
              <a:gd name="connsiteY233" fmla="*/ 4733488 h 5376282"/>
              <a:gd name="connsiteX234" fmla="*/ 5138311 w 8114427"/>
              <a:gd name="connsiteY234" fmla="*/ 4776824 h 5376282"/>
              <a:gd name="connsiteX235" fmla="*/ 5073306 w 8114427"/>
              <a:gd name="connsiteY235" fmla="*/ 4824494 h 5376282"/>
              <a:gd name="connsiteX236" fmla="*/ 5073306 w 8114427"/>
              <a:gd name="connsiteY236" fmla="*/ 4941503 h 5376282"/>
              <a:gd name="connsiteX237" fmla="*/ 5042970 w 8114427"/>
              <a:gd name="connsiteY237" fmla="*/ 4971838 h 5376282"/>
              <a:gd name="connsiteX238" fmla="*/ 5016969 w 8114427"/>
              <a:gd name="connsiteY238" fmla="*/ 5231857 h 5376282"/>
              <a:gd name="connsiteX239" fmla="*/ 4973633 w 8114427"/>
              <a:gd name="connsiteY239" fmla="*/ 5366201 h 5376282"/>
              <a:gd name="connsiteX240" fmla="*/ 4947631 w 8114427"/>
              <a:gd name="connsiteY240" fmla="*/ 5309863 h 5376282"/>
              <a:gd name="connsiteX241" fmla="*/ 4886959 w 8114427"/>
              <a:gd name="connsiteY241" fmla="*/ 5318530 h 5376282"/>
              <a:gd name="connsiteX242" fmla="*/ 4808953 w 8114427"/>
              <a:gd name="connsiteY242" fmla="*/ 5288195 h 5376282"/>
              <a:gd name="connsiteX243" fmla="*/ 4813287 w 8114427"/>
              <a:gd name="connsiteY243" fmla="*/ 5223190 h 5376282"/>
              <a:gd name="connsiteX244" fmla="*/ 4765617 w 8114427"/>
              <a:gd name="connsiteY244" fmla="*/ 5205855 h 5376282"/>
              <a:gd name="connsiteX245" fmla="*/ 4665944 w 8114427"/>
              <a:gd name="connsiteY245" fmla="*/ 5249192 h 5376282"/>
              <a:gd name="connsiteX246" fmla="*/ 4657276 w 8114427"/>
              <a:gd name="connsiteY246" fmla="*/ 5197189 h 5376282"/>
              <a:gd name="connsiteX247" fmla="*/ 4700612 w 8114427"/>
              <a:gd name="connsiteY247" fmla="*/ 5136518 h 5376282"/>
              <a:gd name="connsiteX248" fmla="*/ 4665943 w 8114427"/>
              <a:gd name="connsiteY248" fmla="*/ 5062846 h 5376282"/>
              <a:gd name="connsiteX249" fmla="*/ 4587937 w 8114427"/>
              <a:gd name="connsiteY249" fmla="*/ 5015175 h 5376282"/>
              <a:gd name="connsiteX250" fmla="*/ 4488263 w 8114427"/>
              <a:gd name="connsiteY250" fmla="*/ 5006508 h 5376282"/>
              <a:gd name="connsiteX251" fmla="*/ 4457927 w 8114427"/>
              <a:gd name="connsiteY251" fmla="*/ 5015175 h 5376282"/>
              <a:gd name="connsiteX252" fmla="*/ 4462261 w 8114427"/>
              <a:gd name="connsiteY252" fmla="*/ 5067178 h 5376282"/>
              <a:gd name="connsiteX253" fmla="*/ 4388589 w 8114427"/>
              <a:gd name="connsiteY253" fmla="*/ 5114849 h 5376282"/>
              <a:gd name="connsiteX254" fmla="*/ 4462261 w 8114427"/>
              <a:gd name="connsiteY254" fmla="*/ 5266528 h 5376282"/>
              <a:gd name="connsiteX255" fmla="*/ 4405924 w 8114427"/>
              <a:gd name="connsiteY255" fmla="*/ 5266528 h 5376282"/>
              <a:gd name="connsiteX256" fmla="*/ 4384256 w 8114427"/>
              <a:gd name="connsiteY256" fmla="*/ 5262193 h 5376282"/>
              <a:gd name="connsiteX257" fmla="*/ 4349588 w 8114427"/>
              <a:gd name="connsiteY257" fmla="*/ 5262193 h 5376282"/>
              <a:gd name="connsiteX258" fmla="*/ 4340919 w 8114427"/>
              <a:gd name="connsiteY258" fmla="*/ 5270860 h 5376282"/>
              <a:gd name="connsiteX259" fmla="*/ 4210910 w 8114427"/>
              <a:gd name="connsiteY259" fmla="*/ 5097514 h 5376282"/>
              <a:gd name="connsiteX260" fmla="*/ 4059232 w 8114427"/>
              <a:gd name="connsiteY260" fmla="*/ 4915502 h 5376282"/>
              <a:gd name="connsiteX261" fmla="*/ 4033230 w 8114427"/>
              <a:gd name="connsiteY261" fmla="*/ 4919835 h 5376282"/>
              <a:gd name="connsiteX262" fmla="*/ 3985560 w 8114427"/>
              <a:gd name="connsiteY262" fmla="*/ 4798492 h 5376282"/>
              <a:gd name="connsiteX263" fmla="*/ 3881553 w 8114427"/>
              <a:gd name="connsiteY263" fmla="*/ 4690151 h 5376282"/>
              <a:gd name="connsiteX264" fmla="*/ 3838216 w 8114427"/>
              <a:gd name="connsiteY264" fmla="*/ 4586143 h 5376282"/>
              <a:gd name="connsiteX265" fmla="*/ 3755877 w 8114427"/>
              <a:gd name="connsiteY265" fmla="*/ 4490803 h 5376282"/>
              <a:gd name="connsiteX266" fmla="*/ 3569530 w 8114427"/>
              <a:gd name="connsiteY266" fmla="*/ 4334792 h 5376282"/>
              <a:gd name="connsiteX267" fmla="*/ 3465522 w 8114427"/>
              <a:gd name="connsiteY267" fmla="*/ 4243785 h 5376282"/>
              <a:gd name="connsiteX268" fmla="*/ 3391850 w 8114427"/>
              <a:gd name="connsiteY268" fmla="*/ 4161446 h 5376282"/>
              <a:gd name="connsiteX269" fmla="*/ 3365848 w 8114427"/>
              <a:gd name="connsiteY269" fmla="*/ 4096441 h 5376282"/>
              <a:gd name="connsiteX270" fmla="*/ 3296510 w 8114427"/>
              <a:gd name="connsiteY270" fmla="*/ 4035770 h 5376282"/>
              <a:gd name="connsiteX271" fmla="*/ 3279175 w 8114427"/>
              <a:gd name="connsiteY271" fmla="*/ 3966432 h 5376282"/>
              <a:gd name="connsiteX272" fmla="*/ 3248839 w 8114427"/>
              <a:gd name="connsiteY272" fmla="*/ 3936096 h 5376282"/>
              <a:gd name="connsiteX273" fmla="*/ 3240172 w 8114427"/>
              <a:gd name="connsiteY273" fmla="*/ 3905760 h 5376282"/>
              <a:gd name="connsiteX274" fmla="*/ 3114497 w 8114427"/>
              <a:gd name="connsiteY274" fmla="*/ 3797419 h 5376282"/>
              <a:gd name="connsiteX275" fmla="*/ 2980153 w 8114427"/>
              <a:gd name="connsiteY275" fmla="*/ 3758416 h 5376282"/>
              <a:gd name="connsiteX276" fmla="*/ 2923815 w 8114427"/>
              <a:gd name="connsiteY276" fmla="*/ 3697746 h 5376282"/>
              <a:gd name="connsiteX277" fmla="*/ 2867480 w 8114427"/>
              <a:gd name="connsiteY277" fmla="*/ 3650075 h 5376282"/>
              <a:gd name="connsiteX278" fmla="*/ 2806810 w 8114427"/>
              <a:gd name="connsiteY278" fmla="*/ 3637074 h 5376282"/>
              <a:gd name="connsiteX279" fmla="*/ 2798142 w 8114427"/>
              <a:gd name="connsiteY279" fmla="*/ 3524399 h 5376282"/>
              <a:gd name="connsiteX280" fmla="*/ 2798143 w 8114427"/>
              <a:gd name="connsiteY280" fmla="*/ 3463728 h 5376282"/>
              <a:gd name="connsiteX281" fmla="*/ 2884816 w 8114427"/>
              <a:gd name="connsiteY281" fmla="*/ 3351053 h 5376282"/>
              <a:gd name="connsiteX282" fmla="*/ 2880504 w 8114427"/>
              <a:gd name="connsiteY282" fmla="*/ 3250100 h 5376282"/>
              <a:gd name="connsiteX283" fmla="*/ 2810649 w 8114427"/>
              <a:gd name="connsiteY283" fmla="*/ 3120674 h 5376282"/>
              <a:gd name="connsiteX284" fmla="*/ 2719113 w 8114427"/>
              <a:gd name="connsiteY284" fmla="*/ 3110284 h 5376282"/>
              <a:gd name="connsiteX285" fmla="*/ 2668440 w 8114427"/>
              <a:gd name="connsiteY285" fmla="*/ 3013226 h 5376282"/>
              <a:gd name="connsiteX286" fmla="*/ 2612560 w 8114427"/>
              <a:gd name="connsiteY286" fmla="*/ 2895538 h 5376282"/>
              <a:gd name="connsiteX0" fmla="*/ 880358 w 8114427"/>
              <a:gd name="connsiteY0" fmla="*/ 460935 h 5376282"/>
              <a:gd name="connsiteX1" fmla="*/ 885360 w 8114427"/>
              <a:gd name="connsiteY1" fmla="*/ 461371 h 5376282"/>
              <a:gd name="connsiteX2" fmla="*/ 1918293 w 8114427"/>
              <a:gd name="connsiteY2" fmla="*/ 3047938 h 5376282"/>
              <a:gd name="connsiteX3" fmla="*/ 1960627 w 8114427"/>
              <a:gd name="connsiteY3" fmla="*/ 3166472 h 5376282"/>
              <a:gd name="connsiteX4" fmla="*/ 1986026 w 8114427"/>
              <a:gd name="connsiteY4" fmla="*/ 3272304 h 5376282"/>
              <a:gd name="connsiteX5" fmla="*/ 1998726 w 8114427"/>
              <a:gd name="connsiteY5" fmla="*/ 3348504 h 5376282"/>
              <a:gd name="connsiteX6" fmla="*/ 1973326 w 8114427"/>
              <a:gd name="connsiteY6" fmla="*/ 3445871 h 5376282"/>
              <a:gd name="connsiteX7" fmla="*/ 2096092 w 8114427"/>
              <a:gd name="connsiteY7" fmla="*/ 3674472 h 5376282"/>
              <a:gd name="connsiteX8" fmla="*/ 2134193 w 8114427"/>
              <a:gd name="connsiteY8" fmla="*/ 3801471 h 5376282"/>
              <a:gd name="connsiteX9" fmla="*/ 2231559 w 8114427"/>
              <a:gd name="connsiteY9" fmla="*/ 3936938 h 5376282"/>
              <a:gd name="connsiteX10" fmla="*/ 2180760 w 8114427"/>
              <a:gd name="connsiteY10" fmla="*/ 4174005 h 5376282"/>
              <a:gd name="connsiteX11" fmla="*/ 2311994 w 8114427"/>
              <a:gd name="connsiteY11" fmla="*/ 4305238 h 5376282"/>
              <a:gd name="connsiteX12" fmla="*/ 2371260 w 8114427"/>
              <a:gd name="connsiteY12" fmla="*/ 4224805 h 5376282"/>
              <a:gd name="connsiteX13" fmla="*/ 2561760 w 8114427"/>
              <a:gd name="connsiteY13" fmla="*/ 4444937 h 5376282"/>
              <a:gd name="connsiteX14" fmla="*/ 2674737 w 8114427"/>
              <a:gd name="connsiteY14" fmla="*/ 4783075 h 5376282"/>
              <a:gd name="connsiteX15" fmla="*/ 2419943 w 8114427"/>
              <a:gd name="connsiteY15" fmla="*/ 4933094 h 5376282"/>
              <a:gd name="connsiteX16" fmla="*/ 2329455 w 8114427"/>
              <a:gd name="connsiteY16" fmla="*/ 4642582 h 5376282"/>
              <a:gd name="connsiteX17" fmla="*/ 2053231 w 8114427"/>
              <a:gd name="connsiteY17" fmla="*/ 4342544 h 5376282"/>
              <a:gd name="connsiteX18" fmla="*/ 1888925 w 8114427"/>
              <a:gd name="connsiteY18" fmla="*/ 4209194 h 5376282"/>
              <a:gd name="connsiteX19" fmla="*/ 1779387 w 8114427"/>
              <a:gd name="connsiteY19" fmla="*/ 4059175 h 5376282"/>
              <a:gd name="connsiteX20" fmla="*/ 1703188 w 8114427"/>
              <a:gd name="connsiteY20" fmla="*/ 4056794 h 5376282"/>
              <a:gd name="connsiteX21" fmla="*/ 1646037 w 8114427"/>
              <a:gd name="connsiteY21" fmla="*/ 3937731 h 5376282"/>
              <a:gd name="connsiteX22" fmla="*/ 1524594 w 8114427"/>
              <a:gd name="connsiteY22" fmla="*/ 3906776 h 5376282"/>
              <a:gd name="connsiteX23" fmla="*/ 1450773 w 8114427"/>
              <a:gd name="connsiteY23" fmla="*/ 3161445 h 5376282"/>
              <a:gd name="connsiteX24" fmla="*/ 1300755 w 8114427"/>
              <a:gd name="connsiteY24" fmla="*/ 3020950 h 5376282"/>
              <a:gd name="connsiteX25" fmla="*/ 1222175 w 8114427"/>
              <a:gd name="connsiteY25" fmla="*/ 2947132 h 5376282"/>
              <a:gd name="connsiteX26" fmla="*/ 1286468 w 8114427"/>
              <a:gd name="connsiteY26" fmla="*/ 2849501 h 5376282"/>
              <a:gd name="connsiteX27" fmla="*/ 1117399 w 8114427"/>
              <a:gd name="connsiteY27" fmla="*/ 2882837 h 5376282"/>
              <a:gd name="connsiteX28" fmla="*/ 1048343 w 8114427"/>
              <a:gd name="connsiteY28" fmla="*/ 2916176 h 5376282"/>
              <a:gd name="connsiteX29" fmla="*/ 903086 w 8114427"/>
              <a:gd name="connsiteY29" fmla="*/ 2778063 h 5376282"/>
              <a:gd name="connsiteX30" fmla="*/ 845937 w 8114427"/>
              <a:gd name="connsiteY30" fmla="*/ 2687575 h 5376282"/>
              <a:gd name="connsiteX31" fmla="*/ 714968 w 8114427"/>
              <a:gd name="connsiteY31" fmla="*/ 2630426 h 5376282"/>
              <a:gd name="connsiteX32" fmla="*/ 703062 w 8114427"/>
              <a:gd name="connsiteY32" fmla="*/ 2544701 h 5376282"/>
              <a:gd name="connsiteX33" fmla="*/ 598286 w 8114427"/>
              <a:gd name="connsiteY33" fmla="*/ 2423257 h 5376282"/>
              <a:gd name="connsiteX34" fmla="*/ 476843 w 8114427"/>
              <a:gd name="connsiteY34" fmla="*/ 2287526 h 5376282"/>
              <a:gd name="connsiteX35" fmla="*/ 622100 w 8114427"/>
              <a:gd name="connsiteY35" fmla="*/ 2330388 h 5376282"/>
              <a:gd name="connsiteX36" fmla="*/ 719731 w 8114427"/>
              <a:gd name="connsiteY36" fmla="*/ 2366107 h 5376282"/>
              <a:gd name="connsiteX37" fmla="*/ 829268 w 8114427"/>
              <a:gd name="connsiteY37" fmla="*/ 2330388 h 5376282"/>
              <a:gd name="connsiteX38" fmla="*/ 933092 w 8114427"/>
              <a:gd name="connsiteY38" fmla="*/ 2462308 h 5376282"/>
              <a:gd name="connsiteX39" fmla="*/ 979286 w 8114427"/>
              <a:gd name="connsiteY39" fmla="*/ 2406588 h 5376282"/>
              <a:gd name="connsiteX40" fmla="*/ 895943 w 8114427"/>
              <a:gd name="connsiteY40" fmla="*/ 2383251 h 5376282"/>
              <a:gd name="connsiteX41" fmla="*/ 897848 w 8114427"/>
              <a:gd name="connsiteY41" fmla="*/ 2294669 h 5376282"/>
              <a:gd name="connsiteX42" fmla="*/ 953093 w 8114427"/>
              <a:gd name="connsiteY42" fmla="*/ 2040828 h 5376282"/>
              <a:gd name="connsiteX43" fmla="*/ 882262 w 8114427"/>
              <a:gd name="connsiteY43" fmla="*/ 1952938 h 5376282"/>
              <a:gd name="connsiteX44" fmla="*/ 819649 w 8114427"/>
              <a:gd name="connsiteY44" fmla="*/ 1842296 h 5376282"/>
              <a:gd name="connsiteX45" fmla="*/ 724892 w 8114427"/>
              <a:gd name="connsiteY45" fmla="*/ 1694990 h 5376282"/>
              <a:gd name="connsiteX46" fmla="*/ 582758 w 8114427"/>
              <a:gd name="connsiteY46" fmla="*/ 1570351 h 5376282"/>
              <a:gd name="connsiteX47" fmla="*/ 490044 w 8114427"/>
              <a:gd name="connsiteY47" fmla="*/ 1461969 h 5376282"/>
              <a:gd name="connsiteX48" fmla="*/ 398787 w 8114427"/>
              <a:gd name="connsiteY48" fmla="*/ 1377494 h 5376282"/>
              <a:gd name="connsiteX49" fmla="*/ 373643 w 8114427"/>
              <a:gd name="connsiteY49" fmla="*/ 1258831 h 5376282"/>
              <a:gd name="connsiteX50" fmla="*/ 379402 w 8114427"/>
              <a:gd name="connsiteY50" fmla="*/ 1151904 h 5376282"/>
              <a:gd name="connsiteX51" fmla="*/ 343327 w 8114427"/>
              <a:gd name="connsiteY51" fmla="*/ 1054238 h 5376282"/>
              <a:gd name="connsiteX52" fmla="*/ 302947 w 8114427"/>
              <a:gd name="connsiteY52" fmla="*/ 996082 h 5376282"/>
              <a:gd name="connsiteX53" fmla="*/ 307902 w 8114427"/>
              <a:gd name="connsiteY53" fmla="*/ 860731 h 5376282"/>
              <a:gd name="connsiteX54" fmla="*/ 218162 w 8114427"/>
              <a:gd name="connsiteY54" fmla="*/ 767429 h 5376282"/>
              <a:gd name="connsiteX55" fmla="*/ 238786 w 8114427"/>
              <a:gd name="connsiteY55" fmla="*/ 673694 h 5376282"/>
              <a:gd name="connsiteX56" fmla="*/ 131859 w 8114427"/>
              <a:gd name="connsiteY56" fmla="*/ 414074 h 5376282"/>
              <a:gd name="connsiteX57" fmla="*/ 179454 w 8114427"/>
              <a:gd name="connsiteY57" fmla="*/ 360503 h 5376282"/>
              <a:gd name="connsiteX58" fmla="*/ 91696 w 8114427"/>
              <a:gd name="connsiteY58" fmla="*/ 241499 h 5376282"/>
              <a:gd name="connsiteX59" fmla="*/ 44535 w 8114427"/>
              <a:gd name="connsiteY59" fmla="*/ 106364 h 5376282"/>
              <a:gd name="connsiteX60" fmla="*/ 73903 w 8114427"/>
              <a:gd name="connsiteY60" fmla="*/ 3029 h 5376282"/>
              <a:gd name="connsiteX61" fmla="*/ 914999 w 8114427"/>
              <a:gd name="connsiteY61" fmla="*/ 32694 h 5376282"/>
              <a:gd name="connsiteX62" fmla="*/ 985387 w 8114427"/>
              <a:gd name="connsiteY62" fmla="*/ 86035 h 5376282"/>
              <a:gd name="connsiteX63" fmla="*/ 1040724 w 8114427"/>
              <a:gd name="connsiteY63" fmla="*/ 212028 h 5376282"/>
              <a:gd name="connsiteX64" fmla="*/ 2217091 w 8114427"/>
              <a:gd name="connsiteY64" fmla="*/ 808490 h 5376282"/>
              <a:gd name="connsiteX65" fmla="*/ 2789562 w 8114427"/>
              <a:gd name="connsiteY65" fmla="*/ 907056 h 5376282"/>
              <a:gd name="connsiteX66" fmla="*/ 3280035 w 8114427"/>
              <a:gd name="connsiteY66" fmla="*/ 953195 h 5376282"/>
              <a:gd name="connsiteX67" fmla="*/ 3494599 w 8114427"/>
              <a:gd name="connsiteY67" fmla="*/ 977101 h 5376282"/>
              <a:gd name="connsiteX68" fmla="*/ 3506552 w 8114427"/>
              <a:gd name="connsiteY68" fmla="*/ 977101 h 5376282"/>
              <a:gd name="connsiteX69" fmla="*/ 3518505 w 8114427"/>
              <a:gd name="connsiteY69" fmla="*/ 779877 h 5376282"/>
              <a:gd name="connsiteX70" fmla="*/ 3518505 w 8114427"/>
              <a:gd name="connsiteY70" fmla="*/ 773901 h 5376282"/>
              <a:gd name="connsiteX71" fmla="*/ 3655964 w 8114427"/>
              <a:gd name="connsiteY71" fmla="*/ 773901 h 5376282"/>
              <a:gd name="connsiteX72" fmla="*/ 4205799 w 8114427"/>
              <a:gd name="connsiteY72" fmla="*/ 821713 h 5376282"/>
              <a:gd name="connsiteX73" fmla="*/ 4241658 w 8114427"/>
              <a:gd name="connsiteY73" fmla="*/ 821713 h 5376282"/>
              <a:gd name="connsiteX74" fmla="*/ 4271540 w 8114427"/>
              <a:gd name="connsiteY74" fmla="*/ 851595 h 5376282"/>
              <a:gd name="connsiteX75" fmla="*/ 4295446 w 8114427"/>
              <a:gd name="connsiteY75" fmla="*/ 905383 h 5376282"/>
              <a:gd name="connsiteX76" fmla="*/ 4301423 w 8114427"/>
              <a:gd name="connsiteY76" fmla="*/ 953195 h 5376282"/>
              <a:gd name="connsiteX77" fmla="*/ 4343258 w 8114427"/>
              <a:gd name="connsiteY77" fmla="*/ 1001007 h 5376282"/>
              <a:gd name="connsiteX78" fmla="*/ 4408999 w 8114427"/>
              <a:gd name="connsiteY78" fmla="*/ 1012960 h 5376282"/>
              <a:gd name="connsiteX79" fmla="*/ 4462787 w 8114427"/>
              <a:gd name="connsiteY79" fmla="*/ 1060772 h 5376282"/>
              <a:gd name="connsiteX80" fmla="*/ 4504623 w 8114427"/>
              <a:gd name="connsiteY80" fmla="*/ 1114560 h 5376282"/>
              <a:gd name="connsiteX81" fmla="*/ 4558411 w 8114427"/>
              <a:gd name="connsiteY81" fmla="*/ 1168348 h 5376282"/>
              <a:gd name="connsiteX82" fmla="*/ 4576340 w 8114427"/>
              <a:gd name="connsiteY82" fmla="*/ 1198230 h 5376282"/>
              <a:gd name="connsiteX83" fmla="*/ 4630129 w 8114427"/>
              <a:gd name="connsiteY83" fmla="*/ 1246042 h 5376282"/>
              <a:gd name="connsiteX84" fmla="*/ 4683917 w 8114427"/>
              <a:gd name="connsiteY84" fmla="*/ 1293854 h 5376282"/>
              <a:gd name="connsiteX85" fmla="*/ 4689893 w 8114427"/>
              <a:gd name="connsiteY85" fmla="*/ 1293854 h 5376282"/>
              <a:gd name="connsiteX86" fmla="*/ 4749658 w 8114427"/>
              <a:gd name="connsiteY86" fmla="*/ 1311783 h 5376282"/>
              <a:gd name="connsiteX87" fmla="*/ 4791493 w 8114427"/>
              <a:gd name="connsiteY87" fmla="*/ 1365572 h 5376282"/>
              <a:gd name="connsiteX88" fmla="*/ 4797470 w 8114427"/>
              <a:gd name="connsiteY88" fmla="*/ 1377524 h 5376282"/>
              <a:gd name="connsiteX89" fmla="*/ 4821376 w 8114427"/>
              <a:gd name="connsiteY89" fmla="*/ 1401430 h 5376282"/>
              <a:gd name="connsiteX90" fmla="*/ 4845281 w 8114427"/>
              <a:gd name="connsiteY90" fmla="*/ 1443266 h 5376282"/>
              <a:gd name="connsiteX91" fmla="*/ 4851258 w 8114427"/>
              <a:gd name="connsiteY91" fmla="*/ 1491077 h 5376282"/>
              <a:gd name="connsiteX92" fmla="*/ 4863211 w 8114427"/>
              <a:gd name="connsiteY92" fmla="*/ 1514983 h 5376282"/>
              <a:gd name="connsiteX93" fmla="*/ 4887117 w 8114427"/>
              <a:gd name="connsiteY93" fmla="*/ 1544866 h 5376282"/>
              <a:gd name="connsiteX94" fmla="*/ 4911023 w 8114427"/>
              <a:gd name="connsiteY94" fmla="*/ 1580724 h 5376282"/>
              <a:gd name="connsiteX95" fmla="*/ 4922976 w 8114427"/>
              <a:gd name="connsiteY95" fmla="*/ 1610607 h 5376282"/>
              <a:gd name="connsiteX96" fmla="*/ 4899070 w 8114427"/>
              <a:gd name="connsiteY96" fmla="*/ 1664395 h 5376282"/>
              <a:gd name="connsiteX97" fmla="*/ 4922976 w 8114427"/>
              <a:gd name="connsiteY97" fmla="*/ 1712207 h 5376282"/>
              <a:gd name="connsiteX98" fmla="*/ 4934929 w 8114427"/>
              <a:gd name="connsiteY98" fmla="*/ 1742089 h 5376282"/>
              <a:gd name="connsiteX99" fmla="*/ 4952858 w 8114427"/>
              <a:gd name="connsiteY99" fmla="*/ 1783924 h 5376282"/>
              <a:gd name="connsiteX100" fmla="*/ 4964811 w 8114427"/>
              <a:gd name="connsiteY100" fmla="*/ 1801854 h 5376282"/>
              <a:gd name="connsiteX101" fmla="*/ 4964811 w 8114427"/>
              <a:gd name="connsiteY101" fmla="*/ 1831736 h 5376282"/>
              <a:gd name="connsiteX102" fmla="*/ 5012623 w 8114427"/>
              <a:gd name="connsiteY102" fmla="*/ 1891501 h 5376282"/>
              <a:gd name="connsiteX103" fmla="*/ 5042505 w 8114427"/>
              <a:gd name="connsiteY103" fmla="*/ 1909430 h 5376282"/>
              <a:gd name="connsiteX104" fmla="*/ 5048481 w 8114427"/>
              <a:gd name="connsiteY104" fmla="*/ 1903454 h 5376282"/>
              <a:gd name="connsiteX105" fmla="*/ 5090317 w 8114427"/>
              <a:gd name="connsiteY105" fmla="*/ 1921383 h 5376282"/>
              <a:gd name="connsiteX106" fmla="*/ 5144105 w 8114427"/>
              <a:gd name="connsiteY106" fmla="*/ 1969195 h 5376282"/>
              <a:gd name="connsiteX107" fmla="*/ 5185940 w 8114427"/>
              <a:gd name="connsiteY107" fmla="*/ 2005054 h 5376282"/>
              <a:gd name="connsiteX108" fmla="*/ 5221799 w 8114427"/>
              <a:gd name="connsiteY108" fmla="*/ 2017007 h 5376282"/>
              <a:gd name="connsiteX109" fmla="*/ 5275587 w 8114427"/>
              <a:gd name="connsiteY109" fmla="*/ 2028960 h 5376282"/>
              <a:gd name="connsiteX110" fmla="*/ 5275587 w 8114427"/>
              <a:gd name="connsiteY110" fmla="*/ 2052866 h 5376282"/>
              <a:gd name="connsiteX111" fmla="*/ 5323399 w 8114427"/>
              <a:gd name="connsiteY111" fmla="*/ 2082748 h 5376282"/>
              <a:gd name="connsiteX112" fmla="*/ 5359258 w 8114427"/>
              <a:gd name="connsiteY112" fmla="*/ 2088724 h 5376282"/>
              <a:gd name="connsiteX113" fmla="*/ 5401093 w 8114427"/>
              <a:gd name="connsiteY113" fmla="*/ 2124583 h 5376282"/>
              <a:gd name="connsiteX114" fmla="*/ 5430976 w 8114427"/>
              <a:gd name="connsiteY114" fmla="*/ 2142513 h 5376282"/>
              <a:gd name="connsiteX115" fmla="*/ 5442929 w 8114427"/>
              <a:gd name="connsiteY115" fmla="*/ 2148489 h 5376282"/>
              <a:gd name="connsiteX116" fmla="*/ 5466834 w 8114427"/>
              <a:gd name="connsiteY116" fmla="*/ 2154466 h 5376282"/>
              <a:gd name="connsiteX117" fmla="*/ 5526599 w 8114427"/>
              <a:gd name="connsiteY117" fmla="*/ 2178372 h 5376282"/>
              <a:gd name="connsiteX118" fmla="*/ 5550505 w 8114427"/>
              <a:gd name="connsiteY118" fmla="*/ 2154466 h 5376282"/>
              <a:gd name="connsiteX119" fmla="*/ 5574411 w 8114427"/>
              <a:gd name="connsiteY119" fmla="*/ 2130560 h 5376282"/>
              <a:gd name="connsiteX120" fmla="*/ 5604293 w 8114427"/>
              <a:gd name="connsiteY120" fmla="*/ 2088724 h 5376282"/>
              <a:gd name="connsiteX121" fmla="*/ 5646129 w 8114427"/>
              <a:gd name="connsiteY121" fmla="*/ 2064819 h 5376282"/>
              <a:gd name="connsiteX122" fmla="*/ 5634176 w 8114427"/>
              <a:gd name="connsiteY122" fmla="*/ 2046889 h 5376282"/>
              <a:gd name="connsiteX123" fmla="*/ 5634176 w 8114427"/>
              <a:gd name="connsiteY123" fmla="*/ 2011030 h 5376282"/>
              <a:gd name="connsiteX124" fmla="*/ 5670034 w 8114427"/>
              <a:gd name="connsiteY124" fmla="*/ 1975172 h 5376282"/>
              <a:gd name="connsiteX125" fmla="*/ 5670034 w 8114427"/>
              <a:gd name="connsiteY125" fmla="*/ 1957242 h 5376282"/>
              <a:gd name="connsiteX126" fmla="*/ 5735776 w 8114427"/>
              <a:gd name="connsiteY126" fmla="*/ 1819783 h 5376282"/>
              <a:gd name="connsiteX127" fmla="*/ 5753705 w 8114427"/>
              <a:gd name="connsiteY127" fmla="*/ 1813807 h 5376282"/>
              <a:gd name="connsiteX128" fmla="*/ 5843352 w 8114427"/>
              <a:gd name="connsiteY128" fmla="*/ 1795877 h 5376282"/>
              <a:gd name="connsiteX129" fmla="*/ 5855305 w 8114427"/>
              <a:gd name="connsiteY129" fmla="*/ 1795877 h 5376282"/>
              <a:gd name="connsiteX130" fmla="*/ 5879210 w 8114427"/>
              <a:gd name="connsiteY130" fmla="*/ 1765996 h 5376282"/>
              <a:gd name="connsiteX131" fmla="*/ 6070456 w 8114427"/>
              <a:gd name="connsiteY131" fmla="*/ 1789901 h 5376282"/>
              <a:gd name="connsiteX132" fmla="*/ 6219869 w 8114427"/>
              <a:gd name="connsiteY132" fmla="*/ 1807830 h 5376282"/>
              <a:gd name="connsiteX133" fmla="*/ 6291586 w 8114427"/>
              <a:gd name="connsiteY133" fmla="*/ 1849666 h 5376282"/>
              <a:gd name="connsiteX134" fmla="*/ 6327444 w 8114427"/>
              <a:gd name="connsiteY134" fmla="*/ 1897477 h 5376282"/>
              <a:gd name="connsiteX135" fmla="*/ 6333421 w 8114427"/>
              <a:gd name="connsiteY135" fmla="*/ 1939313 h 5376282"/>
              <a:gd name="connsiteX136" fmla="*/ 6423067 w 8114427"/>
              <a:gd name="connsiteY136" fmla="*/ 1951266 h 5376282"/>
              <a:gd name="connsiteX137" fmla="*/ 6452950 w 8114427"/>
              <a:gd name="connsiteY137" fmla="*/ 2017007 h 5376282"/>
              <a:gd name="connsiteX138" fmla="*/ 6512713 w 8114427"/>
              <a:gd name="connsiteY138" fmla="*/ 2046889 h 5376282"/>
              <a:gd name="connsiteX139" fmla="*/ 6584431 w 8114427"/>
              <a:gd name="connsiteY139" fmla="*/ 2118606 h 5376282"/>
              <a:gd name="connsiteX140" fmla="*/ 6620289 w 8114427"/>
              <a:gd name="connsiteY140" fmla="*/ 2256065 h 5376282"/>
              <a:gd name="connsiteX141" fmla="*/ 6703960 w 8114427"/>
              <a:gd name="connsiteY141" fmla="*/ 2381572 h 5376282"/>
              <a:gd name="connsiteX142" fmla="*/ 6745795 w 8114427"/>
              <a:gd name="connsiteY142" fmla="*/ 2501101 h 5376282"/>
              <a:gd name="connsiteX143" fmla="*/ 6829465 w 8114427"/>
              <a:gd name="connsiteY143" fmla="*/ 2560866 h 5376282"/>
              <a:gd name="connsiteX144" fmla="*/ 6889229 w 8114427"/>
              <a:gd name="connsiteY144" fmla="*/ 2650512 h 5376282"/>
              <a:gd name="connsiteX145" fmla="*/ 6948993 w 8114427"/>
              <a:gd name="connsiteY145" fmla="*/ 2758089 h 5376282"/>
              <a:gd name="connsiteX146" fmla="*/ 6996805 w 8114427"/>
              <a:gd name="connsiteY146" fmla="*/ 2805900 h 5376282"/>
              <a:gd name="connsiteX147" fmla="*/ 7068521 w 8114427"/>
              <a:gd name="connsiteY147" fmla="*/ 2829806 h 5376282"/>
              <a:gd name="connsiteX148" fmla="*/ 7080473 w 8114427"/>
              <a:gd name="connsiteY148" fmla="*/ 2907501 h 5376282"/>
              <a:gd name="connsiteX149" fmla="*/ 7086450 w 8114427"/>
              <a:gd name="connsiteY149" fmla="*/ 2979218 h 5376282"/>
              <a:gd name="connsiteX150" fmla="*/ 7104378 w 8114427"/>
              <a:gd name="connsiteY150" fmla="*/ 3080819 h 5376282"/>
              <a:gd name="connsiteX151" fmla="*/ 7146214 w 8114427"/>
              <a:gd name="connsiteY151" fmla="*/ 3182419 h 5376282"/>
              <a:gd name="connsiteX152" fmla="*/ 7176095 w 8114427"/>
              <a:gd name="connsiteY152" fmla="*/ 3194372 h 5376282"/>
              <a:gd name="connsiteX153" fmla="*/ 7200002 w 8114427"/>
              <a:gd name="connsiteY153" fmla="*/ 3260112 h 5376282"/>
              <a:gd name="connsiteX154" fmla="*/ 7277694 w 8114427"/>
              <a:gd name="connsiteY154" fmla="*/ 3361711 h 5376282"/>
              <a:gd name="connsiteX155" fmla="*/ 7385271 w 8114427"/>
              <a:gd name="connsiteY155" fmla="*/ 3391593 h 5376282"/>
              <a:gd name="connsiteX156" fmla="*/ 7451012 w 8114427"/>
              <a:gd name="connsiteY156" fmla="*/ 3445381 h 5376282"/>
              <a:gd name="connsiteX157" fmla="*/ 7558588 w 8114427"/>
              <a:gd name="connsiteY157" fmla="*/ 3451357 h 5376282"/>
              <a:gd name="connsiteX158" fmla="*/ 7630305 w 8114427"/>
              <a:gd name="connsiteY158" fmla="*/ 3517097 h 5376282"/>
              <a:gd name="connsiteX159" fmla="*/ 7702023 w 8114427"/>
              <a:gd name="connsiteY159" fmla="*/ 3546980 h 5376282"/>
              <a:gd name="connsiteX160" fmla="*/ 7857410 w 8114427"/>
              <a:gd name="connsiteY160" fmla="*/ 3535026 h 5376282"/>
              <a:gd name="connsiteX161" fmla="*/ 7970962 w 8114427"/>
              <a:gd name="connsiteY161" fmla="*/ 3588814 h 5376282"/>
              <a:gd name="connsiteX162" fmla="*/ 8012796 w 8114427"/>
              <a:gd name="connsiteY162" fmla="*/ 3612720 h 5376282"/>
              <a:gd name="connsiteX163" fmla="*/ 8090490 w 8114427"/>
              <a:gd name="connsiteY163" fmla="*/ 3564909 h 5376282"/>
              <a:gd name="connsiteX164" fmla="*/ 8108418 w 8114427"/>
              <a:gd name="connsiteY164" fmla="*/ 3558932 h 5376282"/>
              <a:gd name="connsiteX165" fmla="*/ 8114394 w 8114427"/>
              <a:gd name="connsiteY165" fmla="*/ 3720296 h 5376282"/>
              <a:gd name="connsiteX166" fmla="*/ 8030724 w 8114427"/>
              <a:gd name="connsiteY166" fmla="*/ 3893614 h 5376282"/>
              <a:gd name="connsiteX167" fmla="*/ 7970960 w 8114427"/>
              <a:gd name="connsiteY167" fmla="*/ 4054978 h 5376282"/>
              <a:gd name="connsiteX168" fmla="*/ 7929124 w 8114427"/>
              <a:gd name="connsiteY168" fmla="*/ 4365754 h 5376282"/>
              <a:gd name="connsiteX169" fmla="*/ 7911195 w 8114427"/>
              <a:gd name="connsiteY169" fmla="*/ 4568954 h 5376282"/>
              <a:gd name="connsiteX170" fmla="*/ 7917171 w 8114427"/>
              <a:gd name="connsiteY170" fmla="*/ 4736295 h 5376282"/>
              <a:gd name="connsiteX171" fmla="*/ 7917171 w 8114427"/>
              <a:gd name="connsiteY171" fmla="*/ 4867777 h 5376282"/>
              <a:gd name="connsiteX172" fmla="*/ 7929124 w 8114427"/>
              <a:gd name="connsiteY172" fmla="*/ 5029141 h 5376282"/>
              <a:gd name="connsiteX173" fmla="*/ 7893266 w 8114427"/>
              <a:gd name="connsiteY173" fmla="*/ 5166599 h 5376282"/>
              <a:gd name="connsiteX174" fmla="*/ 7905219 w 8114427"/>
              <a:gd name="connsiteY174" fmla="*/ 5280152 h 5376282"/>
              <a:gd name="connsiteX175" fmla="*/ 7935101 w 8114427"/>
              <a:gd name="connsiteY175" fmla="*/ 5369799 h 5376282"/>
              <a:gd name="connsiteX176" fmla="*/ 7911195 w 8114427"/>
              <a:gd name="connsiteY176" fmla="*/ 5369798 h 5376282"/>
              <a:gd name="connsiteX177" fmla="*/ 7815571 w 8114427"/>
              <a:gd name="connsiteY177" fmla="*/ 5327962 h 5376282"/>
              <a:gd name="connsiteX178" fmla="*/ 7725924 w 8114427"/>
              <a:gd name="connsiteY178" fmla="*/ 5286127 h 5376282"/>
              <a:gd name="connsiteX179" fmla="*/ 7678113 w 8114427"/>
              <a:gd name="connsiteY179" fmla="*/ 5292104 h 5376282"/>
              <a:gd name="connsiteX180" fmla="*/ 7546631 w 8114427"/>
              <a:gd name="connsiteY180" fmla="*/ 5298081 h 5376282"/>
              <a:gd name="connsiteX181" fmla="*/ 7474913 w 8114427"/>
              <a:gd name="connsiteY181" fmla="*/ 5310034 h 5376282"/>
              <a:gd name="connsiteX182" fmla="*/ 7445031 w 8114427"/>
              <a:gd name="connsiteY182" fmla="*/ 5339916 h 5376282"/>
              <a:gd name="connsiteX183" fmla="*/ 7259760 w 8114427"/>
              <a:gd name="connsiteY183" fmla="*/ 5298080 h 5376282"/>
              <a:gd name="connsiteX184" fmla="*/ 7214129 w 8114427"/>
              <a:gd name="connsiteY184" fmla="*/ 5192855 h 5376282"/>
              <a:gd name="connsiteX185" fmla="*/ 7179460 w 8114427"/>
              <a:gd name="connsiteY185" fmla="*/ 5214524 h 5376282"/>
              <a:gd name="connsiteX186" fmla="*/ 7144791 w 8114427"/>
              <a:gd name="connsiteY186" fmla="*/ 5179854 h 5376282"/>
              <a:gd name="connsiteX187" fmla="*/ 7127456 w 8114427"/>
              <a:gd name="connsiteY187" fmla="*/ 5218856 h 5376282"/>
              <a:gd name="connsiteX188" fmla="*/ 6915107 w 8114427"/>
              <a:gd name="connsiteY188" fmla="*/ 5145184 h 5376282"/>
              <a:gd name="connsiteX189" fmla="*/ 6893439 w 8114427"/>
              <a:gd name="connsiteY189" fmla="*/ 5097514 h 5376282"/>
              <a:gd name="connsiteX190" fmla="*/ 6941109 w 8114427"/>
              <a:gd name="connsiteY190" fmla="*/ 5054178 h 5376282"/>
              <a:gd name="connsiteX191" fmla="*/ 6906440 w 8114427"/>
              <a:gd name="connsiteY191" fmla="*/ 4976172 h 5376282"/>
              <a:gd name="connsiteX192" fmla="*/ 6863104 w 8114427"/>
              <a:gd name="connsiteY192" fmla="*/ 4980506 h 5376282"/>
              <a:gd name="connsiteX193" fmla="*/ 6880438 w 8114427"/>
              <a:gd name="connsiteY193" fmla="*/ 4928502 h 5376282"/>
              <a:gd name="connsiteX194" fmla="*/ 6780764 w 8114427"/>
              <a:gd name="connsiteY194" fmla="*/ 4928502 h 5376282"/>
              <a:gd name="connsiteX195" fmla="*/ 6750429 w 8114427"/>
              <a:gd name="connsiteY195" fmla="*/ 4958837 h 5376282"/>
              <a:gd name="connsiteX196" fmla="*/ 6715759 w 8114427"/>
              <a:gd name="connsiteY196" fmla="*/ 4950170 h 5376282"/>
              <a:gd name="connsiteX197" fmla="*/ 6702758 w 8114427"/>
              <a:gd name="connsiteY197" fmla="*/ 4915501 h 5376282"/>
              <a:gd name="connsiteX198" fmla="*/ 6698424 w 8114427"/>
              <a:gd name="connsiteY198" fmla="*/ 4824495 h 5376282"/>
              <a:gd name="connsiteX199" fmla="*/ 6681090 w 8114427"/>
              <a:gd name="connsiteY199" fmla="*/ 4729155 h 5376282"/>
              <a:gd name="connsiteX200" fmla="*/ 6685423 w 8114427"/>
              <a:gd name="connsiteY200" fmla="*/ 4659816 h 5376282"/>
              <a:gd name="connsiteX201" fmla="*/ 6620418 w 8114427"/>
              <a:gd name="connsiteY201" fmla="*/ 4573142 h 5376282"/>
              <a:gd name="connsiteX202" fmla="*/ 6624753 w 8114427"/>
              <a:gd name="connsiteY202" fmla="*/ 4425798 h 5376282"/>
              <a:gd name="connsiteX203" fmla="*/ 6529412 w 8114427"/>
              <a:gd name="connsiteY203" fmla="*/ 4304457 h 5376282"/>
              <a:gd name="connsiteX204" fmla="*/ 6494743 w 8114427"/>
              <a:gd name="connsiteY204" fmla="*/ 4261120 h 5376282"/>
              <a:gd name="connsiteX205" fmla="*/ 6438406 w 8114427"/>
              <a:gd name="connsiteY205" fmla="*/ 4274121 h 5376282"/>
              <a:gd name="connsiteX206" fmla="*/ 6395069 w 8114427"/>
              <a:gd name="connsiteY206" fmla="*/ 4252453 h 5376282"/>
              <a:gd name="connsiteX207" fmla="*/ 6356067 w 8114427"/>
              <a:gd name="connsiteY207" fmla="*/ 4174447 h 5376282"/>
              <a:gd name="connsiteX208" fmla="*/ 6299729 w 8114427"/>
              <a:gd name="connsiteY208" fmla="*/ 4183114 h 5376282"/>
              <a:gd name="connsiteX209" fmla="*/ 6243391 w 8114427"/>
              <a:gd name="connsiteY209" fmla="*/ 4204783 h 5376282"/>
              <a:gd name="connsiteX210" fmla="*/ 6165385 w 8114427"/>
              <a:gd name="connsiteY210" fmla="*/ 4209116 h 5376282"/>
              <a:gd name="connsiteX211" fmla="*/ 6161052 w 8114427"/>
              <a:gd name="connsiteY211" fmla="*/ 4174447 h 5376282"/>
              <a:gd name="connsiteX212" fmla="*/ 6182721 w 8114427"/>
              <a:gd name="connsiteY212" fmla="*/ 4165779 h 5376282"/>
              <a:gd name="connsiteX213" fmla="*/ 6139384 w 8114427"/>
              <a:gd name="connsiteY213" fmla="*/ 4126776 h 5376282"/>
              <a:gd name="connsiteX214" fmla="*/ 6100381 w 8114427"/>
              <a:gd name="connsiteY214" fmla="*/ 4113776 h 5376282"/>
              <a:gd name="connsiteX215" fmla="*/ 6018041 w 8114427"/>
              <a:gd name="connsiteY215" fmla="*/ 4035770 h 5376282"/>
              <a:gd name="connsiteX216" fmla="*/ 5840362 w 8114427"/>
              <a:gd name="connsiteY216" fmla="*/ 4014102 h 5376282"/>
              <a:gd name="connsiteX217" fmla="*/ 5788357 w 8114427"/>
              <a:gd name="connsiteY217" fmla="*/ 4027103 h 5376282"/>
              <a:gd name="connsiteX218" fmla="*/ 5736354 w 8114427"/>
              <a:gd name="connsiteY218" fmla="*/ 4035771 h 5376282"/>
              <a:gd name="connsiteX219" fmla="*/ 5745022 w 8114427"/>
              <a:gd name="connsiteY219" fmla="*/ 4079107 h 5376282"/>
              <a:gd name="connsiteX220" fmla="*/ 5801360 w 8114427"/>
              <a:gd name="connsiteY220" fmla="*/ 4157112 h 5376282"/>
              <a:gd name="connsiteX221" fmla="*/ 5801359 w 8114427"/>
              <a:gd name="connsiteY221" fmla="*/ 4339126 h 5376282"/>
              <a:gd name="connsiteX222" fmla="*/ 5675683 w 8114427"/>
              <a:gd name="connsiteY222" fmla="*/ 4365128 h 5376282"/>
              <a:gd name="connsiteX223" fmla="*/ 5558675 w 8114427"/>
              <a:gd name="connsiteY223" fmla="*/ 4352126 h 5376282"/>
              <a:gd name="connsiteX224" fmla="*/ 5467668 w 8114427"/>
              <a:gd name="connsiteY224" fmla="*/ 4330458 h 5376282"/>
              <a:gd name="connsiteX225" fmla="*/ 5406997 w 8114427"/>
              <a:gd name="connsiteY225" fmla="*/ 4352127 h 5376282"/>
              <a:gd name="connsiteX226" fmla="*/ 5359327 w 8114427"/>
              <a:gd name="connsiteY226" fmla="*/ 4399797 h 5376282"/>
              <a:gd name="connsiteX227" fmla="*/ 5298656 w 8114427"/>
              <a:gd name="connsiteY227" fmla="*/ 4443134 h 5376282"/>
              <a:gd name="connsiteX228" fmla="*/ 5272654 w 8114427"/>
              <a:gd name="connsiteY228" fmla="*/ 4486469 h 5376282"/>
              <a:gd name="connsiteX229" fmla="*/ 5198982 w 8114427"/>
              <a:gd name="connsiteY229" fmla="*/ 4521139 h 5376282"/>
              <a:gd name="connsiteX230" fmla="*/ 5203315 w 8114427"/>
              <a:gd name="connsiteY230" fmla="*/ 4577477 h 5376282"/>
              <a:gd name="connsiteX231" fmla="*/ 5185981 w 8114427"/>
              <a:gd name="connsiteY231" fmla="*/ 4616479 h 5376282"/>
              <a:gd name="connsiteX232" fmla="*/ 5190315 w 8114427"/>
              <a:gd name="connsiteY232" fmla="*/ 4677150 h 5376282"/>
              <a:gd name="connsiteX233" fmla="*/ 5216316 w 8114427"/>
              <a:gd name="connsiteY233" fmla="*/ 4737821 h 5376282"/>
              <a:gd name="connsiteX234" fmla="*/ 5164312 w 8114427"/>
              <a:gd name="connsiteY234" fmla="*/ 4733488 h 5376282"/>
              <a:gd name="connsiteX235" fmla="*/ 5138311 w 8114427"/>
              <a:gd name="connsiteY235" fmla="*/ 4776824 h 5376282"/>
              <a:gd name="connsiteX236" fmla="*/ 5073306 w 8114427"/>
              <a:gd name="connsiteY236" fmla="*/ 4824494 h 5376282"/>
              <a:gd name="connsiteX237" fmla="*/ 5073306 w 8114427"/>
              <a:gd name="connsiteY237" fmla="*/ 4941503 h 5376282"/>
              <a:gd name="connsiteX238" fmla="*/ 5042970 w 8114427"/>
              <a:gd name="connsiteY238" fmla="*/ 4971838 h 5376282"/>
              <a:gd name="connsiteX239" fmla="*/ 5016969 w 8114427"/>
              <a:gd name="connsiteY239" fmla="*/ 5231857 h 5376282"/>
              <a:gd name="connsiteX240" fmla="*/ 4973633 w 8114427"/>
              <a:gd name="connsiteY240" fmla="*/ 5366201 h 5376282"/>
              <a:gd name="connsiteX241" fmla="*/ 4947631 w 8114427"/>
              <a:gd name="connsiteY241" fmla="*/ 5309863 h 5376282"/>
              <a:gd name="connsiteX242" fmla="*/ 4886959 w 8114427"/>
              <a:gd name="connsiteY242" fmla="*/ 5318530 h 5376282"/>
              <a:gd name="connsiteX243" fmla="*/ 4808953 w 8114427"/>
              <a:gd name="connsiteY243" fmla="*/ 5288195 h 5376282"/>
              <a:gd name="connsiteX244" fmla="*/ 4813287 w 8114427"/>
              <a:gd name="connsiteY244" fmla="*/ 5223190 h 5376282"/>
              <a:gd name="connsiteX245" fmla="*/ 4765617 w 8114427"/>
              <a:gd name="connsiteY245" fmla="*/ 5205855 h 5376282"/>
              <a:gd name="connsiteX246" fmla="*/ 4665944 w 8114427"/>
              <a:gd name="connsiteY246" fmla="*/ 5249192 h 5376282"/>
              <a:gd name="connsiteX247" fmla="*/ 4657276 w 8114427"/>
              <a:gd name="connsiteY247" fmla="*/ 5197189 h 5376282"/>
              <a:gd name="connsiteX248" fmla="*/ 4700612 w 8114427"/>
              <a:gd name="connsiteY248" fmla="*/ 5136518 h 5376282"/>
              <a:gd name="connsiteX249" fmla="*/ 4665943 w 8114427"/>
              <a:gd name="connsiteY249" fmla="*/ 5062846 h 5376282"/>
              <a:gd name="connsiteX250" fmla="*/ 4587937 w 8114427"/>
              <a:gd name="connsiteY250" fmla="*/ 5015175 h 5376282"/>
              <a:gd name="connsiteX251" fmla="*/ 4488263 w 8114427"/>
              <a:gd name="connsiteY251" fmla="*/ 5006508 h 5376282"/>
              <a:gd name="connsiteX252" fmla="*/ 4457927 w 8114427"/>
              <a:gd name="connsiteY252" fmla="*/ 5015175 h 5376282"/>
              <a:gd name="connsiteX253" fmla="*/ 4462261 w 8114427"/>
              <a:gd name="connsiteY253" fmla="*/ 5067178 h 5376282"/>
              <a:gd name="connsiteX254" fmla="*/ 4388589 w 8114427"/>
              <a:gd name="connsiteY254" fmla="*/ 5114849 h 5376282"/>
              <a:gd name="connsiteX255" fmla="*/ 4462261 w 8114427"/>
              <a:gd name="connsiteY255" fmla="*/ 5266528 h 5376282"/>
              <a:gd name="connsiteX256" fmla="*/ 4405924 w 8114427"/>
              <a:gd name="connsiteY256" fmla="*/ 5266528 h 5376282"/>
              <a:gd name="connsiteX257" fmla="*/ 4384256 w 8114427"/>
              <a:gd name="connsiteY257" fmla="*/ 5262193 h 5376282"/>
              <a:gd name="connsiteX258" fmla="*/ 4349588 w 8114427"/>
              <a:gd name="connsiteY258" fmla="*/ 5262193 h 5376282"/>
              <a:gd name="connsiteX259" fmla="*/ 4340919 w 8114427"/>
              <a:gd name="connsiteY259" fmla="*/ 5270860 h 5376282"/>
              <a:gd name="connsiteX260" fmla="*/ 4210910 w 8114427"/>
              <a:gd name="connsiteY260" fmla="*/ 5097514 h 5376282"/>
              <a:gd name="connsiteX261" fmla="*/ 4059232 w 8114427"/>
              <a:gd name="connsiteY261" fmla="*/ 4915502 h 5376282"/>
              <a:gd name="connsiteX262" fmla="*/ 4033230 w 8114427"/>
              <a:gd name="connsiteY262" fmla="*/ 4919835 h 5376282"/>
              <a:gd name="connsiteX263" fmla="*/ 3985560 w 8114427"/>
              <a:gd name="connsiteY263" fmla="*/ 4798492 h 5376282"/>
              <a:gd name="connsiteX264" fmla="*/ 3881553 w 8114427"/>
              <a:gd name="connsiteY264" fmla="*/ 4690151 h 5376282"/>
              <a:gd name="connsiteX265" fmla="*/ 3838216 w 8114427"/>
              <a:gd name="connsiteY265" fmla="*/ 4586143 h 5376282"/>
              <a:gd name="connsiteX266" fmla="*/ 3755877 w 8114427"/>
              <a:gd name="connsiteY266" fmla="*/ 4490803 h 5376282"/>
              <a:gd name="connsiteX267" fmla="*/ 3569530 w 8114427"/>
              <a:gd name="connsiteY267" fmla="*/ 4334792 h 5376282"/>
              <a:gd name="connsiteX268" fmla="*/ 3465522 w 8114427"/>
              <a:gd name="connsiteY268" fmla="*/ 4243785 h 5376282"/>
              <a:gd name="connsiteX269" fmla="*/ 3391850 w 8114427"/>
              <a:gd name="connsiteY269" fmla="*/ 4161446 h 5376282"/>
              <a:gd name="connsiteX270" fmla="*/ 3365848 w 8114427"/>
              <a:gd name="connsiteY270" fmla="*/ 4096441 h 5376282"/>
              <a:gd name="connsiteX271" fmla="*/ 3296510 w 8114427"/>
              <a:gd name="connsiteY271" fmla="*/ 4035770 h 5376282"/>
              <a:gd name="connsiteX272" fmla="*/ 3279175 w 8114427"/>
              <a:gd name="connsiteY272" fmla="*/ 3966432 h 5376282"/>
              <a:gd name="connsiteX273" fmla="*/ 3248839 w 8114427"/>
              <a:gd name="connsiteY273" fmla="*/ 3936096 h 5376282"/>
              <a:gd name="connsiteX274" fmla="*/ 3240172 w 8114427"/>
              <a:gd name="connsiteY274" fmla="*/ 3905760 h 5376282"/>
              <a:gd name="connsiteX275" fmla="*/ 3114497 w 8114427"/>
              <a:gd name="connsiteY275" fmla="*/ 3797419 h 5376282"/>
              <a:gd name="connsiteX276" fmla="*/ 2980153 w 8114427"/>
              <a:gd name="connsiteY276" fmla="*/ 3758416 h 5376282"/>
              <a:gd name="connsiteX277" fmla="*/ 2923815 w 8114427"/>
              <a:gd name="connsiteY277" fmla="*/ 3697746 h 5376282"/>
              <a:gd name="connsiteX278" fmla="*/ 2867480 w 8114427"/>
              <a:gd name="connsiteY278" fmla="*/ 3650075 h 5376282"/>
              <a:gd name="connsiteX279" fmla="*/ 2806810 w 8114427"/>
              <a:gd name="connsiteY279" fmla="*/ 3637074 h 5376282"/>
              <a:gd name="connsiteX280" fmla="*/ 2798142 w 8114427"/>
              <a:gd name="connsiteY280" fmla="*/ 3524399 h 5376282"/>
              <a:gd name="connsiteX281" fmla="*/ 2798143 w 8114427"/>
              <a:gd name="connsiteY281" fmla="*/ 3463728 h 5376282"/>
              <a:gd name="connsiteX282" fmla="*/ 2884816 w 8114427"/>
              <a:gd name="connsiteY282" fmla="*/ 3351053 h 5376282"/>
              <a:gd name="connsiteX283" fmla="*/ 2880504 w 8114427"/>
              <a:gd name="connsiteY283" fmla="*/ 3250100 h 5376282"/>
              <a:gd name="connsiteX284" fmla="*/ 2810649 w 8114427"/>
              <a:gd name="connsiteY284" fmla="*/ 3120674 h 5376282"/>
              <a:gd name="connsiteX285" fmla="*/ 2719113 w 8114427"/>
              <a:gd name="connsiteY285" fmla="*/ 3110284 h 5376282"/>
              <a:gd name="connsiteX286" fmla="*/ 2668440 w 8114427"/>
              <a:gd name="connsiteY286" fmla="*/ 3013226 h 5376282"/>
              <a:gd name="connsiteX287" fmla="*/ 2612560 w 8114427"/>
              <a:gd name="connsiteY287" fmla="*/ 2895538 h 5376282"/>
              <a:gd name="connsiteX0" fmla="*/ 880358 w 8114427"/>
              <a:gd name="connsiteY0" fmla="*/ 460935 h 5376282"/>
              <a:gd name="connsiteX1" fmla="*/ 1812460 w 8114427"/>
              <a:gd name="connsiteY1" fmla="*/ 2925171 h 5376282"/>
              <a:gd name="connsiteX2" fmla="*/ 1918293 w 8114427"/>
              <a:gd name="connsiteY2" fmla="*/ 3047938 h 5376282"/>
              <a:gd name="connsiteX3" fmla="*/ 1960627 w 8114427"/>
              <a:gd name="connsiteY3" fmla="*/ 3166472 h 5376282"/>
              <a:gd name="connsiteX4" fmla="*/ 1986026 w 8114427"/>
              <a:gd name="connsiteY4" fmla="*/ 3272304 h 5376282"/>
              <a:gd name="connsiteX5" fmla="*/ 1998726 w 8114427"/>
              <a:gd name="connsiteY5" fmla="*/ 3348504 h 5376282"/>
              <a:gd name="connsiteX6" fmla="*/ 1973326 w 8114427"/>
              <a:gd name="connsiteY6" fmla="*/ 3445871 h 5376282"/>
              <a:gd name="connsiteX7" fmla="*/ 2096092 w 8114427"/>
              <a:gd name="connsiteY7" fmla="*/ 3674472 h 5376282"/>
              <a:gd name="connsiteX8" fmla="*/ 2134193 w 8114427"/>
              <a:gd name="connsiteY8" fmla="*/ 3801471 h 5376282"/>
              <a:gd name="connsiteX9" fmla="*/ 2231559 w 8114427"/>
              <a:gd name="connsiteY9" fmla="*/ 3936938 h 5376282"/>
              <a:gd name="connsiteX10" fmla="*/ 2180760 w 8114427"/>
              <a:gd name="connsiteY10" fmla="*/ 4174005 h 5376282"/>
              <a:gd name="connsiteX11" fmla="*/ 2311994 w 8114427"/>
              <a:gd name="connsiteY11" fmla="*/ 4305238 h 5376282"/>
              <a:gd name="connsiteX12" fmla="*/ 2371260 w 8114427"/>
              <a:gd name="connsiteY12" fmla="*/ 4224805 h 5376282"/>
              <a:gd name="connsiteX13" fmla="*/ 2561760 w 8114427"/>
              <a:gd name="connsiteY13" fmla="*/ 4444937 h 5376282"/>
              <a:gd name="connsiteX14" fmla="*/ 2674737 w 8114427"/>
              <a:gd name="connsiteY14" fmla="*/ 4783075 h 5376282"/>
              <a:gd name="connsiteX15" fmla="*/ 2419943 w 8114427"/>
              <a:gd name="connsiteY15" fmla="*/ 4933094 h 5376282"/>
              <a:gd name="connsiteX16" fmla="*/ 2329455 w 8114427"/>
              <a:gd name="connsiteY16" fmla="*/ 4642582 h 5376282"/>
              <a:gd name="connsiteX17" fmla="*/ 2053231 w 8114427"/>
              <a:gd name="connsiteY17" fmla="*/ 4342544 h 5376282"/>
              <a:gd name="connsiteX18" fmla="*/ 1888925 w 8114427"/>
              <a:gd name="connsiteY18" fmla="*/ 4209194 h 5376282"/>
              <a:gd name="connsiteX19" fmla="*/ 1779387 w 8114427"/>
              <a:gd name="connsiteY19" fmla="*/ 4059175 h 5376282"/>
              <a:gd name="connsiteX20" fmla="*/ 1703188 w 8114427"/>
              <a:gd name="connsiteY20" fmla="*/ 4056794 h 5376282"/>
              <a:gd name="connsiteX21" fmla="*/ 1646037 w 8114427"/>
              <a:gd name="connsiteY21" fmla="*/ 3937731 h 5376282"/>
              <a:gd name="connsiteX22" fmla="*/ 1524594 w 8114427"/>
              <a:gd name="connsiteY22" fmla="*/ 3906776 h 5376282"/>
              <a:gd name="connsiteX23" fmla="*/ 1450773 w 8114427"/>
              <a:gd name="connsiteY23" fmla="*/ 3161445 h 5376282"/>
              <a:gd name="connsiteX24" fmla="*/ 1300755 w 8114427"/>
              <a:gd name="connsiteY24" fmla="*/ 3020950 h 5376282"/>
              <a:gd name="connsiteX25" fmla="*/ 1222175 w 8114427"/>
              <a:gd name="connsiteY25" fmla="*/ 2947132 h 5376282"/>
              <a:gd name="connsiteX26" fmla="*/ 1286468 w 8114427"/>
              <a:gd name="connsiteY26" fmla="*/ 2849501 h 5376282"/>
              <a:gd name="connsiteX27" fmla="*/ 1117399 w 8114427"/>
              <a:gd name="connsiteY27" fmla="*/ 2882837 h 5376282"/>
              <a:gd name="connsiteX28" fmla="*/ 1048343 w 8114427"/>
              <a:gd name="connsiteY28" fmla="*/ 2916176 h 5376282"/>
              <a:gd name="connsiteX29" fmla="*/ 903086 w 8114427"/>
              <a:gd name="connsiteY29" fmla="*/ 2778063 h 5376282"/>
              <a:gd name="connsiteX30" fmla="*/ 845937 w 8114427"/>
              <a:gd name="connsiteY30" fmla="*/ 2687575 h 5376282"/>
              <a:gd name="connsiteX31" fmla="*/ 714968 w 8114427"/>
              <a:gd name="connsiteY31" fmla="*/ 2630426 h 5376282"/>
              <a:gd name="connsiteX32" fmla="*/ 703062 w 8114427"/>
              <a:gd name="connsiteY32" fmla="*/ 2544701 h 5376282"/>
              <a:gd name="connsiteX33" fmla="*/ 598286 w 8114427"/>
              <a:gd name="connsiteY33" fmla="*/ 2423257 h 5376282"/>
              <a:gd name="connsiteX34" fmla="*/ 476843 w 8114427"/>
              <a:gd name="connsiteY34" fmla="*/ 2287526 h 5376282"/>
              <a:gd name="connsiteX35" fmla="*/ 622100 w 8114427"/>
              <a:gd name="connsiteY35" fmla="*/ 2330388 h 5376282"/>
              <a:gd name="connsiteX36" fmla="*/ 719731 w 8114427"/>
              <a:gd name="connsiteY36" fmla="*/ 2366107 h 5376282"/>
              <a:gd name="connsiteX37" fmla="*/ 829268 w 8114427"/>
              <a:gd name="connsiteY37" fmla="*/ 2330388 h 5376282"/>
              <a:gd name="connsiteX38" fmla="*/ 933092 w 8114427"/>
              <a:gd name="connsiteY38" fmla="*/ 2462308 h 5376282"/>
              <a:gd name="connsiteX39" fmla="*/ 979286 w 8114427"/>
              <a:gd name="connsiteY39" fmla="*/ 2406588 h 5376282"/>
              <a:gd name="connsiteX40" fmla="*/ 895943 w 8114427"/>
              <a:gd name="connsiteY40" fmla="*/ 2383251 h 5376282"/>
              <a:gd name="connsiteX41" fmla="*/ 897848 w 8114427"/>
              <a:gd name="connsiteY41" fmla="*/ 2294669 h 5376282"/>
              <a:gd name="connsiteX42" fmla="*/ 953093 w 8114427"/>
              <a:gd name="connsiteY42" fmla="*/ 2040828 h 5376282"/>
              <a:gd name="connsiteX43" fmla="*/ 882262 w 8114427"/>
              <a:gd name="connsiteY43" fmla="*/ 1952938 h 5376282"/>
              <a:gd name="connsiteX44" fmla="*/ 819649 w 8114427"/>
              <a:gd name="connsiteY44" fmla="*/ 1842296 h 5376282"/>
              <a:gd name="connsiteX45" fmla="*/ 724892 w 8114427"/>
              <a:gd name="connsiteY45" fmla="*/ 1694990 h 5376282"/>
              <a:gd name="connsiteX46" fmla="*/ 582758 w 8114427"/>
              <a:gd name="connsiteY46" fmla="*/ 1570351 h 5376282"/>
              <a:gd name="connsiteX47" fmla="*/ 490044 w 8114427"/>
              <a:gd name="connsiteY47" fmla="*/ 1461969 h 5376282"/>
              <a:gd name="connsiteX48" fmla="*/ 398787 w 8114427"/>
              <a:gd name="connsiteY48" fmla="*/ 1377494 h 5376282"/>
              <a:gd name="connsiteX49" fmla="*/ 373643 w 8114427"/>
              <a:gd name="connsiteY49" fmla="*/ 1258831 h 5376282"/>
              <a:gd name="connsiteX50" fmla="*/ 379402 w 8114427"/>
              <a:gd name="connsiteY50" fmla="*/ 1151904 h 5376282"/>
              <a:gd name="connsiteX51" fmla="*/ 343327 w 8114427"/>
              <a:gd name="connsiteY51" fmla="*/ 1054238 h 5376282"/>
              <a:gd name="connsiteX52" fmla="*/ 302947 w 8114427"/>
              <a:gd name="connsiteY52" fmla="*/ 996082 h 5376282"/>
              <a:gd name="connsiteX53" fmla="*/ 307902 w 8114427"/>
              <a:gd name="connsiteY53" fmla="*/ 860731 h 5376282"/>
              <a:gd name="connsiteX54" fmla="*/ 218162 w 8114427"/>
              <a:gd name="connsiteY54" fmla="*/ 767429 h 5376282"/>
              <a:gd name="connsiteX55" fmla="*/ 238786 w 8114427"/>
              <a:gd name="connsiteY55" fmla="*/ 673694 h 5376282"/>
              <a:gd name="connsiteX56" fmla="*/ 131859 w 8114427"/>
              <a:gd name="connsiteY56" fmla="*/ 414074 h 5376282"/>
              <a:gd name="connsiteX57" fmla="*/ 179454 w 8114427"/>
              <a:gd name="connsiteY57" fmla="*/ 360503 h 5376282"/>
              <a:gd name="connsiteX58" fmla="*/ 91696 w 8114427"/>
              <a:gd name="connsiteY58" fmla="*/ 241499 h 5376282"/>
              <a:gd name="connsiteX59" fmla="*/ 44535 w 8114427"/>
              <a:gd name="connsiteY59" fmla="*/ 106364 h 5376282"/>
              <a:gd name="connsiteX60" fmla="*/ 73903 w 8114427"/>
              <a:gd name="connsiteY60" fmla="*/ 3029 h 5376282"/>
              <a:gd name="connsiteX61" fmla="*/ 914999 w 8114427"/>
              <a:gd name="connsiteY61" fmla="*/ 32694 h 5376282"/>
              <a:gd name="connsiteX62" fmla="*/ 985387 w 8114427"/>
              <a:gd name="connsiteY62" fmla="*/ 86035 h 5376282"/>
              <a:gd name="connsiteX63" fmla="*/ 1040724 w 8114427"/>
              <a:gd name="connsiteY63" fmla="*/ 212028 h 5376282"/>
              <a:gd name="connsiteX64" fmla="*/ 2217091 w 8114427"/>
              <a:gd name="connsiteY64" fmla="*/ 808490 h 5376282"/>
              <a:gd name="connsiteX65" fmla="*/ 2789562 w 8114427"/>
              <a:gd name="connsiteY65" fmla="*/ 907056 h 5376282"/>
              <a:gd name="connsiteX66" fmla="*/ 3280035 w 8114427"/>
              <a:gd name="connsiteY66" fmla="*/ 953195 h 5376282"/>
              <a:gd name="connsiteX67" fmla="*/ 3494599 w 8114427"/>
              <a:gd name="connsiteY67" fmla="*/ 977101 h 5376282"/>
              <a:gd name="connsiteX68" fmla="*/ 3506552 w 8114427"/>
              <a:gd name="connsiteY68" fmla="*/ 977101 h 5376282"/>
              <a:gd name="connsiteX69" fmla="*/ 3518505 w 8114427"/>
              <a:gd name="connsiteY69" fmla="*/ 779877 h 5376282"/>
              <a:gd name="connsiteX70" fmla="*/ 3518505 w 8114427"/>
              <a:gd name="connsiteY70" fmla="*/ 773901 h 5376282"/>
              <a:gd name="connsiteX71" fmla="*/ 3655964 w 8114427"/>
              <a:gd name="connsiteY71" fmla="*/ 773901 h 5376282"/>
              <a:gd name="connsiteX72" fmla="*/ 4205799 w 8114427"/>
              <a:gd name="connsiteY72" fmla="*/ 821713 h 5376282"/>
              <a:gd name="connsiteX73" fmla="*/ 4241658 w 8114427"/>
              <a:gd name="connsiteY73" fmla="*/ 821713 h 5376282"/>
              <a:gd name="connsiteX74" fmla="*/ 4271540 w 8114427"/>
              <a:gd name="connsiteY74" fmla="*/ 851595 h 5376282"/>
              <a:gd name="connsiteX75" fmla="*/ 4295446 w 8114427"/>
              <a:gd name="connsiteY75" fmla="*/ 905383 h 5376282"/>
              <a:gd name="connsiteX76" fmla="*/ 4301423 w 8114427"/>
              <a:gd name="connsiteY76" fmla="*/ 953195 h 5376282"/>
              <a:gd name="connsiteX77" fmla="*/ 4343258 w 8114427"/>
              <a:gd name="connsiteY77" fmla="*/ 1001007 h 5376282"/>
              <a:gd name="connsiteX78" fmla="*/ 4408999 w 8114427"/>
              <a:gd name="connsiteY78" fmla="*/ 1012960 h 5376282"/>
              <a:gd name="connsiteX79" fmla="*/ 4462787 w 8114427"/>
              <a:gd name="connsiteY79" fmla="*/ 1060772 h 5376282"/>
              <a:gd name="connsiteX80" fmla="*/ 4504623 w 8114427"/>
              <a:gd name="connsiteY80" fmla="*/ 1114560 h 5376282"/>
              <a:gd name="connsiteX81" fmla="*/ 4558411 w 8114427"/>
              <a:gd name="connsiteY81" fmla="*/ 1168348 h 5376282"/>
              <a:gd name="connsiteX82" fmla="*/ 4576340 w 8114427"/>
              <a:gd name="connsiteY82" fmla="*/ 1198230 h 5376282"/>
              <a:gd name="connsiteX83" fmla="*/ 4630129 w 8114427"/>
              <a:gd name="connsiteY83" fmla="*/ 1246042 h 5376282"/>
              <a:gd name="connsiteX84" fmla="*/ 4683917 w 8114427"/>
              <a:gd name="connsiteY84" fmla="*/ 1293854 h 5376282"/>
              <a:gd name="connsiteX85" fmla="*/ 4689893 w 8114427"/>
              <a:gd name="connsiteY85" fmla="*/ 1293854 h 5376282"/>
              <a:gd name="connsiteX86" fmla="*/ 4749658 w 8114427"/>
              <a:gd name="connsiteY86" fmla="*/ 1311783 h 5376282"/>
              <a:gd name="connsiteX87" fmla="*/ 4791493 w 8114427"/>
              <a:gd name="connsiteY87" fmla="*/ 1365572 h 5376282"/>
              <a:gd name="connsiteX88" fmla="*/ 4797470 w 8114427"/>
              <a:gd name="connsiteY88" fmla="*/ 1377524 h 5376282"/>
              <a:gd name="connsiteX89" fmla="*/ 4821376 w 8114427"/>
              <a:gd name="connsiteY89" fmla="*/ 1401430 h 5376282"/>
              <a:gd name="connsiteX90" fmla="*/ 4845281 w 8114427"/>
              <a:gd name="connsiteY90" fmla="*/ 1443266 h 5376282"/>
              <a:gd name="connsiteX91" fmla="*/ 4851258 w 8114427"/>
              <a:gd name="connsiteY91" fmla="*/ 1491077 h 5376282"/>
              <a:gd name="connsiteX92" fmla="*/ 4863211 w 8114427"/>
              <a:gd name="connsiteY92" fmla="*/ 1514983 h 5376282"/>
              <a:gd name="connsiteX93" fmla="*/ 4887117 w 8114427"/>
              <a:gd name="connsiteY93" fmla="*/ 1544866 h 5376282"/>
              <a:gd name="connsiteX94" fmla="*/ 4911023 w 8114427"/>
              <a:gd name="connsiteY94" fmla="*/ 1580724 h 5376282"/>
              <a:gd name="connsiteX95" fmla="*/ 4922976 w 8114427"/>
              <a:gd name="connsiteY95" fmla="*/ 1610607 h 5376282"/>
              <a:gd name="connsiteX96" fmla="*/ 4899070 w 8114427"/>
              <a:gd name="connsiteY96" fmla="*/ 1664395 h 5376282"/>
              <a:gd name="connsiteX97" fmla="*/ 4922976 w 8114427"/>
              <a:gd name="connsiteY97" fmla="*/ 1712207 h 5376282"/>
              <a:gd name="connsiteX98" fmla="*/ 4934929 w 8114427"/>
              <a:gd name="connsiteY98" fmla="*/ 1742089 h 5376282"/>
              <a:gd name="connsiteX99" fmla="*/ 4952858 w 8114427"/>
              <a:gd name="connsiteY99" fmla="*/ 1783924 h 5376282"/>
              <a:gd name="connsiteX100" fmla="*/ 4964811 w 8114427"/>
              <a:gd name="connsiteY100" fmla="*/ 1801854 h 5376282"/>
              <a:gd name="connsiteX101" fmla="*/ 4964811 w 8114427"/>
              <a:gd name="connsiteY101" fmla="*/ 1831736 h 5376282"/>
              <a:gd name="connsiteX102" fmla="*/ 5012623 w 8114427"/>
              <a:gd name="connsiteY102" fmla="*/ 1891501 h 5376282"/>
              <a:gd name="connsiteX103" fmla="*/ 5042505 w 8114427"/>
              <a:gd name="connsiteY103" fmla="*/ 1909430 h 5376282"/>
              <a:gd name="connsiteX104" fmla="*/ 5048481 w 8114427"/>
              <a:gd name="connsiteY104" fmla="*/ 1903454 h 5376282"/>
              <a:gd name="connsiteX105" fmla="*/ 5090317 w 8114427"/>
              <a:gd name="connsiteY105" fmla="*/ 1921383 h 5376282"/>
              <a:gd name="connsiteX106" fmla="*/ 5144105 w 8114427"/>
              <a:gd name="connsiteY106" fmla="*/ 1969195 h 5376282"/>
              <a:gd name="connsiteX107" fmla="*/ 5185940 w 8114427"/>
              <a:gd name="connsiteY107" fmla="*/ 2005054 h 5376282"/>
              <a:gd name="connsiteX108" fmla="*/ 5221799 w 8114427"/>
              <a:gd name="connsiteY108" fmla="*/ 2017007 h 5376282"/>
              <a:gd name="connsiteX109" fmla="*/ 5275587 w 8114427"/>
              <a:gd name="connsiteY109" fmla="*/ 2028960 h 5376282"/>
              <a:gd name="connsiteX110" fmla="*/ 5275587 w 8114427"/>
              <a:gd name="connsiteY110" fmla="*/ 2052866 h 5376282"/>
              <a:gd name="connsiteX111" fmla="*/ 5323399 w 8114427"/>
              <a:gd name="connsiteY111" fmla="*/ 2082748 h 5376282"/>
              <a:gd name="connsiteX112" fmla="*/ 5359258 w 8114427"/>
              <a:gd name="connsiteY112" fmla="*/ 2088724 h 5376282"/>
              <a:gd name="connsiteX113" fmla="*/ 5401093 w 8114427"/>
              <a:gd name="connsiteY113" fmla="*/ 2124583 h 5376282"/>
              <a:gd name="connsiteX114" fmla="*/ 5430976 w 8114427"/>
              <a:gd name="connsiteY114" fmla="*/ 2142513 h 5376282"/>
              <a:gd name="connsiteX115" fmla="*/ 5442929 w 8114427"/>
              <a:gd name="connsiteY115" fmla="*/ 2148489 h 5376282"/>
              <a:gd name="connsiteX116" fmla="*/ 5466834 w 8114427"/>
              <a:gd name="connsiteY116" fmla="*/ 2154466 h 5376282"/>
              <a:gd name="connsiteX117" fmla="*/ 5526599 w 8114427"/>
              <a:gd name="connsiteY117" fmla="*/ 2178372 h 5376282"/>
              <a:gd name="connsiteX118" fmla="*/ 5550505 w 8114427"/>
              <a:gd name="connsiteY118" fmla="*/ 2154466 h 5376282"/>
              <a:gd name="connsiteX119" fmla="*/ 5574411 w 8114427"/>
              <a:gd name="connsiteY119" fmla="*/ 2130560 h 5376282"/>
              <a:gd name="connsiteX120" fmla="*/ 5604293 w 8114427"/>
              <a:gd name="connsiteY120" fmla="*/ 2088724 h 5376282"/>
              <a:gd name="connsiteX121" fmla="*/ 5646129 w 8114427"/>
              <a:gd name="connsiteY121" fmla="*/ 2064819 h 5376282"/>
              <a:gd name="connsiteX122" fmla="*/ 5634176 w 8114427"/>
              <a:gd name="connsiteY122" fmla="*/ 2046889 h 5376282"/>
              <a:gd name="connsiteX123" fmla="*/ 5634176 w 8114427"/>
              <a:gd name="connsiteY123" fmla="*/ 2011030 h 5376282"/>
              <a:gd name="connsiteX124" fmla="*/ 5670034 w 8114427"/>
              <a:gd name="connsiteY124" fmla="*/ 1975172 h 5376282"/>
              <a:gd name="connsiteX125" fmla="*/ 5670034 w 8114427"/>
              <a:gd name="connsiteY125" fmla="*/ 1957242 h 5376282"/>
              <a:gd name="connsiteX126" fmla="*/ 5735776 w 8114427"/>
              <a:gd name="connsiteY126" fmla="*/ 1819783 h 5376282"/>
              <a:gd name="connsiteX127" fmla="*/ 5753705 w 8114427"/>
              <a:gd name="connsiteY127" fmla="*/ 1813807 h 5376282"/>
              <a:gd name="connsiteX128" fmla="*/ 5843352 w 8114427"/>
              <a:gd name="connsiteY128" fmla="*/ 1795877 h 5376282"/>
              <a:gd name="connsiteX129" fmla="*/ 5855305 w 8114427"/>
              <a:gd name="connsiteY129" fmla="*/ 1795877 h 5376282"/>
              <a:gd name="connsiteX130" fmla="*/ 5879210 w 8114427"/>
              <a:gd name="connsiteY130" fmla="*/ 1765996 h 5376282"/>
              <a:gd name="connsiteX131" fmla="*/ 6070456 w 8114427"/>
              <a:gd name="connsiteY131" fmla="*/ 1789901 h 5376282"/>
              <a:gd name="connsiteX132" fmla="*/ 6219869 w 8114427"/>
              <a:gd name="connsiteY132" fmla="*/ 1807830 h 5376282"/>
              <a:gd name="connsiteX133" fmla="*/ 6291586 w 8114427"/>
              <a:gd name="connsiteY133" fmla="*/ 1849666 h 5376282"/>
              <a:gd name="connsiteX134" fmla="*/ 6327444 w 8114427"/>
              <a:gd name="connsiteY134" fmla="*/ 1897477 h 5376282"/>
              <a:gd name="connsiteX135" fmla="*/ 6333421 w 8114427"/>
              <a:gd name="connsiteY135" fmla="*/ 1939313 h 5376282"/>
              <a:gd name="connsiteX136" fmla="*/ 6423067 w 8114427"/>
              <a:gd name="connsiteY136" fmla="*/ 1951266 h 5376282"/>
              <a:gd name="connsiteX137" fmla="*/ 6452950 w 8114427"/>
              <a:gd name="connsiteY137" fmla="*/ 2017007 h 5376282"/>
              <a:gd name="connsiteX138" fmla="*/ 6512713 w 8114427"/>
              <a:gd name="connsiteY138" fmla="*/ 2046889 h 5376282"/>
              <a:gd name="connsiteX139" fmla="*/ 6584431 w 8114427"/>
              <a:gd name="connsiteY139" fmla="*/ 2118606 h 5376282"/>
              <a:gd name="connsiteX140" fmla="*/ 6620289 w 8114427"/>
              <a:gd name="connsiteY140" fmla="*/ 2256065 h 5376282"/>
              <a:gd name="connsiteX141" fmla="*/ 6703960 w 8114427"/>
              <a:gd name="connsiteY141" fmla="*/ 2381572 h 5376282"/>
              <a:gd name="connsiteX142" fmla="*/ 6745795 w 8114427"/>
              <a:gd name="connsiteY142" fmla="*/ 2501101 h 5376282"/>
              <a:gd name="connsiteX143" fmla="*/ 6829465 w 8114427"/>
              <a:gd name="connsiteY143" fmla="*/ 2560866 h 5376282"/>
              <a:gd name="connsiteX144" fmla="*/ 6889229 w 8114427"/>
              <a:gd name="connsiteY144" fmla="*/ 2650512 h 5376282"/>
              <a:gd name="connsiteX145" fmla="*/ 6948993 w 8114427"/>
              <a:gd name="connsiteY145" fmla="*/ 2758089 h 5376282"/>
              <a:gd name="connsiteX146" fmla="*/ 6996805 w 8114427"/>
              <a:gd name="connsiteY146" fmla="*/ 2805900 h 5376282"/>
              <a:gd name="connsiteX147" fmla="*/ 7068521 w 8114427"/>
              <a:gd name="connsiteY147" fmla="*/ 2829806 h 5376282"/>
              <a:gd name="connsiteX148" fmla="*/ 7080473 w 8114427"/>
              <a:gd name="connsiteY148" fmla="*/ 2907501 h 5376282"/>
              <a:gd name="connsiteX149" fmla="*/ 7086450 w 8114427"/>
              <a:gd name="connsiteY149" fmla="*/ 2979218 h 5376282"/>
              <a:gd name="connsiteX150" fmla="*/ 7104378 w 8114427"/>
              <a:gd name="connsiteY150" fmla="*/ 3080819 h 5376282"/>
              <a:gd name="connsiteX151" fmla="*/ 7146214 w 8114427"/>
              <a:gd name="connsiteY151" fmla="*/ 3182419 h 5376282"/>
              <a:gd name="connsiteX152" fmla="*/ 7176095 w 8114427"/>
              <a:gd name="connsiteY152" fmla="*/ 3194372 h 5376282"/>
              <a:gd name="connsiteX153" fmla="*/ 7200002 w 8114427"/>
              <a:gd name="connsiteY153" fmla="*/ 3260112 h 5376282"/>
              <a:gd name="connsiteX154" fmla="*/ 7277694 w 8114427"/>
              <a:gd name="connsiteY154" fmla="*/ 3361711 h 5376282"/>
              <a:gd name="connsiteX155" fmla="*/ 7385271 w 8114427"/>
              <a:gd name="connsiteY155" fmla="*/ 3391593 h 5376282"/>
              <a:gd name="connsiteX156" fmla="*/ 7451012 w 8114427"/>
              <a:gd name="connsiteY156" fmla="*/ 3445381 h 5376282"/>
              <a:gd name="connsiteX157" fmla="*/ 7558588 w 8114427"/>
              <a:gd name="connsiteY157" fmla="*/ 3451357 h 5376282"/>
              <a:gd name="connsiteX158" fmla="*/ 7630305 w 8114427"/>
              <a:gd name="connsiteY158" fmla="*/ 3517097 h 5376282"/>
              <a:gd name="connsiteX159" fmla="*/ 7702023 w 8114427"/>
              <a:gd name="connsiteY159" fmla="*/ 3546980 h 5376282"/>
              <a:gd name="connsiteX160" fmla="*/ 7857410 w 8114427"/>
              <a:gd name="connsiteY160" fmla="*/ 3535026 h 5376282"/>
              <a:gd name="connsiteX161" fmla="*/ 7970962 w 8114427"/>
              <a:gd name="connsiteY161" fmla="*/ 3588814 h 5376282"/>
              <a:gd name="connsiteX162" fmla="*/ 8012796 w 8114427"/>
              <a:gd name="connsiteY162" fmla="*/ 3612720 h 5376282"/>
              <a:gd name="connsiteX163" fmla="*/ 8090490 w 8114427"/>
              <a:gd name="connsiteY163" fmla="*/ 3564909 h 5376282"/>
              <a:gd name="connsiteX164" fmla="*/ 8108418 w 8114427"/>
              <a:gd name="connsiteY164" fmla="*/ 3558932 h 5376282"/>
              <a:gd name="connsiteX165" fmla="*/ 8114394 w 8114427"/>
              <a:gd name="connsiteY165" fmla="*/ 3720296 h 5376282"/>
              <a:gd name="connsiteX166" fmla="*/ 8030724 w 8114427"/>
              <a:gd name="connsiteY166" fmla="*/ 3893614 h 5376282"/>
              <a:gd name="connsiteX167" fmla="*/ 7970960 w 8114427"/>
              <a:gd name="connsiteY167" fmla="*/ 4054978 h 5376282"/>
              <a:gd name="connsiteX168" fmla="*/ 7929124 w 8114427"/>
              <a:gd name="connsiteY168" fmla="*/ 4365754 h 5376282"/>
              <a:gd name="connsiteX169" fmla="*/ 7911195 w 8114427"/>
              <a:gd name="connsiteY169" fmla="*/ 4568954 h 5376282"/>
              <a:gd name="connsiteX170" fmla="*/ 7917171 w 8114427"/>
              <a:gd name="connsiteY170" fmla="*/ 4736295 h 5376282"/>
              <a:gd name="connsiteX171" fmla="*/ 7917171 w 8114427"/>
              <a:gd name="connsiteY171" fmla="*/ 4867777 h 5376282"/>
              <a:gd name="connsiteX172" fmla="*/ 7929124 w 8114427"/>
              <a:gd name="connsiteY172" fmla="*/ 5029141 h 5376282"/>
              <a:gd name="connsiteX173" fmla="*/ 7893266 w 8114427"/>
              <a:gd name="connsiteY173" fmla="*/ 5166599 h 5376282"/>
              <a:gd name="connsiteX174" fmla="*/ 7905219 w 8114427"/>
              <a:gd name="connsiteY174" fmla="*/ 5280152 h 5376282"/>
              <a:gd name="connsiteX175" fmla="*/ 7935101 w 8114427"/>
              <a:gd name="connsiteY175" fmla="*/ 5369799 h 5376282"/>
              <a:gd name="connsiteX176" fmla="*/ 7911195 w 8114427"/>
              <a:gd name="connsiteY176" fmla="*/ 5369798 h 5376282"/>
              <a:gd name="connsiteX177" fmla="*/ 7815571 w 8114427"/>
              <a:gd name="connsiteY177" fmla="*/ 5327962 h 5376282"/>
              <a:gd name="connsiteX178" fmla="*/ 7725924 w 8114427"/>
              <a:gd name="connsiteY178" fmla="*/ 5286127 h 5376282"/>
              <a:gd name="connsiteX179" fmla="*/ 7678113 w 8114427"/>
              <a:gd name="connsiteY179" fmla="*/ 5292104 h 5376282"/>
              <a:gd name="connsiteX180" fmla="*/ 7546631 w 8114427"/>
              <a:gd name="connsiteY180" fmla="*/ 5298081 h 5376282"/>
              <a:gd name="connsiteX181" fmla="*/ 7474913 w 8114427"/>
              <a:gd name="connsiteY181" fmla="*/ 5310034 h 5376282"/>
              <a:gd name="connsiteX182" fmla="*/ 7445031 w 8114427"/>
              <a:gd name="connsiteY182" fmla="*/ 5339916 h 5376282"/>
              <a:gd name="connsiteX183" fmla="*/ 7259760 w 8114427"/>
              <a:gd name="connsiteY183" fmla="*/ 5298080 h 5376282"/>
              <a:gd name="connsiteX184" fmla="*/ 7214129 w 8114427"/>
              <a:gd name="connsiteY184" fmla="*/ 5192855 h 5376282"/>
              <a:gd name="connsiteX185" fmla="*/ 7179460 w 8114427"/>
              <a:gd name="connsiteY185" fmla="*/ 5214524 h 5376282"/>
              <a:gd name="connsiteX186" fmla="*/ 7144791 w 8114427"/>
              <a:gd name="connsiteY186" fmla="*/ 5179854 h 5376282"/>
              <a:gd name="connsiteX187" fmla="*/ 7127456 w 8114427"/>
              <a:gd name="connsiteY187" fmla="*/ 5218856 h 5376282"/>
              <a:gd name="connsiteX188" fmla="*/ 6915107 w 8114427"/>
              <a:gd name="connsiteY188" fmla="*/ 5145184 h 5376282"/>
              <a:gd name="connsiteX189" fmla="*/ 6893439 w 8114427"/>
              <a:gd name="connsiteY189" fmla="*/ 5097514 h 5376282"/>
              <a:gd name="connsiteX190" fmla="*/ 6941109 w 8114427"/>
              <a:gd name="connsiteY190" fmla="*/ 5054178 h 5376282"/>
              <a:gd name="connsiteX191" fmla="*/ 6906440 w 8114427"/>
              <a:gd name="connsiteY191" fmla="*/ 4976172 h 5376282"/>
              <a:gd name="connsiteX192" fmla="*/ 6863104 w 8114427"/>
              <a:gd name="connsiteY192" fmla="*/ 4980506 h 5376282"/>
              <a:gd name="connsiteX193" fmla="*/ 6880438 w 8114427"/>
              <a:gd name="connsiteY193" fmla="*/ 4928502 h 5376282"/>
              <a:gd name="connsiteX194" fmla="*/ 6780764 w 8114427"/>
              <a:gd name="connsiteY194" fmla="*/ 4928502 h 5376282"/>
              <a:gd name="connsiteX195" fmla="*/ 6750429 w 8114427"/>
              <a:gd name="connsiteY195" fmla="*/ 4958837 h 5376282"/>
              <a:gd name="connsiteX196" fmla="*/ 6715759 w 8114427"/>
              <a:gd name="connsiteY196" fmla="*/ 4950170 h 5376282"/>
              <a:gd name="connsiteX197" fmla="*/ 6702758 w 8114427"/>
              <a:gd name="connsiteY197" fmla="*/ 4915501 h 5376282"/>
              <a:gd name="connsiteX198" fmla="*/ 6698424 w 8114427"/>
              <a:gd name="connsiteY198" fmla="*/ 4824495 h 5376282"/>
              <a:gd name="connsiteX199" fmla="*/ 6681090 w 8114427"/>
              <a:gd name="connsiteY199" fmla="*/ 4729155 h 5376282"/>
              <a:gd name="connsiteX200" fmla="*/ 6685423 w 8114427"/>
              <a:gd name="connsiteY200" fmla="*/ 4659816 h 5376282"/>
              <a:gd name="connsiteX201" fmla="*/ 6620418 w 8114427"/>
              <a:gd name="connsiteY201" fmla="*/ 4573142 h 5376282"/>
              <a:gd name="connsiteX202" fmla="*/ 6624753 w 8114427"/>
              <a:gd name="connsiteY202" fmla="*/ 4425798 h 5376282"/>
              <a:gd name="connsiteX203" fmla="*/ 6529412 w 8114427"/>
              <a:gd name="connsiteY203" fmla="*/ 4304457 h 5376282"/>
              <a:gd name="connsiteX204" fmla="*/ 6494743 w 8114427"/>
              <a:gd name="connsiteY204" fmla="*/ 4261120 h 5376282"/>
              <a:gd name="connsiteX205" fmla="*/ 6438406 w 8114427"/>
              <a:gd name="connsiteY205" fmla="*/ 4274121 h 5376282"/>
              <a:gd name="connsiteX206" fmla="*/ 6395069 w 8114427"/>
              <a:gd name="connsiteY206" fmla="*/ 4252453 h 5376282"/>
              <a:gd name="connsiteX207" fmla="*/ 6356067 w 8114427"/>
              <a:gd name="connsiteY207" fmla="*/ 4174447 h 5376282"/>
              <a:gd name="connsiteX208" fmla="*/ 6299729 w 8114427"/>
              <a:gd name="connsiteY208" fmla="*/ 4183114 h 5376282"/>
              <a:gd name="connsiteX209" fmla="*/ 6243391 w 8114427"/>
              <a:gd name="connsiteY209" fmla="*/ 4204783 h 5376282"/>
              <a:gd name="connsiteX210" fmla="*/ 6165385 w 8114427"/>
              <a:gd name="connsiteY210" fmla="*/ 4209116 h 5376282"/>
              <a:gd name="connsiteX211" fmla="*/ 6161052 w 8114427"/>
              <a:gd name="connsiteY211" fmla="*/ 4174447 h 5376282"/>
              <a:gd name="connsiteX212" fmla="*/ 6182721 w 8114427"/>
              <a:gd name="connsiteY212" fmla="*/ 4165779 h 5376282"/>
              <a:gd name="connsiteX213" fmla="*/ 6139384 w 8114427"/>
              <a:gd name="connsiteY213" fmla="*/ 4126776 h 5376282"/>
              <a:gd name="connsiteX214" fmla="*/ 6100381 w 8114427"/>
              <a:gd name="connsiteY214" fmla="*/ 4113776 h 5376282"/>
              <a:gd name="connsiteX215" fmla="*/ 6018041 w 8114427"/>
              <a:gd name="connsiteY215" fmla="*/ 4035770 h 5376282"/>
              <a:gd name="connsiteX216" fmla="*/ 5840362 w 8114427"/>
              <a:gd name="connsiteY216" fmla="*/ 4014102 h 5376282"/>
              <a:gd name="connsiteX217" fmla="*/ 5788357 w 8114427"/>
              <a:gd name="connsiteY217" fmla="*/ 4027103 h 5376282"/>
              <a:gd name="connsiteX218" fmla="*/ 5736354 w 8114427"/>
              <a:gd name="connsiteY218" fmla="*/ 4035771 h 5376282"/>
              <a:gd name="connsiteX219" fmla="*/ 5745022 w 8114427"/>
              <a:gd name="connsiteY219" fmla="*/ 4079107 h 5376282"/>
              <a:gd name="connsiteX220" fmla="*/ 5801360 w 8114427"/>
              <a:gd name="connsiteY220" fmla="*/ 4157112 h 5376282"/>
              <a:gd name="connsiteX221" fmla="*/ 5801359 w 8114427"/>
              <a:gd name="connsiteY221" fmla="*/ 4339126 h 5376282"/>
              <a:gd name="connsiteX222" fmla="*/ 5675683 w 8114427"/>
              <a:gd name="connsiteY222" fmla="*/ 4365128 h 5376282"/>
              <a:gd name="connsiteX223" fmla="*/ 5558675 w 8114427"/>
              <a:gd name="connsiteY223" fmla="*/ 4352126 h 5376282"/>
              <a:gd name="connsiteX224" fmla="*/ 5467668 w 8114427"/>
              <a:gd name="connsiteY224" fmla="*/ 4330458 h 5376282"/>
              <a:gd name="connsiteX225" fmla="*/ 5406997 w 8114427"/>
              <a:gd name="connsiteY225" fmla="*/ 4352127 h 5376282"/>
              <a:gd name="connsiteX226" fmla="*/ 5359327 w 8114427"/>
              <a:gd name="connsiteY226" fmla="*/ 4399797 h 5376282"/>
              <a:gd name="connsiteX227" fmla="*/ 5298656 w 8114427"/>
              <a:gd name="connsiteY227" fmla="*/ 4443134 h 5376282"/>
              <a:gd name="connsiteX228" fmla="*/ 5272654 w 8114427"/>
              <a:gd name="connsiteY228" fmla="*/ 4486469 h 5376282"/>
              <a:gd name="connsiteX229" fmla="*/ 5198982 w 8114427"/>
              <a:gd name="connsiteY229" fmla="*/ 4521139 h 5376282"/>
              <a:gd name="connsiteX230" fmla="*/ 5203315 w 8114427"/>
              <a:gd name="connsiteY230" fmla="*/ 4577477 h 5376282"/>
              <a:gd name="connsiteX231" fmla="*/ 5185981 w 8114427"/>
              <a:gd name="connsiteY231" fmla="*/ 4616479 h 5376282"/>
              <a:gd name="connsiteX232" fmla="*/ 5190315 w 8114427"/>
              <a:gd name="connsiteY232" fmla="*/ 4677150 h 5376282"/>
              <a:gd name="connsiteX233" fmla="*/ 5216316 w 8114427"/>
              <a:gd name="connsiteY233" fmla="*/ 4737821 h 5376282"/>
              <a:gd name="connsiteX234" fmla="*/ 5164312 w 8114427"/>
              <a:gd name="connsiteY234" fmla="*/ 4733488 h 5376282"/>
              <a:gd name="connsiteX235" fmla="*/ 5138311 w 8114427"/>
              <a:gd name="connsiteY235" fmla="*/ 4776824 h 5376282"/>
              <a:gd name="connsiteX236" fmla="*/ 5073306 w 8114427"/>
              <a:gd name="connsiteY236" fmla="*/ 4824494 h 5376282"/>
              <a:gd name="connsiteX237" fmla="*/ 5073306 w 8114427"/>
              <a:gd name="connsiteY237" fmla="*/ 4941503 h 5376282"/>
              <a:gd name="connsiteX238" fmla="*/ 5042970 w 8114427"/>
              <a:gd name="connsiteY238" fmla="*/ 4971838 h 5376282"/>
              <a:gd name="connsiteX239" fmla="*/ 5016969 w 8114427"/>
              <a:gd name="connsiteY239" fmla="*/ 5231857 h 5376282"/>
              <a:gd name="connsiteX240" fmla="*/ 4973633 w 8114427"/>
              <a:gd name="connsiteY240" fmla="*/ 5366201 h 5376282"/>
              <a:gd name="connsiteX241" fmla="*/ 4947631 w 8114427"/>
              <a:gd name="connsiteY241" fmla="*/ 5309863 h 5376282"/>
              <a:gd name="connsiteX242" fmla="*/ 4886959 w 8114427"/>
              <a:gd name="connsiteY242" fmla="*/ 5318530 h 5376282"/>
              <a:gd name="connsiteX243" fmla="*/ 4808953 w 8114427"/>
              <a:gd name="connsiteY243" fmla="*/ 5288195 h 5376282"/>
              <a:gd name="connsiteX244" fmla="*/ 4813287 w 8114427"/>
              <a:gd name="connsiteY244" fmla="*/ 5223190 h 5376282"/>
              <a:gd name="connsiteX245" fmla="*/ 4765617 w 8114427"/>
              <a:gd name="connsiteY245" fmla="*/ 5205855 h 5376282"/>
              <a:gd name="connsiteX246" fmla="*/ 4665944 w 8114427"/>
              <a:gd name="connsiteY246" fmla="*/ 5249192 h 5376282"/>
              <a:gd name="connsiteX247" fmla="*/ 4657276 w 8114427"/>
              <a:gd name="connsiteY247" fmla="*/ 5197189 h 5376282"/>
              <a:gd name="connsiteX248" fmla="*/ 4700612 w 8114427"/>
              <a:gd name="connsiteY248" fmla="*/ 5136518 h 5376282"/>
              <a:gd name="connsiteX249" fmla="*/ 4665943 w 8114427"/>
              <a:gd name="connsiteY249" fmla="*/ 5062846 h 5376282"/>
              <a:gd name="connsiteX250" fmla="*/ 4587937 w 8114427"/>
              <a:gd name="connsiteY250" fmla="*/ 5015175 h 5376282"/>
              <a:gd name="connsiteX251" fmla="*/ 4488263 w 8114427"/>
              <a:gd name="connsiteY251" fmla="*/ 5006508 h 5376282"/>
              <a:gd name="connsiteX252" fmla="*/ 4457927 w 8114427"/>
              <a:gd name="connsiteY252" fmla="*/ 5015175 h 5376282"/>
              <a:gd name="connsiteX253" fmla="*/ 4462261 w 8114427"/>
              <a:gd name="connsiteY253" fmla="*/ 5067178 h 5376282"/>
              <a:gd name="connsiteX254" fmla="*/ 4388589 w 8114427"/>
              <a:gd name="connsiteY254" fmla="*/ 5114849 h 5376282"/>
              <a:gd name="connsiteX255" fmla="*/ 4462261 w 8114427"/>
              <a:gd name="connsiteY255" fmla="*/ 5266528 h 5376282"/>
              <a:gd name="connsiteX256" fmla="*/ 4405924 w 8114427"/>
              <a:gd name="connsiteY256" fmla="*/ 5266528 h 5376282"/>
              <a:gd name="connsiteX257" fmla="*/ 4384256 w 8114427"/>
              <a:gd name="connsiteY257" fmla="*/ 5262193 h 5376282"/>
              <a:gd name="connsiteX258" fmla="*/ 4349588 w 8114427"/>
              <a:gd name="connsiteY258" fmla="*/ 5262193 h 5376282"/>
              <a:gd name="connsiteX259" fmla="*/ 4340919 w 8114427"/>
              <a:gd name="connsiteY259" fmla="*/ 5270860 h 5376282"/>
              <a:gd name="connsiteX260" fmla="*/ 4210910 w 8114427"/>
              <a:gd name="connsiteY260" fmla="*/ 5097514 h 5376282"/>
              <a:gd name="connsiteX261" fmla="*/ 4059232 w 8114427"/>
              <a:gd name="connsiteY261" fmla="*/ 4915502 h 5376282"/>
              <a:gd name="connsiteX262" fmla="*/ 4033230 w 8114427"/>
              <a:gd name="connsiteY262" fmla="*/ 4919835 h 5376282"/>
              <a:gd name="connsiteX263" fmla="*/ 3985560 w 8114427"/>
              <a:gd name="connsiteY263" fmla="*/ 4798492 h 5376282"/>
              <a:gd name="connsiteX264" fmla="*/ 3881553 w 8114427"/>
              <a:gd name="connsiteY264" fmla="*/ 4690151 h 5376282"/>
              <a:gd name="connsiteX265" fmla="*/ 3838216 w 8114427"/>
              <a:gd name="connsiteY265" fmla="*/ 4586143 h 5376282"/>
              <a:gd name="connsiteX266" fmla="*/ 3755877 w 8114427"/>
              <a:gd name="connsiteY266" fmla="*/ 4490803 h 5376282"/>
              <a:gd name="connsiteX267" fmla="*/ 3569530 w 8114427"/>
              <a:gd name="connsiteY267" fmla="*/ 4334792 h 5376282"/>
              <a:gd name="connsiteX268" fmla="*/ 3465522 w 8114427"/>
              <a:gd name="connsiteY268" fmla="*/ 4243785 h 5376282"/>
              <a:gd name="connsiteX269" fmla="*/ 3391850 w 8114427"/>
              <a:gd name="connsiteY269" fmla="*/ 4161446 h 5376282"/>
              <a:gd name="connsiteX270" fmla="*/ 3365848 w 8114427"/>
              <a:gd name="connsiteY270" fmla="*/ 4096441 h 5376282"/>
              <a:gd name="connsiteX271" fmla="*/ 3296510 w 8114427"/>
              <a:gd name="connsiteY271" fmla="*/ 4035770 h 5376282"/>
              <a:gd name="connsiteX272" fmla="*/ 3279175 w 8114427"/>
              <a:gd name="connsiteY272" fmla="*/ 3966432 h 5376282"/>
              <a:gd name="connsiteX273" fmla="*/ 3248839 w 8114427"/>
              <a:gd name="connsiteY273" fmla="*/ 3936096 h 5376282"/>
              <a:gd name="connsiteX274" fmla="*/ 3240172 w 8114427"/>
              <a:gd name="connsiteY274" fmla="*/ 3905760 h 5376282"/>
              <a:gd name="connsiteX275" fmla="*/ 3114497 w 8114427"/>
              <a:gd name="connsiteY275" fmla="*/ 3797419 h 5376282"/>
              <a:gd name="connsiteX276" fmla="*/ 2980153 w 8114427"/>
              <a:gd name="connsiteY276" fmla="*/ 3758416 h 5376282"/>
              <a:gd name="connsiteX277" fmla="*/ 2923815 w 8114427"/>
              <a:gd name="connsiteY277" fmla="*/ 3697746 h 5376282"/>
              <a:gd name="connsiteX278" fmla="*/ 2867480 w 8114427"/>
              <a:gd name="connsiteY278" fmla="*/ 3650075 h 5376282"/>
              <a:gd name="connsiteX279" fmla="*/ 2806810 w 8114427"/>
              <a:gd name="connsiteY279" fmla="*/ 3637074 h 5376282"/>
              <a:gd name="connsiteX280" fmla="*/ 2798142 w 8114427"/>
              <a:gd name="connsiteY280" fmla="*/ 3524399 h 5376282"/>
              <a:gd name="connsiteX281" fmla="*/ 2798143 w 8114427"/>
              <a:gd name="connsiteY281" fmla="*/ 3463728 h 5376282"/>
              <a:gd name="connsiteX282" fmla="*/ 2884816 w 8114427"/>
              <a:gd name="connsiteY282" fmla="*/ 3351053 h 5376282"/>
              <a:gd name="connsiteX283" fmla="*/ 2880504 w 8114427"/>
              <a:gd name="connsiteY283" fmla="*/ 3250100 h 5376282"/>
              <a:gd name="connsiteX284" fmla="*/ 2810649 w 8114427"/>
              <a:gd name="connsiteY284" fmla="*/ 3120674 h 5376282"/>
              <a:gd name="connsiteX285" fmla="*/ 2719113 w 8114427"/>
              <a:gd name="connsiteY285" fmla="*/ 3110284 h 5376282"/>
              <a:gd name="connsiteX286" fmla="*/ 2668440 w 8114427"/>
              <a:gd name="connsiteY286" fmla="*/ 3013226 h 5376282"/>
              <a:gd name="connsiteX287" fmla="*/ 2612560 w 8114427"/>
              <a:gd name="connsiteY287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918293 w 8114427"/>
              <a:gd name="connsiteY2" fmla="*/ 3047938 h 5376282"/>
              <a:gd name="connsiteX3" fmla="*/ 1960627 w 8114427"/>
              <a:gd name="connsiteY3" fmla="*/ 3166472 h 5376282"/>
              <a:gd name="connsiteX4" fmla="*/ 1986026 w 8114427"/>
              <a:gd name="connsiteY4" fmla="*/ 3272304 h 5376282"/>
              <a:gd name="connsiteX5" fmla="*/ 1998726 w 8114427"/>
              <a:gd name="connsiteY5" fmla="*/ 3348504 h 5376282"/>
              <a:gd name="connsiteX6" fmla="*/ 1973326 w 8114427"/>
              <a:gd name="connsiteY6" fmla="*/ 3445871 h 5376282"/>
              <a:gd name="connsiteX7" fmla="*/ 2096092 w 8114427"/>
              <a:gd name="connsiteY7" fmla="*/ 3674472 h 5376282"/>
              <a:gd name="connsiteX8" fmla="*/ 2134193 w 8114427"/>
              <a:gd name="connsiteY8" fmla="*/ 3801471 h 5376282"/>
              <a:gd name="connsiteX9" fmla="*/ 2231559 w 8114427"/>
              <a:gd name="connsiteY9" fmla="*/ 3936938 h 5376282"/>
              <a:gd name="connsiteX10" fmla="*/ 2180760 w 8114427"/>
              <a:gd name="connsiteY10" fmla="*/ 4174005 h 5376282"/>
              <a:gd name="connsiteX11" fmla="*/ 2311994 w 8114427"/>
              <a:gd name="connsiteY11" fmla="*/ 4305238 h 5376282"/>
              <a:gd name="connsiteX12" fmla="*/ 2371260 w 8114427"/>
              <a:gd name="connsiteY12" fmla="*/ 4224805 h 5376282"/>
              <a:gd name="connsiteX13" fmla="*/ 2561760 w 8114427"/>
              <a:gd name="connsiteY13" fmla="*/ 4444937 h 5376282"/>
              <a:gd name="connsiteX14" fmla="*/ 2674737 w 8114427"/>
              <a:gd name="connsiteY14" fmla="*/ 4783075 h 5376282"/>
              <a:gd name="connsiteX15" fmla="*/ 2419943 w 8114427"/>
              <a:gd name="connsiteY15" fmla="*/ 4933094 h 5376282"/>
              <a:gd name="connsiteX16" fmla="*/ 2329455 w 8114427"/>
              <a:gd name="connsiteY16" fmla="*/ 4642582 h 5376282"/>
              <a:gd name="connsiteX17" fmla="*/ 2053231 w 8114427"/>
              <a:gd name="connsiteY17" fmla="*/ 4342544 h 5376282"/>
              <a:gd name="connsiteX18" fmla="*/ 1888925 w 8114427"/>
              <a:gd name="connsiteY18" fmla="*/ 4209194 h 5376282"/>
              <a:gd name="connsiteX19" fmla="*/ 1779387 w 8114427"/>
              <a:gd name="connsiteY19" fmla="*/ 4059175 h 5376282"/>
              <a:gd name="connsiteX20" fmla="*/ 1703188 w 8114427"/>
              <a:gd name="connsiteY20" fmla="*/ 4056794 h 5376282"/>
              <a:gd name="connsiteX21" fmla="*/ 1646037 w 8114427"/>
              <a:gd name="connsiteY21" fmla="*/ 3937731 h 5376282"/>
              <a:gd name="connsiteX22" fmla="*/ 1524594 w 8114427"/>
              <a:gd name="connsiteY22" fmla="*/ 3906776 h 5376282"/>
              <a:gd name="connsiteX23" fmla="*/ 1450773 w 8114427"/>
              <a:gd name="connsiteY23" fmla="*/ 3161445 h 5376282"/>
              <a:gd name="connsiteX24" fmla="*/ 1300755 w 8114427"/>
              <a:gd name="connsiteY24" fmla="*/ 3020950 h 5376282"/>
              <a:gd name="connsiteX25" fmla="*/ 1222175 w 8114427"/>
              <a:gd name="connsiteY25" fmla="*/ 2947132 h 5376282"/>
              <a:gd name="connsiteX26" fmla="*/ 1286468 w 8114427"/>
              <a:gd name="connsiteY26" fmla="*/ 2849501 h 5376282"/>
              <a:gd name="connsiteX27" fmla="*/ 1117399 w 8114427"/>
              <a:gd name="connsiteY27" fmla="*/ 2882837 h 5376282"/>
              <a:gd name="connsiteX28" fmla="*/ 1048343 w 8114427"/>
              <a:gd name="connsiteY28" fmla="*/ 2916176 h 5376282"/>
              <a:gd name="connsiteX29" fmla="*/ 903086 w 8114427"/>
              <a:gd name="connsiteY29" fmla="*/ 2778063 h 5376282"/>
              <a:gd name="connsiteX30" fmla="*/ 845937 w 8114427"/>
              <a:gd name="connsiteY30" fmla="*/ 2687575 h 5376282"/>
              <a:gd name="connsiteX31" fmla="*/ 714968 w 8114427"/>
              <a:gd name="connsiteY31" fmla="*/ 2630426 h 5376282"/>
              <a:gd name="connsiteX32" fmla="*/ 703062 w 8114427"/>
              <a:gd name="connsiteY32" fmla="*/ 2544701 h 5376282"/>
              <a:gd name="connsiteX33" fmla="*/ 598286 w 8114427"/>
              <a:gd name="connsiteY33" fmla="*/ 2423257 h 5376282"/>
              <a:gd name="connsiteX34" fmla="*/ 476843 w 8114427"/>
              <a:gd name="connsiteY34" fmla="*/ 2287526 h 5376282"/>
              <a:gd name="connsiteX35" fmla="*/ 622100 w 8114427"/>
              <a:gd name="connsiteY35" fmla="*/ 2330388 h 5376282"/>
              <a:gd name="connsiteX36" fmla="*/ 719731 w 8114427"/>
              <a:gd name="connsiteY36" fmla="*/ 2366107 h 5376282"/>
              <a:gd name="connsiteX37" fmla="*/ 829268 w 8114427"/>
              <a:gd name="connsiteY37" fmla="*/ 2330388 h 5376282"/>
              <a:gd name="connsiteX38" fmla="*/ 933092 w 8114427"/>
              <a:gd name="connsiteY38" fmla="*/ 2462308 h 5376282"/>
              <a:gd name="connsiteX39" fmla="*/ 979286 w 8114427"/>
              <a:gd name="connsiteY39" fmla="*/ 2406588 h 5376282"/>
              <a:gd name="connsiteX40" fmla="*/ 895943 w 8114427"/>
              <a:gd name="connsiteY40" fmla="*/ 2383251 h 5376282"/>
              <a:gd name="connsiteX41" fmla="*/ 897848 w 8114427"/>
              <a:gd name="connsiteY41" fmla="*/ 2294669 h 5376282"/>
              <a:gd name="connsiteX42" fmla="*/ 953093 w 8114427"/>
              <a:gd name="connsiteY42" fmla="*/ 2040828 h 5376282"/>
              <a:gd name="connsiteX43" fmla="*/ 882262 w 8114427"/>
              <a:gd name="connsiteY43" fmla="*/ 1952938 h 5376282"/>
              <a:gd name="connsiteX44" fmla="*/ 819649 w 8114427"/>
              <a:gd name="connsiteY44" fmla="*/ 1842296 h 5376282"/>
              <a:gd name="connsiteX45" fmla="*/ 724892 w 8114427"/>
              <a:gd name="connsiteY45" fmla="*/ 1694990 h 5376282"/>
              <a:gd name="connsiteX46" fmla="*/ 582758 w 8114427"/>
              <a:gd name="connsiteY46" fmla="*/ 1570351 h 5376282"/>
              <a:gd name="connsiteX47" fmla="*/ 490044 w 8114427"/>
              <a:gd name="connsiteY47" fmla="*/ 1461969 h 5376282"/>
              <a:gd name="connsiteX48" fmla="*/ 398787 w 8114427"/>
              <a:gd name="connsiteY48" fmla="*/ 1377494 h 5376282"/>
              <a:gd name="connsiteX49" fmla="*/ 373643 w 8114427"/>
              <a:gd name="connsiteY49" fmla="*/ 1258831 h 5376282"/>
              <a:gd name="connsiteX50" fmla="*/ 379402 w 8114427"/>
              <a:gd name="connsiteY50" fmla="*/ 1151904 h 5376282"/>
              <a:gd name="connsiteX51" fmla="*/ 343327 w 8114427"/>
              <a:gd name="connsiteY51" fmla="*/ 1054238 h 5376282"/>
              <a:gd name="connsiteX52" fmla="*/ 302947 w 8114427"/>
              <a:gd name="connsiteY52" fmla="*/ 996082 h 5376282"/>
              <a:gd name="connsiteX53" fmla="*/ 307902 w 8114427"/>
              <a:gd name="connsiteY53" fmla="*/ 860731 h 5376282"/>
              <a:gd name="connsiteX54" fmla="*/ 218162 w 8114427"/>
              <a:gd name="connsiteY54" fmla="*/ 767429 h 5376282"/>
              <a:gd name="connsiteX55" fmla="*/ 238786 w 8114427"/>
              <a:gd name="connsiteY55" fmla="*/ 673694 h 5376282"/>
              <a:gd name="connsiteX56" fmla="*/ 131859 w 8114427"/>
              <a:gd name="connsiteY56" fmla="*/ 414074 h 5376282"/>
              <a:gd name="connsiteX57" fmla="*/ 179454 w 8114427"/>
              <a:gd name="connsiteY57" fmla="*/ 360503 h 5376282"/>
              <a:gd name="connsiteX58" fmla="*/ 91696 w 8114427"/>
              <a:gd name="connsiteY58" fmla="*/ 241499 h 5376282"/>
              <a:gd name="connsiteX59" fmla="*/ 44535 w 8114427"/>
              <a:gd name="connsiteY59" fmla="*/ 106364 h 5376282"/>
              <a:gd name="connsiteX60" fmla="*/ 73903 w 8114427"/>
              <a:gd name="connsiteY60" fmla="*/ 3029 h 5376282"/>
              <a:gd name="connsiteX61" fmla="*/ 914999 w 8114427"/>
              <a:gd name="connsiteY61" fmla="*/ 32694 h 5376282"/>
              <a:gd name="connsiteX62" fmla="*/ 985387 w 8114427"/>
              <a:gd name="connsiteY62" fmla="*/ 86035 h 5376282"/>
              <a:gd name="connsiteX63" fmla="*/ 1040724 w 8114427"/>
              <a:gd name="connsiteY63" fmla="*/ 212028 h 5376282"/>
              <a:gd name="connsiteX64" fmla="*/ 2217091 w 8114427"/>
              <a:gd name="connsiteY64" fmla="*/ 808490 h 5376282"/>
              <a:gd name="connsiteX65" fmla="*/ 2789562 w 8114427"/>
              <a:gd name="connsiteY65" fmla="*/ 907056 h 5376282"/>
              <a:gd name="connsiteX66" fmla="*/ 3280035 w 8114427"/>
              <a:gd name="connsiteY66" fmla="*/ 953195 h 5376282"/>
              <a:gd name="connsiteX67" fmla="*/ 3494599 w 8114427"/>
              <a:gd name="connsiteY67" fmla="*/ 977101 h 5376282"/>
              <a:gd name="connsiteX68" fmla="*/ 3506552 w 8114427"/>
              <a:gd name="connsiteY68" fmla="*/ 977101 h 5376282"/>
              <a:gd name="connsiteX69" fmla="*/ 3518505 w 8114427"/>
              <a:gd name="connsiteY69" fmla="*/ 779877 h 5376282"/>
              <a:gd name="connsiteX70" fmla="*/ 3518505 w 8114427"/>
              <a:gd name="connsiteY70" fmla="*/ 773901 h 5376282"/>
              <a:gd name="connsiteX71" fmla="*/ 3655964 w 8114427"/>
              <a:gd name="connsiteY71" fmla="*/ 773901 h 5376282"/>
              <a:gd name="connsiteX72" fmla="*/ 4205799 w 8114427"/>
              <a:gd name="connsiteY72" fmla="*/ 821713 h 5376282"/>
              <a:gd name="connsiteX73" fmla="*/ 4241658 w 8114427"/>
              <a:gd name="connsiteY73" fmla="*/ 821713 h 5376282"/>
              <a:gd name="connsiteX74" fmla="*/ 4271540 w 8114427"/>
              <a:gd name="connsiteY74" fmla="*/ 851595 h 5376282"/>
              <a:gd name="connsiteX75" fmla="*/ 4295446 w 8114427"/>
              <a:gd name="connsiteY75" fmla="*/ 905383 h 5376282"/>
              <a:gd name="connsiteX76" fmla="*/ 4301423 w 8114427"/>
              <a:gd name="connsiteY76" fmla="*/ 953195 h 5376282"/>
              <a:gd name="connsiteX77" fmla="*/ 4343258 w 8114427"/>
              <a:gd name="connsiteY77" fmla="*/ 1001007 h 5376282"/>
              <a:gd name="connsiteX78" fmla="*/ 4408999 w 8114427"/>
              <a:gd name="connsiteY78" fmla="*/ 1012960 h 5376282"/>
              <a:gd name="connsiteX79" fmla="*/ 4462787 w 8114427"/>
              <a:gd name="connsiteY79" fmla="*/ 1060772 h 5376282"/>
              <a:gd name="connsiteX80" fmla="*/ 4504623 w 8114427"/>
              <a:gd name="connsiteY80" fmla="*/ 1114560 h 5376282"/>
              <a:gd name="connsiteX81" fmla="*/ 4558411 w 8114427"/>
              <a:gd name="connsiteY81" fmla="*/ 1168348 h 5376282"/>
              <a:gd name="connsiteX82" fmla="*/ 4576340 w 8114427"/>
              <a:gd name="connsiteY82" fmla="*/ 1198230 h 5376282"/>
              <a:gd name="connsiteX83" fmla="*/ 4630129 w 8114427"/>
              <a:gd name="connsiteY83" fmla="*/ 1246042 h 5376282"/>
              <a:gd name="connsiteX84" fmla="*/ 4683917 w 8114427"/>
              <a:gd name="connsiteY84" fmla="*/ 1293854 h 5376282"/>
              <a:gd name="connsiteX85" fmla="*/ 4689893 w 8114427"/>
              <a:gd name="connsiteY85" fmla="*/ 1293854 h 5376282"/>
              <a:gd name="connsiteX86" fmla="*/ 4749658 w 8114427"/>
              <a:gd name="connsiteY86" fmla="*/ 1311783 h 5376282"/>
              <a:gd name="connsiteX87" fmla="*/ 4791493 w 8114427"/>
              <a:gd name="connsiteY87" fmla="*/ 1365572 h 5376282"/>
              <a:gd name="connsiteX88" fmla="*/ 4797470 w 8114427"/>
              <a:gd name="connsiteY88" fmla="*/ 1377524 h 5376282"/>
              <a:gd name="connsiteX89" fmla="*/ 4821376 w 8114427"/>
              <a:gd name="connsiteY89" fmla="*/ 1401430 h 5376282"/>
              <a:gd name="connsiteX90" fmla="*/ 4845281 w 8114427"/>
              <a:gd name="connsiteY90" fmla="*/ 1443266 h 5376282"/>
              <a:gd name="connsiteX91" fmla="*/ 4851258 w 8114427"/>
              <a:gd name="connsiteY91" fmla="*/ 1491077 h 5376282"/>
              <a:gd name="connsiteX92" fmla="*/ 4863211 w 8114427"/>
              <a:gd name="connsiteY92" fmla="*/ 1514983 h 5376282"/>
              <a:gd name="connsiteX93" fmla="*/ 4887117 w 8114427"/>
              <a:gd name="connsiteY93" fmla="*/ 1544866 h 5376282"/>
              <a:gd name="connsiteX94" fmla="*/ 4911023 w 8114427"/>
              <a:gd name="connsiteY94" fmla="*/ 1580724 h 5376282"/>
              <a:gd name="connsiteX95" fmla="*/ 4922976 w 8114427"/>
              <a:gd name="connsiteY95" fmla="*/ 1610607 h 5376282"/>
              <a:gd name="connsiteX96" fmla="*/ 4899070 w 8114427"/>
              <a:gd name="connsiteY96" fmla="*/ 1664395 h 5376282"/>
              <a:gd name="connsiteX97" fmla="*/ 4922976 w 8114427"/>
              <a:gd name="connsiteY97" fmla="*/ 1712207 h 5376282"/>
              <a:gd name="connsiteX98" fmla="*/ 4934929 w 8114427"/>
              <a:gd name="connsiteY98" fmla="*/ 1742089 h 5376282"/>
              <a:gd name="connsiteX99" fmla="*/ 4952858 w 8114427"/>
              <a:gd name="connsiteY99" fmla="*/ 1783924 h 5376282"/>
              <a:gd name="connsiteX100" fmla="*/ 4964811 w 8114427"/>
              <a:gd name="connsiteY100" fmla="*/ 1801854 h 5376282"/>
              <a:gd name="connsiteX101" fmla="*/ 4964811 w 8114427"/>
              <a:gd name="connsiteY101" fmla="*/ 1831736 h 5376282"/>
              <a:gd name="connsiteX102" fmla="*/ 5012623 w 8114427"/>
              <a:gd name="connsiteY102" fmla="*/ 1891501 h 5376282"/>
              <a:gd name="connsiteX103" fmla="*/ 5042505 w 8114427"/>
              <a:gd name="connsiteY103" fmla="*/ 1909430 h 5376282"/>
              <a:gd name="connsiteX104" fmla="*/ 5048481 w 8114427"/>
              <a:gd name="connsiteY104" fmla="*/ 1903454 h 5376282"/>
              <a:gd name="connsiteX105" fmla="*/ 5090317 w 8114427"/>
              <a:gd name="connsiteY105" fmla="*/ 1921383 h 5376282"/>
              <a:gd name="connsiteX106" fmla="*/ 5144105 w 8114427"/>
              <a:gd name="connsiteY106" fmla="*/ 1969195 h 5376282"/>
              <a:gd name="connsiteX107" fmla="*/ 5185940 w 8114427"/>
              <a:gd name="connsiteY107" fmla="*/ 2005054 h 5376282"/>
              <a:gd name="connsiteX108" fmla="*/ 5221799 w 8114427"/>
              <a:gd name="connsiteY108" fmla="*/ 2017007 h 5376282"/>
              <a:gd name="connsiteX109" fmla="*/ 5275587 w 8114427"/>
              <a:gd name="connsiteY109" fmla="*/ 2028960 h 5376282"/>
              <a:gd name="connsiteX110" fmla="*/ 5275587 w 8114427"/>
              <a:gd name="connsiteY110" fmla="*/ 2052866 h 5376282"/>
              <a:gd name="connsiteX111" fmla="*/ 5323399 w 8114427"/>
              <a:gd name="connsiteY111" fmla="*/ 2082748 h 5376282"/>
              <a:gd name="connsiteX112" fmla="*/ 5359258 w 8114427"/>
              <a:gd name="connsiteY112" fmla="*/ 2088724 h 5376282"/>
              <a:gd name="connsiteX113" fmla="*/ 5401093 w 8114427"/>
              <a:gd name="connsiteY113" fmla="*/ 2124583 h 5376282"/>
              <a:gd name="connsiteX114" fmla="*/ 5430976 w 8114427"/>
              <a:gd name="connsiteY114" fmla="*/ 2142513 h 5376282"/>
              <a:gd name="connsiteX115" fmla="*/ 5442929 w 8114427"/>
              <a:gd name="connsiteY115" fmla="*/ 2148489 h 5376282"/>
              <a:gd name="connsiteX116" fmla="*/ 5466834 w 8114427"/>
              <a:gd name="connsiteY116" fmla="*/ 2154466 h 5376282"/>
              <a:gd name="connsiteX117" fmla="*/ 5526599 w 8114427"/>
              <a:gd name="connsiteY117" fmla="*/ 2178372 h 5376282"/>
              <a:gd name="connsiteX118" fmla="*/ 5550505 w 8114427"/>
              <a:gd name="connsiteY118" fmla="*/ 2154466 h 5376282"/>
              <a:gd name="connsiteX119" fmla="*/ 5574411 w 8114427"/>
              <a:gd name="connsiteY119" fmla="*/ 2130560 h 5376282"/>
              <a:gd name="connsiteX120" fmla="*/ 5604293 w 8114427"/>
              <a:gd name="connsiteY120" fmla="*/ 2088724 h 5376282"/>
              <a:gd name="connsiteX121" fmla="*/ 5646129 w 8114427"/>
              <a:gd name="connsiteY121" fmla="*/ 2064819 h 5376282"/>
              <a:gd name="connsiteX122" fmla="*/ 5634176 w 8114427"/>
              <a:gd name="connsiteY122" fmla="*/ 2046889 h 5376282"/>
              <a:gd name="connsiteX123" fmla="*/ 5634176 w 8114427"/>
              <a:gd name="connsiteY123" fmla="*/ 2011030 h 5376282"/>
              <a:gd name="connsiteX124" fmla="*/ 5670034 w 8114427"/>
              <a:gd name="connsiteY124" fmla="*/ 1975172 h 5376282"/>
              <a:gd name="connsiteX125" fmla="*/ 5670034 w 8114427"/>
              <a:gd name="connsiteY125" fmla="*/ 1957242 h 5376282"/>
              <a:gd name="connsiteX126" fmla="*/ 5735776 w 8114427"/>
              <a:gd name="connsiteY126" fmla="*/ 1819783 h 5376282"/>
              <a:gd name="connsiteX127" fmla="*/ 5753705 w 8114427"/>
              <a:gd name="connsiteY127" fmla="*/ 1813807 h 5376282"/>
              <a:gd name="connsiteX128" fmla="*/ 5843352 w 8114427"/>
              <a:gd name="connsiteY128" fmla="*/ 1795877 h 5376282"/>
              <a:gd name="connsiteX129" fmla="*/ 5855305 w 8114427"/>
              <a:gd name="connsiteY129" fmla="*/ 1795877 h 5376282"/>
              <a:gd name="connsiteX130" fmla="*/ 5879210 w 8114427"/>
              <a:gd name="connsiteY130" fmla="*/ 1765996 h 5376282"/>
              <a:gd name="connsiteX131" fmla="*/ 6070456 w 8114427"/>
              <a:gd name="connsiteY131" fmla="*/ 1789901 h 5376282"/>
              <a:gd name="connsiteX132" fmla="*/ 6219869 w 8114427"/>
              <a:gd name="connsiteY132" fmla="*/ 1807830 h 5376282"/>
              <a:gd name="connsiteX133" fmla="*/ 6291586 w 8114427"/>
              <a:gd name="connsiteY133" fmla="*/ 1849666 h 5376282"/>
              <a:gd name="connsiteX134" fmla="*/ 6327444 w 8114427"/>
              <a:gd name="connsiteY134" fmla="*/ 1897477 h 5376282"/>
              <a:gd name="connsiteX135" fmla="*/ 6333421 w 8114427"/>
              <a:gd name="connsiteY135" fmla="*/ 1939313 h 5376282"/>
              <a:gd name="connsiteX136" fmla="*/ 6423067 w 8114427"/>
              <a:gd name="connsiteY136" fmla="*/ 1951266 h 5376282"/>
              <a:gd name="connsiteX137" fmla="*/ 6452950 w 8114427"/>
              <a:gd name="connsiteY137" fmla="*/ 2017007 h 5376282"/>
              <a:gd name="connsiteX138" fmla="*/ 6512713 w 8114427"/>
              <a:gd name="connsiteY138" fmla="*/ 2046889 h 5376282"/>
              <a:gd name="connsiteX139" fmla="*/ 6584431 w 8114427"/>
              <a:gd name="connsiteY139" fmla="*/ 2118606 h 5376282"/>
              <a:gd name="connsiteX140" fmla="*/ 6620289 w 8114427"/>
              <a:gd name="connsiteY140" fmla="*/ 2256065 h 5376282"/>
              <a:gd name="connsiteX141" fmla="*/ 6703960 w 8114427"/>
              <a:gd name="connsiteY141" fmla="*/ 2381572 h 5376282"/>
              <a:gd name="connsiteX142" fmla="*/ 6745795 w 8114427"/>
              <a:gd name="connsiteY142" fmla="*/ 2501101 h 5376282"/>
              <a:gd name="connsiteX143" fmla="*/ 6829465 w 8114427"/>
              <a:gd name="connsiteY143" fmla="*/ 2560866 h 5376282"/>
              <a:gd name="connsiteX144" fmla="*/ 6889229 w 8114427"/>
              <a:gd name="connsiteY144" fmla="*/ 2650512 h 5376282"/>
              <a:gd name="connsiteX145" fmla="*/ 6948993 w 8114427"/>
              <a:gd name="connsiteY145" fmla="*/ 2758089 h 5376282"/>
              <a:gd name="connsiteX146" fmla="*/ 6996805 w 8114427"/>
              <a:gd name="connsiteY146" fmla="*/ 2805900 h 5376282"/>
              <a:gd name="connsiteX147" fmla="*/ 7068521 w 8114427"/>
              <a:gd name="connsiteY147" fmla="*/ 2829806 h 5376282"/>
              <a:gd name="connsiteX148" fmla="*/ 7080473 w 8114427"/>
              <a:gd name="connsiteY148" fmla="*/ 2907501 h 5376282"/>
              <a:gd name="connsiteX149" fmla="*/ 7086450 w 8114427"/>
              <a:gd name="connsiteY149" fmla="*/ 2979218 h 5376282"/>
              <a:gd name="connsiteX150" fmla="*/ 7104378 w 8114427"/>
              <a:gd name="connsiteY150" fmla="*/ 3080819 h 5376282"/>
              <a:gd name="connsiteX151" fmla="*/ 7146214 w 8114427"/>
              <a:gd name="connsiteY151" fmla="*/ 3182419 h 5376282"/>
              <a:gd name="connsiteX152" fmla="*/ 7176095 w 8114427"/>
              <a:gd name="connsiteY152" fmla="*/ 3194372 h 5376282"/>
              <a:gd name="connsiteX153" fmla="*/ 7200002 w 8114427"/>
              <a:gd name="connsiteY153" fmla="*/ 3260112 h 5376282"/>
              <a:gd name="connsiteX154" fmla="*/ 7277694 w 8114427"/>
              <a:gd name="connsiteY154" fmla="*/ 3361711 h 5376282"/>
              <a:gd name="connsiteX155" fmla="*/ 7385271 w 8114427"/>
              <a:gd name="connsiteY155" fmla="*/ 3391593 h 5376282"/>
              <a:gd name="connsiteX156" fmla="*/ 7451012 w 8114427"/>
              <a:gd name="connsiteY156" fmla="*/ 3445381 h 5376282"/>
              <a:gd name="connsiteX157" fmla="*/ 7558588 w 8114427"/>
              <a:gd name="connsiteY157" fmla="*/ 3451357 h 5376282"/>
              <a:gd name="connsiteX158" fmla="*/ 7630305 w 8114427"/>
              <a:gd name="connsiteY158" fmla="*/ 3517097 h 5376282"/>
              <a:gd name="connsiteX159" fmla="*/ 7702023 w 8114427"/>
              <a:gd name="connsiteY159" fmla="*/ 3546980 h 5376282"/>
              <a:gd name="connsiteX160" fmla="*/ 7857410 w 8114427"/>
              <a:gd name="connsiteY160" fmla="*/ 3535026 h 5376282"/>
              <a:gd name="connsiteX161" fmla="*/ 7970962 w 8114427"/>
              <a:gd name="connsiteY161" fmla="*/ 3588814 h 5376282"/>
              <a:gd name="connsiteX162" fmla="*/ 8012796 w 8114427"/>
              <a:gd name="connsiteY162" fmla="*/ 3612720 h 5376282"/>
              <a:gd name="connsiteX163" fmla="*/ 8090490 w 8114427"/>
              <a:gd name="connsiteY163" fmla="*/ 3564909 h 5376282"/>
              <a:gd name="connsiteX164" fmla="*/ 8108418 w 8114427"/>
              <a:gd name="connsiteY164" fmla="*/ 3558932 h 5376282"/>
              <a:gd name="connsiteX165" fmla="*/ 8114394 w 8114427"/>
              <a:gd name="connsiteY165" fmla="*/ 3720296 h 5376282"/>
              <a:gd name="connsiteX166" fmla="*/ 8030724 w 8114427"/>
              <a:gd name="connsiteY166" fmla="*/ 3893614 h 5376282"/>
              <a:gd name="connsiteX167" fmla="*/ 7970960 w 8114427"/>
              <a:gd name="connsiteY167" fmla="*/ 4054978 h 5376282"/>
              <a:gd name="connsiteX168" fmla="*/ 7929124 w 8114427"/>
              <a:gd name="connsiteY168" fmla="*/ 4365754 h 5376282"/>
              <a:gd name="connsiteX169" fmla="*/ 7911195 w 8114427"/>
              <a:gd name="connsiteY169" fmla="*/ 4568954 h 5376282"/>
              <a:gd name="connsiteX170" fmla="*/ 7917171 w 8114427"/>
              <a:gd name="connsiteY170" fmla="*/ 4736295 h 5376282"/>
              <a:gd name="connsiteX171" fmla="*/ 7917171 w 8114427"/>
              <a:gd name="connsiteY171" fmla="*/ 4867777 h 5376282"/>
              <a:gd name="connsiteX172" fmla="*/ 7929124 w 8114427"/>
              <a:gd name="connsiteY172" fmla="*/ 5029141 h 5376282"/>
              <a:gd name="connsiteX173" fmla="*/ 7893266 w 8114427"/>
              <a:gd name="connsiteY173" fmla="*/ 5166599 h 5376282"/>
              <a:gd name="connsiteX174" fmla="*/ 7905219 w 8114427"/>
              <a:gd name="connsiteY174" fmla="*/ 5280152 h 5376282"/>
              <a:gd name="connsiteX175" fmla="*/ 7935101 w 8114427"/>
              <a:gd name="connsiteY175" fmla="*/ 5369799 h 5376282"/>
              <a:gd name="connsiteX176" fmla="*/ 7911195 w 8114427"/>
              <a:gd name="connsiteY176" fmla="*/ 5369798 h 5376282"/>
              <a:gd name="connsiteX177" fmla="*/ 7815571 w 8114427"/>
              <a:gd name="connsiteY177" fmla="*/ 5327962 h 5376282"/>
              <a:gd name="connsiteX178" fmla="*/ 7725924 w 8114427"/>
              <a:gd name="connsiteY178" fmla="*/ 5286127 h 5376282"/>
              <a:gd name="connsiteX179" fmla="*/ 7678113 w 8114427"/>
              <a:gd name="connsiteY179" fmla="*/ 5292104 h 5376282"/>
              <a:gd name="connsiteX180" fmla="*/ 7546631 w 8114427"/>
              <a:gd name="connsiteY180" fmla="*/ 5298081 h 5376282"/>
              <a:gd name="connsiteX181" fmla="*/ 7474913 w 8114427"/>
              <a:gd name="connsiteY181" fmla="*/ 5310034 h 5376282"/>
              <a:gd name="connsiteX182" fmla="*/ 7445031 w 8114427"/>
              <a:gd name="connsiteY182" fmla="*/ 5339916 h 5376282"/>
              <a:gd name="connsiteX183" fmla="*/ 7259760 w 8114427"/>
              <a:gd name="connsiteY183" fmla="*/ 5298080 h 5376282"/>
              <a:gd name="connsiteX184" fmla="*/ 7214129 w 8114427"/>
              <a:gd name="connsiteY184" fmla="*/ 5192855 h 5376282"/>
              <a:gd name="connsiteX185" fmla="*/ 7179460 w 8114427"/>
              <a:gd name="connsiteY185" fmla="*/ 5214524 h 5376282"/>
              <a:gd name="connsiteX186" fmla="*/ 7144791 w 8114427"/>
              <a:gd name="connsiteY186" fmla="*/ 5179854 h 5376282"/>
              <a:gd name="connsiteX187" fmla="*/ 7127456 w 8114427"/>
              <a:gd name="connsiteY187" fmla="*/ 5218856 h 5376282"/>
              <a:gd name="connsiteX188" fmla="*/ 6915107 w 8114427"/>
              <a:gd name="connsiteY188" fmla="*/ 5145184 h 5376282"/>
              <a:gd name="connsiteX189" fmla="*/ 6893439 w 8114427"/>
              <a:gd name="connsiteY189" fmla="*/ 5097514 h 5376282"/>
              <a:gd name="connsiteX190" fmla="*/ 6941109 w 8114427"/>
              <a:gd name="connsiteY190" fmla="*/ 5054178 h 5376282"/>
              <a:gd name="connsiteX191" fmla="*/ 6906440 w 8114427"/>
              <a:gd name="connsiteY191" fmla="*/ 4976172 h 5376282"/>
              <a:gd name="connsiteX192" fmla="*/ 6863104 w 8114427"/>
              <a:gd name="connsiteY192" fmla="*/ 4980506 h 5376282"/>
              <a:gd name="connsiteX193" fmla="*/ 6880438 w 8114427"/>
              <a:gd name="connsiteY193" fmla="*/ 4928502 h 5376282"/>
              <a:gd name="connsiteX194" fmla="*/ 6780764 w 8114427"/>
              <a:gd name="connsiteY194" fmla="*/ 4928502 h 5376282"/>
              <a:gd name="connsiteX195" fmla="*/ 6750429 w 8114427"/>
              <a:gd name="connsiteY195" fmla="*/ 4958837 h 5376282"/>
              <a:gd name="connsiteX196" fmla="*/ 6715759 w 8114427"/>
              <a:gd name="connsiteY196" fmla="*/ 4950170 h 5376282"/>
              <a:gd name="connsiteX197" fmla="*/ 6702758 w 8114427"/>
              <a:gd name="connsiteY197" fmla="*/ 4915501 h 5376282"/>
              <a:gd name="connsiteX198" fmla="*/ 6698424 w 8114427"/>
              <a:gd name="connsiteY198" fmla="*/ 4824495 h 5376282"/>
              <a:gd name="connsiteX199" fmla="*/ 6681090 w 8114427"/>
              <a:gd name="connsiteY199" fmla="*/ 4729155 h 5376282"/>
              <a:gd name="connsiteX200" fmla="*/ 6685423 w 8114427"/>
              <a:gd name="connsiteY200" fmla="*/ 4659816 h 5376282"/>
              <a:gd name="connsiteX201" fmla="*/ 6620418 w 8114427"/>
              <a:gd name="connsiteY201" fmla="*/ 4573142 h 5376282"/>
              <a:gd name="connsiteX202" fmla="*/ 6624753 w 8114427"/>
              <a:gd name="connsiteY202" fmla="*/ 4425798 h 5376282"/>
              <a:gd name="connsiteX203" fmla="*/ 6529412 w 8114427"/>
              <a:gd name="connsiteY203" fmla="*/ 4304457 h 5376282"/>
              <a:gd name="connsiteX204" fmla="*/ 6494743 w 8114427"/>
              <a:gd name="connsiteY204" fmla="*/ 4261120 h 5376282"/>
              <a:gd name="connsiteX205" fmla="*/ 6438406 w 8114427"/>
              <a:gd name="connsiteY205" fmla="*/ 4274121 h 5376282"/>
              <a:gd name="connsiteX206" fmla="*/ 6395069 w 8114427"/>
              <a:gd name="connsiteY206" fmla="*/ 4252453 h 5376282"/>
              <a:gd name="connsiteX207" fmla="*/ 6356067 w 8114427"/>
              <a:gd name="connsiteY207" fmla="*/ 4174447 h 5376282"/>
              <a:gd name="connsiteX208" fmla="*/ 6299729 w 8114427"/>
              <a:gd name="connsiteY208" fmla="*/ 4183114 h 5376282"/>
              <a:gd name="connsiteX209" fmla="*/ 6243391 w 8114427"/>
              <a:gd name="connsiteY209" fmla="*/ 4204783 h 5376282"/>
              <a:gd name="connsiteX210" fmla="*/ 6165385 w 8114427"/>
              <a:gd name="connsiteY210" fmla="*/ 4209116 h 5376282"/>
              <a:gd name="connsiteX211" fmla="*/ 6161052 w 8114427"/>
              <a:gd name="connsiteY211" fmla="*/ 4174447 h 5376282"/>
              <a:gd name="connsiteX212" fmla="*/ 6182721 w 8114427"/>
              <a:gd name="connsiteY212" fmla="*/ 4165779 h 5376282"/>
              <a:gd name="connsiteX213" fmla="*/ 6139384 w 8114427"/>
              <a:gd name="connsiteY213" fmla="*/ 4126776 h 5376282"/>
              <a:gd name="connsiteX214" fmla="*/ 6100381 w 8114427"/>
              <a:gd name="connsiteY214" fmla="*/ 4113776 h 5376282"/>
              <a:gd name="connsiteX215" fmla="*/ 6018041 w 8114427"/>
              <a:gd name="connsiteY215" fmla="*/ 4035770 h 5376282"/>
              <a:gd name="connsiteX216" fmla="*/ 5840362 w 8114427"/>
              <a:gd name="connsiteY216" fmla="*/ 4014102 h 5376282"/>
              <a:gd name="connsiteX217" fmla="*/ 5788357 w 8114427"/>
              <a:gd name="connsiteY217" fmla="*/ 4027103 h 5376282"/>
              <a:gd name="connsiteX218" fmla="*/ 5736354 w 8114427"/>
              <a:gd name="connsiteY218" fmla="*/ 4035771 h 5376282"/>
              <a:gd name="connsiteX219" fmla="*/ 5745022 w 8114427"/>
              <a:gd name="connsiteY219" fmla="*/ 4079107 h 5376282"/>
              <a:gd name="connsiteX220" fmla="*/ 5801360 w 8114427"/>
              <a:gd name="connsiteY220" fmla="*/ 4157112 h 5376282"/>
              <a:gd name="connsiteX221" fmla="*/ 5801359 w 8114427"/>
              <a:gd name="connsiteY221" fmla="*/ 4339126 h 5376282"/>
              <a:gd name="connsiteX222" fmla="*/ 5675683 w 8114427"/>
              <a:gd name="connsiteY222" fmla="*/ 4365128 h 5376282"/>
              <a:gd name="connsiteX223" fmla="*/ 5558675 w 8114427"/>
              <a:gd name="connsiteY223" fmla="*/ 4352126 h 5376282"/>
              <a:gd name="connsiteX224" fmla="*/ 5467668 w 8114427"/>
              <a:gd name="connsiteY224" fmla="*/ 4330458 h 5376282"/>
              <a:gd name="connsiteX225" fmla="*/ 5406997 w 8114427"/>
              <a:gd name="connsiteY225" fmla="*/ 4352127 h 5376282"/>
              <a:gd name="connsiteX226" fmla="*/ 5359327 w 8114427"/>
              <a:gd name="connsiteY226" fmla="*/ 4399797 h 5376282"/>
              <a:gd name="connsiteX227" fmla="*/ 5298656 w 8114427"/>
              <a:gd name="connsiteY227" fmla="*/ 4443134 h 5376282"/>
              <a:gd name="connsiteX228" fmla="*/ 5272654 w 8114427"/>
              <a:gd name="connsiteY228" fmla="*/ 4486469 h 5376282"/>
              <a:gd name="connsiteX229" fmla="*/ 5198982 w 8114427"/>
              <a:gd name="connsiteY229" fmla="*/ 4521139 h 5376282"/>
              <a:gd name="connsiteX230" fmla="*/ 5203315 w 8114427"/>
              <a:gd name="connsiteY230" fmla="*/ 4577477 h 5376282"/>
              <a:gd name="connsiteX231" fmla="*/ 5185981 w 8114427"/>
              <a:gd name="connsiteY231" fmla="*/ 4616479 h 5376282"/>
              <a:gd name="connsiteX232" fmla="*/ 5190315 w 8114427"/>
              <a:gd name="connsiteY232" fmla="*/ 4677150 h 5376282"/>
              <a:gd name="connsiteX233" fmla="*/ 5216316 w 8114427"/>
              <a:gd name="connsiteY233" fmla="*/ 4737821 h 5376282"/>
              <a:gd name="connsiteX234" fmla="*/ 5164312 w 8114427"/>
              <a:gd name="connsiteY234" fmla="*/ 4733488 h 5376282"/>
              <a:gd name="connsiteX235" fmla="*/ 5138311 w 8114427"/>
              <a:gd name="connsiteY235" fmla="*/ 4776824 h 5376282"/>
              <a:gd name="connsiteX236" fmla="*/ 5073306 w 8114427"/>
              <a:gd name="connsiteY236" fmla="*/ 4824494 h 5376282"/>
              <a:gd name="connsiteX237" fmla="*/ 5073306 w 8114427"/>
              <a:gd name="connsiteY237" fmla="*/ 4941503 h 5376282"/>
              <a:gd name="connsiteX238" fmla="*/ 5042970 w 8114427"/>
              <a:gd name="connsiteY238" fmla="*/ 4971838 h 5376282"/>
              <a:gd name="connsiteX239" fmla="*/ 5016969 w 8114427"/>
              <a:gd name="connsiteY239" fmla="*/ 5231857 h 5376282"/>
              <a:gd name="connsiteX240" fmla="*/ 4973633 w 8114427"/>
              <a:gd name="connsiteY240" fmla="*/ 5366201 h 5376282"/>
              <a:gd name="connsiteX241" fmla="*/ 4947631 w 8114427"/>
              <a:gd name="connsiteY241" fmla="*/ 5309863 h 5376282"/>
              <a:gd name="connsiteX242" fmla="*/ 4886959 w 8114427"/>
              <a:gd name="connsiteY242" fmla="*/ 5318530 h 5376282"/>
              <a:gd name="connsiteX243" fmla="*/ 4808953 w 8114427"/>
              <a:gd name="connsiteY243" fmla="*/ 5288195 h 5376282"/>
              <a:gd name="connsiteX244" fmla="*/ 4813287 w 8114427"/>
              <a:gd name="connsiteY244" fmla="*/ 5223190 h 5376282"/>
              <a:gd name="connsiteX245" fmla="*/ 4765617 w 8114427"/>
              <a:gd name="connsiteY245" fmla="*/ 5205855 h 5376282"/>
              <a:gd name="connsiteX246" fmla="*/ 4665944 w 8114427"/>
              <a:gd name="connsiteY246" fmla="*/ 5249192 h 5376282"/>
              <a:gd name="connsiteX247" fmla="*/ 4657276 w 8114427"/>
              <a:gd name="connsiteY247" fmla="*/ 5197189 h 5376282"/>
              <a:gd name="connsiteX248" fmla="*/ 4700612 w 8114427"/>
              <a:gd name="connsiteY248" fmla="*/ 5136518 h 5376282"/>
              <a:gd name="connsiteX249" fmla="*/ 4665943 w 8114427"/>
              <a:gd name="connsiteY249" fmla="*/ 5062846 h 5376282"/>
              <a:gd name="connsiteX250" fmla="*/ 4587937 w 8114427"/>
              <a:gd name="connsiteY250" fmla="*/ 5015175 h 5376282"/>
              <a:gd name="connsiteX251" fmla="*/ 4488263 w 8114427"/>
              <a:gd name="connsiteY251" fmla="*/ 5006508 h 5376282"/>
              <a:gd name="connsiteX252" fmla="*/ 4457927 w 8114427"/>
              <a:gd name="connsiteY252" fmla="*/ 5015175 h 5376282"/>
              <a:gd name="connsiteX253" fmla="*/ 4462261 w 8114427"/>
              <a:gd name="connsiteY253" fmla="*/ 5067178 h 5376282"/>
              <a:gd name="connsiteX254" fmla="*/ 4388589 w 8114427"/>
              <a:gd name="connsiteY254" fmla="*/ 5114849 h 5376282"/>
              <a:gd name="connsiteX255" fmla="*/ 4462261 w 8114427"/>
              <a:gd name="connsiteY255" fmla="*/ 5266528 h 5376282"/>
              <a:gd name="connsiteX256" fmla="*/ 4405924 w 8114427"/>
              <a:gd name="connsiteY256" fmla="*/ 5266528 h 5376282"/>
              <a:gd name="connsiteX257" fmla="*/ 4384256 w 8114427"/>
              <a:gd name="connsiteY257" fmla="*/ 5262193 h 5376282"/>
              <a:gd name="connsiteX258" fmla="*/ 4349588 w 8114427"/>
              <a:gd name="connsiteY258" fmla="*/ 5262193 h 5376282"/>
              <a:gd name="connsiteX259" fmla="*/ 4340919 w 8114427"/>
              <a:gd name="connsiteY259" fmla="*/ 5270860 h 5376282"/>
              <a:gd name="connsiteX260" fmla="*/ 4210910 w 8114427"/>
              <a:gd name="connsiteY260" fmla="*/ 5097514 h 5376282"/>
              <a:gd name="connsiteX261" fmla="*/ 4059232 w 8114427"/>
              <a:gd name="connsiteY261" fmla="*/ 4915502 h 5376282"/>
              <a:gd name="connsiteX262" fmla="*/ 4033230 w 8114427"/>
              <a:gd name="connsiteY262" fmla="*/ 4919835 h 5376282"/>
              <a:gd name="connsiteX263" fmla="*/ 3985560 w 8114427"/>
              <a:gd name="connsiteY263" fmla="*/ 4798492 h 5376282"/>
              <a:gd name="connsiteX264" fmla="*/ 3881553 w 8114427"/>
              <a:gd name="connsiteY264" fmla="*/ 4690151 h 5376282"/>
              <a:gd name="connsiteX265" fmla="*/ 3838216 w 8114427"/>
              <a:gd name="connsiteY265" fmla="*/ 4586143 h 5376282"/>
              <a:gd name="connsiteX266" fmla="*/ 3755877 w 8114427"/>
              <a:gd name="connsiteY266" fmla="*/ 4490803 h 5376282"/>
              <a:gd name="connsiteX267" fmla="*/ 3569530 w 8114427"/>
              <a:gd name="connsiteY267" fmla="*/ 4334792 h 5376282"/>
              <a:gd name="connsiteX268" fmla="*/ 3465522 w 8114427"/>
              <a:gd name="connsiteY268" fmla="*/ 4243785 h 5376282"/>
              <a:gd name="connsiteX269" fmla="*/ 3391850 w 8114427"/>
              <a:gd name="connsiteY269" fmla="*/ 4161446 h 5376282"/>
              <a:gd name="connsiteX270" fmla="*/ 3365848 w 8114427"/>
              <a:gd name="connsiteY270" fmla="*/ 4096441 h 5376282"/>
              <a:gd name="connsiteX271" fmla="*/ 3296510 w 8114427"/>
              <a:gd name="connsiteY271" fmla="*/ 4035770 h 5376282"/>
              <a:gd name="connsiteX272" fmla="*/ 3279175 w 8114427"/>
              <a:gd name="connsiteY272" fmla="*/ 3966432 h 5376282"/>
              <a:gd name="connsiteX273" fmla="*/ 3248839 w 8114427"/>
              <a:gd name="connsiteY273" fmla="*/ 3936096 h 5376282"/>
              <a:gd name="connsiteX274" fmla="*/ 3240172 w 8114427"/>
              <a:gd name="connsiteY274" fmla="*/ 3905760 h 5376282"/>
              <a:gd name="connsiteX275" fmla="*/ 3114497 w 8114427"/>
              <a:gd name="connsiteY275" fmla="*/ 3797419 h 5376282"/>
              <a:gd name="connsiteX276" fmla="*/ 2980153 w 8114427"/>
              <a:gd name="connsiteY276" fmla="*/ 3758416 h 5376282"/>
              <a:gd name="connsiteX277" fmla="*/ 2923815 w 8114427"/>
              <a:gd name="connsiteY277" fmla="*/ 3697746 h 5376282"/>
              <a:gd name="connsiteX278" fmla="*/ 2867480 w 8114427"/>
              <a:gd name="connsiteY278" fmla="*/ 3650075 h 5376282"/>
              <a:gd name="connsiteX279" fmla="*/ 2806810 w 8114427"/>
              <a:gd name="connsiteY279" fmla="*/ 3637074 h 5376282"/>
              <a:gd name="connsiteX280" fmla="*/ 2798142 w 8114427"/>
              <a:gd name="connsiteY280" fmla="*/ 3524399 h 5376282"/>
              <a:gd name="connsiteX281" fmla="*/ 2798143 w 8114427"/>
              <a:gd name="connsiteY281" fmla="*/ 3463728 h 5376282"/>
              <a:gd name="connsiteX282" fmla="*/ 2884816 w 8114427"/>
              <a:gd name="connsiteY282" fmla="*/ 3351053 h 5376282"/>
              <a:gd name="connsiteX283" fmla="*/ 2880504 w 8114427"/>
              <a:gd name="connsiteY283" fmla="*/ 3250100 h 5376282"/>
              <a:gd name="connsiteX284" fmla="*/ 2810649 w 8114427"/>
              <a:gd name="connsiteY284" fmla="*/ 3120674 h 5376282"/>
              <a:gd name="connsiteX285" fmla="*/ 2719113 w 8114427"/>
              <a:gd name="connsiteY285" fmla="*/ 3110284 h 5376282"/>
              <a:gd name="connsiteX286" fmla="*/ 2668440 w 8114427"/>
              <a:gd name="connsiteY286" fmla="*/ 3013226 h 5376282"/>
              <a:gd name="connsiteX287" fmla="*/ 2612560 w 8114427"/>
              <a:gd name="connsiteY287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113960 w 8114427"/>
              <a:gd name="connsiteY2" fmla="*/ 1600138 h 5376282"/>
              <a:gd name="connsiteX3" fmla="*/ 1918293 w 8114427"/>
              <a:gd name="connsiteY3" fmla="*/ 3047938 h 5376282"/>
              <a:gd name="connsiteX4" fmla="*/ 1960627 w 8114427"/>
              <a:gd name="connsiteY4" fmla="*/ 3166472 h 5376282"/>
              <a:gd name="connsiteX5" fmla="*/ 1986026 w 8114427"/>
              <a:gd name="connsiteY5" fmla="*/ 3272304 h 5376282"/>
              <a:gd name="connsiteX6" fmla="*/ 1998726 w 8114427"/>
              <a:gd name="connsiteY6" fmla="*/ 3348504 h 5376282"/>
              <a:gd name="connsiteX7" fmla="*/ 1973326 w 8114427"/>
              <a:gd name="connsiteY7" fmla="*/ 3445871 h 5376282"/>
              <a:gd name="connsiteX8" fmla="*/ 2096092 w 8114427"/>
              <a:gd name="connsiteY8" fmla="*/ 3674472 h 5376282"/>
              <a:gd name="connsiteX9" fmla="*/ 2134193 w 8114427"/>
              <a:gd name="connsiteY9" fmla="*/ 3801471 h 5376282"/>
              <a:gd name="connsiteX10" fmla="*/ 2231559 w 8114427"/>
              <a:gd name="connsiteY10" fmla="*/ 3936938 h 5376282"/>
              <a:gd name="connsiteX11" fmla="*/ 2180760 w 8114427"/>
              <a:gd name="connsiteY11" fmla="*/ 4174005 h 5376282"/>
              <a:gd name="connsiteX12" fmla="*/ 2311994 w 8114427"/>
              <a:gd name="connsiteY12" fmla="*/ 4305238 h 5376282"/>
              <a:gd name="connsiteX13" fmla="*/ 2371260 w 8114427"/>
              <a:gd name="connsiteY13" fmla="*/ 4224805 h 5376282"/>
              <a:gd name="connsiteX14" fmla="*/ 2561760 w 8114427"/>
              <a:gd name="connsiteY14" fmla="*/ 4444937 h 5376282"/>
              <a:gd name="connsiteX15" fmla="*/ 2674737 w 8114427"/>
              <a:gd name="connsiteY15" fmla="*/ 4783075 h 5376282"/>
              <a:gd name="connsiteX16" fmla="*/ 2419943 w 8114427"/>
              <a:gd name="connsiteY16" fmla="*/ 4933094 h 5376282"/>
              <a:gd name="connsiteX17" fmla="*/ 2329455 w 8114427"/>
              <a:gd name="connsiteY17" fmla="*/ 4642582 h 5376282"/>
              <a:gd name="connsiteX18" fmla="*/ 2053231 w 8114427"/>
              <a:gd name="connsiteY18" fmla="*/ 4342544 h 5376282"/>
              <a:gd name="connsiteX19" fmla="*/ 1888925 w 8114427"/>
              <a:gd name="connsiteY19" fmla="*/ 4209194 h 5376282"/>
              <a:gd name="connsiteX20" fmla="*/ 1779387 w 8114427"/>
              <a:gd name="connsiteY20" fmla="*/ 4059175 h 5376282"/>
              <a:gd name="connsiteX21" fmla="*/ 1703188 w 8114427"/>
              <a:gd name="connsiteY21" fmla="*/ 4056794 h 5376282"/>
              <a:gd name="connsiteX22" fmla="*/ 1646037 w 8114427"/>
              <a:gd name="connsiteY22" fmla="*/ 3937731 h 5376282"/>
              <a:gd name="connsiteX23" fmla="*/ 1524594 w 8114427"/>
              <a:gd name="connsiteY23" fmla="*/ 3906776 h 5376282"/>
              <a:gd name="connsiteX24" fmla="*/ 1450773 w 8114427"/>
              <a:gd name="connsiteY24" fmla="*/ 3161445 h 5376282"/>
              <a:gd name="connsiteX25" fmla="*/ 1300755 w 8114427"/>
              <a:gd name="connsiteY25" fmla="*/ 3020950 h 5376282"/>
              <a:gd name="connsiteX26" fmla="*/ 1222175 w 8114427"/>
              <a:gd name="connsiteY26" fmla="*/ 2947132 h 5376282"/>
              <a:gd name="connsiteX27" fmla="*/ 1286468 w 8114427"/>
              <a:gd name="connsiteY27" fmla="*/ 2849501 h 5376282"/>
              <a:gd name="connsiteX28" fmla="*/ 1117399 w 8114427"/>
              <a:gd name="connsiteY28" fmla="*/ 2882837 h 5376282"/>
              <a:gd name="connsiteX29" fmla="*/ 1048343 w 8114427"/>
              <a:gd name="connsiteY29" fmla="*/ 2916176 h 5376282"/>
              <a:gd name="connsiteX30" fmla="*/ 903086 w 8114427"/>
              <a:gd name="connsiteY30" fmla="*/ 2778063 h 5376282"/>
              <a:gd name="connsiteX31" fmla="*/ 845937 w 8114427"/>
              <a:gd name="connsiteY31" fmla="*/ 2687575 h 5376282"/>
              <a:gd name="connsiteX32" fmla="*/ 714968 w 8114427"/>
              <a:gd name="connsiteY32" fmla="*/ 2630426 h 5376282"/>
              <a:gd name="connsiteX33" fmla="*/ 703062 w 8114427"/>
              <a:gd name="connsiteY33" fmla="*/ 2544701 h 5376282"/>
              <a:gd name="connsiteX34" fmla="*/ 598286 w 8114427"/>
              <a:gd name="connsiteY34" fmla="*/ 2423257 h 5376282"/>
              <a:gd name="connsiteX35" fmla="*/ 476843 w 8114427"/>
              <a:gd name="connsiteY35" fmla="*/ 2287526 h 5376282"/>
              <a:gd name="connsiteX36" fmla="*/ 622100 w 8114427"/>
              <a:gd name="connsiteY36" fmla="*/ 2330388 h 5376282"/>
              <a:gd name="connsiteX37" fmla="*/ 719731 w 8114427"/>
              <a:gd name="connsiteY37" fmla="*/ 2366107 h 5376282"/>
              <a:gd name="connsiteX38" fmla="*/ 829268 w 8114427"/>
              <a:gd name="connsiteY38" fmla="*/ 2330388 h 5376282"/>
              <a:gd name="connsiteX39" fmla="*/ 933092 w 8114427"/>
              <a:gd name="connsiteY39" fmla="*/ 2462308 h 5376282"/>
              <a:gd name="connsiteX40" fmla="*/ 979286 w 8114427"/>
              <a:gd name="connsiteY40" fmla="*/ 2406588 h 5376282"/>
              <a:gd name="connsiteX41" fmla="*/ 895943 w 8114427"/>
              <a:gd name="connsiteY41" fmla="*/ 2383251 h 5376282"/>
              <a:gd name="connsiteX42" fmla="*/ 897848 w 8114427"/>
              <a:gd name="connsiteY42" fmla="*/ 2294669 h 5376282"/>
              <a:gd name="connsiteX43" fmla="*/ 953093 w 8114427"/>
              <a:gd name="connsiteY43" fmla="*/ 2040828 h 5376282"/>
              <a:gd name="connsiteX44" fmla="*/ 882262 w 8114427"/>
              <a:gd name="connsiteY44" fmla="*/ 1952938 h 5376282"/>
              <a:gd name="connsiteX45" fmla="*/ 819649 w 8114427"/>
              <a:gd name="connsiteY45" fmla="*/ 1842296 h 5376282"/>
              <a:gd name="connsiteX46" fmla="*/ 724892 w 8114427"/>
              <a:gd name="connsiteY46" fmla="*/ 1694990 h 5376282"/>
              <a:gd name="connsiteX47" fmla="*/ 582758 w 8114427"/>
              <a:gd name="connsiteY47" fmla="*/ 1570351 h 5376282"/>
              <a:gd name="connsiteX48" fmla="*/ 490044 w 8114427"/>
              <a:gd name="connsiteY48" fmla="*/ 1461969 h 5376282"/>
              <a:gd name="connsiteX49" fmla="*/ 398787 w 8114427"/>
              <a:gd name="connsiteY49" fmla="*/ 1377494 h 5376282"/>
              <a:gd name="connsiteX50" fmla="*/ 373643 w 8114427"/>
              <a:gd name="connsiteY50" fmla="*/ 1258831 h 5376282"/>
              <a:gd name="connsiteX51" fmla="*/ 379402 w 8114427"/>
              <a:gd name="connsiteY51" fmla="*/ 1151904 h 5376282"/>
              <a:gd name="connsiteX52" fmla="*/ 343327 w 8114427"/>
              <a:gd name="connsiteY52" fmla="*/ 1054238 h 5376282"/>
              <a:gd name="connsiteX53" fmla="*/ 302947 w 8114427"/>
              <a:gd name="connsiteY53" fmla="*/ 996082 h 5376282"/>
              <a:gd name="connsiteX54" fmla="*/ 307902 w 8114427"/>
              <a:gd name="connsiteY54" fmla="*/ 860731 h 5376282"/>
              <a:gd name="connsiteX55" fmla="*/ 218162 w 8114427"/>
              <a:gd name="connsiteY55" fmla="*/ 767429 h 5376282"/>
              <a:gd name="connsiteX56" fmla="*/ 238786 w 8114427"/>
              <a:gd name="connsiteY56" fmla="*/ 673694 h 5376282"/>
              <a:gd name="connsiteX57" fmla="*/ 131859 w 8114427"/>
              <a:gd name="connsiteY57" fmla="*/ 414074 h 5376282"/>
              <a:gd name="connsiteX58" fmla="*/ 179454 w 8114427"/>
              <a:gd name="connsiteY58" fmla="*/ 360503 h 5376282"/>
              <a:gd name="connsiteX59" fmla="*/ 91696 w 8114427"/>
              <a:gd name="connsiteY59" fmla="*/ 241499 h 5376282"/>
              <a:gd name="connsiteX60" fmla="*/ 44535 w 8114427"/>
              <a:gd name="connsiteY60" fmla="*/ 106364 h 5376282"/>
              <a:gd name="connsiteX61" fmla="*/ 73903 w 8114427"/>
              <a:gd name="connsiteY61" fmla="*/ 3029 h 5376282"/>
              <a:gd name="connsiteX62" fmla="*/ 914999 w 8114427"/>
              <a:gd name="connsiteY62" fmla="*/ 32694 h 5376282"/>
              <a:gd name="connsiteX63" fmla="*/ 985387 w 8114427"/>
              <a:gd name="connsiteY63" fmla="*/ 86035 h 5376282"/>
              <a:gd name="connsiteX64" fmla="*/ 1040724 w 8114427"/>
              <a:gd name="connsiteY64" fmla="*/ 212028 h 5376282"/>
              <a:gd name="connsiteX65" fmla="*/ 2217091 w 8114427"/>
              <a:gd name="connsiteY65" fmla="*/ 808490 h 5376282"/>
              <a:gd name="connsiteX66" fmla="*/ 2789562 w 8114427"/>
              <a:gd name="connsiteY66" fmla="*/ 907056 h 5376282"/>
              <a:gd name="connsiteX67" fmla="*/ 3280035 w 8114427"/>
              <a:gd name="connsiteY67" fmla="*/ 953195 h 5376282"/>
              <a:gd name="connsiteX68" fmla="*/ 3494599 w 8114427"/>
              <a:gd name="connsiteY68" fmla="*/ 977101 h 5376282"/>
              <a:gd name="connsiteX69" fmla="*/ 3506552 w 8114427"/>
              <a:gd name="connsiteY69" fmla="*/ 977101 h 5376282"/>
              <a:gd name="connsiteX70" fmla="*/ 3518505 w 8114427"/>
              <a:gd name="connsiteY70" fmla="*/ 779877 h 5376282"/>
              <a:gd name="connsiteX71" fmla="*/ 3518505 w 8114427"/>
              <a:gd name="connsiteY71" fmla="*/ 773901 h 5376282"/>
              <a:gd name="connsiteX72" fmla="*/ 3655964 w 8114427"/>
              <a:gd name="connsiteY72" fmla="*/ 773901 h 5376282"/>
              <a:gd name="connsiteX73" fmla="*/ 4205799 w 8114427"/>
              <a:gd name="connsiteY73" fmla="*/ 821713 h 5376282"/>
              <a:gd name="connsiteX74" fmla="*/ 4241658 w 8114427"/>
              <a:gd name="connsiteY74" fmla="*/ 821713 h 5376282"/>
              <a:gd name="connsiteX75" fmla="*/ 4271540 w 8114427"/>
              <a:gd name="connsiteY75" fmla="*/ 851595 h 5376282"/>
              <a:gd name="connsiteX76" fmla="*/ 4295446 w 8114427"/>
              <a:gd name="connsiteY76" fmla="*/ 905383 h 5376282"/>
              <a:gd name="connsiteX77" fmla="*/ 4301423 w 8114427"/>
              <a:gd name="connsiteY77" fmla="*/ 953195 h 5376282"/>
              <a:gd name="connsiteX78" fmla="*/ 4343258 w 8114427"/>
              <a:gd name="connsiteY78" fmla="*/ 1001007 h 5376282"/>
              <a:gd name="connsiteX79" fmla="*/ 4408999 w 8114427"/>
              <a:gd name="connsiteY79" fmla="*/ 1012960 h 5376282"/>
              <a:gd name="connsiteX80" fmla="*/ 4462787 w 8114427"/>
              <a:gd name="connsiteY80" fmla="*/ 1060772 h 5376282"/>
              <a:gd name="connsiteX81" fmla="*/ 4504623 w 8114427"/>
              <a:gd name="connsiteY81" fmla="*/ 1114560 h 5376282"/>
              <a:gd name="connsiteX82" fmla="*/ 4558411 w 8114427"/>
              <a:gd name="connsiteY82" fmla="*/ 1168348 h 5376282"/>
              <a:gd name="connsiteX83" fmla="*/ 4576340 w 8114427"/>
              <a:gd name="connsiteY83" fmla="*/ 1198230 h 5376282"/>
              <a:gd name="connsiteX84" fmla="*/ 4630129 w 8114427"/>
              <a:gd name="connsiteY84" fmla="*/ 1246042 h 5376282"/>
              <a:gd name="connsiteX85" fmla="*/ 4683917 w 8114427"/>
              <a:gd name="connsiteY85" fmla="*/ 1293854 h 5376282"/>
              <a:gd name="connsiteX86" fmla="*/ 4689893 w 8114427"/>
              <a:gd name="connsiteY86" fmla="*/ 1293854 h 5376282"/>
              <a:gd name="connsiteX87" fmla="*/ 4749658 w 8114427"/>
              <a:gd name="connsiteY87" fmla="*/ 1311783 h 5376282"/>
              <a:gd name="connsiteX88" fmla="*/ 4791493 w 8114427"/>
              <a:gd name="connsiteY88" fmla="*/ 1365572 h 5376282"/>
              <a:gd name="connsiteX89" fmla="*/ 4797470 w 8114427"/>
              <a:gd name="connsiteY89" fmla="*/ 1377524 h 5376282"/>
              <a:gd name="connsiteX90" fmla="*/ 4821376 w 8114427"/>
              <a:gd name="connsiteY90" fmla="*/ 1401430 h 5376282"/>
              <a:gd name="connsiteX91" fmla="*/ 4845281 w 8114427"/>
              <a:gd name="connsiteY91" fmla="*/ 1443266 h 5376282"/>
              <a:gd name="connsiteX92" fmla="*/ 4851258 w 8114427"/>
              <a:gd name="connsiteY92" fmla="*/ 1491077 h 5376282"/>
              <a:gd name="connsiteX93" fmla="*/ 4863211 w 8114427"/>
              <a:gd name="connsiteY93" fmla="*/ 1514983 h 5376282"/>
              <a:gd name="connsiteX94" fmla="*/ 4887117 w 8114427"/>
              <a:gd name="connsiteY94" fmla="*/ 1544866 h 5376282"/>
              <a:gd name="connsiteX95" fmla="*/ 4911023 w 8114427"/>
              <a:gd name="connsiteY95" fmla="*/ 1580724 h 5376282"/>
              <a:gd name="connsiteX96" fmla="*/ 4922976 w 8114427"/>
              <a:gd name="connsiteY96" fmla="*/ 1610607 h 5376282"/>
              <a:gd name="connsiteX97" fmla="*/ 4899070 w 8114427"/>
              <a:gd name="connsiteY97" fmla="*/ 1664395 h 5376282"/>
              <a:gd name="connsiteX98" fmla="*/ 4922976 w 8114427"/>
              <a:gd name="connsiteY98" fmla="*/ 1712207 h 5376282"/>
              <a:gd name="connsiteX99" fmla="*/ 4934929 w 8114427"/>
              <a:gd name="connsiteY99" fmla="*/ 1742089 h 5376282"/>
              <a:gd name="connsiteX100" fmla="*/ 4952858 w 8114427"/>
              <a:gd name="connsiteY100" fmla="*/ 1783924 h 5376282"/>
              <a:gd name="connsiteX101" fmla="*/ 4964811 w 8114427"/>
              <a:gd name="connsiteY101" fmla="*/ 1801854 h 5376282"/>
              <a:gd name="connsiteX102" fmla="*/ 4964811 w 8114427"/>
              <a:gd name="connsiteY102" fmla="*/ 1831736 h 5376282"/>
              <a:gd name="connsiteX103" fmla="*/ 5012623 w 8114427"/>
              <a:gd name="connsiteY103" fmla="*/ 1891501 h 5376282"/>
              <a:gd name="connsiteX104" fmla="*/ 5042505 w 8114427"/>
              <a:gd name="connsiteY104" fmla="*/ 1909430 h 5376282"/>
              <a:gd name="connsiteX105" fmla="*/ 5048481 w 8114427"/>
              <a:gd name="connsiteY105" fmla="*/ 1903454 h 5376282"/>
              <a:gd name="connsiteX106" fmla="*/ 5090317 w 8114427"/>
              <a:gd name="connsiteY106" fmla="*/ 1921383 h 5376282"/>
              <a:gd name="connsiteX107" fmla="*/ 5144105 w 8114427"/>
              <a:gd name="connsiteY107" fmla="*/ 1969195 h 5376282"/>
              <a:gd name="connsiteX108" fmla="*/ 5185940 w 8114427"/>
              <a:gd name="connsiteY108" fmla="*/ 2005054 h 5376282"/>
              <a:gd name="connsiteX109" fmla="*/ 5221799 w 8114427"/>
              <a:gd name="connsiteY109" fmla="*/ 2017007 h 5376282"/>
              <a:gd name="connsiteX110" fmla="*/ 5275587 w 8114427"/>
              <a:gd name="connsiteY110" fmla="*/ 2028960 h 5376282"/>
              <a:gd name="connsiteX111" fmla="*/ 5275587 w 8114427"/>
              <a:gd name="connsiteY111" fmla="*/ 2052866 h 5376282"/>
              <a:gd name="connsiteX112" fmla="*/ 5323399 w 8114427"/>
              <a:gd name="connsiteY112" fmla="*/ 2082748 h 5376282"/>
              <a:gd name="connsiteX113" fmla="*/ 5359258 w 8114427"/>
              <a:gd name="connsiteY113" fmla="*/ 2088724 h 5376282"/>
              <a:gd name="connsiteX114" fmla="*/ 5401093 w 8114427"/>
              <a:gd name="connsiteY114" fmla="*/ 2124583 h 5376282"/>
              <a:gd name="connsiteX115" fmla="*/ 5430976 w 8114427"/>
              <a:gd name="connsiteY115" fmla="*/ 2142513 h 5376282"/>
              <a:gd name="connsiteX116" fmla="*/ 5442929 w 8114427"/>
              <a:gd name="connsiteY116" fmla="*/ 2148489 h 5376282"/>
              <a:gd name="connsiteX117" fmla="*/ 5466834 w 8114427"/>
              <a:gd name="connsiteY117" fmla="*/ 2154466 h 5376282"/>
              <a:gd name="connsiteX118" fmla="*/ 5526599 w 8114427"/>
              <a:gd name="connsiteY118" fmla="*/ 2178372 h 5376282"/>
              <a:gd name="connsiteX119" fmla="*/ 5550505 w 8114427"/>
              <a:gd name="connsiteY119" fmla="*/ 2154466 h 5376282"/>
              <a:gd name="connsiteX120" fmla="*/ 5574411 w 8114427"/>
              <a:gd name="connsiteY120" fmla="*/ 2130560 h 5376282"/>
              <a:gd name="connsiteX121" fmla="*/ 5604293 w 8114427"/>
              <a:gd name="connsiteY121" fmla="*/ 2088724 h 5376282"/>
              <a:gd name="connsiteX122" fmla="*/ 5646129 w 8114427"/>
              <a:gd name="connsiteY122" fmla="*/ 2064819 h 5376282"/>
              <a:gd name="connsiteX123" fmla="*/ 5634176 w 8114427"/>
              <a:gd name="connsiteY123" fmla="*/ 2046889 h 5376282"/>
              <a:gd name="connsiteX124" fmla="*/ 5634176 w 8114427"/>
              <a:gd name="connsiteY124" fmla="*/ 2011030 h 5376282"/>
              <a:gd name="connsiteX125" fmla="*/ 5670034 w 8114427"/>
              <a:gd name="connsiteY125" fmla="*/ 1975172 h 5376282"/>
              <a:gd name="connsiteX126" fmla="*/ 5670034 w 8114427"/>
              <a:gd name="connsiteY126" fmla="*/ 1957242 h 5376282"/>
              <a:gd name="connsiteX127" fmla="*/ 5735776 w 8114427"/>
              <a:gd name="connsiteY127" fmla="*/ 1819783 h 5376282"/>
              <a:gd name="connsiteX128" fmla="*/ 5753705 w 8114427"/>
              <a:gd name="connsiteY128" fmla="*/ 1813807 h 5376282"/>
              <a:gd name="connsiteX129" fmla="*/ 5843352 w 8114427"/>
              <a:gd name="connsiteY129" fmla="*/ 1795877 h 5376282"/>
              <a:gd name="connsiteX130" fmla="*/ 5855305 w 8114427"/>
              <a:gd name="connsiteY130" fmla="*/ 1795877 h 5376282"/>
              <a:gd name="connsiteX131" fmla="*/ 5879210 w 8114427"/>
              <a:gd name="connsiteY131" fmla="*/ 1765996 h 5376282"/>
              <a:gd name="connsiteX132" fmla="*/ 6070456 w 8114427"/>
              <a:gd name="connsiteY132" fmla="*/ 1789901 h 5376282"/>
              <a:gd name="connsiteX133" fmla="*/ 6219869 w 8114427"/>
              <a:gd name="connsiteY133" fmla="*/ 1807830 h 5376282"/>
              <a:gd name="connsiteX134" fmla="*/ 6291586 w 8114427"/>
              <a:gd name="connsiteY134" fmla="*/ 1849666 h 5376282"/>
              <a:gd name="connsiteX135" fmla="*/ 6327444 w 8114427"/>
              <a:gd name="connsiteY135" fmla="*/ 1897477 h 5376282"/>
              <a:gd name="connsiteX136" fmla="*/ 6333421 w 8114427"/>
              <a:gd name="connsiteY136" fmla="*/ 1939313 h 5376282"/>
              <a:gd name="connsiteX137" fmla="*/ 6423067 w 8114427"/>
              <a:gd name="connsiteY137" fmla="*/ 1951266 h 5376282"/>
              <a:gd name="connsiteX138" fmla="*/ 6452950 w 8114427"/>
              <a:gd name="connsiteY138" fmla="*/ 2017007 h 5376282"/>
              <a:gd name="connsiteX139" fmla="*/ 6512713 w 8114427"/>
              <a:gd name="connsiteY139" fmla="*/ 2046889 h 5376282"/>
              <a:gd name="connsiteX140" fmla="*/ 6584431 w 8114427"/>
              <a:gd name="connsiteY140" fmla="*/ 2118606 h 5376282"/>
              <a:gd name="connsiteX141" fmla="*/ 6620289 w 8114427"/>
              <a:gd name="connsiteY141" fmla="*/ 2256065 h 5376282"/>
              <a:gd name="connsiteX142" fmla="*/ 6703960 w 8114427"/>
              <a:gd name="connsiteY142" fmla="*/ 2381572 h 5376282"/>
              <a:gd name="connsiteX143" fmla="*/ 6745795 w 8114427"/>
              <a:gd name="connsiteY143" fmla="*/ 2501101 h 5376282"/>
              <a:gd name="connsiteX144" fmla="*/ 6829465 w 8114427"/>
              <a:gd name="connsiteY144" fmla="*/ 2560866 h 5376282"/>
              <a:gd name="connsiteX145" fmla="*/ 6889229 w 8114427"/>
              <a:gd name="connsiteY145" fmla="*/ 2650512 h 5376282"/>
              <a:gd name="connsiteX146" fmla="*/ 6948993 w 8114427"/>
              <a:gd name="connsiteY146" fmla="*/ 2758089 h 5376282"/>
              <a:gd name="connsiteX147" fmla="*/ 6996805 w 8114427"/>
              <a:gd name="connsiteY147" fmla="*/ 2805900 h 5376282"/>
              <a:gd name="connsiteX148" fmla="*/ 7068521 w 8114427"/>
              <a:gd name="connsiteY148" fmla="*/ 2829806 h 5376282"/>
              <a:gd name="connsiteX149" fmla="*/ 7080473 w 8114427"/>
              <a:gd name="connsiteY149" fmla="*/ 2907501 h 5376282"/>
              <a:gd name="connsiteX150" fmla="*/ 7086450 w 8114427"/>
              <a:gd name="connsiteY150" fmla="*/ 2979218 h 5376282"/>
              <a:gd name="connsiteX151" fmla="*/ 7104378 w 8114427"/>
              <a:gd name="connsiteY151" fmla="*/ 3080819 h 5376282"/>
              <a:gd name="connsiteX152" fmla="*/ 7146214 w 8114427"/>
              <a:gd name="connsiteY152" fmla="*/ 3182419 h 5376282"/>
              <a:gd name="connsiteX153" fmla="*/ 7176095 w 8114427"/>
              <a:gd name="connsiteY153" fmla="*/ 3194372 h 5376282"/>
              <a:gd name="connsiteX154" fmla="*/ 7200002 w 8114427"/>
              <a:gd name="connsiteY154" fmla="*/ 3260112 h 5376282"/>
              <a:gd name="connsiteX155" fmla="*/ 7277694 w 8114427"/>
              <a:gd name="connsiteY155" fmla="*/ 3361711 h 5376282"/>
              <a:gd name="connsiteX156" fmla="*/ 7385271 w 8114427"/>
              <a:gd name="connsiteY156" fmla="*/ 3391593 h 5376282"/>
              <a:gd name="connsiteX157" fmla="*/ 7451012 w 8114427"/>
              <a:gd name="connsiteY157" fmla="*/ 3445381 h 5376282"/>
              <a:gd name="connsiteX158" fmla="*/ 7558588 w 8114427"/>
              <a:gd name="connsiteY158" fmla="*/ 3451357 h 5376282"/>
              <a:gd name="connsiteX159" fmla="*/ 7630305 w 8114427"/>
              <a:gd name="connsiteY159" fmla="*/ 3517097 h 5376282"/>
              <a:gd name="connsiteX160" fmla="*/ 7702023 w 8114427"/>
              <a:gd name="connsiteY160" fmla="*/ 3546980 h 5376282"/>
              <a:gd name="connsiteX161" fmla="*/ 7857410 w 8114427"/>
              <a:gd name="connsiteY161" fmla="*/ 3535026 h 5376282"/>
              <a:gd name="connsiteX162" fmla="*/ 7970962 w 8114427"/>
              <a:gd name="connsiteY162" fmla="*/ 3588814 h 5376282"/>
              <a:gd name="connsiteX163" fmla="*/ 8012796 w 8114427"/>
              <a:gd name="connsiteY163" fmla="*/ 3612720 h 5376282"/>
              <a:gd name="connsiteX164" fmla="*/ 8090490 w 8114427"/>
              <a:gd name="connsiteY164" fmla="*/ 3564909 h 5376282"/>
              <a:gd name="connsiteX165" fmla="*/ 8108418 w 8114427"/>
              <a:gd name="connsiteY165" fmla="*/ 3558932 h 5376282"/>
              <a:gd name="connsiteX166" fmla="*/ 8114394 w 8114427"/>
              <a:gd name="connsiteY166" fmla="*/ 3720296 h 5376282"/>
              <a:gd name="connsiteX167" fmla="*/ 8030724 w 8114427"/>
              <a:gd name="connsiteY167" fmla="*/ 3893614 h 5376282"/>
              <a:gd name="connsiteX168" fmla="*/ 7970960 w 8114427"/>
              <a:gd name="connsiteY168" fmla="*/ 4054978 h 5376282"/>
              <a:gd name="connsiteX169" fmla="*/ 7929124 w 8114427"/>
              <a:gd name="connsiteY169" fmla="*/ 4365754 h 5376282"/>
              <a:gd name="connsiteX170" fmla="*/ 7911195 w 8114427"/>
              <a:gd name="connsiteY170" fmla="*/ 4568954 h 5376282"/>
              <a:gd name="connsiteX171" fmla="*/ 7917171 w 8114427"/>
              <a:gd name="connsiteY171" fmla="*/ 4736295 h 5376282"/>
              <a:gd name="connsiteX172" fmla="*/ 7917171 w 8114427"/>
              <a:gd name="connsiteY172" fmla="*/ 4867777 h 5376282"/>
              <a:gd name="connsiteX173" fmla="*/ 7929124 w 8114427"/>
              <a:gd name="connsiteY173" fmla="*/ 5029141 h 5376282"/>
              <a:gd name="connsiteX174" fmla="*/ 7893266 w 8114427"/>
              <a:gd name="connsiteY174" fmla="*/ 5166599 h 5376282"/>
              <a:gd name="connsiteX175" fmla="*/ 7905219 w 8114427"/>
              <a:gd name="connsiteY175" fmla="*/ 5280152 h 5376282"/>
              <a:gd name="connsiteX176" fmla="*/ 7935101 w 8114427"/>
              <a:gd name="connsiteY176" fmla="*/ 5369799 h 5376282"/>
              <a:gd name="connsiteX177" fmla="*/ 7911195 w 8114427"/>
              <a:gd name="connsiteY177" fmla="*/ 5369798 h 5376282"/>
              <a:gd name="connsiteX178" fmla="*/ 7815571 w 8114427"/>
              <a:gd name="connsiteY178" fmla="*/ 5327962 h 5376282"/>
              <a:gd name="connsiteX179" fmla="*/ 7725924 w 8114427"/>
              <a:gd name="connsiteY179" fmla="*/ 5286127 h 5376282"/>
              <a:gd name="connsiteX180" fmla="*/ 7678113 w 8114427"/>
              <a:gd name="connsiteY180" fmla="*/ 5292104 h 5376282"/>
              <a:gd name="connsiteX181" fmla="*/ 7546631 w 8114427"/>
              <a:gd name="connsiteY181" fmla="*/ 5298081 h 5376282"/>
              <a:gd name="connsiteX182" fmla="*/ 7474913 w 8114427"/>
              <a:gd name="connsiteY182" fmla="*/ 5310034 h 5376282"/>
              <a:gd name="connsiteX183" fmla="*/ 7445031 w 8114427"/>
              <a:gd name="connsiteY183" fmla="*/ 5339916 h 5376282"/>
              <a:gd name="connsiteX184" fmla="*/ 7259760 w 8114427"/>
              <a:gd name="connsiteY184" fmla="*/ 5298080 h 5376282"/>
              <a:gd name="connsiteX185" fmla="*/ 7214129 w 8114427"/>
              <a:gd name="connsiteY185" fmla="*/ 5192855 h 5376282"/>
              <a:gd name="connsiteX186" fmla="*/ 7179460 w 8114427"/>
              <a:gd name="connsiteY186" fmla="*/ 5214524 h 5376282"/>
              <a:gd name="connsiteX187" fmla="*/ 7144791 w 8114427"/>
              <a:gd name="connsiteY187" fmla="*/ 5179854 h 5376282"/>
              <a:gd name="connsiteX188" fmla="*/ 7127456 w 8114427"/>
              <a:gd name="connsiteY188" fmla="*/ 5218856 h 5376282"/>
              <a:gd name="connsiteX189" fmla="*/ 6915107 w 8114427"/>
              <a:gd name="connsiteY189" fmla="*/ 5145184 h 5376282"/>
              <a:gd name="connsiteX190" fmla="*/ 6893439 w 8114427"/>
              <a:gd name="connsiteY190" fmla="*/ 5097514 h 5376282"/>
              <a:gd name="connsiteX191" fmla="*/ 6941109 w 8114427"/>
              <a:gd name="connsiteY191" fmla="*/ 5054178 h 5376282"/>
              <a:gd name="connsiteX192" fmla="*/ 6906440 w 8114427"/>
              <a:gd name="connsiteY192" fmla="*/ 4976172 h 5376282"/>
              <a:gd name="connsiteX193" fmla="*/ 6863104 w 8114427"/>
              <a:gd name="connsiteY193" fmla="*/ 4980506 h 5376282"/>
              <a:gd name="connsiteX194" fmla="*/ 6880438 w 8114427"/>
              <a:gd name="connsiteY194" fmla="*/ 4928502 h 5376282"/>
              <a:gd name="connsiteX195" fmla="*/ 6780764 w 8114427"/>
              <a:gd name="connsiteY195" fmla="*/ 4928502 h 5376282"/>
              <a:gd name="connsiteX196" fmla="*/ 6750429 w 8114427"/>
              <a:gd name="connsiteY196" fmla="*/ 4958837 h 5376282"/>
              <a:gd name="connsiteX197" fmla="*/ 6715759 w 8114427"/>
              <a:gd name="connsiteY197" fmla="*/ 4950170 h 5376282"/>
              <a:gd name="connsiteX198" fmla="*/ 6702758 w 8114427"/>
              <a:gd name="connsiteY198" fmla="*/ 4915501 h 5376282"/>
              <a:gd name="connsiteX199" fmla="*/ 6698424 w 8114427"/>
              <a:gd name="connsiteY199" fmla="*/ 4824495 h 5376282"/>
              <a:gd name="connsiteX200" fmla="*/ 6681090 w 8114427"/>
              <a:gd name="connsiteY200" fmla="*/ 4729155 h 5376282"/>
              <a:gd name="connsiteX201" fmla="*/ 6685423 w 8114427"/>
              <a:gd name="connsiteY201" fmla="*/ 4659816 h 5376282"/>
              <a:gd name="connsiteX202" fmla="*/ 6620418 w 8114427"/>
              <a:gd name="connsiteY202" fmla="*/ 4573142 h 5376282"/>
              <a:gd name="connsiteX203" fmla="*/ 6624753 w 8114427"/>
              <a:gd name="connsiteY203" fmla="*/ 4425798 h 5376282"/>
              <a:gd name="connsiteX204" fmla="*/ 6529412 w 8114427"/>
              <a:gd name="connsiteY204" fmla="*/ 4304457 h 5376282"/>
              <a:gd name="connsiteX205" fmla="*/ 6494743 w 8114427"/>
              <a:gd name="connsiteY205" fmla="*/ 4261120 h 5376282"/>
              <a:gd name="connsiteX206" fmla="*/ 6438406 w 8114427"/>
              <a:gd name="connsiteY206" fmla="*/ 4274121 h 5376282"/>
              <a:gd name="connsiteX207" fmla="*/ 6395069 w 8114427"/>
              <a:gd name="connsiteY207" fmla="*/ 4252453 h 5376282"/>
              <a:gd name="connsiteX208" fmla="*/ 6356067 w 8114427"/>
              <a:gd name="connsiteY208" fmla="*/ 4174447 h 5376282"/>
              <a:gd name="connsiteX209" fmla="*/ 6299729 w 8114427"/>
              <a:gd name="connsiteY209" fmla="*/ 4183114 h 5376282"/>
              <a:gd name="connsiteX210" fmla="*/ 6243391 w 8114427"/>
              <a:gd name="connsiteY210" fmla="*/ 4204783 h 5376282"/>
              <a:gd name="connsiteX211" fmla="*/ 6165385 w 8114427"/>
              <a:gd name="connsiteY211" fmla="*/ 4209116 h 5376282"/>
              <a:gd name="connsiteX212" fmla="*/ 6161052 w 8114427"/>
              <a:gd name="connsiteY212" fmla="*/ 4174447 h 5376282"/>
              <a:gd name="connsiteX213" fmla="*/ 6182721 w 8114427"/>
              <a:gd name="connsiteY213" fmla="*/ 4165779 h 5376282"/>
              <a:gd name="connsiteX214" fmla="*/ 6139384 w 8114427"/>
              <a:gd name="connsiteY214" fmla="*/ 4126776 h 5376282"/>
              <a:gd name="connsiteX215" fmla="*/ 6100381 w 8114427"/>
              <a:gd name="connsiteY215" fmla="*/ 4113776 h 5376282"/>
              <a:gd name="connsiteX216" fmla="*/ 6018041 w 8114427"/>
              <a:gd name="connsiteY216" fmla="*/ 4035770 h 5376282"/>
              <a:gd name="connsiteX217" fmla="*/ 5840362 w 8114427"/>
              <a:gd name="connsiteY217" fmla="*/ 4014102 h 5376282"/>
              <a:gd name="connsiteX218" fmla="*/ 5788357 w 8114427"/>
              <a:gd name="connsiteY218" fmla="*/ 4027103 h 5376282"/>
              <a:gd name="connsiteX219" fmla="*/ 5736354 w 8114427"/>
              <a:gd name="connsiteY219" fmla="*/ 4035771 h 5376282"/>
              <a:gd name="connsiteX220" fmla="*/ 5745022 w 8114427"/>
              <a:gd name="connsiteY220" fmla="*/ 4079107 h 5376282"/>
              <a:gd name="connsiteX221" fmla="*/ 5801360 w 8114427"/>
              <a:gd name="connsiteY221" fmla="*/ 4157112 h 5376282"/>
              <a:gd name="connsiteX222" fmla="*/ 5801359 w 8114427"/>
              <a:gd name="connsiteY222" fmla="*/ 4339126 h 5376282"/>
              <a:gd name="connsiteX223" fmla="*/ 5675683 w 8114427"/>
              <a:gd name="connsiteY223" fmla="*/ 4365128 h 5376282"/>
              <a:gd name="connsiteX224" fmla="*/ 5558675 w 8114427"/>
              <a:gd name="connsiteY224" fmla="*/ 4352126 h 5376282"/>
              <a:gd name="connsiteX225" fmla="*/ 5467668 w 8114427"/>
              <a:gd name="connsiteY225" fmla="*/ 4330458 h 5376282"/>
              <a:gd name="connsiteX226" fmla="*/ 5406997 w 8114427"/>
              <a:gd name="connsiteY226" fmla="*/ 4352127 h 5376282"/>
              <a:gd name="connsiteX227" fmla="*/ 5359327 w 8114427"/>
              <a:gd name="connsiteY227" fmla="*/ 4399797 h 5376282"/>
              <a:gd name="connsiteX228" fmla="*/ 5298656 w 8114427"/>
              <a:gd name="connsiteY228" fmla="*/ 4443134 h 5376282"/>
              <a:gd name="connsiteX229" fmla="*/ 5272654 w 8114427"/>
              <a:gd name="connsiteY229" fmla="*/ 4486469 h 5376282"/>
              <a:gd name="connsiteX230" fmla="*/ 5198982 w 8114427"/>
              <a:gd name="connsiteY230" fmla="*/ 4521139 h 5376282"/>
              <a:gd name="connsiteX231" fmla="*/ 5203315 w 8114427"/>
              <a:gd name="connsiteY231" fmla="*/ 4577477 h 5376282"/>
              <a:gd name="connsiteX232" fmla="*/ 5185981 w 8114427"/>
              <a:gd name="connsiteY232" fmla="*/ 4616479 h 5376282"/>
              <a:gd name="connsiteX233" fmla="*/ 5190315 w 8114427"/>
              <a:gd name="connsiteY233" fmla="*/ 4677150 h 5376282"/>
              <a:gd name="connsiteX234" fmla="*/ 5216316 w 8114427"/>
              <a:gd name="connsiteY234" fmla="*/ 4737821 h 5376282"/>
              <a:gd name="connsiteX235" fmla="*/ 5164312 w 8114427"/>
              <a:gd name="connsiteY235" fmla="*/ 4733488 h 5376282"/>
              <a:gd name="connsiteX236" fmla="*/ 5138311 w 8114427"/>
              <a:gd name="connsiteY236" fmla="*/ 4776824 h 5376282"/>
              <a:gd name="connsiteX237" fmla="*/ 5073306 w 8114427"/>
              <a:gd name="connsiteY237" fmla="*/ 4824494 h 5376282"/>
              <a:gd name="connsiteX238" fmla="*/ 5073306 w 8114427"/>
              <a:gd name="connsiteY238" fmla="*/ 4941503 h 5376282"/>
              <a:gd name="connsiteX239" fmla="*/ 5042970 w 8114427"/>
              <a:gd name="connsiteY239" fmla="*/ 4971838 h 5376282"/>
              <a:gd name="connsiteX240" fmla="*/ 5016969 w 8114427"/>
              <a:gd name="connsiteY240" fmla="*/ 5231857 h 5376282"/>
              <a:gd name="connsiteX241" fmla="*/ 4973633 w 8114427"/>
              <a:gd name="connsiteY241" fmla="*/ 5366201 h 5376282"/>
              <a:gd name="connsiteX242" fmla="*/ 4947631 w 8114427"/>
              <a:gd name="connsiteY242" fmla="*/ 5309863 h 5376282"/>
              <a:gd name="connsiteX243" fmla="*/ 4886959 w 8114427"/>
              <a:gd name="connsiteY243" fmla="*/ 5318530 h 5376282"/>
              <a:gd name="connsiteX244" fmla="*/ 4808953 w 8114427"/>
              <a:gd name="connsiteY244" fmla="*/ 5288195 h 5376282"/>
              <a:gd name="connsiteX245" fmla="*/ 4813287 w 8114427"/>
              <a:gd name="connsiteY245" fmla="*/ 5223190 h 5376282"/>
              <a:gd name="connsiteX246" fmla="*/ 4765617 w 8114427"/>
              <a:gd name="connsiteY246" fmla="*/ 5205855 h 5376282"/>
              <a:gd name="connsiteX247" fmla="*/ 4665944 w 8114427"/>
              <a:gd name="connsiteY247" fmla="*/ 5249192 h 5376282"/>
              <a:gd name="connsiteX248" fmla="*/ 4657276 w 8114427"/>
              <a:gd name="connsiteY248" fmla="*/ 5197189 h 5376282"/>
              <a:gd name="connsiteX249" fmla="*/ 4700612 w 8114427"/>
              <a:gd name="connsiteY249" fmla="*/ 5136518 h 5376282"/>
              <a:gd name="connsiteX250" fmla="*/ 4665943 w 8114427"/>
              <a:gd name="connsiteY250" fmla="*/ 5062846 h 5376282"/>
              <a:gd name="connsiteX251" fmla="*/ 4587937 w 8114427"/>
              <a:gd name="connsiteY251" fmla="*/ 5015175 h 5376282"/>
              <a:gd name="connsiteX252" fmla="*/ 4488263 w 8114427"/>
              <a:gd name="connsiteY252" fmla="*/ 5006508 h 5376282"/>
              <a:gd name="connsiteX253" fmla="*/ 4457927 w 8114427"/>
              <a:gd name="connsiteY253" fmla="*/ 5015175 h 5376282"/>
              <a:gd name="connsiteX254" fmla="*/ 4462261 w 8114427"/>
              <a:gd name="connsiteY254" fmla="*/ 5067178 h 5376282"/>
              <a:gd name="connsiteX255" fmla="*/ 4388589 w 8114427"/>
              <a:gd name="connsiteY255" fmla="*/ 5114849 h 5376282"/>
              <a:gd name="connsiteX256" fmla="*/ 4462261 w 8114427"/>
              <a:gd name="connsiteY256" fmla="*/ 5266528 h 5376282"/>
              <a:gd name="connsiteX257" fmla="*/ 4405924 w 8114427"/>
              <a:gd name="connsiteY257" fmla="*/ 5266528 h 5376282"/>
              <a:gd name="connsiteX258" fmla="*/ 4384256 w 8114427"/>
              <a:gd name="connsiteY258" fmla="*/ 5262193 h 5376282"/>
              <a:gd name="connsiteX259" fmla="*/ 4349588 w 8114427"/>
              <a:gd name="connsiteY259" fmla="*/ 5262193 h 5376282"/>
              <a:gd name="connsiteX260" fmla="*/ 4340919 w 8114427"/>
              <a:gd name="connsiteY260" fmla="*/ 5270860 h 5376282"/>
              <a:gd name="connsiteX261" fmla="*/ 4210910 w 8114427"/>
              <a:gd name="connsiteY261" fmla="*/ 5097514 h 5376282"/>
              <a:gd name="connsiteX262" fmla="*/ 4059232 w 8114427"/>
              <a:gd name="connsiteY262" fmla="*/ 4915502 h 5376282"/>
              <a:gd name="connsiteX263" fmla="*/ 4033230 w 8114427"/>
              <a:gd name="connsiteY263" fmla="*/ 4919835 h 5376282"/>
              <a:gd name="connsiteX264" fmla="*/ 3985560 w 8114427"/>
              <a:gd name="connsiteY264" fmla="*/ 4798492 h 5376282"/>
              <a:gd name="connsiteX265" fmla="*/ 3881553 w 8114427"/>
              <a:gd name="connsiteY265" fmla="*/ 4690151 h 5376282"/>
              <a:gd name="connsiteX266" fmla="*/ 3838216 w 8114427"/>
              <a:gd name="connsiteY266" fmla="*/ 4586143 h 5376282"/>
              <a:gd name="connsiteX267" fmla="*/ 3755877 w 8114427"/>
              <a:gd name="connsiteY267" fmla="*/ 4490803 h 5376282"/>
              <a:gd name="connsiteX268" fmla="*/ 3569530 w 8114427"/>
              <a:gd name="connsiteY268" fmla="*/ 4334792 h 5376282"/>
              <a:gd name="connsiteX269" fmla="*/ 3465522 w 8114427"/>
              <a:gd name="connsiteY269" fmla="*/ 4243785 h 5376282"/>
              <a:gd name="connsiteX270" fmla="*/ 3391850 w 8114427"/>
              <a:gd name="connsiteY270" fmla="*/ 4161446 h 5376282"/>
              <a:gd name="connsiteX271" fmla="*/ 3365848 w 8114427"/>
              <a:gd name="connsiteY271" fmla="*/ 4096441 h 5376282"/>
              <a:gd name="connsiteX272" fmla="*/ 3296510 w 8114427"/>
              <a:gd name="connsiteY272" fmla="*/ 4035770 h 5376282"/>
              <a:gd name="connsiteX273" fmla="*/ 3279175 w 8114427"/>
              <a:gd name="connsiteY273" fmla="*/ 3966432 h 5376282"/>
              <a:gd name="connsiteX274" fmla="*/ 3248839 w 8114427"/>
              <a:gd name="connsiteY274" fmla="*/ 3936096 h 5376282"/>
              <a:gd name="connsiteX275" fmla="*/ 3240172 w 8114427"/>
              <a:gd name="connsiteY275" fmla="*/ 3905760 h 5376282"/>
              <a:gd name="connsiteX276" fmla="*/ 3114497 w 8114427"/>
              <a:gd name="connsiteY276" fmla="*/ 3797419 h 5376282"/>
              <a:gd name="connsiteX277" fmla="*/ 2980153 w 8114427"/>
              <a:gd name="connsiteY277" fmla="*/ 3758416 h 5376282"/>
              <a:gd name="connsiteX278" fmla="*/ 2923815 w 8114427"/>
              <a:gd name="connsiteY278" fmla="*/ 3697746 h 5376282"/>
              <a:gd name="connsiteX279" fmla="*/ 2867480 w 8114427"/>
              <a:gd name="connsiteY279" fmla="*/ 3650075 h 5376282"/>
              <a:gd name="connsiteX280" fmla="*/ 2806810 w 8114427"/>
              <a:gd name="connsiteY280" fmla="*/ 3637074 h 5376282"/>
              <a:gd name="connsiteX281" fmla="*/ 2798142 w 8114427"/>
              <a:gd name="connsiteY281" fmla="*/ 3524399 h 5376282"/>
              <a:gd name="connsiteX282" fmla="*/ 2798143 w 8114427"/>
              <a:gd name="connsiteY282" fmla="*/ 3463728 h 5376282"/>
              <a:gd name="connsiteX283" fmla="*/ 2884816 w 8114427"/>
              <a:gd name="connsiteY283" fmla="*/ 3351053 h 5376282"/>
              <a:gd name="connsiteX284" fmla="*/ 2880504 w 8114427"/>
              <a:gd name="connsiteY284" fmla="*/ 3250100 h 5376282"/>
              <a:gd name="connsiteX285" fmla="*/ 2810649 w 8114427"/>
              <a:gd name="connsiteY285" fmla="*/ 3120674 h 5376282"/>
              <a:gd name="connsiteX286" fmla="*/ 2719113 w 8114427"/>
              <a:gd name="connsiteY286" fmla="*/ 3110284 h 5376282"/>
              <a:gd name="connsiteX287" fmla="*/ 2668440 w 8114427"/>
              <a:gd name="connsiteY287" fmla="*/ 3013226 h 5376282"/>
              <a:gd name="connsiteX288" fmla="*/ 2612560 w 8114427"/>
              <a:gd name="connsiteY288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469560 w 8114427"/>
              <a:gd name="connsiteY2" fmla="*/ 2150471 h 5376282"/>
              <a:gd name="connsiteX3" fmla="*/ 1918293 w 8114427"/>
              <a:gd name="connsiteY3" fmla="*/ 3047938 h 5376282"/>
              <a:gd name="connsiteX4" fmla="*/ 1960627 w 8114427"/>
              <a:gd name="connsiteY4" fmla="*/ 3166472 h 5376282"/>
              <a:gd name="connsiteX5" fmla="*/ 1986026 w 8114427"/>
              <a:gd name="connsiteY5" fmla="*/ 3272304 h 5376282"/>
              <a:gd name="connsiteX6" fmla="*/ 1998726 w 8114427"/>
              <a:gd name="connsiteY6" fmla="*/ 3348504 h 5376282"/>
              <a:gd name="connsiteX7" fmla="*/ 1973326 w 8114427"/>
              <a:gd name="connsiteY7" fmla="*/ 3445871 h 5376282"/>
              <a:gd name="connsiteX8" fmla="*/ 2096092 w 8114427"/>
              <a:gd name="connsiteY8" fmla="*/ 3674472 h 5376282"/>
              <a:gd name="connsiteX9" fmla="*/ 2134193 w 8114427"/>
              <a:gd name="connsiteY9" fmla="*/ 3801471 h 5376282"/>
              <a:gd name="connsiteX10" fmla="*/ 2231559 w 8114427"/>
              <a:gd name="connsiteY10" fmla="*/ 3936938 h 5376282"/>
              <a:gd name="connsiteX11" fmla="*/ 2180760 w 8114427"/>
              <a:gd name="connsiteY11" fmla="*/ 4174005 h 5376282"/>
              <a:gd name="connsiteX12" fmla="*/ 2311994 w 8114427"/>
              <a:gd name="connsiteY12" fmla="*/ 4305238 h 5376282"/>
              <a:gd name="connsiteX13" fmla="*/ 2371260 w 8114427"/>
              <a:gd name="connsiteY13" fmla="*/ 4224805 h 5376282"/>
              <a:gd name="connsiteX14" fmla="*/ 2561760 w 8114427"/>
              <a:gd name="connsiteY14" fmla="*/ 4444937 h 5376282"/>
              <a:gd name="connsiteX15" fmla="*/ 2674737 w 8114427"/>
              <a:gd name="connsiteY15" fmla="*/ 4783075 h 5376282"/>
              <a:gd name="connsiteX16" fmla="*/ 2419943 w 8114427"/>
              <a:gd name="connsiteY16" fmla="*/ 4933094 h 5376282"/>
              <a:gd name="connsiteX17" fmla="*/ 2329455 w 8114427"/>
              <a:gd name="connsiteY17" fmla="*/ 4642582 h 5376282"/>
              <a:gd name="connsiteX18" fmla="*/ 2053231 w 8114427"/>
              <a:gd name="connsiteY18" fmla="*/ 4342544 h 5376282"/>
              <a:gd name="connsiteX19" fmla="*/ 1888925 w 8114427"/>
              <a:gd name="connsiteY19" fmla="*/ 4209194 h 5376282"/>
              <a:gd name="connsiteX20" fmla="*/ 1779387 w 8114427"/>
              <a:gd name="connsiteY20" fmla="*/ 4059175 h 5376282"/>
              <a:gd name="connsiteX21" fmla="*/ 1703188 w 8114427"/>
              <a:gd name="connsiteY21" fmla="*/ 4056794 h 5376282"/>
              <a:gd name="connsiteX22" fmla="*/ 1646037 w 8114427"/>
              <a:gd name="connsiteY22" fmla="*/ 3937731 h 5376282"/>
              <a:gd name="connsiteX23" fmla="*/ 1524594 w 8114427"/>
              <a:gd name="connsiteY23" fmla="*/ 3906776 h 5376282"/>
              <a:gd name="connsiteX24" fmla="*/ 1450773 w 8114427"/>
              <a:gd name="connsiteY24" fmla="*/ 3161445 h 5376282"/>
              <a:gd name="connsiteX25" fmla="*/ 1300755 w 8114427"/>
              <a:gd name="connsiteY25" fmla="*/ 3020950 h 5376282"/>
              <a:gd name="connsiteX26" fmla="*/ 1222175 w 8114427"/>
              <a:gd name="connsiteY26" fmla="*/ 2947132 h 5376282"/>
              <a:gd name="connsiteX27" fmla="*/ 1286468 w 8114427"/>
              <a:gd name="connsiteY27" fmla="*/ 2849501 h 5376282"/>
              <a:gd name="connsiteX28" fmla="*/ 1117399 w 8114427"/>
              <a:gd name="connsiteY28" fmla="*/ 2882837 h 5376282"/>
              <a:gd name="connsiteX29" fmla="*/ 1048343 w 8114427"/>
              <a:gd name="connsiteY29" fmla="*/ 2916176 h 5376282"/>
              <a:gd name="connsiteX30" fmla="*/ 903086 w 8114427"/>
              <a:gd name="connsiteY30" fmla="*/ 2778063 h 5376282"/>
              <a:gd name="connsiteX31" fmla="*/ 845937 w 8114427"/>
              <a:gd name="connsiteY31" fmla="*/ 2687575 h 5376282"/>
              <a:gd name="connsiteX32" fmla="*/ 714968 w 8114427"/>
              <a:gd name="connsiteY32" fmla="*/ 2630426 h 5376282"/>
              <a:gd name="connsiteX33" fmla="*/ 703062 w 8114427"/>
              <a:gd name="connsiteY33" fmla="*/ 2544701 h 5376282"/>
              <a:gd name="connsiteX34" fmla="*/ 598286 w 8114427"/>
              <a:gd name="connsiteY34" fmla="*/ 2423257 h 5376282"/>
              <a:gd name="connsiteX35" fmla="*/ 476843 w 8114427"/>
              <a:gd name="connsiteY35" fmla="*/ 2287526 h 5376282"/>
              <a:gd name="connsiteX36" fmla="*/ 622100 w 8114427"/>
              <a:gd name="connsiteY36" fmla="*/ 2330388 h 5376282"/>
              <a:gd name="connsiteX37" fmla="*/ 719731 w 8114427"/>
              <a:gd name="connsiteY37" fmla="*/ 2366107 h 5376282"/>
              <a:gd name="connsiteX38" fmla="*/ 829268 w 8114427"/>
              <a:gd name="connsiteY38" fmla="*/ 2330388 h 5376282"/>
              <a:gd name="connsiteX39" fmla="*/ 933092 w 8114427"/>
              <a:gd name="connsiteY39" fmla="*/ 2462308 h 5376282"/>
              <a:gd name="connsiteX40" fmla="*/ 979286 w 8114427"/>
              <a:gd name="connsiteY40" fmla="*/ 2406588 h 5376282"/>
              <a:gd name="connsiteX41" fmla="*/ 895943 w 8114427"/>
              <a:gd name="connsiteY41" fmla="*/ 2383251 h 5376282"/>
              <a:gd name="connsiteX42" fmla="*/ 897848 w 8114427"/>
              <a:gd name="connsiteY42" fmla="*/ 2294669 h 5376282"/>
              <a:gd name="connsiteX43" fmla="*/ 953093 w 8114427"/>
              <a:gd name="connsiteY43" fmla="*/ 2040828 h 5376282"/>
              <a:gd name="connsiteX44" fmla="*/ 882262 w 8114427"/>
              <a:gd name="connsiteY44" fmla="*/ 1952938 h 5376282"/>
              <a:gd name="connsiteX45" fmla="*/ 819649 w 8114427"/>
              <a:gd name="connsiteY45" fmla="*/ 1842296 h 5376282"/>
              <a:gd name="connsiteX46" fmla="*/ 724892 w 8114427"/>
              <a:gd name="connsiteY46" fmla="*/ 1694990 h 5376282"/>
              <a:gd name="connsiteX47" fmla="*/ 582758 w 8114427"/>
              <a:gd name="connsiteY47" fmla="*/ 1570351 h 5376282"/>
              <a:gd name="connsiteX48" fmla="*/ 490044 w 8114427"/>
              <a:gd name="connsiteY48" fmla="*/ 1461969 h 5376282"/>
              <a:gd name="connsiteX49" fmla="*/ 398787 w 8114427"/>
              <a:gd name="connsiteY49" fmla="*/ 1377494 h 5376282"/>
              <a:gd name="connsiteX50" fmla="*/ 373643 w 8114427"/>
              <a:gd name="connsiteY50" fmla="*/ 1258831 h 5376282"/>
              <a:gd name="connsiteX51" fmla="*/ 379402 w 8114427"/>
              <a:gd name="connsiteY51" fmla="*/ 1151904 h 5376282"/>
              <a:gd name="connsiteX52" fmla="*/ 343327 w 8114427"/>
              <a:gd name="connsiteY52" fmla="*/ 1054238 h 5376282"/>
              <a:gd name="connsiteX53" fmla="*/ 302947 w 8114427"/>
              <a:gd name="connsiteY53" fmla="*/ 996082 h 5376282"/>
              <a:gd name="connsiteX54" fmla="*/ 307902 w 8114427"/>
              <a:gd name="connsiteY54" fmla="*/ 860731 h 5376282"/>
              <a:gd name="connsiteX55" fmla="*/ 218162 w 8114427"/>
              <a:gd name="connsiteY55" fmla="*/ 767429 h 5376282"/>
              <a:gd name="connsiteX56" fmla="*/ 238786 w 8114427"/>
              <a:gd name="connsiteY56" fmla="*/ 673694 h 5376282"/>
              <a:gd name="connsiteX57" fmla="*/ 131859 w 8114427"/>
              <a:gd name="connsiteY57" fmla="*/ 414074 h 5376282"/>
              <a:gd name="connsiteX58" fmla="*/ 179454 w 8114427"/>
              <a:gd name="connsiteY58" fmla="*/ 360503 h 5376282"/>
              <a:gd name="connsiteX59" fmla="*/ 91696 w 8114427"/>
              <a:gd name="connsiteY59" fmla="*/ 241499 h 5376282"/>
              <a:gd name="connsiteX60" fmla="*/ 44535 w 8114427"/>
              <a:gd name="connsiteY60" fmla="*/ 106364 h 5376282"/>
              <a:gd name="connsiteX61" fmla="*/ 73903 w 8114427"/>
              <a:gd name="connsiteY61" fmla="*/ 3029 h 5376282"/>
              <a:gd name="connsiteX62" fmla="*/ 914999 w 8114427"/>
              <a:gd name="connsiteY62" fmla="*/ 32694 h 5376282"/>
              <a:gd name="connsiteX63" fmla="*/ 985387 w 8114427"/>
              <a:gd name="connsiteY63" fmla="*/ 86035 h 5376282"/>
              <a:gd name="connsiteX64" fmla="*/ 1040724 w 8114427"/>
              <a:gd name="connsiteY64" fmla="*/ 212028 h 5376282"/>
              <a:gd name="connsiteX65" fmla="*/ 2217091 w 8114427"/>
              <a:gd name="connsiteY65" fmla="*/ 808490 h 5376282"/>
              <a:gd name="connsiteX66" fmla="*/ 2789562 w 8114427"/>
              <a:gd name="connsiteY66" fmla="*/ 907056 h 5376282"/>
              <a:gd name="connsiteX67" fmla="*/ 3280035 w 8114427"/>
              <a:gd name="connsiteY67" fmla="*/ 953195 h 5376282"/>
              <a:gd name="connsiteX68" fmla="*/ 3494599 w 8114427"/>
              <a:gd name="connsiteY68" fmla="*/ 977101 h 5376282"/>
              <a:gd name="connsiteX69" fmla="*/ 3506552 w 8114427"/>
              <a:gd name="connsiteY69" fmla="*/ 977101 h 5376282"/>
              <a:gd name="connsiteX70" fmla="*/ 3518505 w 8114427"/>
              <a:gd name="connsiteY70" fmla="*/ 779877 h 5376282"/>
              <a:gd name="connsiteX71" fmla="*/ 3518505 w 8114427"/>
              <a:gd name="connsiteY71" fmla="*/ 773901 h 5376282"/>
              <a:gd name="connsiteX72" fmla="*/ 3655964 w 8114427"/>
              <a:gd name="connsiteY72" fmla="*/ 773901 h 5376282"/>
              <a:gd name="connsiteX73" fmla="*/ 4205799 w 8114427"/>
              <a:gd name="connsiteY73" fmla="*/ 821713 h 5376282"/>
              <a:gd name="connsiteX74" fmla="*/ 4241658 w 8114427"/>
              <a:gd name="connsiteY74" fmla="*/ 821713 h 5376282"/>
              <a:gd name="connsiteX75" fmla="*/ 4271540 w 8114427"/>
              <a:gd name="connsiteY75" fmla="*/ 851595 h 5376282"/>
              <a:gd name="connsiteX76" fmla="*/ 4295446 w 8114427"/>
              <a:gd name="connsiteY76" fmla="*/ 905383 h 5376282"/>
              <a:gd name="connsiteX77" fmla="*/ 4301423 w 8114427"/>
              <a:gd name="connsiteY77" fmla="*/ 953195 h 5376282"/>
              <a:gd name="connsiteX78" fmla="*/ 4343258 w 8114427"/>
              <a:gd name="connsiteY78" fmla="*/ 1001007 h 5376282"/>
              <a:gd name="connsiteX79" fmla="*/ 4408999 w 8114427"/>
              <a:gd name="connsiteY79" fmla="*/ 1012960 h 5376282"/>
              <a:gd name="connsiteX80" fmla="*/ 4462787 w 8114427"/>
              <a:gd name="connsiteY80" fmla="*/ 1060772 h 5376282"/>
              <a:gd name="connsiteX81" fmla="*/ 4504623 w 8114427"/>
              <a:gd name="connsiteY81" fmla="*/ 1114560 h 5376282"/>
              <a:gd name="connsiteX82" fmla="*/ 4558411 w 8114427"/>
              <a:gd name="connsiteY82" fmla="*/ 1168348 h 5376282"/>
              <a:gd name="connsiteX83" fmla="*/ 4576340 w 8114427"/>
              <a:gd name="connsiteY83" fmla="*/ 1198230 h 5376282"/>
              <a:gd name="connsiteX84" fmla="*/ 4630129 w 8114427"/>
              <a:gd name="connsiteY84" fmla="*/ 1246042 h 5376282"/>
              <a:gd name="connsiteX85" fmla="*/ 4683917 w 8114427"/>
              <a:gd name="connsiteY85" fmla="*/ 1293854 h 5376282"/>
              <a:gd name="connsiteX86" fmla="*/ 4689893 w 8114427"/>
              <a:gd name="connsiteY86" fmla="*/ 1293854 h 5376282"/>
              <a:gd name="connsiteX87" fmla="*/ 4749658 w 8114427"/>
              <a:gd name="connsiteY87" fmla="*/ 1311783 h 5376282"/>
              <a:gd name="connsiteX88" fmla="*/ 4791493 w 8114427"/>
              <a:gd name="connsiteY88" fmla="*/ 1365572 h 5376282"/>
              <a:gd name="connsiteX89" fmla="*/ 4797470 w 8114427"/>
              <a:gd name="connsiteY89" fmla="*/ 1377524 h 5376282"/>
              <a:gd name="connsiteX90" fmla="*/ 4821376 w 8114427"/>
              <a:gd name="connsiteY90" fmla="*/ 1401430 h 5376282"/>
              <a:gd name="connsiteX91" fmla="*/ 4845281 w 8114427"/>
              <a:gd name="connsiteY91" fmla="*/ 1443266 h 5376282"/>
              <a:gd name="connsiteX92" fmla="*/ 4851258 w 8114427"/>
              <a:gd name="connsiteY92" fmla="*/ 1491077 h 5376282"/>
              <a:gd name="connsiteX93" fmla="*/ 4863211 w 8114427"/>
              <a:gd name="connsiteY93" fmla="*/ 1514983 h 5376282"/>
              <a:gd name="connsiteX94" fmla="*/ 4887117 w 8114427"/>
              <a:gd name="connsiteY94" fmla="*/ 1544866 h 5376282"/>
              <a:gd name="connsiteX95" fmla="*/ 4911023 w 8114427"/>
              <a:gd name="connsiteY95" fmla="*/ 1580724 h 5376282"/>
              <a:gd name="connsiteX96" fmla="*/ 4922976 w 8114427"/>
              <a:gd name="connsiteY96" fmla="*/ 1610607 h 5376282"/>
              <a:gd name="connsiteX97" fmla="*/ 4899070 w 8114427"/>
              <a:gd name="connsiteY97" fmla="*/ 1664395 h 5376282"/>
              <a:gd name="connsiteX98" fmla="*/ 4922976 w 8114427"/>
              <a:gd name="connsiteY98" fmla="*/ 1712207 h 5376282"/>
              <a:gd name="connsiteX99" fmla="*/ 4934929 w 8114427"/>
              <a:gd name="connsiteY99" fmla="*/ 1742089 h 5376282"/>
              <a:gd name="connsiteX100" fmla="*/ 4952858 w 8114427"/>
              <a:gd name="connsiteY100" fmla="*/ 1783924 h 5376282"/>
              <a:gd name="connsiteX101" fmla="*/ 4964811 w 8114427"/>
              <a:gd name="connsiteY101" fmla="*/ 1801854 h 5376282"/>
              <a:gd name="connsiteX102" fmla="*/ 4964811 w 8114427"/>
              <a:gd name="connsiteY102" fmla="*/ 1831736 h 5376282"/>
              <a:gd name="connsiteX103" fmla="*/ 5012623 w 8114427"/>
              <a:gd name="connsiteY103" fmla="*/ 1891501 h 5376282"/>
              <a:gd name="connsiteX104" fmla="*/ 5042505 w 8114427"/>
              <a:gd name="connsiteY104" fmla="*/ 1909430 h 5376282"/>
              <a:gd name="connsiteX105" fmla="*/ 5048481 w 8114427"/>
              <a:gd name="connsiteY105" fmla="*/ 1903454 h 5376282"/>
              <a:gd name="connsiteX106" fmla="*/ 5090317 w 8114427"/>
              <a:gd name="connsiteY106" fmla="*/ 1921383 h 5376282"/>
              <a:gd name="connsiteX107" fmla="*/ 5144105 w 8114427"/>
              <a:gd name="connsiteY107" fmla="*/ 1969195 h 5376282"/>
              <a:gd name="connsiteX108" fmla="*/ 5185940 w 8114427"/>
              <a:gd name="connsiteY108" fmla="*/ 2005054 h 5376282"/>
              <a:gd name="connsiteX109" fmla="*/ 5221799 w 8114427"/>
              <a:gd name="connsiteY109" fmla="*/ 2017007 h 5376282"/>
              <a:gd name="connsiteX110" fmla="*/ 5275587 w 8114427"/>
              <a:gd name="connsiteY110" fmla="*/ 2028960 h 5376282"/>
              <a:gd name="connsiteX111" fmla="*/ 5275587 w 8114427"/>
              <a:gd name="connsiteY111" fmla="*/ 2052866 h 5376282"/>
              <a:gd name="connsiteX112" fmla="*/ 5323399 w 8114427"/>
              <a:gd name="connsiteY112" fmla="*/ 2082748 h 5376282"/>
              <a:gd name="connsiteX113" fmla="*/ 5359258 w 8114427"/>
              <a:gd name="connsiteY113" fmla="*/ 2088724 h 5376282"/>
              <a:gd name="connsiteX114" fmla="*/ 5401093 w 8114427"/>
              <a:gd name="connsiteY114" fmla="*/ 2124583 h 5376282"/>
              <a:gd name="connsiteX115" fmla="*/ 5430976 w 8114427"/>
              <a:gd name="connsiteY115" fmla="*/ 2142513 h 5376282"/>
              <a:gd name="connsiteX116" fmla="*/ 5442929 w 8114427"/>
              <a:gd name="connsiteY116" fmla="*/ 2148489 h 5376282"/>
              <a:gd name="connsiteX117" fmla="*/ 5466834 w 8114427"/>
              <a:gd name="connsiteY117" fmla="*/ 2154466 h 5376282"/>
              <a:gd name="connsiteX118" fmla="*/ 5526599 w 8114427"/>
              <a:gd name="connsiteY118" fmla="*/ 2178372 h 5376282"/>
              <a:gd name="connsiteX119" fmla="*/ 5550505 w 8114427"/>
              <a:gd name="connsiteY119" fmla="*/ 2154466 h 5376282"/>
              <a:gd name="connsiteX120" fmla="*/ 5574411 w 8114427"/>
              <a:gd name="connsiteY120" fmla="*/ 2130560 h 5376282"/>
              <a:gd name="connsiteX121" fmla="*/ 5604293 w 8114427"/>
              <a:gd name="connsiteY121" fmla="*/ 2088724 h 5376282"/>
              <a:gd name="connsiteX122" fmla="*/ 5646129 w 8114427"/>
              <a:gd name="connsiteY122" fmla="*/ 2064819 h 5376282"/>
              <a:gd name="connsiteX123" fmla="*/ 5634176 w 8114427"/>
              <a:gd name="connsiteY123" fmla="*/ 2046889 h 5376282"/>
              <a:gd name="connsiteX124" fmla="*/ 5634176 w 8114427"/>
              <a:gd name="connsiteY124" fmla="*/ 2011030 h 5376282"/>
              <a:gd name="connsiteX125" fmla="*/ 5670034 w 8114427"/>
              <a:gd name="connsiteY125" fmla="*/ 1975172 h 5376282"/>
              <a:gd name="connsiteX126" fmla="*/ 5670034 w 8114427"/>
              <a:gd name="connsiteY126" fmla="*/ 1957242 h 5376282"/>
              <a:gd name="connsiteX127" fmla="*/ 5735776 w 8114427"/>
              <a:gd name="connsiteY127" fmla="*/ 1819783 h 5376282"/>
              <a:gd name="connsiteX128" fmla="*/ 5753705 w 8114427"/>
              <a:gd name="connsiteY128" fmla="*/ 1813807 h 5376282"/>
              <a:gd name="connsiteX129" fmla="*/ 5843352 w 8114427"/>
              <a:gd name="connsiteY129" fmla="*/ 1795877 h 5376282"/>
              <a:gd name="connsiteX130" fmla="*/ 5855305 w 8114427"/>
              <a:gd name="connsiteY130" fmla="*/ 1795877 h 5376282"/>
              <a:gd name="connsiteX131" fmla="*/ 5879210 w 8114427"/>
              <a:gd name="connsiteY131" fmla="*/ 1765996 h 5376282"/>
              <a:gd name="connsiteX132" fmla="*/ 6070456 w 8114427"/>
              <a:gd name="connsiteY132" fmla="*/ 1789901 h 5376282"/>
              <a:gd name="connsiteX133" fmla="*/ 6219869 w 8114427"/>
              <a:gd name="connsiteY133" fmla="*/ 1807830 h 5376282"/>
              <a:gd name="connsiteX134" fmla="*/ 6291586 w 8114427"/>
              <a:gd name="connsiteY134" fmla="*/ 1849666 h 5376282"/>
              <a:gd name="connsiteX135" fmla="*/ 6327444 w 8114427"/>
              <a:gd name="connsiteY135" fmla="*/ 1897477 h 5376282"/>
              <a:gd name="connsiteX136" fmla="*/ 6333421 w 8114427"/>
              <a:gd name="connsiteY136" fmla="*/ 1939313 h 5376282"/>
              <a:gd name="connsiteX137" fmla="*/ 6423067 w 8114427"/>
              <a:gd name="connsiteY137" fmla="*/ 1951266 h 5376282"/>
              <a:gd name="connsiteX138" fmla="*/ 6452950 w 8114427"/>
              <a:gd name="connsiteY138" fmla="*/ 2017007 h 5376282"/>
              <a:gd name="connsiteX139" fmla="*/ 6512713 w 8114427"/>
              <a:gd name="connsiteY139" fmla="*/ 2046889 h 5376282"/>
              <a:gd name="connsiteX140" fmla="*/ 6584431 w 8114427"/>
              <a:gd name="connsiteY140" fmla="*/ 2118606 h 5376282"/>
              <a:gd name="connsiteX141" fmla="*/ 6620289 w 8114427"/>
              <a:gd name="connsiteY141" fmla="*/ 2256065 h 5376282"/>
              <a:gd name="connsiteX142" fmla="*/ 6703960 w 8114427"/>
              <a:gd name="connsiteY142" fmla="*/ 2381572 h 5376282"/>
              <a:gd name="connsiteX143" fmla="*/ 6745795 w 8114427"/>
              <a:gd name="connsiteY143" fmla="*/ 2501101 h 5376282"/>
              <a:gd name="connsiteX144" fmla="*/ 6829465 w 8114427"/>
              <a:gd name="connsiteY144" fmla="*/ 2560866 h 5376282"/>
              <a:gd name="connsiteX145" fmla="*/ 6889229 w 8114427"/>
              <a:gd name="connsiteY145" fmla="*/ 2650512 h 5376282"/>
              <a:gd name="connsiteX146" fmla="*/ 6948993 w 8114427"/>
              <a:gd name="connsiteY146" fmla="*/ 2758089 h 5376282"/>
              <a:gd name="connsiteX147" fmla="*/ 6996805 w 8114427"/>
              <a:gd name="connsiteY147" fmla="*/ 2805900 h 5376282"/>
              <a:gd name="connsiteX148" fmla="*/ 7068521 w 8114427"/>
              <a:gd name="connsiteY148" fmla="*/ 2829806 h 5376282"/>
              <a:gd name="connsiteX149" fmla="*/ 7080473 w 8114427"/>
              <a:gd name="connsiteY149" fmla="*/ 2907501 h 5376282"/>
              <a:gd name="connsiteX150" fmla="*/ 7086450 w 8114427"/>
              <a:gd name="connsiteY150" fmla="*/ 2979218 h 5376282"/>
              <a:gd name="connsiteX151" fmla="*/ 7104378 w 8114427"/>
              <a:gd name="connsiteY151" fmla="*/ 3080819 h 5376282"/>
              <a:gd name="connsiteX152" fmla="*/ 7146214 w 8114427"/>
              <a:gd name="connsiteY152" fmla="*/ 3182419 h 5376282"/>
              <a:gd name="connsiteX153" fmla="*/ 7176095 w 8114427"/>
              <a:gd name="connsiteY153" fmla="*/ 3194372 h 5376282"/>
              <a:gd name="connsiteX154" fmla="*/ 7200002 w 8114427"/>
              <a:gd name="connsiteY154" fmla="*/ 3260112 h 5376282"/>
              <a:gd name="connsiteX155" fmla="*/ 7277694 w 8114427"/>
              <a:gd name="connsiteY155" fmla="*/ 3361711 h 5376282"/>
              <a:gd name="connsiteX156" fmla="*/ 7385271 w 8114427"/>
              <a:gd name="connsiteY156" fmla="*/ 3391593 h 5376282"/>
              <a:gd name="connsiteX157" fmla="*/ 7451012 w 8114427"/>
              <a:gd name="connsiteY157" fmla="*/ 3445381 h 5376282"/>
              <a:gd name="connsiteX158" fmla="*/ 7558588 w 8114427"/>
              <a:gd name="connsiteY158" fmla="*/ 3451357 h 5376282"/>
              <a:gd name="connsiteX159" fmla="*/ 7630305 w 8114427"/>
              <a:gd name="connsiteY159" fmla="*/ 3517097 h 5376282"/>
              <a:gd name="connsiteX160" fmla="*/ 7702023 w 8114427"/>
              <a:gd name="connsiteY160" fmla="*/ 3546980 h 5376282"/>
              <a:gd name="connsiteX161" fmla="*/ 7857410 w 8114427"/>
              <a:gd name="connsiteY161" fmla="*/ 3535026 h 5376282"/>
              <a:gd name="connsiteX162" fmla="*/ 7970962 w 8114427"/>
              <a:gd name="connsiteY162" fmla="*/ 3588814 h 5376282"/>
              <a:gd name="connsiteX163" fmla="*/ 8012796 w 8114427"/>
              <a:gd name="connsiteY163" fmla="*/ 3612720 h 5376282"/>
              <a:gd name="connsiteX164" fmla="*/ 8090490 w 8114427"/>
              <a:gd name="connsiteY164" fmla="*/ 3564909 h 5376282"/>
              <a:gd name="connsiteX165" fmla="*/ 8108418 w 8114427"/>
              <a:gd name="connsiteY165" fmla="*/ 3558932 h 5376282"/>
              <a:gd name="connsiteX166" fmla="*/ 8114394 w 8114427"/>
              <a:gd name="connsiteY166" fmla="*/ 3720296 h 5376282"/>
              <a:gd name="connsiteX167" fmla="*/ 8030724 w 8114427"/>
              <a:gd name="connsiteY167" fmla="*/ 3893614 h 5376282"/>
              <a:gd name="connsiteX168" fmla="*/ 7970960 w 8114427"/>
              <a:gd name="connsiteY168" fmla="*/ 4054978 h 5376282"/>
              <a:gd name="connsiteX169" fmla="*/ 7929124 w 8114427"/>
              <a:gd name="connsiteY169" fmla="*/ 4365754 h 5376282"/>
              <a:gd name="connsiteX170" fmla="*/ 7911195 w 8114427"/>
              <a:gd name="connsiteY170" fmla="*/ 4568954 h 5376282"/>
              <a:gd name="connsiteX171" fmla="*/ 7917171 w 8114427"/>
              <a:gd name="connsiteY171" fmla="*/ 4736295 h 5376282"/>
              <a:gd name="connsiteX172" fmla="*/ 7917171 w 8114427"/>
              <a:gd name="connsiteY172" fmla="*/ 4867777 h 5376282"/>
              <a:gd name="connsiteX173" fmla="*/ 7929124 w 8114427"/>
              <a:gd name="connsiteY173" fmla="*/ 5029141 h 5376282"/>
              <a:gd name="connsiteX174" fmla="*/ 7893266 w 8114427"/>
              <a:gd name="connsiteY174" fmla="*/ 5166599 h 5376282"/>
              <a:gd name="connsiteX175" fmla="*/ 7905219 w 8114427"/>
              <a:gd name="connsiteY175" fmla="*/ 5280152 h 5376282"/>
              <a:gd name="connsiteX176" fmla="*/ 7935101 w 8114427"/>
              <a:gd name="connsiteY176" fmla="*/ 5369799 h 5376282"/>
              <a:gd name="connsiteX177" fmla="*/ 7911195 w 8114427"/>
              <a:gd name="connsiteY177" fmla="*/ 5369798 h 5376282"/>
              <a:gd name="connsiteX178" fmla="*/ 7815571 w 8114427"/>
              <a:gd name="connsiteY178" fmla="*/ 5327962 h 5376282"/>
              <a:gd name="connsiteX179" fmla="*/ 7725924 w 8114427"/>
              <a:gd name="connsiteY179" fmla="*/ 5286127 h 5376282"/>
              <a:gd name="connsiteX180" fmla="*/ 7678113 w 8114427"/>
              <a:gd name="connsiteY180" fmla="*/ 5292104 h 5376282"/>
              <a:gd name="connsiteX181" fmla="*/ 7546631 w 8114427"/>
              <a:gd name="connsiteY181" fmla="*/ 5298081 h 5376282"/>
              <a:gd name="connsiteX182" fmla="*/ 7474913 w 8114427"/>
              <a:gd name="connsiteY182" fmla="*/ 5310034 h 5376282"/>
              <a:gd name="connsiteX183" fmla="*/ 7445031 w 8114427"/>
              <a:gd name="connsiteY183" fmla="*/ 5339916 h 5376282"/>
              <a:gd name="connsiteX184" fmla="*/ 7259760 w 8114427"/>
              <a:gd name="connsiteY184" fmla="*/ 5298080 h 5376282"/>
              <a:gd name="connsiteX185" fmla="*/ 7214129 w 8114427"/>
              <a:gd name="connsiteY185" fmla="*/ 5192855 h 5376282"/>
              <a:gd name="connsiteX186" fmla="*/ 7179460 w 8114427"/>
              <a:gd name="connsiteY186" fmla="*/ 5214524 h 5376282"/>
              <a:gd name="connsiteX187" fmla="*/ 7144791 w 8114427"/>
              <a:gd name="connsiteY187" fmla="*/ 5179854 h 5376282"/>
              <a:gd name="connsiteX188" fmla="*/ 7127456 w 8114427"/>
              <a:gd name="connsiteY188" fmla="*/ 5218856 h 5376282"/>
              <a:gd name="connsiteX189" fmla="*/ 6915107 w 8114427"/>
              <a:gd name="connsiteY189" fmla="*/ 5145184 h 5376282"/>
              <a:gd name="connsiteX190" fmla="*/ 6893439 w 8114427"/>
              <a:gd name="connsiteY190" fmla="*/ 5097514 h 5376282"/>
              <a:gd name="connsiteX191" fmla="*/ 6941109 w 8114427"/>
              <a:gd name="connsiteY191" fmla="*/ 5054178 h 5376282"/>
              <a:gd name="connsiteX192" fmla="*/ 6906440 w 8114427"/>
              <a:gd name="connsiteY192" fmla="*/ 4976172 h 5376282"/>
              <a:gd name="connsiteX193" fmla="*/ 6863104 w 8114427"/>
              <a:gd name="connsiteY193" fmla="*/ 4980506 h 5376282"/>
              <a:gd name="connsiteX194" fmla="*/ 6880438 w 8114427"/>
              <a:gd name="connsiteY194" fmla="*/ 4928502 h 5376282"/>
              <a:gd name="connsiteX195" fmla="*/ 6780764 w 8114427"/>
              <a:gd name="connsiteY195" fmla="*/ 4928502 h 5376282"/>
              <a:gd name="connsiteX196" fmla="*/ 6750429 w 8114427"/>
              <a:gd name="connsiteY196" fmla="*/ 4958837 h 5376282"/>
              <a:gd name="connsiteX197" fmla="*/ 6715759 w 8114427"/>
              <a:gd name="connsiteY197" fmla="*/ 4950170 h 5376282"/>
              <a:gd name="connsiteX198" fmla="*/ 6702758 w 8114427"/>
              <a:gd name="connsiteY198" fmla="*/ 4915501 h 5376282"/>
              <a:gd name="connsiteX199" fmla="*/ 6698424 w 8114427"/>
              <a:gd name="connsiteY199" fmla="*/ 4824495 h 5376282"/>
              <a:gd name="connsiteX200" fmla="*/ 6681090 w 8114427"/>
              <a:gd name="connsiteY200" fmla="*/ 4729155 h 5376282"/>
              <a:gd name="connsiteX201" fmla="*/ 6685423 w 8114427"/>
              <a:gd name="connsiteY201" fmla="*/ 4659816 h 5376282"/>
              <a:gd name="connsiteX202" fmla="*/ 6620418 w 8114427"/>
              <a:gd name="connsiteY202" fmla="*/ 4573142 h 5376282"/>
              <a:gd name="connsiteX203" fmla="*/ 6624753 w 8114427"/>
              <a:gd name="connsiteY203" fmla="*/ 4425798 h 5376282"/>
              <a:gd name="connsiteX204" fmla="*/ 6529412 w 8114427"/>
              <a:gd name="connsiteY204" fmla="*/ 4304457 h 5376282"/>
              <a:gd name="connsiteX205" fmla="*/ 6494743 w 8114427"/>
              <a:gd name="connsiteY205" fmla="*/ 4261120 h 5376282"/>
              <a:gd name="connsiteX206" fmla="*/ 6438406 w 8114427"/>
              <a:gd name="connsiteY206" fmla="*/ 4274121 h 5376282"/>
              <a:gd name="connsiteX207" fmla="*/ 6395069 w 8114427"/>
              <a:gd name="connsiteY207" fmla="*/ 4252453 h 5376282"/>
              <a:gd name="connsiteX208" fmla="*/ 6356067 w 8114427"/>
              <a:gd name="connsiteY208" fmla="*/ 4174447 h 5376282"/>
              <a:gd name="connsiteX209" fmla="*/ 6299729 w 8114427"/>
              <a:gd name="connsiteY209" fmla="*/ 4183114 h 5376282"/>
              <a:gd name="connsiteX210" fmla="*/ 6243391 w 8114427"/>
              <a:gd name="connsiteY210" fmla="*/ 4204783 h 5376282"/>
              <a:gd name="connsiteX211" fmla="*/ 6165385 w 8114427"/>
              <a:gd name="connsiteY211" fmla="*/ 4209116 h 5376282"/>
              <a:gd name="connsiteX212" fmla="*/ 6161052 w 8114427"/>
              <a:gd name="connsiteY212" fmla="*/ 4174447 h 5376282"/>
              <a:gd name="connsiteX213" fmla="*/ 6182721 w 8114427"/>
              <a:gd name="connsiteY213" fmla="*/ 4165779 h 5376282"/>
              <a:gd name="connsiteX214" fmla="*/ 6139384 w 8114427"/>
              <a:gd name="connsiteY214" fmla="*/ 4126776 h 5376282"/>
              <a:gd name="connsiteX215" fmla="*/ 6100381 w 8114427"/>
              <a:gd name="connsiteY215" fmla="*/ 4113776 h 5376282"/>
              <a:gd name="connsiteX216" fmla="*/ 6018041 w 8114427"/>
              <a:gd name="connsiteY216" fmla="*/ 4035770 h 5376282"/>
              <a:gd name="connsiteX217" fmla="*/ 5840362 w 8114427"/>
              <a:gd name="connsiteY217" fmla="*/ 4014102 h 5376282"/>
              <a:gd name="connsiteX218" fmla="*/ 5788357 w 8114427"/>
              <a:gd name="connsiteY218" fmla="*/ 4027103 h 5376282"/>
              <a:gd name="connsiteX219" fmla="*/ 5736354 w 8114427"/>
              <a:gd name="connsiteY219" fmla="*/ 4035771 h 5376282"/>
              <a:gd name="connsiteX220" fmla="*/ 5745022 w 8114427"/>
              <a:gd name="connsiteY220" fmla="*/ 4079107 h 5376282"/>
              <a:gd name="connsiteX221" fmla="*/ 5801360 w 8114427"/>
              <a:gd name="connsiteY221" fmla="*/ 4157112 h 5376282"/>
              <a:gd name="connsiteX222" fmla="*/ 5801359 w 8114427"/>
              <a:gd name="connsiteY222" fmla="*/ 4339126 h 5376282"/>
              <a:gd name="connsiteX223" fmla="*/ 5675683 w 8114427"/>
              <a:gd name="connsiteY223" fmla="*/ 4365128 h 5376282"/>
              <a:gd name="connsiteX224" fmla="*/ 5558675 w 8114427"/>
              <a:gd name="connsiteY224" fmla="*/ 4352126 h 5376282"/>
              <a:gd name="connsiteX225" fmla="*/ 5467668 w 8114427"/>
              <a:gd name="connsiteY225" fmla="*/ 4330458 h 5376282"/>
              <a:gd name="connsiteX226" fmla="*/ 5406997 w 8114427"/>
              <a:gd name="connsiteY226" fmla="*/ 4352127 h 5376282"/>
              <a:gd name="connsiteX227" fmla="*/ 5359327 w 8114427"/>
              <a:gd name="connsiteY227" fmla="*/ 4399797 h 5376282"/>
              <a:gd name="connsiteX228" fmla="*/ 5298656 w 8114427"/>
              <a:gd name="connsiteY228" fmla="*/ 4443134 h 5376282"/>
              <a:gd name="connsiteX229" fmla="*/ 5272654 w 8114427"/>
              <a:gd name="connsiteY229" fmla="*/ 4486469 h 5376282"/>
              <a:gd name="connsiteX230" fmla="*/ 5198982 w 8114427"/>
              <a:gd name="connsiteY230" fmla="*/ 4521139 h 5376282"/>
              <a:gd name="connsiteX231" fmla="*/ 5203315 w 8114427"/>
              <a:gd name="connsiteY231" fmla="*/ 4577477 h 5376282"/>
              <a:gd name="connsiteX232" fmla="*/ 5185981 w 8114427"/>
              <a:gd name="connsiteY232" fmla="*/ 4616479 h 5376282"/>
              <a:gd name="connsiteX233" fmla="*/ 5190315 w 8114427"/>
              <a:gd name="connsiteY233" fmla="*/ 4677150 h 5376282"/>
              <a:gd name="connsiteX234" fmla="*/ 5216316 w 8114427"/>
              <a:gd name="connsiteY234" fmla="*/ 4737821 h 5376282"/>
              <a:gd name="connsiteX235" fmla="*/ 5164312 w 8114427"/>
              <a:gd name="connsiteY235" fmla="*/ 4733488 h 5376282"/>
              <a:gd name="connsiteX236" fmla="*/ 5138311 w 8114427"/>
              <a:gd name="connsiteY236" fmla="*/ 4776824 h 5376282"/>
              <a:gd name="connsiteX237" fmla="*/ 5073306 w 8114427"/>
              <a:gd name="connsiteY237" fmla="*/ 4824494 h 5376282"/>
              <a:gd name="connsiteX238" fmla="*/ 5073306 w 8114427"/>
              <a:gd name="connsiteY238" fmla="*/ 4941503 h 5376282"/>
              <a:gd name="connsiteX239" fmla="*/ 5042970 w 8114427"/>
              <a:gd name="connsiteY239" fmla="*/ 4971838 h 5376282"/>
              <a:gd name="connsiteX240" fmla="*/ 5016969 w 8114427"/>
              <a:gd name="connsiteY240" fmla="*/ 5231857 h 5376282"/>
              <a:gd name="connsiteX241" fmla="*/ 4973633 w 8114427"/>
              <a:gd name="connsiteY241" fmla="*/ 5366201 h 5376282"/>
              <a:gd name="connsiteX242" fmla="*/ 4947631 w 8114427"/>
              <a:gd name="connsiteY242" fmla="*/ 5309863 h 5376282"/>
              <a:gd name="connsiteX243" fmla="*/ 4886959 w 8114427"/>
              <a:gd name="connsiteY243" fmla="*/ 5318530 h 5376282"/>
              <a:gd name="connsiteX244" fmla="*/ 4808953 w 8114427"/>
              <a:gd name="connsiteY244" fmla="*/ 5288195 h 5376282"/>
              <a:gd name="connsiteX245" fmla="*/ 4813287 w 8114427"/>
              <a:gd name="connsiteY245" fmla="*/ 5223190 h 5376282"/>
              <a:gd name="connsiteX246" fmla="*/ 4765617 w 8114427"/>
              <a:gd name="connsiteY246" fmla="*/ 5205855 h 5376282"/>
              <a:gd name="connsiteX247" fmla="*/ 4665944 w 8114427"/>
              <a:gd name="connsiteY247" fmla="*/ 5249192 h 5376282"/>
              <a:gd name="connsiteX248" fmla="*/ 4657276 w 8114427"/>
              <a:gd name="connsiteY248" fmla="*/ 5197189 h 5376282"/>
              <a:gd name="connsiteX249" fmla="*/ 4700612 w 8114427"/>
              <a:gd name="connsiteY249" fmla="*/ 5136518 h 5376282"/>
              <a:gd name="connsiteX250" fmla="*/ 4665943 w 8114427"/>
              <a:gd name="connsiteY250" fmla="*/ 5062846 h 5376282"/>
              <a:gd name="connsiteX251" fmla="*/ 4587937 w 8114427"/>
              <a:gd name="connsiteY251" fmla="*/ 5015175 h 5376282"/>
              <a:gd name="connsiteX252" fmla="*/ 4488263 w 8114427"/>
              <a:gd name="connsiteY252" fmla="*/ 5006508 h 5376282"/>
              <a:gd name="connsiteX253" fmla="*/ 4457927 w 8114427"/>
              <a:gd name="connsiteY253" fmla="*/ 5015175 h 5376282"/>
              <a:gd name="connsiteX254" fmla="*/ 4462261 w 8114427"/>
              <a:gd name="connsiteY254" fmla="*/ 5067178 h 5376282"/>
              <a:gd name="connsiteX255" fmla="*/ 4388589 w 8114427"/>
              <a:gd name="connsiteY255" fmla="*/ 5114849 h 5376282"/>
              <a:gd name="connsiteX256" fmla="*/ 4462261 w 8114427"/>
              <a:gd name="connsiteY256" fmla="*/ 5266528 h 5376282"/>
              <a:gd name="connsiteX257" fmla="*/ 4405924 w 8114427"/>
              <a:gd name="connsiteY257" fmla="*/ 5266528 h 5376282"/>
              <a:gd name="connsiteX258" fmla="*/ 4384256 w 8114427"/>
              <a:gd name="connsiteY258" fmla="*/ 5262193 h 5376282"/>
              <a:gd name="connsiteX259" fmla="*/ 4349588 w 8114427"/>
              <a:gd name="connsiteY259" fmla="*/ 5262193 h 5376282"/>
              <a:gd name="connsiteX260" fmla="*/ 4340919 w 8114427"/>
              <a:gd name="connsiteY260" fmla="*/ 5270860 h 5376282"/>
              <a:gd name="connsiteX261" fmla="*/ 4210910 w 8114427"/>
              <a:gd name="connsiteY261" fmla="*/ 5097514 h 5376282"/>
              <a:gd name="connsiteX262" fmla="*/ 4059232 w 8114427"/>
              <a:gd name="connsiteY262" fmla="*/ 4915502 h 5376282"/>
              <a:gd name="connsiteX263" fmla="*/ 4033230 w 8114427"/>
              <a:gd name="connsiteY263" fmla="*/ 4919835 h 5376282"/>
              <a:gd name="connsiteX264" fmla="*/ 3985560 w 8114427"/>
              <a:gd name="connsiteY264" fmla="*/ 4798492 h 5376282"/>
              <a:gd name="connsiteX265" fmla="*/ 3881553 w 8114427"/>
              <a:gd name="connsiteY265" fmla="*/ 4690151 h 5376282"/>
              <a:gd name="connsiteX266" fmla="*/ 3838216 w 8114427"/>
              <a:gd name="connsiteY266" fmla="*/ 4586143 h 5376282"/>
              <a:gd name="connsiteX267" fmla="*/ 3755877 w 8114427"/>
              <a:gd name="connsiteY267" fmla="*/ 4490803 h 5376282"/>
              <a:gd name="connsiteX268" fmla="*/ 3569530 w 8114427"/>
              <a:gd name="connsiteY268" fmla="*/ 4334792 h 5376282"/>
              <a:gd name="connsiteX269" fmla="*/ 3465522 w 8114427"/>
              <a:gd name="connsiteY269" fmla="*/ 4243785 h 5376282"/>
              <a:gd name="connsiteX270" fmla="*/ 3391850 w 8114427"/>
              <a:gd name="connsiteY270" fmla="*/ 4161446 h 5376282"/>
              <a:gd name="connsiteX271" fmla="*/ 3365848 w 8114427"/>
              <a:gd name="connsiteY271" fmla="*/ 4096441 h 5376282"/>
              <a:gd name="connsiteX272" fmla="*/ 3296510 w 8114427"/>
              <a:gd name="connsiteY272" fmla="*/ 4035770 h 5376282"/>
              <a:gd name="connsiteX273" fmla="*/ 3279175 w 8114427"/>
              <a:gd name="connsiteY273" fmla="*/ 3966432 h 5376282"/>
              <a:gd name="connsiteX274" fmla="*/ 3248839 w 8114427"/>
              <a:gd name="connsiteY274" fmla="*/ 3936096 h 5376282"/>
              <a:gd name="connsiteX275" fmla="*/ 3240172 w 8114427"/>
              <a:gd name="connsiteY275" fmla="*/ 3905760 h 5376282"/>
              <a:gd name="connsiteX276" fmla="*/ 3114497 w 8114427"/>
              <a:gd name="connsiteY276" fmla="*/ 3797419 h 5376282"/>
              <a:gd name="connsiteX277" fmla="*/ 2980153 w 8114427"/>
              <a:gd name="connsiteY277" fmla="*/ 3758416 h 5376282"/>
              <a:gd name="connsiteX278" fmla="*/ 2923815 w 8114427"/>
              <a:gd name="connsiteY278" fmla="*/ 3697746 h 5376282"/>
              <a:gd name="connsiteX279" fmla="*/ 2867480 w 8114427"/>
              <a:gd name="connsiteY279" fmla="*/ 3650075 h 5376282"/>
              <a:gd name="connsiteX280" fmla="*/ 2806810 w 8114427"/>
              <a:gd name="connsiteY280" fmla="*/ 3637074 h 5376282"/>
              <a:gd name="connsiteX281" fmla="*/ 2798142 w 8114427"/>
              <a:gd name="connsiteY281" fmla="*/ 3524399 h 5376282"/>
              <a:gd name="connsiteX282" fmla="*/ 2798143 w 8114427"/>
              <a:gd name="connsiteY282" fmla="*/ 3463728 h 5376282"/>
              <a:gd name="connsiteX283" fmla="*/ 2884816 w 8114427"/>
              <a:gd name="connsiteY283" fmla="*/ 3351053 h 5376282"/>
              <a:gd name="connsiteX284" fmla="*/ 2880504 w 8114427"/>
              <a:gd name="connsiteY284" fmla="*/ 3250100 h 5376282"/>
              <a:gd name="connsiteX285" fmla="*/ 2810649 w 8114427"/>
              <a:gd name="connsiteY285" fmla="*/ 3120674 h 5376282"/>
              <a:gd name="connsiteX286" fmla="*/ 2719113 w 8114427"/>
              <a:gd name="connsiteY286" fmla="*/ 3110284 h 5376282"/>
              <a:gd name="connsiteX287" fmla="*/ 2668440 w 8114427"/>
              <a:gd name="connsiteY287" fmla="*/ 3013226 h 5376282"/>
              <a:gd name="connsiteX288" fmla="*/ 2612560 w 8114427"/>
              <a:gd name="connsiteY288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469560 w 8114427"/>
              <a:gd name="connsiteY2" fmla="*/ 2150471 h 5376282"/>
              <a:gd name="connsiteX3" fmla="*/ 1469560 w 8114427"/>
              <a:gd name="connsiteY3" fmla="*/ 2150471 h 5376282"/>
              <a:gd name="connsiteX4" fmla="*/ 1918293 w 8114427"/>
              <a:gd name="connsiteY4" fmla="*/ 3047938 h 5376282"/>
              <a:gd name="connsiteX5" fmla="*/ 1960627 w 8114427"/>
              <a:gd name="connsiteY5" fmla="*/ 3166472 h 5376282"/>
              <a:gd name="connsiteX6" fmla="*/ 1986026 w 8114427"/>
              <a:gd name="connsiteY6" fmla="*/ 3272304 h 5376282"/>
              <a:gd name="connsiteX7" fmla="*/ 1998726 w 8114427"/>
              <a:gd name="connsiteY7" fmla="*/ 3348504 h 5376282"/>
              <a:gd name="connsiteX8" fmla="*/ 1973326 w 8114427"/>
              <a:gd name="connsiteY8" fmla="*/ 3445871 h 5376282"/>
              <a:gd name="connsiteX9" fmla="*/ 2096092 w 8114427"/>
              <a:gd name="connsiteY9" fmla="*/ 3674472 h 5376282"/>
              <a:gd name="connsiteX10" fmla="*/ 2134193 w 8114427"/>
              <a:gd name="connsiteY10" fmla="*/ 3801471 h 5376282"/>
              <a:gd name="connsiteX11" fmla="*/ 2231559 w 8114427"/>
              <a:gd name="connsiteY11" fmla="*/ 3936938 h 5376282"/>
              <a:gd name="connsiteX12" fmla="*/ 2180760 w 8114427"/>
              <a:gd name="connsiteY12" fmla="*/ 4174005 h 5376282"/>
              <a:gd name="connsiteX13" fmla="*/ 2311994 w 8114427"/>
              <a:gd name="connsiteY13" fmla="*/ 4305238 h 5376282"/>
              <a:gd name="connsiteX14" fmla="*/ 2371260 w 8114427"/>
              <a:gd name="connsiteY14" fmla="*/ 4224805 h 5376282"/>
              <a:gd name="connsiteX15" fmla="*/ 2561760 w 8114427"/>
              <a:gd name="connsiteY15" fmla="*/ 4444937 h 5376282"/>
              <a:gd name="connsiteX16" fmla="*/ 2674737 w 8114427"/>
              <a:gd name="connsiteY16" fmla="*/ 4783075 h 5376282"/>
              <a:gd name="connsiteX17" fmla="*/ 2419943 w 8114427"/>
              <a:gd name="connsiteY17" fmla="*/ 4933094 h 5376282"/>
              <a:gd name="connsiteX18" fmla="*/ 2329455 w 8114427"/>
              <a:gd name="connsiteY18" fmla="*/ 4642582 h 5376282"/>
              <a:gd name="connsiteX19" fmla="*/ 2053231 w 8114427"/>
              <a:gd name="connsiteY19" fmla="*/ 4342544 h 5376282"/>
              <a:gd name="connsiteX20" fmla="*/ 1888925 w 8114427"/>
              <a:gd name="connsiteY20" fmla="*/ 4209194 h 5376282"/>
              <a:gd name="connsiteX21" fmla="*/ 1779387 w 8114427"/>
              <a:gd name="connsiteY21" fmla="*/ 4059175 h 5376282"/>
              <a:gd name="connsiteX22" fmla="*/ 1703188 w 8114427"/>
              <a:gd name="connsiteY22" fmla="*/ 4056794 h 5376282"/>
              <a:gd name="connsiteX23" fmla="*/ 1646037 w 8114427"/>
              <a:gd name="connsiteY23" fmla="*/ 3937731 h 5376282"/>
              <a:gd name="connsiteX24" fmla="*/ 1524594 w 8114427"/>
              <a:gd name="connsiteY24" fmla="*/ 3906776 h 5376282"/>
              <a:gd name="connsiteX25" fmla="*/ 1450773 w 8114427"/>
              <a:gd name="connsiteY25" fmla="*/ 3161445 h 5376282"/>
              <a:gd name="connsiteX26" fmla="*/ 1300755 w 8114427"/>
              <a:gd name="connsiteY26" fmla="*/ 3020950 h 5376282"/>
              <a:gd name="connsiteX27" fmla="*/ 1222175 w 8114427"/>
              <a:gd name="connsiteY27" fmla="*/ 2947132 h 5376282"/>
              <a:gd name="connsiteX28" fmla="*/ 1286468 w 8114427"/>
              <a:gd name="connsiteY28" fmla="*/ 2849501 h 5376282"/>
              <a:gd name="connsiteX29" fmla="*/ 1117399 w 8114427"/>
              <a:gd name="connsiteY29" fmla="*/ 2882837 h 5376282"/>
              <a:gd name="connsiteX30" fmla="*/ 1048343 w 8114427"/>
              <a:gd name="connsiteY30" fmla="*/ 2916176 h 5376282"/>
              <a:gd name="connsiteX31" fmla="*/ 903086 w 8114427"/>
              <a:gd name="connsiteY31" fmla="*/ 2778063 h 5376282"/>
              <a:gd name="connsiteX32" fmla="*/ 845937 w 8114427"/>
              <a:gd name="connsiteY32" fmla="*/ 2687575 h 5376282"/>
              <a:gd name="connsiteX33" fmla="*/ 714968 w 8114427"/>
              <a:gd name="connsiteY33" fmla="*/ 2630426 h 5376282"/>
              <a:gd name="connsiteX34" fmla="*/ 703062 w 8114427"/>
              <a:gd name="connsiteY34" fmla="*/ 2544701 h 5376282"/>
              <a:gd name="connsiteX35" fmla="*/ 598286 w 8114427"/>
              <a:gd name="connsiteY35" fmla="*/ 2423257 h 5376282"/>
              <a:gd name="connsiteX36" fmla="*/ 476843 w 8114427"/>
              <a:gd name="connsiteY36" fmla="*/ 2287526 h 5376282"/>
              <a:gd name="connsiteX37" fmla="*/ 622100 w 8114427"/>
              <a:gd name="connsiteY37" fmla="*/ 2330388 h 5376282"/>
              <a:gd name="connsiteX38" fmla="*/ 719731 w 8114427"/>
              <a:gd name="connsiteY38" fmla="*/ 2366107 h 5376282"/>
              <a:gd name="connsiteX39" fmla="*/ 829268 w 8114427"/>
              <a:gd name="connsiteY39" fmla="*/ 2330388 h 5376282"/>
              <a:gd name="connsiteX40" fmla="*/ 933092 w 8114427"/>
              <a:gd name="connsiteY40" fmla="*/ 2462308 h 5376282"/>
              <a:gd name="connsiteX41" fmla="*/ 979286 w 8114427"/>
              <a:gd name="connsiteY41" fmla="*/ 2406588 h 5376282"/>
              <a:gd name="connsiteX42" fmla="*/ 895943 w 8114427"/>
              <a:gd name="connsiteY42" fmla="*/ 2383251 h 5376282"/>
              <a:gd name="connsiteX43" fmla="*/ 897848 w 8114427"/>
              <a:gd name="connsiteY43" fmla="*/ 2294669 h 5376282"/>
              <a:gd name="connsiteX44" fmla="*/ 953093 w 8114427"/>
              <a:gd name="connsiteY44" fmla="*/ 2040828 h 5376282"/>
              <a:gd name="connsiteX45" fmla="*/ 882262 w 8114427"/>
              <a:gd name="connsiteY45" fmla="*/ 1952938 h 5376282"/>
              <a:gd name="connsiteX46" fmla="*/ 819649 w 8114427"/>
              <a:gd name="connsiteY46" fmla="*/ 1842296 h 5376282"/>
              <a:gd name="connsiteX47" fmla="*/ 724892 w 8114427"/>
              <a:gd name="connsiteY47" fmla="*/ 1694990 h 5376282"/>
              <a:gd name="connsiteX48" fmla="*/ 582758 w 8114427"/>
              <a:gd name="connsiteY48" fmla="*/ 1570351 h 5376282"/>
              <a:gd name="connsiteX49" fmla="*/ 490044 w 8114427"/>
              <a:gd name="connsiteY49" fmla="*/ 1461969 h 5376282"/>
              <a:gd name="connsiteX50" fmla="*/ 398787 w 8114427"/>
              <a:gd name="connsiteY50" fmla="*/ 1377494 h 5376282"/>
              <a:gd name="connsiteX51" fmla="*/ 373643 w 8114427"/>
              <a:gd name="connsiteY51" fmla="*/ 1258831 h 5376282"/>
              <a:gd name="connsiteX52" fmla="*/ 379402 w 8114427"/>
              <a:gd name="connsiteY52" fmla="*/ 1151904 h 5376282"/>
              <a:gd name="connsiteX53" fmla="*/ 343327 w 8114427"/>
              <a:gd name="connsiteY53" fmla="*/ 1054238 h 5376282"/>
              <a:gd name="connsiteX54" fmla="*/ 302947 w 8114427"/>
              <a:gd name="connsiteY54" fmla="*/ 996082 h 5376282"/>
              <a:gd name="connsiteX55" fmla="*/ 307902 w 8114427"/>
              <a:gd name="connsiteY55" fmla="*/ 860731 h 5376282"/>
              <a:gd name="connsiteX56" fmla="*/ 218162 w 8114427"/>
              <a:gd name="connsiteY56" fmla="*/ 767429 h 5376282"/>
              <a:gd name="connsiteX57" fmla="*/ 238786 w 8114427"/>
              <a:gd name="connsiteY57" fmla="*/ 673694 h 5376282"/>
              <a:gd name="connsiteX58" fmla="*/ 131859 w 8114427"/>
              <a:gd name="connsiteY58" fmla="*/ 414074 h 5376282"/>
              <a:gd name="connsiteX59" fmla="*/ 179454 w 8114427"/>
              <a:gd name="connsiteY59" fmla="*/ 360503 h 5376282"/>
              <a:gd name="connsiteX60" fmla="*/ 91696 w 8114427"/>
              <a:gd name="connsiteY60" fmla="*/ 241499 h 5376282"/>
              <a:gd name="connsiteX61" fmla="*/ 44535 w 8114427"/>
              <a:gd name="connsiteY61" fmla="*/ 106364 h 5376282"/>
              <a:gd name="connsiteX62" fmla="*/ 73903 w 8114427"/>
              <a:gd name="connsiteY62" fmla="*/ 3029 h 5376282"/>
              <a:gd name="connsiteX63" fmla="*/ 914999 w 8114427"/>
              <a:gd name="connsiteY63" fmla="*/ 32694 h 5376282"/>
              <a:gd name="connsiteX64" fmla="*/ 985387 w 8114427"/>
              <a:gd name="connsiteY64" fmla="*/ 86035 h 5376282"/>
              <a:gd name="connsiteX65" fmla="*/ 1040724 w 8114427"/>
              <a:gd name="connsiteY65" fmla="*/ 212028 h 5376282"/>
              <a:gd name="connsiteX66" fmla="*/ 2217091 w 8114427"/>
              <a:gd name="connsiteY66" fmla="*/ 808490 h 5376282"/>
              <a:gd name="connsiteX67" fmla="*/ 2789562 w 8114427"/>
              <a:gd name="connsiteY67" fmla="*/ 907056 h 5376282"/>
              <a:gd name="connsiteX68" fmla="*/ 3280035 w 8114427"/>
              <a:gd name="connsiteY68" fmla="*/ 953195 h 5376282"/>
              <a:gd name="connsiteX69" fmla="*/ 3494599 w 8114427"/>
              <a:gd name="connsiteY69" fmla="*/ 977101 h 5376282"/>
              <a:gd name="connsiteX70" fmla="*/ 3506552 w 8114427"/>
              <a:gd name="connsiteY70" fmla="*/ 977101 h 5376282"/>
              <a:gd name="connsiteX71" fmla="*/ 3518505 w 8114427"/>
              <a:gd name="connsiteY71" fmla="*/ 779877 h 5376282"/>
              <a:gd name="connsiteX72" fmla="*/ 3518505 w 8114427"/>
              <a:gd name="connsiteY72" fmla="*/ 773901 h 5376282"/>
              <a:gd name="connsiteX73" fmla="*/ 3655964 w 8114427"/>
              <a:gd name="connsiteY73" fmla="*/ 773901 h 5376282"/>
              <a:gd name="connsiteX74" fmla="*/ 4205799 w 8114427"/>
              <a:gd name="connsiteY74" fmla="*/ 821713 h 5376282"/>
              <a:gd name="connsiteX75" fmla="*/ 4241658 w 8114427"/>
              <a:gd name="connsiteY75" fmla="*/ 821713 h 5376282"/>
              <a:gd name="connsiteX76" fmla="*/ 4271540 w 8114427"/>
              <a:gd name="connsiteY76" fmla="*/ 851595 h 5376282"/>
              <a:gd name="connsiteX77" fmla="*/ 4295446 w 8114427"/>
              <a:gd name="connsiteY77" fmla="*/ 905383 h 5376282"/>
              <a:gd name="connsiteX78" fmla="*/ 4301423 w 8114427"/>
              <a:gd name="connsiteY78" fmla="*/ 953195 h 5376282"/>
              <a:gd name="connsiteX79" fmla="*/ 4343258 w 8114427"/>
              <a:gd name="connsiteY79" fmla="*/ 1001007 h 5376282"/>
              <a:gd name="connsiteX80" fmla="*/ 4408999 w 8114427"/>
              <a:gd name="connsiteY80" fmla="*/ 1012960 h 5376282"/>
              <a:gd name="connsiteX81" fmla="*/ 4462787 w 8114427"/>
              <a:gd name="connsiteY81" fmla="*/ 1060772 h 5376282"/>
              <a:gd name="connsiteX82" fmla="*/ 4504623 w 8114427"/>
              <a:gd name="connsiteY82" fmla="*/ 1114560 h 5376282"/>
              <a:gd name="connsiteX83" fmla="*/ 4558411 w 8114427"/>
              <a:gd name="connsiteY83" fmla="*/ 1168348 h 5376282"/>
              <a:gd name="connsiteX84" fmla="*/ 4576340 w 8114427"/>
              <a:gd name="connsiteY84" fmla="*/ 1198230 h 5376282"/>
              <a:gd name="connsiteX85" fmla="*/ 4630129 w 8114427"/>
              <a:gd name="connsiteY85" fmla="*/ 1246042 h 5376282"/>
              <a:gd name="connsiteX86" fmla="*/ 4683917 w 8114427"/>
              <a:gd name="connsiteY86" fmla="*/ 1293854 h 5376282"/>
              <a:gd name="connsiteX87" fmla="*/ 4689893 w 8114427"/>
              <a:gd name="connsiteY87" fmla="*/ 1293854 h 5376282"/>
              <a:gd name="connsiteX88" fmla="*/ 4749658 w 8114427"/>
              <a:gd name="connsiteY88" fmla="*/ 1311783 h 5376282"/>
              <a:gd name="connsiteX89" fmla="*/ 4791493 w 8114427"/>
              <a:gd name="connsiteY89" fmla="*/ 1365572 h 5376282"/>
              <a:gd name="connsiteX90" fmla="*/ 4797470 w 8114427"/>
              <a:gd name="connsiteY90" fmla="*/ 1377524 h 5376282"/>
              <a:gd name="connsiteX91" fmla="*/ 4821376 w 8114427"/>
              <a:gd name="connsiteY91" fmla="*/ 1401430 h 5376282"/>
              <a:gd name="connsiteX92" fmla="*/ 4845281 w 8114427"/>
              <a:gd name="connsiteY92" fmla="*/ 1443266 h 5376282"/>
              <a:gd name="connsiteX93" fmla="*/ 4851258 w 8114427"/>
              <a:gd name="connsiteY93" fmla="*/ 1491077 h 5376282"/>
              <a:gd name="connsiteX94" fmla="*/ 4863211 w 8114427"/>
              <a:gd name="connsiteY94" fmla="*/ 1514983 h 5376282"/>
              <a:gd name="connsiteX95" fmla="*/ 4887117 w 8114427"/>
              <a:gd name="connsiteY95" fmla="*/ 1544866 h 5376282"/>
              <a:gd name="connsiteX96" fmla="*/ 4911023 w 8114427"/>
              <a:gd name="connsiteY96" fmla="*/ 1580724 h 5376282"/>
              <a:gd name="connsiteX97" fmla="*/ 4922976 w 8114427"/>
              <a:gd name="connsiteY97" fmla="*/ 1610607 h 5376282"/>
              <a:gd name="connsiteX98" fmla="*/ 4899070 w 8114427"/>
              <a:gd name="connsiteY98" fmla="*/ 1664395 h 5376282"/>
              <a:gd name="connsiteX99" fmla="*/ 4922976 w 8114427"/>
              <a:gd name="connsiteY99" fmla="*/ 1712207 h 5376282"/>
              <a:gd name="connsiteX100" fmla="*/ 4934929 w 8114427"/>
              <a:gd name="connsiteY100" fmla="*/ 1742089 h 5376282"/>
              <a:gd name="connsiteX101" fmla="*/ 4952858 w 8114427"/>
              <a:gd name="connsiteY101" fmla="*/ 1783924 h 5376282"/>
              <a:gd name="connsiteX102" fmla="*/ 4964811 w 8114427"/>
              <a:gd name="connsiteY102" fmla="*/ 1801854 h 5376282"/>
              <a:gd name="connsiteX103" fmla="*/ 4964811 w 8114427"/>
              <a:gd name="connsiteY103" fmla="*/ 1831736 h 5376282"/>
              <a:gd name="connsiteX104" fmla="*/ 5012623 w 8114427"/>
              <a:gd name="connsiteY104" fmla="*/ 1891501 h 5376282"/>
              <a:gd name="connsiteX105" fmla="*/ 5042505 w 8114427"/>
              <a:gd name="connsiteY105" fmla="*/ 1909430 h 5376282"/>
              <a:gd name="connsiteX106" fmla="*/ 5048481 w 8114427"/>
              <a:gd name="connsiteY106" fmla="*/ 1903454 h 5376282"/>
              <a:gd name="connsiteX107" fmla="*/ 5090317 w 8114427"/>
              <a:gd name="connsiteY107" fmla="*/ 1921383 h 5376282"/>
              <a:gd name="connsiteX108" fmla="*/ 5144105 w 8114427"/>
              <a:gd name="connsiteY108" fmla="*/ 1969195 h 5376282"/>
              <a:gd name="connsiteX109" fmla="*/ 5185940 w 8114427"/>
              <a:gd name="connsiteY109" fmla="*/ 2005054 h 5376282"/>
              <a:gd name="connsiteX110" fmla="*/ 5221799 w 8114427"/>
              <a:gd name="connsiteY110" fmla="*/ 2017007 h 5376282"/>
              <a:gd name="connsiteX111" fmla="*/ 5275587 w 8114427"/>
              <a:gd name="connsiteY111" fmla="*/ 2028960 h 5376282"/>
              <a:gd name="connsiteX112" fmla="*/ 5275587 w 8114427"/>
              <a:gd name="connsiteY112" fmla="*/ 2052866 h 5376282"/>
              <a:gd name="connsiteX113" fmla="*/ 5323399 w 8114427"/>
              <a:gd name="connsiteY113" fmla="*/ 2082748 h 5376282"/>
              <a:gd name="connsiteX114" fmla="*/ 5359258 w 8114427"/>
              <a:gd name="connsiteY114" fmla="*/ 2088724 h 5376282"/>
              <a:gd name="connsiteX115" fmla="*/ 5401093 w 8114427"/>
              <a:gd name="connsiteY115" fmla="*/ 2124583 h 5376282"/>
              <a:gd name="connsiteX116" fmla="*/ 5430976 w 8114427"/>
              <a:gd name="connsiteY116" fmla="*/ 2142513 h 5376282"/>
              <a:gd name="connsiteX117" fmla="*/ 5442929 w 8114427"/>
              <a:gd name="connsiteY117" fmla="*/ 2148489 h 5376282"/>
              <a:gd name="connsiteX118" fmla="*/ 5466834 w 8114427"/>
              <a:gd name="connsiteY118" fmla="*/ 2154466 h 5376282"/>
              <a:gd name="connsiteX119" fmla="*/ 5526599 w 8114427"/>
              <a:gd name="connsiteY119" fmla="*/ 2178372 h 5376282"/>
              <a:gd name="connsiteX120" fmla="*/ 5550505 w 8114427"/>
              <a:gd name="connsiteY120" fmla="*/ 2154466 h 5376282"/>
              <a:gd name="connsiteX121" fmla="*/ 5574411 w 8114427"/>
              <a:gd name="connsiteY121" fmla="*/ 2130560 h 5376282"/>
              <a:gd name="connsiteX122" fmla="*/ 5604293 w 8114427"/>
              <a:gd name="connsiteY122" fmla="*/ 2088724 h 5376282"/>
              <a:gd name="connsiteX123" fmla="*/ 5646129 w 8114427"/>
              <a:gd name="connsiteY123" fmla="*/ 2064819 h 5376282"/>
              <a:gd name="connsiteX124" fmla="*/ 5634176 w 8114427"/>
              <a:gd name="connsiteY124" fmla="*/ 2046889 h 5376282"/>
              <a:gd name="connsiteX125" fmla="*/ 5634176 w 8114427"/>
              <a:gd name="connsiteY125" fmla="*/ 2011030 h 5376282"/>
              <a:gd name="connsiteX126" fmla="*/ 5670034 w 8114427"/>
              <a:gd name="connsiteY126" fmla="*/ 1975172 h 5376282"/>
              <a:gd name="connsiteX127" fmla="*/ 5670034 w 8114427"/>
              <a:gd name="connsiteY127" fmla="*/ 1957242 h 5376282"/>
              <a:gd name="connsiteX128" fmla="*/ 5735776 w 8114427"/>
              <a:gd name="connsiteY128" fmla="*/ 1819783 h 5376282"/>
              <a:gd name="connsiteX129" fmla="*/ 5753705 w 8114427"/>
              <a:gd name="connsiteY129" fmla="*/ 1813807 h 5376282"/>
              <a:gd name="connsiteX130" fmla="*/ 5843352 w 8114427"/>
              <a:gd name="connsiteY130" fmla="*/ 1795877 h 5376282"/>
              <a:gd name="connsiteX131" fmla="*/ 5855305 w 8114427"/>
              <a:gd name="connsiteY131" fmla="*/ 1795877 h 5376282"/>
              <a:gd name="connsiteX132" fmla="*/ 5879210 w 8114427"/>
              <a:gd name="connsiteY132" fmla="*/ 1765996 h 5376282"/>
              <a:gd name="connsiteX133" fmla="*/ 6070456 w 8114427"/>
              <a:gd name="connsiteY133" fmla="*/ 1789901 h 5376282"/>
              <a:gd name="connsiteX134" fmla="*/ 6219869 w 8114427"/>
              <a:gd name="connsiteY134" fmla="*/ 1807830 h 5376282"/>
              <a:gd name="connsiteX135" fmla="*/ 6291586 w 8114427"/>
              <a:gd name="connsiteY135" fmla="*/ 1849666 h 5376282"/>
              <a:gd name="connsiteX136" fmla="*/ 6327444 w 8114427"/>
              <a:gd name="connsiteY136" fmla="*/ 1897477 h 5376282"/>
              <a:gd name="connsiteX137" fmla="*/ 6333421 w 8114427"/>
              <a:gd name="connsiteY137" fmla="*/ 1939313 h 5376282"/>
              <a:gd name="connsiteX138" fmla="*/ 6423067 w 8114427"/>
              <a:gd name="connsiteY138" fmla="*/ 1951266 h 5376282"/>
              <a:gd name="connsiteX139" fmla="*/ 6452950 w 8114427"/>
              <a:gd name="connsiteY139" fmla="*/ 2017007 h 5376282"/>
              <a:gd name="connsiteX140" fmla="*/ 6512713 w 8114427"/>
              <a:gd name="connsiteY140" fmla="*/ 2046889 h 5376282"/>
              <a:gd name="connsiteX141" fmla="*/ 6584431 w 8114427"/>
              <a:gd name="connsiteY141" fmla="*/ 2118606 h 5376282"/>
              <a:gd name="connsiteX142" fmla="*/ 6620289 w 8114427"/>
              <a:gd name="connsiteY142" fmla="*/ 2256065 h 5376282"/>
              <a:gd name="connsiteX143" fmla="*/ 6703960 w 8114427"/>
              <a:gd name="connsiteY143" fmla="*/ 2381572 h 5376282"/>
              <a:gd name="connsiteX144" fmla="*/ 6745795 w 8114427"/>
              <a:gd name="connsiteY144" fmla="*/ 2501101 h 5376282"/>
              <a:gd name="connsiteX145" fmla="*/ 6829465 w 8114427"/>
              <a:gd name="connsiteY145" fmla="*/ 2560866 h 5376282"/>
              <a:gd name="connsiteX146" fmla="*/ 6889229 w 8114427"/>
              <a:gd name="connsiteY146" fmla="*/ 2650512 h 5376282"/>
              <a:gd name="connsiteX147" fmla="*/ 6948993 w 8114427"/>
              <a:gd name="connsiteY147" fmla="*/ 2758089 h 5376282"/>
              <a:gd name="connsiteX148" fmla="*/ 6996805 w 8114427"/>
              <a:gd name="connsiteY148" fmla="*/ 2805900 h 5376282"/>
              <a:gd name="connsiteX149" fmla="*/ 7068521 w 8114427"/>
              <a:gd name="connsiteY149" fmla="*/ 2829806 h 5376282"/>
              <a:gd name="connsiteX150" fmla="*/ 7080473 w 8114427"/>
              <a:gd name="connsiteY150" fmla="*/ 2907501 h 5376282"/>
              <a:gd name="connsiteX151" fmla="*/ 7086450 w 8114427"/>
              <a:gd name="connsiteY151" fmla="*/ 2979218 h 5376282"/>
              <a:gd name="connsiteX152" fmla="*/ 7104378 w 8114427"/>
              <a:gd name="connsiteY152" fmla="*/ 3080819 h 5376282"/>
              <a:gd name="connsiteX153" fmla="*/ 7146214 w 8114427"/>
              <a:gd name="connsiteY153" fmla="*/ 3182419 h 5376282"/>
              <a:gd name="connsiteX154" fmla="*/ 7176095 w 8114427"/>
              <a:gd name="connsiteY154" fmla="*/ 3194372 h 5376282"/>
              <a:gd name="connsiteX155" fmla="*/ 7200002 w 8114427"/>
              <a:gd name="connsiteY155" fmla="*/ 3260112 h 5376282"/>
              <a:gd name="connsiteX156" fmla="*/ 7277694 w 8114427"/>
              <a:gd name="connsiteY156" fmla="*/ 3361711 h 5376282"/>
              <a:gd name="connsiteX157" fmla="*/ 7385271 w 8114427"/>
              <a:gd name="connsiteY157" fmla="*/ 3391593 h 5376282"/>
              <a:gd name="connsiteX158" fmla="*/ 7451012 w 8114427"/>
              <a:gd name="connsiteY158" fmla="*/ 3445381 h 5376282"/>
              <a:gd name="connsiteX159" fmla="*/ 7558588 w 8114427"/>
              <a:gd name="connsiteY159" fmla="*/ 3451357 h 5376282"/>
              <a:gd name="connsiteX160" fmla="*/ 7630305 w 8114427"/>
              <a:gd name="connsiteY160" fmla="*/ 3517097 h 5376282"/>
              <a:gd name="connsiteX161" fmla="*/ 7702023 w 8114427"/>
              <a:gd name="connsiteY161" fmla="*/ 3546980 h 5376282"/>
              <a:gd name="connsiteX162" fmla="*/ 7857410 w 8114427"/>
              <a:gd name="connsiteY162" fmla="*/ 3535026 h 5376282"/>
              <a:gd name="connsiteX163" fmla="*/ 7970962 w 8114427"/>
              <a:gd name="connsiteY163" fmla="*/ 3588814 h 5376282"/>
              <a:gd name="connsiteX164" fmla="*/ 8012796 w 8114427"/>
              <a:gd name="connsiteY164" fmla="*/ 3612720 h 5376282"/>
              <a:gd name="connsiteX165" fmla="*/ 8090490 w 8114427"/>
              <a:gd name="connsiteY165" fmla="*/ 3564909 h 5376282"/>
              <a:gd name="connsiteX166" fmla="*/ 8108418 w 8114427"/>
              <a:gd name="connsiteY166" fmla="*/ 3558932 h 5376282"/>
              <a:gd name="connsiteX167" fmla="*/ 8114394 w 8114427"/>
              <a:gd name="connsiteY167" fmla="*/ 3720296 h 5376282"/>
              <a:gd name="connsiteX168" fmla="*/ 8030724 w 8114427"/>
              <a:gd name="connsiteY168" fmla="*/ 3893614 h 5376282"/>
              <a:gd name="connsiteX169" fmla="*/ 7970960 w 8114427"/>
              <a:gd name="connsiteY169" fmla="*/ 4054978 h 5376282"/>
              <a:gd name="connsiteX170" fmla="*/ 7929124 w 8114427"/>
              <a:gd name="connsiteY170" fmla="*/ 4365754 h 5376282"/>
              <a:gd name="connsiteX171" fmla="*/ 7911195 w 8114427"/>
              <a:gd name="connsiteY171" fmla="*/ 4568954 h 5376282"/>
              <a:gd name="connsiteX172" fmla="*/ 7917171 w 8114427"/>
              <a:gd name="connsiteY172" fmla="*/ 4736295 h 5376282"/>
              <a:gd name="connsiteX173" fmla="*/ 7917171 w 8114427"/>
              <a:gd name="connsiteY173" fmla="*/ 4867777 h 5376282"/>
              <a:gd name="connsiteX174" fmla="*/ 7929124 w 8114427"/>
              <a:gd name="connsiteY174" fmla="*/ 5029141 h 5376282"/>
              <a:gd name="connsiteX175" fmla="*/ 7893266 w 8114427"/>
              <a:gd name="connsiteY175" fmla="*/ 5166599 h 5376282"/>
              <a:gd name="connsiteX176" fmla="*/ 7905219 w 8114427"/>
              <a:gd name="connsiteY176" fmla="*/ 5280152 h 5376282"/>
              <a:gd name="connsiteX177" fmla="*/ 7935101 w 8114427"/>
              <a:gd name="connsiteY177" fmla="*/ 5369799 h 5376282"/>
              <a:gd name="connsiteX178" fmla="*/ 7911195 w 8114427"/>
              <a:gd name="connsiteY178" fmla="*/ 5369798 h 5376282"/>
              <a:gd name="connsiteX179" fmla="*/ 7815571 w 8114427"/>
              <a:gd name="connsiteY179" fmla="*/ 5327962 h 5376282"/>
              <a:gd name="connsiteX180" fmla="*/ 7725924 w 8114427"/>
              <a:gd name="connsiteY180" fmla="*/ 5286127 h 5376282"/>
              <a:gd name="connsiteX181" fmla="*/ 7678113 w 8114427"/>
              <a:gd name="connsiteY181" fmla="*/ 5292104 h 5376282"/>
              <a:gd name="connsiteX182" fmla="*/ 7546631 w 8114427"/>
              <a:gd name="connsiteY182" fmla="*/ 5298081 h 5376282"/>
              <a:gd name="connsiteX183" fmla="*/ 7474913 w 8114427"/>
              <a:gd name="connsiteY183" fmla="*/ 5310034 h 5376282"/>
              <a:gd name="connsiteX184" fmla="*/ 7445031 w 8114427"/>
              <a:gd name="connsiteY184" fmla="*/ 5339916 h 5376282"/>
              <a:gd name="connsiteX185" fmla="*/ 7259760 w 8114427"/>
              <a:gd name="connsiteY185" fmla="*/ 5298080 h 5376282"/>
              <a:gd name="connsiteX186" fmla="*/ 7214129 w 8114427"/>
              <a:gd name="connsiteY186" fmla="*/ 5192855 h 5376282"/>
              <a:gd name="connsiteX187" fmla="*/ 7179460 w 8114427"/>
              <a:gd name="connsiteY187" fmla="*/ 5214524 h 5376282"/>
              <a:gd name="connsiteX188" fmla="*/ 7144791 w 8114427"/>
              <a:gd name="connsiteY188" fmla="*/ 5179854 h 5376282"/>
              <a:gd name="connsiteX189" fmla="*/ 7127456 w 8114427"/>
              <a:gd name="connsiteY189" fmla="*/ 5218856 h 5376282"/>
              <a:gd name="connsiteX190" fmla="*/ 6915107 w 8114427"/>
              <a:gd name="connsiteY190" fmla="*/ 5145184 h 5376282"/>
              <a:gd name="connsiteX191" fmla="*/ 6893439 w 8114427"/>
              <a:gd name="connsiteY191" fmla="*/ 5097514 h 5376282"/>
              <a:gd name="connsiteX192" fmla="*/ 6941109 w 8114427"/>
              <a:gd name="connsiteY192" fmla="*/ 5054178 h 5376282"/>
              <a:gd name="connsiteX193" fmla="*/ 6906440 w 8114427"/>
              <a:gd name="connsiteY193" fmla="*/ 4976172 h 5376282"/>
              <a:gd name="connsiteX194" fmla="*/ 6863104 w 8114427"/>
              <a:gd name="connsiteY194" fmla="*/ 4980506 h 5376282"/>
              <a:gd name="connsiteX195" fmla="*/ 6880438 w 8114427"/>
              <a:gd name="connsiteY195" fmla="*/ 4928502 h 5376282"/>
              <a:gd name="connsiteX196" fmla="*/ 6780764 w 8114427"/>
              <a:gd name="connsiteY196" fmla="*/ 4928502 h 5376282"/>
              <a:gd name="connsiteX197" fmla="*/ 6750429 w 8114427"/>
              <a:gd name="connsiteY197" fmla="*/ 4958837 h 5376282"/>
              <a:gd name="connsiteX198" fmla="*/ 6715759 w 8114427"/>
              <a:gd name="connsiteY198" fmla="*/ 4950170 h 5376282"/>
              <a:gd name="connsiteX199" fmla="*/ 6702758 w 8114427"/>
              <a:gd name="connsiteY199" fmla="*/ 4915501 h 5376282"/>
              <a:gd name="connsiteX200" fmla="*/ 6698424 w 8114427"/>
              <a:gd name="connsiteY200" fmla="*/ 4824495 h 5376282"/>
              <a:gd name="connsiteX201" fmla="*/ 6681090 w 8114427"/>
              <a:gd name="connsiteY201" fmla="*/ 4729155 h 5376282"/>
              <a:gd name="connsiteX202" fmla="*/ 6685423 w 8114427"/>
              <a:gd name="connsiteY202" fmla="*/ 4659816 h 5376282"/>
              <a:gd name="connsiteX203" fmla="*/ 6620418 w 8114427"/>
              <a:gd name="connsiteY203" fmla="*/ 4573142 h 5376282"/>
              <a:gd name="connsiteX204" fmla="*/ 6624753 w 8114427"/>
              <a:gd name="connsiteY204" fmla="*/ 4425798 h 5376282"/>
              <a:gd name="connsiteX205" fmla="*/ 6529412 w 8114427"/>
              <a:gd name="connsiteY205" fmla="*/ 4304457 h 5376282"/>
              <a:gd name="connsiteX206" fmla="*/ 6494743 w 8114427"/>
              <a:gd name="connsiteY206" fmla="*/ 4261120 h 5376282"/>
              <a:gd name="connsiteX207" fmla="*/ 6438406 w 8114427"/>
              <a:gd name="connsiteY207" fmla="*/ 4274121 h 5376282"/>
              <a:gd name="connsiteX208" fmla="*/ 6395069 w 8114427"/>
              <a:gd name="connsiteY208" fmla="*/ 4252453 h 5376282"/>
              <a:gd name="connsiteX209" fmla="*/ 6356067 w 8114427"/>
              <a:gd name="connsiteY209" fmla="*/ 4174447 h 5376282"/>
              <a:gd name="connsiteX210" fmla="*/ 6299729 w 8114427"/>
              <a:gd name="connsiteY210" fmla="*/ 4183114 h 5376282"/>
              <a:gd name="connsiteX211" fmla="*/ 6243391 w 8114427"/>
              <a:gd name="connsiteY211" fmla="*/ 4204783 h 5376282"/>
              <a:gd name="connsiteX212" fmla="*/ 6165385 w 8114427"/>
              <a:gd name="connsiteY212" fmla="*/ 4209116 h 5376282"/>
              <a:gd name="connsiteX213" fmla="*/ 6161052 w 8114427"/>
              <a:gd name="connsiteY213" fmla="*/ 4174447 h 5376282"/>
              <a:gd name="connsiteX214" fmla="*/ 6182721 w 8114427"/>
              <a:gd name="connsiteY214" fmla="*/ 4165779 h 5376282"/>
              <a:gd name="connsiteX215" fmla="*/ 6139384 w 8114427"/>
              <a:gd name="connsiteY215" fmla="*/ 4126776 h 5376282"/>
              <a:gd name="connsiteX216" fmla="*/ 6100381 w 8114427"/>
              <a:gd name="connsiteY216" fmla="*/ 4113776 h 5376282"/>
              <a:gd name="connsiteX217" fmla="*/ 6018041 w 8114427"/>
              <a:gd name="connsiteY217" fmla="*/ 4035770 h 5376282"/>
              <a:gd name="connsiteX218" fmla="*/ 5840362 w 8114427"/>
              <a:gd name="connsiteY218" fmla="*/ 4014102 h 5376282"/>
              <a:gd name="connsiteX219" fmla="*/ 5788357 w 8114427"/>
              <a:gd name="connsiteY219" fmla="*/ 4027103 h 5376282"/>
              <a:gd name="connsiteX220" fmla="*/ 5736354 w 8114427"/>
              <a:gd name="connsiteY220" fmla="*/ 4035771 h 5376282"/>
              <a:gd name="connsiteX221" fmla="*/ 5745022 w 8114427"/>
              <a:gd name="connsiteY221" fmla="*/ 4079107 h 5376282"/>
              <a:gd name="connsiteX222" fmla="*/ 5801360 w 8114427"/>
              <a:gd name="connsiteY222" fmla="*/ 4157112 h 5376282"/>
              <a:gd name="connsiteX223" fmla="*/ 5801359 w 8114427"/>
              <a:gd name="connsiteY223" fmla="*/ 4339126 h 5376282"/>
              <a:gd name="connsiteX224" fmla="*/ 5675683 w 8114427"/>
              <a:gd name="connsiteY224" fmla="*/ 4365128 h 5376282"/>
              <a:gd name="connsiteX225" fmla="*/ 5558675 w 8114427"/>
              <a:gd name="connsiteY225" fmla="*/ 4352126 h 5376282"/>
              <a:gd name="connsiteX226" fmla="*/ 5467668 w 8114427"/>
              <a:gd name="connsiteY226" fmla="*/ 4330458 h 5376282"/>
              <a:gd name="connsiteX227" fmla="*/ 5406997 w 8114427"/>
              <a:gd name="connsiteY227" fmla="*/ 4352127 h 5376282"/>
              <a:gd name="connsiteX228" fmla="*/ 5359327 w 8114427"/>
              <a:gd name="connsiteY228" fmla="*/ 4399797 h 5376282"/>
              <a:gd name="connsiteX229" fmla="*/ 5298656 w 8114427"/>
              <a:gd name="connsiteY229" fmla="*/ 4443134 h 5376282"/>
              <a:gd name="connsiteX230" fmla="*/ 5272654 w 8114427"/>
              <a:gd name="connsiteY230" fmla="*/ 4486469 h 5376282"/>
              <a:gd name="connsiteX231" fmla="*/ 5198982 w 8114427"/>
              <a:gd name="connsiteY231" fmla="*/ 4521139 h 5376282"/>
              <a:gd name="connsiteX232" fmla="*/ 5203315 w 8114427"/>
              <a:gd name="connsiteY232" fmla="*/ 4577477 h 5376282"/>
              <a:gd name="connsiteX233" fmla="*/ 5185981 w 8114427"/>
              <a:gd name="connsiteY233" fmla="*/ 4616479 h 5376282"/>
              <a:gd name="connsiteX234" fmla="*/ 5190315 w 8114427"/>
              <a:gd name="connsiteY234" fmla="*/ 4677150 h 5376282"/>
              <a:gd name="connsiteX235" fmla="*/ 5216316 w 8114427"/>
              <a:gd name="connsiteY235" fmla="*/ 4737821 h 5376282"/>
              <a:gd name="connsiteX236" fmla="*/ 5164312 w 8114427"/>
              <a:gd name="connsiteY236" fmla="*/ 4733488 h 5376282"/>
              <a:gd name="connsiteX237" fmla="*/ 5138311 w 8114427"/>
              <a:gd name="connsiteY237" fmla="*/ 4776824 h 5376282"/>
              <a:gd name="connsiteX238" fmla="*/ 5073306 w 8114427"/>
              <a:gd name="connsiteY238" fmla="*/ 4824494 h 5376282"/>
              <a:gd name="connsiteX239" fmla="*/ 5073306 w 8114427"/>
              <a:gd name="connsiteY239" fmla="*/ 4941503 h 5376282"/>
              <a:gd name="connsiteX240" fmla="*/ 5042970 w 8114427"/>
              <a:gd name="connsiteY240" fmla="*/ 4971838 h 5376282"/>
              <a:gd name="connsiteX241" fmla="*/ 5016969 w 8114427"/>
              <a:gd name="connsiteY241" fmla="*/ 5231857 h 5376282"/>
              <a:gd name="connsiteX242" fmla="*/ 4973633 w 8114427"/>
              <a:gd name="connsiteY242" fmla="*/ 5366201 h 5376282"/>
              <a:gd name="connsiteX243" fmla="*/ 4947631 w 8114427"/>
              <a:gd name="connsiteY243" fmla="*/ 5309863 h 5376282"/>
              <a:gd name="connsiteX244" fmla="*/ 4886959 w 8114427"/>
              <a:gd name="connsiteY244" fmla="*/ 5318530 h 5376282"/>
              <a:gd name="connsiteX245" fmla="*/ 4808953 w 8114427"/>
              <a:gd name="connsiteY245" fmla="*/ 5288195 h 5376282"/>
              <a:gd name="connsiteX246" fmla="*/ 4813287 w 8114427"/>
              <a:gd name="connsiteY246" fmla="*/ 5223190 h 5376282"/>
              <a:gd name="connsiteX247" fmla="*/ 4765617 w 8114427"/>
              <a:gd name="connsiteY247" fmla="*/ 5205855 h 5376282"/>
              <a:gd name="connsiteX248" fmla="*/ 4665944 w 8114427"/>
              <a:gd name="connsiteY248" fmla="*/ 5249192 h 5376282"/>
              <a:gd name="connsiteX249" fmla="*/ 4657276 w 8114427"/>
              <a:gd name="connsiteY249" fmla="*/ 5197189 h 5376282"/>
              <a:gd name="connsiteX250" fmla="*/ 4700612 w 8114427"/>
              <a:gd name="connsiteY250" fmla="*/ 5136518 h 5376282"/>
              <a:gd name="connsiteX251" fmla="*/ 4665943 w 8114427"/>
              <a:gd name="connsiteY251" fmla="*/ 5062846 h 5376282"/>
              <a:gd name="connsiteX252" fmla="*/ 4587937 w 8114427"/>
              <a:gd name="connsiteY252" fmla="*/ 5015175 h 5376282"/>
              <a:gd name="connsiteX253" fmla="*/ 4488263 w 8114427"/>
              <a:gd name="connsiteY253" fmla="*/ 5006508 h 5376282"/>
              <a:gd name="connsiteX254" fmla="*/ 4457927 w 8114427"/>
              <a:gd name="connsiteY254" fmla="*/ 5015175 h 5376282"/>
              <a:gd name="connsiteX255" fmla="*/ 4462261 w 8114427"/>
              <a:gd name="connsiteY255" fmla="*/ 5067178 h 5376282"/>
              <a:gd name="connsiteX256" fmla="*/ 4388589 w 8114427"/>
              <a:gd name="connsiteY256" fmla="*/ 5114849 h 5376282"/>
              <a:gd name="connsiteX257" fmla="*/ 4462261 w 8114427"/>
              <a:gd name="connsiteY257" fmla="*/ 5266528 h 5376282"/>
              <a:gd name="connsiteX258" fmla="*/ 4405924 w 8114427"/>
              <a:gd name="connsiteY258" fmla="*/ 5266528 h 5376282"/>
              <a:gd name="connsiteX259" fmla="*/ 4384256 w 8114427"/>
              <a:gd name="connsiteY259" fmla="*/ 5262193 h 5376282"/>
              <a:gd name="connsiteX260" fmla="*/ 4349588 w 8114427"/>
              <a:gd name="connsiteY260" fmla="*/ 5262193 h 5376282"/>
              <a:gd name="connsiteX261" fmla="*/ 4340919 w 8114427"/>
              <a:gd name="connsiteY261" fmla="*/ 5270860 h 5376282"/>
              <a:gd name="connsiteX262" fmla="*/ 4210910 w 8114427"/>
              <a:gd name="connsiteY262" fmla="*/ 5097514 h 5376282"/>
              <a:gd name="connsiteX263" fmla="*/ 4059232 w 8114427"/>
              <a:gd name="connsiteY263" fmla="*/ 4915502 h 5376282"/>
              <a:gd name="connsiteX264" fmla="*/ 4033230 w 8114427"/>
              <a:gd name="connsiteY264" fmla="*/ 4919835 h 5376282"/>
              <a:gd name="connsiteX265" fmla="*/ 3985560 w 8114427"/>
              <a:gd name="connsiteY265" fmla="*/ 4798492 h 5376282"/>
              <a:gd name="connsiteX266" fmla="*/ 3881553 w 8114427"/>
              <a:gd name="connsiteY266" fmla="*/ 4690151 h 5376282"/>
              <a:gd name="connsiteX267" fmla="*/ 3838216 w 8114427"/>
              <a:gd name="connsiteY267" fmla="*/ 4586143 h 5376282"/>
              <a:gd name="connsiteX268" fmla="*/ 3755877 w 8114427"/>
              <a:gd name="connsiteY268" fmla="*/ 4490803 h 5376282"/>
              <a:gd name="connsiteX269" fmla="*/ 3569530 w 8114427"/>
              <a:gd name="connsiteY269" fmla="*/ 4334792 h 5376282"/>
              <a:gd name="connsiteX270" fmla="*/ 3465522 w 8114427"/>
              <a:gd name="connsiteY270" fmla="*/ 4243785 h 5376282"/>
              <a:gd name="connsiteX271" fmla="*/ 3391850 w 8114427"/>
              <a:gd name="connsiteY271" fmla="*/ 4161446 h 5376282"/>
              <a:gd name="connsiteX272" fmla="*/ 3365848 w 8114427"/>
              <a:gd name="connsiteY272" fmla="*/ 4096441 h 5376282"/>
              <a:gd name="connsiteX273" fmla="*/ 3296510 w 8114427"/>
              <a:gd name="connsiteY273" fmla="*/ 4035770 h 5376282"/>
              <a:gd name="connsiteX274" fmla="*/ 3279175 w 8114427"/>
              <a:gd name="connsiteY274" fmla="*/ 3966432 h 5376282"/>
              <a:gd name="connsiteX275" fmla="*/ 3248839 w 8114427"/>
              <a:gd name="connsiteY275" fmla="*/ 3936096 h 5376282"/>
              <a:gd name="connsiteX276" fmla="*/ 3240172 w 8114427"/>
              <a:gd name="connsiteY276" fmla="*/ 3905760 h 5376282"/>
              <a:gd name="connsiteX277" fmla="*/ 3114497 w 8114427"/>
              <a:gd name="connsiteY277" fmla="*/ 3797419 h 5376282"/>
              <a:gd name="connsiteX278" fmla="*/ 2980153 w 8114427"/>
              <a:gd name="connsiteY278" fmla="*/ 3758416 h 5376282"/>
              <a:gd name="connsiteX279" fmla="*/ 2923815 w 8114427"/>
              <a:gd name="connsiteY279" fmla="*/ 3697746 h 5376282"/>
              <a:gd name="connsiteX280" fmla="*/ 2867480 w 8114427"/>
              <a:gd name="connsiteY280" fmla="*/ 3650075 h 5376282"/>
              <a:gd name="connsiteX281" fmla="*/ 2806810 w 8114427"/>
              <a:gd name="connsiteY281" fmla="*/ 3637074 h 5376282"/>
              <a:gd name="connsiteX282" fmla="*/ 2798142 w 8114427"/>
              <a:gd name="connsiteY282" fmla="*/ 3524399 h 5376282"/>
              <a:gd name="connsiteX283" fmla="*/ 2798143 w 8114427"/>
              <a:gd name="connsiteY283" fmla="*/ 3463728 h 5376282"/>
              <a:gd name="connsiteX284" fmla="*/ 2884816 w 8114427"/>
              <a:gd name="connsiteY284" fmla="*/ 3351053 h 5376282"/>
              <a:gd name="connsiteX285" fmla="*/ 2880504 w 8114427"/>
              <a:gd name="connsiteY285" fmla="*/ 3250100 h 5376282"/>
              <a:gd name="connsiteX286" fmla="*/ 2810649 w 8114427"/>
              <a:gd name="connsiteY286" fmla="*/ 3120674 h 5376282"/>
              <a:gd name="connsiteX287" fmla="*/ 2719113 w 8114427"/>
              <a:gd name="connsiteY287" fmla="*/ 3110284 h 5376282"/>
              <a:gd name="connsiteX288" fmla="*/ 2668440 w 8114427"/>
              <a:gd name="connsiteY288" fmla="*/ 3013226 h 5376282"/>
              <a:gd name="connsiteX289" fmla="*/ 2612560 w 8114427"/>
              <a:gd name="connsiteY289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469560 w 8114427"/>
              <a:gd name="connsiteY2" fmla="*/ 2150471 h 5376282"/>
              <a:gd name="connsiteX3" fmla="*/ 1799760 w 8114427"/>
              <a:gd name="connsiteY3" fmla="*/ 2882838 h 5376282"/>
              <a:gd name="connsiteX4" fmla="*/ 1918293 w 8114427"/>
              <a:gd name="connsiteY4" fmla="*/ 3047938 h 5376282"/>
              <a:gd name="connsiteX5" fmla="*/ 1960627 w 8114427"/>
              <a:gd name="connsiteY5" fmla="*/ 3166472 h 5376282"/>
              <a:gd name="connsiteX6" fmla="*/ 1986026 w 8114427"/>
              <a:gd name="connsiteY6" fmla="*/ 3272304 h 5376282"/>
              <a:gd name="connsiteX7" fmla="*/ 1998726 w 8114427"/>
              <a:gd name="connsiteY7" fmla="*/ 3348504 h 5376282"/>
              <a:gd name="connsiteX8" fmla="*/ 1973326 w 8114427"/>
              <a:gd name="connsiteY8" fmla="*/ 3445871 h 5376282"/>
              <a:gd name="connsiteX9" fmla="*/ 2096092 w 8114427"/>
              <a:gd name="connsiteY9" fmla="*/ 3674472 h 5376282"/>
              <a:gd name="connsiteX10" fmla="*/ 2134193 w 8114427"/>
              <a:gd name="connsiteY10" fmla="*/ 3801471 h 5376282"/>
              <a:gd name="connsiteX11" fmla="*/ 2231559 w 8114427"/>
              <a:gd name="connsiteY11" fmla="*/ 3936938 h 5376282"/>
              <a:gd name="connsiteX12" fmla="*/ 2180760 w 8114427"/>
              <a:gd name="connsiteY12" fmla="*/ 4174005 h 5376282"/>
              <a:gd name="connsiteX13" fmla="*/ 2311994 w 8114427"/>
              <a:gd name="connsiteY13" fmla="*/ 4305238 h 5376282"/>
              <a:gd name="connsiteX14" fmla="*/ 2371260 w 8114427"/>
              <a:gd name="connsiteY14" fmla="*/ 4224805 h 5376282"/>
              <a:gd name="connsiteX15" fmla="*/ 2561760 w 8114427"/>
              <a:gd name="connsiteY15" fmla="*/ 4444937 h 5376282"/>
              <a:gd name="connsiteX16" fmla="*/ 2674737 w 8114427"/>
              <a:gd name="connsiteY16" fmla="*/ 4783075 h 5376282"/>
              <a:gd name="connsiteX17" fmla="*/ 2419943 w 8114427"/>
              <a:gd name="connsiteY17" fmla="*/ 4933094 h 5376282"/>
              <a:gd name="connsiteX18" fmla="*/ 2329455 w 8114427"/>
              <a:gd name="connsiteY18" fmla="*/ 4642582 h 5376282"/>
              <a:gd name="connsiteX19" fmla="*/ 2053231 w 8114427"/>
              <a:gd name="connsiteY19" fmla="*/ 4342544 h 5376282"/>
              <a:gd name="connsiteX20" fmla="*/ 1888925 w 8114427"/>
              <a:gd name="connsiteY20" fmla="*/ 4209194 h 5376282"/>
              <a:gd name="connsiteX21" fmla="*/ 1779387 w 8114427"/>
              <a:gd name="connsiteY21" fmla="*/ 4059175 h 5376282"/>
              <a:gd name="connsiteX22" fmla="*/ 1703188 w 8114427"/>
              <a:gd name="connsiteY22" fmla="*/ 4056794 h 5376282"/>
              <a:gd name="connsiteX23" fmla="*/ 1646037 w 8114427"/>
              <a:gd name="connsiteY23" fmla="*/ 3937731 h 5376282"/>
              <a:gd name="connsiteX24" fmla="*/ 1524594 w 8114427"/>
              <a:gd name="connsiteY24" fmla="*/ 3906776 h 5376282"/>
              <a:gd name="connsiteX25" fmla="*/ 1450773 w 8114427"/>
              <a:gd name="connsiteY25" fmla="*/ 3161445 h 5376282"/>
              <a:gd name="connsiteX26" fmla="*/ 1300755 w 8114427"/>
              <a:gd name="connsiteY26" fmla="*/ 3020950 h 5376282"/>
              <a:gd name="connsiteX27" fmla="*/ 1222175 w 8114427"/>
              <a:gd name="connsiteY27" fmla="*/ 2947132 h 5376282"/>
              <a:gd name="connsiteX28" fmla="*/ 1286468 w 8114427"/>
              <a:gd name="connsiteY28" fmla="*/ 2849501 h 5376282"/>
              <a:gd name="connsiteX29" fmla="*/ 1117399 w 8114427"/>
              <a:gd name="connsiteY29" fmla="*/ 2882837 h 5376282"/>
              <a:gd name="connsiteX30" fmla="*/ 1048343 w 8114427"/>
              <a:gd name="connsiteY30" fmla="*/ 2916176 h 5376282"/>
              <a:gd name="connsiteX31" fmla="*/ 903086 w 8114427"/>
              <a:gd name="connsiteY31" fmla="*/ 2778063 h 5376282"/>
              <a:gd name="connsiteX32" fmla="*/ 845937 w 8114427"/>
              <a:gd name="connsiteY32" fmla="*/ 2687575 h 5376282"/>
              <a:gd name="connsiteX33" fmla="*/ 714968 w 8114427"/>
              <a:gd name="connsiteY33" fmla="*/ 2630426 h 5376282"/>
              <a:gd name="connsiteX34" fmla="*/ 703062 w 8114427"/>
              <a:gd name="connsiteY34" fmla="*/ 2544701 h 5376282"/>
              <a:gd name="connsiteX35" fmla="*/ 598286 w 8114427"/>
              <a:gd name="connsiteY35" fmla="*/ 2423257 h 5376282"/>
              <a:gd name="connsiteX36" fmla="*/ 476843 w 8114427"/>
              <a:gd name="connsiteY36" fmla="*/ 2287526 h 5376282"/>
              <a:gd name="connsiteX37" fmla="*/ 622100 w 8114427"/>
              <a:gd name="connsiteY37" fmla="*/ 2330388 h 5376282"/>
              <a:gd name="connsiteX38" fmla="*/ 719731 w 8114427"/>
              <a:gd name="connsiteY38" fmla="*/ 2366107 h 5376282"/>
              <a:gd name="connsiteX39" fmla="*/ 829268 w 8114427"/>
              <a:gd name="connsiteY39" fmla="*/ 2330388 h 5376282"/>
              <a:gd name="connsiteX40" fmla="*/ 933092 w 8114427"/>
              <a:gd name="connsiteY40" fmla="*/ 2462308 h 5376282"/>
              <a:gd name="connsiteX41" fmla="*/ 979286 w 8114427"/>
              <a:gd name="connsiteY41" fmla="*/ 2406588 h 5376282"/>
              <a:gd name="connsiteX42" fmla="*/ 895943 w 8114427"/>
              <a:gd name="connsiteY42" fmla="*/ 2383251 h 5376282"/>
              <a:gd name="connsiteX43" fmla="*/ 897848 w 8114427"/>
              <a:gd name="connsiteY43" fmla="*/ 2294669 h 5376282"/>
              <a:gd name="connsiteX44" fmla="*/ 953093 w 8114427"/>
              <a:gd name="connsiteY44" fmla="*/ 2040828 h 5376282"/>
              <a:gd name="connsiteX45" fmla="*/ 882262 w 8114427"/>
              <a:gd name="connsiteY45" fmla="*/ 1952938 h 5376282"/>
              <a:gd name="connsiteX46" fmla="*/ 819649 w 8114427"/>
              <a:gd name="connsiteY46" fmla="*/ 1842296 h 5376282"/>
              <a:gd name="connsiteX47" fmla="*/ 724892 w 8114427"/>
              <a:gd name="connsiteY47" fmla="*/ 1694990 h 5376282"/>
              <a:gd name="connsiteX48" fmla="*/ 582758 w 8114427"/>
              <a:gd name="connsiteY48" fmla="*/ 1570351 h 5376282"/>
              <a:gd name="connsiteX49" fmla="*/ 490044 w 8114427"/>
              <a:gd name="connsiteY49" fmla="*/ 1461969 h 5376282"/>
              <a:gd name="connsiteX50" fmla="*/ 398787 w 8114427"/>
              <a:gd name="connsiteY50" fmla="*/ 1377494 h 5376282"/>
              <a:gd name="connsiteX51" fmla="*/ 373643 w 8114427"/>
              <a:gd name="connsiteY51" fmla="*/ 1258831 h 5376282"/>
              <a:gd name="connsiteX52" fmla="*/ 379402 w 8114427"/>
              <a:gd name="connsiteY52" fmla="*/ 1151904 h 5376282"/>
              <a:gd name="connsiteX53" fmla="*/ 343327 w 8114427"/>
              <a:gd name="connsiteY53" fmla="*/ 1054238 h 5376282"/>
              <a:gd name="connsiteX54" fmla="*/ 302947 w 8114427"/>
              <a:gd name="connsiteY54" fmla="*/ 996082 h 5376282"/>
              <a:gd name="connsiteX55" fmla="*/ 307902 w 8114427"/>
              <a:gd name="connsiteY55" fmla="*/ 860731 h 5376282"/>
              <a:gd name="connsiteX56" fmla="*/ 218162 w 8114427"/>
              <a:gd name="connsiteY56" fmla="*/ 767429 h 5376282"/>
              <a:gd name="connsiteX57" fmla="*/ 238786 w 8114427"/>
              <a:gd name="connsiteY57" fmla="*/ 673694 h 5376282"/>
              <a:gd name="connsiteX58" fmla="*/ 131859 w 8114427"/>
              <a:gd name="connsiteY58" fmla="*/ 414074 h 5376282"/>
              <a:gd name="connsiteX59" fmla="*/ 179454 w 8114427"/>
              <a:gd name="connsiteY59" fmla="*/ 360503 h 5376282"/>
              <a:gd name="connsiteX60" fmla="*/ 91696 w 8114427"/>
              <a:gd name="connsiteY60" fmla="*/ 241499 h 5376282"/>
              <a:gd name="connsiteX61" fmla="*/ 44535 w 8114427"/>
              <a:gd name="connsiteY61" fmla="*/ 106364 h 5376282"/>
              <a:gd name="connsiteX62" fmla="*/ 73903 w 8114427"/>
              <a:gd name="connsiteY62" fmla="*/ 3029 h 5376282"/>
              <a:gd name="connsiteX63" fmla="*/ 914999 w 8114427"/>
              <a:gd name="connsiteY63" fmla="*/ 32694 h 5376282"/>
              <a:gd name="connsiteX64" fmla="*/ 985387 w 8114427"/>
              <a:gd name="connsiteY64" fmla="*/ 86035 h 5376282"/>
              <a:gd name="connsiteX65" fmla="*/ 1040724 w 8114427"/>
              <a:gd name="connsiteY65" fmla="*/ 212028 h 5376282"/>
              <a:gd name="connsiteX66" fmla="*/ 2217091 w 8114427"/>
              <a:gd name="connsiteY66" fmla="*/ 808490 h 5376282"/>
              <a:gd name="connsiteX67" fmla="*/ 2789562 w 8114427"/>
              <a:gd name="connsiteY67" fmla="*/ 907056 h 5376282"/>
              <a:gd name="connsiteX68" fmla="*/ 3280035 w 8114427"/>
              <a:gd name="connsiteY68" fmla="*/ 953195 h 5376282"/>
              <a:gd name="connsiteX69" fmla="*/ 3494599 w 8114427"/>
              <a:gd name="connsiteY69" fmla="*/ 977101 h 5376282"/>
              <a:gd name="connsiteX70" fmla="*/ 3506552 w 8114427"/>
              <a:gd name="connsiteY70" fmla="*/ 977101 h 5376282"/>
              <a:gd name="connsiteX71" fmla="*/ 3518505 w 8114427"/>
              <a:gd name="connsiteY71" fmla="*/ 779877 h 5376282"/>
              <a:gd name="connsiteX72" fmla="*/ 3518505 w 8114427"/>
              <a:gd name="connsiteY72" fmla="*/ 773901 h 5376282"/>
              <a:gd name="connsiteX73" fmla="*/ 3655964 w 8114427"/>
              <a:gd name="connsiteY73" fmla="*/ 773901 h 5376282"/>
              <a:gd name="connsiteX74" fmla="*/ 4205799 w 8114427"/>
              <a:gd name="connsiteY74" fmla="*/ 821713 h 5376282"/>
              <a:gd name="connsiteX75" fmla="*/ 4241658 w 8114427"/>
              <a:gd name="connsiteY75" fmla="*/ 821713 h 5376282"/>
              <a:gd name="connsiteX76" fmla="*/ 4271540 w 8114427"/>
              <a:gd name="connsiteY76" fmla="*/ 851595 h 5376282"/>
              <a:gd name="connsiteX77" fmla="*/ 4295446 w 8114427"/>
              <a:gd name="connsiteY77" fmla="*/ 905383 h 5376282"/>
              <a:gd name="connsiteX78" fmla="*/ 4301423 w 8114427"/>
              <a:gd name="connsiteY78" fmla="*/ 953195 h 5376282"/>
              <a:gd name="connsiteX79" fmla="*/ 4343258 w 8114427"/>
              <a:gd name="connsiteY79" fmla="*/ 1001007 h 5376282"/>
              <a:gd name="connsiteX80" fmla="*/ 4408999 w 8114427"/>
              <a:gd name="connsiteY80" fmla="*/ 1012960 h 5376282"/>
              <a:gd name="connsiteX81" fmla="*/ 4462787 w 8114427"/>
              <a:gd name="connsiteY81" fmla="*/ 1060772 h 5376282"/>
              <a:gd name="connsiteX82" fmla="*/ 4504623 w 8114427"/>
              <a:gd name="connsiteY82" fmla="*/ 1114560 h 5376282"/>
              <a:gd name="connsiteX83" fmla="*/ 4558411 w 8114427"/>
              <a:gd name="connsiteY83" fmla="*/ 1168348 h 5376282"/>
              <a:gd name="connsiteX84" fmla="*/ 4576340 w 8114427"/>
              <a:gd name="connsiteY84" fmla="*/ 1198230 h 5376282"/>
              <a:gd name="connsiteX85" fmla="*/ 4630129 w 8114427"/>
              <a:gd name="connsiteY85" fmla="*/ 1246042 h 5376282"/>
              <a:gd name="connsiteX86" fmla="*/ 4683917 w 8114427"/>
              <a:gd name="connsiteY86" fmla="*/ 1293854 h 5376282"/>
              <a:gd name="connsiteX87" fmla="*/ 4689893 w 8114427"/>
              <a:gd name="connsiteY87" fmla="*/ 1293854 h 5376282"/>
              <a:gd name="connsiteX88" fmla="*/ 4749658 w 8114427"/>
              <a:gd name="connsiteY88" fmla="*/ 1311783 h 5376282"/>
              <a:gd name="connsiteX89" fmla="*/ 4791493 w 8114427"/>
              <a:gd name="connsiteY89" fmla="*/ 1365572 h 5376282"/>
              <a:gd name="connsiteX90" fmla="*/ 4797470 w 8114427"/>
              <a:gd name="connsiteY90" fmla="*/ 1377524 h 5376282"/>
              <a:gd name="connsiteX91" fmla="*/ 4821376 w 8114427"/>
              <a:gd name="connsiteY91" fmla="*/ 1401430 h 5376282"/>
              <a:gd name="connsiteX92" fmla="*/ 4845281 w 8114427"/>
              <a:gd name="connsiteY92" fmla="*/ 1443266 h 5376282"/>
              <a:gd name="connsiteX93" fmla="*/ 4851258 w 8114427"/>
              <a:gd name="connsiteY93" fmla="*/ 1491077 h 5376282"/>
              <a:gd name="connsiteX94" fmla="*/ 4863211 w 8114427"/>
              <a:gd name="connsiteY94" fmla="*/ 1514983 h 5376282"/>
              <a:gd name="connsiteX95" fmla="*/ 4887117 w 8114427"/>
              <a:gd name="connsiteY95" fmla="*/ 1544866 h 5376282"/>
              <a:gd name="connsiteX96" fmla="*/ 4911023 w 8114427"/>
              <a:gd name="connsiteY96" fmla="*/ 1580724 h 5376282"/>
              <a:gd name="connsiteX97" fmla="*/ 4922976 w 8114427"/>
              <a:gd name="connsiteY97" fmla="*/ 1610607 h 5376282"/>
              <a:gd name="connsiteX98" fmla="*/ 4899070 w 8114427"/>
              <a:gd name="connsiteY98" fmla="*/ 1664395 h 5376282"/>
              <a:gd name="connsiteX99" fmla="*/ 4922976 w 8114427"/>
              <a:gd name="connsiteY99" fmla="*/ 1712207 h 5376282"/>
              <a:gd name="connsiteX100" fmla="*/ 4934929 w 8114427"/>
              <a:gd name="connsiteY100" fmla="*/ 1742089 h 5376282"/>
              <a:gd name="connsiteX101" fmla="*/ 4952858 w 8114427"/>
              <a:gd name="connsiteY101" fmla="*/ 1783924 h 5376282"/>
              <a:gd name="connsiteX102" fmla="*/ 4964811 w 8114427"/>
              <a:gd name="connsiteY102" fmla="*/ 1801854 h 5376282"/>
              <a:gd name="connsiteX103" fmla="*/ 4964811 w 8114427"/>
              <a:gd name="connsiteY103" fmla="*/ 1831736 h 5376282"/>
              <a:gd name="connsiteX104" fmla="*/ 5012623 w 8114427"/>
              <a:gd name="connsiteY104" fmla="*/ 1891501 h 5376282"/>
              <a:gd name="connsiteX105" fmla="*/ 5042505 w 8114427"/>
              <a:gd name="connsiteY105" fmla="*/ 1909430 h 5376282"/>
              <a:gd name="connsiteX106" fmla="*/ 5048481 w 8114427"/>
              <a:gd name="connsiteY106" fmla="*/ 1903454 h 5376282"/>
              <a:gd name="connsiteX107" fmla="*/ 5090317 w 8114427"/>
              <a:gd name="connsiteY107" fmla="*/ 1921383 h 5376282"/>
              <a:gd name="connsiteX108" fmla="*/ 5144105 w 8114427"/>
              <a:gd name="connsiteY108" fmla="*/ 1969195 h 5376282"/>
              <a:gd name="connsiteX109" fmla="*/ 5185940 w 8114427"/>
              <a:gd name="connsiteY109" fmla="*/ 2005054 h 5376282"/>
              <a:gd name="connsiteX110" fmla="*/ 5221799 w 8114427"/>
              <a:gd name="connsiteY110" fmla="*/ 2017007 h 5376282"/>
              <a:gd name="connsiteX111" fmla="*/ 5275587 w 8114427"/>
              <a:gd name="connsiteY111" fmla="*/ 2028960 h 5376282"/>
              <a:gd name="connsiteX112" fmla="*/ 5275587 w 8114427"/>
              <a:gd name="connsiteY112" fmla="*/ 2052866 h 5376282"/>
              <a:gd name="connsiteX113" fmla="*/ 5323399 w 8114427"/>
              <a:gd name="connsiteY113" fmla="*/ 2082748 h 5376282"/>
              <a:gd name="connsiteX114" fmla="*/ 5359258 w 8114427"/>
              <a:gd name="connsiteY114" fmla="*/ 2088724 h 5376282"/>
              <a:gd name="connsiteX115" fmla="*/ 5401093 w 8114427"/>
              <a:gd name="connsiteY115" fmla="*/ 2124583 h 5376282"/>
              <a:gd name="connsiteX116" fmla="*/ 5430976 w 8114427"/>
              <a:gd name="connsiteY116" fmla="*/ 2142513 h 5376282"/>
              <a:gd name="connsiteX117" fmla="*/ 5442929 w 8114427"/>
              <a:gd name="connsiteY117" fmla="*/ 2148489 h 5376282"/>
              <a:gd name="connsiteX118" fmla="*/ 5466834 w 8114427"/>
              <a:gd name="connsiteY118" fmla="*/ 2154466 h 5376282"/>
              <a:gd name="connsiteX119" fmla="*/ 5526599 w 8114427"/>
              <a:gd name="connsiteY119" fmla="*/ 2178372 h 5376282"/>
              <a:gd name="connsiteX120" fmla="*/ 5550505 w 8114427"/>
              <a:gd name="connsiteY120" fmla="*/ 2154466 h 5376282"/>
              <a:gd name="connsiteX121" fmla="*/ 5574411 w 8114427"/>
              <a:gd name="connsiteY121" fmla="*/ 2130560 h 5376282"/>
              <a:gd name="connsiteX122" fmla="*/ 5604293 w 8114427"/>
              <a:gd name="connsiteY122" fmla="*/ 2088724 h 5376282"/>
              <a:gd name="connsiteX123" fmla="*/ 5646129 w 8114427"/>
              <a:gd name="connsiteY123" fmla="*/ 2064819 h 5376282"/>
              <a:gd name="connsiteX124" fmla="*/ 5634176 w 8114427"/>
              <a:gd name="connsiteY124" fmla="*/ 2046889 h 5376282"/>
              <a:gd name="connsiteX125" fmla="*/ 5634176 w 8114427"/>
              <a:gd name="connsiteY125" fmla="*/ 2011030 h 5376282"/>
              <a:gd name="connsiteX126" fmla="*/ 5670034 w 8114427"/>
              <a:gd name="connsiteY126" fmla="*/ 1975172 h 5376282"/>
              <a:gd name="connsiteX127" fmla="*/ 5670034 w 8114427"/>
              <a:gd name="connsiteY127" fmla="*/ 1957242 h 5376282"/>
              <a:gd name="connsiteX128" fmla="*/ 5735776 w 8114427"/>
              <a:gd name="connsiteY128" fmla="*/ 1819783 h 5376282"/>
              <a:gd name="connsiteX129" fmla="*/ 5753705 w 8114427"/>
              <a:gd name="connsiteY129" fmla="*/ 1813807 h 5376282"/>
              <a:gd name="connsiteX130" fmla="*/ 5843352 w 8114427"/>
              <a:gd name="connsiteY130" fmla="*/ 1795877 h 5376282"/>
              <a:gd name="connsiteX131" fmla="*/ 5855305 w 8114427"/>
              <a:gd name="connsiteY131" fmla="*/ 1795877 h 5376282"/>
              <a:gd name="connsiteX132" fmla="*/ 5879210 w 8114427"/>
              <a:gd name="connsiteY132" fmla="*/ 1765996 h 5376282"/>
              <a:gd name="connsiteX133" fmla="*/ 6070456 w 8114427"/>
              <a:gd name="connsiteY133" fmla="*/ 1789901 h 5376282"/>
              <a:gd name="connsiteX134" fmla="*/ 6219869 w 8114427"/>
              <a:gd name="connsiteY134" fmla="*/ 1807830 h 5376282"/>
              <a:gd name="connsiteX135" fmla="*/ 6291586 w 8114427"/>
              <a:gd name="connsiteY135" fmla="*/ 1849666 h 5376282"/>
              <a:gd name="connsiteX136" fmla="*/ 6327444 w 8114427"/>
              <a:gd name="connsiteY136" fmla="*/ 1897477 h 5376282"/>
              <a:gd name="connsiteX137" fmla="*/ 6333421 w 8114427"/>
              <a:gd name="connsiteY137" fmla="*/ 1939313 h 5376282"/>
              <a:gd name="connsiteX138" fmla="*/ 6423067 w 8114427"/>
              <a:gd name="connsiteY138" fmla="*/ 1951266 h 5376282"/>
              <a:gd name="connsiteX139" fmla="*/ 6452950 w 8114427"/>
              <a:gd name="connsiteY139" fmla="*/ 2017007 h 5376282"/>
              <a:gd name="connsiteX140" fmla="*/ 6512713 w 8114427"/>
              <a:gd name="connsiteY140" fmla="*/ 2046889 h 5376282"/>
              <a:gd name="connsiteX141" fmla="*/ 6584431 w 8114427"/>
              <a:gd name="connsiteY141" fmla="*/ 2118606 h 5376282"/>
              <a:gd name="connsiteX142" fmla="*/ 6620289 w 8114427"/>
              <a:gd name="connsiteY142" fmla="*/ 2256065 h 5376282"/>
              <a:gd name="connsiteX143" fmla="*/ 6703960 w 8114427"/>
              <a:gd name="connsiteY143" fmla="*/ 2381572 h 5376282"/>
              <a:gd name="connsiteX144" fmla="*/ 6745795 w 8114427"/>
              <a:gd name="connsiteY144" fmla="*/ 2501101 h 5376282"/>
              <a:gd name="connsiteX145" fmla="*/ 6829465 w 8114427"/>
              <a:gd name="connsiteY145" fmla="*/ 2560866 h 5376282"/>
              <a:gd name="connsiteX146" fmla="*/ 6889229 w 8114427"/>
              <a:gd name="connsiteY146" fmla="*/ 2650512 h 5376282"/>
              <a:gd name="connsiteX147" fmla="*/ 6948993 w 8114427"/>
              <a:gd name="connsiteY147" fmla="*/ 2758089 h 5376282"/>
              <a:gd name="connsiteX148" fmla="*/ 6996805 w 8114427"/>
              <a:gd name="connsiteY148" fmla="*/ 2805900 h 5376282"/>
              <a:gd name="connsiteX149" fmla="*/ 7068521 w 8114427"/>
              <a:gd name="connsiteY149" fmla="*/ 2829806 h 5376282"/>
              <a:gd name="connsiteX150" fmla="*/ 7080473 w 8114427"/>
              <a:gd name="connsiteY150" fmla="*/ 2907501 h 5376282"/>
              <a:gd name="connsiteX151" fmla="*/ 7086450 w 8114427"/>
              <a:gd name="connsiteY151" fmla="*/ 2979218 h 5376282"/>
              <a:gd name="connsiteX152" fmla="*/ 7104378 w 8114427"/>
              <a:gd name="connsiteY152" fmla="*/ 3080819 h 5376282"/>
              <a:gd name="connsiteX153" fmla="*/ 7146214 w 8114427"/>
              <a:gd name="connsiteY153" fmla="*/ 3182419 h 5376282"/>
              <a:gd name="connsiteX154" fmla="*/ 7176095 w 8114427"/>
              <a:gd name="connsiteY154" fmla="*/ 3194372 h 5376282"/>
              <a:gd name="connsiteX155" fmla="*/ 7200002 w 8114427"/>
              <a:gd name="connsiteY155" fmla="*/ 3260112 h 5376282"/>
              <a:gd name="connsiteX156" fmla="*/ 7277694 w 8114427"/>
              <a:gd name="connsiteY156" fmla="*/ 3361711 h 5376282"/>
              <a:gd name="connsiteX157" fmla="*/ 7385271 w 8114427"/>
              <a:gd name="connsiteY157" fmla="*/ 3391593 h 5376282"/>
              <a:gd name="connsiteX158" fmla="*/ 7451012 w 8114427"/>
              <a:gd name="connsiteY158" fmla="*/ 3445381 h 5376282"/>
              <a:gd name="connsiteX159" fmla="*/ 7558588 w 8114427"/>
              <a:gd name="connsiteY159" fmla="*/ 3451357 h 5376282"/>
              <a:gd name="connsiteX160" fmla="*/ 7630305 w 8114427"/>
              <a:gd name="connsiteY160" fmla="*/ 3517097 h 5376282"/>
              <a:gd name="connsiteX161" fmla="*/ 7702023 w 8114427"/>
              <a:gd name="connsiteY161" fmla="*/ 3546980 h 5376282"/>
              <a:gd name="connsiteX162" fmla="*/ 7857410 w 8114427"/>
              <a:gd name="connsiteY162" fmla="*/ 3535026 h 5376282"/>
              <a:gd name="connsiteX163" fmla="*/ 7970962 w 8114427"/>
              <a:gd name="connsiteY163" fmla="*/ 3588814 h 5376282"/>
              <a:gd name="connsiteX164" fmla="*/ 8012796 w 8114427"/>
              <a:gd name="connsiteY164" fmla="*/ 3612720 h 5376282"/>
              <a:gd name="connsiteX165" fmla="*/ 8090490 w 8114427"/>
              <a:gd name="connsiteY165" fmla="*/ 3564909 h 5376282"/>
              <a:gd name="connsiteX166" fmla="*/ 8108418 w 8114427"/>
              <a:gd name="connsiteY166" fmla="*/ 3558932 h 5376282"/>
              <a:gd name="connsiteX167" fmla="*/ 8114394 w 8114427"/>
              <a:gd name="connsiteY167" fmla="*/ 3720296 h 5376282"/>
              <a:gd name="connsiteX168" fmla="*/ 8030724 w 8114427"/>
              <a:gd name="connsiteY168" fmla="*/ 3893614 h 5376282"/>
              <a:gd name="connsiteX169" fmla="*/ 7970960 w 8114427"/>
              <a:gd name="connsiteY169" fmla="*/ 4054978 h 5376282"/>
              <a:gd name="connsiteX170" fmla="*/ 7929124 w 8114427"/>
              <a:gd name="connsiteY170" fmla="*/ 4365754 h 5376282"/>
              <a:gd name="connsiteX171" fmla="*/ 7911195 w 8114427"/>
              <a:gd name="connsiteY171" fmla="*/ 4568954 h 5376282"/>
              <a:gd name="connsiteX172" fmla="*/ 7917171 w 8114427"/>
              <a:gd name="connsiteY172" fmla="*/ 4736295 h 5376282"/>
              <a:gd name="connsiteX173" fmla="*/ 7917171 w 8114427"/>
              <a:gd name="connsiteY173" fmla="*/ 4867777 h 5376282"/>
              <a:gd name="connsiteX174" fmla="*/ 7929124 w 8114427"/>
              <a:gd name="connsiteY174" fmla="*/ 5029141 h 5376282"/>
              <a:gd name="connsiteX175" fmla="*/ 7893266 w 8114427"/>
              <a:gd name="connsiteY175" fmla="*/ 5166599 h 5376282"/>
              <a:gd name="connsiteX176" fmla="*/ 7905219 w 8114427"/>
              <a:gd name="connsiteY176" fmla="*/ 5280152 h 5376282"/>
              <a:gd name="connsiteX177" fmla="*/ 7935101 w 8114427"/>
              <a:gd name="connsiteY177" fmla="*/ 5369799 h 5376282"/>
              <a:gd name="connsiteX178" fmla="*/ 7911195 w 8114427"/>
              <a:gd name="connsiteY178" fmla="*/ 5369798 h 5376282"/>
              <a:gd name="connsiteX179" fmla="*/ 7815571 w 8114427"/>
              <a:gd name="connsiteY179" fmla="*/ 5327962 h 5376282"/>
              <a:gd name="connsiteX180" fmla="*/ 7725924 w 8114427"/>
              <a:gd name="connsiteY180" fmla="*/ 5286127 h 5376282"/>
              <a:gd name="connsiteX181" fmla="*/ 7678113 w 8114427"/>
              <a:gd name="connsiteY181" fmla="*/ 5292104 h 5376282"/>
              <a:gd name="connsiteX182" fmla="*/ 7546631 w 8114427"/>
              <a:gd name="connsiteY182" fmla="*/ 5298081 h 5376282"/>
              <a:gd name="connsiteX183" fmla="*/ 7474913 w 8114427"/>
              <a:gd name="connsiteY183" fmla="*/ 5310034 h 5376282"/>
              <a:gd name="connsiteX184" fmla="*/ 7445031 w 8114427"/>
              <a:gd name="connsiteY184" fmla="*/ 5339916 h 5376282"/>
              <a:gd name="connsiteX185" fmla="*/ 7259760 w 8114427"/>
              <a:gd name="connsiteY185" fmla="*/ 5298080 h 5376282"/>
              <a:gd name="connsiteX186" fmla="*/ 7214129 w 8114427"/>
              <a:gd name="connsiteY186" fmla="*/ 5192855 h 5376282"/>
              <a:gd name="connsiteX187" fmla="*/ 7179460 w 8114427"/>
              <a:gd name="connsiteY187" fmla="*/ 5214524 h 5376282"/>
              <a:gd name="connsiteX188" fmla="*/ 7144791 w 8114427"/>
              <a:gd name="connsiteY188" fmla="*/ 5179854 h 5376282"/>
              <a:gd name="connsiteX189" fmla="*/ 7127456 w 8114427"/>
              <a:gd name="connsiteY189" fmla="*/ 5218856 h 5376282"/>
              <a:gd name="connsiteX190" fmla="*/ 6915107 w 8114427"/>
              <a:gd name="connsiteY190" fmla="*/ 5145184 h 5376282"/>
              <a:gd name="connsiteX191" fmla="*/ 6893439 w 8114427"/>
              <a:gd name="connsiteY191" fmla="*/ 5097514 h 5376282"/>
              <a:gd name="connsiteX192" fmla="*/ 6941109 w 8114427"/>
              <a:gd name="connsiteY192" fmla="*/ 5054178 h 5376282"/>
              <a:gd name="connsiteX193" fmla="*/ 6906440 w 8114427"/>
              <a:gd name="connsiteY193" fmla="*/ 4976172 h 5376282"/>
              <a:gd name="connsiteX194" fmla="*/ 6863104 w 8114427"/>
              <a:gd name="connsiteY194" fmla="*/ 4980506 h 5376282"/>
              <a:gd name="connsiteX195" fmla="*/ 6880438 w 8114427"/>
              <a:gd name="connsiteY195" fmla="*/ 4928502 h 5376282"/>
              <a:gd name="connsiteX196" fmla="*/ 6780764 w 8114427"/>
              <a:gd name="connsiteY196" fmla="*/ 4928502 h 5376282"/>
              <a:gd name="connsiteX197" fmla="*/ 6750429 w 8114427"/>
              <a:gd name="connsiteY197" fmla="*/ 4958837 h 5376282"/>
              <a:gd name="connsiteX198" fmla="*/ 6715759 w 8114427"/>
              <a:gd name="connsiteY198" fmla="*/ 4950170 h 5376282"/>
              <a:gd name="connsiteX199" fmla="*/ 6702758 w 8114427"/>
              <a:gd name="connsiteY199" fmla="*/ 4915501 h 5376282"/>
              <a:gd name="connsiteX200" fmla="*/ 6698424 w 8114427"/>
              <a:gd name="connsiteY200" fmla="*/ 4824495 h 5376282"/>
              <a:gd name="connsiteX201" fmla="*/ 6681090 w 8114427"/>
              <a:gd name="connsiteY201" fmla="*/ 4729155 h 5376282"/>
              <a:gd name="connsiteX202" fmla="*/ 6685423 w 8114427"/>
              <a:gd name="connsiteY202" fmla="*/ 4659816 h 5376282"/>
              <a:gd name="connsiteX203" fmla="*/ 6620418 w 8114427"/>
              <a:gd name="connsiteY203" fmla="*/ 4573142 h 5376282"/>
              <a:gd name="connsiteX204" fmla="*/ 6624753 w 8114427"/>
              <a:gd name="connsiteY204" fmla="*/ 4425798 h 5376282"/>
              <a:gd name="connsiteX205" fmla="*/ 6529412 w 8114427"/>
              <a:gd name="connsiteY205" fmla="*/ 4304457 h 5376282"/>
              <a:gd name="connsiteX206" fmla="*/ 6494743 w 8114427"/>
              <a:gd name="connsiteY206" fmla="*/ 4261120 h 5376282"/>
              <a:gd name="connsiteX207" fmla="*/ 6438406 w 8114427"/>
              <a:gd name="connsiteY207" fmla="*/ 4274121 h 5376282"/>
              <a:gd name="connsiteX208" fmla="*/ 6395069 w 8114427"/>
              <a:gd name="connsiteY208" fmla="*/ 4252453 h 5376282"/>
              <a:gd name="connsiteX209" fmla="*/ 6356067 w 8114427"/>
              <a:gd name="connsiteY209" fmla="*/ 4174447 h 5376282"/>
              <a:gd name="connsiteX210" fmla="*/ 6299729 w 8114427"/>
              <a:gd name="connsiteY210" fmla="*/ 4183114 h 5376282"/>
              <a:gd name="connsiteX211" fmla="*/ 6243391 w 8114427"/>
              <a:gd name="connsiteY211" fmla="*/ 4204783 h 5376282"/>
              <a:gd name="connsiteX212" fmla="*/ 6165385 w 8114427"/>
              <a:gd name="connsiteY212" fmla="*/ 4209116 h 5376282"/>
              <a:gd name="connsiteX213" fmla="*/ 6161052 w 8114427"/>
              <a:gd name="connsiteY213" fmla="*/ 4174447 h 5376282"/>
              <a:gd name="connsiteX214" fmla="*/ 6182721 w 8114427"/>
              <a:gd name="connsiteY214" fmla="*/ 4165779 h 5376282"/>
              <a:gd name="connsiteX215" fmla="*/ 6139384 w 8114427"/>
              <a:gd name="connsiteY215" fmla="*/ 4126776 h 5376282"/>
              <a:gd name="connsiteX216" fmla="*/ 6100381 w 8114427"/>
              <a:gd name="connsiteY216" fmla="*/ 4113776 h 5376282"/>
              <a:gd name="connsiteX217" fmla="*/ 6018041 w 8114427"/>
              <a:gd name="connsiteY217" fmla="*/ 4035770 h 5376282"/>
              <a:gd name="connsiteX218" fmla="*/ 5840362 w 8114427"/>
              <a:gd name="connsiteY218" fmla="*/ 4014102 h 5376282"/>
              <a:gd name="connsiteX219" fmla="*/ 5788357 w 8114427"/>
              <a:gd name="connsiteY219" fmla="*/ 4027103 h 5376282"/>
              <a:gd name="connsiteX220" fmla="*/ 5736354 w 8114427"/>
              <a:gd name="connsiteY220" fmla="*/ 4035771 h 5376282"/>
              <a:gd name="connsiteX221" fmla="*/ 5745022 w 8114427"/>
              <a:gd name="connsiteY221" fmla="*/ 4079107 h 5376282"/>
              <a:gd name="connsiteX222" fmla="*/ 5801360 w 8114427"/>
              <a:gd name="connsiteY222" fmla="*/ 4157112 h 5376282"/>
              <a:gd name="connsiteX223" fmla="*/ 5801359 w 8114427"/>
              <a:gd name="connsiteY223" fmla="*/ 4339126 h 5376282"/>
              <a:gd name="connsiteX224" fmla="*/ 5675683 w 8114427"/>
              <a:gd name="connsiteY224" fmla="*/ 4365128 h 5376282"/>
              <a:gd name="connsiteX225" fmla="*/ 5558675 w 8114427"/>
              <a:gd name="connsiteY225" fmla="*/ 4352126 h 5376282"/>
              <a:gd name="connsiteX226" fmla="*/ 5467668 w 8114427"/>
              <a:gd name="connsiteY226" fmla="*/ 4330458 h 5376282"/>
              <a:gd name="connsiteX227" fmla="*/ 5406997 w 8114427"/>
              <a:gd name="connsiteY227" fmla="*/ 4352127 h 5376282"/>
              <a:gd name="connsiteX228" fmla="*/ 5359327 w 8114427"/>
              <a:gd name="connsiteY228" fmla="*/ 4399797 h 5376282"/>
              <a:gd name="connsiteX229" fmla="*/ 5298656 w 8114427"/>
              <a:gd name="connsiteY229" fmla="*/ 4443134 h 5376282"/>
              <a:gd name="connsiteX230" fmla="*/ 5272654 w 8114427"/>
              <a:gd name="connsiteY230" fmla="*/ 4486469 h 5376282"/>
              <a:gd name="connsiteX231" fmla="*/ 5198982 w 8114427"/>
              <a:gd name="connsiteY231" fmla="*/ 4521139 h 5376282"/>
              <a:gd name="connsiteX232" fmla="*/ 5203315 w 8114427"/>
              <a:gd name="connsiteY232" fmla="*/ 4577477 h 5376282"/>
              <a:gd name="connsiteX233" fmla="*/ 5185981 w 8114427"/>
              <a:gd name="connsiteY233" fmla="*/ 4616479 h 5376282"/>
              <a:gd name="connsiteX234" fmla="*/ 5190315 w 8114427"/>
              <a:gd name="connsiteY234" fmla="*/ 4677150 h 5376282"/>
              <a:gd name="connsiteX235" fmla="*/ 5216316 w 8114427"/>
              <a:gd name="connsiteY235" fmla="*/ 4737821 h 5376282"/>
              <a:gd name="connsiteX236" fmla="*/ 5164312 w 8114427"/>
              <a:gd name="connsiteY236" fmla="*/ 4733488 h 5376282"/>
              <a:gd name="connsiteX237" fmla="*/ 5138311 w 8114427"/>
              <a:gd name="connsiteY237" fmla="*/ 4776824 h 5376282"/>
              <a:gd name="connsiteX238" fmla="*/ 5073306 w 8114427"/>
              <a:gd name="connsiteY238" fmla="*/ 4824494 h 5376282"/>
              <a:gd name="connsiteX239" fmla="*/ 5073306 w 8114427"/>
              <a:gd name="connsiteY239" fmla="*/ 4941503 h 5376282"/>
              <a:gd name="connsiteX240" fmla="*/ 5042970 w 8114427"/>
              <a:gd name="connsiteY240" fmla="*/ 4971838 h 5376282"/>
              <a:gd name="connsiteX241" fmla="*/ 5016969 w 8114427"/>
              <a:gd name="connsiteY241" fmla="*/ 5231857 h 5376282"/>
              <a:gd name="connsiteX242" fmla="*/ 4973633 w 8114427"/>
              <a:gd name="connsiteY242" fmla="*/ 5366201 h 5376282"/>
              <a:gd name="connsiteX243" fmla="*/ 4947631 w 8114427"/>
              <a:gd name="connsiteY243" fmla="*/ 5309863 h 5376282"/>
              <a:gd name="connsiteX244" fmla="*/ 4886959 w 8114427"/>
              <a:gd name="connsiteY244" fmla="*/ 5318530 h 5376282"/>
              <a:gd name="connsiteX245" fmla="*/ 4808953 w 8114427"/>
              <a:gd name="connsiteY245" fmla="*/ 5288195 h 5376282"/>
              <a:gd name="connsiteX246" fmla="*/ 4813287 w 8114427"/>
              <a:gd name="connsiteY246" fmla="*/ 5223190 h 5376282"/>
              <a:gd name="connsiteX247" fmla="*/ 4765617 w 8114427"/>
              <a:gd name="connsiteY247" fmla="*/ 5205855 h 5376282"/>
              <a:gd name="connsiteX248" fmla="*/ 4665944 w 8114427"/>
              <a:gd name="connsiteY248" fmla="*/ 5249192 h 5376282"/>
              <a:gd name="connsiteX249" fmla="*/ 4657276 w 8114427"/>
              <a:gd name="connsiteY249" fmla="*/ 5197189 h 5376282"/>
              <a:gd name="connsiteX250" fmla="*/ 4700612 w 8114427"/>
              <a:gd name="connsiteY250" fmla="*/ 5136518 h 5376282"/>
              <a:gd name="connsiteX251" fmla="*/ 4665943 w 8114427"/>
              <a:gd name="connsiteY251" fmla="*/ 5062846 h 5376282"/>
              <a:gd name="connsiteX252" fmla="*/ 4587937 w 8114427"/>
              <a:gd name="connsiteY252" fmla="*/ 5015175 h 5376282"/>
              <a:gd name="connsiteX253" fmla="*/ 4488263 w 8114427"/>
              <a:gd name="connsiteY253" fmla="*/ 5006508 h 5376282"/>
              <a:gd name="connsiteX254" fmla="*/ 4457927 w 8114427"/>
              <a:gd name="connsiteY254" fmla="*/ 5015175 h 5376282"/>
              <a:gd name="connsiteX255" fmla="*/ 4462261 w 8114427"/>
              <a:gd name="connsiteY255" fmla="*/ 5067178 h 5376282"/>
              <a:gd name="connsiteX256" fmla="*/ 4388589 w 8114427"/>
              <a:gd name="connsiteY256" fmla="*/ 5114849 h 5376282"/>
              <a:gd name="connsiteX257" fmla="*/ 4462261 w 8114427"/>
              <a:gd name="connsiteY257" fmla="*/ 5266528 h 5376282"/>
              <a:gd name="connsiteX258" fmla="*/ 4405924 w 8114427"/>
              <a:gd name="connsiteY258" fmla="*/ 5266528 h 5376282"/>
              <a:gd name="connsiteX259" fmla="*/ 4384256 w 8114427"/>
              <a:gd name="connsiteY259" fmla="*/ 5262193 h 5376282"/>
              <a:gd name="connsiteX260" fmla="*/ 4349588 w 8114427"/>
              <a:gd name="connsiteY260" fmla="*/ 5262193 h 5376282"/>
              <a:gd name="connsiteX261" fmla="*/ 4340919 w 8114427"/>
              <a:gd name="connsiteY261" fmla="*/ 5270860 h 5376282"/>
              <a:gd name="connsiteX262" fmla="*/ 4210910 w 8114427"/>
              <a:gd name="connsiteY262" fmla="*/ 5097514 h 5376282"/>
              <a:gd name="connsiteX263" fmla="*/ 4059232 w 8114427"/>
              <a:gd name="connsiteY263" fmla="*/ 4915502 h 5376282"/>
              <a:gd name="connsiteX264" fmla="*/ 4033230 w 8114427"/>
              <a:gd name="connsiteY264" fmla="*/ 4919835 h 5376282"/>
              <a:gd name="connsiteX265" fmla="*/ 3985560 w 8114427"/>
              <a:gd name="connsiteY265" fmla="*/ 4798492 h 5376282"/>
              <a:gd name="connsiteX266" fmla="*/ 3881553 w 8114427"/>
              <a:gd name="connsiteY266" fmla="*/ 4690151 h 5376282"/>
              <a:gd name="connsiteX267" fmla="*/ 3838216 w 8114427"/>
              <a:gd name="connsiteY267" fmla="*/ 4586143 h 5376282"/>
              <a:gd name="connsiteX268" fmla="*/ 3755877 w 8114427"/>
              <a:gd name="connsiteY268" fmla="*/ 4490803 h 5376282"/>
              <a:gd name="connsiteX269" fmla="*/ 3569530 w 8114427"/>
              <a:gd name="connsiteY269" fmla="*/ 4334792 h 5376282"/>
              <a:gd name="connsiteX270" fmla="*/ 3465522 w 8114427"/>
              <a:gd name="connsiteY270" fmla="*/ 4243785 h 5376282"/>
              <a:gd name="connsiteX271" fmla="*/ 3391850 w 8114427"/>
              <a:gd name="connsiteY271" fmla="*/ 4161446 h 5376282"/>
              <a:gd name="connsiteX272" fmla="*/ 3365848 w 8114427"/>
              <a:gd name="connsiteY272" fmla="*/ 4096441 h 5376282"/>
              <a:gd name="connsiteX273" fmla="*/ 3296510 w 8114427"/>
              <a:gd name="connsiteY273" fmla="*/ 4035770 h 5376282"/>
              <a:gd name="connsiteX274" fmla="*/ 3279175 w 8114427"/>
              <a:gd name="connsiteY274" fmla="*/ 3966432 h 5376282"/>
              <a:gd name="connsiteX275" fmla="*/ 3248839 w 8114427"/>
              <a:gd name="connsiteY275" fmla="*/ 3936096 h 5376282"/>
              <a:gd name="connsiteX276" fmla="*/ 3240172 w 8114427"/>
              <a:gd name="connsiteY276" fmla="*/ 3905760 h 5376282"/>
              <a:gd name="connsiteX277" fmla="*/ 3114497 w 8114427"/>
              <a:gd name="connsiteY277" fmla="*/ 3797419 h 5376282"/>
              <a:gd name="connsiteX278" fmla="*/ 2980153 w 8114427"/>
              <a:gd name="connsiteY278" fmla="*/ 3758416 h 5376282"/>
              <a:gd name="connsiteX279" fmla="*/ 2923815 w 8114427"/>
              <a:gd name="connsiteY279" fmla="*/ 3697746 h 5376282"/>
              <a:gd name="connsiteX280" fmla="*/ 2867480 w 8114427"/>
              <a:gd name="connsiteY280" fmla="*/ 3650075 h 5376282"/>
              <a:gd name="connsiteX281" fmla="*/ 2806810 w 8114427"/>
              <a:gd name="connsiteY281" fmla="*/ 3637074 h 5376282"/>
              <a:gd name="connsiteX282" fmla="*/ 2798142 w 8114427"/>
              <a:gd name="connsiteY282" fmla="*/ 3524399 h 5376282"/>
              <a:gd name="connsiteX283" fmla="*/ 2798143 w 8114427"/>
              <a:gd name="connsiteY283" fmla="*/ 3463728 h 5376282"/>
              <a:gd name="connsiteX284" fmla="*/ 2884816 w 8114427"/>
              <a:gd name="connsiteY284" fmla="*/ 3351053 h 5376282"/>
              <a:gd name="connsiteX285" fmla="*/ 2880504 w 8114427"/>
              <a:gd name="connsiteY285" fmla="*/ 3250100 h 5376282"/>
              <a:gd name="connsiteX286" fmla="*/ 2810649 w 8114427"/>
              <a:gd name="connsiteY286" fmla="*/ 3120674 h 5376282"/>
              <a:gd name="connsiteX287" fmla="*/ 2719113 w 8114427"/>
              <a:gd name="connsiteY287" fmla="*/ 3110284 h 5376282"/>
              <a:gd name="connsiteX288" fmla="*/ 2668440 w 8114427"/>
              <a:gd name="connsiteY288" fmla="*/ 3013226 h 5376282"/>
              <a:gd name="connsiteX289" fmla="*/ 2612560 w 8114427"/>
              <a:gd name="connsiteY289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469560 w 8114427"/>
              <a:gd name="connsiteY2" fmla="*/ 2150471 h 5376282"/>
              <a:gd name="connsiteX3" fmla="*/ 1799760 w 8114427"/>
              <a:gd name="connsiteY3" fmla="*/ 2882838 h 5376282"/>
              <a:gd name="connsiteX4" fmla="*/ 1795526 w 8114427"/>
              <a:gd name="connsiteY4" fmla="*/ 2878605 h 5376282"/>
              <a:gd name="connsiteX5" fmla="*/ 1918293 w 8114427"/>
              <a:gd name="connsiteY5" fmla="*/ 3047938 h 5376282"/>
              <a:gd name="connsiteX6" fmla="*/ 1960627 w 8114427"/>
              <a:gd name="connsiteY6" fmla="*/ 3166472 h 5376282"/>
              <a:gd name="connsiteX7" fmla="*/ 1986026 w 8114427"/>
              <a:gd name="connsiteY7" fmla="*/ 3272304 h 5376282"/>
              <a:gd name="connsiteX8" fmla="*/ 1998726 w 8114427"/>
              <a:gd name="connsiteY8" fmla="*/ 3348504 h 5376282"/>
              <a:gd name="connsiteX9" fmla="*/ 1973326 w 8114427"/>
              <a:gd name="connsiteY9" fmla="*/ 3445871 h 5376282"/>
              <a:gd name="connsiteX10" fmla="*/ 2096092 w 8114427"/>
              <a:gd name="connsiteY10" fmla="*/ 3674472 h 5376282"/>
              <a:gd name="connsiteX11" fmla="*/ 2134193 w 8114427"/>
              <a:gd name="connsiteY11" fmla="*/ 3801471 h 5376282"/>
              <a:gd name="connsiteX12" fmla="*/ 2231559 w 8114427"/>
              <a:gd name="connsiteY12" fmla="*/ 3936938 h 5376282"/>
              <a:gd name="connsiteX13" fmla="*/ 2180760 w 8114427"/>
              <a:gd name="connsiteY13" fmla="*/ 4174005 h 5376282"/>
              <a:gd name="connsiteX14" fmla="*/ 2311994 w 8114427"/>
              <a:gd name="connsiteY14" fmla="*/ 4305238 h 5376282"/>
              <a:gd name="connsiteX15" fmla="*/ 2371260 w 8114427"/>
              <a:gd name="connsiteY15" fmla="*/ 4224805 h 5376282"/>
              <a:gd name="connsiteX16" fmla="*/ 2561760 w 8114427"/>
              <a:gd name="connsiteY16" fmla="*/ 4444937 h 5376282"/>
              <a:gd name="connsiteX17" fmla="*/ 2674737 w 8114427"/>
              <a:gd name="connsiteY17" fmla="*/ 4783075 h 5376282"/>
              <a:gd name="connsiteX18" fmla="*/ 2419943 w 8114427"/>
              <a:gd name="connsiteY18" fmla="*/ 4933094 h 5376282"/>
              <a:gd name="connsiteX19" fmla="*/ 2329455 w 8114427"/>
              <a:gd name="connsiteY19" fmla="*/ 4642582 h 5376282"/>
              <a:gd name="connsiteX20" fmla="*/ 2053231 w 8114427"/>
              <a:gd name="connsiteY20" fmla="*/ 4342544 h 5376282"/>
              <a:gd name="connsiteX21" fmla="*/ 1888925 w 8114427"/>
              <a:gd name="connsiteY21" fmla="*/ 4209194 h 5376282"/>
              <a:gd name="connsiteX22" fmla="*/ 1779387 w 8114427"/>
              <a:gd name="connsiteY22" fmla="*/ 4059175 h 5376282"/>
              <a:gd name="connsiteX23" fmla="*/ 1703188 w 8114427"/>
              <a:gd name="connsiteY23" fmla="*/ 4056794 h 5376282"/>
              <a:gd name="connsiteX24" fmla="*/ 1646037 w 8114427"/>
              <a:gd name="connsiteY24" fmla="*/ 3937731 h 5376282"/>
              <a:gd name="connsiteX25" fmla="*/ 1524594 w 8114427"/>
              <a:gd name="connsiteY25" fmla="*/ 3906776 h 5376282"/>
              <a:gd name="connsiteX26" fmla="*/ 1450773 w 8114427"/>
              <a:gd name="connsiteY26" fmla="*/ 3161445 h 5376282"/>
              <a:gd name="connsiteX27" fmla="*/ 1300755 w 8114427"/>
              <a:gd name="connsiteY27" fmla="*/ 3020950 h 5376282"/>
              <a:gd name="connsiteX28" fmla="*/ 1222175 w 8114427"/>
              <a:gd name="connsiteY28" fmla="*/ 2947132 h 5376282"/>
              <a:gd name="connsiteX29" fmla="*/ 1286468 w 8114427"/>
              <a:gd name="connsiteY29" fmla="*/ 2849501 h 5376282"/>
              <a:gd name="connsiteX30" fmla="*/ 1117399 w 8114427"/>
              <a:gd name="connsiteY30" fmla="*/ 2882837 h 5376282"/>
              <a:gd name="connsiteX31" fmla="*/ 1048343 w 8114427"/>
              <a:gd name="connsiteY31" fmla="*/ 2916176 h 5376282"/>
              <a:gd name="connsiteX32" fmla="*/ 903086 w 8114427"/>
              <a:gd name="connsiteY32" fmla="*/ 2778063 h 5376282"/>
              <a:gd name="connsiteX33" fmla="*/ 845937 w 8114427"/>
              <a:gd name="connsiteY33" fmla="*/ 2687575 h 5376282"/>
              <a:gd name="connsiteX34" fmla="*/ 714968 w 8114427"/>
              <a:gd name="connsiteY34" fmla="*/ 2630426 h 5376282"/>
              <a:gd name="connsiteX35" fmla="*/ 703062 w 8114427"/>
              <a:gd name="connsiteY35" fmla="*/ 2544701 h 5376282"/>
              <a:gd name="connsiteX36" fmla="*/ 598286 w 8114427"/>
              <a:gd name="connsiteY36" fmla="*/ 2423257 h 5376282"/>
              <a:gd name="connsiteX37" fmla="*/ 476843 w 8114427"/>
              <a:gd name="connsiteY37" fmla="*/ 2287526 h 5376282"/>
              <a:gd name="connsiteX38" fmla="*/ 622100 w 8114427"/>
              <a:gd name="connsiteY38" fmla="*/ 2330388 h 5376282"/>
              <a:gd name="connsiteX39" fmla="*/ 719731 w 8114427"/>
              <a:gd name="connsiteY39" fmla="*/ 2366107 h 5376282"/>
              <a:gd name="connsiteX40" fmla="*/ 829268 w 8114427"/>
              <a:gd name="connsiteY40" fmla="*/ 2330388 h 5376282"/>
              <a:gd name="connsiteX41" fmla="*/ 933092 w 8114427"/>
              <a:gd name="connsiteY41" fmla="*/ 2462308 h 5376282"/>
              <a:gd name="connsiteX42" fmla="*/ 979286 w 8114427"/>
              <a:gd name="connsiteY42" fmla="*/ 2406588 h 5376282"/>
              <a:gd name="connsiteX43" fmla="*/ 895943 w 8114427"/>
              <a:gd name="connsiteY43" fmla="*/ 2383251 h 5376282"/>
              <a:gd name="connsiteX44" fmla="*/ 897848 w 8114427"/>
              <a:gd name="connsiteY44" fmla="*/ 2294669 h 5376282"/>
              <a:gd name="connsiteX45" fmla="*/ 953093 w 8114427"/>
              <a:gd name="connsiteY45" fmla="*/ 2040828 h 5376282"/>
              <a:gd name="connsiteX46" fmla="*/ 882262 w 8114427"/>
              <a:gd name="connsiteY46" fmla="*/ 1952938 h 5376282"/>
              <a:gd name="connsiteX47" fmla="*/ 819649 w 8114427"/>
              <a:gd name="connsiteY47" fmla="*/ 1842296 h 5376282"/>
              <a:gd name="connsiteX48" fmla="*/ 724892 w 8114427"/>
              <a:gd name="connsiteY48" fmla="*/ 1694990 h 5376282"/>
              <a:gd name="connsiteX49" fmla="*/ 582758 w 8114427"/>
              <a:gd name="connsiteY49" fmla="*/ 1570351 h 5376282"/>
              <a:gd name="connsiteX50" fmla="*/ 490044 w 8114427"/>
              <a:gd name="connsiteY50" fmla="*/ 1461969 h 5376282"/>
              <a:gd name="connsiteX51" fmla="*/ 398787 w 8114427"/>
              <a:gd name="connsiteY51" fmla="*/ 1377494 h 5376282"/>
              <a:gd name="connsiteX52" fmla="*/ 373643 w 8114427"/>
              <a:gd name="connsiteY52" fmla="*/ 1258831 h 5376282"/>
              <a:gd name="connsiteX53" fmla="*/ 379402 w 8114427"/>
              <a:gd name="connsiteY53" fmla="*/ 1151904 h 5376282"/>
              <a:gd name="connsiteX54" fmla="*/ 343327 w 8114427"/>
              <a:gd name="connsiteY54" fmla="*/ 1054238 h 5376282"/>
              <a:gd name="connsiteX55" fmla="*/ 302947 w 8114427"/>
              <a:gd name="connsiteY55" fmla="*/ 996082 h 5376282"/>
              <a:gd name="connsiteX56" fmla="*/ 307902 w 8114427"/>
              <a:gd name="connsiteY56" fmla="*/ 860731 h 5376282"/>
              <a:gd name="connsiteX57" fmla="*/ 218162 w 8114427"/>
              <a:gd name="connsiteY57" fmla="*/ 767429 h 5376282"/>
              <a:gd name="connsiteX58" fmla="*/ 238786 w 8114427"/>
              <a:gd name="connsiteY58" fmla="*/ 673694 h 5376282"/>
              <a:gd name="connsiteX59" fmla="*/ 131859 w 8114427"/>
              <a:gd name="connsiteY59" fmla="*/ 414074 h 5376282"/>
              <a:gd name="connsiteX60" fmla="*/ 179454 w 8114427"/>
              <a:gd name="connsiteY60" fmla="*/ 360503 h 5376282"/>
              <a:gd name="connsiteX61" fmla="*/ 91696 w 8114427"/>
              <a:gd name="connsiteY61" fmla="*/ 241499 h 5376282"/>
              <a:gd name="connsiteX62" fmla="*/ 44535 w 8114427"/>
              <a:gd name="connsiteY62" fmla="*/ 106364 h 5376282"/>
              <a:gd name="connsiteX63" fmla="*/ 73903 w 8114427"/>
              <a:gd name="connsiteY63" fmla="*/ 3029 h 5376282"/>
              <a:gd name="connsiteX64" fmla="*/ 914999 w 8114427"/>
              <a:gd name="connsiteY64" fmla="*/ 32694 h 5376282"/>
              <a:gd name="connsiteX65" fmla="*/ 985387 w 8114427"/>
              <a:gd name="connsiteY65" fmla="*/ 86035 h 5376282"/>
              <a:gd name="connsiteX66" fmla="*/ 1040724 w 8114427"/>
              <a:gd name="connsiteY66" fmla="*/ 212028 h 5376282"/>
              <a:gd name="connsiteX67" fmla="*/ 2217091 w 8114427"/>
              <a:gd name="connsiteY67" fmla="*/ 808490 h 5376282"/>
              <a:gd name="connsiteX68" fmla="*/ 2789562 w 8114427"/>
              <a:gd name="connsiteY68" fmla="*/ 907056 h 5376282"/>
              <a:gd name="connsiteX69" fmla="*/ 3280035 w 8114427"/>
              <a:gd name="connsiteY69" fmla="*/ 953195 h 5376282"/>
              <a:gd name="connsiteX70" fmla="*/ 3494599 w 8114427"/>
              <a:gd name="connsiteY70" fmla="*/ 977101 h 5376282"/>
              <a:gd name="connsiteX71" fmla="*/ 3506552 w 8114427"/>
              <a:gd name="connsiteY71" fmla="*/ 977101 h 5376282"/>
              <a:gd name="connsiteX72" fmla="*/ 3518505 w 8114427"/>
              <a:gd name="connsiteY72" fmla="*/ 779877 h 5376282"/>
              <a:gd name="connsiteX73" fmla="*/ 3518505 w 8114427"/>
              <a:gd name="connsiteY73" fmla="*/ 773901 h 5376282"/>
              <a:gd name="connsiteX74" fmla="*/ 3655964 w 8114427"/>
              <a:gd name="connsiteY74" fmla="*/ 773901 h 5376282"/>
              <a:gd name="connsiteX75" fmla="*/ 4205799 w 8114427"/>
              <a:gd name="connsiteY75" fmla="*/ 821713 h 5376282"/>
              <a:gd name="connsiteX76" fmla="*/ 4241658 w 8114427"/>
              <a:gd name="connsiteY76" fmla="*/ 821713 h 5376282"/>
              <a:gd name="connsiteX77" fmla="*/ 4271540 w 8114427"/>
              <a:gd name="connsiteY77" fmla="*/ 851595 h 5376282"/>
              <a:gd name="connsiteX78" fmla="*/ 4295446 w 8114427"/>
              <a:gd name="connsiteY78" fmla="*/ 905383 h 5376282"/>
              <a:gd name="connsiteX79" fmla="*/ 4301423 w 8114427"/>
              <a:gd name="connsiteY79" fmla="*/ 953195 h 5376282"/>
              <a:gd name="connsiteX80" fmla="*/ 4343258 w 8114427"/>
              <a:gd name="connsiteY80" fmla="*/ 1001007 h 5376282"/>
              <a:gd name="connsiteX81" fmla="*/ 4408999 w 8114427"/>
              <a:gd name="connsiteY81" fmla="*/ 1012960 h 5376282"/>
              <a:gd name="connsiteX82" fmla="*/ 4462787 w 8114427"/>
              <a:gd name="connsiteY82" fmla="*/ 1060772 h 5376282"/>
              <a:gd name="connsiteX83" fmla="*/ 4504623 w 8114427"/>
              <a:gd name="connsiteY83" fmla="*/ 1114560 h 5376282"/>
              <a:gd name="connsiteX84" fmla="*/ 4558411 w 8114427"/>
              <a:gd name="connsiteY84" fmla="*/ 1168348 h 5376282"/>
              <a:gd name="connsiteX85" fmla="*/ 4576340 w 8114427"/>
              <a:gd name="connsiteY85" fmla="*/ 1198230 h 5376282"/>
              <a:gd name="connsiteX86" fmla="*/ 4630129 w 8114427"/>
              <a:gd name="connsiteY86" fmla="*/ 1246042 h 5376282"/>
              <a:gd name="connsiteX87" fmla="*/ 4683917 w 8114427"/>
              <a:gd name="connsiteY87" fmla="*/ 1293854 h 5376282"/>
              <a:gd name="connsiteX88" fmla="*/ 4689893 w 8114427"/>
              <a:gd name="connsiteY88" fmla="*/ 1293854 h 5376282"/>
              <a:gd name="connsiteX89" fmla="*/ 4749658 w 8114427"/>
              <a:gd name="connsiteY89" fmla="*/ 1311783 h 5376282"/>
              <a:gd name="connsiteX90" fmla="*/ 4791493 w 8114427"/>
              <a:gd name="connsiteY90" fmla="*/ 1365572 h 5376282"/>
              <a:gd name="connsiteX91" fmla="*/ 4797470 w 8114427"/>
              <a:gd name="connsiteY91" fmla="*/ 1377524 h 5376282"/>
              <a:gd name="connsiteX92" fmla="*/ 4821376 w 8114427"/>
              <a:gd name="connsiteY92" fmla="*/ 1401430 h 5376282"/>
              <a:gd name="connsiteX93" fmla="*/ 4845281 w 8114427"/>
              <a:gd name="connsiteY93" fmla="*/ 1443266 h 5376282"/>
              <a:gd name="connsiteX94" fmla="*/ 4851258 w 8114427"/>
              <a:gd name="connsiteY94" fmla="*/ 1491077 h 5376282"/>
              <a:gd name="connsiteX95" fmla="*/ 4863211 w 8114427"/>
              <a:gd name="connsiteY95" fmla="*/ 1514983 h 5376282"/>
              <a:gd name="connsiteX96" fmla="*/ 4887117 w 8114427"/>
              <a:gd name="connsiteY96" fmla="*/ 1544866 h 5376282"/>
              <a:gd name="connsiteX97" fmla="*/ 4911023 w 8114427"/>
              <a:gd name="connsiteY97" fmla="*/ 1580724 h 5376282"/>
              <a:gd name="connsiteX98" fmla="*/ 4922976 w 8114427"/>
              <a:gd name="connsiteY98" fmla="*/ 1610607 h 5376282"/>
              <a:gd name="connsiteX99" fmla="*/ 4899070 w 8114427"/>
              <a:gd name="connsiteY99" fmla="*/ 1664395 h 5376282"/>
              <a:gd name="connsiteX100" fmla="*/ 4922976 w 8114427"/>
              <a:gd name="connsiteY100" fmla="*/ 1712207 h 5376282"/>
              <a:gd name="connsiteX101" fmla="*/ 4934929 w 8114427"/>
              <a:gd name="connsiteY101" fmla="*/ 1742089 h 5376282"/>
              <a:gd name="connsiteX102" fmla="*/ 4952858 w 8114427"/>
              <a:gd name="connsiteY102" fmla="*/ 1783924 h 5376282"/>
              <a:gd name="connsiteX103" fmla="*/ 4964811 w 8114427"/>
              <a:gd name="connsiteY103" fmla="*/ 1801854 h 5376282"/>
              <a:gd name="connsiteX104" fmla="*/ 4964811 w 8114427"/>
              <a:gd name="connsiteY104" fmla="*/ 1831736 h 5376282"/>
              <a:gd name="connsiteX105" fmla="*/ 5012623 w 8114427"/>
              <a:gd name="connsiteY105" fmla="*/ 1891501 h 5376282"/>
              <a:gd name="connsiteX106" fmla="*/ 5042505 w 8114427"/>
              <a:gd name="connsiteY106" fmla="*/ 1909430 h 5376282"/>
              <a:gd name="connsiteX107" fmla="*/ 5048481 w 8114427"/>
              <a:gd name="connsiteY107" fmla="*/ 1903454 h 5376282"/>
              <a:gd name="connsiteX108" fmla="*/ 5090317 w 8114427"/>
              <a:gd name="connsiteY108" fmla="*/ 1921383 h 5376282"/>
              <a:gd name="connsiteX109" fmla="*/ 5144105 w 8114427"/>
              <a:gd name="connsiteY109" fmla="*/ 1969195 h 5376282"/>
              <a:gd name="connsiteX110" fmla="*/ 5185940 w 8114427"/>
              <a:gd name="connsiteY110" fmla="*/ 2005054 h 5376282"/>
              <a:gd name="connsiteX111" fmla="*/ 5221799 w 8114427"/>
              <a:gd name="connsiteY111" fmla="*/ 2017007 h 5376282"/>
              <a:gd name="connsiteX112" fmla="*/ 5275587 w 8114427"/>
              <a:gd name="connsiteY112" fmla="*/ 2028960 h 5376282"/>
              <a:gd name="connsiteX113" fmla="*/ 5275587 w 8114427"/>
              <a:gd name="connsiteY113" fmla="*/ 2052866 h 5376282"/>
              <a:gd name="connsiteX114" fmla="*/ 5323399 w 8114427"/>
              <a:gd name="connsiteY114" fmla="*/ 2082748 h 5376282"/>
              <a:gd name="connsiteX115" fmla="*/ 5359258 w 8114427"/>
              <a:gd name="connsiteY115" fmla="*/ 2088724 h 5376282"/>
              <a:gd name="connsiteX116" fmla="*/ 5401093 w 8114427"/>
              <a:gd name="connsiteY116" fmla="*/ 2124583 h 5376282"/>
              <a:gd name="connsiteX117" fmla="*/ 5430976 w 8114427"/>
              <a:gd name="connsiteY117" fmla="*/ 2142513 h 5376282"/>
              <a:gd name="connsiteX118" fmla="*/ 5442929 w 8114427"/>
              <a:gd name="connsiteY118" fmla="*/ 2148489 h 5376282"/>
              <a:gd name="connsiteX119" fmla="*/ 5466834 w 8114427"/>
              <a:gd name="connsiteY119" fmla="*/ 2154466 h 5376282"/>
              <a:gd name="connsiteX120" fmla="*/ 5526599 w 8114427"/>
              <a:gd name="connsiteY120" fmla="*/ 2178372 h 5376282"/>
              <a:gd name="connsiteX121" fmla="*/ 5550505 w 8114427"/>
              <a:gd name="connsiteY121" fmla="*/ 2154466 h 5376282"/>
              <a:gd name="connsiteX122" fmla="*/ 5574411 w 8114427"/>
              <a:gd name="connsiteY122" fmla="*/ 2130560 h 5376282"/>
              <a:gd name="connsiteX123" fmla="*/ 5604293 w 8114427"/>
              <a:gd name="connsiteY123" fmla="*/ 2088724 h 5376282"/>
              <a:gd name="connsiteX124" fmla="*/ 5646129 w 8114427"/>
              <a:gd name="connsiteY124" fmla="*/ 2064819 h 5376282"/>
              <a:gd name="connsiteX125" fmla="*/ 5634176 w 8114427"/>
              <a:gd name="connsiteY125" fmla="*/ 2046889 h 5376282"/>
              <a:gd name="connsiteX126" fmla="*/ 5634176 w 8114427"/>
              <a:gd name="connsiteY126" fmla="*/ 2011030 h 5376282"/>
              <a:gd name="connsiteX127" fmla="*/ 5670034 w 8114427"/>
              <a:gd name="connsiteY127" fmla="*/ 1975172 h 5376282"/>
              <a:gd name="connsiteX128" fmla="*/ 5670034 w 8114427"/>
              <a:gd name="connsiteY128" fmla="*/ 1957242 h 5376282"/>
              <a:gd name="connsiteX129" fmla="*/ 5735776 w 8114427"/>
              <a:gd name="connsiteY129" fmla="*/ 1819783 h 5376282"/>
              <a:gd name="connsiteX130" fmla="*/ 5753705 w 8114427"/>
              <a:gd name="connsiteY130" fmla="*/ 1813807 h 5376282"/>
              <a:gd name="connsiteX131" fmla="*/ 5843352 w 8114427"/>
              <a:gd name="connsiteY131" fmla="*/ 1795877 h 5376282"/>
              <a:gd name="connsiteX132" fmla="*/ 5855305 w 8114427"/>
              <a:gd name="connsiteY132" fmla="*/ 1795877 h 5376282"/>
              <a:gd name="connsiteX133" fmla="*/ 5879210 w 8114427"/>
              <a:gd name="connsiteY133" fmla="*/ 1765996 h 5376282"/>
              <a:gd name="connsiteX134" fmla="*/ 6070456 w 8114427"/>
              <a:gd name="connsiteY134" fmla="*/ 1789901 h 5376282"/>
              <a:gd name="connsiteX135" fmla="*/ 6219869 w 8114427"/>
              <a:gd name="connsiteY135" fmla="*/ 1807830 h 5376282"/>
              <a:gd name="connsiteX136" fmla="*/ 6291586 w 8114427"/>
              <a:gd name="connsiteY136" fmla="*/ 1849666 h 5376282"/>
              <a:gd name="connsiteX137" fmla="*/ 6327444 w 8114427"/>
              <a:gd name="connsiteY137" fmla="*/ 1897477 h 5376282"/>
              <a:gd name="connsiteX138" fmla="*/ 6333421 w 8114427"/>
              <a:gd name="connsiteY138" fmla="*/ 1939313 h 5376282"/>
              <a:gd name="connsiteX139" fmla="*/ 6423067 w 8114427"/>
              <a:gd name="connsiteY139" fmla="*/ 1951266 h 5376282"/>
              <a:gd name="connsiteX140" fmla="*/ 6452950 w 8114427"/>
              <a:gd name="connsiteY140" fmla="*/ 2017007 h 5376282"/>
              <a:gd name="connsiteX141" fmla="*/ 6512713 w 8114427"/>
              <a:gd name="connsiteY141" fmla="*/ 2046889 h 5376282"/>
              <a:gd name="connsiteX142" fmla="*/ 6584431 w 8114427"/>
              <a:gd name="connsiteY142" fmla="*/ 2118606 h 5376282"/>
              <a:gd name="connsiteX143" fmla="*/ 6620289 w 8114427"/>
              <a:gd name="connsiteY143" fmla="*/ 2256065 h 5376282"/>
              <a:gd name="connsiteX144" fmla="*/ 6703960 w 8114427"/>
              <a:gd name="connsiteY144" fmla="*/ 2381572 h 5376282"/>
              <a:gd name="connsiteX145" fmla="*/ 6745795 w 8114427"/>
              <a:gd name="connsiteY145" fmla="*/ 2501101 h 5376282"/>
              <a:gd name="connsiteX146" fmla="*/ 6829465 w 8114427"/>
              <a:gd name="connsiteY146" fmla="*/ 2560866 h 5376282"/>
              <a:gd name="connsiteX147" fmla="*/ 6889229 w 8114427"/>
              <a:gd name="connsiteY147" fmla="*/ 2650512 h 5376282"/>
              <a:gd name="connsiteX148" fmla="*/ 6948993 w 8114427"/>
              <a:gd name="connsiteY148" fmla="*/ 2758089 h 5376282"/>
              <a:gd name="connsiteX149" fmla="*/ 6996805 w 8114427"/>
              <a:gd name="connsiteY149" fmla="*/ 2805900 h 5376282"/>
              <a:gd name="connsiteX150" fmla="*/ 7068521 w 8114427"/>
              <a:gd name="connsiteY150" fmla="*/ 2829806 h 5376282"/>
              <a:gd name="connsiteX151" fmla="*/ 7080473 w 8114427"/>
              <a:gd name="connsiteY151" fmla="*/ 2907501 h 5376282"/>
              <a:gd name="connsiteX152" fmla="*/ 7086450 w 8114427"/>
              <a:gd name="connsiteY152" fmla="*/ 2979218 h 5376282"/>
              <a:gd name="connsiteX153" fmla="*/ 7104378 w 8114427"/>
              <a:gd name="connsiteY153" fmla="*/ 3080819 h 5376282"/>
              <a:gd name="connsiteX154" fmla="*/ 7146214 w 8114427"/>
              <a:gd name="connsiteY154" fmla="*/ 3182419 h 5376282"/>
              <a:gd name="connsiteX155" fmla="*/ 7176095 w 8114427"/>
              <a:gd name="connsiteY155" fmla="*/ 3194372 h 5376282"/>
              <a:gd name="connsiteX156" fmla="*/ 7200002 w 8114427"/>
              <a:gd name="connsiteY156" fmla="*/ 3260112 h 5376282"/>
              <a:gd name="connsiteX157" fmla="*/ 7277694 w 8114427"/>
              <a:gd name="connsiteY157" fmla="*/ 3361711 h 5376282"/>
              <a:gd name="connsiteX158" fmla="*/ 7385271 w 8114427"/>
              <a:gd name="connsiteY158" fmla="*/ 3391593 h 5376282"/>
              <a:gd name="connsiteX159" fmla="*/ 7451012 w 8114427"/>
              <a:gd name="connsiteY159" fmla="*/ 3445381 h 5376282"/>
              <a:gd name="connsiteX160" fmla="*/ 7558588 w 8114427"/>
              <a:gd name="connsiteY160" fmla="*/ 3451357 h 5376282"/>
              <a:gd name="connsiteX161" fmla="*/ 7630305 w 8114427"/>
              <a:gd name="connsiteY161" fmla="*/ 3517097 h 5376282"/>
              <a:gd name="connsiteX162" fmla="*/ 7702023 w 8114427"/>
              <a:gd name="connsiteY162" fmla="*/ 3546980 h 5376282"/>
              <a:gd name="connsiteX163" fmla="*/ 7857410 w 8114427"/>
              <a:gd name="connsiteY163" fmla="*/ 3535026 h 5376282"/>
              <a:gd name="connsiteX164" fmla="*/ 7970962 w 8114427"/>
              <a:gd name="connsiteY164" fmla="*/ 3588814 h 5376282"/>
              <a:gd name="connsiteX165" fmla="*/ 8012796 w 8114427"/>
              <a:gd name="connsiteY165" fmla="*/ 3612720 h 5376282"/>
              <a:gd name="connsiteX166" fmla="*/ 8090490 w 8114427"/>
              <a:gd name="connsiteY166" fmla="*/ 3564909 h 5376282"/>
              <a:gd name="connsiteX167" fmla="*/ 8108418 w 8114427"/>
              <a:gd name="connsiteY167" fmla="*/ 3558932 h 5376282"/>
              <a:gd name="connsiteX168" fmla="*/ 8114394 w 8114427"/>
              <a:gd name="connsiteY168" fmla="*/ 3720296 h 5376282"/>
              <a:gd name="connsiteX169" fmla="*/ 8030724 w 8114427"/>
              <a:gd name="connsiteY169" fmla="*/ 3893614 h 5376282"/>
              <a:gd name="connsiteX170" fmla="*/ 7970960 w 8114427"/>
              <a:gd name="connsiteY170" fmla="*/ 4054978 h 5376282"/>
              <a:gd name="connsiteX171" fmla="*/ 7929124 w 8114427"/>
              <a:gd name="connsiteY171" fmla="*/ 4365754 h 5376282"/>
              <a:gd name="connsiteX172" fmla="*/ 7911195 w 8114427"/>
              <a:gd name="connsiteY172" fmla="*/ 4568954 h 5376282"/>
              <a:gd name="connsiteX173" fmla="*/ 7917171 w 8114427"/>
              <a:gd name="connsiteY173" fmla="*/ 4736295 h 5376282"/>
              <a:gd name="connsiteX174" fmla="*/ 7917171 w 8114427"/>
              <a:gd name="connsiteY174" fmla="*/ 4867777 h 5376282"/>
              <a:gd name="connsiteX175" fmla="*/ 7929124 w 8114427"/>
              <a:gd name="connsiteY175" fmla="*/ 5029141 h 5376282"/>
              <a:gd name="connsiteX176" fmla="*/ 7893266 w 8114427"/>
              <a:gd name="connsiteY176" fmla="*/ 5166599 h 5376282"/>
              <a:gd name="connsiteX177" fmla="*/ 7905219 w 8114427"/>
              <a:gd name="connsiteY177" fmla="*/ 5280152 h 5376282"/>
              <a:gd name="connsiteX178" fmla="*/ 7935101 w 8114427"/>
              <a:gd name="connsiteY178" fmla="*/ 5369799 h 5376282"/>
              <a:gd name="connsiteX179" fmla="*/ 7911195 w 8114427"/>
              <a:gd name="connsiteY179" fmla="*/ 5369798 h 5376282"/>
              <a:gd name="connsiteX180" fmla="*/ 7815571 w 8114427"/>
              <a:gd name="connsiteY180" fmla="*/ 5327962 h 5376282"/>
              <a:gd name="connsiteX181" fmla="*/ 7725924 w 8114427"/>
              <a:gd name="connsiteY181" fmla="*/ 5286127 h 5376282"/>
              <a:gd name="connsiteX182" fmla="*/ 7678113 w 8114427"/>
              <a:gd name="connsiteY182" fmla="*/ 5292104 h 5376282"/>
              <a:gd name="connsiteX183" fmla="*/ 7546631 w 8114427"/>
              <a:gd name="connsiteY183" fmla="*/ 5298081 h 5376282"/>
              <a:gd name="connsiteX184" fmla="*/ 7474913 w 8114427"/>
              <a:gd name="connsiteY184" fmla="*/ 5310034 h 5376282"/>
              <a:gd name="connsiteX185" fmla="*/ 7445031 w 8114427"/>
              <a:gd name="connsiteY185" fmla="*/ 5339916 h 5376282"/>
              <a:gd name="connsiteX186" fmla="*/ 7259760 w 8114427"/>
              <a:gd name="connsiteY186" fmla="*/ 5298080 h 5376282"/>
              <a:gd name="connsiteX187" fmla="*/ 7214129 w 8114427"/>
              <a:gd name="connsiteY187" fmla="*/ 5192855 h 5376282"/>
              <a:gd name="connsiteX188" fmla="*/ 7179460 w 8114427"/>
              <a:gd name="connsiteY188" fmla="*/ 5214524 h 5376282"/>
              <a:gd name="connsiteX189" fmla="*/ 7144791 w 8114427"/>
              <a:gd name="connsiteY189" fmla="*/ 5179854 h 5376282"/>
              <a:gd name="connsiteX190" fmla="*/ 7127456 w 8114427"/>
              <a:gd name="connsiteY190" fmla="*/ 5218856 h 5376282"/>
              <a:gd name="connsiteX191" fmla="*/ 6915107 w 8114427"/>
              <a:gd name="connsiteY191" fmla="*/ 5145184 h 5376282"/>
              <a:gd name="connsiteX192" fmla="*/ 6893439 w 8114427"/>
              <a:gd name="connsiteY192" fmla="*/ 5097514 h 5376282"/>
              <a:gd name="connsiteX193" fmla="*/ 6941109 w 8114427"/>
              <a:gd name="connsiteY193" fmla="*/ 5054178 h 5376282"/>
              <a:gd name="connsiteX194" fmla="*/ 6906440 w 8114427"/>
              <a:gd name="connsiteY194" fmla="*/ 4976172 h 5376282"/>
              <a:gd name="connsiteX195" fmla="*/ 6863104 w 8114427"/>
              <a:gd name="connsiteY195" fmla="*/ 4980506 h 5376282"/>
              <a:gd name="connsiteX196" fmla="*/ 6880438 w 8114427"/>
              <a:gd name="connsiteY196" fmla="*/ 4928502 h 5376282"/>
              <a:gd name="connsiteX197" fmla="*/ 6780764 w 8114427"/>
              <a:gd name="connsiteY197" fmla="*/ 4928502 h 5376282"/>
              <a:gd name="connsiteX198" fmla="*/ 6750429 w 8114427"/>
              <a:gd name="connsiteY198" fmla="*/ 4958837 h 5376282"/>
              <a:gd name="connsiteX199" fmla="*/ 6715759 w 8114427"/>
              <a:gd name="connsiteY199" fmla="*/ 4950170 h 5376282"/>
              <a:gd name="connsiteX200" fmla="*/ 6702758 w 8114427"/>
              <a:gd name="connsiteY200" fmla="*/ 4915501 h 5376282"/>
              <a:gd name="connsiteX201" fmla="*/ 6698424 w 8114427"/>
              <a:gd name="connsiteY201" fmla="*/ 4824495 h 5376282"/>
              <a:gd name="connsiteX202" fmla="*/ 6681090 w 8114427"/>
              <a:gd name="connsiteY202" fmla="*/ 4729155 h 5376282"/>
              <a:gd name="connsiteX203" fmla="*/ 6685423 w 8114427"/>
              <a:gd name="connsiteY203" fmla="*/ 4659816 h 5376282"/>
              <a:gd name="connsiteX204" fmla="*/ 6620418 w 8114427"/>
              <a:gd name="connsiteY204" fmla="*/ 4573142 h 5376282"/>
              <a:gd name="connsiteX205" fmla="*/ 6624753 w 8114427"/>
              <a:gd name="connsiteY205" fmla="*/ 4425798 h 5376282"/>
              <a:gd name="connsiteX206" fmla="*/ 6529412 w 8114427"/>
              <a:gd name="connsiteY206" fmla="*/ 4304457 h 5376282"/>
              <a:gd name="connsiteX207" fmla="*/ 6494743 w 8114427"/>
              <a:gd name="connsiteY207" fmla="*/ 4261120 h 5376282"/>
              <a:gd name="connsiteX208" fmla="*/ 6438406 w 8114427"/>
              <a:gd name="connsiteY208" fmla="*/ 4274121 h 5376282"/>
              <a:gd name="connsiteX209" fmla="*/ 6395069 w 8114427"/>
              <a:gd name="connsiteY209" fmla="*/ 4252453 h 5376282"/>
              <a:gd name="connsiteX210" fmla="*/ 6356067 w 8114427"/>
              <a:gd name="connsiteY210" fmla="*/ 4174447 h 5376282"/>
              <a:gd name="connsiteX211" fmla="*/ 6299729 w 8114427"/>
              <a:gd name="connsiteY211" fmla="*/ 4183114 h 5376282"/>
              <a:gd name="connsiteX212" fmla="*/ 6243391 w 8114427"/>
              <a:gd name="connsiteY212" fmla="*/ 4204783 h 5376282"/>
              <a:gd name="connsiteX213" fmla="*/ 6165385 w 8114427"/>
              <a:gd name="connsiteY213" fmla="*/ 4209116 h 5376282"/>
              <a:gd name="connsiteX214" fmla="*/ 6161052 w 8114427"/>
              <a:gd name="connsiteY214" fmla="*/ 4174447 h 5376282"/>
              <a:gd name="connsiteX215" fmla="*/ 6182721 w 8114427"/>
              <a:gd name="connsiteY215" fmla="*/ 4165779 h 5376282"/>
              <a:gd name="connsiteX216" fmla="*/ 6139384 w 8114427"/>
              <a:gd name="connsiteY216" fmla="*/ 4126776 h 5376282"/>
              <a:gd name="connsiteX217" fmla="*/ 6100381 w 8114427"/>
              <a:gd name="connsiteY217" fmla="*/ 4113776 h 5376282"/>
              <a:gd name="connsiteX218" fmla="*/ 6018041 w 8114427"/>
              <a:gd name="connsiteY218" fmla="*/ 4035770 h 5376282"/>
              <a:gd name="connsiteX219" fmla="*/ 5840362 w 8114427"/>
              <a:gd name="connsiteY219" fmla="*/ 4014102 h 5376282"/>
              <a:gd name="connsiteX220" fmla="*/ 5788357 w 8114427"/>
              <a:gd name="connsiteY220" fmla="*/ 4027103 h 5376282"/>
              <a:gd name="connsiteX221" fmla="*/ 5736354 w 8114427"/>
              <a:gd name="connsiteY221" fmla="*/ 4035771 h 5376282"/>
              <a:gd name="connsiteX222" fmla="*/ 5745022 w 8114427"/>
              <a:gd name="connsiteY222" fmla="*/ 4079107 h 5376282"/>
              <a:gd name="connsiteX223" fmla="*/ 5801360 w 8114427"/>
              <a:gd name="connsiteY223" fmla="*/ 4157112 h 5376282"/>
              <a:gd name="connsiteX224" fmla="*/ 5801359 w 8114427"/>
              <a:gd name="connsiteY224" fmla="*/ 4339126 h 5376282"/>
              <a:gd name="connsiteX225" fmla="*/ 5675683 w 8114427"/>
              <a:gd name="connsiteY225" fmla="*/ 4365128 h 5376282"/>
              <a:gd name="connsiteX226" fmla="*/ 5558675 w 8114427"/>
              <a:gd name="connsiteY226" fmla="*/ 4352126 h 5376282"/>
              <a:gd name="connsiteX227" fmla="*/ 5467668 w 8114427"/>
              <a:gd name="connsiteY227" fmla="*/ 4330458 h 5376282"/>
              <a:gd name="connsiteX228" fmla="*/ 5406997 w 8114427"/>
              <a:gd name="connsiteY228" fmla="*/ 4352127 h 5376282"/>
              <a:gd name="connsiteX229" fmla="*/ 5359327 w 8114427"/>
              <a:gd name="connsiteY229" fmla="*/ 4399797 h 5376282"/>
              <a:gd name="connsiteX230" fmla="*/ 5298656 w 8114427"/>
              <a:gd name="connsiteY230" fmla="*/ 4443134 h 5376282"/>
              <a:gd name="connsiteX231" fmla="*/ 5272654 w 8114427"/>
              <a:gd name="connsiteY231" fmla="*/ 4486469 h 5376282"/>
              <a:gd name="connsiteX232" fmla="*/ 5198982 w 8114427"/>
              <a:gd name="connsiteY232" fmla="*/ 4521139 h 5376282"/>
              <a:gd name="connsiteX233" fmla="*/ 5203315 w 8114427"/>
              <a:gd name="connsiteY233" fmla="*/ 4577477 h 5376282"/>
              <a:gd name="connsiteX234" fmla="*/ 5185981 w 8114427"/>
              <a:gd name="connsiteY234" fmla="*/ 4616479 h 5376282"/>
              <a:gd name="connsiteX235" fmla="*/ 5190315 w 8114427"/>
              <a:gd name="connsiteY235" fmla="*/ 4677150 h 5376282"/>
              <a:gd name="connsiteX236" fmla="*/ 5216316 w 8114427"/>
              <a:gd name="connsiteY236" fmla="*/ 4737821 h 5376282"/>
              <a:gd name="connsiteX237" fmla="*/ 5164312 w 8114427"/>
              <a:gd name="connsiteY237" fmla="*/ 4733488 h 5376282"/>
              <a:gd name="connsiteX238" fmla="*/ 5138311 w 8114427"/>
              <a:gd name="connsiteY238" fmla="*/ 4776824 h 5376282"/>
              <a:gd name="connsiteX239" fmla="*/ 5073306 w 8114427"/>
              <a:gd name="connsiteY239" fmla="*/ 4824494 h 5376282"/>
              <a:gd name="connsiteX240" fmla="*/ 5073306 w 8114427"/>
              <a:gd name="connsiteY240" fmla="*/ 4941503 h 5376282"/>
              <a:gd name="connsiteX241" fmla="*/ 5042970 w 8114427"/>
              <a:gd name="connsiteY241" fmla="*/ 4971838 h 5376282"/>
              <a:gd name="connsiteX242" fmla="*/ 5016969 w 8114427"/>
              <a:gd name="connsiteY242" fmla="*/ 5231857 h 5376282"/>
              <a:gd name="connsiteX243" fmla="*/ 4973633 w 8114427"/>
              <a:gd name="connsiteY243" fmla="*/ 5366201 h 5376282"/>
              <a:gd name="connsiteX244" fmla="*/ 4947631 w 8114427"/>
              <a:gd name="connsiteY244" fmla="*/ 5309863 h 5376282"/>
              <a:gd name="connsiteX245" fmla="*/ 4886959 w 8114427"/>
              <a:gd name="connsiteY245" fmla="*/ 5318530 h 5376282"/>
              <a:gd name="connsiteX246" fmla="*/ 4808953 w 8114427"/>
              <a:gd name="connsiteY246" fmla="*/ 5288195 h 5376282"/>
              <a:gd name="connsiteX247" fmla="*/ 4813287 w 8114427"/>
              <a:gd name="connsiteY247" fmla="*/ 5223190 h 5376282"/>
              <a:gd name="connsiteX248" fmla="*/ 4765617 w 8114427"/>
              <a:gd name="connsiteY248" fmla="*/ 5205855 h 5376282"/>
              <a:gd name="connsiteX249" fmla="*/ 4665944 w 8114427"/>
              <a:gd name="connsiteY249" fmla="*/ 5249192 h 5376282"/>
              <a:gd name="connsiteX250" fmla="*/ 4657276 w 8114427"/>
              <a:gd name="connsiteY250" fmla="*/ 5197189 h 5376282"/>
              <a:gd name="connsiteX251" fmla="*/ 4700612 w 8114427"/>
              <a:gd name="connsiteY251" fmla="*/ 5136518 h 5376282"/>
              <a:gd name="connsiteX252" fmla="*/ 4665943 w 8114427"/>
              <a:gd name="connsiteY252" fmla="*/ 5062846 h 5376282"/>
              <a:gd name="connsiteX253" fmla="*/ 4587937 w 8114427"/>
              <a:gd name="connsiteY253" fmla="*/ 5015175 h 5376282"/>
              <a:gd name="connsiteX254" fmla="*/ 4488263 w 8114427"/>
              <a:gd name="connsiteY254" fmla="*/ 5006508 h 5376282"/>
              <a:gd name="connsiteX255" fmla="*/ 4457927 w 8114427"/>
              <a:gd name="connsiteY255" fmla="*/ 5015175 h 5376282"/>
              <a:gd name="connsiteX256" fmla="*/ 4462261 w 8114427"/>
              <a:gd name="connsiteY256" fmla="*/ 5067178 h 5376282"/>
              <a:gd name="connsiteX257" fmla="*/ 4388589 w 8114427"/>
              <a:gd name="connsiteY257" fmla="*/ 5114849 h 5376282"/>
              <a:gd name="connsiteX258" fmla="*/ 4462261 w 8114427"/>
              <a:gd name="connsiteY258" fmla="*/ 5266528 h 5376282"/>
              <a:gd name="connsiteX259" fmla="*/ 4405924 w 8114427"/>
              <a:gd name="connsiteY259" fmla="*/ 5266528 h 5376282"/>
              <a:gd name="connsiteX260" fmla="*/ 4384256 w 8114427"/>
              <a:gd name="connsiteY260" fmla="*/ 5262193 h 5376282"/>
              <a:gd name="connsiteX261" fmla="*/ 4349588 w 8114427"/>
              <a:gd name="connsiteY261" fmla="*/ 5262193 h 5376282"/>
              <a:gd name="connsiteX262" fmla="*/ 4340919 w 8114427"/>
              <a:gd name="connsiteY262" fmla="*/ 5270860 h 5376282"/>
              <a:gd name="connsiteX263" fmla="*/ 4210910 w 8114427"/>
              <a:gd name="connsiteY263" fmla="*/ 5097514 h 5376282"/>
              <a:gd name="connsiteX264" fmla="*/ 4059232 w 8114427"/>
              <a:gd name="connsiteY264" fmla="*/ 4915502 h 5376282"/>
              <a:gd name="connsiteX265" fmla="*/ 4033230 w 8114427"/>
              <a:gd name="connsiteY265" fmla="*/ 4919835 h 5376282"/>
              <a:gd name="connsiteX266" fmla="*/ 3985560 w 8114427"/>
              <a:gd name="connsiteY266" fmla="*/ 4798492 h 5376282"/>
              <a:gd name="connsiteX267" fmla="*/ 3881553 w 8114427"/>
              <a:gd name="connsiteY267" fmla="*/ 4690151 h 5376282"/>
              <a:gd name="connsiteX268" fmla="*/ 3838216 w 8114427"/>
              <a:gd name="connsiteY268" fmla="*/ 4586143 h 5376282"/>
              <a:gd name="connsiteX269" fmla="*/ 3755877 w 8114427"/>
              <a:gd name="connsiteY269" fmla="*/ 4490803 h 5376282"/>
              <a:gd name="connsiteX270" fmla="*/ 3569530 w 8114427"/>
              <a:gd name="connsiteY270" fmla="*/ 4334792 h 5376282"/>
              <a:gd name="connsiteX271" fmla="*/ 3465522 w 8114427"/>
              <a:gd name="connsiteY271" fmla="*/ 4243785 h 5376282"/>
              <a:gd name="connsiteX272" fmla="*/ 3391850 w 8114427"/>
              <a:gd name="connsiteY272" fmla="*/ 4161446 h 5376282"/>
              <a:gd name="connsiteX273" fmla="*/ 3365848 w 8114427"/>
              <a:gd name="connsiteY273" fmla="*/ 4096441 h 5376282"/>
              <a:gd name="connsiteX274" fmla="*/ 3296510 w 8114427"/>
              <a:gd name="connsiteY274" fmla="*/ 4035770 h 5376282"/>
              <a:gd name="connsiteX275" fmla="*/ 3279175 w 8114427"/>
              <a:gd name="connsiteY275" fmla="*/ 3966432 h 5376282"/>
              <a:gd name="connsiteX276" fmla="*/ 3248839 w 8114427"/>
              <a:gd name="connsiteY276" fmla="*/ 3936096 h 5376282"/>
              <a:gd name="connsiteX277" fmla="*/ 3240172 w 8114427"/>
              <a:gd name="connsiteY277" fmla="*/ 3905760 h 5376282"/>
              <a:gd name="connsiteX278" fmla="*/ 3114497 w 8114427"/>
              <a:gd name="connsiteY278" fmla="*/ 3797419 h 5376282"/>
              <a:gd name="connsiteX279" fmla="*/ 2980153 w 8114427"/>
              <a:gd name="connsiteY279" fmla="*/ 3758416 h 5376282"/>
              <a:gd name="connsiteX280" fmla="*/ 2923815 w 8114427"/>
              <a:gd name="connsiteY280" fmla="*/ 3697746 h 5376282"/>
              <a:gd name="connsiteX281" fmla="*/ 2867480 w 8114427"/>
              <a:gd name="connsiteY281" fmla="*/ 3650075 h 5376282"/>
              <a:gd name="connsiteX282" fmla="*/ 2806810 w 8114427"/>
              <a:gd name="connsiteY282" fmla="*/ 3637074 h 5376282"/>
              <a:gd name="connsiteX283" fmla="*/ 2798142 w 8114427"/>
              <a:gd name="connsiteY283" fmla="*/ 3524399 h 5376282"/>
              <a:gd name="connsiteX284" fmla="*/ 2798143 w 8114427"/>
              <a:gd name="connsiteY284" fmla="*/ 3463728 h 5376282"/>
              <a:gd name="connsiteX285" fmla="*/ 2884816 w 8114427"/>
              <a:gd name="connsiteY285" fmla="*/ 3351053 h 5376282"/>
              <a:gd name="connsiteX286" fmla="*/ 2880504 w 8114427"/>
              <a:gd name="connsiteY286" fmla="*/ 3250100 h 5376282"/>
              <a:gd name="connsiteX287" fmla="*/ 2810649 w 8114427"/>
              <a:gd name="connsiteY287" fmla="*/ 3120674 h 5376282"/>
              <a:gd name="connsiteX288" fmla="*/ 2719113 w 8114427"/>
              <a:gd name="connsiteY288" fmla="*/ 3110284 h 5376282"/>
              <a:gd name="connsiteX289" fmla="*/ 2668440 w 8114427"/>
              <a:gd name="connsiteY289" fmla="*/ 3013226 h 5376282"/>
              <a:gd name="connsiteX290" fmla="*/ 2612560 w 8114427"/>
              <a:gd name="connsiteY290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469560 w 8114427"/>
              <a:gd name="connsiteY2" fmla="*/ 2150471 h 5376282"/>
              <a:gd name="connsiteX3" fmla="*/ 1799760 w 8114427"/>
              <a:gd name="connsiteY3" fmla="*/ 2882838 h 5376282"/>
              <a:gd name="connsiteX4" fmla="*/ 1850560 w 8114427"/>
              <a:gd name="connsiteY4" fmla="*/ 2946339 h 5376282"/>
              <a:gd name="connsiteX5" fmla="*/ 1918293 w 8114427"/>
              <a:gd name="connsiteY5" fmla="*/ 3047938 h 5376282"/>
              <a:gd name="connsiteX6" fmla="*/ 1960627 w 8114427"/>
              <a:gd name="connsiteY6" fmla="*/ 3166472 h 5376282"/>
              <a:gd name="connsiteX7" fmla="*/ 1986026 w 8114427"/>
              <a:gd name="connsiteY7" fmla="*/ 3272304 h 5376282"/>
              <a:gd name="connsiteX8" fmla="*/ 1998726 w 8114427"/>
              <a:gd name="connsiteY8" fmla="*/ 3348504 h 5376282"/>
              <a:gd name="connsiteX9" fmla="*/ 1973326 w 8114427"/>
              <a:gd name="connsiteY9" fmla="*/ 3445871 h 5376282"/>
              <a:gd name="connsiteX10" fmla="*/ 2096092 w 8114427"/>
              <a:gd name="connsiteY10" fmla="*/ 3674472 h 5376282"/>
              <a:gd name="connsiteX11" fmla="*/ 2134193 w 8114427"/>
              <a:gd name="connsiteY11" fmla="*/ 3801471 h 5376282"/>
              <a:gd name="connsiteX12" fmla="*/ 2231559 w 8114427"/>
              <a:gd name="connsiteY12" fmla="*/ 3936938 h 5376282"/>
              <a:gd name="connsiteX13" fmla="*/ 2180760 w 8114427"/>
              <a:gd name="connsiteY13" fmla="*/ 4174005 h 5376282"/>
              <a:gd name="connsiteX14" fmla="*/ 2311994 w 8114427"/>
              <a:gd name="connsiteY14" fmla="*/ 4305238 h 5376282"/>
              <a:gd name="connsiteX15" fmla="*/ 2371260 w 8114427"/>
              <a:gd name="connsiteY15" fmla="*/ 4224805 h 5376282"/>
              <a:gd name="connsiteX16" fmla="*/ 2561760 w 8114427"/>
              <a:gd name="connsiteY16" fmla="*/ 4444937 h 5376282"/>
              <a:gd name="connsiteX17" fmla="*/ 2674737 w 8114427"/>
              <a:gd name="connsiteY17" fmla="*/ 4783075 h 5376282"/>
              <a:gd name="connsiteX18" fmla="*/ 2419943 w 8114427"/>
              <a:gd name="connsiteY18" fmla="*/ 4933094 h 5376282"/>
              <a:gd name="connsiteX19" fmla="*/ 2329455 w 8114427"/>
              <a:gd name="connsiteY19" fmla="*/ 4642582 h 5376282"/>
              <a:gd name="connsiteX20" fmla="*/ 2053231 w 8114427"/>
              <a:gd name="connsiteY20" fmla="*/ 4342544 h 5376282"/>
              <a:gd name="connsiteX21" fmla="*/ 1888925 w 8114427"/>
              <a:gd name="connsiteY21" fmla="*/ 4209194 h 5376282"/>
              <a:gd name="connsiteX22" fmla="*/ 1779387 w 8114427"/>
              <a:gd name="connsiteY22" fmla="*/ 4059175 h 5376282"/>
              <a:gd name="connsiteX23" fmla="*/ 1703188 w 8114427"/>
              <a:gd name="connsiteY23" fmla="*/ 4056794 h 5376282"/>
              <a:gd name="connsiteX24" fmla="*/ 1646037 w 8114427"/>
              <a:gd name="connsiteY24" fmla="*/ 3937731 h 5376282"/>
              <a:gd name="connsiteX25" fmla="*/ 1524594 w 8114427"/>
              <a:gd name="connsiteY25" fmla="*/ 3906776 h 5376282"/>
              <a:gd name="connsiteX26" fmla="*/ 1450773 w 8114427"/>
              <a:gd name="connsiteY26" fmla="*/ 3161445 h 5376282"/>
              <a:gd name="connsiteX27" fmla="*/ 1300755 w 8114427"/>
              <a:gd name="connsiteY27" fmla="*/ 3020950 h 5376282"/>
              <a:gd name="connsiteX28" fmla="*/ 1222175 w 8114427"/>
              <a:gd name="connsiteY28" fmla="*/ 2947132 h 5376282"/>
              <a:gd name="connsiteX29" fmla="*/ 1286468 w 8114427"/>
              <a:gd name="connsiteY29" fmla="*/ 2849501 h 5376282"/>
              <a:gd name="connsiteX30" fmla="*/ 1117399 w 8114427"/>
              <a:gd name="connsiteY30" fmla="*/ 2882837 h 5376282"/>
              <a:gd name="connsiteX31" fmla="*/ 1048343 w 8114427"/>
              <a:gd name="connsiteY31" fmla="*/ 2916176 h 5376282"/>
              <a:gd name="connsiteX32" fmla="*/ 903086 w 8114427"/>
              <a:gd name="connsiteY32" fmla="*/ 2778063 h 5376282"/>
              <a:gd name="connsiteX33" fmla="*/ 845937 w 8114427"/>
              <a:gd name="connsiteY33" fmla="*/ 2687575 h 5376282"/>
              <a:gd name="connsiteX34" fmla="*/ 714968 w 8114427"/>
              <a:gd name="connsiteY34" fmla="*/ 2630426 h 5376282"/>
              <a:gd name="connsiteX35" fmla="*/ 703062 w 8114427"/>
              <a:gd name="connsiteY35" fmla="*/ 2544701 h 5376282"/>
              <a:gd name="connsiteX36" fmla="*/ 598286 w 8114427"/>
              <a:gd name="connsiteY36" fmla="*/ 2423257 h 5376282"/>
              <a:gd name="connsiteX37" fmla="*/ 476843 w 8114427"/>
              <a:gd name="connsiteY37" fmla="*/ 2287526 h 5376282"/>
              <a:gd name="connsiteX38" fmla="*/ 622100 w 8114427"/>
              <a:gd name="connsiteY38" fmla="*/ 2330388 h 5376282"/>
              <a:gd name="connsiteX39" fmla="*/ 719731 w 8114427"/>
              <a:gd name="connsiteY39" fmla="*/ 2366107 h 5376282"/>
              <a:gd name="connsiteX40" fmla="*/ 829268 w 8114427"/>
              <a:gd name="connsiteY40" fmla="*/ 2330388 h 5376282"/>
              <a:gd name="connsiteX41" fmla="*/ 933092 w 8114427"/>
              <a:gd name="connsiteY41" fmla="*/ 2462308 h 5376282"/>
              <a:gd name="connsiteX42" fmla="*/ 979286 w 8114427"/>
              <a:gd name="connsiteY42" fmla="*/ 2406588 h 5376282"/>
              <a:gd name="connsiteX43" fmla="*/ 895943 w 8114427"/>
              <a:gd name="connsiteY43" fmla="*/ 2383251 h 5376282"/>
              <a:gd name="connsiteX44" fmla="*/ 897848 w 8114427"/>
              <a:gd name="connsiteY44" fmla="*/ 2294669 h 5376282"/>
              <a:gd name="connsiteX45" fmla="*/ 953093 w 8114427"/>
              <a:gd name="connsiteY45" fmla="*/ 2040828 h 5376282"/>
              <a:gd name="connsiteX46" fmla="*/ 882262 w 8114427"/>
              <a:gd name="connsiteY46" fmla="*/ 1952938 h 5376282"/>
              <a:gd name="connsiteX47" fmla="*/ 819649 w 8114427"/>
              <a:gd name="connsiteY47" fmla="*/ 1842296 h 5376282"/>
              <a:gd name="connsiteX48" fmla="*/ 724892 w 8114427"/>
              <a:gd name="connsiteY48" fmla="*/ 1694990 h 5376282"/>
              <a:gd name="connsiteX49" fmla="*/ 582758 w 8114427"/>
              <a:gd name="connsiteY49" fmla="*/ 1570351 h 5376282"/>
              <a:gd name="connsiteX50" fmla="*/ 490044 w 8114427"/>
              <a:gd name="connsiteY50" fmla="*/ 1461969 h 5376282"/>
              <a:gd name="connsiteX51" fmla="*/ 398787 w 8114427"/>
              <a:gd name="connsiteY51" fmla="*/ 1377494 h 5376282"/>
              <a:gd name="connsiteX52" fmla="*/ 373643 w 8114427"/>
              <a:gd name="connsiteY52" fmla="*/ 1258831 h 5376282"/>
              <a:gd name="connsiteX53" fmla="*/ 379402 w 8114427"/>
              <a:gd name="connsiteY53" fmla="*/ 1151904 h 5376282"/>
              <a:gd name="connsiteX54" fmla="*/ 343327 w 8114427"/>
              <a:gd name="connsiteY54" fmla="*/ 1054238 h 5376282"/>
              <a:gd name="connsiteX55" fmla="*/ 302947 w 8114427"/>
              <a:gd name="connsiteY55" fmla="*/ 996082 h 5376282"/>
              <a:gd name="connsiteX56" fmla="*/ 307902 w 8114427"/>
              <a:gd name="connsiteY56" fmla="*/ 860731 h 5376282"/>
              <a:gd name="connsiteX57" fmla="*/ 218162 w 8114427"/>
              <a:gd name="connsiteY57" fmla="*/ 767429 h 5376282"/>
              <a:gd name="connsiteX58" fmla="*/ 238786 w 8114427"/>
              <a:gd name="connsiteY58" fmla="*/ 673694 h 5376282"/>
              <a:gd name="connsiteX59" fmla="*/ 131859 w 8114427"/>
              <a:gd name="connsiteY59" fmla="*/ 414074 h 5376282"/>
              <a:gd name="connsiteX60" fmla="*/ 179454 w 8114427"/>
              <a:gd name="connsiteY60" fmla="*/ 360503 h 5376282"/>
              <a:gd name="connsiteX61" fmla="*/ 91696 w 8114427"/>
              <a:gd name="connsiteY61" fmla="*/ 241499 h 5376282"/>
              <a:gd name="connsiteX62" fmla="*/ 44535 w 8114427"/>
              <a:gd name="connsiteY62" fmla="*/ 106364 h 5376282"/>
              <a:gd name="connsiteX63" fmla="*/ 73903 w 8114427"/>
              <a:gd name="connsiteY63" fmla="*/ 3029 h 5376282"/>
              <a:gd name="connsiteX64" fmla="*/ 914999 w 8114427"/>
              <a:gd name="connsiteY64" fmla="*/ 32694 h 5376282"/>
              <a:gd name="connsiteX65" fmla="*/ 985387 w 8114427"/>
              <a:gd name="connsiteY65" fmla="*/ 86035 h 5376282"/>
              <a:gd name="connsiteX66" fmla="*/ 1040724 w 8114427"/>
              <a:gd name="connsiteY66" fmla="*/ 212028 h 5376282"/>
              <a:gd name="connsiteX67" fmla="*/ 2217091 w 8114427"/>
              <a:gd name="connsiteY67" fmla="*/ 808490 h 5376282"/>
              <a:gd name="connsiteX68" fmla="*/ 2789562 w 8114427"/>
              <a:gd name="connsiteY68" fmla="*/ 907056 h 5376282"/>
              <a:gd name="connsiteX69" fmla="*/ 3280035 w 8114427"/>
              <a:gd name="connsiteY69" fmla="*/ 953195 h 5376282"/>
              <a:gd name="connsiteX70" fmla="*/ 3494599 w 8114427"/>
              <a:gd name="connsiteY70" fmla="*/ 977101 h 5376282"/>
              <a:gd name="connsiteX71" fmla="*/ 3506552 w 8114427"/>
              <a:gd name="connsiteY71" fmla="*/ 977101 h 5376282"/>
              <a:gd name="connsiteX72" fmla="*/ 3518505 w 8114427"/>
              <a:gd name="connsiteY72" fmla="*/ 779877 h 5376282"/>
              <a:gd name="connsiteX73" fmla="*/ 3518505 w 8114427"/>
              <a:gd name="connsiteY73" fmla="*/ 773901 h 5376282"/>
              <a:gd name="connsiteX74" fmla="*/ 3655964 w 8114427"/>
              <a:gd name="connsiteY74" fmla="*/ 773901 h 5376282"/>
              <a:gd name="connsiteX75" fmla="*/ 4205799 w 8114427"/>
              <a:gd name="connsiteY75" fmla="*/ 821713 h 5376282"/>
              <a:gd name="connsiteX76" fmla="*/ 4241658 w 8114427"/>
              <a:gd name="connsiteY76" fmla="*/ 821713 h 5376282"/>
              <a:gd name="connsiteX77" fmla="*/ 4271540 w 8114427"/>
              <a:gd name="connsiteY77" fmla="*/ 851595 h 5376282"/>
              <a:gd name="connsiteX78" fmla="*/ 4295446 w 8114427"/>
              <a:gd name="connsiteY78" fmla="*/ 905383 h 5376282"/>
              <a:gd name="connsiteX79" fmla="*/ 4301423 w 8114427"/>
              <a:gd name="connsiteY79" fmla="*/ 953195 h 5376282"/>
              <a:gd name="connsiteX80" fmla="*/ 4343258 w 8114427"/>
              <a:gd name="connsiteY80" fmla="*/ 1001007 h 5376282"/>
              <a:gd name="connsiteX81" fmla="*/ 4408999 w 8114427"/>
              <a:gd name="connsiteY81" fmla="*/ 1012960 h 5376282"/>
              <a:gd name="connsiteX82" fmla="*/ 4462787 w 8114427"/>
              <a:gd name="connsiteY82" fmla="*/ 1060772 h 5376282"/>
              <a:gd name="connsiteX83" fmla="*/ 4504623 w 8114427"/>
              <a:gd name="connsiteY83" fmla="*/ 1114560 h 5376282"/>
              <a:gd name="connsiteX84" fmla="*/ 4558411 w 8114427"/>
              <a:gd name="connsiteY84" fmla="*/ 1168348 h 5376282"/>
              <a:gd name="connsiteX85" fmla="*/ 4576340 w 8114427"/>
              <a:gd name="connsiteY85" fmla="*/ 1198230 h 5376282"/>
              <a:gd name="connsiteX86" fmla="*/ 4630129 w 8114427"/>
              <a:gd name="connsiteY86" fmla="*/ 1246042 h 5376282"/>
              <a:gd name="connsiteX87" fmla="*/ 4683917 w 8114427"/>
              <a:gd name="connsiteY87" fmla="*/ 1293854 h 5376282"/>
              <a:gd name="connsiteX88" fmla="*/ 4689893 w 8114427"/>
              <a:gd name="connsiteY88" fmla="*/ 1293854 h 5376282"/>
              <a:gd name="connsiteX89" fmla="*/ 4749658 w 8114427"/>
              <a:gd name="connsiteY89" fmla="*/ 1311783 h 5376282"/>
              <a:gd name="connsiteX90" fmla="*/ 4791493 w 8114427"/>
              <a:gd name="connsiteY90" fmla="*/ 1365572 h 5376282"/>
              <a:gd name="connsiteX91" fmla="*/ 4797470 w 8114427"/>
              <a:gd name="connsiteY91" fmla="*/ 1377524 h 5376282"/>
              <a:gd name="connsiteX92" fmla="*/ 4821376 w 8114427"/>
              <a:gd name="connsiteY92" fmla="*/ 1401430 h 5376282"/>
              <a:gd name="connsiteX93" fmla="*/ 4845281 w 8114427"/>
              <a:gd name="connsiteY93" fmla="*/ 1443266 h 5376282"/>
              <a:gd name="connsiteX94" fmla="*/ 4851258 w 8114427"/>
              <a:gd name="connsiteY94" fmla="*/ 1491077 h 5376282"/>
              <a:gd name="connsiteX95" fmla="*/ 4863211 w 8114427"/>
              <a:gd name="connsiteY95" fmla="*/ 1514983 h 5376282"/>
              <a:gd name="connsiteX96" fmla="*/ 4887117 w 8114427"/>
              <a:gd name="connsiteY96" fmla="*/ 1544866 h 5376282"/>
              <a:gd name="connsiteX97" fmla="*/ 4911023 w 8114427"/>
              <a:gd name="connsiteY97" fmla="*/ 1580724 h 5376282"/>
              <a:gd name="connsiteX98" fmla="*/ 4922976 w 8114427"/>
              <a:gd name="connsiteY98" fmla="*/ 1610607 h 5376282"/>
              <a:gd name="connsiteX99" fmla="*/ 4899070 w 8114427"/>
              <a:gd name="connsiteY99" fmla="*/ 1664395 h 5376282"/>
              <a:gd name="connsiteX100" fmla="*/ 4922976 w 8114427"/>
              <a:gd name="connsiteY100" fmla="*/ 1712207 h 5376282"/>
              <a:gd name="connsiteX101" fmla="*/ 4934929 w 8114427"/>
              <a:gd name="connsiteY101" fmla="*/ 1742089 h 5376282"/>
              <a:gd name="connsiteX102" fmla="*/ 4952858 w 8114427"/>
              <a:gd name="connsiteY102" fmla="*/ 1783924 h 5376282"/>
              <a:gd name="connsiteX103" fmla="*/ 4964811 w 8114427"/>
              <a:gd name="connsiteY103" fmla="*/ 1801854 h 5376282"/>
              <a:gd name="connsiteX104" fmla="*/ 4964811 w 8114427"/>
              <a:gd name="connsiteY104" fmla="*/ 1831736 h 5376282"/>
              <a:gd name="connsiteX105" fmla="*/ 5012623 w 8114427"/>
              <a:gd name="connsiteY105" fmla="*/ 1891501 h 5376282"/>
              <a:gd name="connsiteX106" fmla="*/ 5042505 w 8114427"/>
              <a:gd name="connsiteY106" fmla="*/ 1909430 h 5376282"/>
              <a:gd name="connsiteX107" fmla="*/ 5048481 w 8114427"/>
              <a:gd name="connsiteY107" fmla="*/ 1903454 h 5376282"/>
              <a:gd name="connsiteX108" fmla="*/ 5090317 w 8114427"/>
              <a:gd name="connsiteY108" fmla="*/ 1921383 h 5376282"/>
              <a:gd name="connsiteX109" fmla="*/ 5144105 w 8114427"/>
              <a:gd name="connsiteY109" fmla="*/ 1969195 h 5376282"/>
              <a:gd name="connsiteX110" fmla="*/ 5185940 w 8114427"/>
              <a:gd name="connsiteY110" fmla="*/ 2005054 h 5376282"/>
              <a:gd name="connsiteX111" fmla="*/ 5221799 w 8114427"/>
              <a:gd name="connsiteY111" fmla="*/ 2017007 h 5376282"/>
              <a:gd name="connsiteX112" fmla="*/ 5275587 w 8114427"/>
              <a:gd name="connsiteY112" fmla="*/ 2028960 h 5376282"/>
              <a:gd name="connsiteX113" fmla="*/ 5275587 w 8114427"/>
              <a:gd name="connsiteY113" fmla="*/ 2052866 h 5376282"/>
              <a:gd name="connsiteX114" fmla="*/ 5323399 w 8114427"/>
              <a:gd name="connsiteY114" fmla="*/ 2082748 h 5376282"/>
              <a:gd name="connsiteX115" fmla="*/ 5359258 w 8114427"/>
              <a:gd name="connsiteY115" fmla="*/ 2088724 h 5376282"/>
              <a:gd name="connsiteX116" fmla="*/ 5401093 w 8114427"/>
              <a:gd name="connsiteY116" fmla="*/ 2124583 h 5376282"/>
              <a:gd name="connsiteX117" fmla="*/ 5430976 w 8114427"/>
              <a:gd name="connsiteY117" fmla="*/ 2142513 h 5376282"/>
              <a:gd name="connsiteX118" fmla="*/ 5442929 w 8114427"/>
              <a:gd name="connsiteY118" fmla="*/ 2148489 h 5376282"/>
              <a:gd name="connsiteX119" fmla="*/ 5466834 w 8114427"/>
              <a:gd name="connsiteY119" fmla="*/ 2154466 h 5376282"/>
              <a:gd name="connsiteX120" fmla="*/ 5526599 w 8114427"/>
              <a:gd name="connsiteY120" fmla="*/ 2178372 h 5376282"/>
              <a:gd name="connsiteX121" fmla="*/ 5550505 w 8114427"/>
              <a:gd name="connsiteY121" fmla="*/ 2154466 h 5376282"/>
              <a:gd name="connsiteX122" fmla="*/ 5574411 w 8114427"/>
              <a:gd name="connsiteY122" fmla="*/ 2130560 h 5376282"/>
              <a:gd name="connsiteX123" fmla="*/ 5604293 w 8114427"/>
              <a:gd name="connsiteY123" fmla="*/ 2088724 h 5376282"/>
              <a:gd name="connsiteX124" fmla="*/ 5646129 w 8114427"/>
              <a:gd name="connsiteY124" fmla="*/ 2064819 h 5376282"/>
              <a:gd name="connsiteX125" fmla="*/ 5634176 w 8114427"/>
              <a:gd name="connsiteY125" fmla="*/ 2046889 h 5376282"/>
              <a:gd name="connsiteX126" fmla="*/ 5634176 w 8114427"/>
              <a:gd name="connsiteY126" fmla="*/ 2011030 h 5376282"/>
              <a:gd name="connsiteX127" fmla="*/ 5670034 w 8114427"/>
              <a:gd name="connsiteY127" fmla="*/ 1975172 h 5376282"/>
              <a:gd name="connsiteX128" fmla="*/ 5670034 w 8114427"/>
              <a:gd name="connsiteY128" fmla="*/ 1957242 h 5376282"/>
              <a:gd name="connsiteX129" fmla="*/ 5735776 w 8114427"/>
              <a:gd name="connsiteY129" fmla="*/ 1819783 h 5376282"/>
              <a:gd name="connsiteX130" fmla="*/ 5753705 w 8114427"/>
              <a:gd name="connsiteY130" fmla="*/ 1813807 h 5376282"/>
              <a:gd name="connsiteX131" fmla="*/ 5843352 w 8114427"/>
              <a:gd name="connsiteY131" fmla="*/ 1795877 h 5376282"/>
              <a:gd name="connsiteX132" fmla="*/ 5855305 w 8114427"/>
              <a:gd name="connsiteY132" fmla="*/ 1795877 h 5376282"/>
              <a:gd name="connsiteX133" fmla="*/ 5879210 w 8114427"/>
              <a:gd name="connsiteY133" fmla="*/ 1765996 h 5376282"/>
              <a:gd name="connsiteX134" fmla="*/ 6070456 w 8114427"/>
              <a:gd name="connsiteY134" fmla="*/ 1789901 h 5376282"/>
              <a:gd name="connsiteX135" fmla="*/ 6219869 w 8114427"/>
              <a:gd name="connsiteY135" fmla="*/ 1807830 h 5376282"/>
              <a:gd name="connsiteX136" fmla="*/ 6291586 w 8114427"/>
              <a:gd name="connsiteY136" fmla="*/ 1849666 h 5376282"/>
              <a:gd name="connsiteX137" fmla="*/ 6327444 w 8114427"/>
              <a:gd name="connsiteY137" fmla="*/ 1897477 h 5376282"/>
              <a:gd name="connsiteX138" fmla="*/ 6333421 w 8114427"/>
              <a:gd name="connsiteY138" fmla="*/ 1939313 h 5376282"/>
              <a:gd name="connsiteX139" fmla="*/ 6423067 w 8114427"/>
              <a:gd name="connsiteY139" fmla="*/ 1951266 h 5376282"/>
              <a:gd name="connsiteX140" fmla="*/ 6452950 w 8114427"/>
              <a:gd name="connsiteY140" fmla="*/ 2017007 h 5376282"/>
              <a:gd name="connsiteX141" fmla="*/ 6512713 w 8114427"/>
              <a:gd name="connsiteY141" fmla="*/ 2046889 h 5376282"/>
              <a:gd name="connsiteX142" fmla="*/ 6584431 w 8114427"/>
              <a:gd name="connsiteY142" fmla="*/ 2118606 h 5376282"/>
              <a:gd name="connsiteX143" fmla="*/ 6620289 w 8114427"/>
              <a:gd name="connsiteY143" fmla="*/ 2256065 h 5376282"/>
              <a:gd name="connsiteX144" fmla="*/ 6703960 w 8114427"/>
              <a:gd name="connsiteY144" fmla="*/ 2381572 h 5376282"/>
              <a:gd name="connsiteX145" fmla="*/ 6745795 w 8114427"/>
              <a:gd name="connsiteY145" fmla="*/ 2501101 h 5376282"/>
              <a:gd name="connsiteX146" fmla="*/ 6829465 w 8114427"/>
              <a:gd name="connsiteY146" fmla="*/ 2560866 h 5376282"/>
              <a:gd name="connsiteX147" fmla="*/ 6889229 w 8114427"/>
              <a:gd name="connsiteY147" fmla="*/ 2650512 h 5376282"/>
              <a:gd name="connsiteX148" fmla="*/ 6948993 w 8114427"/>
              <a:gd name="connsiteY148" fmla="*/ 2758089 h 5376282"/>
              <a:gd name="connsiteX149" fmla="*/ 6996805 w 8114427"/>
              <a:gd name="connsiteY149" fmla="*/ 2805900 h 5376282"/>
              <a:gd name="connsiteX150" fmla="*/ 7068521 w 8114427"/>
              <a:gd name="connsiteY150" fmla="*/ 2829806 h 5376282"/>
              <a:gd name="connsiteX151" fmla="*/ 7080473 w 8114427"/>
              <a:gd name="connsiteY151" fmla="*/ 2907501 h 5376282"/>
              <a:gd name="connsiteX152" fmla="*/ 7086450 w 8114427"/>
              <a:gd name="connsiteY152" fmla="*/ 2979218 h 5376282"/>
              <a:gd name="connsiteX153" fmla="*/ 7104378 w 8114427"/>
              <a:gd name="connsiteY153" fmla="*/ 3080819 h 5376282"/>
              <a:gd name="connsiteX154" fmla="*/ 7146214 w 8114427"/>
              <a:gd name="connsiteY154" fmla="*/ 3182419 h 5376282"/>
              <a:gd name="connsiteX155" fmla="*/ 7176095 w 8114427"/>
              <a:gd name="connsiteY155" fmla="*/ 3194372 h 5376282"/>
              <a:gd name="connsiteX156" fmla="*/ 7200002 w 8114427"/>
              <a:gd name="connsiteY156" fmla="*/ 3260112 h 5376282"/>
              <a:gd name="connsiteX157" fmla="*/ 7277694 w 8114427"/>
              <a:gd name="connsiteY157" fmla="*/ 3361711 h 5376282"/>
              <a:gd name="connsiteX158" fmla="*/ 7385271 w 8114427"/>
              <a:gd name="connsiteY158" fmla="*/ 3391593 h 5376282"/>
              <a:gd name="connsiteX159" fmla="*/ 7451012 w 8114427"/>
              <a:gd name="connsiteY159" fmla="*/ 3445381 h 5376282"/>
              <a:gd name="connsiteX160" fmla="*/ 7558588 w 8114427"/>
              <a:gd name="connsiteY160" fmla="*/ 3451357 h 5376282"/>
              <a:gd name="connsiteX161" fmla="*/ 7630305 w 8114427"/>
              <a:gd name="connsiteY161" fmla="*/ 3517097 h 5376282"/>
              <a:gd name="connsiteX162" fmla="*/ 7702023 w 8114427"/>
              <a:gd name="connsiteY162" fmla="*/ 3546980 h 5376282"/>
              <a:gd name="connsiteX163" fmla="*/ 7857410 w 8114427"/>
              <a:gd name="connsiteY163" fmla="*/ 3535026 h 5376282"/>
              <a:gd name="connsiteX164" fmla="*/ 7970962 w 8114427"/>
              <a:gd name="connsiteY164" fmla="*/ 3588814 h 5376282"/>
              <a:gd name="connsiteX165" fmla="*/ 8012796 w 8114427"/>
              <a:gd name="connsiteY165" fmla="*/ 3612720 h 5376282"/>
              <a:gd name="connsiteX166" fmla="*/ 8090490 w 8114427"/>
              <a:gd name="connsiteY166" fmla="*/ 3564909 h 5376282"/>
              <a:gd name="connsiteX167" fmla="*/ 8108418 w 8114427"/>
              <a:gd name="connsiteY167" fmla="*/ 3558932 h 5376282"/>
              <a:gd name="connsiteX168" fmla="*/ 8114394 w 8114427"/>
              <a:gd name="connsiteY168" fmla="*/ 3720296 h 5376282"/>
              <a:gd name="connsiteX169" fmla="*/ 8030724 w 8114427"/>
              <a:gd name="connsiteY169" fmla="*/ 3893614 h 5376282"/>
              <a:gd name="connsiteX170" fmla="*/ 7970960 w 8114427"/>
              <a:gd name="connsiteY170" fmla="*/ 4054978 h 5376282"/>
              <a:gd name="connsiteX171" fmla="*/ 7929124 w 8114427"/>
              <a:gd name="connsiteY171" fmla="*/ 4365754 h 5376282"/>
              <a:gd name="connsiteX172" fmla="*/ 7911195 w 8114427"/>
              <a:gd name="connsiteY172" fmla="*/ 4568954 h 5376282"/>
              <a:gd name="connsiteX173" fmla="*/ 7917171 w 8114427"/>
              <a:gd name="connsiteY173" fmla="*/ 4736295 h 5376282"/>
              <a:gd name="connsiteX174" fmla="*/ 7917171 w 8114427"/>
              <a:gd name="connsiteY174" fmla="*/ 4867777 h 5376282"/>
              <a:gd name="connsiteX175" fmla="*/ 7929124 w 8114427"/>
              <a:gd name="connsiteY175" fmla="*/ 5029141 h 5376282"/>
              <a:gd name="connsiteX176" fmla="*/ 7893266 w 8114427"/>
              <a:gd name="connsiteY176" fmla="*/ 5166599 h 5376282"/>
              <a:gd name="connsiteX177" fmla="*/ 7905219 w 8114427"/>
              <a:gd name="connsiteY177" fmla="*/ 5280152 h 5376282"/>
              <a:gd name="connsiteX178" fmla="*/ 7935101 w 8114427"/>
              <a:gd name="connsiteY178" fmla="*/ 5369799 h 5376282"/>
              <a:gd name="connsiteX179" fmla="*/ 7911195 w 8114427"/>
              <a:gd name="connsiteY179" fmla="*/ 5369798 h 5376282"/>
              <a:gd name="connsiteX180" fmla="*/ 7815571 w 8114427"/>
              <a:gd name="connsiteY180" fmla="*/ 5327962 h 5376282"/>
              <a:gd name="connsiteX181" fmla="*/ 7725924 w 8114427"/>
              <a:gd name="connsiteY181" fmla="*/ 5286127 h 5376282"/>
              <a:gd name="connsiteX182" fmla="*/ 7678113 w 8114427"/>
              <a:gd name="connsiteY182" fmla="*/ 5292104 h 5376282"/>
              <a:gd name="connsiteX183" fmla="*/ 7546631 w 8114427"/>
              <a:gd name="connsiteY183" fmla="*/ 5298081 h 5376282"/>
              <a:gd name="connsiteX184" fmla="*/ 7474913 w 8114427"/>
              <a:gd name="connsiteY184" fmla="*/ 5310034 h 5376282"/>
              <a:gd name="connsiteX185" fmla="*/ 7445031 w 8114427"/>
              <a:gd name="connsiteY185" fmla="*/ 5339916 h 5376282"/>
              <a:gd name="connsiteX186" fmla="*/ 7259760 w 8114427"/>
              <a:gd name="connsiteY186" fmla="*/ 5298080 h 5376282"/>
              <a:gd name="connsiteX187" fmla="*/ 7214129 w 8114427"/>
              <a:gd name="connsiteY187" fmla="*/ 5192855 h 5376282"/>
              <a:gd name="connsiteX188" fmla="*/ 7179460 w 8114427"/>
              <a:gd name="connsiteY188" fmla="*/ 5214524 h 5376282"/>
              <a:gd name="connsiteX189" fmla="*/ 7144791 w 8114427"/>
              <a:gd name="connsiteY189" fmla="*/ 5179854 h 5376282"/>
              <a:gd name="connsiteX190" fmla="*/ 7127456 w 8114427"/>
              <a:gd name="connsiteY190" fmla="*/ 5218856 h 5376282"/>
              <a:gd name="connsiteX191" fmla="*/ 6915107 w 8114427"/>
              <a:gd name="connsiteY191" fmla="*/ 5145184 h 5376282"/>
              <a:gd name="connsiteX192" fmla="*/ 6893439 w 8114427"/>
              <a:gd name="connsiteY192" fmla="*/ 5097514 h 5376282"/>
              <a:gd name="connsiteX193" fmla="*/ 6941109 w 8114427"/>
              <a:gd name="connsiteY193" fmla="*/ 5054178 h 5376282"/>
              <a:gd name="connsiteX194" fmla="*/ 6906440 w 8114427"/>
              <a:gd name="connsiteY194" fmla="*/ 4976172 h 5376282"/>
              <a:gd name="connsiteX195" fmla="*/ 6863104 w 8114427"/>
              <a:gd name="connsiteY195" fmla="*/ 4980506 h 5376282"/>
              <a:gd name="connsiteX196" fmla="*/ 6880438 w 8114427"/>
              <a:gd name="connsiteY196" fmla="*/ 4928502 h 5376282"/>
              <a:gd name="connsiteX197" fmla="*/ 6780764 w 8114427"/>
              <a:gd name="connsiteY197" fmla="*/ 4928502 h 5376282"/>
              <a:gd name="connsiteX198" fmla="*/ 6750429 w 8114427"/>
              <a:gd name="connsiteY198" fmla="*/ 4958837 h 5376282"/>
              <a:gd name="connsiteX199" fmla="*/ 6715759 w 8114427"/>
              <a:gd name="connsiteY199" fmla="*/ 4950170 h 5376282"/>
              <a:gd name="connsiteX200" fmla="*/ 6702758 w 8114427"/>
              <a:gd name="connsiteY200" fmla="*/ 4915501 h 5376282"/>
              <a:gd name="connsiteX201" fmla="*/ 6698424 w 8114427"/>
              <a:gd name="connsiteY201" fmla="*/ 4824495 h 5376282"/>
              <a:gd name="connsiteX202" fmla="*/ 6681090 w 8114427"/>
              <a:gd name="connsiteY202" fmla="*/ 4729155 h 5376282"/>
              <a:gd name="connsiteX203" fmla="*/ 6685423 w 8114427"/>
              <a:gd name="connsiteY203" fmla="*/ 4659816 h 5376282"/>
              <a:gd name="connsiteX204" fmla="*/ 6620418 w 8114427"/>
              <a:gd name="connsiteY204" fmla="*/ 4573142 h 5376282"/>
              <a:gd name="connsiteX205" fmla="*/ 6624753 w 8114427"/>
              <a:gd name="connsiteY205" fmla="*/ 4425798 h 5376282"/>
              <a:gd name="connsiteX206" fmla="*/ 6529412 w 8114427"/>
              <a:gd name="connsiteY206" fmla="*/ 4304457 h 5376282"/>
              <a:gd name="connsiteX207" fmla="*/ 6494743 w 8114427"/>
              <a:gd name="connsiteY207" fmla="*/ 4261120 h 5376282"/>
              <a:gd name="connsiteX208" fmla="*/ 6438406 w 8114427"/>
              <a:gd name="connsiteY208" fmla="*/ 4274121 h 5376282"/>
              <a:gd name="connsiteX209" fmla="*/ 6395069 w 8114427"/>
              <a:gd name="connsiteY209" fmla="*/ 4252453 h 5376282"/>
              <a:gd name="connsiteX210" fmla="*/ 6356067 w 8114427"/>
              <a:gd name="connsiteY210" fmla="*/ 4174447 h 5376282"/>
              <a:gd name="connsiteX211" fmla="*/ 6299729 w 8114427"/>
              <a:gd name="connsiteY211" fmla="*/ 4183114 h 5376282"/>
              <a:gd name="connsiteX212" fmla="*/ 6243391 w 8114427"/>
              <a:gd name="connsiteY212" fmla="*/ 4204783 h 5376282"/>
              <a:gd name="connsiteX213" fmla="*/ 6165385 w 8114427"/>
              <a:gd name="connsiteY213" fmla="*/ 4209116 h 5376282"/>
              <a:gd name="connsiteX214" fmla="*/ 6161052 w 8114427"/>
              <a:gd name="connsiteY214" fmla="*/ 4174447 h 5376282"/>
              <a:gd name="connsiteX215" fmla="*/ 6182721 w 8114427"/>
              <a:gd name="connsiteY215" fmla="*/ 4165779 h 5376282"/>
              <a:gd name="connsiteX216" fmla="*/ 6139384 w 8114427"/>
              <a:gd name="connsiteY216" fmla="*/ 4126776 h 5376282"/>
              <a:gd name="connsiteX217" fmla="*/ 6100381 w 8114427"/>
              <a:gd name="connsiteY217" fmla="*/ 4113776 h 5376282"/>
              <a:gd name="connsiteX218" fmla="*/ 6018041 w 8114427"/>
              <a:gd name="connsiteY218" fmla="*/ 4035770 h 5376282"/>
              <a:gd name="connsiteX219" fmla="*/ 5840362 w 8114427"/>
              <a:gd name="connsiteY219" fmla="*/ 4014102 h 5376282"/>
              <a:gd name="connsiteX220" fmla="*/ 5788357 w 8114427"/>
              <a:gd name="connsiteY220" fmla="*/ 4027103 h 5376282"/>
              <a:gd name="connsiteX221" fmla="*/ 5736354 w 8114427"/>
              <a:gd name="connsiteY221" fmla="*/ 4035771 h 5376282"/>
              <a:gd name="connsiteX222" fmla="*/ 5745022 w 8114427"/>
              <a:gd name="connsiteY222" fmla="*/ 4079107 h 5376282"/>
              <a:gd name="connsiteX223" fmla="*/ 5801360 w 8114427"/>
              <a:gd name="connsiteY223" fmla="*/ 4157112 h 5376282"/>
              <a:gd name="connsiteX224" fmla="*/ 5801359 w 8114427"/>
              <a:gd name="connsiteY224" fmla="*/ 4339126 h 5376282"/>
              <a:gd name="connsiteX225" fmla="*/ 5675683 w 8114427"/>
              <a:gd name="connsiteY225" fmla="*/ 4365128 h 5376282"/>
              <a:gd name="connsiteX226" fmla="*/ 5558675 w 8114427"/>
              <a:gd name="connsiteY226" fmla="*/ 4352126 h 5376282"/>
              <a:gd name="connsiteX227" fmla="*/ 5467668 w 8114427"/>
              <a:gd name="connsiteY227" fmla="*/ 4330458 h 5376282"/>
              <a:gd name="connsiteX228" fmla="*/ 5406997 w 8114427"/>
              <a:gd name="connsiteY228" fmla="*/ 4352127 h 5376282"/>
              <a:gd name="connsiteX229" fmla="*/ 5359327 w 8114427"/>
              <a:gd name="connsiteY229" fmla="*/ 4399797 h 5376282"/>
              <a:gd name="connsiteX230" fmla="*/ 5298656 w 8114427"/>
              <a:gd name="connsiteY230" fmla="*/ 4443134 h 5376282"/>
              <a:gd name="connsiteX231" fmla="*/ 5272654 w 8114427"/>
              <a:gd name="connsiteY231" fmla="*/ 4486469 h 5376282"/>
              <a:gd name="connsiteX232" fmla="*/ 5198982 w 8114427"/>
              <a:gd name="connsiteY232" fmla="*/ 4521139 h 5376282"/>
              <a:gd name="connsiteX233" fmla="*/ 5203315 w 8114427"/>
              <a:gd name="connsiteY233" fmla="*/ 4577477 h 5376282"/>
              <a:gd name="connsiteX234" fmla="*/ 5185981 w 8114427"/>
              <a:gd name="connsiteY234" fmla="*/ 4616479 h 5376282"/>
              <a:gd name="connsiteX235" fmla="*/ 5190315 w 8114427"/>
              <a:gd name="connsiteY235" fmla="*/ 4677150 h 5376282"/>
              <a:gd name="connsiteX236" fmla="*/ 5216316 w 8114427"/>
              <a:gd name="connsiteY236" fmla="*/ 4737821 h 5376282"/>
              <a:gd name="connsiteX237" fmla="*/ 5164312 w 8114427"/>
              <a:gd name="connsiteY237" fmla="*/ 4733488 h 5376282"/>
              <a:gd name="connsiteX238" fmla="*/ 5138311 w 8114427"/>
              <a:gd name="connsiteY238" fmla="*/ 4776824 h 5376282"/>
              <a:gd name="connsiteX239" fmla="*/ 5073306 w 8114427"/>
              <a:gd name="connsiteY239" fmla="*/ 4824494 h 5376282"/>
              <a:gd name="connsiteX240" fmla="*/ 5073306 w 8114427"/>
              <a:gd name="connsiteY240" fmla="*/ 4941503 h 5376282"/>
              <a:gd name="connsiteX241" fmla="*/ 5042970 w 8114427"/>
              <a:gd name="connsiteY241" fmla="*/ 4971838 h 5376282"/>
              <a:gd name="connsiteX242" fmla="*/ 5016969 w 8114427"/>
              <a:gd name="connsiteY242" fmla="*/ 5231857 h 5376282"/>
              <a:gd name="connsiteX243" fmla="*/ 4973633 w 8114427"/>
              <a:gd name="connsiteY243" fmla="*/ 5366201 h 5376282"/>
              <a:gd name="connsiteX244" fmla="*/ 4947631 w 8114427"/>
              <a:gd name="connsiteY244" fmla="*/ 5309863 h 5376282"/>
              <a:gd name="connsiteX245" fmla="*/ 4886959 w 8114427"/>
              <a:gd name="connsiteY245" fmla="*/ 5318530 h 5376282"/>
              <a:gd name="connsiteX246" fmla="*/ 4808953 w 8114427"/>
              <a:gd name="connsiteY246" fmla="*/ 5288195 h 5376282"/>
              <a:gd name="connsiteX247" fmla="*/ 4813287 w 8114427"/>
              <a:gd name="connsiteY247" fmla="*/ 5223190 h 5376282"/>
              <a:gd name="connsiteX248" fmla="*/ 4765617 w 8114427"/>
              <a:gd name="connsiteY248" fmla="*/ 5205855 h 5376282"/>
              <a:gd name="connsiteX249" fmla="*/ 4665944 w 8114427"/>
              <a:gd name="connsiteY249" fmla="*/ 5249192 h 5376282"/>
              <a:gd name="connsiteX250" fmla="*/ 4657276 w 8114427"/>
              <a:gd name="connsiteY250" fmla="*/ 5197189 h 5376282"/>
              <a:gd name="connsiteX251" fmla="*/ 4700612 w 8114427"/>
              <a:gd name="connsiteY251" fmla="*/ 5136518 h 5376282"/>
              <a:gd name="connsiteX252" fmla="*/ 4665943 w 8114427"/>
              <a:gd name="connsiteY252" fmla="*/ 5062846 h 5376282"/>
              <a:gd name="connsiteX253" fmla="*/ 4587937 w 8114427"/>
              <a:gd name="connsiteY253" fmla="*/ 5015175 h 5376282"/>
              <a:gd name="connsiteX254" fmla="*/ 4488263 w 8114427"/>
              <a:gd name="connsiteY254" fmla="*/ 5006508 h 5376282"/>
              <a:gd name="connsiteX255" fmla="*/ 4457927 w 8114427"/>
              <a:gd name="connsiteY255" fmla="*/ 5015175 h 5376282"/>
              <a:gd name="connsiteX256" fmla="*/ 4462261 w 8114427"/>
              <a:gd name="connsiteY256" fmla="*/ 5067178 h 5376282"/>
              <a:gd name="connsiteX257" fmla="*/ 4388589 w 8114427"/>
              <a:gd name="connsiteY257" fmla="*/ 5114849 h 5376282"/>
              <a:gd name="connsiteX258" fmla="*/ 4462261 w 8114427"/>
              <a:gd name="connsiteY258" fmla="*/ 5266528 h 5376282"/>
              <a:gd name="connsiteX259" fmla="*/ 4405924 w 8114427"/>
              <a:gd name="connsiteY259" fmla="*/ 5266528 h 5376282"/>
              <a:gd name="connsiteX260" fmla="*/ 4384256 w 8114427"/>
              <a:gd name="connsiteY260" fmla="*/ 5262193 h 5376282"/>
              <a:gd name="connsiteX261" fmla="*/ 4349588 w 8114427"/>
              <a:gd name="connsiteY261" fmla="*/ 5262193 h 5376282"/>
              <a:gd name="connsiteX262" fmla="*/ 4340919 w 8114427"/>
              <a:gd name="connsiteY262" fmla="*/ 5270860 h 5376282"/>
              <a:gd name="connsiteX263" fmla="*/ 4210910 w 8114427"/>
              <a:gd name="connsiteY263" fmla="*/ 5097514 h 5376282"/>
              <a:gd name="connsiteX264" fmla="*/ 4059232 w 8114427"/>
              <a:gd name="connsiteY264" fmla="*/ 4915502 h 5376282"/>
              <a:gd name="connsiteX265" fmla="*/ 4033230 w 8114427"/>
              <a:gd name="connsiteY265" fmla="*/ 4919835 h 5376282"/>
              <a:gd name="connsiteX266" fmla="*/ 3985560 w 8114427"/>
              <a:gd name="connsiteY266" fmla="*/ 4798492 h 5376282"/>
              <a:gd name="connsiteX267" fmla="*/ 3881553 w 8114427"/>
              <a:gd name="connsiteY267" fmla="*/ 4690151 h 5376282"/>
              <a:gd name="connsiteX268" fmla="*/ 3838216 w 8114427"/>
              <a:gd name="connsiteY268" fmla="*/ 4586143 h 5376282"/>
              <a:gd name="connsiteX269" fmla="*/ 3755877 w 8114427"/>
              <a:gd name="connsiteY269" fmla="*/ 4490803 h 5376282"/>
              <a:gd name="connsiteX270" fmla="*/ 3569530 w 8114427"/>
              <a:gd name="connsiteY270" fmla="*/ 4334792 h 5376282"/>
              <a:gd name="connsiteX271" fmla="*/ 3465522 w 8114427"/>
              <a:gd name="connsiteY271" fmla="*/ 4243785 h 5376282"/>
              <a:gd name="connsiteX272" fmla="*/ 3391850 w 8114427"/>
              <a:gd name="connsiteY272" fmla="*/ 4161446 h 5376282"/>
              <a:gd name="connsiteX273" fmla="*/ 3365848 w 8114427"/>
              <a:gd name="connsiteY273" fmla="*/ 4096441 h 5376282"/>
              <a:gd name="connsiteX274" fmla="*/ 3296510 w 8114427"/>
              <a:gd name="connsiteY274" fmla="*/ 4035770 h 5376282"/>
              <a:gd name="connsiteX275" fmla="*/ 3279175 w 8114427"/>
              <a:gd name="connsiteY275" fmla="*/ 3966432 h 5376282"/>
              <a:gd name="connsiteX276" fmla="*/ 3248839 w 8114427"/>
              <a:gd name="connsiteY276" fmla="*/ 3936096 h 5376282"/>
              <a:gd name="connsiteX277" fmla="*/ 3240172 w 8114427"/>
              <a:gd name="connsiteY277" fmla="*/ 3905760 h 5376282"/>
              <a:gd name="connsiteX278" fmla="*/ 3114497 w 8114427"/>
              <a:gd name="connsiteY278" fmla="*/ 3797419 h 5376282"/>
              <a:gd name="connsiteX279" fmla="*/ 2980153 w 8114427"/>
              <a:gd name="connsiteY279" fmla="*/ 3758416 h 5376282"/>
              <a:gd name="connsiteX280" fmla="*/ 2923815 w 8114427"/>
              <a:gd name="connsiteY280" fmla="*/ 3697746 h 5376282"/>
              <a:gd name="connsiteX281" fmla="*/ 2867480 w 8114427"/>
              <a:gd name="connsiteY281" fmla="*/ 3650075 h 5376282"/>
              <a:gd name="connsiteX282" fmla="*/ 2806810 w 8114427"/>
              <a:gd name="connsiteY282" fmla="*/ 3637074 h 5376282"/>
              <a:gd name="connsiteX283" fmla="*/ 2798142 w 8114427"/>
              <a:gd name="connsiteY283" fmla="*/ 3524399 h 5376282"/>
              <a:gd name="connsiteX284" fmla="*/ 2798143 w 8114427"/>
              <a:gd name="connsiteY284" fmla="*/ 3463728 h 5376282"/>
              <a:gd name="connsiteX285" fmla="*/ 2884816 w 8114427"/>
              <a:gd name="connsiteY285" fmla="*/ 3351053 h 5376282"/>
              <a:gd name="connsiteX286" fmla="*/ 2880504 w 8114427"/>
              <a:gd name="connsiteY286" fmla="*/ 3250100 h 5376282"/>
              <a:gd name="connsiteX287" fmla="*/ 2810649 w 8114427"/>
              <a:gd name="connsiteY287" fmla="*/ 3120674 h 5376282"/>
              <a:gd name="connsiteX288" fmla="*/ 2719113 w 8114427"/>
              <a:gd name="connsiteY288" fmla="*/ 3110284 h 5376282"/>
              <a:gd name="connsiteX289" fmla="*/ 2668440 w 8114427"/>
              <a:gd name="connsiteY289" fmla="*/ 3013226 h 5376282"/>
              <a:gd name="connsiteX290" fmla="*/ 2612560 w 8114427"/>
              <a:gd name="connsiteY290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469560 w 8114427"/>
              <a:gd name="connsiteY2" fmla="*/ 2150471 h 5376282"/>
              <a:gd name="connsiteX3" fmla="*/ 1799760 w 8114427"/>
              <a:gd name="connsiteY3" fmla="*/ 3018305 h 5376282"/>
              <a:gd name="connsiteX4" fmla="*/ 1850560 w 8114427"/>
              <a:gd name="connsiteY4" fmla="*/ 2946339 h 5376282"/>
              <a:gd name="connsiteX5" fmla="*/ 1918293 w 8114427"/>
              <a:gd name="connsiteY5" fmla="*/ 3047938 h 5376282"/>
              <a:gd name="connsiteX6" fmla="*/ 1960627 w 8114427"/>
              <a:gd name="connsiteY6" fmla="*/ 3166472 h 5376282"/>
              <a:gd name="connsiteX7" fmla="*/ 1986026 w 8114427"/>
              <a:gd name="connsiteY7" fmla="*/ 3272304 h 5376282"/>
              <a:gd name="connsiteX8" fmla="*/ 1998726 w 8114427"/>
              <a:gd name="connsiteY8" fmla="*/ 3348504 h 5376282"/>
              <a:gd name="connsiteX9" fmla="*/ 1973326 w 8114427"/>
              <a:gd name="connsiteY9" fmla="*/ 3445871 h 5376282"/>
              <a:gd name="connsiteX10" fmla="*/ 2096092 w 8114427"/>
              <a:gd name="connsiteY10" fmla="*/ 3674472 h 5376282"/>
              <a:gd name="connsiteX11" fmla="*/ 2134193 w 8114427"/>
              <a:gd name="connsiteY11" fmla="*/ 3801471 h 5376282"/>
              <a:gd name="connsiteX12" fmla="*/ 2231559 w 8114427"/>
              <a:gd name="connsiteY12" fmla="*/ 3936938 h 5376282"/>
              <a:gd name="connsiteX13" fmla="*/ 2180760 w 8114427"/>
              <a:gd name="connsiteY13" fmla="*/ 4174005 h 5376282"/>
              <a:gd name="connsiteX14" fmla="*/ 2311994 w 8114427"/>
              <a:gd name="connsiteY14" fmla="*/ 4305238 h 5376282"/>
              <a:gd name="connsiteX15" fmla="*/ 2371260 w 8114427"/>
              <a:gd name="connsiteY15" fmla="*/ 4224805 h 5376282"/>
              <a:gd name="connsiteX16" fmla="*/ 2561760 w 8114427"/>
              <a:gd name="connsiteY16" fmla="*/ 4444937 h 5376282"/>
              <a:gd name="connsiteX17" fmla="*/ 2674737 w 8114427"/>
              <a:gd name="connsiteY17" fmla="*/ 4783075 h 5376282"/>
              <a:gd name="connsiteX18" fmla="*/ 2419943 w 8114427"/>
              <a:gd name="connsiteY18" fmla="*/ 4933094 h 5376282"/>
              <a:gd name="connsiteX19" fmla="*/ 2329455 w 8114427"/>
              <a:gd name="connsiteY19" fmla="*/ 4642582 h 5376282"/>
              <a:gd name="connsiteX20" fmla="*/ 2053231 w 8114427"/>
              <a:gd name="connsiteY20" fmla="*/ 4342544 h 5376282"/>
              <a:gd name="connsiteX21" fmla="*/ 1888925 w 8114427"/>
              <a:gd name="connsiteY21" fmla="*/ 4209194 h 5376282"/>
              <a:gd name="connsiteX22" fmla="*/ 1779387 w 8114427"/>
              <a:gd name="connsiteY22" fmla="*/ 4059175 h 5376282"/>
              <a:gd name="connsiteX23" fmla="*/ 1703188 w 8114427"/>
              <a:gd name="connsiteY23" fmla="*/ 4056794 h 5376282"/>
              <a:gd name="connsiteX24" fmla="*/ 1646037 w 8114427"/>
              <a:gd name="connsiteY24" fmla="*/ 3937731 h 5376282"/>
              <a:gd name="connsiteX25" fmla="*/ 1524594 w 8114427"/>
              <a:gd name="connsiteY25" fmla="*/ 3906776 h 5376282"/>
              <a:gd name="connsiteX26" fmla="*/ 1450773 w 8114427"/>
              <a:gd name="connsiteY26" fmla="*/ 3161445 h 5376282"/>
              <a:gd name="connsiteX27" fmla="*/ 1300755 w 8114427"/>
              <a:gd name="connsiteY27" fmla="*/ 3020950 h 5376282"/>
              <a:gd name="connsiteX28" fmla="*/ 1222175 w 8114427"/>
              <a:gd name="connsiteY28" fmla="*/ 2947132 h 5376282"/>
              <a:gd name="connsiteX29" fmla="*/ 1286468 w 8114427"/>
              <a:gd name="connsiteY29" fmla="*/ 2849501 h 5376282"/>
              <a:gd name="connsiteX30" fmla="*/ 1117399 w 8114427"/>
              <a:gd name="connsiteY30" fmla="*/ 2882837 h 5376282"/>
              <a:gd name="connsiteX31" fmla="*/ 1048343 w 8114427"/>
              <a:gd name="connsiteY31" fmla="*/ 2916176 h 5376282"/>
              <a:gd name="connsiteX32" fmla="*/ 903086 w 8114427"/>
              <a:gd name="connsiteY32" fmla="*/ 2778063 h 5376282"/>
              <a:gd name="connsiteX33" fmla="*/ 845937 w 8114427"/>
              <a:gd name="connsiteY33" fmla="*/ 2687575 h 5376282"/>
              <a:gd name="connsiteX34" fmla="*/ 714968 w 8114427"/>
              <a:gd name="connsiteY34" fmla="*/ 2630426 h 5376282"/>
              <a:gd name="connsiteX35" fmla="*/ 703062 w 8114427"/>
              <a:gd name="connsiteY35" fmla="*/ 2544701 h 5376282"/>
              <a:gd name="connsiteX36" fmla="*/ 598286 w 8114427"/>
              <a:gd name="connsiteY36" fmla="*/ 2423257 h 5376282"/>
              <a:gd name="connsiteX37" fmla="*/ 476843 w 8114427"/>
              <a:gd name="connsiteY37" fmla="*/ 2287526 h 5376282"/>
              <a:gd name="connsiteX38" fmla="*/ 622100 w 8114427"/>
              <a:gd name="connsiteY38" fmla="*/ 2330388 h 5376282"/>
              <a:gd name="connsiteX39" fmla="*/ 719731 w 8114427"/>
              <a:gd name="connsiteY39" fmla="*/ 2366107 h 5376282"/>
              <a:gd name="connsiteX40" fmla="*/ 829268 w 8114427"/>
              <a:gd name="connsiteY40" fmla="*/ 2330388 h 5376282"/>
              <a:gd name="connsiteX41" fmla="*/ 933092 w 8114427"/>
              <a:gd name="connsiteY41" fmla="*/ 2462308 h 5376282"/>
              <a:gd name="connsiteX42" fmla="*/ 979286 w 8114427"/>
              <a:gd name="connsiteY42" fmla="*/ 2406588 h 5376282"/>
              <a:gd name="connsiteX43" fmla="*/ 895943 w 8114427"/>
              <a:gd name="connsiteY43" fmla="*/ 2383251 h 5376282"/>
              <a:gd name="connsiteX44" fmla="*/ 897848 w 8114427"/>
              <a:gd name="connsiteY44" fmla="*/ 2294669 h 5376282"/>
              <a:gd name="connsiteX45" fmla="*/ 953093 w 8114427"/>
              <a:gd name="connsiteY45" fmla="*/ 2040828 h 5376282"/>
              <a:gd name="connsiteX46" fmla="*/ 882262 w 8114427"/>
              <a:gd name="connsiteY46" fmla="*/ 1952938 h 5376282"/>
              <a:gd name="connsiteX47" fmla="*/ 819649 w 8114427"/>
              <a:gd name="connsiteY47" fmla="*/ 1842296 h 5376282"/>
              <a:gd name="connsiteX48" fmla="*/ 724892 w 8114427"/>
              <a:gd name="connsiteY48" fmla="*/ 1694990 h 5376282"/>
              <a:gd name="connsiteX49" fmla="*/ 582758 w 8114427"/>
              <a:gd name="connsiteY49" fmla="*/ 1570351 h 5376282"/>
              <a:gd name="connsiteX50" fmla="*/ 490044 w 8114427"/>
              <a:gd name="connsiteY50" fmla="*/ 1461969 h 5376282"/>
              <a:gd name="connsiteX51" fmla="*/ 398787 w 8114427"/>
              <a:gd name="connsiteY51" fmla="*/ 1377494 h 5376282"/>
              <a:gd name="connsiteX52" fmla="*/ 373643 w 8114427"/>
              <a:gd name="connsiteY52" fmla="*/ 1258831 h 5376282"/>
              <a:gd name="connsiteX53" fmla="*/ 379402 w 8114427"/>
              <a:gd name="connsiteY53" fmla="*/ 1151904 h 5376282"/>
              <a:gd name="connsiteX54" fmla="*/ 343327 w 8114427"/>
              <a:gd name="connsiteY54" fmla="*/ 1054238 h 5376282"/>
              <a:gd name="connsiteX55" fmla="*/ 302947 w 8114427"/>
              <a:gd name="connsiteY55" fmla="*/ 996082 h 5376282"/>
              <a:gd name="connsiteX56" fmla="*/ 307902 w 8114427"/>
              <a:gd name="connsiteY56" fmla="*/ 860731 h 5376282"/>
              <a:gd name="connsiteX57" fmla="*/ 218162 w 8114427"/>
              <a:gd name="connsiteY57" fmla="*/ 767429 h 5376282"/>
              <a:gd name="connsiteX58" fmla="*/ 238786 w 8114427"/>
              <a:gd name="connsiteY58" fmla="*/ 673694 h 5376282"/>
              <a:gd name="connsiteX59" fmla="*/ 131859 w 8114427"/>
              <a:gd name="connsiteY59" fmla="*/ 414074 h 5376282"/>
              <a:gd name="connsiteX60" fmla="*/ 179454 w 8114427"/>
              <a:gd name="connsiteY60" fmla="*/ 360503 h 5376282"/>
              <a:gd name="connsiteX61" fmla="*/ 91696 w 8114427"/>
              <a:gd name="connsiteY61" fmla="*/ 241499 h 5376282"/>
              <a:gd name="connsiteX62" fmla="*/ 44535 w 8114427"/>
              <a:gd name="connsiteY62" fmla="*/ 106364 h 5376282"/>
              <a:gd name="connsiteX63" fmla="*/ 73903 w 8114427"/>
              <a:gd name="connsiteY63" fmla="*/ 3029 h 5376282"/>
              <a:gd name="connsiteX64" fmla="*/ 914999 w 8114427"/>
              <a:gd name="connsiteY64" fmla="*/ 32694 h 5376282"/>
              <a:gd name="connsiteX65" fmla="*/ 985387 w 8114427"/>
              <a:gd name="connsiteY65" fmla="*/ 86035 h 5376282"/>
              <a:gd name="connsiteX66" fmla="*/ 1040724 w 8114427"/>
              <a:gd name="connsiteY66" fmla="*/ 212028 h 5376282"/>
              <a:gd name="connsiteX67" fmla="*/ 2217091 w 8114427"/>
              <a:gd name="connsiteY67" fmla="*/ 808490 h 5376282"/>
              <a:gd name="connsiteX68" fmla="*/ 2789562 w 8114427"/>
              <a:gd name="connsiteY68" fmla="*/ 907056 h 5376282"/>
              <a:gd name="connsiteX69" fmla="*/ 3280035 w 8114427"/>
              <a:gd name="connsiteY69" fmla="*/ 953195 h 5376282"/>
              <a:gd name="connsiteX70" fmla="*/ 3494599 w 8114427"/>
              <a:gd name="connsiteY70" fmla="*/ 977101 h 5376282"/>
              <a:gd name="connsiteX71" fmla="*/ 3506552 w 8114427"/>
              <a:gd name="connsiteY71" fmla="*/ 977101 h 5376282"/>
              <a:gd name="connsiteX72" fmla="*/ 3518505 w 8114427"/>
              <a:gd name="connsiteY72" fmla="*/ 779877 h 5376282"/>
              <a:gd name="connsiteX73" fmla="*/ 3518505 w 8114427"/>
              <a:gd name="connsiteY73" fmla="*/ 773901 h 5376282"/>
              <a:gd name="connsiteX74" fmla="*/ 3655964 w 8114427"/>
              <a:gd name="connsiteY74" fmla="*/ 773901 h 5376282"/>
              <a:gd name="connsiteX75" fmla="*/ 4205799 w 8114427"/>
              <a:gd name="connsiteY75" fmla="*/ 821713 h 5376282"/>
              <a:gd name="connsiteX76" fmla="*/ 4241658 w 8114427"/>
              <a:gd name="connsiteY76" fmla="*/ 821713 h 5376282"/>
              <a:gd name="connsiteX77" fmla="*/ 4271540 w 8114427"/>
              <a:gd name="connsiteY77" fmla="*/ 851595 h 5376282"/>
              <a:gd name="connsiteX78" fmla="*/ 4295446 w 8114427"/>
              <a:gd name="connsiteY78" fmla="*/ 905383 h 5376282"/>
              <a:gd name="connsiteX79" fmla="*/ 4301423 w 8114427"/>
              <a:gd name="connsiteY79" fmla="*/ 953195 h 5376282"/>
              <a:gd name="connsiteX80" fmla="*/ 4343258 w 8114427"/>
              <a:gd name="connsiteY80" fmla="*/ 1001007 h 5376282"/>
              <a:gd name="connsiteX81" fmla="*/ 4408999 w 8114427"/>
              <a:gd name="connsiteY81" fmla="*/ 1012960 h 5376282"/>
              <a:gd name="connsiteX82" fmla="*/ 4462787 w 8114427"/>
              <a:gd name="connsiteY82" fmla="*/ 1060772 h 5376282"/>
              <a:gd name="connsiteX83" fmla="*/ 4504623 w 8114427"/>
              <a:gd name="connsiteY83" fmla="*/ 1114560 h 5376282"/>
              <a:gd name="connsiteX84" fmla="*/ 4558411 w 8114427"/>
              <a:gd name="connsiteY84" fmla="*/ 1168348 h 5376282"/>
              <a:gd name="connsiteX85" fmla="*/ 4576340 w 8114427"/>
              <a:gd name="connsiteY85" fmla="*/ 1198230 h 5376282"/>
              <a:gd name="connsiteX86" fmla="*/ 4630129 w 8114427"/>
              <a:gd name="connsiteY86" fmla="*/ 1246042 h 5376282"/>
              <a:gd name="connsiteX87" fmla="*/ 4683917 w 8114427"/>
              <a:gd name="connsiteY87" fmla="*/ 1293854 h 5376282"/>
              <a:gd name="connsiteX88" fmla="*/ 4689893 w 8114427"/>
              <a:gd name="connsiteY88" fmla="*/ 1293854 h 5376282"/>
              <a:gd name="connsiteX89" fmla="*/ 4749658 w 8114427"/>
              <a:gd name="connsiteY89" fmla="*/ 1311783 h 5376282"/>
              <a:gd name="connsiteX90" fmla="*/ 4791493 w 8114427"/>
              <a:gd name="connsiteY90" fmla="*/ 1365572 h 5376282"/>
              <a:gd name="connsiteX91" fmla="*/ 4797470 w 8114427"/>
              <a:gd name="connsiteY91" fmla="*/ 1377524 h 5376282"/>
              <a:gd name="connsiteX92" fmla="*/ 4821376 w 8114427"/>
              <a:gd name="connsiteY92" fmla="*/ 1401430 h 5376282"/>
              <a:gd name="connsiteX93" fmla="*/ 4845281 w 8114427"/>
              <a:gd name="connsiteY93" fmla="*/ 1443266 h 5376282"/>
              <a:gd name="connsiteX94" fmla="*/ 4851258 w 8114427"/>
              <a:gd name="connsiteY94" fmla="*/ 1491077 h 5376282"/>
              <a:gd name="connsiteX95" fmla="*/ 4863211 w 8114427"/>
              <a:gd name="connsiteY95" fmla="*/ 1514983 h 5376282"/>
              <a:gd name="connsiteX96" fmla="*/ 4887117 w 8114427"/>
              <a:gd name="connsiteY96" fmla="*/ 1544866 h 5376282"/>
              <a:gd name="connsiteX97" fmla="*/ 4911023 w 8114427"/>
              <a:gd name="connsiteY97" fmla="*/ 1580724 h 5376282"/>
              <a:gd name="connsiteX98" fmla="*/ 4922976 w 8114427"/>
              <a:gd name="connsiteY98" fmla="*/ 1610607 h 5376282"/>
              <a:gd name="connsiteX99" fmla="*/ 4899070 w 8114427"/>
              <a:gd name="connsiteY99" fmla="*/ 1664395 h 5376282"/>
              <a:gd name="connsiteX100" fmla="*/ 4922976 w 8114427"/>
              <a:gd name="connsiteY100" fmla="*/ 1712207 h 5376282"/>
              <a:gd name="connsiteX101" fmla="*/ 4934929 w 8114427"/>
              <a:gd name="connsiteY101" fmla="*/ 1742089 h 5376282"/>
              <a:gd name="connsiteX102" fmla="*/ 4952858 w 8114427"/>
              <a:gd name="connsiteY102" fmla="*/ 1783924 h 5376282"/>
              <a:gd name="connsiteX103" fmla="*/ 4964811 w 8114427"/>
              <a:gd name="connsiteY103" fmla="*/ 1801854 h 5376282"/>
              <a:gd name="connsiteX104" fmla="*/ 4964811 w 8114427"/>
              <a:gd name="connsiteY104" fmla="*/ 1831736 h 5376282"/>
              <a:gd name="connsiteX105" fmla="*/ 5012623 w 8114427"/>
              <a:gd name="connsiteY105" fmla="*/ 1891501 h 5376282"/>
              <a:gd name="connsiteX106" fmla="*/ 5042505 w 8114427"/>
              <a:gd name="connsiteY106" fmla="*/ 1909430 h 5376282"/>
              <a:gd name="connsiteX107" fmla="*/ 5048481 w 8114427"/>
              <a:gd name="connsiteY107" fmla="*/ 1903454 h 5376282"/>
              <a:gd name="connsiteX108" fmla="*/ 5090317 w 8114427"/>
              <a:gd name="connsiteY108" fmla="*/ 1921383 h 5376282"/>
              <a:gd name="connsiteX109" fmla="*/ 5144105 w 8114427"/>
              <a:gd name="connsiteY109" fmla="*/ 1969195 h 5376282"/>
              <a:gd name="connsiteX110" fmla="*/ 5185940 w 8114427"/>
              <a:gd name="connsiteY110" fmla="*/ 2005054 h 5376282"/>
              <a:gd name="connsiteX111" fmla="*/ 5221799 w 8114427"/>
              <a:gd name="connsiteY111" fmla="*/ 2017007 h 5376282"/>
              <a:gd name="connsiteX112" fmla="*/ 5275587 w 8114427"/>
              <a:gd name="connsiteY112" fmla="*/ 2028960 h 5376282"/>
              <a:gd name="connsiteX113" fmla="*/ 5275587 w 8114427"/>
              <a:gd name="connsiteY113" fmla="*/ 2052866 h 5376282"/>
              <a:gd name="connsiteX114" fmla="*/ 5323399 w 8114427"/>
              <a:gd name="connsiteY114" fmla="*/ 2082748 h 5376282"/>
              <a:gd name="connsiteX115" fmla="*/ 5359258 w 8114427"/>
              <a:gd name="connsiteY115" fmla="*/ 2088724 h 5376282"/>
              <a:gd name="connsiteX116" fmla="*/ 5401093 w 8114427"/>
              <a:gd name="connsiteY116" fmla="*/ 2124583 h 5376282"/>
              <a:gd name="connsiteX117" fmla="*/ 5430976 w 8114427"/>
              <a:gd name="connsiteY117" fmla="*/ 2142513 h 5376282"/>
              <a:gd name="connsiteX118" fmla="*/ 5442929 w 8114427"/>
              <a:gd name="connsiteY118" fmla="*/ 2148489 h 5376282"/>
              <a:gd name="connsiteX119" fmla="*/ 5466834 w 8114427"/>
              <a:gd name="connsiteY119" fmla="*/ 2154466 h 5376282"/>
              <a:gd name="connsiteX120" fmla="*/ 5526599 w 8114427"/>
              <a:gd name="connsiteY120" fmla="*/ 2178372 h 5376282"/>
              <a:gd name="connsiteX121" fmla="*/ 5550505 w 8114427"/>
              <a:gd name="connsiteY121" fmla="*/ 2154466 h 5376282"/>
              <a:gd name="connsiteX122" fmla="*/ 5574411 w 8114427"/>
              <a:gd name="connsiteY122" fmla="*/ 2130560 h 5376282"/>
              <a:gd name="connsiteX123" fmla="*/ 5604293 w 8114427"/>
              <a:gd name="connsiteY123" fmla="*/ 2088724 h 5376282"/>
              <a:gd name="connsiteX124" fmla="*/ 5646129 w 8114427"/>
              <a:gd name="connsiteY124" fmla="*/ 2064819 h 5376282"/>
              <a:gd name="connsiteX125" fmla="*/ 5634176 w 8114427"/>
              <a:gd name="connsiteY125" fmla="*/ 2046889 h 5376282"/>
              <a:gd name="connsiteX126" fmla="*/ 5634176 w 8114427"/>
              <a:gd name="connsiteY126" fmla="*/ 2011030 h 5376282"/>
              <a:gd name="connsiteX127" fmla="*/ 5670034 w 8114427"/>
              <a:gd name="connsiteY127" fmla="*/ 1975172 h 5376282"/>
              <a:gd name="connsiteX128" fmla="*/ 5670034 w 8114427"/>
              <a:gd name="connsiteY128" fmla="*/ 1957242 h 5376282"/>
              <a:gd name="connsiteX129" fmla="*/ 5735776 w 8114427"/>
              <a:gd name="connsiteY129" fmla="*/ 1819783 h 5376282"/>
              <a:gd name="connsiteX130" fmla="*/ 5753705 w 8114427"/>
              <a:gd name="connsiteY130" fmla="*/ 1813807 h 5376282"/>
              <a:gd name="connsiteX131" fmla="*/ 5843352 w 8114427"/>
              <a:gd name="connsiteY131" fmla="*/ 1795877 h 5376282"/>
              <a:gd name="connsiteX132" fmla="*/ 5855305 w 8114427"/>
              <a:gd name="connsiteY132" fmla="*/ 1795877 h 5376282"/>
              <a:gd name="connsiteX133" fmla="*/ 5879210 w 8114427"/>
              <a:gd name="connsiteY133" fmla="*/ 1765996 h 5376282"/>
              <a:gd name="connsiteX134" fmla="*/ 6070456 w 8114427"/>
              <a:gd name="connsiteY134" fmla="*/ 1789901 h 5376282"/>
              <a:gd name="connsiteX135" fmla="*/ 6219869 w 8114427"/>
              <a:gd name="connsiteY135" fmla="*/ 1807830 h 5376282"/>
              <a:gd name="connsiteX136" fmla="*/ 6291586 w 8114427"/>
              <a:gd name="connsiteY136" fmla="*/ 1849666 h 5376282"/>
              <a:gd name="connsiteX137" fmla="*/ 6327444 w 8114427"/>
              <a:gd name="connsiteY137" fmla="*/ 1897477 h 5376282"/>
              <a:gd name="connsiteX138" fmla="*/ 6333421 w 8114427"/>
              <a:gd name="connsiteY138" fmla="*/ 1939313 h 5376282"/>
              <a:gd name="connsiteX139" fmla="*/ 6423067 w 8114427"/>
              <a:gd name="connsiteY139" fmla="*/ 1951266 h 5376282"/>
              <a:gd name="connsiteX140" fmla="*/ 6452950 w 8114427"/>
              <a:gd name="connsiteY140" fmla="*/ 2017007 h 5376282"/>
              <a:gd name="connsiteX141" fmla="*/ 6512713 w 8114427"/>
              <a:gd name="connsiteY141" fmla="*/ 2046889 h 5376282"/>
              <a:gd name="connsiteX142" fmla="*/ 6584431 w 8114427"/>
              <a:gd name="connsiteY142" fmla="*/ 2118606 h 5376282"/>
              <a:gd name="connsiteX143" fmla="*/ 6620289 w 8114427"/>
              <a:gd name="connsiteY143" fmla="*/ 2256065 h 5376282"/>
              <a:gd name="connsiteX144" fmla="*/ 6703960 w 8114427"/>
              <a:gd name="connsiteY144" fmla="*/ 2381572 h 5376282"/>
              <a:gd name="connsiteX145" fmla="*/ 6745795 w 8114427"/>
              <a:gd name="connsiteY145" fmla="*/ 2501101 h 5376282"/>
              <a:gd name="connsiteX146" fmla="*/ 6829465 w 8114427"/>
              <a:gd name="connsiteY146" fmla="*/ 2560866 h 5376282"/>
              <a:gd name="connsiteX147" fmla="*/ 6889229 w 8114427"/>
              <a:gd name="connsiteY147" fmla="*/ 2650512 h 5376282"/>
              <a:gd name="connsiteX148" fmla="*/ 6948993 w 8114427"/>
              <a:gd name="connsiteY148" fmla="*/ 2758089 h 5376282"/>
              <a:gd name="connsiteX149" fmla="*/ 6996805 w 8114427"/>
              <a:gd name="connsiteY149" fmla="*/ 2805900 h 5376282"/>
              <a:gd name="connsiteX150" fmla="*/ 7068521 w 8114427"/>
              <a:gd name="connsiteY150" fmla="*/ 2829806 h 5376282"/>
              <a:gd name="connsiteX151" fmla="*/ 7080473 w 8114427"/>
              <a:gd name="connsiteY151" fmla="*/ 2907501 h 5376282"/>
              <a:gd name="connsiteX152" fmla="*/ 7086450 w 8114427"/>
              <a:gd name="connsiteY152" fmla="*/ 2979218 h 5376282"/>
              <a:gd name="connsiteX153" fmla="*/ 7104378 w 8114427"/>
              <a:gd name="connsiteY153" fmla="*/ 3080819 h 5376282"/>
              <a:gd name="connsiteX154" fmla="*/ 7146214 w 8114427"/>
              <a:gd name="connsiteY154" fmla="*/ 3182419 h 5376282"/>
              <a:gd name="connsiteX155" fmla="*/ 7176095 w 8114427"/>
              <a:gd name="connsiteY155" fmla="*/ 3194372 h 5376282"/>
              <a:gd name="connsiteX156" fmla="*/ 7200002 w 8114427"/>
              <a:gd name="connsiteY156" fmla="*/ 3260112 h 5376282"/>
              <a:gd name="connsiteX157" fmla="*/ 7277694 w 8114427"/>
              <a:gd name="connsiteY157" fmla="*/ 3361711 h 5376282"/>
              <a:gd name="connsiteX158" fmla="*/ 7385271 w 8114427"/>
              <a:gd name="connsiteY158" fmla="*/ 3391593 h 5376282"/>
              <a:gd name="connsiteX159" fmla="*/ 7451012 w 8114427"/>
              <a:gd name="connsiteY159" fmla="*/ 3445381 h 5376282"/>
              <a:gd name="connsiteX160" fmla="*/ 7558588 w 8114427"/>
              <a:gd name="connsiteY160" fmla="*/ 3451357 h 5376282"/>
              <a:gd name="connsiteX161" fmla="*/ 7630305 w 8114427"/>
              <a:gd name="connsiteY161" fmla="*/ 3517097 h 5376282"/>
              <a:gd name="connsiteX162" fmla="*/ 7702023 w 8114427"/>
              <a:gd name="connsiteY162" fmla="*/ 3546980 h 5376282"/>
              <a:gd name="connsiteX163" fmla="*/ 7857410 w 8114427"/>
              <a:gd name="connsiteY163" fmla="*/ 3535026 h 5376282"/>
              <a:gd name="connsiteX164" fmla="*/ 7970962 w 8114427"/>
              <a:gd name="connsiteY164" fmla="*/ 3588814 h 5376282"/>
              <a:gd name="connsiteX165" fmla="*/ 8012796 w 8114427"/>
              <a:gd name="connsiteY165" fmla="*/ 3612720 h 5376282"/>
              <a:gd name="connsiteX166" fmla="*/ 8090490 w 8114427"/>
              <a:gd name="connsiteY166" fmla="*/ 3564909 h 5376282"/>
              <a:gd name="connsiteX167" fmla="*/ 8108418 w 8114427"/>
              <a:gd name="connsiteY167" fmla="*/ 3558932 h 5376282"/>
              <a:gd name="connsiteX168" fmla="*/ 8114394 w 8114427"/>
              <a:gd name="connsiteY168" fmla="*/ 3720296 h 5376282"/>
              <a:gd name="connsiteX169" fmla="*/ 8030724 w 8114427"/>
              <a:gd name="connsiteY169" fmla="*/ 3893614 h 5376282"/>
              <a:gd name="connsiteX170" fmla="*/ 7970960 w 8114427"/>
              <a:gd name="connsiteY170" fmla="*/ 4054978 h 5376282"/>
              <a:gd name="connsiteX171" fmla="*/ 7929124 w 8114427"/>
              <a:gd name="connsiteY171" fmla="*/ 4365754 h 5376282"/>
              <a:gd name="connsiteX172" fmla="*/ 7911195 w 8114427"/>
              <a:gd name="connsiteY172" fmla="*/ 4568954 h 5376282"/>
              <a:gd name="connsiteX173" fmla="*/ 7917171 w 8114427"/>
              <a:gd name="connsiteY173" fmla="*/ 4736295 h 5376282"/>
              <a:gd name="connsiteX174" fmla="*/ 7917171 w 8114427"/>
              <a:gd name="connsiteY174" fmla="*/ 4867777 h 5376282"/>
              <a:gd name="connsiteX175" fmla="*/ 7929124 w 8114427"/>
              <a:gd name="connsiteY175" fmla="*/ 5029141 h 5376282"/>
              <a:gd name="connsiteX176" fmla="*/ 7893266 w 8114427"/>
              <a:gd name="connsiteY176" fmla="*/ 5166599 h 5376282"/>
              <a:gd name="connsiteX177" fmla="*/ 7905219 w 8114427"/>
              <a:gd name="connsiteY177" fmla="*/ 5280152 h 5376282"/>
              <a:gd name="connsiteX178" fmla="*/ 7935101 w 8114427"/>
              <a:gd name="connsiteY178" fmla="*/ 5369799 h 5376282"/>
              <a:gd name="connsiteX179" fmla="*/ 7911195 w 8114427"/>
              <a:gd name="connsiteY179" fmla="*/ 5369798 h 5376282"/>
              <a:gd name="connsiteX180" fmla="*/ 7815571 w 8114427"/>
              <a:gd name="connsiteY180" fmla="*/ 5327962 h 5376282"/>
              <a:gd name="connsiteX181" fmla="*/ 7725924 w 8114427"/>
              <a:gd name="connsiteY181" fmla="*/ 5286127 h 5376282"/>
              <a:gd name="connsiteX182" fmla="*/ 7678113 w 8114427"/>
              <a:gd name="connsiteY182" fmla="*/ 5292104 h 5376282"/>
              <a:gd name="connsiteX183" fmla="*/ 7546631 w 8114427"/>
              <a:gd name="connsiteY183" fmla="*/ 5298081 h 5376282"/>
              <a:gd name="connsiteX184" fmla="*/ 7474913 w 8114427"/>
              <a:gd name="connsiteY184" fmla="*/ 5310034 h 5376282"/>
              <a:gd name="connsiteX185" fmla="*/ 7445031 w 8114427"/>
              <a:gd name="connsiteY185" fmla="*/ 5339916 h 5376282"/>
              <a:gd name="connsiteX186" fmla="*/ 7259760 w 8114427"/>
              <a:gd name="connsiteY186" fmla="*/ 5298080 h 5376282"/>
              <a:gd name="connsiteX187" fmla="*/ 7214129 w 8114427"/>
              <a:gd name="connsiteY187" fmla="*/ 5192855 h 5376282"/>
              <a:gd name="connsiteX188" fmla="*/ 7179460 w 8114427"/>
              <a:gd name="connsiteY188" fmla="*/ 5214524 h 5376282"/>
              <a:gd name="connsiteX189" fmla="*/ 7144791 w 8114427"/>
              <a:gd name="connsiteY189" fmla="*/ 5179854 h 5376282"/>
              <a:gd name="connsiteX190" fmla="*/ 7127456 w 8114427"/>
              <a:gd name="connsiteY190" fmla="*/ 5218856 h 5376282"/>
              <a:gd name="connsiteX191" fmla="*/ 6915107 w 8114427"/>
              <a:gd name="connsiteY191" fmla="*/ 5145184 h 5376282"/>
              <a:gd name="connsiteX192" fmla="*/ 6893439 w 8114427"/>
              <a:gd name="connsiteY192" fmla="*/ 5097514 h 5376282"/>
              <a:gd name="connsiteX193" fmla="*/ 6941109 w 8114427"/>
              <a:gd name="connsiteY193" fmla="*/ 5054178 h 5376282"/>
              <a:gd name="connsiteX194" fmla="*/ 6906440 w 8114427"/>
              <a:gd name="connsiteY194" fmla="*/ 4976172 h 5376282"/>
              <a:gd name="connsiteX195" fmla="*/ 6863104 w 8114427"/>
              <a:gd name="connsiteY195" fmla="*/ 4980506 h 5376282"/>
              <a:gd name="connsiteX196" fmla="*/ 6880438 w 8114427"/>
              <a:gd name="connsiteY196" fmla="*/ 4928502 h 5376282"/>
              <a:gd name="connsiteX197" fmla="*/ 6780764 w 8114427"/>
              <a:gd name="connsiteY197" fmla="*/ 4928502 h 5376282"/>
              <a:gd name="connsiteX198" fmla="*/ 6750429 w 8114427"/>
              <a:gd name="connsiteY198" fmla="*/ 4958837 h 5376282"/>
              <a:gd name="connsiteX199" fmla="*/ 6715759 w 8114427"/>
              <a:gd name="connsiteY199" fmla="*/ 4950170 h 5376282"/>
              <a:gd name="connsiteX200" fmla="*/ 6702758 w 8114427"/>
              <a:gd name="connsiteY200" fmla="*/ 4915501 h 5376282"/>
              <a:gd name="connsiteX201" fmla="*/ 6698424 w 8114427"/>
              <a:gd name="connsiteY201" fmla="*/ 4824495 h 5376282"/>
              <a:gd name="connsiteX202" fmla="*/ 6681090 w 8114427"/>
              <a:gd name="connsiteY202" fmla="*/ 4729155 h 5376282"/>
              <a:gd name="connsiteX203" fmla="*/ 6685423 w 8114427"/>
              <a:gd name="connsiteY203" fmla="*/ 4659816 h 5376282"/>
              <a:gd name="connsiteX204" fmla="*/ 6620418 w 8114427"/>
              <a:gd name="connsiteY204" fmla="*/ 4573142 h 5376282"/>
              <a:gd name="connsiteX205" fmla="*/ 6624753 w 8114427"/>
              <a:gd name="connsiteY205" fmla="*/ 4425798 h 5376282"/>
              <a:gd name="connsiteX206" fmla="*/ 6529412 w 8114427"/>
              <a:gd name="connsiteY206" fmla="*/ 4304457 h 5376282"/>
              <a:gd name="connsiteX207" fmla="*/ 6494743 w 8114427"/>
              <a:gd name="connsiteY207" fmla="*/ 4261120 h 5376282"/>
              <a:gd name="connsiteX208" fmla="*/ 6438406 w 8114427"/>
              <a:gd name="connsiteY208" fmla="*/ 4274121 h 5376282"/>
              <a:gd name="connsiteX209" fmla="*/ 6395069 w 8114427"/>
              <a:gd name="connsiteY209" fmla="*/ 4252453 h 5376282"/>
              <a:gd name="connsiteX210" fmla="*/ 6356067 w 8114427"/>
              <a:gd name="connsiteY210" fmla="*/ 4174447 h 5376282"/>
              <a:gd name="connsiteX211" fmla="*/ 6299729 w 8114427"/>
              <a:gd name="connsiteY211" fmla="*/ 4183114 h 5376282"/>
              <a:gd name="connsiteX212" fmla="*/ 6243391 w 8114427"/>
              <a:gd name="connsiteY212" fmla="*/ 4204783 h 5376282"/>
              <a:gd name="connsiteX213" fmla="*/ 6165385 w 8114427"/>
              <a:gd name="connsiteY213" fmla="*/ 4209116 h 5376282"/>
              <a:gd name="connsiteX214" fmla="*/ 6161052 w 8114427"/>
              <a:gd name="connsiteY214" fmla="*/ 4174447 h 5376282"/>
              <a:gd name="connsiteX215" fmla="*/ 6182721 w 8114427"/>
              <a:gd name="connsiteY215" fmla="*/ 4165779 h 5376282"/>
              <a:gd name="connsiteX216" fmla="*/ 6139384 w 8114427"/>
              <a:gd name="connsiteY216" fmla="*/ 4126776 h 5376282"/>
              <a:gd name="connsiteX217" fmla="*/ 6100381 w 8114427"/>
              <a:gd name="connsiteY217" fmla="*/ 4113776 h 5376282"/>
              <a:gd name="connsiteX218" fmla="*/ 6018041 w 8114427"/>
              <a:gd name="connsiteY218" fmla="*/ 4035770 h 5376282"/>
              <a:gd name="connsiteX219" fmla="*/ 5840362 w 8114427"/>
              <a:gd name="connsiteY219" fmla="*/ 4014102 h 5376282"/>
              <a:gd name="connsiteX220" fmla="*/ 5788357 w 8114427"/>
              <a:gd name="connsiteY220" fmla="*/ 4027103 h 5376282"/>
              <a:gd name="connsiteX221" fmla="*/ 5736354 w 8114427"/>
              <a:gd name="connsiteY221" fmla="*/ 4035771 h 5376282"/>
              <a:gd name="connsiteX222" fmla="*/ 5745022 w 8114427"/>
              <a:gd name="connsiteY222" fmla="*/ 4079107 h 5376282"/>
              <a:gd name="connsiteX223" fmla="*/ 5801360 w 8114427"/>
              <a:gd name="connsiteY223" fmla="*/ 4157112 h 5376282"/>
              <a:gd name="connsiteX224" fmla="*/ 5801359 w 8114427"/>
              <a:gd name="connsiteY224" fmla="*/ 4339126 h 5376282"/>
              <a:gd name="connsiteX225" fmla="*/ 5675683 w 8114427"/>
              <a:gd name="connsiteY225" fmla="*/ 4365128 h 5376282"/>
              <a:gd name="connsiteX226" fmla="*/ 5558675 w 8114427"/>
              <a:gd name="connsiteY226" fmla="*/ 4352126 h 5376282"/>
              <a:gd name="connsiteX227" fmla="*/ 5467668 w 8114427"/>
              <a:gd name="connsiteY227" fmla="*/ 4330458 h 5376282"/>
              <a:gd name="connsiteX228" fmla="*/ 5406997 w 8114427"/>
              <a:gd name="connsiteY228" fmla="*/ 4352127 h 5376282"/>
              <a:gd name="connsiteX229" fmla="*/ 5359327 w 8114427"/>
              <a:gd name="connsiteY229" fmla="*/ 4399797 h 5376282"/>
              <a:gd name="connsiteX230" fmla="*/ 5298656 w 8114427"/>
              <a:gd name="connsiteY230" fmla="*/ 4443134 h 5376282"/>
              <a:gd name="connsiteX231" fmla="*/ 5272654 w 8114427"/>
              <a:gd name="connsiteY231" fmla="*/ 4486469 h 5376282"/>
              <a:gd name="connsiteX232" fmla="*/ 5198982 w 8114427"/>
              <a:gd name="connsiteY232" fmla="*/ 4521139 h 5376282"/>
              <a:gd name="connsiteX233" fmla="*/ 5203315 w 8114427"/>
              <a:gd name="connsiteY233" fmla="*/ 4577477 h 5376282"/>
              <a:gd name="connsiteX234" fmla="*/ 5185981 w 8114427"/>
              <a:gd name="connsiteY234" fmla="*/ 4616479 h 5376282"/>
              <a:gd name="connsiteX235" fmla="*/ 5190315 w 8114427"/>
              <a:gd name="connsiteY235" fmla="*/ 4677150 h 5376282"/>
              <a:gd name="connsiteX236" fmla="*/ 5216316 w 8114427"/>
              <a:gd name="connsiteY236" fmla="*/ 4737821 h 5376282"/>
              <a:gd name="connsiteX237" fmla="*/ 5164312 w 8114427"/>
              <a:gd name="connsiteY237" fmla="*/ 4733488 h 5376282"/>
              <a:gd name="connsiteX238" fmla="*/ 5138311 w 8114427"/>
              <a:gd name="connsiteY238" fmla="*/ 4776824 h 5376282"/>
              <a:gd name="connsiteX239" fmla="*/ 5073306 w 8114427"/>
              <a:gd name="connsiteY239" fmla="*/ 4824494 h 5376282"/>
              <a:gd name="connsiteX240" fmla="*/ 5073306 w 8114427"/>
              <a:gd name="connsiteY240" fmla="*/ 4941503 h 5376282"/>
              <a:gd name="connsiteX241" fmla="*/ 5042970 w 8114427"/>
              <a:gd name="connsiteY241" fmla="*/ 4971838 h 5376282"/>
              <a:gd name="connsiteX242" fmla="*/ 5016969 w 8114427"/>
              <a:gd name="connsiteY242" fmla="*/ 5231857 h 5376282"/>
              <a:gd name="connsiteX243" fmla="*/ 4973633 w 8114427"/>
              <a:gd name="connsiteY243" fmla="*/ 5366201 h 5376282"/>
              <a:gd name="connsiteX244" fmla="*/ 4947631 w 8114427"/>
              <a:gd name="connsiteY244" fmla="*/ 5309863 h 5376282"/>
              <a:gd name="connsiteX245" fmla="*/ 4886959 w 8114427"/>
              <a:gd name="connsiteY245" fmla="*/ 5318530 h 5376282"/>
              <a:gd name="connsiteX246" fmla="*/ 4808953 w 8114427"/>
              <a:gd name="connsiteY246" fmla="*/ 5288195 h 5376282"/>
              <a:gd name="connsiteX247" fmla="*/ 4813287 w 8114427"/>
              <a:gd name="connsiteY247" fmla="*/ 5223190 h 5376282"/>
              <a:gd name="connsiteX248" fmla="*/ 4765617 w 8114427"/>
              <a:gd name="connsiteY248" fmla="*/ 5205855 h 5376282"/>
              <a:gd name="connsiteX249" fmla="*/ 4665944 w 8114427"/>
              <a:gd name="connsiteY249" fmla="*/ 5249192 h 5376282"/>
              <a:gd name="connsiteX250" fmla="*/ 4657276 w 8114427"/>
              <a:gd name="connsiteY250" fmla="*/ 5197189 h 5376282"/>
              <a:gd name="connsiteX251" fmla="*/ 4700612 w 8114427"/>
              <a:gd name="connsiteY251" fmla="*/ 5136518 h 5376282"/>
              <a:gd name="connsiteX252" fmla="*/ 4665943 w 8114427"/>
              <a:gd name="connsiteY252" fmla="*/ 5062846 h 5376282"/>
              <a:gd name="connsiteX253" fmla="*/ 4587937 w 8114427"/>
              <a:gd name="connsiteY253" fmla="*/ 5015175 h 5376282"/>
              <a:gd name="connsiteX254" fmla="*/ 4488263 w 8114427"/>
              <a:gd name="connsiteY254" fmla="*/ 5006508 h 5376282"/>
              <a:gd name="connsiteX255" fmla="*/ 4457927 w 8114427"/>
              <a:gd name="connsiteY255" fmla="*/ 5015175 h 5376282"/>
              <a:gd name="connsiteX256" fmla="*/ 4462261 w 8114427"/>
              <a:gd name="connsiteY256" fmla="*/ 5067178 h 5376282"/>
              <a:gd name="connsiteX257" fmla="*/ 4388589 w 8114427"/>
              <a:gd name="connsiteY257" fmla="*/ 5114849 h 5376282"/>
              <a:gd name="connsiteX258" fmla="*/ 4462261 w 8114427"/>
              <a:gd name="connsiteY258" fmla="*/ 5266528 h 5376282"/>
              <a:gd name="connsiteX259" fmla="*/ 4405924 w 8114427"/>
              <a:gd name="connsiteY259" fmla="*/ 5266528 h 5376282"/>
              <a:gd name="connsiteX260" fmla="*/ 4384256 w 8114427"/>
              <a:gd name="connsiteY260" fmla="*/ 5262193 h 5376282"/>
              <a:gd name="connsiteX261" fmla="*/ 4349588 w 8114427"/>
              <a:gd name="connsiteY261" fmla="*/ 5262193 h 5376282"/>
              <a:gd name="connsiteX262" fmla="*/ 4340919 w 8114427"/>
              <a:gd name="connsiteY262" fmla="*/ 5270860 h 5376282"/>
              <a:gd name="connsiteX263" fmla="*/ 4210910 w 8114427"/>
              <a:gd name="connsiteY263" fmla="*/ 5097514 h 5376282"/>
              <a:gd name="connsiteX264" fmla="*/ 4059232 w 8114427"/>
              <a:gd name="connsiteY264" fmla="*/ 4915502 h 5376282"/>
              <a:gd name="connsiteX265" fmla="*/ 4033230 w 8114427"/>
              <a:gd name="connsiteY265" fmla="*/ 4919835 h 5376282"/>
              <a:gd name="connsiteX266" fmla="*/ 3985560 w 8114427"/>
              <a:gd name="connsiteY266" fmla="*/ 4798492 h 5376282"/>
              <a:gd name="connsiteX267" fmla="*/ 3881553 w 8114427"/>
              <a:gd name="connsiteY267" fmla="*/ 4690151 h 5376282"/>
              <a:gd name="connsiteX268" fmla="*/ 3838216 w 8114427"/>
              <a:gd name="connsiteY268" fmla="*/ 4586143 h 5376282"/>
              <a:gd name="connsiteX269" fmla="*/ 3755877 w 8114427"/>
              <a:gd name="connsiteY269" fmla="*/ 4490803 h 5376282"/>
              <a:gd name="connsiteX270" fmla="*/ 3569530 w 8114427"/>
              <a:gd name="connsiteY270" fmla="*/ 4334792 h 5376282"/>
              <a:gd name="connsiteX271" fmla="*/ 3465522 w 8114427"/>
              <a:gd name="connsiteY271" fmla="*/ 4243785 h 5376282"/>
              <a:gd name="connsiteX272" fmla="*/ 3391850 w 8114427"/>
              <a:gd name="connsiteY272" fmla="*/ 4161446 h 5376282"/>
              <a:gd name="connsiteX273" fmla="*/ 3365848 w 8114427"/>
              <a:gd name="connsiteY273" fmla="*/ 4096441 h 5376282"/>
              <a:gd name="connsiteX274" fmla="*/ 3296510 w 8114427"/>
              <a:gd name="connsiteY274" fmla="*/ 4035770 h 5376282"/>
              <a:gd name="connsiteX275" fmla="*/ 3279175 w 8114427"/>
              <a:gd name="connsiteY275" fmla="*/ 3966432 h 5376282"/>
              <a:gd name="connsiteX276" fmla="*/ 3248839 w 8114427"/>
              <a:gd name="connsiteY276" fmla="*/ 3936096 h 5376282"/>
              <a:gd name="connsiteX277" fmla="*/ 3240172 w 8114427"/>
              <a:gd name="connsiteY277" fmla="*/ 3905760 h 5376282"/>
              <a:gd name="connsiteX278" fmla="*/ 3114497 w 8114427"/>
              <a:gd name="connsiteY278" fmla="*/ 3797419 h 5376282"/>
              <a:gd name="connsiteX279" fmla="*/ 2980153 w 8114427"/>
              <a:gd name="connsiteY279" fmla="*/ 3758416 h 5376282"/>
              <a:gd name="connsiteX280" fmla="*/ 2923815 w 8114427"/>
              <a:gd name="connsiteY280" fmla="*/ 3697746 h 5376282"/>
              <a:gd name="connsiteX281" fmla="*/ 2867480 w 8114427"/>
              <a:gd name="connsiteY281" fmla="*/ 3650075 h 5376282"/>
              <a:gd name="connsiteX282" fmla="*/ 2806810 w 8114427"/>
              <a:gd name="connsiteY282" fmla="*/ 3637074 h 5376282"/>
              <a:gd name="connsiteX283" fmla="*/ 2798142 w 8114427"/>
              <a:gd name="connsiteY283" fmla="*/ 3524399 h 5376282"/>
              <a:gd name="connsiteX284" fmla="*/ 2798143 w 8114427"/>
              <a:gd name="connsiteY284" fmla="*/ 3463728 h 5376282"/>
              <a:gd name="connsiteX285" fmla="*/ 2884816 w 8114427"/>
              <a:gd name="connsiteY285" fmla="*/ 3351053 h 5376282"/>
              <a:gd name="connsiteX286" fmla="*/ 2880504 w 8114427"/>
              <a:gd name="connsiteY286" fmla="*/ 3250100 h 5376282"/>
              <a:gd name="connsiteX287" fmla="*/ 2810649 w 8114427"/>
              <a:gd name="connsiteY287" fmla="*/ 3120674 h 5376282"/>
              <a:gd name="connsiteX288" fmla="*/ 2719113 w 8114427"/>
              <a:gd name="connsiteY288" fmla="*/ 3110284 h 5376282"/>
              <a:gd name="connsiteX289" fmla="*/ 2668440 w 8114427"/>
              <a:gd name="connsiteY289" fmla="*/ 3013226 h 5376282"/>
              <a:gd name="connsiteX290" fmla="*/ 2612560 w 8114427"/>
              <a:gd name="connsiteY290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469560 w 8114427"/>
              <a:gd name="connsiteY2" fmla="*/ 2150471 h 5376282"/>
              <a:gd name="connsiteX3" fmla="*/ 1799760 w 8114427"/>
              <a:gd name="connsiteY3" fmla="*/ 3018305 h 5376282"/>
              <a:gd name="connsiteX4" fmla="*/ 1829394 w 8114427"/>
              <a:gd name="connsiteY4" fmla="*/ 2933639 h 5376282"/>
              <a:gd name="connsiteX5" fmla="*/ 1918293 w 8114427"/>
              <a:gd name="connsiteY5" fmla="*/ 3047938 h 5376282"/>
              <a:gd name="connsiteX6" fmla="*/ 1960627 w 8114427"/>
              <a:gd name="connsiteY6" fmla="*/ 3166472 h 5376282"/>
              <a:gd name="connsiteX7" fmla="*/ 1986026 w 8114427"/>
              <a:gd name="connsiteY7" fmla="*/ 3272304 h 5376282"/>
              <a:gd name="connsiteX8" fmla="*/ 1998726 w 8114427"/>
              <a:gd name="connsiteY8" fmla="*/ 3348504 h 5376282"/>
              <a:gd name="connsiteX9" fmla="*/ 1973326 w 8114427"/>
              <a:gd name="connsiteY9" fmla="*/ 3445871 h 5376282"/>
              <a:gd name="connsiteX10" fmla="*/ 2096092 w 8114427"/>
              <a:gd name="connsiteY10" fmla="*/ 3674472 h 5376282"/>
              <a:gd name="connsiteX11" fmla="*/ 2134193 w 8114427"/>
              <a:gd name="connsiteY11" fmla="*/ 3801471 h 5376282"/>
              <a:gd name="connsiteX12" fmla="*/ 2231559 w 8114427"/>
              <a:gd name="connsiteY12" fmla="*/ 3936938 h 5376282"/>
              <a:gd name="connsiteX13" fmla="*/ 2180760 w 8114427"/>
              <a:gd name="connsiteY13" fmla="*/ 4174005 h 5376282"/>
              <a:gd name="connsiteX14" fmla="*/ 2311994 w 8114427"/>
              <a:gd name="connsiteY14" fmla="*/ 4305238 h 5376282"/>
              <a:gd name="connsiteX15" fmla="*/ 2371260 w 8114427"/>
              <a:gd name="connsiteY15" fmla="*/ 4224805 h 5376282"/>
              <a:gd name="connsiteX16" fmla="*/ 2561760 w 8114427"/>
              <a:gd name="connsiteY16" fmla="*/ 4444937 h 5376282"/>
              <a:gd name="connsiteX17" fmla="*/ 2674737 w 8114427"/>
              <a:gd name="connsiteY17" fmla="*/ 4783075 h 5376282"/>
              <a:gd name="connsiteX18" fmla="*/ 2419943 w 8114427"/>
              <a:gd name="connsiteY18" fmla="*/ 4933094 h 5376282"/>
              <a:gd name="connsiteX19" fmla="*/ 2329455 w 8114427"/>
              <a:gd name="connsiteY19" fmla="*/ 4642582 h 5376282"/>
              <a:gd name="connsiteX20" fmla="*/ 2053231 w 8114427"/>
              <a:gd name="connsiteY20" fmla="*/ 4342544 h 5376282"/>
              <a:gd name="connsiteX21" fmla="*/ 1888925 w 8114427"/>
              <a:gd name="connsiteY21" fmla="*/ 4209194 h 5376282"/>
              <a:gd name="connsiteX22" fmla="*/ 1779387 w 8114427"/>
              <a:gd name="connsiteY22" fmla="*/ 4059175 h 5376282"/>
              <a:gd name="connsiteX23" fmla="*/ 1703188 w 8114427"/>
              <a:gd name="connsiteY23" fmla="*/ 4056794 h 5376282"/>
              <a:gd name="connsiteX24" fmla="*/ 1646037 w 8114427"/>
              <a:gd name="connsiteY24" fmla="*/ 3937731 h 5376282"/>
              <a:gd name="connsiteX25" fmla="*/ 1524594 w 8114427"/>
              <a:gd name="connsiteY25" fmla="*/ 3906776 h 5376282"/>
              <a:gd name="connsiteX26" fmla="*/ 1450773 w 8114427"/>
              <a:gd name="connsiteY26" fmla="*/ 3161445 h 5376282"/>
              <a:gd name="connsiteX27" fmla="*/ 1300755 w 8114427"/>
              <a:gd name="connsiteY27" fmla="*/ 3020950 h 5376282"/>
              <a:gd name="connsiteX28" fmla="*/ 1222175 w 8114427"/>
              <a:gd name="connsiteY28" fmla="*/ 2947132 h 5376282"/>
              <a:gd name="connsiteX29" fmla="*/ 1286468 w 8114427"/>
              <a:gd name="connsiteY29" fmla="*/ 2849501 h 5376282"/>
              <a:gd name="connsiteX30" fmla="*/ 1117399 w 8114427"/>
              <a:gd name="connsiteY30" fmla="*/ 2882837 h 5376282"/>
              <a:gd name="connsiteX31" fmla="*/ 1048343 w 8114427"/>
              <a:gd name="connsiteY31" fmla="*/ 2916176 h 5376282"/>
              <a:gd name="connsiteX32" fmla="*/ 903086 w 8114427"/>
              <a:gd name="connsiteY32" fmla="*/ 2778063 h 5376282"/>
              <a:gd name="connsiteX33" fmla="*/ 845937 w 8114427"/>
              <a:gd name="connsiteY33" fmla="*/ 2687575 h 5376282"/>
              <a:gd name="connsiteX34" fmla="*/ 714968 w 8114427"/>
              <a:gd name="connsiteY34" fmla="*/ 2630426 h 5376282"/>
              <a:gd name="connsiteX35" fmla="*/ 703062 w 8114427"/>
              <a:gd name="connsiteY35" fmla="*/ 2544701 h 5376282"/>
              <a:gd name="connsiteX36" fmla="*/ 598286 w 8114427"/>
              <a:gd name="connsiteY36" fmla="*/ 2423257 h 5376282"/>
              <a:gd name="connsiteX37" fmla="*/ 476843 w 8114427"/>
              <a:gd name="connsiteY37" fmla="*/ 2287526 h 5376282"/>
              <a:gd name="connsiteX38" fmla="*/ 622100 w 8114427"/>
              <a:gd name="connsiteY38" fmla="*/ 2330388 h 5376282"/>
              <a:gd name="connsiteX39" fmla="*/ 719731 w 8114427"/>
              <a:gd name="connsiteY39" fmla="*/ 2366107 h 5376282"/>
              <a:gd name="connsiteX40" fmla="*/ 829268 w 8114427"/>
              <a:gd name="connsiteY40" fmla="*/ 2330388 h 5376282"/>
              <a:gd name="connsiteX41" fmla="*/ 933092 w 8114427"/>
              <a:gd name="connsiteY41" fmla="*/ 2462308 h 5376282"/>
              <a:gd name="connsiteX42" fmla="*/ 979286 w 8114427"/>
              <a:gd name="connsiteY42" fmla="*/ 2406588 h 5376282"/>
              <a:gd name="connsiteX43" fmla="*/ 895943 w 8114427"/>
              <a:gd name="connsiteY43" fmla="*/ 2383251 h 5376282"/>
              <a:gd name="connsiteX44" fmla="*/ 897848 w 8114427"/>
              <a:gd name="connsiteY44" fmla="*/ 2294669 h 5376282"/>
              <a:gd name="connsiteX45" fmla="*/ 953093 w 8114427"/>
              <a:gd name="connsiteY45" fmla="*/ 2040828 h 5376282"/>
              <a:gd name="connsiteX46" fmla="*/ 882262 w 8114427"/>
              <a:gd name="connsiteY46" fmla="*/ 1952938 h 5376282"/>
              <a:gd name="connsiteX47" fmla="*/ 819649 w 8114427"/>
              <a:gd name="connsiteY47" fmla="*/ 1842296 h 5376282"/>
              <a:gd name="connsiteX48" fmla="*/ 724892 w 8114427"/>
              <a:gd name="connsiteY48" fmla="*/ 1694990 h 5376282"/>
              <a:gd name="connsiteX49" fmla="*/ 582758 w 8114427"/>
              <a:gd name="connsiteY49" fmla="*/ 1570351 h 5376282"/>
              <a:gd name="connsiteX50" fmla="*/ 490044 w 8114427"/>
              <a:gd name="connsiteY50" fmla="*/ 1461969 h 5376282"/>
              <a:gd name="connsiteX51" fmla="*/ 398787 w 8114427"/>
              <a:gd name="connsiteY51" fmla="*/ 1377494 h 5376282"/>
              <a:gd name="connsiteX52" fmla="*/ 373643 w 8114427"/>
              <a:gd name="connsiteY52" fmla="*/ 1258831 h 5376282"/>
              <a:gd name="connsiteX53" fmla="*/ 379402 w 8114427"/>
              <a:gd name="connsiteY53" fmla="*/ 1151904 h 5376282"/>
              <a:gd name="connsiteX54" fmla="*/ 343327 w 8114427"/>
              <a:gd name="connsiteY54" fmla="*/ 1054238 h 5376282"/>
              <a:gd name="connsiteX55" fmla="*/ 302947 w 8114427"/>
              <a:gd name="connsiteY55" fmla="*/ 996082 h 5376282"/>
              <a:gd name="connsiteX56" fmla="*/ 307902 w 8114427"/>
              <a:gd name="connsiteY56" fmla="*/ 860731 h 5376282"/>
              <a:gd name="connsiteX57" fmla="*/ 218162 w 8114427"/>
              <a:gd name="connsiteY57" fmla="*/ 767429 h 5376282"/>
              <a:gd name="connsiteX58" fmla="*/ 238786 w 8114427"/>
              <a:gd name="connsiteY58" fmla="*/ 673694 h 5376282"/>
              <a:gd name="connsiteX59" fmla="*/ 131859 w 8114427"/>
              <a:gd name="connsiteY59" fmla="*/ 414074 h 5376282"/>
              <a:gd name="connsiteX60" fmla="*/ 179454 w 8114427"/>
              <a:gd name="connsiteY60" fmla="*/ 360503 h 5376282"/>
              <a:gd name="connsiteX61" fmla="*/ 91696 w 8114427"/>
              <a:gd name="connsiteY61" fmla="*/ 241499 h 5376282"/>
              <a:gd name="connsiteX62" fmla="*/ 44535 w 8114427"/>
              <a:gd name="connsiteY62" fmla="*/ 106364 h 5376282"/>
              <a:gd name="connsiteX63" fmla="*/ 73903 w 8114427"/>
              <a:gd name="connsiteY63" fmla="*/ 3029 h 5376282"/>
              <a:gd name="connsiteX64" fmla="*/ 914999 w 8114427"/>
              <a:gd name="connsiteY64" fmla="*/ 32694 h 5376282"/>
              <a:gd name="connsiteX65" fmla="*/ 985387 w 8114427"/>
              <a:gd name="connsiteY65" fmla="*/ 86035 h 5376282"/>
              <a:gd name="connsiteX66" fmla="*/ 1040724 w 8114427"/>
              <a:gd name="connsiteY66" fmla="*/ 212028 h 5376282"/>
              <a:gd name="connsiteX67" fmla="*/ 2217091 w 8114427"/>
              <a:gd name="connsiteY67" fmla="*/ 808490 h 5376282"/>
              <a:gd name="connsiteX68" fmla="*/ 2789562 w 8114427"/>
              <a:gd name="connsiteY68" fmla="*/ 907056 h 5376282"/>
              <a:gd name="connsiteX69" fmla="*/ 3280035 w 8114427"/>
              <a:gd name="connsiteY69" fmla="*/ 953195 h 5376282"/>
              <a:gd name="connsiteX70" fmla="*/ 3494599 w 8114427"/>
              <a:gd name="connsiteY70" fmla="*/ 977101 h 5376282"/>
              <a:gd name="connsiteX71" fmla="*/ 3506552 w 8114427"/>
              <a:gd name="connsiteY71" fmla="*/ 977101 h 5376282"/>
              <a:gd name="connsiteX72" fmla="*/ 3518505 w 8114427"/>
              <a:gd name="connsiteY72" fmla="*/ 779877 h 5376282"/>
              <a:gd name="connsiteX73" fmla="*/ 3518505 w 8114427"/>
              <a:gd name="connsiteY73" fmla="*/ 773901 h 5376282"/>
              <a:gd name="connsiteX74" fmla="*/ 3655964 w 8114427"/>
              <a:gd name="connsiteY74" fmla="*/ 773901 h 5376282"/>
              <a:gd name="connsiteX75" fmla="*/ 4205799 w 8114427"/>
              <a:gd name="connsiteY75" fmla="*/ 821713 h 5376282"/>
              <a:gd name="connsiteX76" fmla="*/ 4241658 w 8114427"/>
              <a:gd name="connsiteY76" fmla="*/ 821713 h 5376282"/>
              <a:gd name="connsiteX77" fmla="*/ 4271540 w 8114427"/>
              <a:gd name="connsiteY77" fmla="*/ 851595 h 5376282"/>
              <a:gd name="connsiteX78" fmla="*/ 4295446 w 8114427"/>
              <a:gd name="connsiteY78" fmla="*/ 905383 h 5376282"/>
              <a:gd name="connsiteX79" fmla="*/ 4301423 w 8114427"/>
              <a:gd name="connsiteY79" fmla="*/ 953195 h 5376282"/>
              <a:gd name="connsiteX80" fmla="*/ 4343258 w 8114427"/>
              <a:gd name="connsiteY80" fmla="*/ 1001007 h 5376282"/>
              <a:gd name="connsiteX81" fmla="*/ 4408999 w 8114427"/>
              <a:gd name="connsiteY81" fmla="*/ 1012960 h 5376282"/>
              <a:gd name="connsiteX82" fmla="*/ 4462787 w 8114427"/>
              <a:gd name="connsiteY82" fmla="*/ 1060772 h 5376282"/>
              <a:gd name="connsiteX83" fmla="*/ 4504623 w 8114427"/>
              <a:gd name="connsiteY83" fmla="*/ 1114560 h 5376282"/>
              <a:gd name="connsiteX84" fmla="*/ 4558411 w 8114427"/>
              <a:gd name="connsiteY84" fmla="*/ 1168348 h 5376282"/>
              <a:gd name="connsiteX85" fmla="*/ 4576340 w 8114427"/>
              <a:gd name="connsiteY85" fmla="*/ 1198230 h 5376282"/>
              <a:gd name="connsiteX86" fmla="*/ 4630129 w 8114427"/>
              <a:gd name="connsiteY86" fmla="*/ 1246042 h 5376282"/>
              <a:gd name="connsiteX87" fmla="*/ 4683917 w 8114427"/>
              <a:gd name="connsiteY87" fmla="*/ 1293854 h 5376282"/>
              <a:gd name="connsiteX88" fmla="*/ 4689893 w 8114427"/>
              <a:gd name="connsiteY88" fmla="*/ 1293854 h 5376282"/>
              <a:gd name="connsiteX89" fmla="*/ 4749658 w 8114427"/>
              <a:gd name="connsiteY89" fmla="*/ 1311783 h 5376282"/>
              <a:gd name="connsiteX90" fmla="*/ 4791493 w 8114427"/>
              <a:gd name="connsiteY90" fmla="*/ 1365572 h 5376282"/>
              <a:gd name="connsiteX91" fmla="*/ 4797470 w 8114427"/>
              <a:gd name="connsiteY91" fmla="*/ 1377524 h 5376282"/>
              <a:gd name="connsiteX92" fmla="*/ 4821376 w 8114427"/>
              <a:gd name="connsiteY92" fmla="*/ 1401430 h 5376282"/>
              <a:gd name="connsiteX93" fmla="*/ 4845281 w 8114427"/>
              <a:gd name="connsiteY93" fmla="*/ 1443266 h 5376282"/>
              <a:gd name="connsiteX94" fmla="*/ 4851258 w 8114427"/>
              <a:gd name="connsiteY94" fmla="*/ 1491077 h 5376282"/>
              <a:gd name="connsiteX95" fmla="*/ 4863211 w 8114427"/>
              <a:gd name="connsiteY95" fmla="*/ 1514983 h 5376282"/>
              <a:gd name="connsiteX96" fmla="*/ 4887117 w 8114427"/>
              <a:gd name="connsiteY96" fmla="*/ 1544866 h 5376282"/>
              <a:gd name="connsiteX97" fmla="*/ 4911023 w 8114427"/>
              <a:gd name="connsiteY97" fmla="*/ 1580724 h 5376282"/>
              <a:gd name="connsiteX98" fmla="*/ 4922976 w 8114427"/>
              <a:gd name="connsiteY98" fmla="*/ 1610607 h 5376282"/>
              <a:gd name="connsiteX99" fmla="*/ 4899070 w 8114427"/>
              <a:gd name="connsiteY99" fmla="*/ 1664395 h 5376282"/>
              <a:gd name="connsiteX100" fmla="*/ 4922976 w 8114427"/>
              <a:gd name="connsiteY100" fmla="*/ 1712207 h 5376282"/>
              <a:gd name="connsiteX101" fmla="*/ 4934929 w 8114427"/>
              <a:gd name="connsiteY101" fmla="*/ 1742089 h 5376282"/>
              <a:gd name="connsiteX102" fmla="*/ 4952858 w 8114427"/>
              <a:gd name="connsiteY102" fmla="*/ 1783924 h 5376282"/>
              <a:gd name="connsiteX103" fmla="*/ 4964811 w 8114427"/>
              <a:gd name="connsiteY103" fmla="*/ 1801854 h 5376282"/>
              <a:gd name="connsiteX104" fmla="*/ 4964811 w 8114427"/>
              <a:gd name="connsiteY104" fmla="*/ 1831736 h 5376282"/>
              <a:gd name="connsiteX105" fmla="*/ 5012623 w 8114427"/>
              <a:gd name="connsiteY105" fmla="*/ 1891501 h 5376282"/>
              <a:gd name="connsiteX106" fmla="*/ 5042505 w 8114427"/>
              <a:gd name="connsiteY106" fmla="*/ 1909430 h 5376282"/>
              <a:gd name="connsiteX107" fmla="*/ 5048481 w 8114427"/>
              <a:gd name="connsiteY107" fmla="*/ 1903454 h 5376282"/>
              <a:gd name="connsiteX108" fmla="*/ 5090317 w 8114427"/>
              <a:gd name="connsiteY108" fmla="*/ 1921383 h 5376282"/>
              <a:gd name="connsiteX109" fmla="*/ 5144105 w 8114427"/>
              <a:gd name="connsiteY109" fmla="*/ 1969195 h 5376282"/>
              <a:gd name="connsiteX110" fmla="*/ 5185940 w 8114427"/>
              <a:gd name="connsiteY110" fmla="*/ 2005054 h 5376282"/>
              <a:gd name="connsiteX111" fmla="*/ 5221799 w 8114427"/>
              <a:gd name="connsiteY111" fmla="*/ 2017007 h 5376282"/>
              <a:gd name="connsiteX112" fmla="*/ 5275587 w 8114427"/>
              <a:gd name="connsiteY112" fmla="*/ 2028960 h 5376282"/>
              <a:gd name="connsiteX113" fmla="*/ 5275587 w 8114427"/>
              <a:gd name="connsiteY113" fmla="*/ 2052866 h 5376282"/>
              <a:gd name="connsiteX114" fmla="*/ 5323399 w 8114427"/>
              <a:gd name="connsiteY114" fmla="*/ 2082748 h 5376282"/>
              <a:gd name="connsiteX115" fmla="*/ 5359258 w 8114427"/>
              <a:gd name="connsiteY115" fmla="*/ 2088724 h 5376282"/>
              <a:gd name="connsiteX116" fmla="*/ 5401093 w 8114427"/>
              <a:gd name="connsiteY116" fmla="*/ 2124583 h 5376282"/>
              <a:gd name="connsiteX117" fmla="*/ 5430976 w 8114427"/>
              <a:gd name="connsiteY117" fmla="*/ 2142513 h 5376282"/>
              <a:gd name="connsiteX118" fmla="*/ 5442929 w 8114427"/>
              <a:gd name="connsiteY118" fmla="*/ 2148489 h 5376282"/>
              <a:gd name="connsiteX119" fmla="*/ 5466834 w 8114427"/>
              <a:gd name="connsiteY119" fmla="*/ 2154466 h 5376282"/>
              <a:gd name="connsiteX120" fmla="*/ 5526599 w 8114427"/>
              <a:gd name="connsiteY120" fmla="*/ 2178372 h 5376282"/>
              <a:gd name="connsiteX121" fmla="*/ 5550505 w 8114427"/>
              <a:gd name="connsiteY121" fmla="*/ 2154466 h 5376282"/>
              <a:gd name="connsiteX122" fmla="*/ 5574411 w 8114427"/>
              <a:gd name="connsiteY122" fmla="*/ 2130560 h 5376282"/>
              <a:gd name="connsiteX123" fmla="*/ 5604293 w 8114427"/>
              <a:gd name="connsiteY123" fmla="*/ 2088724 h 5376282"/>
              <a:gd name="connsiteX124" fmla="*/ 5646129 w 8114427"/>
              <a:gd name="connsiteY124" fmla="*/ 2064819 h 5376282"/>
              <a:gd name="connsiteX125" fmla="*/ 5634176 w 8114427"/>
              <a:gd name="connsiteY125" fmla="*/ 2046889 h 5376282"/>
              <a:gd name="connsiteX126" fmla="*/ 5634176 w 8114427"/>
              <a:gd name="connsiteY126" fmla="*/ 2011030 h 5376282"/>
              <a:gd name="connsiteX127" fmla="*/ 5670034 w 8114427"/>
              <a:gd name="connsiteY127" fmla="*/ 1975172 h 5376282"/>
              <a:gd name="connsiteX128" fmla="*/ 5670034 w 8114427"/>
              <a:gd name="connsiteY128" fmla="*/ 1957242 h 5376282"/>
              <a:gd name="connsiteX129" fmla="*/ 5735776 w 8114427"/>
              <a:gd name="connsiteY129" fmla="*/ 1819783 h 5376282"/>
              <a:gd name="connsiteX130" fmla="*/ 5753705 w 8114427"/>
              <a:gd name="connsiteY130" fmla="*/ 1813807 h 5376282"/>
              <a:gd name="connsiteX131" fmla="*/ 5843352 w 8114427"/>
              <a:gd name="connsiteY131" fmla="*/ 1795877 h 5376282"/>
              <a:gd name="connsiteX132" fmla="*/ 5855305 w 8114427"/>
              <a:gd name="connsiteY132" fmla="*/ 1795877 h 5376282"/>
              <a:gd name="connsiteX133" fmla="*/ 5879210 w 8114427"/>
              <a:gd name="connsiteY133" fmla="*/ 1765996 h 5376282"/>
              <a:gd name="connsiteX134" fmla="*/ 6070456 w 8114427"/>
              <a:gd name="connsiteY134" fmla="*/ 1789901 h 5376282"/>
              <a:gd name="connsiteX135" fmla="*/ 6219869 w 8114427"/>
              <a:gd name="connsiteY135" fmla="*/ 1807830 h 5376282"/>
              <a:gd name="connsiteX136" fmla="*/ 6291586 w 8114427"/>
              <a:gd name="connsiteY136" fmla="*/ 1849666 h 5376282"/>
              <a:gd name="connsiteX137" fmla="*/ 6327444 w 8114427"/>
              <a:gd name="connsiteY137" fmla="*/ 1897477 h 5376282"/>
              <a:gd name="connsiteX138" fmla="*/ 6333421 w 8114427"/>
              <a:gd name="connsiteY138" fmla="*/ 1939313 h 5376282"/>
              <a:gd name="connsiteX139" fmla="*/ 6423067 w 8114427"/>
              <a:gd name="connsiteY139" fmla="*/ 1951266 h 5376282"/>
              <a:gd name="connsiteX140" fmla="*/ 6452950 w 8114427"/>
              <a:gd name="connsiteY140" fmla="*/ 2017007 h 5376282"/>
              <a:gd name="connsiteX141" fmla="*/ 6512713 w 8114427"/>
              <a:gd name="connsiteY141" fmla="*/ 2046889 h 5376282"/>
              <a:gd name="connsiteX142" fmla="*/ 6584431 w 8114427"/>
              <a:gd name="connsiteY142" fmla="*/ 2118606 h 5376282"/>
              <a:gd name="connsiteX143" fmla="*/ 6620289 w 8114427"/>
              <a:gd name="connsiteY143" fmla="*/ 2256065 h 5376282"/>
              <a:gd name="connsiteX144" fmla="*/ 6703960 w 8114427"/>
              <a:gd name="connsiteY144" fmla="*/ 2381572 h 5376282"/>
              <a:gd name="connsiteX145" fmla="*/ 6745795 w 8114427"/>
              <a:gd name="connsiteY145" fmla="*/ 2501101 h 5376282"/>
              <a:gd name="connsiteX146" fmla="*/ 6829465 w 8114427"/>
              <a:gd name="connsiteY146" fmla="*/ 2560866 h 5376282"/>
              <a:gd name="connsiteX147" fmla="*/ 6889229 w 8114427"/>
              <a:gd name="connsiteY147" fmla="*/ 2650512 h 5376282"/>
              <a:gd name="connsiteX148" fmla="*/ 6948993 w 8114427"/>
              <a:gd name="connsiteY148" fmla="*/ 2758089 h 5376282"/>
              <a:gd name="connsiteX149" fmla="*/ 6996805 w 8114427"/>
              <a:gd name="connsiteY149" fmla="*/ 2805900 h 5376282"/>
              <a:gd name="connsiteX150" fmla="*/ 7068521 w 8114427"/>
              <a:gd name="connsiteY150" fmla="*/ 2829806 h 5376282"/>
              <a:gd name="connsiteX151" fmla="*/ 7080473 w 8114427"/>
              <a:gd name="connsiteY151" fmla="*/ 2907501 h 5376282"/>
              <a:gd name="connsiteX152" fmla="*/ 7086450 w 8114427"/>
              <a:gd name="connsiteY152" fmla="*/ 2979218 h 5376282"/>
              <a:gd name="connsiteX153" fmla="*/ 7104378 w 8114427"/>
              <a:gd name="connsiteY153" fmla="*/ 3080819 h 5376282"/>
              <a:gd name="connsiteX154" fmla="*/ 7146214 w 8114427"/>
              <a:gd name="connsiteY154" fmla="*/ 3182419 h 5376282"/>
              <a:gd name="connsiteX155" fmla="*/ 7176095 w 8114427"/>
              <a:gd name="connsiteY155" fmla="*/ 3194372 h 5376282"/>
              <a:gd name="connsiteX156" fmla="*/ 7200002 w 8114427"/>
              <a:gd name="connsiteY156" fmla="*/ 3260112 h 5376282"/>
              <a:gd name="connsiteX157" fmla="*/ 7277694 w 8114427"/>
              <a:gd name="connsiteY157" fmla="*/ 3361711 h 5376282"/>
              <a:gd name="connsiteX158" fmla="*/ 7385271 w 8114427"/>
              <a:gd name="connsiteY158" fmla="*/ 3391593 h 5376282"/>
              <a:gd name="connsiteX159" fmla="*/ 7451012 w 8114427"/>
              <a:gd name="connsiteY159" fmla="*/ 3445381 h 5376282"/>
              <a:gd name="connsiteX160" fmla="*/ 7558588 w 8114427"/>
              <a:gd name="connsiteY160" fmla="*/ 3451357 h 5376282"/>
              <a:gd name="connsiteX161" fmla="*/ 7630305 w 8114427"/>
              <a:gd name="connsiteY161" fmla="*/ 3517097 h 5376282"/>
              <a:gd name="connsiteX162" fmla="*/ 7702023 w 8114427"/>
              <a:gd name="connsiteY162" fmla="*/ 3546980 h 5376282"/>
              <a:gd name="connsiteX163" fmla="*/ 7857410 w 8114427"/>
              <a:gd name="connsiteY163" fmla="*/ 3535026 h 5376282"/>
              <a:gd name="connsiteX164" fmla="*/ 7970962 w 8114427"/>
              <a:gd name="connsiteY164" fmla="*/ 3588814 h 5376282"/>
              <a:gd name="connsiteX165" fmla="*/ 8012796 w 8114427"/>
              <a:gd name="connsiteY165" fmla="*/ 3612720 h 5376282"/>
              <a:gd name="connsiteX166" fmla="*/ 8090490 w 8114427"/>
              <a:gd name="connsiteY166" fmla="*/ 3564909 h 5376282"/>
              <a:gd name="connsiteX167" fmla="*/ 8108418 w 8114427"/>
              <a:gd name="connsiteY167" fmla="*/ 3558932 h 5376282"/>
              <a:gd name="connsiteX168" fmla="*/ 8114394 w 8114427"/>
              <a:gd name="connsiteY168" fmla="*/ 3720296 h 5376282"/>
              <a:gd name="connsiteX169" fmla="*/ 8030724 w 8114427"/>
              <a:gd name="connsiteY169" fmla="*/ 3893614 h 5376282"/>
              <a:gd name="connsiteX170" fmla="*/ 7970960 w 8114427"/>
              <a:gd name="connsiteY170" fmla="*/ 4054978 h 5376282"/>
              <a:gd name="connsiteX171" fmla="*/ 7929124 w 8114427"/>
              <a:gd name="connsiteY171" fmla="*/ 4365754 h 5376282"/>
              <a:gd name="connsiteX172" fmla="*/ 7911195 w 8114427"/>
              <a:gd name="connsiteY172" fmla="*/ 4568954 h 5376282"/>
              <a:gd name="connsiteX173" fmla="*/ 7917171 w 8114427"/>
              <a:gd name="connsiteY173" fmla="*/ 4736295 h 5376282"/>
              <a:gd name="connsiteX174" fmla="*/ 7917171 w 8114427"/>
              <a:gd name="connsiteY174" fmla="*/ 4867777 h 5376282"/>
              <a:gd name="connsiteX175" fmla="*/ 7929124 w 8114427"/>
              <a:gd name="connsiteY175" fmla="*/ 5029141 h 5376282"/>
              <a:gd name="connsiteX176" fmla="*/ 7893266 w 8114427"/>
              <a:gd name="connsiteY176" fmla="*/ 5166599 h 5376282"/>
              <a:gd name="connsiteX177" fmla="*/ 7905219 w 8114427"/>
              <a:gd name="connsiteY177" fmla="*/ 5280152 h 5376282"/>
              <a:gd name="connsiteX178" fmla="*/ 7935101 w 8114427"/>
              <a:gd name="connsiteY178" fmla="*/ 5369799 h 5376282"/>
              <a:gd name="connsiteX179" fmla="*/ 7911195 w 8114427"/>
              <a:gd name="connsiteY179" fmla="*/ 5369798 h 5376282"/>
              <a:gd name="connsiteX180" fmla="*/ 7815571 w 8114427"/>
              <a:gd name="connsiteY180" fmla="*/ 5327962 h 5376282"/>
              <a:gd name="connsiteX181" fmla="*/ 7725924 w 8114427"/>
              <a:gd name="connsiteY181" fmla="*/ 5286127 h 5376282"/>
              <a:gd name="connsiteX182" fmla="*/ 7678113 w 8114427"/>
              <a:gd name="connsiteY182" fmla="*/ 5292104 h 5376282"/>
              <a:gd name="connsiteX183" fmla="*/ 7546631 w 8114427"/>
              <a:gd name="connsiteY183" fmla="*/ 5298081 h 5376282"/>
              <a:gd name="connsiteX184" fmla="*/ 7474913 w 8114427"/>
              <a:gd name="connsiteY184" fmla="*/ 5310034 h 5376282"/>
              <a:gd name="connsiteX185" fmla="*/ 7445031 w 8114427"/>
              <a:gd name="connsiteY185" fmla="*/ 5339916 h 5376282"/>
              <a:gd name="connsiteX186" fmla="*/ 7259760 w 8114427"/>
              <a:gd name="connsiteY186" fmla="*/ 5298080 h 5376282"/>
              <a:gd name="connsiteX187" fmla="*/ 7214129 w 8114427"/>
              <a:gd name="connsiteY187" fmla="*/ 5192855 h 5376282"/>
              <a:gd name="connsiteX188" fmla="*/ 7179460 w 8114427"/>
              <a:gd name="connsiteY188" fmla="*/ 5214524 h 5376282"/>
              <a:gd name="connsiteX189" fmla="*/ 7144791 w 8114427"/>
              <a:gd name="connsiteY189" fmla="*/ 5179854 h 5376282"/>
              <a:gd name="connsiteX190" fmla="*/ 7127456 w 8114427"/>
              <a:gd name="connsiteY190" fmla="*/ 5218856 h 5376282"/>
              <a:gd name="connsiteX191" fmla="*/ 6915107 w 8114427"/>
              <a:gd name="connsiteY191" fmla="*/ 5145184 h 5376282"/>
              <a:gd name="connsiteX192" fmla="*/ 6893439 w 8114427"/>
              <a:gd name="connsiteY192" fmla="*/ 5097514 h 5376282"/>
              <a:gd name="connsiteX193" fmla="*/ 6941109 w 8114427"/>
              <a:gd name="connsiteY193" fmla="*/ 5054178 h 5376282"/>
              <a:gd name="connsiteX194" fmla="*/ 6906440 w 8114427"/>
              <a:gd name="connsiteY194" fmla="*/ 4976172 h 5376282"/>
              <a:gd name="connsiteX195" fmla="*/ 6863104 w 8114427"/>
              <a:gd name="connsiteY195" fmla="*/ 4980506 h 5376282"/>
              <a:gd name="connsiteX196" fmla="*/ 6880438 w 8114427"/>
              <a:gd name="connsiteY196" fmla="*/ 4928502 h 5376282"/>
              <a:gd name="connsiteX197" fmla="*/ 6780764 w 8114427"/>
              <a:gd name="connsiteY197" fmla="*/ 4928502 h 5376282"/>
              <a:gd name="connsiteX198" fmla="*/ 6750429 w 8114427"/>
              <a:gd name="connsiteY198" fmla="*/ 4958837 h 5376282"/>
              <a:gd name="connsiteX199" fmla="*/ 6715759 w 8114427"/>
              <a:gd name="connsiteY199" fmla="*/ 4950170 h 5376282"/>
              <a:gd name="connsiteX200" fmla="*/ 6702758 w 8114427"/>
              <a:gd name="connsiteY200" fmla="*/ 4915501 h 5376282"/>
              <a:gd name="connsiteX201" fmla="*/ 6698424 w 8114427"/>
              <a:gd name="connsiteY201" fmla="*/ 4824495 h 5376282"/>
              <a:gd name="connsiteX202" fmla="*/ 6681090 w 8114427"/>
              <a:gd name="connsiteY202" fmla="*/ 4729155 h 5376282"/>
              <a:gd name="connsiteX203" fmla="*/ 6685423 w 8114427"/>
              <a:gd name="connsiteY203" fmla="*/ 4659816 h 5376282"/>
              <a:gd name="connsiteX204" fmla="*/ 6620418 w 8114427"/>
              <a:gd name="connsiteY204" fmla="*/ 4573142 h 5376282"/>
              <a:gd name="connsiteX205" fmla="*/ 6624753 w 8114427"/>
              <a:gd name="connsiteY205" fmla="*/ 4425798 h 5376282"/>
              <a:gd name="connsiteX206" fmla="*/ 6529412 w 8114427"/>
              <a:gd name="connsiteY206" fmla="*/ 4304457 h 5376282"/>
              <a:gd name="connsiteX207" fmla="*/ 6494743 w 8114427"/>
              <a:gd name="connsiteY207" fmla="*/ 4261120 h 5376282"/>
              <a:gd name="connsiteX208" fmla="*/ 6438406 w 8114427"/>
              <a:gd name="connsiteY208" fmla="*/ 4274121 h 5376282"/>
              <a:gd name="connsiteX209" fmla="*/ 6395069 w 8114427"/>
              <a:gd name="connsiteY209" fmla="*/ 4252453 h 5376282"/>
              <a:gd name="connsiteX210" fmla="*/ 6356067 w 8114427"/>
              <a:gd name="connsiteY210" fmla="*/ 4174447 h 5376282"/>
              <a:gd name="connsiteX211" fmla="*/ 6299729 w 8114427"/>
              <a:gd name="connsiteY211" fmla="*/ 4183114 h 5376282"/>
              <a:gd name="connsiteX212" fmla="*/ 6243391 w 8114427"/>
              <a:gd name="connsiteY212" fmla="*/ 4204783 h 5376282"/>
              <a:gd name="connsiteX213" fmla="*/ 6165385 w 8114427"/>
              <a:gd name="connsiteY213" fmla="*/ 4209116 h 5376282"/>
              <a:gd name="connsiteX214" fmla="*/ 6161052 w 8114427"/>
              <a:gd name="connsiteY214" fmla="*/ 4174447 h 5376282"/>
              <a:gd name="connsiteX215" fmla="*/ 6182721 w 8114427"/>
              <a:gd name="connsiteY215" fmla="*/ 4165779 h 5376282"/>
              <a:gd name="connsiteX216" fmla="*/ 6139384 w 8114427"/>
              <a:gd name="connsiteY216" fmla="*/ 4126776 h 5376282"/>
              <a:gd name="connsiteX217" fmla="*/ 6100381 w 8114427"/>
              <a:gd name="connsiteY217" fmla="*/ 4113776 h 5376282"/>
              <a:gd name="connsiteX218" fmla="*/ 6018041 w 8114427"/>
              <a:gd name="connsiteY218" fmla="*/ 4035770 h 5376282"/>
              <a:gd name="connsiteX219" fmla="*/ 5840362 w 8114427"/>
              <a:gd name="connsiteY219" fmla="*/ 4014102 h 5376282"/>
              <a:gd name="connsiteX220" fmla="*/ 5788357 w 8114427"/>
              <a:gd name="connsiteY220" fmla="*/ 4027103 h 5376282"/>
              <a:gd name="connsiteX221" fmla="*/ 5736354 w 8114427"/>
              <a:gd name="connsiteY221" fmla="*/ 4035771 h 5376282"/>
              <a:gd name="connsiteX222" fmla="*/ 5745022 w 8114427"/>
              <a:gd name="connsiteY222" fmla="*/ 4079107 h 5376282"/>
              <a:gd name="connsiteX223" fmla="*/ 5801360 w 8114427"/>
              <a:gd name="connsiteY223" fmla="*/ 4157112 h 5376282"/>
              <a:gd name="connsiteX224" fmla="*/ 5801359 w 8114427"/>
              <a:gd name="connsiteY224" fmla="*/ 4339126 h 5376282"/>
              <a:gd name="connsiteX225" fmla="*/ 5675683 w 8114427"/>
              <a:gd name="connsiteY225" fmla="*/ 4365128 h 5376282"/>
              <a:gd name="connsiteX226" fmla="*/ 5558675 w 8114427"/>
              <a:gd name="connsiteY226" fmla="*/ 4352126 h 5376282"/>
              <a:gd name="connsiteX227" fmla="*/ 5467668 w 8114427"/>
              <a:gd name="connsiteY227" fmla="*/ 4330458 h 5376282"/>
              <a:gd name="connsiteX228" fmla="*/ 5406997 w 8114427"/>
              <a:gd name="connsiteY228" fmla="*/ 4352127 h 5376282"/>
              <a:gd name="connsiteX229" fmla="*/ 5359327 w 8114427"/>
              <a:gd name="connsiteY229" fmla="*/ 4399797 h 5376282"/>
              <a:gd name="connsiteX230" fmla="*/ 5298656 w 8114427"/>
              <a:gd name="connsiteY230" fmla="*/ 4443134 h 5376282"/>
              <a:gd name="connsiteX231" fmla="*/ 5272654 w 8114427"/>
              <a:gd name="connsiteY231" fmla="*/ 4486469 h 5376282"/>
              <a:gd name="connsiteX232" fmla="*/ 5198982 w 8114427"/>
              <a:gd name="connsiteY232" fmla="*/ 4521139 h 5376282"/>
              <a:gd name="connsiteX233" fmla="*/ 5203315 w 8114427"/>
              <a:gd name="connsiteY233" fmla="*/ 4577477 h 5376282"/>
              <a:gd name="connsiteX234" fmla="*/ 5185981 w 8114427"/>
              <a:gd name="connsiteY234" fmla="*/ 4616479 h 5376282"/>
              <a:gd name="connsiteX235" fmla="*/ 5190315 w 8114427"/>
              <a:gd name="connsiteY235" fmla="*/ 4677150 h 5376282"/>
              <a:gd name="connsiteX236" fmla="*/ 5216316 w 8114427"/>
              <a:gd name="connsiteY236" fmla="*/ 4737821 h 5376282"/>
              <a:gd name="connsiteX237" fmla="*/ 5164312 w 8114427"/>
              <a:gd name="connsiteY237" fmla="*/ 4733488 h 5376282"/>
              <a:gd name="connsiteX238" fmla="*/ 5138311 w 8114427"/>
              <a:gd name="connsiteY238" fmla="*/ 4776824 h 5376282"/>
              <a:gd name="connsiteX239" fmla="*/ 5073306 w 8114427"/>
              <a:gd name="connsiteY239" fmla="*/ 4824494 h 5376282"/>
              <a:gd name="connsiteX240" fmla="*/ 5073306 w 8114427"/>
              <a:gd name="connsiteY240" fmla="*/ 4941503 h 5376282"/>
              <a:gd name="connsiteX241" fmla="*/ 5042970 w 8114427"/>
              <a:gd name="connsiteY241" fmla="*/ 4971838 h 5376282"/>
              <a:gd name="connsiteX242" fmla="*/ 5016969 w 8114427"/>
              <a:gd name="connsiteY242" fmla="*/ 5231857 h 5376282"/>
              <a:gd name="connsiteX243" fmla="*/ 4973633 w 8114427"/>
              <a:gd name="connsiteY243" fmla="*/ 5366201 h 5376282"/>
              <a:gd name="connsiteX244" fmla="*/ 4947631 w 8114427"/>
              <a:gd name="connsiteY244" fmla="*/ 5309863 h 5376282"/>
              <a:gd name="connsiteX245" fmla="*/ 4886959 w 8114427"/>
              <a:gd name="connsiteY245" fmla="*/ 5318530 h 5376282"/>
              <a:gd name="connsiteX246" fmla="*/ 4808953 w 8114427"/>
              <a:gd name="connsiteY246" fmla="*/ 5288195 h 5376282"/>
              <a:gd name="connsiteX247" fmla="*/ 4813287 w 8114427"/>
              <a:gd name="connsiteY247" fmla="*/ 5223190 h 5376282"/>
              <a:gd name="connsiteX248" fmla="*/ 4765617 w 8114427"/>
              <a:gd name="connsiteY248" fmla="*/ 5205855 h 5376282"/>
              <a:gd name="connsiteX249" fmla="*/ 4665944 w 8114427"/>
              <a:gd name="connsiteY249" fmla="*/ 5249192 h 5376282"/>
              <a:gd name="connsiteX250" fmla="*/ 4657276 w 8114427"/>
              <a:gd name="connsiteY250" fmla="*/ 5197189 h 5376282"/>
              <a:gd name="connsiteX251" fmla="*/ 4700612 w 8114427"/>
              <a:gd name="connsiteY251" fmla="*/ 5136518 h 5376282"/>
              <a:gd name="connsiteX252" fmla="*/ 4665943 w 8114427"/>
              <a:gd name="connsiteY252" fmla="*/ 5062846 h 5376282"/>
              <a:gd name="connsiteX253" fmla="*/ 4587937 w 8114427"/>
              <a:gd name="connsiteY253" fmla="*/ 5015175 h 5376282"/>
              <a:gd name="connsiteX254" fmla="*/ 4488263 w 8114427"/>
              <a:gd name="connsiteY254" fmla="*/ 5006508 h 5376282"/>
              <a:gd name="connsiteX255" fmla="*/ 4457927 w 8114427"/>
              <a:gd name="connsiteY255" fmla="*/ 5015175 h 5376282"/>
              <a:gd name="connsiteX256" fmla="*/ 4462261 w 8114427"/>
              <a:gd name="connsiteY256" fmla="*/ 5067178 h 5376282"/>
              <a:gd name="connsiteX257" fmla="*/ 4388589 w 8114427"/>
              <a:gd name="connsiteY257" fmla="*/ 5114849 h 5376282"/>
              <a:gd name="connsiteX258" fmla="*/ 4462261 w 8114427"/>
              <a:gd name="connsiteY258" fmla="*/ 5266528 h 5376282"/>
              <a:gd name="connsiteX259" fmla="*/ 4405924 w 8114427"/>
              <a:gd name="connsiteY259" fmla="*/ 5266528 h 5376282"/>
              <a:gd name="connsiteX260" fmla="*/ 4384256 w 8114427"/>
              <a:gd name="connsiteY260" fmla="*/ 5262193 h 5376282"/>
              <a:gd name="connsiteX261" fmla="*/ 4349588 w 8114427"/>
              <a:gd name="connsiteY261" fmla="*/ 5262193 h 5376282"/>
              <a:gd name="connsiteX262" fmla="*/ 4340919 w 8114427"/>
              <a:gd name="connsiteY262" fmla="*/ 5270860 h 5376282"/>
              <a:gd name="connsiteX263" fmla="*/ 4210910 w 8114427"/>
              <a:gd name="connsiteY263" fmla="*/ 5097514 h 5376282"/>
              <a:gd name="connsiteX264" fmla="*/ 4059232 w 8114427"/>
              <a:gd name="connsiteY264" fmla="*/ 4915502 h 5376282"/>
              <a:gd name="connsiteX265" fmla="*/ 4033230 w 8114427"/>
              <a:gd name="connsiteY265" fmla="*/ 4919835 h 5376282"/>
              <a:gd name="connsiteX266" fmla="*/ 3985560 w 8114427"/>
              <a:gd name="connsiteY266" fmla="*/ 4798492 h 5376282"/>
              <a:gd name="connsiteX267" fmla="*/ 3881553 w 8114427"/>
              <a:gd name="connsiteY267" fmla="*/ 4690151 h 5376282"/>
              <a:gd name="connsiteX268" fmla="*/ 3838216 w 8114427"/>
              <a:gd name="connsiteY268" fmla="*/ 4586143 h 5376282"/>
              <a:gd name="connsiteX269" fmla="*/ 3755877 w 8114427"/>
              <a:gd name="connsiteY269" fmla="*/ 4490803 h 5376282"/>
              <a:gd name="connsiteX270" fmla="*/ 3569530 w 8114427"/>
              <a:gd name="connsiteY270" fmla="*/ 4334792 h 5376282"/>
              <a:gd name="connsiteX271" fmla="*/ 3465522 w 8114427"/>
              <a:gd name="connsiteY271" fmla="*/ 4243785 h 5376282"/>
              <a:gd name="connsiteX272" fmla="*/ 3391850 w 8114427"/>
              <a:gd name="connsiteY272" fmla="*/ 4161446 h 5376282"/>
              <a:gd name="connsiteX273" fmla="*/ 3365848 w 8114427"/>
              <a:gd name="connsiteY273" fmla="*/ 4096441 h 5376282"/>
              <a:gd name="connsiteX274" fmla="*/ 3296510 w 8114427"/>
              <a:gd name="connsiteY274" fmla="*/ 4035770 h 5376282"/>
              <a:gd name="connsiteX275" fmla="*/ 3279175 w 8114427"/>
              <a:gd name="connsiteY275" fmla="*/ 3966432 h 5376282"/>
              <a:gd name="connsiteX276" fmla="*/ 3248839 w 8114427"/>
              <a:gd name="connsiteY276" fmla="*/ 3936096 h 5376282"/>
              <a:gd name="connsiteX277" fmla="*/ 3240172 w 8114427"/>
              <a:gd name="connsiteY277" fmla="*/ 3905760 h 5376282"/>
              <a:gd name="connsiteX278" fmla="*/ 3114497 w 8114427"/>
              <a:gd name="connsiteY278" fmla="*/ 3797419 h 5376282"/>
              <a:gd name="connsiteX279" fmla="*/ 2980153 w 8114427"/>
              <a:gd name="connsiteY279" fmla="*/ 3758416 h 5376282"/>
              <a:gd name="connsiteX280" fmla="*/ 2923815 w 8114427"/>
              <a:gd name="connsiteY280" fmla="*/ 3697746 h 5376282"/>
              <a:gd name="connsiteX281" fmla="*/ 2867480 w 8114427"/>
              <a:gd name="connsiteY281" fmla="*/ 3650075 h 5376282"/>
              <a:gd name="connsiteX282" fmla="*/ 2806810 w 8114427"/>
              <a:gd name="connsiteY282" fmla="*/ 3637074 h 5376282"/>
              <a:gd name="connsiteX283" fmla="*/ 2798142 w 8114427"/>
              <a:gd name="connsiteY283" fmla="*/ 3524399 h 5376282"/>
              <a:gd name="connsiteX284" fmla="*/ 2798143 w 8114427"/>
              <a:gd name="connsiteY284" fmla="*/ 3463728 h 5376282"/>
              <a:gd name="connsiteX285" fmla="*/ 2884816 w 8114427"/>
              <a:gd name="connsiteY285" fmla="*/ 3351053 h 5376282"/>
              <a:gd name="connsiteX286" fmla="*/ 2880504 w 8114427"/>
              <a:gd name="connsiteY286" fmla="*/ 3250100 h 5376282"/>
              <a:gd name="connsiteX287" fmla="*/ 2810649 w 8114427"/>
              <a:gd name="connsiteY287" fmla="*/ 3120674 h 5376282"/>
              <a:gd name="connsiteX288" fmla="*/ 2719113 w 8114427"/>
              <a:gd name="connsiteY288" fmla="*/ 3110284 h 5376282"/>
              <a:gd name="connsiteX289" fmla="*/ 2668440 w 8114427"/>
              <a:gd name="connsiteY289" fmla="*/ 3013226 h 5376282"/>
              <a:gd name="connsiteX290" fmla="*/ 2612560 w 8114427"/>
              <a:gd name="connsiteY290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469560 w 8114427"/>
              <a:gd name="connsiteY2" fmla="*/ 2150471 h 5376282"/>
              <a:gd name="connsiteX3" fmla="*/ 1808227 w 8114427"/>
              <a:gd name="connsiteY3" fmla="*/ 3052172 h 5376282"/>
              <a:gd name="connsiteX4" fmla="*/ 1829394 w 8114427"/>
              <a:gd name="connsiteY4" fmla="*/ 2933639 h 5376282"/>
              <a:gd name="connsiteX5" fmla="*/ 1918293 w 8114427"/>
              <a:gd name="connsiteY5" fmla="*/ 3047938 h 5376282"/>
              <a:gd name="connsiteX6" fmla="*/ 1960627 w 8114427"/>
              <a:gd name="connsiteY6" fmla="*/ 3166472 h 5376282"/>
              <a:gd name="connsiteX7" fmla="*/ 1986026 w 8114427"/>
              <a:gd name="connsiteY7" fmla="*/ 3272304 h 5376282"/>
              <a:gd name="connsiteX8" fmla="*/ 1998726 w 8114427"/>
              <a:gd name="connsiteY8" fmla="*/ 3348504 h 5376282"/>
              <a:gd name="connsiteX9" fmla="*/ 1973326 w 8114427"/>
              <a:gd name="connsiteY9" fmla="*/ 3445871 h 5376282"/>
              <a:gd name="connsiteX10" fmla="*/ 2096092 w 8114427"/>
              <a:gd name="connsiteY10" fmla="*/ 3674472 h 5376282"/>
              <a:gd name="connsiteX11" fmla="*/ 2134193 w 8114427"/>
              <a:gd name="connsiteY11" fmla="*/ 3801471 h 5376282"/>
              <a:gd name="connsiteX12" fmla="*/ 2231559 w 8114427"/>
              <a:gd name="connsiteY12" fmla="*/ 3936938 h 5376282"/>
              <a:gd name="connsiteX13" fmla="*/ 2180760 w 8114427"/>
              <a:gd name="connsiteY13" fmla="*/ 4174005 h 5376282"/>
              <a:gd name="connsiteX14" fmla="*/ 2311994 w 8114427"/>
              <a:gd name="connsiteY14" fmla="*/ 4305238 h 5376282"/>
              <a:gd name="connsiteX15" fmla="*/ 2371260 w 8114427"/>
              <a:gd name="connsiteY15" fmla="*/ 4224805 h 5376282"/>
              <a:gd name="connsiteX16" fmla="*/ 2561760 w 8114427"/>
              <a:gd name="connsiteY16" fmla="*/ 4444937 h 5376282"/>
              <a:gd name="connsiteX17" fmla="*/ 2674737 w 8114427"/>
              <a:gd name="connsiteY17" fmla="*/ 4783075 h 5376282"/>
              <a:gd name="connsiteX18" fmla="*/ 2419943 w 8114427"/>
              <a:gd name="connsiteY18" fmla="*/ 4933094 h 5376282"/>
              <a:gd name="connsiteX19" fmla="*/ 2329455 w 8114427"/>
              <a:gd name="connsiteY19" fmla="*/ 4642582 h 5376282"/>
              <a:gd name="connsiteX20" fmla="*/ 2053231 w 8114427"/>
              <a:gd name="connsiteY20" fmla="*/ 4342544 h 5376282"/>
              <a:gd name="connsiteX21" fmla="*/ 1888925 w 8114427"/>
              <a:gd name="connsiteY21" fmla="*/ 4209194 h 5376282"/>
              <a:gd name="connsiteX22" fmla="*/ 1779387 w 8114427"/>
              <a:gd name="connsiteY22" fmla="*/ 4059175 h 5376282"/>
              <a:gd name="connsiteX23" fmla="*/ 1703188 w 8114427"/>
              <a:gd name="connsiteY23" fmla="*/ 4056794 h 5376282"/>
              <a:gd name="connsiteX24" fmla="*/ 1646037 w 8114427"/>
              <a:gd name="connsiteY24" fmla="*/ 3937731 h 5376282"/>
              <a:gd name="connsiteX25" fmla="*/ 1524594 w 8114427"/>
              <a:gd name="connsiteY25" fmla="*/ 3906776 h 5376282"/>
              <a:gd name="connsiteX26" fmla="*/ 1450773 w 8114427"/>
              <a:gd name="connsiteY26" fmla="*/ 3161445 h 5376282"/>
              <a:gd name="connsiteX27" fmla="*/ 1300755 w 8114427"/>
              <a:gd name="connsiteY27" fmla="*/ 3020950 h 5376282"/>
              <a:gd name="connsiteX28" fmla="*/ 1222175 w 8114427"/>
              <a:gd name="connsiteY28" fmla="*/ 2947132 h 5376282"/>
              <a:gd name="connsiteX29" fmla="*/ 1286468 w 8114427"/>
              <a:gd name="connsiteY29" fmla="*/ 2849501 h 5376282"/>
              <a:gd name="connsiteX30" fmla="*/ 1117399 w 8114427"/>
              <a:gd name="connsiteY30" fmla="*/ 2882837 h 5376282"/>
              <a:gd name="connsiteX31" fmla="*/ 1048343 w 8114427"/>
              <a:gd name="connsiteY31" fmla="*/ 2916176 h 5376282"/>
              <a:gd name="connsiteX32" fmla="*/ 903086 w 8114427"/>
              <a:gd name="connsiteY32" fmla="*/ 2778063 h 5376282"/>
              <a:gd name="connsiteX33" fmla="*/ 845937 w 8114427"/>
              <a:gd name="connsiteY33" fmla="*/ 2687575 h 5376282"/>
              <a:gd name="connsiteX34" fmla="*/ 714968 w 8114427"/>
              <a:gd name="connsiteY34" fmla="*/ 2630426 h 5376282"/>
              <a:gd name="connsiteX35" fmla="*/ 703062 w 8114427"/>
              <a:gd name="connsiteY35" fmla="*/ 2544701 h 5376282"/>
              <a:gd name="connsiteX36" fmla="*/ 598286 w 8114427"/>
              <a:gd name="connsiteY36" fmla="*/ 2423257 h 5376282"/>
              <a:gd name="connsiteX37" fmla="*/ 476843 w 8114427"/>
              <a:gd name="connsiteY37" fmla="*/ 2287526 h 5376282"/>
              <a:gd name="connsiteX38" fmla="*/ 622100 w 8114427"/>
              <a:gd name="connsiteY38" fmla="*/ 2330388 h 5376282"/>
              <a:gd name="connsiteX39" fmla="*/ 719731 w 8114427"/>
              <a:gd name="connsiteY39" fmla="*/ 2366107 h 5376282"/>
              <a:gd name="connsiteX40" fmla="*/ 829268 w 8114427"/>
              <a:gd name="connsiteY40" fmla="*/ 2330388 h 5376282"/>
              <a:gd name="connsiteX41" fmla="*/ 933092 w 8114427"/>
              <a:gd name="connsiteY41" fmla="*/ 2462308 h 5376282"/>
              <a:gd name="connsiteX42" fmla="*/ 979286 w 8114427"/>
              <a:gd name="connsiteY42" fmla="*/ 2406588 h 5376282"/>
              <a:gd name="connsiteX43" fmla="*/ 895943 w 8114427"/>
              <a:gd name="connsiteY43" fmla="*/ 2383251 h 5376282"/>
              <a:gd name="connsiteX44" fmla="*/ 897848 w 8114427"/>
              <a:gd name="connsiteY44" fmla="*/ 2294669 h 5376282"/>
              <a:gd name="connsiteX45" fmla="*/ 953093 w 8114427"/>
              <a:gd name="connsiteY45" fmla="*/ 2040828 h 5376282"/>
              <a:gd name="connsiteX46" fmla="*/ 882262 w 8114427"/>
              <a:gd name="connsiteY46" fmla="*/ 1952938 h 5376282"/>
              <a:gd name="connsiteX47" fmla="*/ 819649 w 8114427"/>
              <a:gd name="connsiteY47" fmla="*/ 1842296 h 5376282"/>
              <a:gd name="connsiteX48" fmla="*/ 724892 w 8114427"/>
              <a:gd name="connsiteY48" fmla="*/ 1694990 h 5376282"/>
              <a:gd name="connsiteX49" fmla="*/ 582758 w 8114427"/>
              <a:gd name="connsiteY49" fmla="*/ 1570351 h 5376282"/>
              <a:gd name="connsiteX50" fmla="*/ 490044 w 8114427"/>
              <a:gd name="connsiteY50" fmla="*/ 1461969 h 5376282"/>
              <a:gd name="connsiteX51" fmla="*/ 398787 w 8114427"/>
              <a:gd name="connsiteY51" fmla="*/ 1377494 h 5376282"/>
              <a:gd name="connsiteX52" fmla="*/ 373643 w 8114427"/>
              <a:gd name="connsiteY52" fmla="*/ 1258831 h 5376282"/>
              <a:gd name="connsiteX53" fmla="*/ 379402 w 8114427"/>
              <a:gd name="connsiteY53" fmla="*/ 1151904 h 5376282"/>
              <a:gd name="connsiteX54" fmla="*/ 343327 w 8114427"/>
              <a:gd name="connsiteY54" fmla="*/ 1054238 h 5376282"/>
              <a:gd name="connsiteX55" fmla="*/ 302947 w 8114427"/>
              <a:gd name="connsiteY55" fmla="*/ 996082 h 5376282"/>
              <a:gd name="connsiteX56" fmla="*/ 307902 w 8114427"/>
              <a:gd name="connsiteY56" fmla="*/ 860731 h 5376282"/>
              <a:gd name="connsiteX57" fmla="*/ 218162 w 8114427"/>
              <a:gd name="connsiteY57" fmla="*/ 767429 h 5376282"/>
              <a:gd name="connsiteX58" fmla="*/ 238786 w 8114427"/>
              <a:gd name="connsiteY58" fmla="*/ 673694 h 5376282"/>
              <a:gd name="connsiteX59" fmla="*/ 131859 w 8114427"/>
              <a:gd name="connsiteY59" fmla="*/ 414074 h 5376282"/>
              <a:gd name="connsiteX60" fmla="*/ 179454 w 8114427"/>
              <a:gd name="connsiteY60" fmla="*/ 360503 h 5376282"/>
              <a:gd name="connsiteX61" fmla="*/ 91696 w 8114427"/>
              <a:gd name="connsiteY61" fmla="*/ 241499 h 5376282"/>
              <a:gd name="connsiteX62" fmla="*/ 44535 w 8114427"/>
              <a:gd name="connsiteY62" fmla="*/ 106364 h 5376282"/>
              <a:gd name="connsiteX63" fmla="*/ 73903 w 8114427"/>
              <a:gd name="connsiteY63" fmla="*/ 3029 h 5376282"/>
              <a:gd name="connsiteX64" fmla="*/ 914999 w 8114427"/>
              <a:gd name="connsiteY64" fmla="*/ 32694 h 5376282"/>
              <a:gd name="connsiteX65" fmla="*/ 985387 w 8114427"/>
              <a:gd name="connsiteY65" fmla="*/ 86035 h 5376282"/>
              <a:gd name="connsiteX66" fmla="*/ 1040724 w 8114427"/>
              <a:gd name="connsiteY66" fmla="*/ 212028 h 5376282"/>
              <a:gd name="connsiteX67" fmla="*/ 2217091 w 8114427"/>
              <a:gd name="connsiteY67" fmla="*/ 808490 h 5376282"/>
              <a:gd name="connsiteX68" fmla="*/ 2789562 w 8114427"/>
              <a:gd name="connsiteY68" fmla="*/ 907056 h 5376282"/>
              <a:gd name="connsiteX69" fmla="*/ 3280035 w 8114427"/>
              <a:gd name="connsiteY69" fmla="*/ 953195 h 5376282"/>
              <a:gd name="connsiteX70" fmla="*/ 3494599 w 8114427"/>
              <a:gd name="connsiteY70" fmla="*/ 977101 h 5376282"/>
              <a:gd name="connsiteX71" fmla="*/ 3506552 w 8114427"/>
              <a:gd name="connsiteY71" fmla="*/ 977101 h 5376282"/>
              <a:gd name="connsiteX72" fmla="*/ 3518505 w 8114427"/>
              <a:gd name="connsiteY72" fmla="*/ 779877 h 5376282"/>
              <a:gd name="connsiteX73" fmla="*/ 3518505 w 8114427"/>
              <a:gd name="connsiteY73" fmla="*/ 773901 h 5376282"/>
              <a:gd name="connsiteX74" fmla="*/ 3655964 w 8114427"/>
              <a:gd name="connsiteY74" fmla="*/ 773901 h 5376282"/>
              <a:gd name="connsiteX75" fmla="*/ 4205799 w 8114427"/>
              <a:gd name="connsiteY75" fmla="*/ 821713 h 5376282"/>
              <a:gd name="connsiteX76" fmla="*/ 4241658 w 8114427"/>
              <a:gd name="connsiteY76" fmla="*/ 821713 h 5376282"/>
              <a:gd name="connsiteX77" fmla="*/ 4271540 w 8114427"/>
              <a:gd name="connsiteY77" fmla="*/ 851595 h 5376282"/>
              <a:gd name="connsiteX78" fmla="*/ 4295446 w 8114427"/>
              <a:gd name="connsiteY78" fmla="*/ 905383 h 5376282"/>
              <a:gd name="connsiteX79" fmla="*/ 4301423 w 8114427"/>
              <a:gd name="connsiteY79" fmla="*/ 953195 h 5376282"/>
              <a:gd name="connsiteX80" fmla="*/ 4343258 w 8114427"/>
              <a:gd name="connsiteY80" fmla="*/ 1001007 h 5376282"/>
              <a:gd name="connsiteX81" fmla="*/ 4408999 w 8114427"/>
              <a:gd name="connsiteY81" fmla="*/ 1012960 h 5376282"/>
              <a:gd name="connsiteX82" fmla="*/ 4462787 w 8114427"/>
              <a:gd name="connsiteY82" fmla="*/ 1060772 h 5376282"/>
              <a:gd name="connsiteX83" fmla="*/ 4504623 w 8114427"/>
              <a:gd name="connsiteY83" fmla="*/ 1114560 h 5376282"/>
              <a:gd name="connsiteX84" fmla="*/ 4558411 w 8114427"/>
              <a:gd name="connsiteY84" fmla="*/ 1168348 h 5376282"/>
              <a:gd name="connsiteX85" fmla="*/ 4576340 w 8114427"/>
              <a:gd name="connsiteY85" fmla="*/ 1198230 h 5376282"/>
              <a:gd name="connsiteX86" fmla="*/ 4630129 w 8114427"/>
              <a:gd name="connsiteY86" fmla="*/ 1246042 h 5376282"/>
              <a:gd name="connsiteX87" fmla="*/ 4683917 w 8114427"/>
              <a:gd name="connsiteY87" fmla="*/ 1293854 h 5376282"/>
              <a:gd name="connsiteX88" fmla="*/ 4689893 w 8114427"/>
              <a:gd name="connsiteY88" fmla="*/ 1293854 h 5376282"/>
              <a:gd name="connsiteX89" fmla="*/ 4749658 w 8114427"/>
              <a:gd name="connsiteY89" fmla="*/ 1311783 h 5376282"/>
              <a:gd name="connsiteX90" fmla="*/ 4791493 w 8114427"/>
              <a:gd name="connsiteY90" fmla="*/ 1365572 h 5376282"/>
              <a:gd name="connsiteX91" fmla="*/ 4797470 w 8114427"/>
              <a:gd name="connsiteY91" fmla="*/ 1377524 h 5376282"/>
              <a:gd name="connsiteX92" fmla="*/ 4821376 w 8114427"/>
              <a:gd name="connsiteY92" fmla="*/ 1401430 h 5376282"/>
              <a:gd name="connsiteX93" fmla="*/ 4845281 w 8114427"/>
              <a:gd name="connsiteY93" fmla="*/ 1443266 h 5376282"/>
              <a:gd name="connsiteX94" fmla="*/ 4851258 w 8114427"/>
              <a:gd name="connsiteY94" fmla="*/ 1491077 h 5376282"/>
              <a:gd name="connsiteX95" fmla="*/ 4863211 w 8114427"/>
              <a:gd name="connsiteY95" fmla="*/ 1514983 h 5376282"/>
              <a:gd name="connsiteX96" fmla="*/ 4887117 w 8114427"/>
              <a:gd name="connsiteY96" fmla="*/ 1544866 h 5376282"/>
              <a:gd name="connsiteX97" fmla="*/ 4911023 w 8114427"/>
              <a:gd name="connsiteY97" fmla="*/ 1580724 h 5376282"/>
              <a:gd name="connsiteX98" fmla="*/ 4922976 w 8114427"/>
              <a:gd name="connsiteY98" fmla="*/ 1610607 h 5376282"/>
              <a:gd name="connsiteX99" fmla="*/ 4899070 w 8114427"/>
              <a:gd name="connsiteY99" fmla="*/ 1664395 h 5376282"/>
              <a:gd name="connsiteX100" fmla="*/ 4922976 w 8114427"/>
              <a:gd name="connsiteY100" fmla="*/ 1712207 h 5376282"/>
              <a:gd name="connsiteX101" fmla="*/ 4934929 w 8114427"/>
              <a:gd name="connsiteY101" fmla="*/ 1742089 h 5376282"/>
              <a:gd name="connsiteX102" fmla="*/ 4952858 w 8114427"/>
              <a:gd name="connsiteY102" fmla="*/ 1783924 h 5376282"/>
              <a:gd name="connsiteX103" fmla="*/ 4964811 w 8114427"/>
              <a:gd name="connsiteY103" fmla="*/ 1801854 h 5376282"/>
              <a:gd name="connsiteX104" fmla="*/ 4964811 w 8114427"/>
              <a:gd name="connsiteY104" fmla="*/ 1831736 h 5376282"/>
              <a:gd name="connsiteX105" fmla="*/ 5012623 w 8114427"/>
              <a:gd name="connsiteY105" fmla="*/ 1891501 h 5376282"/>
              <a:gd name="connsiteX106" fmla="*/ 5042505 w 8114427"/>
              <a:gd name="connsiteY106" fmla="*/ 1909430 h 5376282"/>
              <a:gd name="connsiteX107" fmla="*/ 5048481 w 8114427"/>
              <a:gd name="connsiteY107" fmla="*/ 1903454 h 5376282"/>
              <a:gd name="connsiteX108" fmla="*/ 5090317 w 8114427"/>
              <a:gd name="connsiteY108" fmla="*/ 1921383 h 5376282"/>
              <a:gd name="connsiteX109" fmla="*/ 5144105 w 8114427"/>
              <a:gd name="connsiteY109" fmla="*/ 1969195 h 5376282"/>
              <a:gd name="connsiteX110" fmla="*/ 5185940 w 8114427"/>
              <a:gd name="connsiteY110" fmla="*/ 2005054 h 5376282"/>
              <a:gd name="connsiteX111" fmla="*/ 5221799 w 8114427"/>
              <a:gd name="connsiteY111" fmla="*/ 2017007 h 5376282"/>
              <a:gd name="connsiteX112" fmla="*/ 5275587 w 8114427"/>
              <a:gd name="connsiteY112" fmla="*/ 2028960 h 5376282"/>
              <a:gd name="connsiteX113" fmla="*/ 5275587 w 8114427"/>
              <a:gd name="connsiteY113" fmla="*/ 2052866 h 5376282"/>
              <a:gd name="connsiteX114" fmla="*/ 5323399 w 8114427"/>
              <a:gd name="connsiteY114" fmla="*/ 2082748 h 5376282"/>
              <a:gd name="connsiteX115" fmla="*/ 5359258 w 8114427"/>
              <a:gd name="connsiteY115" fmla="*/ 2088724 h 5376282"/>
              <a:gd name="connsiteX116" fmla="*/ 5401093 w 8114427"/>
              <a:gd name="connsiteY116" fmla="*/ 2124583 h 5376282"/>
              <a:gd name="connsiteX117" fmla="*/ 5430976 w 8114427"/>
              <a:gd name="connsiteY117" fmla="*/ 2142513 h 5376282"/>
              <a:gd name="connsiteX118" fmla="*/ 5442929 w 8114427"/>
              <a:gd name="connsiteY118" fmla="*/ 2148489 h 5376282"/>
              <a:gd name="connsiteX119" fmla="*/ 5466834 w 8114427"/>
              <a:gd name="connsiteY119" fmla="*/ 2154466 h 5376282"/>
              <a:gd name="connsiteX120" fmla="*/ 5526599 w 8114427"/>
              <a:gd name="connsiteY120" fmla="*/ 2178372 h 5376282"/>
              <a:gd name="connsiteX121" fmla="*/ 5550505 w 8114427"/>
              <a:gd name="connsiteY121" fmla="*/ 2154466 h 5376282"/>
              <a:gd name="connsiteX122" fmla="*/ 5574411 w 8114427"/>
              <a:gd name="connsiteY122" fmla="*/ 2130560 h 5376282"/>
              <a:gd name="connsiteX123" fmla="*/ 5604293 w 8114427"/>
              <a:gd name="connsiteY123" fmla="*/ 2088724 h 5376282"/>
              <a:gd name="connsiteX124" fmla="*/ 5646129 w 8114427"/>
              <a:gd name="connsiteY124" fmla="*/ 2064819 h 5376282"/>
              <a:gd name="connsiteX125" fmla="*/ 5634176 w 8114427"/>
              <a:gd name="connsiteY125" fmla="*/ 2046889 h 5376282"/>
              <a:gd name="connsiteX126" fmla="*/ 5634176 w 8114427"/>
              <a:gd name="connsiteY126" fmla="*/ 2011030 h 5376282"/>
              <a:gd name="connsiteX127" fmla="*/ 5670034 w 8114427"/>
              <a:gd name="connsiteY127" fmla="*/ 1975172 h 5376282"/>
              <a:gd name="connsiteX128" fmla="*/ 5670034 w 8114427"/>
              <a:gd name="connsiteY128" fmla="*/ 1957242 h 5376282"/>
              <a:gd name="connsiteX129" fmla="*/ 5735776 w 8114427"/>
              <a:gd name="connsiteY129" fmla="*/ 1819783 h 5376282"/>
              <a:gd name="connsiteX130" fmla="*/ 5753705 w 8114427"/>
              <a:gd name="connsiteY130" fmla="*/ 1813807 h 5376282"/>
              <a:gd name="connsiteX131" fmla="*/ 5843352 w 8114427"/>
              <a:gd name="connsiteY131" fmla="*/ 1795877 h 5376282"/>
              <a:gd name="connsiteX132" fmla="*/ 5855305 w 8114427"/>
              <a:gd name="connsiteY132" fmla="*/ 1795877 h 5376282"/>
              <a:gd name="connsiteX133" fmla="*/ 5879210 w 8114427"/>
              <a:gd name="connsiteY133" fmla="*/ 1765996 h 5376282"/>
              <a:gd name="connsiteX134" fmla="*/ 6070456 w 8114427"/>
              <a:gd name="connsiteY134" fmla="*/ 1789901 h 5376282"/>
              <a:gd name="connsiteX135" fmla="*/ 6219869 w 8114427"/>
              <a:gd name="connsiteY135" fmla="*/ 1807830 h 5376282"/>
              <a:gd name="connsiteX136" fmla="*/ 6291586 w 8114427"/>
              <a:gd name="connsiteY136" fmla="*/ 1849666 h 5376282"/>
              <a:gd name="connsiteX137" fmla="*/ 6327444 w 8114427"/>
              <a:gd name="connsiteY137" fmla="*/ 1897477 h 5376282"/>
              <a:gd name="connsiteX138" fmla="*/ 6333421 w 8114427"/>
              <a:gd name="connsiteY138" fmla="*/ 1939313 h 5376282"/>
              <a:gd name="connsiteX139" fmla="*/ 6423067 w 8114427"/>
              <a:gd name="connsiteY139" fmla="*/ 1951266 h 5376282"/>
              <a:gd name="connsiteX140" fmla="*/ 6452950 w 8114427"/>
              <a:gd name="connsiteY140" fmla="*/ 2017007 h 5376282"/>
              <a:gd name="connsiteX141" fmla="*/ 6512713 w 8114427"/>
              <a:gd name="connsiteY141" fmla="*/ 2046889 h 5376282"/>
              <a:gd name="connsiteX142" fmla="*/ 6584431 w 8114427"/>
              <a:gd name="connsiteY142" fmla="*/ 2118606 h 5376282"/>
              <a:gd name="connsiteX143" fmla="*/ 6620289 w 8114427"/>
              <a:gd name="connsiteY143" fmla="*/ 2256065 h 5376282"/>
              <a:gd name="connsiteX144" fmla="*/ 6703960 w 8114427"/>
              <a:gd name="connsiteY144" fmla="*/ 2381572 h 5376282"/>
              <a:gd name="connsiteX145" fmla="*/ 6745795 w 8114427"/>
              <a:gd name="connsiteY145" fmla="*/ 2501101 h 5376282"/>
              <a:gd name="connsiteX146" fmla="*/ 6829465 w 8114427"/>
              <a:gd name="connsiteY146" fmla="*/ 2560866 h 5376282"/>
              <a:gd name="connsiteX147" fmla="*/ 6889229 w 8114427"/>
              <a:gd name="connsiteY147" fmla="*/ 2650512 h 5376282"/>
              <a:gd name="connsiteX148" fmla="*/ 6948993 w 8114427"/>
              <a:gd name="connsiteY148" fmla="*/ 2758089 h 5376282"/>
              <a:gd name="connsiteX149" fmla="*/ 6996805 w 8114427"/>
              <a:gd name="connsiteY149" fmla="*/ 2805900 h 5376282"/>
              <a:gd name="connsiteX150" fmla="*/ 7068521 w 8114427"/>
              <a:gd name="connsiteY150" fmla="*/ 2829806 h 5376282"/>
              <a:gd name="connsiteX151" fmla="*/ 7080473 w 8114427"/>
              <a:gd name="connsiteY151" fmla="*/ 2907501 h 5376282"/>
              <a:gd name="connsiteX152" fmla="*/ 7086450 w 8114427"/>
              <a:gd name="connsiteY152" fmla="*/ 2979218 h 5376282"/>
              <a:gd name="connsiteX153" fmla="*/ 7104378 w 8114427"/>
              <a:gd name="connsiteY153" fmla="*/ 3080819 h 5376282"/>
              <a:gd name="connsiteX154" fmla="*/ 7146214 w 8114427"/>
              <a:gd name="connsiteY154" fmla="*/ 3182419 h 5376282"/>
              <a:gd name="connsiteX155" fmla="*/ 7176095 w 8114427"/>
              <a:gd name="connsiteY155" fmla="*/ 3194372 h 5376282"/>
              <a:gd name="connsiteX156" fmla="*/ 7200002 w 8114427"/>
              <a:gd name="connsiteY156" fmla="*/ 3260112 h 5376282"/>
              <a:gd name="connsiteX157" fmla="*/ 7277694 w 8114427"/>
              <a:gd name="connsiteY157" fmla="*/ 3361711 h 5376282"/>
              <a:gd name="connsiteX158" fmla="*/ 7385271 w 8114427"/>
              <a:gd name="connsiteY158" fmla="*/ 3391593 h 5376282"/>
              <a:gd name="connsiteX159" fmla="*/ 7451012 w 8114427"/>
              <a:gd name="connsiteY159" fmla="*/ 3445381 h 5376282"/>
              <a:gd name="connsiteX160" fmla="*/ 7558588 w 8114427"/>
              <a:gd name="connsiteY160" fmla="*/ 3451357 h 5376282"/>
              <a:gd name="connsiteX161" fmla="*/ 7630305 w 8114427"/>
              <a:gd name="connsiteY161" fmla="*/ 3517097 h 5376282"/>
              <a:gd name="connsiteX162" fmla="*/ 7702023 w 8114427"/>
              <a:gd name="connsiteY162" fmla="*/ 3546980 h 5376282"/>
              <a:gd name="connsiteX163" fmla="*/ 7857410 w 8114427"/>
              <a:gd name="connsiteY163" fmla="*/ 3535026 h 5376282"/>
              <a:gd name="connsiteX164" fmla="*/ 7970962 w 8114427"/>
              <a:gd name="connsiteY164" fmla="*/ 3588814 h 5376282"/>
              <a:gd name="connsiteX165" fmla="*/ 8012796 w 8114427"/>
              <a:gd name="connsiteY165" fmla="*/ 3612720 h 5376282"/>
              <a:gd name="connsiteX166" fmla="*/ 8090490 w 8114427"/>
              <a:gd name="connsiteY166" fmla="*/ 3564909 h 5376282"/>
              <a:gd name="connsiteX167" fmla="*/ 8108418 w 8114427"/>
              <a:gd name="connsiteY167" fmla="*/ 3558932 h 5376282"/>
              <a:gd name="connsiteX168" fmla="*/ 8114394 w 8114427"/>
              <a:gd name="connsiteY168" fmla="*/ 3720296 h 5376282"/>
              <a:gd name="connsiteX169" fmla="*/ 8030724 w 8114427"/>
              <a:gd name="connsiteY169" fmla="*/ 3893614 h 5376282"/>
              <a:gd name="connsiteX170" fmla="*/ 7970960 w 8114427"/>
              <a:gd name="connsiteY170" fmla="*/ 4054978 h 5376282"/>
              <a:gd name="connsiteX171" fmla="*/ 7929124 w 8114427"/>
              <a:gd name="connsiteY171" fmla="*/ 4365754 h 5376282"/>
              <a:gd name="connsiteX172" fmla="*/ 7911195 w 8114427"/>
              <a:gd name="connsiteY172" fmla="*/ 4568954 h 5376282"/>
              <a:gd name="connsiteX173" fmla="*/ 7917171 w 8114427"/>
              <a:gd name="connsiteY173" fmla="*/ 4736295 h 5376282"/>
              <a:gd name="connsiteX174" fmla="*/ 7917171 w 8114427"/>
              <a:gd name="connsiteY174" fmla="*/ 4867777 h 5376282"/>
              <a:gd name="connsiteX175" fmla="*/ 7929124 w 8114427"/>
              <a:gd name="connsiteY175" fmla="*/ 5029141 h 5376282"/>
              <a:gd name="connsiteX176" fmla="*/ 7893266 w 8114427"/>
              <a:gd name="connsiteY176" fmla="*/ 5166599 h 5376282"/>
              <a:gd name="connsiteX177" fmla="*/ 7905219 w 8114427"/>
              <a:gd name="connsiteY177" fmla="*/ 5280152 h 5376282"/>
              <a:gd name="connsiteX178" fmla="*/ 7935101 w 8114427"/>
              <a:gd name="connsiteY178" fmla="*/ 5369799 h 5376282"/>
              <a:gd name="connsiteX179" fmla="*/ 7911195 w 8114427"/>
              <a:gd name="connsiteY179" fmla="*/ 5369798 h 5376282"/>
              <a:gd name="connsiteX180" fmla="*/ 7815571 w 8114427"/>
              <a:gd name="connsiteY180" fmla="*/ 5327962 h 5376282"/>
              <a:gd name="connsiteX181" fmla="*/ 7725924 w 8114427"/>
              <a:gd name="connsiteY181" fmla="*/ 5286127 h 5376282"/>
              <a:gd name="connsiteX182" fmla="*/ 7678113 w 8114427"/>
              <a:gd name="connsiteY182" fmla="*/ 5292104 h 5376282"/>
              <a:gd name="connsiteX183" fmla="*/ 7546631 w 8114427"/>
              <a:gd name="connsiteY183" fmla="*/ 5298081 h 5376282"/>
              <a:gd name="connsiteX184" fmla="*/ 7474913 w 8114427"/>
              <a:gd name="connsiteY184" fmla="*/ 5310034 h 5376282"/>
              <a:gd name="connsiteX185" fmla="*/ 7445031 w 8114427"/>
              <a:gd name="connsiteY185" fmla="*/ 5339916 h 5376282"/>
              <a:gd name="connsiteX186" fmla="*/ 7259760 w 8114427"/>
              <a:gd name="connsiteY186" fmla="*/ 5298080 h 5376282"/>
              <a:gd name="connsiteX187" fmla="*/ 7214129 w 8114427"/>
              <a:gd name="connsiteY187" fmla="*/ 5192855 h 5376282"/>
              <a:gd name="connsiteX188" fmla="*/ 7179460 w 8114427"/>
              <a:gd name="connsiteY188" fmla="*/ 5214524 h 5376282"/>
              <a:gd name="connsiteX189" fmla="*/ 7144791 w 8114427"/>
              <a:gd name="connsiteY189" fmla="*/ 5179854 h 5376282"/>
              <a:gd name="connsiteX190" fmla="*/ 7127456 w 8114427"/>
              <a:gd name="connsiteY190" fmla="*/ 5218856 h 5376282"/>
              <a:gd name="connsiteX191" fmla="*/ 6915107 w 8114427"/>
              <a:gd name="connsiteY191" fmla="*/ 5145184 h 5376282"/>
              <a:gd name="connsiteX192" fmla="*/ 6893439 w 8114427"/>
              <a:gd name="connsiteY192" fmla="*/ 5097514 h 5376282"/>
              <a:gd name="connsiteX193" fmla="*/ 6941109 w 8114427"/>
              <a:gd name="connsiteY193" fmla="*/ 5054178 h 5376282"/>
              <a:gd name="connsiteX194" fmla="*/ 6906440 w 8114427"/>
              <a:gd name="connsiteY194" fmla="*/ 4976172 h 5376282"/>
              <a:gd name="connsiteX195" fmla="*/ 6863104 w 8114427"/>
              <a:gd name="connsiteY195" fmla="*/ 4980506 h 5376282"/>
              <a:gd name="connsiteX196" fmla="*/ 6880438 w 8114427"/>
              <a:gd name="connsiteY196" fmla="*/ 4928502 h 5376282"/>
              <a:gd name="connsiteX197" fmla="*/ 6780764 w 8114427"/>
              <a:gd name="connsiteY197" fmla="*/ 4928502 h 5376282"/>
              <a:gd name="connsiteX198" fmla="*/ 6750429 w 8114427"/>
              <a:gd name="connsiteY198" fmla="*/ 4958837 h 5376282"/>
              <a:gd name="connsiteX199" fmla="*/ 6715759 w 8114427"/>
              <a:gd name="connsiteY199" fmla="*/ 4950170 h 5376282"/>
              <a:gd name="connsiteX200" fmla="*/ 6702758 w 8114427"/>
              <a:gd name="connsiteY200" fmla="*/ 4915501 h 5376282"/>
              <a:gd name="connsiteX201" fmla="*/ 6698424 w 8114427"/>
              <a:gd name="connsiteY201" fmla="*/ 4824495 h 5376282"/>
              <a:gd name="connsiteX202" fmla="*/ 6681090 w 8114427"/>
              <a:gd name="connsiteY202" fmla="*/ 4729155 h 5376282"/>
              <a:gd name="connsiteX203" fmla="*/ 6685423 w 8114427"/>
              <a:gd name="connsiteY203" fmla="*/ 4659816 h 5376282"/>
              <a:gd name="connsiteX204" fmla="*/ 6620418 w 8114427"/>
              <a:gd name="connsiteY204" fmla="*/ 4573142 h 5376282"/>
              <a:gd name="connsiteX205" fmla="*/ 6624753 w 8114427"/>
              <a:gd name="connsiteY205" fmla="*/ 4425798 h 5376282"/>
              <a:gd name="connsiteX206" fmla="*/ 6529412 w 8114427"/>
              <a:gd name="connsiteY206" fmla="*/ 4304457 h 5376282"/>
              <a:gd name="connsiteX207" fmla="*/ 6494743 w 8114427"/>
              <a:gd name="connsiteY207" fmla="*/ 4261120 h 5376282"/>
              <a:gd name="connsiteX208" fmla="*/ 6438406 w 8114427"/>
              <a:gd name="connsiteY208" fmla="*/ 4274121 h 5376282"/>
              <a:gd name="connsiteX209" fmla="*/ 6395069 w 8114427"/>
              <a:gd name="connsiteY209" fmla="*/ 4252453 h 5376282"/>
              <a:gd name="connsiteX210" fmla="*/ 6356067 w 8114427"/>
              <a:gd name="connsiteY210" fmla="*/ 4174447 h 5376282"/>
              <a:gd name="connsiteX211" fmla="*/ 6299729 w 8114427"/>
              <a:gd name="connsiteY211" fmla="*/ 4183114 h 5376282"/>
              <a:gd name="connsiteX212" fmla="*/ 6243391 w 8114427"/>
              <a:gd name="connsiteY212" fmla="*/ 4204783 h 5376282"/>
              <a:gd name="connsiteX213" fmla="*/ 6165385 w 8114427"/>
              <a:gd name="connsiteY213" fmla="*/ 4209116 h 5376282"/>
              <a:gd name="connsiteX214" fmla="*/ 6161052 w 8114427"/>
              <a:gd name="connsiteY214" fmla="*/ 4174447 h 5376282"/>
              <a:gd name="connsiteX215" fmla="*/ 6182721 w 8114427"/>
              <a:gd name="connsiteY215" fmla="*/ 4165779 h 5376282"/>
              <a:gd name="connsiteX216" fmla="*/ 6139384 w 8114427"/>
              <a:gd name="connsiteY216" fmla="*/ 4126776 h 5376282"/>
              <a:gd name="connsiteX217" fmla="*/ 6100381 w 8114427"/>
              <a:gd name="connsiteY217" fmla="*/ 4113776 h 5376282"/>
              <a:gd name="connsiteX218" fmla="*/ 6018041 w 8114427"/>
              <a:gd name="connsiteY218" fmla="*/ 4035770 h 5376282"/>
              <a:gd name="connsiteX219" fmla="*/ 5840362 w 8114427"/>
              <a:gd name="connsiteY219" fmla="*/ 4014102 h 5376282"/>
              <a:gd name="connsiteX220" fmla="*/ 5788357 w 8114427"/>
              <a:gd name="connsiteY220" fmla="*/ 4027103 h 5376282"/>
              <a:gd name="connsiteX221" fmla="*/ 5736354 w 8114427"/>
              <a:gd name="connsiteY221" fmla="*/ 4035771 h 5376282"/>
              <a:gd name="connsiteX222" fmla="*/ 5745022 w 8114427"/>
              <a:gd name="connsiteY222" fmla="*/ 4079107 h 5376282"/>
              <a:gd name="connsiteX223" fmla="*/ 5801360 w 8114427"/>
              <a:gd name="connsiteY223" fmla="*/ 4157112 h 5376282"/>
              <a:gd name="connsiteX224" fmla="*/ 5801359 w 8114427"/>
              <a:gd name="connsiteY224" fmla="*/ 4339126 h 5376282"/>
              <a:gd name="connsiteX225" fmla="*/ 5675683 w 8114427"/>
              <a:gd name="connsiteY225" fmla="*/ 4365128 h 5376282"/>
              <a:gd name="connsiteX226" fmla="*/ 5558675 w 8114427"/>
              <a:gd name="connsiteY226" fmla="*/ 4352126 h 5376282"/>
              <a:gd name="connsiteX227" fmla="*/ 5467668 w 8114427"/>
              <a:gd name="connsiteY227" fmla="*/ 4330458 h 5376282"/>
              <a:gd name="connsiteX228" fmla="*/ 5406997 w 8114427"/>
              <a:gd name="connsiteY228" fmla="*/ 4352127 h 5376282"/>
              <a:gd name="connsiteX229" fmla="*/ 5359327 w 8114427"/>
              <a:gd name="connsiteY229" fmla="*/ 4399797 h 5376282"/>
              <a:gd name="connsiteX230" fmla="*/ 5298656 w 8114427"/>
              <a:gd name="connsiteY230" fmla="*/ 4443134 h 5376282"/>
              <a:gd name="connsiteX231" fmla="*/ 5272654 w 8114427"/>
              <a:gd name="connsiteY231" fmla="*/ 4486469 h 5376282"/>
              <a:gd name="connsiteX232" fmla="*/ 5198982 w 8114427"/>
              <a:gd name="connsiteY232" fmla="*/ 4521139 h 5376282"/>
              <a:gd name="connsiteX233" fmla="*/ 5203315 w 8114427"/>
              <a:gd name="connsiteY233" fmla="*/ 4577477 h 5376282"/>
              <a:gd name="connsiteX234" fmla="*/ 5185981 w 8114427"/>
              <a:gd name="connsiteY234" fmla="*/ 4616479 h 5376282"/>
              <a:gd name="connsiteX235" fmla="*/ 5190315 w 8114427"/>
              <a:gd name="connsiteY235" fmla="*/ 4677150 h 5376282"/>
              <a:gd name="connsiteX236" fmla="*/ 5216316 w 8114427"/>
              <a:gd name="connsiteY236" fmla="*/ 4737821 h 5376282"/>
              <a:gd name="connsiteX237" fmla="*/ 5164312 w 8114427"/>
              <a:gd name="connsiteY237" fmla="*/ 4733488 h 5376282"/>
              <a:gd name="connsiteX238" fmla="*/ 5138311 w 8114427"/>
              <a:gd name="connsiteY238" fmla="*/ 4776824 h 5376282"/>
              <a:gd name="connsiteX239" fmla="*/ 5073306 w 8114427"/>
              <a:gd name="connsiteY239" fmla="*/ 4824494 h 5376282"/>
              <a:gd name="connsiteX240" fmla="*/ 5073306 w 8114427"/>
              <a:gd name="connsiteY240" fmla="*/ 4941503 h 5376282"/>
              <a:gd name="connsiteX241" fmla="*/ 5042970 w 8114427"/>
              <a:gd name="connsiteY241" fmla="*/ 4971838 h 5376282"/>
              <a:gd name="connsiteX242" fmla="*/ 5016969 w 8114427"/>
              <a:gd name="connsiteY242" fmla="*/ 5231857 h 5376282"/>
              <a:gd name="connsiteX243" fmla="*/ 4973633 w 8114427"/>
              <a:gd name="connsiteY243" fmla="*/ 5366201 h 5376282"/>
              <a:gd name="connsiteX244" fmla="*/ 4947631 w 8114427"/>
              <a:gd name="connsiteY244" fmla="*/ 5309863 h 5376282"/>
              <a:gd name="connsiteX245" fmla="*/ 4886959 w 8114427"/>
              <a:gd name="connsiteY245" fmla="*/ 5318530 h 5376282"/>
              <a:gd name="connsiteX246" fmla="*/ 4808953 w 8114427"/>
              <a:gd name="connsiteY246" fmla="*/ 5288195 h 5376282"/>
              <a:gd name="connsiteX247" fmla="*/ 4813287 w 8114427"/>
              <a:gd name="connsiteY247" fmla="*/ 5223190 h 5376282"/>
              <a:gd name="connsiteX248" fmla="*/ 4765617 w 8114427"/>
              <a:gd name="connsiteY248" fmla="*/ 5205855 h 5376282"/>
              <a:gd name="connsiteX249" fmla="*/ 4665944 w 8114427"/>
              <a:gd name="connsiteY249" fmla="*/ 5249192 h 5376282"/>
              <a:gd name="connsiteX250" fmla="*/ 4657276 w 8114427"/>
              <a:gd name="connsiteY250" fmla="*/ 5197189 h 5376282"/>
              <a:gd name="connsiteX251" fmla="*/ 4700612 w 8114427"/>
              <a:gd name="connsiteY251" fmla="*/ 5136518 h 5376282"/>
              <a:gd name="connsiteX252" fmla="*/ 4665943 w 8114427"/>
              <a:gd name="connsiteY252" fmla="*/ 5062846 h 5376282"/>
              <a:gd name="connsiteX253" fmla="*/ 4587937 w 8114427"/>
              <a:gd name="connsiteY253" fmla="*/ 5015175 h 5376282"/>
              <a:gd name="connsiteX254" fmla="*/ 4488263 w 8114427"/>
              <a:gd name="connsiteY254" fmla="*/ 5006508 h 5376282"/>
              <a:gd name="connsiteX255" fmla="*/ 4457927 w 8114427"/>
              <a:gd name="connsiteY255" fmla="*/ 5015175 h 5376282"/>
              <a:gd name="connsiteX256" fmla="*/ 4462261 w 8114427"/>
              <a:gd name="connsiteY256" fmla="*/ 5067178 h 5376282"/>
              <a:gd name="connsiteX257" fmla="*/ 4388589 w 8114427"/>
              <a:gd name="connsiteY257" fmla="*/ 5114849 h 5376282"/>
              <a:gd name="connsiteX258" fmla="*/ 4462261 w 8114427"/>
              <a:gd name="connsiteY258" fmla="*/ 5266528 h 5376282"/>
              <a:gd name="connsiteX259" fmla="*/ 4405924 w 8114427"/>
              <a:gd name="connsiteY259" fmla="*/ 5266528 h 5376282"/>
              <a:gd name="connsiteX260" fmla="*/ 4384256 w 8114427"/>
              <a:gd name="connsiteY260" fmla="*/ 5262193 h 5376282"/>
              <a:gd name="connsiteX261" fmla="*/ 4349588 w 8114427"/>
              <a:gd name="connsiteY261" fmla="*/ 5262193 h 5376282"/>
              <a:gd name="connsiteX262" fmla="*/ 4340919 w 8114427"/>
              <a:gd name="connsiteY262" fmla="*/ 5270860 h 5376282"/>
              <a:gd name="connsiteX263" fmla="*/ 4210910 w 8114427"/>
              <a:gd name="connsiteY263" fmla="*/ 5097514 h 5376282"/>
              <a:gd name="connsiteX264" fmla="*/ 4059232 w 8114427"/>
              <a:gd name="connsiteY264" fmla="*/ 4915502 h 5376282"/>
              <a:gd name="connsiteX265" fmla="*/ 4033230 w 8114427"/>
              <a:gd name="connsiteY265" fmla="*/ 4919835 h 5376282"/>
              <a:gd name="connsiteX266" fmla="*/ 3985560 w 8114427"/>
              <a:gd name="connsiteY266" fmla="*/ 4798492 h 5376282"/>
              <a:gd name="connsiteX267" fmla="*/ 3881553 w 8114427"/>
              <a:gd name="connsiteY267" fmla="*/ 4690151 h 5376282"/>
              <a:gd name="connsiteX268" fmla="*/ 3838216 w 8114427"/>
              <a:gd name="connsiteY268" fmla="*/ 4586143 h 5376282"/>
              <a:gd name="connsiteX269" fmla="*/ 3755877 w 8114427"/>
              <a:gd name="connsiteY269" fmla="*/ 4490803 h 5376282"/>
              <a:gd name="connsiteX270" fmla="*/ 3569530 w 8114427"/>
              <a:gd name="connsiteY270" fmla="*/ 4334792 h 5376282"/>
              <a:gd name="connsiteX271" fmla="*/ 3465522 w 8114427"/>
              <a:gd name="connsiteY271" fmla="*/ 4243785 h 5376282"/>
              <a:gd name="connsiteX272" fmla="*/ 3391850 w 8114427"/>
              <a:gd name="connsiteY272" fmla="*/ 4161446 h 5376282"/>
              <a:gd name="connsiteX273" fmla="*/ 3365848 w 8114427"/>
              <a:gd name="connsiteY273" fmla="*/ 4096441 h 5376282"/>
              <a:gd name="connsiteX274" fmla="*/ 3296510 w 8114427"/>
              <a:gd name="connsiteY274" fmla="*/ 4035770 h 5376282"/>
              <a:gd name="connsiteX275" fmla="*/ 3279175 w 8114427"/>
              <a:gd name="connsiteY275" fmla="*/ 3966432 h 5376282"/>
              <a:gd name="connsiteX276" fmla="*/ 3248839 w 8114427"/>
              <a:gd name="connsiteY276" fmla="*/ 3936096 h 5376282"/>
              <a:gd name="connsiteX277" fmla="*/ 3240172 w 8114427"/>
              <a:gd name="connsiteY277" fmla="*/ 3905760 h 5376282"/>
              <a:gd name="connsiteX278" fmla="*/ 3114497 w 8114427"/>
              <a:gd name="connsiteY278" fmla="*/ 3797419 h 5376282"/>
              <a:gd name="connsiteX279" fmla="*/ 2980153 w 8114427"/>
              <a:gd name="connsiteY279" fmla="*/ 3758416 h 5376282"/>
              <a:gd name="connsiteX280" fmla="*/ 2923815 w 8114427"/>
              <a:gd name="connsiteY280" fmla="*/ 3697746 h 5376282"/>
              <a:gd name="connsiteX281" fmla="*/ 2867480 w 8114427"/>
              <a:gd name="connsiteY281" fmla="*/ 3650075 h 5376282"/>
              <a:gd name="connsiteX282" fmla="*/ 2806810 w 8114427"/>
              <a:gd name="connsiteY282" fmla="*/ 3637074 h 5376282"/>
              <a:gd name="connsiteX283" fmla="*/ 2798142 w 8114427"/>
              <a:gd name="connsiteY283" fmla="*/ 3524399 h 5376282"/>
              <a:gd name="connsiteX284" fmla="*/ 2798143 w 8114427"/>
              <a:gd name="connsiteY284" fmla="*/ 3463728 h 5376282"/>
              <a:gd name="connsiteX285" fmla="*/ 2884816 w 8114427"/>
              <a:gd name="connsiteY285" fmla="*/ 3351053 h 5376282"/>
              <a:gd name="connsiteX286" fmla="*/ 2880504 w 8114427"/>
              <a:gd name="connsiteY286" fmla="*/ 3250100 h 5376282"/>
              <a:gd name="connsiteX287" fmla="*/ 2810649 w 8114427"/>
              <a:gd name="connsiteY287" fmla="*/ 3120674 h 5376282"/>
              <a:gd name="connsiteX288" fmla="*/ 2719113 w 8114427"/>
              <a:gd name="connsiteY288" fmla="*/ 3110284 h 5376282"/>
              <a:gd name="connsiteX289" fmla="*/ 2668440 w 8114427"/>
              <a:gd name="connsiteY289" fmla="*/ 3013226 h 5376282"/>
              <a:gd name="connsiteX290" fmla="*/ 2612560 w 8114427"/>
              <a:gd name="connsiteY290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469560 w 8114427"/>
              <a:gd name="connsiteY2" fmla="*/ 2150471 h 5376282"/>
              <a:gd name="connsiteX3" fmla="*/ 1469560 w 8114427"/>
              <a:gd name="connsiteY3" fmla="*/ 2154705 h 5376282"/>
              <a:gd name="connsiteX4" fmla="*/ 1808227 w 8114427"/>
              <a:gd name="connsiteY4" fmla="*/ 3052172 h 5376282"/>
              <a:gd name="connsiteX5" fmla="*/ 1829394 w 8114427"/>
              <a:gd name="connsiteY5" fmla="*/ 2933639 h 5376282"/>
              <a:gd name="connsiteX6" fmla="*/ 1918293 w 8114427"/>
              <a:gd name="connsiteY6" fmla="*/ 3047938 h 5376282"/>
              <a:gd name="connsiteX7" fmla="*/ 1960627 w 8114427"/>
              <a:gd name="connsiteY7" fmla="*/ 3166472 h 5376282"/>
              <a:gd name="connsiteX8" fmla="*/ 1986026 w 8114427"/>
              <a:gd name="connsiteY8" fmla="*/ 3272304 h 5376282"/>
              <a:gd name="connsiteX9" fmla="*/ 1998726 w 8114427"/>
              <a:gd name="connsiteY9" fmla="*/ 3348504 h 5376282"/>
              <a:gd name="connsiteX10" fmla="*/ 1973326 w 8114427"/>
              <a:gd name="connsiteY10" fmla="*/ 3445871 h 5376282"/>
              <a:gd name="connsiteX11" fmla="*/ 2096092 w 8114427"/>
              <a:gd name="connsiteY11" fmla="*/ 3674472 h 5376282"/>
              <a:gd name="connsiteX12" fmla="*/ 2134193 w 8114427"/>
              <a:gd name="connsiteY12" fmla="*/ 3801471 h 5376282"/>
              <a:gd name="connsiteX13" fmla="*/ 2231559 w 8114427"/>
              <a:gd name="connsiteY13" fmla="*/ 3936938 h 5376282"/>
              <a:gd name="connsiteX14" fmla="*/ 2180760 w 8114427"/>
              <a:gd name="connsiteY14" fmla="*/ 4174005 h 5376282"/>
              <a:gd name="connsiteX15" fmla="*/ 2311994 w 8114427"/>
              <a:gd name="connsiteY15" fmla="*/ 4305238 h 5376282"/>
              <a:gd name="connsiteX16" fmla="*/ 2371260 w 8114427"/>
              <a:gd name="connsiteY16" fmla="*/ 4224805 h 5376282"/>
              <a:gd name="connsiteX17" fmla="*/ 2561760 w 8114427"/>
              <a:gd name="connsiteY17" fmla="*/ 4444937 h 5376282"/>
              <a:gd name="connsiteX18" fmla="*/ 2674737 w 8114427"/>
              <a:gd name="connsiteY18" fmla="*/ 4783075 h 5376282"/>
              <a:gd name="connsiteX19" fmla="*/ 2419943 w 8114427"/>
              <a:gd name="connsiteY19" fmla="*/ 4933094 h 5376282"/>
              <a:gd name="connsiteX20" fmla="*/ 2329455 w 8114427"/>
              <a:gd name="connsiteY20" fmla="*/ 4642582 h 5376282"/>
              <a:gd name="connsiteX21" fmla="*/ 2053231 w 8114427"/>
              <a:gd name="connsiteY21" fmla="*/ 4342544 h 5376282"/>
              <a:gd name="connsiteX22" fmla="*/ 1888925 w 8114427"/>
              <a:gd name="connsiteY22" fmla="*/ 4209194 h 5376282"/>
              <a:gd name="connsiteX23" fmla="*/ 1779387 w 8114427"/>
              <a:gd name="connsiteY23" fmla="*/ 4059175 h 5376282"/>
              <a:gd name="connsiteX24" fmla="*/ 1703188 w 8114427"/>
              <a:gd name="connsiteY24" fmla="*/ 4056794 h 5376282"/>
              <a:gd name="connsiteX25" fmla="*/ 1646037 w 8114427"/>
              <a:gd name="connsiteY25" fmla="*/ 3937731 h 5376282"/>
              <a:gd name="connsiteX26" fmla="*/ 1524594 w 8114427"/>
              <a:gd name="connsiteY26" fmla="*/ 3906776 h 5376282"/>
              <a:gd name="connsiteX27" fmla="*/ 1450773 w 8114427"/>
              <a:gd name="connsiteY27" fmla="*/ 3161445 h 5376282"/>
              <a:gd name="connsiteX28" fmla="*/ 1300755 w 8114427"/>
              <a:gd name="connsiteY28" fmla="*/ 3020950 h 5376282"/>
              <a:gd name="connsiteX29" fmla="*/ 1222175 w 8114427"/>
              <a:gd name="connsiteY29" fmla="*/ 2947132 h 5376282"/>
              <a:gd name="connsiteX30" fmla="*/ 1286468 w 8114427"/>
              <a:gd name="connsiteY30" fmla="*/ 2849501 h 5376282"/>
              <a:gd name="connsiteX31" fmla="*/ 1117399 w 8114427"/>
              <a:gd name="connsiteY31" fmla="*/ 2882837 h 5376282"/>
              <a:gd name="connsiteX32" fmla="*/ 1048343 w 8114427"/>
              <a:gd name="connsiteY32" fmla="*/ 2916176 h 5376282"/>
              <a:gd name="connsiteX33" fmla="*/ 903086 w 8114427"/>
              <a:gd name="connsiteY33" fmla="*/ 2778063 h 5376282"/>
              <a:gd name="connsiteX34" fmla="*/ 845937 w 8114427"/>
              <a:gd name="connsiteY34" fmla="*/ 2687575 h 5376282"/>
              <a:gd name="connsiteX35" fmla="*/ 714968 w 8114427"/>
              <a:gd name="connsiteY35" fmla="*/ 2630426 h 5376282"/>
              <a:gd name="connsiteX36" fmla="*/ 703062 w 8114427"/>
              <a:gd name="connsiteY36" fmla="*/ 2544701 h 5376282"/>
              <a:gd name="connsiteX37" fmla="*/ 598286 w 8114427"/>
              <a:gd name="connsiteY37" fmla="*/ 2423257 h 5376282"/>
              <a:gd name="connsiteX38" fmla="*/ 476843 w 8114427"/>
              <a:gd name="connsiteY38" fmla="*/ 2287526 h 5376282"/>
              <a:gd name="connsiteX39" fmla="*/ 622100 w 8114427"/>
              <a:gd name="connsiteY39" fmla="*/ 2330388 h 5376282"/>
              <a:gd name="connsiteX40" fmla="*/ 719731 w 8114427"/>
              <a:gd name="connsiteY40" fmla="*/ 2366107 h 5376282"/>
              <a:gd name="connsiteX41" fmla="*/ 829268 w 8114427"/>
              <a:gd name="connsiteY41" fmla="*/ 2330388 h 5376282"/>
              <a:gd name="connsiteX42" fmla="*/ 933092 w 8114427"/>
              <a:gd name="connsiteY42" fmla="*/ 2462308 h 5376282"/>
              <a:gd name="connsiteX43" fmla="*/ 979286 w 8114427"/>
              <a:gd name="connsiteY43" fmla="*/ 2406588 h 5376282"/>
              <a:gd name="connsiteX44" fmla="*/ 895943 w 8114427"/>
              <a:gd name="connsiteY44" fmla="*/ 2383251 h 5376282"/>
              <a:gd name="connsiteX45" fmla="*/ 897848 w 8114427"/>
              <a:gd name="connsiteY45" fmla="*/ 2294669 h 5376282"/>
              <a:gd name="connsiteX46" fmla="*/ 953093 w 8114427"/>
              <a:gd name="connsiteY46" fmla="*/ 2040828 h 5376282"/>
              <a:gd name="connsiteX47" fmla="*/ 882262 w 8114427"/>
              <a:gd name="connsiteY47" fmla="*/ 1952938 h 5376282"/>
              <a:gd name="connsiteX48" fmla="*/ 819649 w 8114427"/>
              <a:gd name="connsiteY48" fmla="*/ 1842296 h 5376282"/>
              <a:gd name="connsiteX49" fmla="*/ 724892 w 8114427"/>
              <a:gd name="connsiteY49" fmla="*/ 1694990 h 5376282"/>
              <a:gd name="connsiteX50" fmla="*/ 582758 w 8114427"/>
              <a:gd name="connsiteY50" fmla="*/ 1570351 h 5376282"/>
              <a:gd name="connsiteX51" fmla="*/ 490044 w 8114427"/>
              <a:gd name="connsiteY51" fmla="*/ 1461969 h 5376282"/>
              <a:gd name="connsiteX52" fmla="*/ 398787 w 8114427"/>
              <a:gd name="connsiteY52" fmla="*/ 1377494 h 5376282"/>
              <a:gd name="connsiteX53" fmla="*/ 373643 w 8114427"/>
              <a:gd name="connsiteY53" fmla="*/ 1258831 h 5376282"/>
              <a:gd name="connsiteX54" fmla="*/ 379402 w 8114427"/>
              <a:gd name="connsiteY54" fmla="*/ 1151904 h 5376282"/>
              <a:gd name="connsiteX55" fmla="*/ 343327 w 8114427"/>
              <a:gd name="connsiteY55" fmla="*/ 1054238 h 5376282"/>
              <a:gd name="connsiteX56" fmla="*/ 302947 w 8114427"/>
              <a:gd name="connsiteY56" fmla="*/ 996082 h 5376282"/>
              <a:gd name="connsiteX57" fmla="*/ 307902 w 8114427"/>
              <a:gd name="connsiteY57" fmla="*/ 860731 h 5376282"/>
              <a:gd name="connsiteX58" fmla="*/ 218162 w 8114427"/>
              <a:gd name="connsiteY58" fmla="*/ 767429 h 5376282"/>
              <a:gd name="connsiteX59" fmla="*/ 238786 w 8114427"/>
              <a:gd name="connsiteY59" fmla="*/ 673694 h 5376282"/>
              <a:gd name="connsiteX60" fmla="*/ 131859 w 8114427"/>
              <a:gd name="connsiteY60" fmla="*/ 414074 h 5376282"/>
              <a:gd name="connsiteX61" fmla="*/ 179454 w 8114427"/>
              <a:gd name="connsiteY61" fmla="*/ 360503 h 5376282"/>
              <a:gd name="connsiteX62" fmla="*/ 91696 w 8114427"/>
              <a:gd name="connsiteY62" fmla="*/ 241499 h 5376282"/>
              <a:gd name="connsiteX63" fmla="*/ 44535 w 8114427"/>
              <a:gd name="connsiteY63" fmla="*/ 106364 h 5376282"/>
              <a:gd name="connsiteX64" fmla="*/ 73903 w 8114427"/>
              <a:gd name="connsiteY64" fmla="*/ 3029 h 5376282"/>
              <a:gd name="connsiteX65" fmla="*/ 914999 w 8114427"/>
              <a:gd name="connsiteY65" fmla="*/ 32694 h 5376282"/>
              <a:gd name="connsiteX66" fmla="*/ 985387 w 8114427"/>
              <a:gd name="connsiteY66" fmla="*/ 86035 h 5376282"/>
              <a:gd name="connsiteX67" fmla="*/ 1040724 w 8114427"/>
              <a:gd name="connsiteY67" fmla="*/ 212028 h 5376282"/>
              <a:gd name="connsiteX68" fmla="*/ 2217091 w 8114427"/>
              <a:gd name="connsiteY68" fmla="*/ 808490 h 5376282"/>
              <a:gd name="connsiteX69" fmla="*/ 2789562 w 8114427"/>
              <a:gd name="connsiteY69" fmla="*/ 907056 h 5376282"/>
              <a:gd name="connsiteX70" fmla="*/ 3280035 w 8114427"/>
              <a:gd name="connsiteY70" fmla="*/ 953195 h 5376282"/>
              <a:gd name="connsiteX71" fmla="*/ 3494599 w 8114427"/>
              <a:gd name="connsiteY71" fmla="*/ 977101 h 5376282"/>
              <a:gd name="connsiteX72" fmla="*/ 3506552 w 8114427"/>
              <a:gd name="connsiteY72" fmla="*/ 977101 h 5376282"/>
              <a:gd name="connsiteX73" fmla="*/ 3518505 w 8114427"/>
              <a:gd name="connsiteY73" fmla="*/ 779877 h 5376282"/>
              <a:gd name="connsiteX74" fmla="*/ 3518505 w 8114427"/>
              <a:gd name="connsiteY74" fmla="*/ 773901 h 5376282"/>
              <a:gd name="connsiteX75" fmla="*/ 3655964 w 8114427"/>
              <a:gd name="connsiteY75" fmla="*/ 773901 h 5376282"/>
              <a:gd name="connsiteX76" fmla="*/ 4205799 w 8114427"/>
              <a:gd name="connsiteY76" fmla="*/ 821713 h 5376282"/>
              <a:gd name="connsiteX77" fmla="*/ 4241658 w 8114427"/>
              <a:gd name="connsiteY77" fmla="*/ 821713 h 5376282"/>
              <a:gd name="connsiteX78" fmla="*/ 4271540 w 8114427"/>
              <a:gd name="connsiteY78" fmla="*/ 851595 h 5376282"/>
              <a:gd name="connsiteX79" fmla="*/ 4295446 w 8114427"/>
              <a:gd name="connsiteY79" fmla="*/ 905383 h 5376282"/>
              <a:gd name="connsiteX80" fmla="*/ 4301423 w 8114427"/>
              <a:gd name="connsiteY80" fmla="*/ 953195 h 5376282"/>
              <a:gd name="connsiteX81" fmla="*/ 4343258 w 8114427"/>
              <a:gd name="connsiteY81" fmla="*/ 1001007 h 5376282"/>
              <a:gd name="connsiteX82" fmla="*/ 4408999 w 8114427"/>
              <a:gd name="connsiteY82" fmla="*/ 1012960 h 5376282"/>
              <a:gd name="connsiteX83" fmla="*/ 4462787 w 8114427"/>
              <a:gd name="connsiteY83" fmla="*/ 1060772 h 5376282"/>
              <a:gd name="connsiteX84" fmla="*/ 4504623 w 8114427"/>
              <a:gd name="connsiteY84" fmla="*/ 1114560 h 5376282"/>
              <a:gd name="connsiteX85" fmla="*/ 4558411 w 8114427"/>
              <a:gd name="connsiteY85" fmla="*/ 1168348 h 5376282"/>
              <a:gd name="connsiteX86" fmla="*/ 4576340 w 8114427"/>
              <a:gd name="connsiteY86" fmla="*/ 1198230 h 5376282"/>
              <a:gd name="connsiteX87" fmla="*/ 4630129 w 8114427"/>
              <a:gd name="connsiteY87" fmla="*/ 1246042 h 5376282"/>
              <a:gd name="connsiteX88" fmla="*/ 4683917 w 8114427"/>
              <a:gd name="connsiteY88" fmla="*/ 1293854 h 5376282"/>
              <a:gd name="connsiteX89" fmla="*/ 4689893 w 8114427"/>
              <a:gd name="connsiteY89" fmla="*/ 1293854 h 5376282"/>
              <a:gd name="connsiteX90" fmla="*/ 4749658 w 8114427"/>
              <a:gd name="connsiteY90" fmla="*/ 1311783 h 5376282"/>
              <a:gd name="connsiteX91" fmla="*/ 4791493 w 8114427"/>
              <a:gd name="connsiteY91" fmla="*/ 1365572 h 5376282"/>
              <a:gd name="connsiteX92" fmla="*/ 4797470 w 8114427"/>
              <a:gd name="connsiteY92" fmla="*/ 1377524 h 5376282"/>
              <a:gd name="connsiteX93" fmla="*/ 4821376 w 8114427"/>
              <a:gd name="connsiteY93" fmla="*/ 1401430 h 5376282"/>
              <a:gd name="connsiteX94" fmla="*/ 4845281 w 8114427"/>
              <a:gd name="connsiteY94" fmla="*/ 1443266 h 5376282"/>
              <a:gd name="connsiteX95" fmla="*/ 4851258 w 8114427"/>
              <a:gd name="connsiteY95" fmla="*/ 1491077 h 5376282"/>
              <a:gd name="connsiteX96" fmla="*/ 4863211 w 8114427"/>
              <a:gd name="connsiteY96" fmla="*/ 1514983 h 5376282"/>
              <a:gd name="connsiteX97" fmla="*/ 4887117 w 8114427"/>
              <a:gd name="connsiteY97" fmla="*/ 1544866 h 5376282"/>
              <a:gd name="connsiteX98" fmla="*/ 4911023 w 8114427"/>
              <a:gd name="connsiteY98" fmla="*/ 1580724 h 5376282"/>
              <a:gd name="connsiteX99" fmla="*/ 4922976 w 8114427"/>
              <a:gd name="connsiteY99" fmla="*/ 1610607 h 5376282"/>
              <a:gd name="connsiteX100" fmla="*/ 4899070 w 8114427"/>
              <a:gd name="connsiteY100" fmla="*/ 1664395 h 5376282"/>
              <a:gd name="connsiteX101" fmla="*/ 4922976 w 8114427"/>
              <a:gd name="connsiteY101" fmla="*/ 1712207 h 5376282"/>
              <a:gd name="connsiteX102" fmla="*/ 4934929 w 8114427"/>
              <a:gd name="connsiteY102" fmla="*/ 1742089 h 5376282"/>
              <a:gd name="connsiteX103" fmla="*/ 4952858 w 8114427"/>
              <a:gd name="connsiteY103" fmla="*/ 1783924 h 5376282"/>
              <a:gd name="connsiteX104" fmla="*/ 4964811 w 8114427"/>
              <a:gd name="connsiteY104" fmla="*/ 1801854 h 5376282"/>
              <a:gd name="connsiteX105" fmla="*/ 4964811 w 8114427"/>
              <a:gd name="connsiteY105" fmla="*/ 1831736 h 5376282"/>
              <a:gd name="connsiteX106" fmla="*/ 5012623 w 8114427"/>
              <a:gd name="connsiteY106" fmla="*/ 1891501 h 5376282"/>
              <a:gd name="connsiteX107" fmla="*/ 5042505 w 8114427"/>
              <a:gd name="connsiteY107" fmla="*/ 1909430 h 5376282"/>
              <a:gd name="connsiteX108" fmla="*/ 5048481 w 8114427"/>
              <a:gd name="connsiteY108" fmla="*/ 1903454 h 5376282"/>
              <a:gd name="connsiteX109" fmla="*/ 5090317 w 8114427"/>
              <a:gd name="connsiteY109" fmla="*/ 1921383 h 5376282"/>
              <a:gd name="connsiteX110" fmla="*/ 5144105 w 8114427"/>
              <a:gd name="connsiteY110" fmla="*/ 1969195 h 5376282"/>
              <a:gd name="connsiteX111" fmla="*/ 5185940 w 8114427"/>
              <a:gd name="connsiteY111" fmla="*/ 2005054 h 5376282"/>
              <a:gd name="connsiteX112" fmla="*/ 5221799 w 8114427"/>
              <a:gd name="connsiteY112" fmla="*/ 2017007 h 5376282"/>
              <a:gd name="connsiteX113" fmla="*/ 5275587 w 8114427"/>
              <a:gd name="connsiteY113" fmla="*/ 2028960 h 5376282"/>
              <a:gd name="connsiteX114" fmla="*/ 5275587 w 8114427"/>
              <a:gd name="connsiteY114" fmla="*/ 2052866 h 5376282"/>
              <a:gd name="connsiteX115" fmla="*/ 5323399 w 8114427"/>
              <a:gd name="connsiteY115" fmla="*/ 2082748 h 5376282"/>
              <a:gd name="connsiteX116" fmla="*/ 5359258 w 8114427"/>
              <a:gd name="connsiteY116" fmla="*/ 2088724 h 5376282"/>
              <a:gd name="connsiteX117" fmla="*/ 5401093 w 8114427"/>
              <a:gd name="connsiteY117" fmla="*/ 2124583 h 5376282"/>
              <a:gd name="connsiteX118" fmla="*/ 5430976 w 8114427"/>
              <a:gd name="connsiteY118" fmla="*/ 2142513 h 5376282"/>
              <a:gd name="connsiteX119" fmla="*/ 5442929 w 8114427"/>
              <a:gd name="connsiteY119" fmla="*/ 2148489 h 5376282"/>
              <a:gd name="connsiteX120" fmla="*/ 5466834 w 8114427"/>
              <a:gd name="connsiteY120" fmla="*/ 2154466 h 5376282"/>
              <a:gd name="connsiteX121" fmla="*/ 5526599 w 8114427"/>
              <a:gd name="connsiteY121" fmla="*/ 2178372 h 5376282"/>
              <a:gd name="connsiteX122" fmla="*/ 5550505 w 8114427"/>
              <a:gd name="connsiteY122" fmla="*/ 2154466 h 5376282"/>
              <a:gd name="connsiteX123" fmla="*/ 5574411 w 8114427"/>
              <a:gd name="connsiteY123" fmla="*/ 2130560 h 5376282"/>
              <a:gd name="connsiteX124" fmla="*/ 5604293 w 8114427"/>
              <a:gd name="connsiteY124" fmla="*/ 2088724 h 5376282"/>
              <a:gd name="connsiteX125" fmla="*/ 5646129 w 8114427"/>
              <a:gd name="connsiteY125" fmla="*/ 2064819 h 5376282"/>
              <a:gd name="connsiteX126" fmla="*/ 5634176 w 8114427"/>
              <a:gd name="connsiteY126" fmla="*/ 2046889 h 5376282"/>
              <a:gd name="connsiteX127" fmla="*/ 5634176 w 8114427"/>
              <a:gd name="connsiteY127" fmla="*/ 2011030 h 5376282"/>
              <a:gd name="connsiteX128" fmla="*/ 5670034 w 8114427"/>
              <a:gd name="connsiteY128" fmla="*/ 1975172 h 5376282"/>
              <a:gd name="connsiteX129" fmla="*/ 5670034 w 8114427"/>
              <a:gd name="connsiteY129" fmla="*/ 1957242 h 5376282"/>
              <a:gd name="connsiteX130" fmla="*/ 5735776 w 8114427"/>
              <a:gd name="connsiteY130" fmla="*/ 1819783 h 5376282"/>
              <a:gd name="connsiteX131" fmla="*/ 5753705 w 8114427"/>
              <a:gd name="connsiteY131" fmla="*/ 1813807 h 5376282"/>
              <a:gd name="connsiteX132" fmla="*/ 5843352 w 8114427"/>
              <a:gd name="connsiteY132" fmla="*/ 1795877 h 5376282"/>
              <a:gd name="connsiteX133" fmla="*/ 5855305 w 8114427"/>
              <a:gd name="connsiteY133" fmla="*/ 1795877 h 5376282"/>
              <a:gd name="connsiteX134" fmla="*/ 5879210 w 8114427"/>
              <a:gd name="connsiteY134" fmla="*/ 1765996 h 5376282"/>
              <a:gd name="connsiteX135" fmla="*/ 6070456 w 8114427"/>
              <a:gd name="connsiteY135" fmla="*/ 1789901 h 5376282"/>
              <a:gd name="connsiteX136" fmla="*/ 6219869 w 8114427"/>
              <a:gd name="connsiteY136" fmla="*/ 1807830 h 5376282"/>
              <a:gd name="connsiteX137" fmla="*/ 6291586 w 8114427"/>
              <a:gd name="connsiteY137" fmla="*/ 1849666 h 5376282"/>
              <a:gd name="connsiteX138" fmla="*/ 6327444 w 8114427"/>
              <a:gd name="connsiteY138" fmla="*/ 1897477 h 5376282"/>
              <a:gd name="connsiteX139" fmla="*/ 6333421 w 8114427"/>
              <a:gd name="connsiteY139" fmla="*/ 1939313 h 5376282"/>
              <a:gd name="connsiteX140" fmla="*/ 6423067 w 8114427"/>
              <a:gd name="connsiteY140" fmla="*/ 1951266 h 5376282"/>
              <a:gd name="connsiteX141" fmla="*/ 6452950 w 8114427"/>
              <a:gd name="connsiteY141" fmla="*/ 2017007 h 5376282"/>
              <a:gd name="connsiteX142" fmla="*/ 6512713 w 8114427"/>
              <a:gd name="connsiteY142" fmla="*/ 2046889 h 5376282"/>
              <a:gd name="connsiteX143" fmla="*/ 6584431 w 8114427"/>
              <a:gd name="connsiteY143" fmla="*/ 2118606 h 5376282"/>
              <a:gd name="connsiteX144" fmla="*/ 6620289 w 8114427"/>
              <a:gd name="connsiteY144" fmla="*/ 2256065 h 5376282"/>
              <a:gd name="connsiteX145" fmla="*/ 6703960 w 8114427"/>
              <a:gd name="connsiteY145" fmla="*/ 2381572 h 5376282"/>
              <a:gd name="connsiteX146" fmla="*/ 6745795 w 8114427"/>
              <a:gd name="connsiteY146" fmla="*/ 2501101 h 5376282"/>
              <a:gd name="connsiteX147" fmla="*/ 6829465 w 8114427"/>
              <a:gd name="connsiteY147" fmla="*/ 2560866 h 5376282"/>
              <a:gd name="connsiteX148" fmla="*/ 6889229 w 8114427"/>
              <a:gd name="connsiteY148" fmla="*/ 2650512 h 5376282"/>
              <a:gd name="connsiteX149" fmla="*/ 6948993 w 8114427"/>
              <a:gd name="connsiteY149" fmla="*/ 2758089 h 5376282"/>
              <a:gd name="connsiteX150" fmla="*/ 6996805 w 8114427"/>
              <a:gd name="connsiteY150" fmla="*/ 2805900 h 5376282"/>
              <a:gd name="connsiteX151" fmla="*/ 7068521 w 8114427"/>
              <a:gd name="connsiteY151" fmla="*/ 2829806 h 5376282"/>
              <a:gd name="connsiteX152" fmla="*/ 7080473 w 8114427"/>
              <a:gd name="connsiteY152" fmla="*/ 2907501 h 5376282"/>
              <a:gd name="connsiteX153" fmla="*/ 7086450 w 8114427"/>
              <a:gd name="connsiteY153" fmla="*/ 2979218 h 5376282"/>
              <a:gd name="connsiteX154" fmla="*/ 7104378 w 8114427"/>
              <a:gd name="connsiteY154" fmla="*/ 3080819 h 5376282"/>
              <a:gd name="connsiteX155" fmla="*/ 7146214 w 8114427"/>
              <a:gd name="connsiteY155" fmla="*/ 3182419 h 5376282"/>
              <a:gd name="connsiteX156" fmla="*/ 7176095 w 8114427"/>
              <a:gd name="connsiteY156" fmla="*/ 3194372 h 5376282"/>
              <a:gd name="connsiteX157" fmla="*/ 7200002 w 8114427"/>
              <a:gd name="connsiteY157" fmla="*/ 3260112 h 5376282"/>
              <a:gd name="connsiteX158" fmla="*/ 7277694 w 8114427"/>
              <a:gd name="connsiteY158" fmla="*/ 3361711 h 5376282"/>
              <a:gd name="connsiteX159" fmla="*/ 7385271 w 8114427"/>
              <a:gd name="connsiteY159" fmla="*/ 3391593 h 5376282"/>
              <a:gd name="connsiteX160" fmla="*/ 7451012 w 8114427"/>
              <a:gd name="connsiteY160" fmla="*/ 3445381 h 5376282"/>
              <a:gd name="connsiteX161" fmla="*/ 7558588 w 8114427"/>
              <a:gd name="connsiteY161" fmla="*/ 3451357 h 5376282"/>
              <a:gd name="connsiteX162" fmla="*/ 7630305 w 8114427"/>
              <a:gd name="connsiteY162" fmla="*/ 3517097 h 5376282"/>
              <a:gd name="connsiteX163" fmla="*/ 7702023 w 8114427"/>
              <a:gd name="connsiteY163" fmla="*/ 3546980 h 5376282"/>
              <a:gd name="connsiteX164" fmla="*/ 7857410 w 8114427"/>
              <a:gd name="connsiteY164" fmla="*/ 3535026 h 5376282"/>
              <a:gd name="connsiteX165" fmla="*/ 7970962 w 8114427"/>
              <a:gd name="connsiteY165" fmla="*/ 3588814 h 5376282"/>
              <a:gd name="connsiteX166" fmla="*/ 8012796 w 8114427"/>
              <a:gd name="connsiteY166" fmla="*/ 3612720 h 5376282"/>
              <a:gd name="connsiteX167" fmla="*/ 8090490 w 8114427"/>
              <a:gd name="connsiteY167" fmla="*/ 3564909 h 5376282"/>
              <a:gd name="connsiteX168" fmla="*/ 8108418 w 8114427"/>
              <a:gd name="connsiteY168" fmla="*/ 3558932 h 5376282"/>
              <a:gd name="connsiteX169" fmla="*/ 8114394 w 8114427"/>
              <a:gd name="connsiteY169" fmla="*/ 3720296 h 5376282"/>
              <a:gd name="connsiteX170" fmla="*/ 8030724 w 8114427"/>
              <a:gd name="connsiteY170" fmla="*/ 3893614 h 5376282"/>
              <a:gd name="connsiteX171" fmla="*/ 7970960 w 8114427"/>
              <a:gd name="connsiteY171" fmla="*/ 4054978 h 5376282"/>
              <a:gd name="connsiteX172" fmla="*/ 7929124 w 8114427"/>
              <a:gd name="connsiteY172" fmla="*/ 4365754 h 5376282"/>
              <a:gd name="connsiteX173" fmla="*/ 7911195 w 8114427"/>
              <a:gd name="connsiteY173" fmla="*/ 4568954 h 5376282"/>
              <a:gd name="connsiteX174" fmla="*/ 7917171 w 8114427"/>
              <a:gd name="connsiteY174" fmla="*/ 4736295 h 5376282"/>
              <a:gd name="connsiteX175" fmla="*/ 7917171 w 8114427"/>
              <a:gd name="connsiteY175" fmla="*/ 4867777 h 5376282"/>
              <a:gd name="connsiteX176" fmla="*/ 7929124 w 8114427"/>
              <a:gd name="connsiteY176" fmla="*/ 5029141 h 5376282"/>
              <a:gd name="connsiteX177" fmla="*/ 7893266 w 8114427"/>
              <a:gd name="connsiteY177" fmla="*/ 5166599 h 5376282"/>
              <a:gd name="connsiteX178" fmla="*/ 7905219 w 8114427"/>
              <a:gd name="connsiteY178" fmla="*/ 5280152 h 5376282"/>
              <a:gd name="connsiteX179" fmla="*/ 7935101 w 8114427"/>
              <a:gd name="connsiteY179" fmla="*/ 5369799 h 5376282"/>
              <a:gd name="connsiteX180" fmla="*/ 7911195 w 8114427"/>
              <a:gd name="connsiteY180" fmla="*/ 5369798 h 5376282"/>
              <a:gd name="connsiteX181" fmla="*/ 7815571 w 8114427"/>
              <a:gd name="connsiteY181" fmla="*/ 5327962 h 5376282"/>
              <a:gd name="connsiteX182" fmla="*/ 7725924 w 8114427"/>
              <a:gd name="connsiteY182" fmla="*/ 5286127 h 5376282"/>
              <a:gd name="connsiteX183" fmla="*/ 7678113 w 8114427"/>
              <a:gd name="connsiteY183" fmla="*/ 5292104 h 5376282"/>
              <a:gd name="connsiteX184" fmla="*/ 7546631 w 8114427"/>
              <a:gd name="connsiteY184" fmla="*/ 5298081 h 5376282"/>
              <a:gd name="connsiteX185" fmla="*/ 7474913 w 8114427"/>
              <a:gd name="connsiteY185" fmla="*/ 5310034 h 5376282"/>
              <a:gd name="connsiteX186" fmla="*/ 7445031 w 8114427"/>
              <a:gd name="connsiteY186" fmla="*/ 5339916 h 5376282"/>
              <a:gd name="connsiteX187" fmla="*/ 7259760 w 8114427"/>
              <a:gd name="connsiteY187" fmla="*/ 5298080 h 5376282"/>
              <a:gd name="connsiteX188" fmla="*/ 7214129 w 8114427"/>
              <a:gd name="connsiteY188" fmla="*/ 5192855 h 5376282"/>
              <a:gd name="connsiteX189" fmla="*/ 7179460 w 8114427"/>
              <a:gd name="connsiteY189" fmla="*/ 5214524 h 5376282"/>
              <a:gd name="connsiteX190" fmla="*/ 7144791 w 8114427"/>
              <a:gd name="connsiteY190" fmla="*/ 5179854 h 5376282"/>
              <a:gd name="connsiteX191" fmla="*/ 7127456 w 8114427"/>
              <a:gd name="connsiteY191" fmla="*/ 5218856 h 5376282"/>
              <a:gd name="connsiteX192" fmla="*/ 6915107 w 8114427"/>
              <a:gd name="connsiteY192" fmla="*/ 5145184 h 5376282"/>
              <a:gd name="connsiteX193" fmla="*/ 6893439 w 8114427"/>
              <a:gd name="connsiteY193" fmla="*/ 5097514 h 5376282"/>
              <a:gd name="connsiteX194" fmla="*/ 6941109 w 8114427"/>
              <a:gd name="connsiteY194" fmla="*/ 5054178 h 5376282"/>
              <a:gd name="connsiteX195" fmla="*/ 6906440 w 8114427"/>
              <a:gd name="connsiteY195" fmla="*/ 4976172 h 5376282"/>
              <a:gd name="connsiteX196" fmla="*/ 6863104 w 8114427"/>
              <a:gd name="connsiteY196" fmla="*/ 4980506 h 5376282"/>
              <a:gd name="connsiteX197" fmla="*/ 6880438 w 8114427"/>
              <a:gd name="connsiteY197" fmla="*/ 4928502 h 5376282"/>
              <a:gd name="connsiteX198" fmla="*/ 6780764 w 8114427"/>
              <a:gd name="connsiteY198" fmla="*/ 4928502 h 5376282"/>
              <a:gd name="connsiteX199" fmla="*/ 6750429 w 8114427"/>
              <a:gd name="connsiteY199" fmla="*/ 4958837 h 5376282"/>
              <a:gd name="connsiteX200" fmla="*/ 6715759 w 8114427"/>
              <a:gd name="connsiteY200" fmla="*/ 4950170 h 5376282"/>
              <a:gd name="connsiteX201" fmla="*/ 6702758 w 8114427"/>
              <a:gd name="connsiteY201" fmla="*/ 4915501 h 5376282"/>
              <a:gd name="connsiteX202" fmla="*/ 6698424 w 8114427"/>
              <a:gd name="connsiteY202" fmla="*/ 4824495 h 5376282"/>
              <a:gd name="connsiteX203" fmla="*/ 6681090 w 8114427"/>
              <a:gd name="connsiteY203" fmla="*/ 4729155 h 5376282"/>
              <a:gd name="connsiteX204" fmla="*/ 6685423 w 8114427"/>
              <a:gd name="connsiteY204" fmla="*/ 4659816 h 5376282"/>
              <a:gd name="connsiteX205" fmla="*/ 6620418 w 8114427"/>
              <a:gd name="connsiteY205" fmla="*/ 4573142 h 5376282"/>
              <a:gd name="connsiteX206" fmla="*/ 6624753 w 8114427"/>
              <a:gd name="connsiteY206" fmla="*/ 4425798 h 5376282"/>
              <a:gd name="connsiteX207" fmla="*/ 6529412 w 8114427"/>
              <a:gd name="connsiteY207" fmla="*/ 4304457 h 5376282"/>
              <a:gd name="connsiteX208" fmla="*/ 6494743 w 8114427"/>
              <a:gd name="connsiteY208" fmla="*/ 4261120 h 5376282"/>
              <a:gd name="connsiteX209" fmla="*/ 6438406 w 8114427"/>
              <a:gd name="connsiteY209" fmla="*/ 4274121 h 5376282"/>
              <a:gd name="connsiteX210" fmla="*/ 6395069 w 8114427"/>
              <a:gd name="connsiteY210" fmla="*/ 4252453 h 5376282"/>
              <a:gd name="connsiteX211" fmla="*/ 6356067 w 8114427"/>
              <a:gd name="connsiteY211" fmla="*/ 4174447 h 5376282"/>
              <a:gd name="connsiteX212" fmla="*/ 6299729 w 8114427"/>
              <a:gd name="connsiteY212" fmla="*/ 4183114 h 5376282"/>
              <a:gd name="connsiteX213" fmla="*/ 6243391 w 8114427"/>
              <a:gd name="connsiteY213" fmla="*/ 4204783 h 5376282"/>
              <a:gd name="connsiteX214" fmla="*/ 6165385 w 8114427"/>
              <a:gd name="connsiteY214" fmla="*/ 4209116 h 5376282"/>
              <a:gd name="connsiteX215" fmla="*/ 6161052 w 8114427"/>
              <a:gd name="connsiteY215" fmla="*/ 4174447 h 5376282"/>
              <a:gd name="connsiteX216" fmla="*/ 6182721 w 8114427"/>
              <a:gd name="connsiteY216" fmla="*/ 4165779 h 5376282"/>
              <a:gd name="connsiteX217" fmla="*/ 6139384 w 8114427"/>
              <a:gd name="connsiteY217" fmla="*/ 4126776 h 5376282"/>
              <a:gd name="connsiteX218" fmla="*/ 6100381 w 8114427"/>
              <a:gd name="connsiteY218" fmla="*/ 4113776 h 5376282"/>
              <a:gd name="connsiteX219" fmla="*/ 6018041 w 8114427"/>
              <a:gd name="connsiteY219" fmla="*/ 4035770 h 5376282"/>
              <a:gd name="connsiteX220" fmla="*/ 5840362 w 8114427"/>
              <a:gd name="connsiteY220" fmla="*/ 4014102 h 5376282"/>
              <a:gd name="connsiteX221" fmla="*/ 5788357 w 8114427"/>
              <a:gd name="connsiteY221" fmla="*/ 4027103 h 5376282"/>
              <a:gd name="connsiteX222" fmla="*/ 5736354 w 8114427"/>
              <a:gd name="connsiteY222" fmla="*/ 4035771 h 5376282"/>
              <a:gd name="connsiteX223" fmla="*/ 5745022 w 8114427"/>
              <a:gd name="connsiteY223" fmla="*/ 4079107 h 5376282"/>
              <a:gd name="connsiteX224" fmla="*/ 5801360 w 8114427"/>
              <a:gd name="connsiteY224" fmla="*/ 4157112 h 5376282"/>
              <a:gd name="connsiteX225" fmla="*/ 5801359 w 8114427"/>
              <a:gd name="connsiteY225" fmla="*/ 4339126 h 5376282"/>
              <a:gd name="connsiteX226" fmla="*/ 5675683 w 8114427"/>
              <a:gd name="connsiteY226" fmla="*/ 4365128 h 5376282"/>
              <a:gd name="connsiteX227" fmla="*/ 5558675 w 8114427"/>
              <a:gd name="connsiteY227" fmla="*/ 4352126 h 5376282"/>
              <a:gd name="connsiteX228" fmla="*/ 5467668 w 8114427"/>
              <a:gd name="connsiteY228" fmla="*/ 4330458 h 5376282"/>
              <a:gd name="connsiteX229" fmla="*/ 5406997 w 8114427"/>
              <a:gd name="connsiteY229" fmla="*/ 4352127 h 5376282"/>
              <a:gd name="connsiteX230" fmla="*/ 5359327 w 8114427"/>
              <a:gd name="connsiteY230" fmla="*/ 4399797 h 5376282"/>
              <a:gd name="connsiteX231" fmla="*/ 5298656 w 8114427"/>
              <a:gd name="connsiteY231" fmla="*/ 4443134 h 5376282"/>
              <a:gd name="connsiteX232" fmla="*/ 5272654 w 8114427"/>
              <a:gd name="connsiteY232" fmla="*/ 4486469 h 5376282"/>
              <a:gd name="connsiteX233" fmla="*/ 5198982 w 8114427"/>
              <a:gd name="connsiteY233" fmla="*/ 4521139 h 5376282"/>
              <a:gd name="connsiteX234" fmla="*/ 5203315 w 8114427"/>
              <a:gd name="connsiteY234" fmla="*/ 4577477 h 5376282"/>
              <a:gd name="connsiteX235" fmla="*/ 5185981 w 8114427"/>
              <a:gd name="connsiteY235" fmla="*/ 4616479 h 5376282"/>
              <a:gd name="connsiteX236" fmla="*/ 5190315 w 8114427"/>
              <a:gd name="connsiteY236" fmla="*/ 4677150 h 5376282"/>
              <a:gd name="connsiteX237" fmla="*/ 5216316 w 8114427"/>
              <a:gd name="connsiteY237" fmla="*/ 4737821 h 5376282"/>
              <a:gd name="connsiteX238" fmla="*/ 5164312 w 8114427"/>
              <a:gd name="connsiteY238" fmla="*/ 4733488 h 5376282"/>
              <a:gd name="connsiteX239" fmla="*/ 5138311 w 8114427"/>
              <a:gd name="connsiteY239" fmla="*/ 4776824 h 5376282"/>
              <a:gd name="connsiteX240" fmla="*/ 5073306 w 8114427"/>
              <a:gd name="connsiteY240" fmla="*/ 4824494 h 5376282"/>
              <a:gd name="connsiteX241" fmla="*/ 5073306 w 8114427"/>
              <a:gd name="connsiteY241" fmla="*/ 4941503 h 5376282"/>
              <a:gd name="connsiteX242" fmla="*/ 5042970 w 8114427"/>
              <a:gd name="connsiteY242" fmla="*/ 4971838 h 5376282"/>
              <a:gd name="connsiteX243" fmla="*/ 5016969 w 8114427"/>
              <a:gd name="connsiteY243" fmla="*/ 5231857 h 5376282"/>
              <a:gd name="connsiteX244" fmla="*/ 4973633 w 8114427"/>
              <a:gd name="connsiteY244" fmla="*/ 5366201 h 5376282"/>
              <a:gd name="connsiteX245" fmla="*/ 4947631 w 8114427"/>
              <a:gd name="connsiteY245" fmla="*/ 5309863 h 5376282"/>
              <a:gd name="connsiteX246" fmla="*/ 4886959 w 8114427"/>
              <a:gd name="connsiteY246" fmla="*/ 5318530 h 5376282"/>
              <a:gd name="connsiteX247" fmla="*/ 4808953 w 8114427"/>
              <a:gd name="connsiteY247" fmla="*/ 5288195 h 5376282"/>
              <a:gd name="connsiteX248" fmla="*/ 4813287 w 8114427"/>
              <a:gd name="connsiteY248" fmla="*/ 5223190 h 5376282"/>
              <a:gd name="connsiteX249" fmla="*/ 4765617 w 8114427"/>
              <a:gd name="connsiteY249" fmla="*/ 5205855 h 5376282"/>
              <a:gd name="connsiteX250" fmla="*/ 4665944 w 8114427"/>
              <a:gd name="connsiteY250" fmla="*/ 5249192 h 5376282"/>
              <a:gd name="connsiteX251" fmla="*/ 4657276 w 8114427"/>
              <a:gd name="connsiteY251" fmla="*/ 5197189 h 5376282"/>
              <a:gd name="connsiteX252" fmla="*/ 4700612 w 8114427"/>
              <a:gd name="connsiteY252" fmla="*/ 5136518 h 5376282"/>
              <a:gd name="connsiteX253" fmla="*/ 4665943 w 8114427"/>
              <a:gd name="connsiteY253" fmla="*/ 5062846 h 5376282"/>
              <a:gd name="connsiteX254" fmla="*/ 4587937 w 8114427"/>
              <a:gd name="connsiteY254" fmla="*/ 5015175 h 5376282"/>
              <a:gd name="connsiteX255" fmla="*/ 4488263 w 8114427"/>
              <a:gd name="connsiteY255" fmla="*/ 5006508 h 5376282"/>
              <a:gd name="connsiteX256" fmla="*/ 4457927 w 8114427"/>
              <a:gd name="connsiteY256" fmla="*/ 5015175 h 5376282"/>
              <a:gd name="connsiteX257" fmla="*/ 4462261 w 8114427"/>
              <a:gd name="connsiteY257" fmla="*/ 5067178 h 5376282"/>
              <a:gd name="connsiteX258" fmla="*/ 4388589 w 8114427"/>
              <a:gd name="connsiteY258" fmla="*/ 5114849 h 5376282"/>
              <a:gd name="connsiteX259" fmla="*/ 4462261 w 8114427"/>
              <a:gd name="connsiteY259" fmla="*/ 5266528 h 5376282"/>
              <a:gd name="connsiteX260" fmla="*/ 4405924 w 8114427"/>
              <a:gd name="connsiteY260" fmla="*/ 5266528 h 5376282"/>
              <a:gd name="connsiteX261" fmla="*/ 4384256 w 8114427"/>
              <a:gd name="connsiteY261" fmla="*/ 5262193 h 5376282"/>
              <a:gd name="connsiteX262" fmla="*/ 4349588 w 8114427"/>
              <a:gd name="connsiteY262" fmla="*/ 5262193 h 5376282"/>
              <a:gd name="connsiteX263" fmla="*/ 4340919 w 8114427"/>
              <a:gd name="connsiteY263" fmla="*/ 5270860 h 5376282"/>
              <a:gd name="connsiteX264" fmla="*/ 4210910 w 8114427"/>
              <a:gd name="connsiteY264" fmla="*/ 5097514 h 5376282"/>
              <a:gd name="connsiteX265" fmla="*/ 4059232 w 8114427"/>
              <a:gd name="connsiteY265" fmla="*/ 4915502 h 5376282"/>
              <a:gd name="connsiteX266" fmla="*/ 4033230 w 8114427"/>
              <a:gd name="connsiteY266" fmla="*/ 4919835 h 5376282"/>
              <a:gd name="connsiteX267" fmla="*/ 3985560 w 8114427"/>
              <a:gd name="connsiteY267" fmla="*/ 4798492 h 5376282"/>
              <a:gd name="connsiteX268" fmla="*/ 3881553 w 8114427"/>
              <a:gd name="connsiteY268" fmla="*/ 4690151 h 5376282"/>
              <a:gd name="connsiteX269" fmla="*/ 3838216 w 8114427"/>
              <a:gd name="connsiteY269" fmla="*/ 4586143 h 5376282"/>
              <a:gd name="connsiteX270" fmla="*/ 3755877 w 8114427"/>
              <a:gd name="connsiteY270" fmla="*/ 4490803 h 5376282"/>
              <a:gd name="connsiteX271" fmla="*/ 3569530 w 8114427"/>
              <a:gd name="connsiteY271" fmla="*/ 4334792 h 5376282"/>
              <a:gd name="connsiteX272" fmla="*/ 3465522 w 8114427"/>
              <a:gd name="connsiteY272" fmla="*/ 4243785 h 5376282"/>
              <a:gd name="connsiteX273" fmla="*/ 3391850 w 8114427"/>
              <a:gd name="connsiteY273" fmla="*/ 4161446 h 5376282"/>
              <a:gd name="connsiteX274" fmla="*/ 3365848 w 8114427"/>
              <a:gd name="connsiteY274" fmla="*/ 4096441 h 5376282"/>
              <a:gd name="connsiteX275" fmla="*/ 3296510 w 8114427"/>
              <a:gd name="connsiteY275" fmla="*/ 4035770 h 5376282"/>
              <a:gd name="connsiteX276" fmla="*/ 3279175 w 8114427"/>
              <a:gd name="connsiteY276" fmla="*/ 3966432 h 5376282"/>
              <a:gd name="connsiteX277" fmla="*/ 3248839 w 8114427"/>
              <a:gd name="connsiteY277" fmla="*/ 3936096 h 5376282"/>
              <a:gd name="connsiteX278" fmla="*/ 3240172 w 8114427"/>
              <a:gd name="connsiteY278" fmla="*/ 3905760 h 5376282"/>
              <a:gd name="connsiteX279" fmla="*/ 3114497 w 8114427"/>
              <a:gd name="connsiteY279" fmla="*/ 3797419 h 5376282"/>
              <a:gd name="connsiteX280" fmla="*/ 2980153 w 8114427"/>
              <a:gd name="connsiteY280" fmla="*/ 3758416 h 5376282"/>
              <a:gd name="connsiteX281" fmla="*/ 2923815 w 8114427"/>
              <a:gd name="connsiteY281" fmla="*/ 3697746 h 5376282"/>
              <a:gd name="connsiteX282" fmla="*/ 2867480 w 8114427"/>
              <a:gd name="connsiteY282" fmla="*/ 3650075 h 5376282"/>
              <a:gd name="connsiteX283" fmla="*/ 2806810 w 8114427"/>
              <a:gd name="connsiteY283" fmla="*/ 3637074 h 5376282"/>
              <a:gd name="connsiteX284" fmla="*/ 2798142 w 8114427"/>
              <a:gd name="connsiteY284" fmla="*/ 3524399 h 5376282"/>
              <a:gd name="connsiteX285" fmla="*/ 2798143 w 8114427"/>
              <a:gd name="connsiteY285" fmla="*/ 3463728 h 5376282"/>
              <a:gd name="connsiteX286" fmla="*/ 2884816 w 8114427"/>
              <a:gd name="connsiteY286" fmla="*/ 3351053 h 5376282"/>
              <a:gd name="connsiteX287" fmla="*/ 2880504 w 8114427"/>
              <a:gd name="connsiteY287" fmla="*/ 3250100 h 5376282"/>
              <a:gd name="connsiteX288" fmla="*/ 2810649 w 8114427"/>
              <a:gd name="connsiteY288" fmla="*/ 3120674 h 5376282"/>
              <a:gd name="connsiteX289" fmla="*/ 2719113 w 8114427"/>
              <a:gd name="connsiteY289" fmla="*/ 3110284 h 5376282"/>
              <a:gd name="connsiteX290" fmla="*/ 2668440 w 8114427"/>
              <a:gd name="connsiteY290" fmla="*/ 3013226 h 5376282"/>
              <a:gd name="connsiteX291" fmla="*/ 2612560 w 8114427"/>
              <a:gd name="connsiteY291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469560 w 8114427"/>
              <a:gd name="connsiteY2" fmla="*/ 2150471 h 5376282"/>
              <a:gd name="connsiteX3" fmla="*/ 1723560 w 8114427"/>
              <a:gd name="connsiteY3" fmla="*/ 2734672 h 5376282"/>
              <a:gd name="connsiteX4" fmla="*/ 1808227 w 8114427"/>
              <a:gd name="connsiteY4" fmla="*/ 3052172 h 5376282"/>
              <a:gd name="connsiteX5" fmla="*/ 1829394 w 8114427"/>
              <a:gd name="connsiteY5" fmla="*/ 2933639 h 5376282"/>
              <a:gd name="connsiteX6" fmla="*/ 1918293 w 8114427"/>
              <a:gd name="connsiteY6" fmla="*/ 3047938 h 5376282"/>
              <a:gd name="connsiteX7" fmla="*/ 1960627 w 8114427"/>
              <a:gd name="connsiteY7" fmla="*/ 3166472 h 5376282"/>
              <a:gd name="connsiteX8" fmla="*/ 1986026 w 8114427"/>
              <a:gd name="connsiteY8" fmla="*/ 3272304 h 5376282"/>
              <a:gd name="connsiteX9" fmla="*/ 1998726 w 8114427"/>
              <a:gd name="connsiteY9" fmla="*/ 3348504 h 5376282"/>
              <a:gd name="connsiteX10" fmla="*/ 1973326 w 8114427"/>
              <a:gd name="connsiteY10" fmla="*/ 3445871 h 5376282"/>
              <a:gd name="connsiteX11" fmla="*/ 2096092 w 8114427"/>
              <a:gd name="connsiteY11" fmla="*/ 3674472 h 5376282"/>
              <a:gd name="connsiteX12" fmla="*/ 2134193 w 8114427"/>
              <a:gd name="connsiteY12" fmla="*/ 3801471 h 5376282"/>
              <a:gd name="connsiteX13" fmla="*/ 2231559 w 8114427"/>
              <a:gd name="connsiteY13" fmla="*/ 3936938 h 5376282"/>
              <a:gd name="connsiteX14" fmla="*/ 2180760 w 8114427"/>
              <a:gd name="connsiteY14" fmla="*/ 4174005 h 5376282"/>
              <a:gd name="connsiteX15" fmla="*/ 2311994 w 8114427"/>
              <a:gd name="connsiteY15" fmla="*/ 4305238 h 5376282"/>
              <a:gd name="connsiteX16" fmla="*/ 2371260 w 8114427"/>
              <a:gd name="connsiteY16" fmla="*/ 4224805 h 5376282"/>
              <a:gd name="connsiteX17" fmla="*/ 2561760 w 8114427"/>
              <a:gd name="connsiteY17" fmla="*/ 4444937 h 5376282"/>
              <a:gd name="connsiteX18" fmla="*/ 2674737 w 8114427"/>
              <a:gd name="connsiteY18" fmla="*/ 4783075 h 5376282"/>
              <a:gd name="connsiteX19" fmla="*/ 2419943 w 8114427"/>
              <a:gd name="connsiteY19" fmla="*/ 4933094 h 5376282"/>
              <a:gd name="connsiteX20" fmla="*/ 2329455 w 8114427"/>
              <a:gd name="connsiteY20" fmla="*/ 4642582 h 5376282"/>
              <a:gd name="connsiteX21" fmla="*/ 2053231 w 8114427"/>
              <a:gd name="connsiteY21" fmla="*/ 4342544 h 5376282"/>
              <a:gd name="connsiteX22" fmla="*/ 1888925 w 8114427"/>
              <a:gd name="connsiteY22" fmla="*/ 4209194 h 5376282"/>
              <a:gd name="connsiteX23" fmla="*/ 1779387 w 8114427"/>
              <a:gd name="connsiteY23" fmla="*/ 4059175 h 5376282"/>
              <a:gd name="connsiteX24" fmla="*/ 1703188 w 8114427"/>
              <a:gd name="connsiteY24" fmla="*/ 4056794 h 5376282"/>
              <a:gd name="connsiteX25" fmla="*/ 1646037 w 8114427"/>
              <a:gd name="connsiteY25" fmla="*/ 3937731 h 5376282"/>
              <a:gd name="connsiteX26" fmla="*/ 1524594 w 8114427"/>
              <a:gd name="connsiteY26" fmla="*/ 3906776 h 5376282"/>
              <a:gd name="connsiteX27" fmla="*/ 1450773 w 8114427"/>
              <a:gd name="connsiteY27" fmla="*/ 3161445 h 5376282"/>
              <a:gd name="connsiteX28" fmla="*/ 1300755 w 8114427"/>
              <a:gd name="connsiteY28" fmla="*/ 3020950 h 5376282"/>
              <a:gd name="connsiteX29" fmla="*/ 1222175 w 8114427"/>
              <a:gd name="connsiteY29" fmla="*/ 2947132 h 5376282"/>
              <a:gd name="connsiteX30" fmla="*/ 1286468 w 8114427"/>
              <a:gd name="connsiteY30" fmla="*/ 2849501 h 5376282"/>
              <a:gd name="connsiteX31" fmla="*/ 1117399 w 8114427"/>
              <a:gd name="connsiteY31" fmla="*/ 2882837 h 5376282"/>
              <a:gd name="connsiteX32" fmla="*/ 1048343 w 8114427"/>
              <a:gd name="connsiteY32" fmla="*/ 2916176 h 5376282"/>
              <a:gd name="connsiteX33" fmla="*/ 903086 w 8114427"/>
              <a:gd name="connsiteY33" fmla="*/ 2778063 h 5376282"/>
              <a:gd name="connsiteX34" fmla="*/ 845937 w 8114427"/>
              <a:gd name="connsiteY34" fmla="*/ 2687575 h 5376282"/>
              <a:gd name="connsiteX35" fmla="*/ 714968 w 8114427"/>
              <a:gd name="connsiteY35" fmla="*/ 2630426 h 5376282"/>
              <a:gd name="connsiteX36" fmla="*/ 703062 w 8114427"/>
              <a:gd name="connsiteY36" fmla="*/ 2544701 h 5376282"/>
              <a:gd name="connsiteX37" fmla="*/ 598286 w 8114427"/>
              <a:gd name="connsiteY37" fmla="*/ 2423257 h 5376282"/>
              <a:gd name="connsiteX38" fmla="*/ 476843 w 8114427"/>
              <a:gd name="connsiteY38" fmla="*/ 2287526 h 5376282"/>
              <a:gd name="connsiteX39" fmla="*/ 622100 w 8114427"/>
              <a:gd name="connsiteY39" fmla="*/ 2330388 h 5376282"/>
              <a:gd name="connsiteX40" fmla="*/ 719731 w 8114427"/>
              <a:gd name="connsiteY40" fmla="*/ 2366107 h 5376282"/>
              <a:gd name="connsiteX41" fmla="*/ 829268 w 8114427"/>
              <a:gd name="connsiteY41" fmla="*/ 2330388 h 5376282"/>
              <a:gd name="connsiteX42" fmla="*/ 933092 w 8114427"/>
              <a:gd name="connsiteY42" fmla="*/ 2462308 h 5376282"/>
              <a:gd name="connsiteX43" fmla="*/ 979286 w 8114427"/>
              <a:gd name="connsiteY43" fmla="*/ 2406588 h 5376282"/>
              <a:gd name="connsiteX44" fmla="*/ 895943 w 8114427"/>
              <a:gd name="connsiteY44" fmla="*/ 2383251 h 5376282"/>
              <a:gd name="connsiteX45" fmla="*/ 897848 w 8114427"/>
              <a:gd name="connsiteY45" fmla="*/ 2294669 h 5376282"/>
              <a:gd name="connsiteX46" fmla="*/ 953093 w 8114427"/>
              <a:gd name="connsiteY46" fmla="*/ 2040828 h 5376282"/>
              <a:gd name="connsiteX47" fmla="*/ 882262 w 8114427"/>
              <a:gd name="connsiteY47" fmla="*/ 1952938 h 5376282"/>
              <a:gd name="connsiteX48" fmla="*/ 819649 w 8114427"/>
              <a:gd name="connsiteY48" fmla="*/ 1842296 h 5376282"/>
              <a:gd name="connsiteX49" fmla="*/ 724892 w 8114427"/>
              <a:gd name="connsiteY49" fmla="*/ 1694990 h 5376282"/>
              <a:gd name="connsiteX50" fmla="*/ 582758 w 8114427"/>
              <a:gd name="connsiteY50" fmla="*/ 1570351 h 5376282"/>
              <a:gd name="connsiteX51" fmla="*/ 490044 w 8114427"/>
              <a:gd name="connsiteY51" fmla="*/ 1461969 h 5376282"/>
              <a:gd name="connsiteX52" fmla="*/ 398787 w 8114427"/>
              <a:gd name="connsiteY52" fmla="*/ 1377494 h 5376282"/>
              <a:gd name="connsiteX53" fmla="*/ 373643 w 8114427"/>
              <a:gd name="connsiteY53" fmla="*/ 1258831 h 5376282"/>
              <a:gd name="connsiteX54" fmla="*/ 379402 w 8114427"/>
              <a:gd name="connsiteY54" fmla="*/ 1151904 h 5376282"/>
              <a:gd name="connsiteX55" fmla="*/ 343327 w 8114427"/>
              <a:gd name="connsiteY55" fmla="*/ 1054238 h 5376282"/>
              <a:gd name="connsiteX56" fmla="*/ 302947 w 8114427"/>
              <a:gd name="connsiteY56" fmla="*/ 996082 h 5376282"/>
              <a:gd name="connsiteX57" fmla="*/ 307902 w 8114427"/>
              <a:gd name="connsiteY57" fmla="*/ 860731 h 5376282"/>
              <a:gd name="connsiteX58" fmla="*/ 218162 w 8114427"/>
              <a:gd name="connsiteY58" fmla="*/ 767429 h 5376282"/>
              <a:gd name="connsiteX59" fmla="*/ 238786 w 8114427"/>
              <a:gd name="connsiteY59" fmla="*/ 673694 h 5376282"/>
              <a:gd name="connsiteX60" fmla="*/ 131859 w 8114427"/>
              <a:gd name="connsiteY60" fmla="*/ 414074 h 5376282"/>
              <a:gd name="connsiteX61" fmla="*/ 179454 w 8114427"/>
              <a:gd name="connsiteY61" fmla="*/ 360503 h 5376282"/>
              <a:gd name="connsiteX62" fmla="*/ 91696 w 8114427"/>
              <a:gd name="connsiteY62" fmla="*/ 241499 h 5376282"/>
              <a:gd name="connsiteX63" fmla="*/ 44535 w 8114427"/>
              <a:gd name="connsiteY63" fmla="*/ 106364 h 5376282"/>
              <a:gd name="connsiteX64" fmla="*/ 73903 w 8114427"/>
              <a:gd name="connsiteY64" fmla="*/ 3029 h 5376282"/>
              <a:gd name="connsiteX65" fmla="*/ 914999 w 8114427"/>
              <a:gd name="connsiteY65" fmla="*/ 32694 h 5376282"/>
              <a:gd name="connsiteX66" fmla="*/ 985387 w 8114427"/>
              <a:gd name="connsiteY66" fmla="*/ 86035 h 5376282"/>
              <a:gd name="connsiteX67" fmla="*/ 1040724 w 8114427"/>
              <a:gd name="connsiteY67" fmla="*/ 212028 h 5376282"/>
              <a:gd name="connsiteX68" fmla="*/ 2217091 w 8114427"/>
              <a:gd name="connsiteY68" fmla="*/ 808490 h 5376282"/>
              <a:gd name="connsiteX69" fmla="*/ 2789562 w 8114427"/>
              <a:gd name="connsiteY69" fmla="*/ 907056 h 5376282"/>
              <a:gd name="connsiteX70" fmla="*/ 3280035 w 8114427"/>
              <a:gd name="connsiteY70" fmla="*/ 953195 h 5376282"/>
              <a:gd name="connsiteX71" fmla="*/ 3494599 w 8114427"/>
              <a:gd name="connsiteY71" fmla="*/ 977101 h 5376282"/>
              <a:gd name="connsiteX72" fmla="*/ 3506552 w 8114427"/>
              <a:gd name="connsiteY72" fmla="*/ 977101 h 5376282"/>
              <a:gd name="connsiteX73" fmla="*/ 3518505 w 8114427"/>
              <a:gd name="connsiteY73" fmla="*/ 779877 h 5376282"/>
              <a:gd name="connsiteX74" fmla="*/ 3518505 w 8114427"/>
              <a:gd name="connsiteY74" fmla="*/ 773901 h 5376282"/>
              <a:gd name="connsiteX75" fmla="*/ 3655964 w 8114427"/>
              <a:gd name="connsiteY75" fmla="*/ 773901 h 5376282"/>
              <a:gd name="connsiteX76" fmla="*/ 4205799 w 8114427"/>
              <a:gd name="connsiteY76" fmla="*/ 821713 h 5376282"/>
              <a:gd name="connsiteX77" fmla="*/ 4241658 w 8114427"/>
              <a:gd name="connsiteY77" fmla="*/ 821713 h 5376282"/>
              <a:gd name="connsiteX78" fmla="*/ 4271540 w 8114427"/>
              <a:gd name="connsiteY78" fmla="*/ 851595 h 5376282"/>
              <a:gd name="connsiteX79" fmla="*/ 4295446 w 8114427"/>
              <a:gd name="connsiteY79" fmla="*/ 905383 h 5376282"/>
              <a:gd name="connsiteX80" fmla="*/ 4301423 w 8114427"/>
              <a:gd name="connsiteY80" fmla="*/ 953195 h 5376282"/>
              <a:gd name="connsiteX81" fmla="*/ 4343258 w 8114427"/>
              <a:gd name="connsiteY81" fmla="*/ 1001007 h 5376282"/>
              <a:gd name="connsiteX82" fmla="*/ 4408999 w 8114427"/>
              <a:gd name="connsiteY82" fmla="*/ 1012960 h 5376282"/>
              <a:gd name="connsiteX83" fmla="*/ 4462787 w 8114427"/>
              <a:gd name="connsiteY83" fmla="*/ 1060772 h 5376282"/>
              <a:gd name="connsiteX84" fmla="*/ 4504623 w 8114427"/>
              <a:gd name="connsiteY84" fmla="*/ 1114560 h 5376282"/>
              <a:gd name="connsiteX85" fmla="*/ 4558411 w 8114427"/>
              <a:gd name="connsiteY85" fmla="*/ 1168348 h 5376282"/>
              <a:gd name="connsiteX86" fmla="*/ 4576340 w 8114427"/>
              <a:gd name="connsiteY86" fmla="*/ 1198230 h 5376282"/>
              <a:gd name="connsiteX87" fmla="*/ 4630129 w 8114427"/>
              <a:gd name="connsiteY87" fmla="*/ 1246042 h 5376282"/>
              <a:gd name="connsiteX88" fmla="*/ 4683917 w 8114427"/>
              <a:gd name="connsiteY88" fmla="*/ 1293854 h 5376282"/>
              <a:gd name="connsiteX89" fmla="*/ 4689893 w 8114427"/>
              <a:gd name="connsiteY89" fmla="*/ 1293854 h 5376282"/>
              <a:gd name="connsiteX90" fmla="*/ 4749658 w 8114427"/>
              <a:gd name="connsiteY90" fmla="*/ 1311783 h 5376282"/>
              <a:gd name="connsiteX91" fmla="*/ 4791493 w 8114427"/>
              <a:gd name="connsiteY91" fmla="*/ 1365572 h 5376282"/>
              <a:gd name="connsiteX92" fmla="*/ 4797470 w 8114427"/>
              <a:gd name="connsiteY92" fmla="*/ 1377524 h 5376282"/>
              <a:gd name="connsiteX93" fmla="*/ 4821376 w 8114427"/>
              <a:gd name="connsiteY93" fmla="*/ 1401430 h 5376282"/>
              <a:gd name="connsiteX94" fmla="*/ 4845281 w 8114427"/>
              <a:gd name="connsiteY94" fmla="*/ 1443266 h 5376282"/>
              <a:gd name="connsiteX95" fmla="*/ 4851258 w 8114427"/>
              <a:gd name="connsiteY95" fmla="*/ 1491077 h 5376282"/>
              <a:gd name="connsiteX96" fmla="*/ 4863211 w 8114427"/>
              <a:gd name="connsiteY96" fmla="*/ 1514983 h 5376282"/>
              <a:gd name="connsiteX97" fmla="*/ 4887117 w 8114427"/>
              <a:gd name="connsiteY97" fmla="*/ 1544866 h 5376282"/>
              <a:gd name="connsiteX98" fmla="*/ 4911023 w 8114427"/>
              <a:gd name="connsiteY98" fmla="*/ 1580724 h 5376282"/>
              <a:gd name="connsiteX99" fmla="*/ 4922976 w 8114427"/>
              <a:gd name="connsiteY99" fmla="*/ 1610607 h 5376282"/>
              <a:gd name="connsiteX100" fmla="*/ 4899070 w 8114427"/>
              <a:gd name="connsiteY100" fmla="*/ 1664395 h 5376282"/>
              <a:gd name="connsiteX101" fmla="*/ 4922976 w 8114427"/>
              <a:gd name="connsiteY101" fmla="*/ 1712207 h 5376282"/>
              <a:gd name="connsiteX102" fmla="*/ 4934929 w 8114427"/>
              <a:gd name="connsiteY102" fmla="*/ 1742089 h 5376282"/>
              <a:gd name="connsiteX103" fmla="*/ 4952858 w 8114427"/>
              <a:gd name="connsiteY103" fmla="*/ 1783924 h 5376282"/>
              <a:gd name="connsiteX104" fmla="*/ 4964811 w 8114427"/>
              <a:gd name="connsiteY104" fmla="*/ 1801854 h 5376282"/>
              <a:gd name="connsiteX105" fmla="*/ 4964811 w 8114427"/>
              <a:gd name="connsiteY105" fmla="*/ 1831736 h 5376282"/>
              <a:gd name="connsiteX106" fmla="*/ 5012623 w 8114427"/>
              <a:gd name="connsiteY106" fmla="*/ 1891501 h 5376282"/>
              <a:gd name="connsiteX107" fmla="*/ 5042505 w 8114427"/>
              <a:gd name="connsiteY107" fmla="*/ 1909430 h 5376282"/>
              <a:gd name="connsiteX108" fmla="*/ 5048481 w 8114427"/>
              <a:gd name="connsiteY108" fmla="*/ 1903454 h 5376282"/>
              <a:gd name="connsiteX109" fmla="*/ 5090317 w 8114427"/>
              <a:gd name="connsiteY109" fmla="*/ 1921383 h 5376282"/>
              <a:gd name="connsiteX110" fmla="*/ 5144105 w 8114427"/>
              <a:gd name="connsiteY110" fmla="*/ 1969195 h 5376282"/>
              <a:gd name="connsiteX111" fmla="*/ 5185940 w 8114427"/>
              <a:gd name="connsiteY111" fmla="*/ 2005054 h 5376282"/>
              <a:gd name="connsiteX112" fmla="*/ 5221799 w 8114427"/>
              <a:gd name="connsiteY112" fmla="*/ 2017007 h 5376282"/>
              <a:gd name="connsiteX113" fmla="*/ 5275587 w 8114427"/>
              <a:gd name="connsiteY113" fmla="*/ 2028960 h 5376282"/>
              <a:gd name="connsiteX114" fmla="*/ 5275587 w 8114427"/>
              <a:gd name="connsiteY114" fmla="*/ 2052866 h 5376282"/>
              <a:gd name="connsiteX115" fmla="*/ 5323399 w 8114427"/>
              <a:gd name="connsiteY115" fmla="*/ 2082748 h 5376282"/>
              <a:gd name="connsiteX116" fmla="*/ 5359258 w 8114427"/>
              <a:gd name="connsiteY116" fmla="*/ 2088724 h 5376282"/>
              <a:gd name="connsiteX117" fmla="*/ 5401093 w 8114427"/>
              <a:gd name="connsiteY117" fmla="*/ 2124583 h 5376282"/>
              <a:gd name="connsiteX118" fmla="*/ 5430976 w 8114427"/>
              <a:gd name="connsiteY118" fmla="*/ 2142513 h 5376282"/>
              <a:gd name="connsiteX119" fmla="*/ 5442929 w 8114427"/>
              <a:gd name="connsiteY119" fmla="*/ 2148489 h 5376282"/>
              <a:gd name="connsiteX120" fmla="*/ 5466834 w 8114427"/>
              <a:gd name="connsiteY120" fmla="*/ 2154466 h 5376282"/>
              <a:gd name="connsiteX121" fmla="*/ 5526599 w 8114427"/>
              <a:gd name="connsiteY121" fmla="*/ 2178372 h 5376282"/>
              <a:gd name="connsiteX122" fmla="*/ 5550505 w 8114427"/>
              <a:gd name="connsiteY122" fmla="*/ 2154466 h 5376282"/>
              <a:gd name="connsiteX123" fmla="*/ 5574411 w 8114427"/>
              <a:gd name="connsiteY123" fmla="*/ 2130560 h 5376282"/>
              <a:gd name="connsiteX124" fmla="*/ 5604293 w 8114427"/>
              <a:gd name="connsiteY124" fmla="*/ 2088724 h 5376282"/>
              <a:gd name="connsiteX125" fmla="*/ 5646129 w 8114427"/>
              <a:gd name="connsiteY125" fmla="*/ 2064819 h 5376282"/>
              <a:gd name="connsiteX126" fmla="*/ 5634176 w 8114427"/>
              <a:gd name="connsiteY126" fmla="*/ 2046889 h 5376282"/>
              <a:gd name="connsiteX127" fmla="*/ 5634176 w 8114427"/>
              <a:gd name="connsiteY127" fmla="*/ 2011030 h 5376282"/>
              <a:gd name="connsiteX128" fmla="*/ 5670034 w 8114427"/>
              <a:gd name="connsiteY128" fmla="*/ 1975172 h 5376282"/>
              <a:gd name="connsiteX129" fmla="*/ 5670034 w 8114427"/>
              <a:gd name="connsiteY129" fmla="*/ 1957242 h 5376282"/>
              <a:gd name="connsiteX130" fmla="*/ 5735776 w 8114427"/>
              <a:gd name="connsiteY130" fmla="*/ 1819783 h 5376282"/>
              <a:gd name="connsiteX131" fmla="*/ 5753705 w 8114427"/>
              <a:gd name="connsiteY131" fmla="*/ 1813807 h 5376282"/>
              <a:gd name="connsiteX132" fmla="*/ 5843352 w 8114427"/>
              <a:gd name="connsiteY132" fmla="*/ 1795877 h 5376282"/>
              <a:gd name="connsiteX133" fmla="*/ 5855305 w 8114427"/>
              <a:gd name="connsiteY133" fmla="*/ 1795877 h 5376282"/>
              <a:gd name="connsiteX134" fmla="*/ 5879210 w 8114427"/>
              <a:gd name="connsiteY134" fmla="*/ 1765996 h 5376282"/>
              <a:gd name="connsiteX135" fmla="*/ 6070456 w 8114427"/>
              <a:gd name="connsiteY135" fmla="*/ 1789901 h 5376282"/>
              <a:gd name="connsiteX136" fmla="*/ 6219869 w 8114427"/>
              <a:gd name="connsiteY136" fmla="*/ 1807830 h 5376282"/>
              <a:gd name="connsiteX137" fmla="*/ 6291586 w 8114427"/>
              <a:gd name="connsiteY137" fmla="*/ 1849666 h 5376282"/>
              <a:gd name="connsiteX138" fmla="*/ 6327444 w 8114427"/>
              <a:gd name="connsiteY138" fmla="*/ 1897477 h 5376282"/>
              <a:gd name="connsiteX139" fmla="*/ 6333421 w 8114427"/>
              <a:gd name="connsiteY139" fmla="*/ 1939313 h 5376282"/>
              <a:gd name="connsiteX140" fmla="*/ 6423067 w 8114427"/>
              <a:gd name="connsiteY140" fmla="*/ 1951266 h 5376282"/>
              <a:gd name="connsiteX141" fmla="*/ 6452950 w 8114427"/>
              <a:gd name="connsiteY141" fmla="*/ 2017007 h 5376282"/>
              <a:gd name="connsiteX142" fmla="*/ 6512713 w 8114427"/>
              <a:gd name="connsiteY142" fmla="*/ 2046889 h 5376282"/>
              <a:gd name="connsiteX143" fmla="*/ 6584431 w 8114427"/>
              <a:gd name="connsiteY143" fmla="*/ 2118606 h 5376282"/>
              <a:gd name="connsiteX144" fmla="*/ 6620289 w 8114427"/>
              <a:gd name="connsiteY144" fmla="*/ 2256065 h 5376282"/>
              <a:gd name="connsiteX145" fmla="*/ 6703960 w 8114427"/>
              <a:gd name="connsiteY145" fmla="*/ 2381572 h 5376282"/>
              <a:gd name="connsiteX146" fmla="*/ 6745795 w 8114427"/>
              <a:gd name="connsiteY146" fmla="*/ 2501101 h 5376282"/>
              <a:gd name="connsiteX147" fmla="*/ 6829465 w 8114427"/>
              <a:gd name="connsiteY147" fmla="*/ 2560866 h 5376282"/>
              <a:gd name="connsiteX148" fmla="*/ 6889229 w 8114427"/>
              <a:gd name="connsiteY148" fmla="*/ 2650512 h 5376282"/>
              <a:gd name="connsiteX149" fmla="*/ 6948993 w 8114427"/>
              <a:gd name="connsiteY149" fmla="*/ 2758089 h 5376282"/>
              <a:gd name="connsiteX150" fmla="*/ 6996805 w 8114427"/>
              <a:gd name="connsiteY150" fmla="*/ 2805900 h 5376282"/>
              <a:gd name="connsiteX151" fmla="*/ 7068521 w 8114427"/>
              <a:gd name="connsiteY151" fmla="*/ 2829806 h 5376282"/>
              <a:gd name="connsiteX152" fmla="*/ 7080473 w 8114427"/>
              <a:gd name="connsiteY152" fmla="*/ 2907501 h 5376282"/>
              <a:gd name="connsiteX153" fmla="*/ 7086450 w 8114427"/>
              <a:gd name="connsiteY153" fmla="*/ 2979218 h 5376282"/>
              <a:gd name="connsiteX154" fmla="*/ 7104378 w 8114427"/>
              <a:gd name="connsiteY154" fmla="*/ 3080819 h 5376282"/>
              <a:gd name="connsiteX155" fmla="*/ 7146214 w 8114427"/>
              <a:gd name="connsiteY155" fmla="*/ 3182419 h 5376282"/>
              <a:gd name="connsiteX156" fmla="*/ 7176095 w 8114427"/>
              <a:gd name="connsiteY156" fmla="*/ 3194372 h 5376282"/>
              <a:gd name="connsiteX157" fmla="*/ 7200002 w 8114427"/>
              <a:gd name="connsiteY157" fmla="*/ 3260112 h 5376282"/>
              <a:gd name="connsiteX158" fmla="*/ 7277694 w 8114427"/>
              <a:gd name="connsiteY158" fmla="*/ 3361711 h 5376282"/>
              <a:gd name="connsiteX159" fmla="*/ 7385271 w 8114427"/>
              <a:gd name="connsiteY159" fmla="*/ 3391593 h 5376282"/>
              <a:gd name="connsiteX160" fmla="*/ 7451012 w 8114427"/>
              <a:gd name="connsiteY160" fmla="*/ 3445381 h 5376282"/>
              <a:gd name="connsiteX161" fmla="*/ 7558588 w 8114427"/>
              <a:gd name="connsiteY161" fmla="*/ 3451357 h 5376282"/>
              <a:gd name="connsiteX162" fmla="*/ 7630305 w 8114427"/>
              <a:gd name="connsiteY162" fmla="*/ 3517097 h 5376282"/>
              <a:gd name="connsiteX163" fmla="*/ 7702023 w 8114427"/>
              <a:gd name="connsiteY163" fmla="*/ 3546980 h 5376282"/>
              <a:gd name="connsiteX164" fmla="*/ 7857410 w 8114427"/>
              <a:gd name="connsiteY164" fmla="*/ 3535026 h 5376282"/>
              <a:gd name="connsiteX165" fmla="*/ 7970962 w 8114427"/>
              <a:gd name="connsiteY165" fmla="*/ 3588814 h 5376282"/>
              <a:gd name="connsiteX166" fmla="*/ 8012796 w 8114427"/>
              <a:gd name="connsiteY166" fmla="*/ 3612720 h 5376282"/>
              <a:gd name="connsiteX167" fmla="*/ 8090490 w 8114427"/>
              <a:gd name="connsiteY167" fmla="*/ 3564909 h 5376282"/>
              <a:gd name="connsiteX168" fmla="*/ 8108418 w 8114427"/>
              <a:gd name="connsiteY168" fmla="*/ 3558932 h 5376282"/>
              <a:gd name="connsiteX169" fmla="*/ 8114394 w 8114427"/>
              <a:gd name="connsiteY169" fmla="*/ 3720296 h 5376282"/>
              <a:gd name="connsiteX170" fmla="*/ 8030724 w 8114427"/>
              <a:gd name="connsiteY170" fmla="*/ 3893614 h 5376282"/>
              <a:gd name="connsiteX171" fmla="*/ 7970960 w 8114427"/>
              <a:gd name="connsiteY171" fmla="*/ 4054978 h 5376282"/>
              <a:gd name="connsiteX172" fmla="*/ 7929124 w 8114427"/>
              <a:gd name="connsiteY172" fmla="*/ 4365754 h 5376282"/>
              <a:gd name="connsiteX173" fmla="*/ 7911195 w 8114427"/>
              <a:gd name="connsiteY173" fmla="*/ 4568954 h 5376282"/>
              <a:gd name="connsiteX174" fmla="*/ 7917171 w 8114427"/>
              <a:gd name="connsiteY174" fmla="*/ 4736295 h 5376282"/>
              <a:gd name="connsiteX175" fmla="*/ 7917171 w 8114427"/>
              <a:gd name="connsiteY175" fmla="*/ 4867777 h 5376282"/>
              <a:gd name="connsiteX176" fmla="*/ 7929124 w 8114427"/>
              <a:gd name="connsiteY176" fmla="*/ 5029141 h 5376282"/>
              <a:gd name="connsiteX177" fmla="*/ 7893266 w 8114427"/>
              <a:gd name="connsiteY177" fmla="*/ 5166599 h 5376282"/>
              <a:gd name="connsiteX178" fmla="*/ 7905219 w 8114427"/>
              <a:gd name="connsiteY178" fmla="*/ 5280152 h 5376282"/>
              <a:gd name="connsiteX179" fmla="*/ 7935101 w 8114427"/>
              <a:gd name="connsiteY179" fmla="*/ 5369799 h 5376282"/>
              <a:gd name="connsiteX180" fmla="*/ 7911195 w 8114427"/>
              <a:gd name="connsiteY180" fmla="*/ 5369798 h 5376282"/>
              <a:gd name="connsiteX181" fmla="*/ 7815571 w 8114427"/>
              <a:gd name="connsiteY181" fmla="*/ 5327962 h 5376282"/>
              <a:gd name="connsiteX182" fmla="*/ 7725924 w 8114427"/>
              <a:gd name="connsiteY182" fmla="*/ 5286127 h 5376282"/>
              <a:gd name="connsiteX183" fmla="*/ 7678113 w 8114427"/>
              <a:gd name="connsiteY183" fmla="*/ 5292104 h 5376282"/>
              <a:gd name="connsiteX184" fmla="*/ 7546631 w 8114427"/>
              <a:gd name="connsiteY184" fmla="*/ 5298081 h 5376282"/>
              <a:gd name="connsiteX185" fmla="*/ 7474913 w 8114427"/>
              <a:gd name="connsiteY185" fmla="*/ 5310034 h 5376282"/>
              <a:gd name="connsiteX186" fmla="*/ 7445031 w 8114427"/>
              <a:gd name="connsiteY186" fmla="*/ 5339916 h 5376282"/>
              <a:gd name="connsiteX187" fmla="*/ 7259760 w 8114427"/>
              <a:gd name="connsiteY187" fmla="*/ 5298080 h 5376282"/>
              <a:gd name="connsiteX188" fmla="*/ 7214129 w 8114427"/>
              <a:gd name="connsiteY188" fmla="*/ 5192855 h 5376282"/>
              <a:gd name="connsiteX189" fmla="*/ 7179460 w 8114427"/>
              <a:gd name="connsiteY189" fmla="*/ 5214524 h 5376282"/>
              <a:gd name="connsiteX190" fmla="*/ 7144791 w 8114427"/>
              <a:gd name="connsiteY190" fmla="*/ 5179854 h 5376282"/>
              <a:gd name="connsiteX191" fmla="*/ 7127456 w 8114427"/>
              <a:gd name="connsiteY191" fmla="*/ 5218856 h 5376282"/>
              <a:gd name="connsiteX192" fmla="*/ 6915107 w 8114427"/>
              <a:gd name="connsiteY192" fmla="*/ 5145184 h 5376282"/>
              <a:gd name="connsiteX193" fmla="*/ 6893439 w 8114427"/>
              <a:gd name="connsiteY193" fmla="*/ 5097514 h 5376282"/>
              <a:gd name="connsiteX194" fmla="*/ 6941109 w 8114427"/>
              <a:gd name="connsiteY194" fmla="*/ 5054178 h 5376282"/>
              <a:gd name="connsiteX195" fmla="*/ 6906440 w 8114427"/>
              <a:gd name="connsiteY195" fmla="*/ 4976172 h 5376282"/>
              <a:gd name="connsiteX196" fmla="*/ 6863104 w 8114427"/>
              <a:gd name="connsiteY196" fmla="*/ 4980506 h 5376282"/>
              <a:gd name="connsiteX197" fmla="*/ 6880438 w 8114427"/>
              <a:gd name="connsiteY197" fmla="*/ 4928502 h 5376282"/>
              <a:gd name="connsiteX198" fmla="*/ 6780764 w 8114427"/>
              <a:gd name="connsiteY198" fmla="*/ 4928502 h 5376282"/>
              <a:gd name="connsiteX199" fmla="*/ 6750429 w 8114427"/>
              <a:gd name="connsiteY199" fmla="*/ 4958837 h 5376282"/>
              <a:gd name="connsiteX200" fmla="*/ 6715759 w 8114427"/>
              <a:gd name="connsiteY200" fmla="*/ 4950170 h 5376282"/>
              <a:gd name="connsiteX201" fmla="*/ 6702758 w 8114427"/>
              <a:gd name="connsiteY201" fmla="*/ 4915501 h 5376282"/>
              <a:gd name="connsiteX202" fmla="*/ 6698424 w 8114427"/>
              <a:gd name="connsiteY202" fmla="*/ 4824495 h 5376282"/>
              <a:gd name="connsiteX203" fmla="*/ 6681090 w 8114427"/>
              <a:gd name="connsiteY203" fmla="*/ 4729155 h 5376282"/>
              <a:gd name="connsiteX204" fmla="*/ 6685423 w 8114427"/>
              <a:gd name="connsiteY204" fmla="*/ 4659816 h 5376282"/>
              <a:gd name="connsiteX205" fmla="*/ 6620418 w 8114427"/>
              <a:gd name="connsiteY205" fmla="*/ 4573142 h 5376282"/>
              <a:gd name="connsiteX206" fmla="*/ 6624753 w 8114427"/>
              <a:gd name="connsiteY206" fmla="*/ 4425798 h 5376282"/>
              <a:gd name="connsiteX207" fmla="*/ 6529412 w 8114427"/>
              <a:gd name="connsiteY207" fmla="*/ 4304457 h 5376282"/>
              <a:gd name="connsiteX208" fmla="*/ 6494743 w 8114427"/>
              <a:gd name="connsiteY208" fmla="*/ 4261120 h 5376282"/>
              <a:gd name="connsiteX209" fmla="*/ 6438406 w 8114427"/>
              <a:gd name="connsiteY209" fmla="*/ 4274121 h 5376282"/>
              <a:gd name="connsiteX210" fmla="*/ 6395069 w 8114427"/>
              <a:gd name="connsiteY210" fmla="*/ 4252453 h 5376282"/>
              <a:gd name="connsiteX211" fmla="*/ 6356067 w 8114427"/>
              <a:gd name="connsiteY211" fmla="*/ 4174447 h 5376282"/>
              <a:gd name="connsiteX212" fmla="*/ 6299729 w 8114427"/>
              <a:gd name="connsiteY212" fmla="*/ 4183114 h 5376282"/>
              <a:gd name="connsiteX213" fmla="*/ 6243391 w 8114427"/>
              <a:gd name="connsiteY213" fmla="*/ 4204783 h 5376282"/>
              <a:gd name="connsiteX214" fmla="*/ 6165385 w 8114427"/>
              <a:gd name="connsiteY214" fmla="*/ 4209116 h 5376282"/>
              <a:gd name="connsiteX215" fmla="*/ 6161052 w 8114427"/>
              <a:gd name="connsiteY215" fmla="*/ 4174447 h 5376282"/>
              <a:gd name="connsiteX216" fmla="*/ 6182721 w 8114427"/>
              <a:gd name="connsiteY216" fmla="*/ 4165779 h 5376282"/>
              <a:gd name="connsiteX217" fmla="*/ 6139384 w 8114427"/>
              <a:gd name="connsiteY217" fmla="*/ 4126776 h 5376282"/>
              <a:gd name="connsiteX218" fmla="*/ 6100381 w 8114427"/>
              <a:gd name="connsiteY218" fmla="*/ 4113776 h 5376282"/>
              <a:gd name="connsiteX219" fmla="*/ 6018041 w 8114427"/>
              <a:gd name="connsiteY219" fmla="*/ 4035770 h 5376282"/>
              <a:gd name="connsiteX220" fmla="*/ 5840362 w 8114427"/>
              <a:gd name="connsiteY220" fmla="*/ 4014102 h 5376282"/>
              <a:gd name="connsiteX221" fmla="*/ 5788357 w 8114427"/>
              <a:gd name="connsiteY221" fmla="*/ 4027103 h 5376282"/>
              <a:gd name="connsiteX222" fmla="*/ 5736354 w 8114427"/>
              <a:gd name="connsiteY222" fmla="*/ 4035771 h 5376282"/>
              <a:gd name="connsiteX223" fmla="*/ 5745022 w 8114427"/>
              <a:gd name="connsiteY223" fmla="*/ 4079107 h 5376282"/>
              <a:gd name="connsiteX224" fmla="*/ 5801360 w 8114427"/>
              <a:gd name="connsiteY224" fmla="*/ 4157112 h 5376282"/>
              <a:gd name="connsiteX225" fmla="*/ 5801359 w 8114427"/>
              <a:gd name="connsiteY225" fmla="*/ 4339126 h 5376282"/>
              <a:gd name="connsiteX226" fmla="*/ 5675683 w 8114427"/>
              <a:gd name="connsiteY226" fmla="*/ 4365128 h 5376282"/>
              <a:gd name="connsiteX227" fmla="*/ 5558675 w 8114427"/>
              <a:gd name="connsiteY227" fmla="*/ 4352126 h 5376282"/>
              <a:gd name="connsiteX228" fmla="*/ 5467668 w 8114427"/>
              <a:gd name="connsiteY228" fmla="*/ 4330458 h 5376282"/>
              <a:gd name="connsiteX229" fmla="*/ 5406997 w 8114427"/>
              <a:gd name="connsiteY229" fmla="*/ 4352127 h 5376282"/>
              <a:gd name="connsiteX230" fmla="*/ 5359327 w 8114427"/>
              <a:gd name="connsiteY230" fmla="*/ 4399797 h 5376282"/>
              <a:gd name="connsiteX231" fmla="*/ 5298656 w 8114427"/>
              <a:gd name="connsiteY231" fmla="*/ 4443134 h 5376282"/>
              <a:gd name="connsiteX232" fmla="*/ 5272654 w 8114427"/>
              <a:gd name="connsiteY232" fmla="*/ 4486469 h 5376282"/>
              <a:gd name="connsiteX233" fmla="*/ 5198982 w 8114427"/>
              <a:gd name="connsiteY233" fmla="*/ 4521139 h 5376282"/>
              <a:gd name="connsiteX234" fmla="*/ 5203315 w 8114427"/>
              <a:gd name="connsiteY234" fmla="*/ 4577477 h 5376282"/>
              <a:gd name="connsiteX235" fmla="*/ 5185981 w 8114427"/>
              <a:gd name="connsiteY235" fmla="*/ 4616479 h 5376282"/>
              <a:gd name="connsiteX236" fmla="*/ 5190315 w 8114427"/>
              <a:gd name="connsiteY236" fmla="*/ 4677150 h 5376282"/>
              <a:gd name="connsiteX237" fmla="*/ 5216316 w 8114427"/>
              <a:gd name="connsiteY237" fmla="*/ 4737821 h 5376282"/>
              <a:gd name="connsiteX238" fmla="*/ 5164312 w 8114427"/>
              <a:gd name="connsiteY238" fmla="*/ 4733488 h 5376282"/>
              <a:gd name="connsiteX239" fmla="*/ 5138311 w 8114427"/>
              <a:gd name="connsiteY239" fmla="*/ 4776824 h 5376282"/>
              <a:gd name="connsiteX240" fmla="*/ 5073306 w 8114427"/>
              <a:gd name="connsiteY240" fmla="*/ 4824494 h 5376282"/>
              <a:gd name="connsiteX241" fmla="*/ 5073306 w 8114427"/>
              <a:gd name="connsiteY241" fmla="*/ 4941503 h 5376282"/>
              <a:gd name="connsiteX242" fmla="*/ 5042970 w 8114427"/>
              <a:gd name="connsiteY242" fmla="*/ 4971838 h 5376282"/>
              <a:gd name="connsiteX243" fmla="*/ 5016969 w 8114427"/>
              <a:gd name="connsiteY243" fmla="*/ 5231857 h 5376282"/>
              <a:gd name="connsiteX244" fmla="*/ 4973633 w 8114427"/>
              <a:gd name="connsiteY244" fmla="*/ 5366201 h 5376282"/>
              <a:gd name="connsiteX245" fmla="*/ 4947631 w 8114427"/>
              <a:gd name="connsiteY245" fmla="*/ 5309863 h 5376282"/>
              <a:gd name="connsiteX246" fmla="*/ 4886959 w 8114427"/>
              <a:gd name="connsiteY246" fmla="*/ 5318530 h 5376282"/>
              <a:gd name="connsiteX247" fmla="*/ 4808953 w 8114427"/>
              <a:gd name="connsiteY247" fmla="*/ 5288195 h 5376282"/>
              <a:gd name="connsiteX248" fmla="*/ 4813287 w 8114427"/>
              <a:gd name="connsiteY248" fmla="*/ 5223190 h 5376282"/>
              <a:gd name="connsiteX249" fmla="*/ 4765617 w 8114427"/>
              <a:gd name="connsiteY249" fmla="*/ 5205855 h 5376282"/>
              <a:gd name="connsiteX250" fmla="*/ 4665944 w 8114427"/>
              <a:gd name="connsiteY250" fmla="*/ 5249192 h 5376282"/>
              <a:gd name="connsiteX251" fmla="*/ 4657276 w 8114427"/>
              <a:gd name="connsiteY251" fmla="*/ 5197189 h 5376282"/>
              <a:gd name="connsiteX252" fmla="*/ 4700612 w 8114427"/>
              <a:gd name="connsiteY252" fmla="*/ 5136518 h 5376282"/>
              <a:gd name="connsiteX253" fmla="*/ 4665943 w 8114427"/>
              <a:gd name="connsiteY253" fmla="*/ 5062846 h 5376282"/>
              <a:gd name="connsiteX254" fmla="*/ 4587937 w 8114427"/>
              <a:gd name="connsiteY254" fmla="*/ 5015175 h 5376282"/>
              <a:gd name="connsiteX255" fmla="*/ 4488263 w 8114427"/>
              <a:gd name="connsiteY255" fmla="*/ 5006508 h 5376282"/>
              <a:gd name="connsiteX256" fmla="*/ 4457927 w 8114427"/>
              <a:gd name="connsiteY256" fmla="*/ 5015175 h 5376282"/>
              <a:gd name="connsiteX257" fmla="*/ 4462261 w 8114427"/>
              <a:gd name="connsiteY257" fmla="*/ 5067178 h 5376282"/>
              <a:gd name="connsiteX258" fmla="*/ 4388589 w 8114427"/>
              <a:gd name="connsiteY258" fmla="*/ 5114849 h 5376282"/>
              <a:gd name="connsiteX259" fmla="*/ 4462261 w 8114427"/>
              <a:gd name="connsiteY259" fmla="*/ 5266528 h 5376282"/>
              <a:gd name="connsiteX260" fmla="*/ 4405924 w 8114427"/>
              <a:gd name="connsiteY260" fmla="*/ 5266528 h 5376282"/>
              <a:gd name="connsiteX261" fmla="*/ 4384256 w 8114427"/>
              <a:gd name="connsiteY261" fmla="*/ 5262193 h 5376282"/>
              <a:gd name="connsiteX262" fmla="*/ 4349588 w 8114427"/>
              <a:gd name="connsiteY262" fmla="*/ 5262193 h 5376282"/>
              <a:gd name="connsiteX263" fmla="*/ 4340919 w 8114427"/>
              <a:gd name="connsiteY263" fmla="*/ 5270860 h 5376282"/>
              <a:gd name="connsiteX264" fmla="*/ 4210910 w 8114427"/>
              <a:gd name="connsiteY264" fmla="*/ 5097514 h 5376282"/>
              <a:gd name="connsiteX265" fmla="*/ 4059232 w 8114427"/>
              <a:gd name="connsiteY265" fmla="*/ 4915502 h 5376282"/>
              <a:gd name="connsiteX266" fmla="*/ 4033230 w 8114427"/>
              <a:gd name="connsiteY266" fmla="*/ 4919835 h 5376282"/>
              <a:gd name="connsiteX267" fmla="*/ 3985560 w 8114427"/>
              <a:gd name="connsiteY267" fmla="*/ 4798492 h 5376282"/>
              <a:gd name="connsiteX268" fmla="*/ 3881553 w 8114427"/>
              <a:gd name="connsiteY268" fmla="*/ 4690151 h 5376282"/>
              <a:gd name="connsiteX269" fmla="*/ 3838216 w 8114427"/>
              <a:gd name="connsiteY269" fmla="*/ 4586143 h 5376282"/>
              <a:gd name="connsiteX270" fmla="*/ 3755877 w 8114427"/>
              <a:gd name="connsiteY270" fmla="*/ 4490803 h 5376282"/>
              <a:gd name="connsiteX271" fmla="*/ 3569530 w 8114427"/>
              <a:gd name="connsiteY271" fmla="*/ 4334792 h 5376282"/>
              <a:gd name="connsiteX272" fmla="*/ 3465522 w 8114427"/>
              <a:gd name="connsiteY272" fmla="*/ 4243785 h 5376282"/>
              <a:gd name="connsiteX273" fmla="*/ 3391850 w 8114427"/>
              <a:gd name="connsiteY273" fmla="*/ 4161446 h 5376282"/>
              <a:gd name="connsiteX274" fmla="*/ 3365848 w 8114427"/>
              <a:gd name="connsiteY274" fmla="*/ 4096441 h 5376282"/>
              <a:gd name="connsiteX275" fmla="*/ 3296510 w 8114427"/>
              <a:gd name="connsiteY275" fmla="*/ 4035770 h 5376282"/>
              <a:gd name="connsiteX276" fmla="*/ 3279175 w 8114427"/>
              <a:gd name="connsiteY276" fmla="*/ 3966432 h 5376282"/>
              <a:gd name="connsiteX277" fmla="*/ 3248839 w 8114427"/>
              <a:gd name="connsiteY277" fmla="*/ 3936096 h 5376282"/>
              <a:gd name="connsiteX278" fmla="*/ 3240172 w 8114427"/>
              <a:gd name="connsiteY278" fmla="*/ 3905760 h 5376282"/>
              <a:gd name="connsiteX279" fmla="*/ 3114497 w 8114427"/>
              <a:gd name="connsiteY279" fmla="*/ 3797419 h 5376282"/>
              <a:gd name="connsiteX280" fmla="*/ 2980153 w 8114427"/>
              <a:gd name="connsiteY280" fmla="*/ 3758416 h 5376282"/>
              <a:gd name="connsiteX281" fmla="*/ 2923815 w 8114427"/>
              <a:gd name="connsiteY281" fmla="*/ 3697746 h 5376282"/>
              <a:gd name="connsiteX282" fmla="*/ 2867480 w 8114427"/>
              <a:gd name="connsiteY282" fmla="*/ 3650075 h 5376282"/>
              <a:gd name="connsiteX283" fmla="*/ 2806810 w 8114427"/>
              <a:gd name="connsiteY283" fmla="*/ 3637074 h 5376282"/>
              <a:gd name="connsiteX284" fmla="*/ 2798142 w 8114427"/>
              <a:gd name="connsiteY284" fmla="*/ 3524399 h 5376282"/>
              <a:gd name="connsiteX285" fmla="*/ 2798143 w 8114427"/>
              <a:gd name="connsiteY285" fmla="*/ 3463728 h 5376282"/>
              <a:gd name="connsiteX286" fmla="*/ 2884816 w 8114427"/>
              <a:gd name="connsiteY286" fmla="*/ 3351053 h 5376282"/>
              <a:gd name="connsiteX287" fmla="*/ 2880504 w 8114427"/>
              <a:gd name="connsiteY287" fmla="*/ 3250100 h 5376282"/>
              <a:gd name="connsiteX288" fmla="*/ 2810649 w 8114427"/>
              <a:gd name="connsiteY288" fmla="*/ 3120674 h 5376282"/>
              <a:gd name="connsiteX289" fmla="*/ 2719113 w 8114427"/>
              <a:gd name="connsiteY289" fmla="*/ 3110284 h 5376282"/>
              <a:gd name="connsiteX290" fmla="*/ 2668440 w 8114427"/>
              <a:gd name="connsiteY290" fmla="*/ 3013226 h 5376282"/>
              <a:gd name="connsiteX291" fmla="*/ 2612560 w 8114427"/>
              <a:gd name="connsiteY291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469560 w 8114427"/>
              <a:gd name="connsiteY2" fmla="*/ 2150471 h 5376282"/>
              <a:gd name="connsiteX3" fmla="*/ 1473793 w 8114427"/>
              <a:gd name="connsiteY3" fmla="*/ 2158938 h 5376282"/>
              <a:gd name="connsiteX4" fmla="*/ 1723560 w 8114427"/>
              <a:gd name="connsiteY4" fmla="*/ 2734672 h 5376282"/>
              <a:gd name="connsiteX5" fmla="*/ 1808227 w 8114427"/>
              <a:gd name="connsiteY5" fmla="*/ 3052172 h 5376282"/>
              <a:gd name="connsiteX6" fmla="*/ 1829394 w 8114427"/>
              <a:gd name="connsiteY6" fmla="*/ 2933639 h 5376282"/>
              <a:gd name="connsiteX7" fmla="*/ 1918293 w 8114427"/>
              <a:gd name="connsiteY7" fmla="*/ 3047938 h 5376282"/>
              <a:gd name="connsiteX8" fmla="*/ 1960627 w 8114427"/>
              <a:gd name="connsiteY8" fmla="*/ 3166472 h 5376282"/>
              <a:gd name="connsiteX9" fmla="*/ 1986026 w 8114427"/>
              <a:gd name="connsiteY9" fmla="*/ 3272304 h 5376282"/>
              <a:gd name="connsiteX10" fmla="*/ 1998726 w 8114427"/>
              <a:gd name="connsiteY10" fmla="*/ 3348504 h 5376282"/>
              <a:gd name="connsiteX11" fmla="*/ 1973326 w 8114427"/>
              <a:gd name="connsiteY11" fmla="*/ 3445871 h 5376282"/>
              <a:gd name="connsiteX12" fmla="*/ 2096092 w 8114427"/>
              <a:gd name="connsiteY12" fmla="*/ 3674472 h 5376282"/>
              <a:gd name="connsiteX13" fmla="*/ 2134193 w 8114427"/>
              <a:gd name="connsiteY13" fmla="*/ 3801471 h 5376282"/>
              <a:gd name="connsiteX14" fmla="*/ 2231559 w 8114427"/>
              <a:gd name="connsiteY14" fmla="*/ 3936938 h 5376282"/>
              <a:gd name="connsiteX15" fmla="*/ 2180760 w 8114427"/>
              <a:gd name="connsiteY15" fmla="*/ 4174005 h 5376282"/>
              <a:gd name="connsiteX16" fmla="*/ 2311994 w 8114427"/>
              <a:gd name="connsiteY16" fmla="*/ 4305238 h 5376282"/>
              <a:gd name="connsiteX17" fmla="*/ 2371260 w 8114427"/>
              <a:gd name="connsiteY17" fmla="*/ 4224805 h 5376282"/>
              <a:gd name="connsiteX18" fmla="*/ 2561760 w 8114427"/>
              <a:gd name="connsiteY18" fmla="*/ 4444937 h 5376282"/>
              <a:gd name="connsiteX19" fmla="*/ 2674737 w 8114427"/>
              <a:gd name="connsiteY19" fmla="*/ 4783075 h 5376282"/>
              <a:gd name="connsiteX20" fmla="*/ 2419943 w 8114427"/>
              <a:gd name="connsiteY20" fmla="*/ 4933094 h 5376282"/>
              <a:gd name="connsiteX21" fmla="*/ 2329455 w 8114427"/>
              <a:gd name="connsiteY21" fmla="*/ 4642582 h 5376282"/>
              <a:gd name="connsiteX22" fmla="*/ 2053231 w 8114427"/>
              <a:gd name="connsiteY22" fmla="*/ 4342544 h 5376282"/>
              <a:gd name="connsiteX23" fmla="*/ 1888925 w 8114427"/>
              <a:gd name="connsiteY23" fmla="*/ 4209194 h 5376282"/>
              <a:gd name="connsiteX24" fmla="*/ 1779387 w 8114427"/>
              <a:gd name="connsiteY24" fmla="*/ 4059175 h 5376282"/>
              <a:gd name="connsiteX25" fmla="*/ 1703188 w 8114427"/>
              <a:gd name="connsiteY25" fmla="*/ 4056794 h 5376282"/>
              <a:gd name="connsiteX26" fmla="*/ 1646037 w 8114427"/>
              <a:gd name="connsiteY26" fmla="*/ 3937731 h 5376282"/>
              <a:gd name="connsiteX27" fmla="*/ 1524594 w 8114427"/>
              <a:gd name="connsiteY27" fmla="*/ 3906776 h 5376282"/>
              <a:gd name="connsiteX28" fmla="*/ 1450773 w 8114427"/>
              <a:gd name="connsiteY28" fmla="*/ 3161445 h 5376282"/>
              <a:gd name="connsiteX29" fmla="*/ 1300755 w 8114427"/>
              <a:gd name="connsiteY29" fmla="*/ 3020950 h 5376282"/>
              <a:gd name="connsiteX30" fmla="*/ 1222175 w 8114427"/>
              <a:gd name="connsiteY30" fmla="*/ 2947132 h 5376282"/>
              <a:gd name="connsiteX31" fmla="*/ 1286468 w 8114427"/>
              <a:gd name="connsiteY31" fmla="*/ 2849501 h 5376282"/>
              <a:gd name="connsiteX32" fmla="*/ 1117399 w 8114427"/>
              <a:gd name="connsiteY32" fmla="*/ 2882837 h 5376282"/>
              <a:gd name="connsiteX33" fmla="*/ 1048343 w 8114427"/>
              <a:gd name="connsiteY33" fmla="*/ 2916176 h 5376282"/>
              <a:gd name="connsiteX34" fmla="*/ 903086 w 8114427"/>
              <a:gd name="connsiteY34" fmla="*/ 2778063 h 5376282"/>
              <a:gd name="connsiteX35" fmla="*/ 845937 w 8114427"/>
              <a:gd name="connsiteY35" fmla="*/ 2687575 h 5376282"/>
              <a:gd name="connsiteX36" fmla="*/ 714968 w 8114427"/>
              <a:gd name="connsiteY36" fmla="*/ 2630426 h 5376282"/>
              <a:gd name="connsiteX37" fmla="*/ 703062 w 8114427"/>
              <a:gd name="connsiteY37" fmla="*/ 2544701 h 5376282"/>
              <a:gd name="connsiteX38" fmla="*/ 598286 w 8114427"/>
              <a:gd name="connsiteY38" fmla="*/ 2423257 h 5376282"/>
              <a:gd name="connsiteX39" fmla="*/ 476843 w 8114427"/>
              <a:gd name="connsiteY39" fmla="*/ 2287526 h 5376282"/>
              <a:gd name="connsiteX40" fmla="*/ 622100 w 8114427"/>
              <a:gd name="connsiteY40" fmla="*/ 2330388 h 5376282"/>
              <a:gd name="connsiteX41" fmla="*/ 719731 w 8114427"/>
              <a:gd name="connsiteY41" fmla="*/ 2366107 h 5376282"/>
              <a:gd name="connsiteX42" fmla="*/ 829268 w 8114427"/>
              <a:gd name="connsiteY42" fmla="*/ 2330388 h 5376282"/>
              <a:gd name="connsiteX43" fmla="*/ 933092 w 8114427"/>
              <a:gd name="connsiteY43" fmla="*/ 2462308 h 5376282"/>
              <a:gd name="connsiteX44" fmla="*/ 979286 w 8114427"/>
              <a:gd name="connsiteY44" fmla="*/ 2406588 h 5376282"/>
              <a:gd name="connsiteX45" fmla="*/ 895943 w 8114427"/>
              <a:gd name="connsiteY45" fmla="*/ 2383251 h 5376282"/>
              <a:gd name="connsiteX46" fmla="*/ 897848 w 8114427"/>
              <a:gd name="connsiteY46" fmla="*/ 2294669 h 5376282"/>
              <a:gd name="connsiteX47" fmla="*/ 953093 w 8114427"/>
              <a:gd name="connsiteY47" fmla="*/ 2040828 h 5376282"/>
              <a:gd name="connsiteX48" fmla="*/ 882262 w 8114427"/>
              <a:gd name="connsiteY48" fmla="*/ 1952938 h 5376282"/>
              <a:gd name="connsiteX49" fmla="*/ 819649 w 8114427"/>
              <a:gd name="connsiteY49" fmla="*/ 1842296 h 5376282"/>
              <a:gd name="connsiteX50" fmla="*/ 724892 w 8114427"/>
              <a:gd name="connsiteY50" fmla="*/ 1694990 h 5376282"/>
              <a:gd name="connsiteX51" fmla="*/ 582758 w 8114427"/>
              <a:gd name="connsiteY51" fmla="*/ 1570351 h 5376282"/>
              <a:gd name="connsiteX52" fmla="*/ 490044 w 8114427"/>
              <a:gd name="connsiteY52" fmla="*/ 1461969 h 5376282"/>
              <a:gd name="connsiteX53" fmla="*/ 398787 w 8114427"/>
              <a:gd name="connsiteY53" fmla="*/ 1377494 h 5376282"/>
              <a:gd name="connsiteX54" fmla="*/ 373643 w 8114427"/>
              <a:gd name="connsiteY54" fmla="*/ 1258831 h 5376282"/>
              <a:gd name="connsiteX55" fmla="*/ 379402 w 8114427"/>
              <a:gd name="connsiteY55" fmla="*/ 1151904 h 5376282"/>
              <a:gd name="connsiteX56" fmla="*/ 343327 w 8114427"/>
              <a:gd name="connsiteY56" fmla="*/ 1054238 h 5376282"/>
              <a:gd name="connsiteX57" fmla="*/ 302947 w 8114427"/>
              <a:gd name="connsiteY57" fmla="*/ 996082 h 5376282"/>
              <a:gd name="connsiteX58" fmla="*/ 307902 w 8114427"/>
              <a:gd name="connsiteY58" fmla="*/ 860731 h 5376282"/>
              <a:gd name="connsiteX59" fmla="*/ 218162 w 8114427"/>
              <a:gd name="connsiteY59" fmla="*/ 767429 h 5376282"/>
              <a:gd name="connsiteX60" fmla="*/ 238786 w 8114427"/>
              <a:gd name="connsiteY60" fmla="*/ 673694 h 5376282"/>
              <a:gd name="connsiteX61" fmla="*/ 131859 w 8114427"/>
              <a:gd name="connsiteY61" fmla="*/ 414074 h 5376282"/>
              <a:gd name="connsiteX62" fmla="*/ 179454 w 8114427"/>
              <a:gd name="connsiteY62" fmla="*/ 360503 h 5376282"/>
              <a:gd name="connsiteX63" fmla="*/ 91696 w 8114427"/>
              <a:gd name="connsiteY63" fmla="*/ 241499 h 5376282"/>
              <a:gd name="connsiteX64" fmla="*/ 44535 w 8114427"/>
              <a:gd name="connsiteY64" fmla="*/ 106364 h 5376282"/>
              <a:gd name="connsiteX65" fmla="*/ 73903 w 8114427"/>
              <a:gd name="connsiteY65" fmla="*/ 3029 h 5376282"/>
              <a:gd name="connsiteX66" fmla="*/ 914999 w 8114427"/>
              <a:gd name="connsiteY66" fmla="*/ 32694 h 5376282"/>
              <a:gd name="connsiteX67" fmla="*/ 985387 w 8114427"/>
              <a:gd name="connsiteY67" fmla="*/ 86035 h 5376282"/>
              <a:gd name="connsiteX68" fmla="*/ 1040724 w 8114427"/>
              <a:gd name="connsiteY68" fmla="*/ 212028 h 5376282"/>
              <a:gd name="connsiteX69" fmla="*/ 2217091 w 8114427"/>
              <a:gd name="connsiteY69" fmla="*/ 808490 h 5376282"/>
              <a:gd name="connsiteX70" fmla="*/ 2789562 w 8114427"/>
              <a:gd name="connsiteY70" fmla="*/ 907056 h 5376282"/>
              <a:gd name="connsiteX71" fmla="*/ 3280035 w 8114427"/>
              <a:gd name="connsiteY71" fmla="*/ 953195 h 5376282"/>
              <a:gd name="connsiteX72" fmla="*/ 3494599 w 8114427"/>
              <a:gd name="connsiteY72" fmla="*/ 977101 h 5376282"/>
              <a:gd name="connsiteX73" fmla="*/ 3506552 w 8114427"/>
              <a:gd name="connsiteY73" fmla="*/ 977101 h 5376282"/>
              <a:gd name="connsiteX74" fmla="*/ 3518505 w 8114427"/>
              <a:gd name="connsiteY74" fmla="*/ 779877 h 5376282"/>
              <a:gd name="connsiteX75" fmla="*/ 3518505 w 8114427"/>
              <a:gd name="connsiteY75" fmla="*/ 773901 h 5376282"/>
              <a:gd name="connsiteX76" fmla="*/ 3655964 w 8114427"/>
              <a:gd name="connsiteY76" fmla="*/ 773901 h 5376282"/>
              <a:gd name="connsiteX77" fmla="*/ 4205799 w 8114427"/>
              <a:gd name="connsiteY77" fmla="*/ 821713 h 5376282"/>
              <a:gd name="connsiteX78" fmla="*/ 4241658 w 8114427"/>
              <a:gd name="connsiteY78" fmla="*/ 821713 h 5376282"/>
              <a:gd name="connsiteX79" fmla="*/ 4271540 w 8114427"/>
              <a:gd name="connsiteY79" fmla="*/ 851595 h 5376282"/>
              <a:gd name="connsiteX80" fmla="*/ 4295446 w 8114427"/>
              <a:gd name="connsiteY80" fmla="*/ 905383 h 5376282"/>
              <a:gd name="connsiteX81" fmla="*/ 4301423 w 8114427"/>
              <a:gd name="connsiteY81" fmla="*/ 953195 h 5376282"/>
              <a:gd name="connsiteX82" fmla="*/ 4343258 w 8114427"/>
              <a:gd name="connsiteY82" fmla="*/ 1001007 h 5376282"/>
              <a:gd name="connsiteX83" fmla="*/ 4408999 w 8114427"/>
              <a:gd name="connsiteY83" fmla="*/ 1012960 h 5376282"/>
              <a:gd name="connsiteX84" fmla="*/ 4462787 w 8114427"/>
              <a:gd name="connsiteY84" fmla="*/ 1060772 h 5376282"/>
              <a:gd name="connsiteX85" fmla="*/ 4504623 w 8114427"/>
              <a:gd name="connsiteY85" fmla="*/ 1114560 h 5376282"/>
              <a:gd name="connsiteX86" fmla="*/ 4558411 w 8114427"/>
              <a:gd name="connsiteY86" fmla="*/ 1168348 h 5376282"/>
              <a:gd name="connsiteX87" fmla="*/ 4576340 w 8114427"/>
              <a:gd name="connsiteY87" fmla="*/ 1198230 h 5376282"/>
              <a:gd name="connsiteX88" fmla="*/ 4630129 w 8114427"/>
              <a:gd name="connsiteY88" fmla="*/ 1246042 h 5376282"/>
              <a:gd name="connsiteX89" fmla="*/ 4683917 w 8114427"/>
              <a:gd name="connsiteY89" fmla="*/ 1293854 h 5376282"/>
              <a:gd name="connsiteX90" fmla="*/ 4689893 w 8114427"/>
              <a:gd name="connsiteY90" fmla="*/ 1293854 h 5376282"/>
              <a:gd name="connsiteX91" fmla="*/ 4749658 w 8114427"/>
              <a:gd name="connsiteY91" fmla="*/ 1311783 h 5376282"/>
              <a:gd name="connsiteX92" fmla="*/ 4791493 w 8114427"/>
              <a:gd name="connsiteY92" fmla="*/ 1365572 h 5376282"/>
              <a:gd name="connsiteX93" fmla="*/ 4797470 w 8114427"/>
              <a:gd name="connsiteY93" fmla="*/ 1377524 h 5376282"/>
              <a:gd name="connsiteX94" fmla="*/ 4821376 w 8114427"/>
              <a:gd name="connsiteY94" fmla="*/ 1401430 h 5376282"/>
              <a:gd name="connsiteX95" fmla="*/ 4845281 w 8114427"/>
              <a:gd name="connsiteY95" fmla="*/ 1443266 h 5376282"/>
              <a:gd name="connsiteX96" fmla="*/ 4851258 w 8114427"/>
              <a:gd name="connsiteY96" fmla="*/ 1491077 h 5376282"/>
              <a:gd name="connsiteX97" fmla="*/ 4863211 w 8114427"/>
              <a:gd name="connsiteY97" fmla="*/ 1514983 h 5376282"/>
              <a:gd name="connsiteX98" fmla="*/ 4887117 w 8114427"/>
              <a:gd name="connsiteY98" fmla="*/ 1544866 h 5376282"/>
              <a:gd name="connsiteX99" fmla="*/ 4911023 w 8114427"/>
              <a:gd name="connsiteY99" fmla="*/ 1580724 h 5376282"/>
              <a:gd name="connsiteX100" fmla="*/ 4922976 w 8114427"/>
              <a:gd name="connsiteY100" fmla="*/ 1610607 h 5376282"/>
              <a:gd name="connsiteX101" fmla="*/ 4899070 w 8114427"/>
              <a:gd name="connsiteY101" fmla="*/ 1664395 h 5376282"/>
              <a:gd name="connsiteX102" fmla="*/ 4922976 w 8114427"/>
              <a:gd name="connsiteY102" fmla="*/ 1712207 h 5376282"/>
              <a:gd name="connsiteX103" fmla="*/ 4934929 w 8114427"/>
              <a:gd name="connsiteY103" fmla="*/ 1742089 h 5376282"/>
              <a:gd name="connsiteX104" fmla="*/ 4952858 w 8114427"/>
              <a:gd name="connsiteY104" fmla="*/ 1783924 h 5376282"/>
              <a:gd name="connsiteX105" fmla="*/ 4964811 w 8114427"/>
              <a:gd name="connsiteY105" fmla="*/ 1801854 h 5376282"/>
              <a:gd name="connsiteX106" fmla="*/ 4964811 w 8114427"/>
              <a:gd name="connsiteY106" fmla="*/ 1831736 h 5376282"/>
              <a:gd name="connsiteX107" fmla="*/ 5012623 w 8114427"/>
              <a:gd name="connsiteY107" fmla="*/ 1891501 h 5376282"/>
              <a:gd name="connsiteX108" fmla="*/ 5042505 w 8114427"/>
              <a:gd name="connsiteY108" fmla="*/ 1909430 h 5376282"/>
              <a:gd name="connsiteX109" fmla="*/ 5048481 w 8114427"/>
              <a:gd name="connsiteY109" fmla="*/ 1903454 h 5376282"/>
              <a:gd name="connsiteX110" fmla="*/ 5090317 w 8114427"/>
              <a:gd name="connsiteY110" fmla="*/ 1921383 h 5376282"/>
              <a:gd name="connsiteX111" fmla="*/ 5144105 w 8114427"/>
              <a:gd name="connsiteY111" fmla="*/ 1969195 h 5376282"/>
              <a:gd name="connsiteX112" fmla="*/ 5185940 w 8114427"/>
              <a:gd name="connsiteY112" fmla="*/ 2005054 h 5376282"/>
              <a:gd name="connsiteX113" fmla="*/ 5221799 w 8114427"/>
              <a:gd name="connsiteY113" fmla="*/ 2017007 h 5376282"/>
              <a:gd name="connsiteX114" fmla="*/ 5275587 w 8114427"/>
              <a:gd name="connsiteY114" fmla="*/ 2028960 h 5376282"/>
              <a:gd name="connsiteX115" fmla="*/ 5275587 w 8114427"/>
              <a:gd name="connsiteY115" fmla="*/ 2052866 h 5376282"/>
              <a:gd name="connsiteX116" fmla="*/ 5323399 w 8114427"/>
              <a:gd name="connsiteY116" fmla="*/ 2082748 h 5376282"/>
              <a:gd name="connsiteX117" fmla="*/ 5359258 w 8114427"/>
              <a:gd name="connsiteY117" fmla="*/ 2088724 h 5376282"/>
              <a:gd name="connsiteX118" fmla="*/ 5401093 w 8114427"/>
              <a:gd name="connsiteY118" fmla="*/ 2124583 h 5376282"/>
              <a:gd name="connsiteX119" fmla="*/ 5430976 w 8114427"/>
              <a:gd name="connsiteY119" fmla="*/ 2142513 h 5376282"/>
              <a:gd name="connsiteX120" fmla="*/ 5442929 w 8114427"/>
              <a:gd name="connsiteY120" fmla="*/ 2148489 h 5376282"/>
              <a:gd name="connsiteX121" fmla="*/ 5466834 w 8114427"/>
              <a:gd name="connsiteY121" fmla="*/ 2154466 h 5376282"/>
              <a:gd name="connsiteX122" fmla="*/ 5526599 w 8114427"/>
              <a:gd name="connsiteY122" fmla="*/ 2178372 h 5376282"/>
              <a:gd name="connsiteX123" fmla="*/ 5550505 w 8114427"/>
              <a:gd name="connsiteY123" fmla="*/ 2154466 h 5376282"/>
              <a:gd name="connsiteX124" fmla="*/ 5574411 w 8114427"/>
              <a:gd name="connsiteY124" fmla="*/ 2130560 h 5376282"/>
              <a:gd name="connsiteX125" fmla="*/ 5604293 w 8114427"/>
              <a:gd name="connsiteY125" fmla="*/ 2088724 h 5376282"/>
              <a:gd name="connsiteX126" fmla="*/ 5646129 w 8114427"/>
              <a:gd name="connsiteY126" fmla="*/ 2064819 h 5376282"/>
              <a:gd name="connsiteX127" fmla="*/ 5634176 w 8114427"/>
              <a:gd name="connsiteY127" fmla="*/ 2046889 h 5376282"/>
              <a:gd name="connsiteX128" fmla="*/ 5634176 w 8114427"/>
              <a:gd name="connsiteY128" fmla="*/ 2011030 h 5376282"/>
              <a:gd name="connsiteX129" fmla="*/ 5670034 w 8114427"/>
              <a:gd name="connsiteY129" fmla="*/ 1975172 h 5376282"/>
              <a:gd name="connsiteX130" fmla="*/ 5670034 w 8114427"/>
              <a:gd name="connsiteY130" fmla="*/ 1957242 h 5376282"/>
              <a:gd name="connsiteX131" fmla="*/ 5735776 w 8114427"/>
              <a:gd name="connsiteY131" fmla="*/ 1819783 h 5376282"/>
              <a:gd name="connsiteX132" fmla="*/ 5753705 w 8114427"/>
              <a:gd name="connsiteY132" fmla="*/ 1813807 h 5376282"/>
              <a:gd name="connsiteX133" fmla="*/ 5843352 w 8114427"/>
              <a:gd name="connsiteY133" fmla="*/ 1795877 h 5376282"/>
              <a:gd name="connsiteX134" fmla="*/ 5855305 w 8114427"/>
              <a:gd name="connsiteY134" fmla="*/ 1795877 h 5376282"/>
              <a:gd name="connsiteX135" fmla="*/ 5879210 w 8114427"/>
              <a:gd name="connsiteY135" fmla="*/ 1765996 h 5376282"/>
              <a:gd name="connsiteX136" fmla="*/ 6070456 w 8114427"/>
              <a:gd name="connsiteY136" fmla="*/ 1789901 h 5376282"/>
              <a:gd name="connsiteX137" fmla="*/ 6219869 w 8114427"/>
              <a:gd name="connsiteY137" fmla="*/ 1807830 h 5376282"/>
              <a:gd name="connsiteX138" fmla="*/ 6291586 w 8114427"/>
              <a:gd name="connsiteY138" fmla="*/ 1849666 h 5376282"/>
              <a:gd name="connsiteX139" fmla="*/ 6327444 w 8114427"/>
              <a:gd name="connsiteY139" fmla="*/ 1897477 h 5376282"/>
              <a:gd name="connsiteX140" fmla="*/ 6333421 w 8114427"/>
              <a:gd name="connsiteY140" fmla="*/ 1939313 h 5376282"/>
              <a:gd name="connsiteX141" fmla="*/ 6423067 w 8114427"/>
              <a:gd name="connsiteY141" fmla="*/ 1951266 h 5376282"/>
              <a:gd name="connsiteX142" fmla="*/ 6452950 w 8114427"/>
              <a:gd name="connsiteY142" fmla="*/ 2017007 h 5376282"/>
              <a:gd name="connsiteX143" fmla="*/ 6512713 w 8114427"/>
              <a:gd name="connsiteY143" fmla="*/ 2046889 h 5376282"/>
              <a:gd name="connsiteX144" fmla="*/ 6584431 w 8114427"/>
              <a:gd name="connsiteY144" fmla="*/ 2118606 h 5376282"/>
              <a:gd name="connsiteX145" fmla="*/ 6620289 w 8114427"/>
              <a:gd name="connsiteY145" fmla="*/ 2256065 h 5376282"/>
              <a:gd name="connsiteX146" fmla="*/ 6703960 w 8114427"/>
              <a:gd name="connsiteY146" fmla="*/ 2381572 h 5376282"/>
              <a:gd name="connsiteX147" fmla="*/ 6745795 w 8114427"/>
              <a:gd name="connsiteY147" fmla="*/ 2501101 h 5376282"/>
              <a:gd name="connsiteX148" fmla="*/ 6829465 w 8114427"/>
              <a:gd name="connsiteY148" fmla="*/ 2560866 h 5376282"/>
              <a:gd name="connsiteX149" fmla="*/ 6889229 w 8114427"/>
              <a:gd name="connsiteY149" fmla="*/ 2650512 h 5376282"/>
              <a:gd name="connsiteX150" fmla="*/ 6948993 w 8114427"/>
              <a:gd name="connsiteY150" fmla="*/ 2758089 h 5376282"/>
              <a:gd name="connsiteX151" fmla="*/ 6996805 w 8114427"/>
              <a:gd name="connsiteY151" fmla="*/ 2805900 h 5376282"/>
              <a:gd name="connsiteX152" fmla="*/ 7068521 w 8114427"/>
              <a:gd name="connsiteY152" fmla="*/ 2829806 h 5376282"/>
              <a:gd name="connsiteX153" fmla="*/ 7080473 w 8114427"/>
              <a:gd name="connsiteY153" fmla="*/ 2907501 h 5376282"/>
              <a:gd name="connsiteX154" fmla="*/ 7086450 w 8114427"/>
              <a:gd name="connsiteY154" fmla="*/ 2979218 h 5376282"/>
              <a:gd name="connsiteX155" fmla="*/ 7104378 w 8114427"/>
              <a:gd name="connsiteY155" fmla="*/ 3080819 h 5376282"/>
              <a:gd name="connsiteX156" fmla="*/ 7146214 w 8114427"/>
              <a:gd name="connsiteY156" fmla="*/ 3182419 h 5376282"/>
              <a:gd name="connsiteX157" fmla="*/ 7176095 w 8114427"/>
              <a:gd name="connsiteY157" fmla="*/ 3194372 h 5376282"/>
              <a:gd name="connsiteX158" fmla="*/ 7200002 w 8114427"/>
              <a:gd name="connsiteY158" fmla="*/ 3260112 h 5376282"/>
              <a:gd name="connsiteX159" fmla="*/ 7277694 w 8114427"/>
              <a:gd name="connsiteY159" fmla="*/ 3361711 h 5376282"/>
              <a:gd name="connsiteX160" fmla="*/ 7385271 w 8114427"/>
              <a:gd name="connsiteY160" fmla="*/ 3391593 h 5376282"/>
              <a:gd name="connsiteX161" fmla="*/ 7451012 w 8114427"/>
              <a:gd name="connsiteY161" fmla="*/ 3445381 h 5376282"/>
              <a:gd name="connsiteX162" fmla="*/ 7558588 w 8114427"/>
              <a:gd name="connsiteY162" fmla="*/ 3451357 h 5376282"/>
              <a:gd name="connsiteX163" fmla="*/ 7630305 w 8114427"/>
              <a:gd name="connsiteY163" fmla="*/ 3517097 h 5376282"/>
              <a:gd name="connsiteX164" fmla="*/ 7702023 w 8114427"/>
              <a:gd name="connsiteY164" fmla="*/ 3546980 h 5376282"/>
              <a:gd name="connsiteX165" fmla="*/ 7857410 w 8114427"/>
              <a:gd name="connsiteY165" fmla="*/ 3535026 h 5376282"/>
              <a:gd name="connsiteX166" fmla="*/ 7970962 w 8114427"/>
              <a:gd name="connsiteY166" fmla="*/ 3588814 h 5376282"/>
              <a:gd name="connsiteX167" fmla="*/ 8012796 w 8114427"/>
              <a:gd name="connsiteY167" fmla="*/ 3612720 h 5376282"/>
              <a:gd name="connsiteX168" fmla="*/ 8090490 w 8114427"/>
              <a:gd name="connsiteY168" fmla="*/ 3564909 h 5376282"/>
              <a:gd name="connsiteX169" fmla="*/ 8108418 w 8114427"/>
              <a:gd name="connsiteY169" fmla="*/ 3558932 h 5376282"/>
              <a:gd name="connsiteX170" fmla="*/ 8114394 w 8114427"/>
              <a:gd name="connsiteY170" fmla="*/ 3720296 h 5376282"/>
              <a:gd name="connsiteX171" fmla="*/ 8030724 w 8114427"/>
              <a:gd name="connsiteY171" fmla="*/ 3893614 h 5376282"/>
              <a:gd name="connsiteX172" fmla="*/ 7970960 w 8114427"/>
              <a:gd name="connsiteY172" fmla="*/ 4054978 h 5376282"/>
              <a:gd name="connsiteX173" fmla="*/ 7929124 w 8114427"/>
              <a:gd name="connsiteY173" fmla="*/ 4365754 h 5376282"/>
              <a:gd name="connsiteX174" fmla="*/ 7911195 w 8114427"/>
              <a:gd name="connsiteY174" fmla="*/ 4568954 h 5376282"/>
              <a:gd name="connsiteX175" fmla="*/ 7917171 w 8114427"/>
              <a:gd name="connsiteY175" fmla="*/ 4736295 h 5376282"/>
              <a:gd name="connsiteX176" fmla="*/ 7917171 w 8114427"/>
              <a:gd name="connsiteY176" fmla="*/ 4867777 h 5376282"/>
              <a:gd name="connsiteX177" fmla="*/ 7929124 w 8114427"/>
              <a:gd name="connsiteY177" fmla="*/ 5029141 h 5376282"/>
              <a:gd name="connsiteX178" fmla="*/ 7893266 w 8114427"/>
              <a:gd name="connsiteY178" fmla="*/ 5166599 h 5376282"/>
              <a:gd name="connsiteX179" fmla="*/ 7905219 w 8114427"/>
              <a:gd name="connsiteY179" fmla="*/ 5280152 h 5376282"/>
              <a:gd name="connsiteX180" fmla="*/ 7935101 w 8114427"/>
              <a:gd name="connsiteY180" fmla="*/ 5369799 h 5376282"/>
              <a:gd name="connsiteX181" fmla="*/ 7911195 w 8114427"/>
              <a:gd name="connsiteY181" fmla="*/ 5369798 h 5376282"/>
              <a:gd name="connsiteX182" fmla="*/ 7815571 w 8114427"/>
              <a:gd name="connsiteY182" fmla="*/ 5327962 h 5376282"/>
              <a:gd name="connsiteX183" fmla="*/ 7725924 w 8114427"/>
              <a:gd name="connsiteY183" fmla="*/ 5286127 h 5376282"/>
              <a:gd name="connsiteX184" fmla="*/ 7678113 w 8114427"/>
              <a:gd name="connsiteY184" fmla="*/ 5292104 h 5376282"/>
              <a:gd name="connsiteX185" fmla="*/ 7546631 w 8114427"/>
              <a:gd name="connsiteY185" fmla="*/ 5298081 h 5376282"/>
              <a:gd name="connsiteX186" fmla="*/ 7474913 w 8114427"/>
              <a:gd name="connsiteY186" fmla="*/ 5310034 h 5376282"/>
              <a:gd name="connsiteX187" fmla="*/ 7445031 w 8114427"/>
              <a:gd name="connsiteY187" fmla="*/ 5339916 h 5376282"/>
              <a:gd name="connsiteX188" fmla="*/ 7259760 w 8114427"/>
              <a:gd name="connsiteY188" fmla="*/ 5298080 h 5376282"/>
              <a:gd name="connsiteX189" fmla="*/ 7214129 w 8114427"/>
              <a:gd name="connsiteY189" fmla="*/ 5192855 h 5376282"/>
              <a:gd name="connsiteX190" fmla="*/ 7179460 w 8114427"/>
              <a:gd name="connsiteY190" fmla="*/ 5214524 h 5376282"/>
              <a:gd name="connsiteX191" fmla="*/ 7144791 w 8114427"/>
              <a:gd name="connsiteY191" fmla="*/ 5179854 h 5376282"/>
              <a:gd name="connsiteX192" fmla="*/ 7127456 w 8114427"/>
              <a:gd name="connsiteY192" fmla="*/ 5218856 h 5376282"/>
              <a:gd name="connsiteX193" fmla="*/ 6915107 w 8114427"/>
              <a:gd name="connsiteY193" fmla="*/ 5145184 h 5376282"/>
              <a:gd name="connsiteX194" fmla="*/ 6893439 w 8114427"/>
              <a:gd name="connsiteY194" fmla="*/ 5097514 h 5376282"/>
              <a:gd name="connsiteX195" fmla="*/ 6941109 w 8114427"/>
              <a:gd name="connsiteY195" fmla="*/ 5054178 h 5376282"/>
              <a:gd name="connsiteX196" fmla="*/ 6906440 w 8114427"/>
              <a:gd name="connsiteY196" fmla="*/ 4976172 h 5376282"/>
              <a:gd name="connsiteX197" fmla="*/ 6863104 w 8114427"/>
              <a:gd name="connsiteY197" fmla="*/ 4980506 h 5376282"/>
              <a:gd name="connsiteX198" fmla="*/ 6880438 w 8114427"/>
              <a:gd name="connsiteY198" fmla="*/ 4928502 h 5376282"/>
              <a:gd name="connsiteX199" fmla="*/ 6780764 w 8114427"/>
              <a:gd name="connsiteY199" fmla="*/ 4928502 h 5376282"/>
              <a:gd name="connsiteX200" fmla="*/ 6750429 w 8114427"/>
              <a:gd name="connsiteY200" fmla="*/ 4958837 h 5376282"/>
              <a:gd name="connsiteX201" fmla="*/ 6715759 w 8114427"/>
              <a:gd name="connsiteY201" fmla="*/ 4950170 h 5376282"/>
              <a:gd name="connsiteX202" fmla="*/ 6702758 w 8114427"/>
              <a:gd name="connsiteY202" fmla="*/ 4915501 h 5376282"/>
              <a:gd name="connsiteX203" fmla="*/ 6698424 w 8114427"/>
              <a:gd name="connsiteY203" fmla="*/ 4824495 h 5376282"/>
              <a:gd name="connsiteX204" fmla="*/ 6681090 w 8114427"/>
              <a:gd name="connsiteY204" fmla="*/ 4729155 h 5376282"/>
              <a:gd name="connsiteX205" fmla="*/ 6685423 w 8114427"/>
              <a:gd name="connsiteY205" fmla="*/ 4659816 h 5376282"/>
              <a:gd name="connsiteX206" fmla="*/ 6620418 w 8114427"/>
              <a:gd name="connsiteY206" fmla="*/ 4573142 h 5376282"/>
              <a:gd name="connsiteX207" fmla="*/ 6624753 w 8114427"/>
              <a:gd name="connsiteY207" fmla="*/ 4425798 h 5376282"/>
              <a:gd name="connsiteX208" fmla="*/ 6529412 w 8114427"/>
              <a:gd name="connsiteY208" fmla="*/ 4304457 h 5376282"/>
              <a:gd name="connsiteX209" fmla="*/ 6494743 w 8114427"/>
              <a:gd name="connsiteY209" fmla="*/ 4261120 h 5376282"/>
              <a:gd name="connsiteX210" fmla="*/ 6438406 w 8114427"/>
              <a:gd name="connsiteY210" fmla="*/ 4274121 h 5376282"/>
              <a:gd name="connsiteX211" fmla="*/ 6395069 w 8114427"/>
              <a:gd name="connsiteY211" fmla="*/ 4252453 h 5376282"/>
              <a:gd name="connsiteX212" fmla="*/ 6356067 w 8114427"/>
              <a:gd name="connsiteY212" fmla="*/ 4174447 h 5376282"/>
              <a:gd name="connsiteX213" fmla="*/ 6299729 w 8114427"/>
              <a:gd name="connsiteY213" fmla="*/ 4183114 h 5376282"/>
              <a:gd name="connsiteX214" fmla="*/ 6243391 w 8114427"/>
              <a:gd name="connsiteY214" fmla="*/ 4204783 h 5376282"/>
              <a:gd name="connsiteX215" fmla="*/ 6165385 w 8114427"/>
              <a:gd name="connsiteY215" fmla="*/ 4209116 h 5376282"/>
              <a:gd name="connsiteX216" fmla="*/ 6161052 w 8114427"/>
              <a:gd name="connsiteY216" fmla="*/ 4174447 h 5376282"/>
              <a:gd name="connsiteX217" fmla="*/ 6182721 w 8114427"/>
              <a:gd name="connsiteY217" fmla="*/ 4165779 h 5376282"/>
              <a:gd name="connsiteX218" fmla="*/ 6139384 w 8114427"/>
              <a:gd name="connsiteY218" fmla="*/ 4126776 h 5376282"/>
              <a:gd name="connsiteX219" fmla="*/ 6100381 w 8114427"/>
              <a:gd name="connsiteY219" fmla="*/ 4113776 h 5376282"/>
              <a:gd name="connsiteX220" fmla="*/ 6018041 w 8114427"/>
              <a:gd name="connsiteY220" fmla="*/ 4035770 h 5376282"/>
              <a:gd name="connsiteX221" fmla="*/ 5840362 w 8114427"/>
              <a:gd name="connsiteY221" fmla="*/ 4014102 h 5376282"/>
              <a:gd name="connsiteX222" fmla="*/ 5788357 w 8114427"/>
              <a:gd name="connsiteY222" fmla="*/ 4027103 h 5376282"/>
              <a:gd name="connsiteX223" fmla="*/ 5736354 w 8114427"/>
              <a:gd name="connsiteY223" fmla="*/ 4035771 h 5376282"/>
              <a:gd name="connsiteX224" fmla="*/ 5745022 w 8114427"/>
              <a:gd name="connsiteY224" fmla="*/ 4079107 h 5376282"/>
              <a:gd name="connsiteX225" fmla="*/ 5801360 w 8114427"/>
              <a:gd name="connsiteY225" fmla="*/ 4157112 h 5376282"/>
              <a:gd name="connsiteX226" fmla="*/ 5801359 w 8114427"/>
              <a:gd name="connsiteY226" fmla="*/ 4339126 h 5376282"/>
              <a:gd name="connsiteX227" fmla="*/ 5675683 w 8114427"/>
              <a:gd name="connsiteY227" fmla="*/ 4365128 h 5376282"/>
              <a:gd name="connsiteX228" fmla="*/ 5558675 w 8114427"/>
              <a:gd name="connsiteY228" fmla="*/ 4352126 h 5376282"/>
              <a:gd name="connsiteX229" fmla="*/ 5467668 w 8114427"/>
              <a:gd name="connsiteY229" fmla="*/ 4330458 h 5376282"/>
              <a:gd name="connsiteX230" fmla="*/ 5406997 w 8114427"/>
              <a:gd name="connsiteY230" fmla="*/ 4352127 h 5376282"/>
              <a:gd name="connsiteX231" fmla="*/ 5359327 w 8114427"/>
              <a:gd name="connsiteY231" fmla="*/ 4399797 h 5376282"/>
              <a:gd name="connsiteX232" fmla="*/ 5298656 w 8114427"/>
              <a:gd name="connsiteY232" fmla="*/ 4443134 h 5376282"/>
              <a:gd name="connsiteX233" fmla="*/ 5272654 w 8114427"/>
              <a:gd name="connsiteY233" fmla="*/ 4486469 h 5376282"/>
              <a:gd name="connsiteX234" fmla="*/ 5198982 w 8114427"/>
              <a:gd name="connsiteY234" fmla="*/ 4521139 h 5376282"/>
              <a:gd name="connsiteX235" fmla="*/ 5203315 w 8114427"/>
              <a:gd name="connsiteY235" fmla="*/ 4577477 h 5376282"/>
              <a:gd name="connsiteX236" fmla="*/ 5185981 w 8114427"/>
              <a:gd name="connsiteY236" fmla="*/ 4616479 h 5376282"/>
              <a:gd name="connsiteX237" fmla="*/ 5190315 w 8114427"/>
              <a:gd name="connsiteY237" fmla="*/ 4677150 h 5376282"/>
              <a:gd name="connsiteX238" fmla="*/ 5216316 w 8114427"/>
              <a:gd name="connsiteY238" fmla="*/ 4737821 h 5376282"/>
              <a:gd name="connsiteX239" fmla="*/ 5164312 w 8114427"/>
              <a:gd name="connsiteY239" fmla="*/ 4733488 h 5376282"/>
              <a:gd name="connsiteX240" fmla="*/ 5138311 w 8114427"/>
              <a:gd name="connsiteY240" fmla="*/ 4776824 h 5376282"/>
              <a:gd name="connsiteX241" fmla="*/ 5073306 w 8114427"/>
              <a:gd name="connsiteY241" fmla="*/ 4824494 h 5376282"/>
              <a:gd name="connsiteX242" fmla="*/ 5073306 w 8114427"/>
              <a:gd name="connsiteY242" fmla="*/ 4941503 h 5376282"/>
              <a:gd name="connsiteX243" fmla="*/ 5042970 w 8114427"/>
              <a:gd name="connsiteY243" fmla="*/ 4971838 h 5376282"/>
              <a:gd name="connsiteX244" fmla="*/ 5016969 w 8114427"/>
              <a:gd name="connsiteY244" fmla="*/ 5231857 h 5376282"/>
              <a:gd name="connsiteX245" fmla="*/ 4973633 w 8114427"/>
              <a:gd name="connsiteY245" fmla="*/ 5366201 h 5376282"/>
              <a:gd name="connsiteX246" fmla="*/ 4947631 w 8114427"/>
              <a:gd name="connsiteY246" fmla="*/ 5309863 h 5376282"/>
              <a:gd name="connsiteX247" fmla="*/ 4886959 w 8114427"/>
              <a:gd name="connsiteY247" fmla="*/ 5318530 h 5376282"/>
              <a:gd name="connsiteX248" fmla="*/ 4808953 w 8114427"/>
              <a:gd name="connsiteY248" fmla="*/ 5288195 h 5376282"/>
              <a:gd name="connsiteX249" fmla="*/ 4813287 w 8114427"/>
              <a:gd name="connsiteY249" fmla="*/ 5223190 h 5376282"/>
              <a:gd name="connsiteX250" fmla="*/ 4765617 w 8114427"/>
              <a:gd name="connsiteY250" fmla="*/ 5205855 h 5376282"/>
              <a:gd name="connsiteX251" fmla="*/ 4665944 w 8114427"/>
              <a:gd name="connsiteY251" fmla="*/ 5249192 h 5376282"/>
              <a:gd name="connsiteX252" fmla="*/ 4657276 w 8114427"/>
              <a:gd name="connsiteY252" fmla="*/ 5197189 h 5376282"/>
              <a:gd name="connsiteX253" fmla="*/ 4700612 w 8114427"/>
              <a:gd name="connsiteY253" fmla="*/ 5136518 h 5376282"/>
              <a:gd name="connsiteX254" fmla="*/ 4665943 w 8114427"/>
              <a:gd name="connsiteY254" fmla="*/ 5062846 h 5376282"/>
              <a:gd name="connsiteX255" fmla="*/ 4587937 w 8114427"/>
              <a:gd name="connsiteY255" fmla="*/ 5015175 h 5376282"/>
              <a:gd name="connsiteX256" fmla="*/ 4488263 w 8114427"/>
              <a:gd name="connsiteY256" fmla="*/ 5006508 h 5376282"/>
              <a:gd name="connsiteX257" fmla="*/ 4457927 w 8114427"/>
              <a:gd name="connsiteY257" fmla="*/ 5015175 h 5376282"/>
              <a:gd name="connsiteX258" fmla="*/ 4462261 w 8114427"/>
              <a:gd name="connsiteY258" fmla="*/ 5067178 h 5376282"/>
              <a:gd name="connsiteX259" fmla="*/ 4388589 w 8114427"/>
              <a:gd name="connsiteY259" fmla="*/ 5114849 h 5376282"/>
              <a:gd name="connsiteX260" fmla="*/ 4462261 w 8114427"/>
              <a:gd name="connsiteY260" fmla="*/ 5266528 h 5376282"/>
              <a:gd name="connsiteX261" fmla="*/ 4405924 w 8114427"/>
              <a:gd name="connsiteY261" fmla="*/ 5266528 h 5376282"/>
              <a:gd name="connsiteX262" fmla="*/ 4384256 w 8114427"/>
              <a:gd name="connsiteY262" fmla="*/ 5262193 h 5376282"/>
              <a:gd name="connsiteX263" fmla="*/ 4349588 w 8114427"/>
              <a:gd name="connsiteY263" fmla="*/ 5262193 h 5376282"/>
              <a:gd name="connsiteX264" fmla="*/ 4340919 w 8114427"/>
              <a:gd name="connsiteY264" fmla="*/ 5270860 h 5376282"/>
              <a:gd name="connsiteX265" fmla="*/ 4210910 w 8114427"/>
              <a:gd name="connsiteY265" fmla="*/ 5097514 h 5376282"/>
              <a:gd name="connsiteX266" fmla="*/ 4059232 w 8114427"/>
              <a:gd name="connsiteY266" fmla="*/ 4915502 h 5376282"/>
              <a:gd name="connsiteX267" fmla="*/ 4033230 w 8114427"/>
              <a:gd name="connsiteY267" fmla="*/ 4919835 h 5376282"/>
              <a:gd name="connsiteX268" fmla="*/ 3985560 w 8114427"/>
              <a:gd name="connsiteY268" fmla="*/ 4798492 h 5376282"/>
              <a:gd name="connsiteX269" fmla="*/ 3881553 w 8114427"/>
              <a:gd name="connsiteY269" fmla="*/ 4690151 h 5376282"/>
              <a:gd name="connsiteX270" fmla="*/ 3838216 w 8114427"/>
              <a:gd name="connsiteY270" fmla="*/ 4586143 h 5376282"/>
              <a:gd name="connsiteX271" fmla="*/ 3755877 w 8114427"/>
              <a:gd name="connsiteY271" fmla="*/ 4490803 h 5376282"/>
              <a:gd name="connsiteX272" fmla="*/ 3569530 w 8114427"/>
              <a:gd name="connsiteY272" fmla="*/ 4334792 h 5376282"/>
              <a:gd name="connsiteX273" fmla="*/ 3465522 w 8114427"/>
              <a:gd name="connsiteY273" fmla="*/ 4243785 h 5376282"/>
              <a:gd name="connsiteX274" fmla="*/ 3391850 w 8114427"/>
              <a:gd name="connsiteY274" fmla="*/ 4161446 h 5376282"/>
              <a:gd name="connsiteX275" fmla="*/ 3365848 w 8114427"/>
              <a:gd name="connsiteY275" fmla="*/ 4096441 h 5376282"/>
              <a:gd name="connsiteX276" fmla="*/ 3296510 w 8114427"/>
              <a:gd name="connsiteY276" fmla="*/ 4035770 h 5376282"/>
              <a:gd name="connsiteX277" fmla="*/ 3279175 w 8114427"/>
              <a:gd name="connsiteY277" fmla="*/ 3966432 h 5376282"/>
              <a:gd name="connsiteX278" fmla="*/ 3248839 w 8114427"/>
              <a:gd name="connsiteY278" fmla="*/ 3936096 h 5376282"/>
              <a:gd name="connsiteX279" fmla="*/ 3240172 w 8114427"/>
              <a:gd name="connsiteY279" fmla="*/ 3905760 h 5376282"/>
              <a:gd name="connsiteX280" fmla="*/ 3114497 w 8114427"/>
              <a:gd name="connsiteY280" fmla="*/ 3797419 h 5376282"/>
              <a:gd name="connsiteX281" fmla="*/ 2980153 w 8114427"/>
              <a:gd name="connsiteY281" fmla="*/ 3758416 h 5376282"/>
              <a:gd name="connsiteX282" fmla="*/ 2923815 w 8114427"/>
              <a:gd name="connsiteY282" fmla="*/ 3697746 h 5376282"/>
              <a:gd name="connsiteX283" fmla="*/ 2867480 w 8114427"/>
              <a:gd name="connsiteY283" fmla="*/ 3650075 h 5376282"/>
              <a:gd name="connsiteX284" fmla="*/ 2806810 w 8114427"/>
              <a:gd name="connsiteY284" fmla="*/ 3637074 h 5376282"/>
              <a:gd name="connsiteX285" fmla="*/ 2798142 w 8114427"/>
              <a:gd name="connsiteY285" fmla="*/ 3524399 h 5376282"/>
              <a:gd name="connsiteX286" fmla="*/ 2798143 w 8114427"/>
              <a:gd name="connsiteY286" fmla="*/ 3463728 h 5376282"/>
              <a:gd name="connsiteX287" fmla="*/ 2884816 w 8114427"/>
              <a:gd name="connsiteY287" fmla="*/ 3351053 h 5376282"/>
              <a:gd name="connsiteX288" fmla="*/ 2880504 w 8114427"/>
              <a:gd name="connsiteY288" fmla="*/ 3250100 h 5376282"/>
              <a:gd name="connsiteX289" fmla="*/ 2810649 w 8114427"/>
              <a:gd name="connsiteY289" fmla="*/ 3120674 h 5376282"/>
              <a:gd name="connsiteX290" fmla="*/ 2719113 w 8114427"/>
              <a:gd name="connsiteY290" fmla="*/ 3110284 h 5376282"/>
              <a:gd name="connsiteX291" fmla="*/ 2668440 w 8114427"/>
              <a:gd name="connsiteY291" fmla="*/ 3013226 h 5376282"/>
              <a:gd name="connsiteX292" fmla="*/ 2612560 w 8114427"/>
              <a:gd name="connsiteY292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469560 w 8114427"/>
              <a:gd name="connsiteY2" fmla="*/ 2150471 h 5376282"/>
              <a:gd name="connsiteX3" fmla="*/ 1664293 w 8114427"/>
              <a:gd name="connsiteY3" fmla="*/ 2717738 h 5376282"/>
              <a:gd name="connsiteX4" fmla="*/ 1723560 w 8114427"/>
              <a:gd name="connsiteY4" fmla="*/ 2734672 h 5376282"/>
              <a:gd name="connsiteX5" fmla="*/ 1808227 w 8114427"/>
              <a:gd name="connsiteY5" fmla="*/ 3052172 h 5376282"/>
              <a:gd name="connsiteX6" fmla="*/ 1829394 w 8114427"/>
              <a:gd name="connsiteY6" fmla="*/ 2933639 h 5376282"/>
              <a:gd name="connsiteX7" fmla="*/ 1918293 w 8114427"/>
              <a:gd name="connsiteY7" fmla="*/ 3047938 h 5376282"/>
              <a:gd name="connsiteX8" fmla="*/ 1960627 w 8114427"/>
              <a:gd name="connsiteY8" fmla="*/ 3166472 h 5376282"/>
              <a:gd name="connsiteX9" fmla="*/ 1986026 w 8114427"/>
              <a:gd name="connsiteY9" fmla="*/ 3272304 h 5376282"/>
              <a:gd name="connsiteX10" fmla="*/ 1998726 w 8114427"/>
              <a:gd name="connsiteY10" fmla="*/ 3348504 h 5376282"/>
              <a:gd name="connsiteX11" fmla="*/ 1973326 w 8114427"/>
              <a:gd name="connsiteY11" fmla="*/ 3445871 h 5376282"/>
              <a:gd name="connsiteX12" fmla="*/ 2096092 w 8114427"/>
              <a:gd name="connsiteY12" fmla="*/ 3674472 h 5376282"/>
              <a:gd name="connsiteX13" fmla="*/ 2134193 w 8114427"/>
              <a:gd name="connsiteY13" fmla="*/ 3801471 h 5376282"/>
              <a:gd name="connsiteX14" fmla="*/ 2231559 w 8114427"/>
              <a:gd name="connsiteY14" fmla="*/ 3936938 h 5376282"/>
              <a:gd name="connsiteX15" fmla="*/ 2180760 w 8114427"/>
              <a:gd name="connsiteY15" fmla="*/ 4174005 h 5376282"/>
              <a:gd name="connsiteX16" fmla="*/ 2311994 w 8114427"/>
              <a:gd name="connsiteY16" fmla="*/ 4305238 h 5376282"/>
              <a:gd name="connsiteX17" fmla="*/ 2371260 w 8114427"/>
              <a:gd name="connsiteY17" fmla="*/ 4224805 h 5376282"/>
              <a:gd name="connsiteX18" fmla="*/ 2561760 w 8114427"/>
              <a:gd name="connsiteY18" fmla="*/ 4444937 h 5376282"/>
              <a:gd name="connsiteX19" fmla="*/ 2674737 w 8114427"/>
              <a:gd name="connsiteY19" fmla="*/ 4783075 h 5376282"/>
              <a:gd name="connsiteX20" fmla="*/ 2419943 w 8114427"/>
              <a:gd name="connsiteY20" fmla="*/ 4933094 h 5376282"/>
              <a:gd name="connsiteX21" fmla="*/ 2329455 w 8114427"/>
              <a:gd name="connsiteY21" fmla="*/ 4642582 h 5376282"/>
              <a:gd name="connsiteX22" fmla="*/ 2053231 w 8114427"/>
              <a:gd name="connsiteY22" fmla="*/ 4342544 h 5376282"/>
              <a:gd name="connsiteX23" fmla="*/ 1888925 w 8114427"/>
              <a:gd name="connsiteY23" fmla="*/ 4209194 h 5376282"/>
              <a:gd name="connsiteX24" fmla="*/ 1779387 w 8114427"/>
              <a:gd name="connsiteY24" fmla="*/ 4059175 h 5376282"/>
              <a:gd name="connsiteX25" fmla="*/ 1703188 w 8114427"/>
              <a:gd name="connsiteY25" fmla="*/ 4056794 h 5376282"/>
              <a:gd name="connsiteX26" fmla="*/ 1646037 w 8114427"/>
              <a:gd name="connsiteY26" fmla="*/ 3937731 h 5376282"/>
              <a:gd name="connsiteX27" fmla="*/ 1524594 w 8114427"/>
              <a:gd name="connsiteY27" fmla="*/ 3906776 h 5376282"/>
              <a:gd name="connsiteX28" fmla="*/ 1450773 w 8114427"/>
              <a:gd name="connsiteY28" fmla="*/ 3161445 h 5376282"/>
              <a:gd name="connsiteX29" fmla="*/ 1300755 w 8114427"/>
              <a:gd name="connsiteY29" fmla="*/ 3020950 h 5376282"/>
              <a:gd name="connsiteX30" fmla="*/ 1222175 w 8114427"/>
              <a:gd name="connsiteY30" fmla="*/ 2947132 h 5376282"/>
              <a:gd name="connsiteX31" fmla="*/ 1286468 w 8114427"/>
              <a:gd name="connsiteY31" fmla="*/ 2849501 h 5376282"/>
              <a:gd name="connsiteX32" fmla="*/ 1117399 w 8114427"/>
              <a:gd name="connsiteY32" fmla="*/ 2882837 h 5376282"/>
              <a:gd name="connsiteX33" fmla="*/ 1048343 w 8114427"/>
              <a:gd name="connsiteY33" fmla="*/ 2916176 h 5376282"/>
              <a:gd name="connsiteX34" fmla="*/ 903086 w 8114427"/>
              <a:gd name="connsiteY34" fmla="*/ 2778063 h 5376282"/>
              <a:gd name="connsiteX35" fmla="*/ 845937 w 8114427"/>
              <a:gd name="connsiteY35" fmla="*/ 2687575 h 5376282"/>
              <a:gd name="connsiteX36" fmla="*/ 714968 w 8114427"/>
              <a:gd name="connsiteY36" fmla="*/ 2630426 h 5376282"/>
              <a:gd name="connsiteX37" fmla="*/ 703062 w 8114427"/>
              <a:gd name="connsiteY37" fmla="*/ 2544701 h 5376282"/>
              <a:gd name="connsiteX38" fmla="*/ 598286 w 8114427"/>
              <a:gd name="connsiteY38" fmla="*/ 2423257 h 5376282"/>
              <a:gd name="connsiteX39" fmla="*/ 476843 w 8114427"/>
              <a:gd name="connsiteY39" fmla="*/ 2287526 h 5376282"/>
              <a:gd name="connsiteX40" fmla="*/ 622100 w 8114427"/>
              <a:gd name="connsiteY40" fmla="*/ 2330388 h 5376282"/>
              <a:gd name="connsiteX41" fmla="*/ 719731 w 8114427"/>
              <a:gd name="connsiteY41" fmla="*/ 2366107 h 5376282"/>
              <a:gd name="connsiteX42" fmla="*/ 829268 w 8114427"/>
              <a:gd name="connsiteY42" fmla="*/ 2330388 h 5376282"/>
              <a:gd name="connsiteX43" fmla="*/ 933092 w 8114427"/>
              <a:gd name="connsiteY43" fmla="*/ 2462308 h 5376282"/>
              <a:gd name="connsiteX44" fmla="*/ 979286 w 8114427"/>
              <a:gd name="connsiteY44" fmla="*/ 2406588 h 5376282"/>
              <a:gd name="connsiteX45" fmla="*/ 895943 w 8114427"/>
              <a:gd name="connsiteY45" fmla="*/ 2383251 h 5376282"/>
              <a:gd name="connsiteX46" fmla="*/ 897848 w 8114427"/>
              <a:gd name="connsiteY46" fmla="*/ 2294669 h 5376282"/>
              <a:gd name="connsiteX47" fmla="*/ 953093 w 8114427"/>
              <a:gd name="connsiteY47" fmla="*/ 2040828 h 5376282"/>
              <a:gd name="connsiteX48" fmla="*/ 882262 w 8114427"/>
              <a:gd name="connsiteY48" fmla="*/ 1952938 h 5376282"/>
              <a:gd name="connsiteX49" fmla="*/ 819649 w 8114427"/>
              <a:gd name="connsiteY49" fmla="*/ 1842296 h 5376282"/>
              <a:gd name="connsiteX50" fmla="*/ 724892 w 8114427"/>
              <a:gd name="connsiteY50" fmla="*/ 1694990 h 5376282"/>
              <a:gd name="connsiteX51" fmla="*/ 582758 w 8114427"/>
              <a:gd name="connsiteY51" fmla="*/ 1570351 h 5376282"/>
              <a:gd name="connsiteX52" fmla="*/ 490044 w 8114427"/>
              <a:gd name="connsiteY52" fmla="*/ 1461969 h 5376282"/>
              <a:gd name="connsiteX53" fmla="*/ 398787 w 8114427"/>
              <a:gd name="connsiteY53" fmla="*/ 1377494 h 5376282"/>
              <a:gd name="connsiteX54" fmla="*/ 373643 w 8114427"/>
              <a:gd name="connsiteY54" fmla="*/ 1258831 h 5376282"/>
              <a:gd name="connsiteX55" fmla="*/ 379402 w 8114427"/>
              <a:gd name="connsiteY55" fmla="*/ 1151904 h 5376282"/>
              <a:gd name="connsiteX56" fmla="*/ 343327 w 8114427"/>
              <a:gd name="connsiteY56" fmla="*/ 1054238 h 5376282"/>
              <a:gd name="connsiteX57" fmla="*/ 302947 w 8114427"/>
              <a:gd name="connsiteY57" fmla="*/ 996082 h 5376282"/>
              <a:gd name="connsiteX58" fmla="*/ 307902 w 8114427"/>
              <a:gd name="connsiteY58" fmla="*/ 860731 h 5376282"/>
              <a:gd name="connsiteX59" fmla="*/ 218162 w 8114427"/>
              <a:gd name="connsiteY59" fmla="*/ 767429 h 5376282"/>
              <a:gd name="connsiteX60" fmla="*/ 238786 w 8114427"/>
              <a:gd name="connsiteY60" fmla="*/ 673694 h 5376282"/>
              <a:gd name="connsiteX61" fmla="*/ 131859 w 8114427"/>
              <a:gd name="connsiteY61" fmla="*/ 414074 h 5376282"/>
              <a:gd name="connsiteX62" fmla="*/ 179454 w 8114427"/>
              <a:gd name="connsiteY62" fmla="*/ 360503 h 5376282"/>
              <a:gd name="connsiteX63" fmla="*/ 91696 w 8114427"/>
              <a:gd name="connsiteY63" fmla="*/ 241499 h 5376282"/>
              <a:gd name="connsiteX64" fmla="*/ 44535 w 8114427"/>
              <a:gd name="connsiteY64" fmla="*/ 106364 h 5376282"/>
              <a:gd name="connsiteX65" fmla="*/ 73903 w 8114427"/>
              <a:gd name="connsiteY65" fmla="*/ 3029 h 5376282"/>
              <a:gd name="connsiteX66" fmla="*/ 914999 w 8114427"/>
              <a:gd name="connsiteY66" fmla="*/ 32694 h 5376282"/>
              <a:gd name="connsiteX67" fmla="*/ 985387 w 8114427"/>
              <a:gd name="connsiteY67" fmla="*/ 86035 h 5376282"/>
              <a:gd name="connsiteX68" fmla="*/ 1040724 w 8114427"/>
              <a:gd name="connsiteY68" fmla="*/ 212028 h 5376282"/>
              <a:gd name="connsiteX69" fmla="*/ 2217091 w 8114427"/>
              <a:gd name="connsiteY69" fmla="*/ 808490 h 5376282"/>
              <a:gd name="connsiteX70" fmla="*/ 2789562 w 8114427"/>
              <a:gd name="connsiteY70" fmla="*/ 907056 h 5376282"/>
              <a:gd name="connsiteX71" fmla="*/ 3280035 w 8114427"/>
              <a:gd name="connsiteY71" fmla="*/ 953195 h 5376282"/>
              <a:gd name="connsiteX72" fmla="*/ 3494599 w 8114427"/>
              <a:gd name="connsiteY72" fmla="*/ 977101 h 5376282"/>
              <a:gd name="connsiteX73" fmla="*/ 3506552 w 8114427"/>
              <a:gd name="connsiteY73" fmla="*/ 977101 h 5376282"/>
              <a:gd name="connsiteX74" fmla="*/ 3518505 w 8114427"/>
              <a:gd name="connsiteY74" fmla="*/ 779877 h 5376282"/>
              <a:gd name="connsiteX75" fmla="*/ 3518505 w 8114427"/>
              <a:gd name="connsiteY75" fmla="*/ 773901 h 5376282"/>
              <a:gd name="connsiteX76" fmla="*/ 3655964 w 8114427"/>
              <a:gd name="connsiteY76" fmla="*/ 773901 h 5376282"/>
              <a:gd name="connsiteX77" fmla="*/ 4205799 w 8114427"/>
              <a:gd name="connsiteY77" fmla="*/ 821713 h 5376282"/>
              <a:gd name="connsiteX78" fmla="*/ 4241658 w 8114427"/>
              <a:gd name="connsiteY78" fmla="*/ 821713 h 5376282"/>
              <a:gd name="connsiteX79" fmla="*/ 4271540 w 8114427"/>
              <a:gd name="connsiteY79" fmla="*/ 851595 h 5376282"/>
              <a:gd name="connsiteX80" fmla="*/ 4295446 w 8114427"/>
              <a:gd name="connsiteY80" fmla="*/ 905383 h 5376282"/>
              <a:gd name="connsiteX81" fmla="*/ 4301423 w 8114427"/>
              <a:gd name="connsiteY81" fmla="*/ 953195 h 5376282"/>
              <a:gd name="connsiteX82" fmla="*/ 4343258 w 8114427"/>
              <a:gd name="connsiteY82" fmla="*/ 1001007 h 5376282"/>
              <a:gd name="connsiteX83" fmla="*/ 4408999 w 8114427"/>
              <a:gd name="connsiteY83" fmla="*/ 1012960 h 5376282"/>
              <a:gd name="connsiteX84" fmla="*/ 4462787 w 8114427"/>
              <a:gd name="connsiteY84" fmla="*/ 1060772 h 5376282"/>
              <a:gd name="connsiteX85" fmla="*/ 4504623 w 8114427"/>
              <a:gd name="connsiteY85" fmla="*/ 1114560 h 5376282"/>
              <a:gd name="connsiteX86" fmla="*/ 4558411 w 8114427"/>
              <a:gd name="connsiteY86" fmla="*/ 1168348 h 5376282"/>
              <a:gd name="connsiteX87" fmla="*/ 4576340 w 8114427"/>
              <a:gd name="connsiteY87" fmla="*/ 1198230 h 5376282"/>
              <a:gd name="connsiteX88" fmla="*/ 4630129 w 8114427"/>
              <a:gd name="connsiteY88" fmla="*/ 1246042 h 5376282"/>
              <a:gd name="connsiteX89" fmla="*/ 4683917 w 8114427"/>
              <a:gd name="connsiteY89" fmla="*/ 1293854 h 5376282"/>
              <a:gd name="connsiteX90" fmla="*/ 4689893 w 8114427"/>
              <a:gd name="connsiteY90" fmla="*/ 1293854 h 5376282"/>
              <a:gd name="connsiteX91" fmla="*/ 4749658 w 8114427"/>
              <a:gd name="connsiteY91" fmla="*/ 1311783 h 5376282"/>
              <a:gd name="connsiteX92" fmla="*/ 4791493 w 8114427"/>
              <a:gd name="connsiteY92" fmla="*/ 1365572 h 5376282"/>
              <a:gd name="connsiteX93" fmla="*/ 4797470 w 8114427"/>
              <a:gd name="connsiteY93" fmla="*/ 1377524 h 5376282"/>
              <a:gd name="connsiteX94" fmla="*/ 4821376 w 8114427"/>
              <a:gd name="connsiteY94" fmla="*/ 1401430 h 5376282"/>
              <a:gd name="connsiteX95" fmla="*/ 4845281 w 8114427"/>
              <a:gd name="connsiteY95" fmla="*/ 1443266 h 5376282"/>
              <a:gd name="connsiteX96" fmla="*/ 4851258 w 8114427"/>
              <a:gd name="connsiteY96" fmla="*/ 1491077 h 5376282"/>
              <a:gd name="connsiteX97" fmla="*/ 4863211 w 8114427"/>
              <a:gd name="connsiteY97" fmla="*/ 1514983 h 5376282"/>
              <a:gd name="connsiteX98" fmla="*/ 4887117 w 8114427"/>
              <a:gd name="connsiteY98" fmla="*/ 1544866 h 5376282"/>
              <a:gd name="connsiteX99" fmla="*/ 4911023 w 8114427"/>
              <a:gd name="connsiteY99" fmla="*/ 1580724 h 5376282"/>
              <a:gd name="connsiteX100" fmla="*/ 4922976 w 8114427"/>
              <a:gd name="connsiteY100" fmla="*/ 1610607 h 5376282"/>
              <a:gd name="connsiteX101" fmla="*/ 4899070 w 8114427"/>
              <a:gd name="connsiteY101" fmla="*/ 1664395 h 5376282"/>
              <a:gd name="connsiteX102" fmla="*/ 4922976 w 8114427"/>
              <a:gd name="connsiteY102" fmla="*/ 1712207 h 5376282"/>
              <a:gd name="connsiteX103" fmla="*/ 4934929 w 8114427"/>
              <a:gd name="connsiteY103" fmla="*/ 1742089 h 5376282"/>
              <a:gd name="connsiteX104" fmla="*/ 4952858 w 8114427"/>
              <a:gd name="connsiteY104" fmla="*/ 1783924 h 5376282"/>
              <a:gd name="connsiteX105" fmla="*/ 4964811 w 8114427"/>
              <a:gd name="connsiteY105" fmla="*/ 1801854 h 5376282"/>
              <a:gd name="connsiteX106" fmla="*/ 4964811 w 8114427"/>
              <a:gd name="connsiteY106" fmla="*/ 1831736 h 5376282"/>
              <a:gd name="connsiteX107" fmla="*/ 5012623 w 8114427"/>
              <a:gd name="connsiteY107" fmla="*/ 1891501 h 5376282"/>
              <a:gd name="connsiteX108" fmla="*/ 5042505 w 8114427"/>
              <a:gd name="connsiteY108" fmla="*/ 1909430 h 5376282"/>
              <a:gd name="connsiteX109" fmla="*/ 5048481 w 8114427"/>
              <a:gd name="connsiteY109" fmla="*/ 1903454 h 5376282"/>
              <a:gd name="connsiteX110" fmla="*/ 5090317 w 8114427"/>
              <a:gd name="connsiteY110" fmla="*/ 1921383 h 5376282"/>
              <a:gd name="connsiteX111" fmla="*/ 5144105 w 8114427"/>
              <a:gd name="connsiteY111" fmla="*/ 1969195 h 5376282"/>
              <a:gd name="connsiteX112" fmla="*/ 5185940 w 8114427"/>
              <a:gd name="connsiteY112" fmla="*/ 2005054 h 5376282"/>
              <a:gd name="connsiteX113" fmla="*/ 5221799 w 8114427"/>
              <a:gd name="connsiteY113" fmla="*/ 2017007 h 5376282"/>
              <a:gd name="connsiteX114" fmla="*/ 5275587 w 8114427"/>
              <a:gd name="connsiteY114" fmla="*/ 2028960 h 5376282"/>
              <a:gd name="connsiteX115" fmla="*/ 5275587 w 8114427"/>
              <a:gd name="connsiteY115" fmla="*/ 2052866 h 5376282"/>
              <a:gd name="connsiteX116" fmla="*/ 5323399 w 8114427"/>
              <a:gd name="connsiteY116" fmla="*/ 2082748 h 5376282"/>
              <a:gd name="connsiteX117" fmla="*/ 5359258 w 8114427"/>
              <a:gd name="connsiteY117" fmla="*/ 2088724 h 5376282"/>
              <a:gd name="connsiteX118" fmla="*/ 5401093 w 8114427"/>
              <a:gd name="connsiteY118" fmla="*/ 2124583 h 5376282"/>
              <a:gd name="connsiteX119" fmla="*/ 5430976 w 8114427"/>
              <a:gd name="connsiteY119" fmla="*/ 2142513 h 5376282"/>
              <a:gd name="connsiteX120" fmla="*/ 5442929 w 8114427"/>
              <a:gd name="connsiteY120" fmla="*/ 2148489 h 5376282"/>
              <a:gd name="connsiteX121" fmla="*/ 5466834 w 8114427"/>
              <a:gd name="connsiteY121" fmla="*/ 2154466 h 5376282"/>
              <a:gd name="connsiteX122" fmla="*/ 5526599 w 8114427"/>
              <a:gd name="connsiteY122" fmla="*/ 2178372 h 5376282"/>
              <a:gd name="connsiteX123" fmla="*/ 5550505 w 8114427"/>
              <a:gd name="connsiteY123" fmla="*/ 2154466 h 5376282"/>
              <a:gd name="connsiteX124" fmla="*/ 5574411 w 8114427"/>
              <a:gd name="connsiteY124" fmla="*/ 2130560 h 5376282"/>
              <a:gd name="connsiteX125" fmla="*/ 5604293 w 8114427"/>
              <a:gd name="connsiteY125" fmla="*/ 2088724 h 5376282"/>
              <a:gd name="connsiteX126" fmla="*/ 5646129 w 8114427"/>
              <a:gd name="connsiteY126" fmla="*/ 2064819 h 5376282"/>
              <a:gd name="connsiteX127" fmla="*/ 5634176 w 8114427"/>
              <a:gd name="connsiteY127" fmla="*/ 2046889 h 5376282"/>
              <a:gd name="connsiteX128" fmla="*/ 5634176 w 8114427"/>
              <a:gd name="connsiteY128" fmla="*/ 2011030 h 5376282"/>
              <a:gd name="connsiteX129" fmla="*/ 5670034 w 8114427"/>
              <a:gd name="connsiteY129" fmla="*/ 1975172 h 5376282"/>
              <a:gd name="connsiteX130" fmla="*/ 5670034 w 8114427"/>
              <a:gd name="connsiteY130" fmla="*/ 1957242 h 5376282"/>
              <a:gd name="connsiteX131" fmla="*/ 5735776 w 8114427"/>
              <a:gd name="connsiteY131" fmla="*/ 1819783 h 5376282"/>
              <a:gd name="connsiteX132" fmla="*/ 5753705 w 8114427"/>
              <a:gd name="connsiteY132" fmla="*/ 1813807 h 5376282"/>
              <a:gd name="connsiteX133" fmla="*/ 5843352 w 8114427"/>
              <a:gd name="connsiteY133" fmla="*/ 1795877 h 5376282"/>
              <a:gd name="connsiteX134" fmla="*/ 5855305 w 8114427"/>
              <a:gd name="connsiteY134" fmla="*/ 1795877 h 5376282"/>
              <a:gd name="connsiteX135" fmla="*/ 5879210 w 8114427"/>
              <a:gd name="connsiteY135" fmla="*/ 1765996 h 5376282"/>
              <a:gd name="connsiteX136" fmla="*/ 6070456 w 8114427"/>
              <a:gd name="connsiteY136" fmla="*/ 1789901 h 5376282"/>
              <a:gd name="connsiteX137" fmla="*/ 6219869 w 8114427"/>
              <a:gd name="connsiteY137" fmla="*/ 1807830 h 5376282"/>
              <a:gd name="connsiteX138" fmla="*/ 6291586 w 8114427"/>
              <a:gd name="connsiteY138" fmla="*/ 1849666 h 5376282"/>
              <a:gd name="connsiteX139" fmla="*/ 6327444 w 8114427"/>
              <a:gd name="connsiteY139" fmla="*/ 1897477 h 5376282"/>
              <a:gd name="connsiteX140" fmla="*/ 6333421 w 8114427"/>
              <a:gd name="connsiteY140" fmla="*/ 1939313 h 5376282"/>
              <a:gd name="connsiteX141" fmla="*/ 6423067 w 8114427"/>
              <a:gd name="connsiteY141" fmla="*/ 1951266 h 5376282"/>
              <a:gd name="connsiteX142" fmla="*/ 6452950 w 8114427"/>
              <a:gd name="connsiteY142" fmla="*/ 2017007 h 5376282"/>
              <a:gd name="connsiteX143" fmla="*/ 6512713 w 8114427"/>
              <a:gd name="connsiteY143" fmla="*/ 2046889 h 5376282"/>
              <a:gd name="connsiteX144" fmla="*/ 6584431 w 8114427"/>
              <a:gd name="connsiteY144" fmla="*/ 2118606 h 5376282"/>
              <a:gd name="connsiteX145" fmla="*/ 6620289 w 8114427"/>
              <a:gd name="connsiteY145" fmla="*/ 2256065 h 5376282"/>
              <a:gd name="connsiteX146" fmla="*/ 6703960 w 8114427"/>
              <a:gd name="connsiteY146" fmla="*/ 2381572 h 5376282"/>
              <a:gd name="connsiteX147" fmla="*/ 6745795 w 8114427"/>
              <a:gd name="connsiteY147" fmla="*/ 2501101 h 5376282"/>
              <a:gd name="connsiteX148" fmla="*/ 6829465 w 8114427"/>
              <a:gd name="connsiteY148" fmla="*/ 2560866 h 5376282"/>
              <a:gd name="connsiteX149" fmla="*/ 6889229 w 8114427"/>
              <a:gd name="connsiteY149" fmla="*/ 2650512 h 5376282"/>
              <a:gd name="connsiteX150" fmla="*/ 6948993 w 8114427"/>
              <a:gd name="connsiteY150" fmla="*/ 2758089 h 5376282"/>
              <a:gd name="connsiteX151" fmla="*/ 6996805 w 8114427"/>
              <a:gd name="connsiteY151" fmla="*/ 2805900 h 5376282"/>
              <a:gd name="connsiteX152" fmla="*/ 7068521 w 8114427"/>
              <a:gd name="connsiteY152" fmla="*/ 2829806 h 5376282"/>
              <a:gd name="connsiteX153" fmla="*/ 7080473 w 8114427"/>
              <a:gd name="connsiteY153" fmla="*/ 2907501 h 5376282"/>
              <a:gd name="connsiteX154" fmla="*/ 7086450 w 8114427"/>
              <a:gd name="connsiteY154" fmla="*/ 2979218 h 5376282"/>
              <a:gd name="connsiteX155" fmla="*/ 7104378 w 8114427"/>
              <a:gd name="connsiteY155" fmla="*/ 3080819 h 5376282"/>
              <a:gd name="connsiteX156" fmla="*/ 7146214 w 8114427"/>
              <a:gd name="connsiteY156" fmla="*/ 3182419 h 5376282"/>
              <a:gd name="connsiteX157" fmla="*/ 7176095 w 8114427"/>
              <a:gd name="connsiteY157" fmla="*/ 3194372 h 5376282"/>
              <a:gd name="connsiteX158" fmla="*/ 7200002 w 8114427"/>
              <a:gd name="connsiteY158" fmla="*/ 3260112 h 5376282"/>
              <a:gd name="connsiteX159" fmla="*/ 7277694 w 8114427"/>
              <a:gd name="connsiteY159" fmla="*/ 3361711 h 5376282"/>
              <a:gd name="connsiteX160" fmla="*/ 7385271 w 8114427"/>
              <a:gd name="connsiteY160" fmla="*/ 3391593 h 5376282"/>
              <a:gd name="connsiteX161" fmla="*/ 7451012 w 8114427"/>
              <a:gd name="connsiteY161" fmla="*/ 3445381 h 5376282"/>
              <a:gd name="connsiteX162" fmla="*/ 7558588 w 8114427"/>
              <a:gd name="connsiteY162" fmla="*/ 3451357 h 5376282"/>
              <a:gd name="connsiteX163" fmla="*/ 7630305 w 8114427"/>
              <a:gd name="connsiteY163" fmla="*/ 3517097 h 5376282"/>
              <a:gd name="connsiteX164" fmla="*/ 7702023 w 8114427"/>
              <a:gd name="connsiteY164" fmla="*/ 3546980 h 5376282"/>
              <a:gd name="connsiteX165" fmla="*/ 7857410 w 8114427"/>
              <a:gd name="connsiteY165" fmla="*/ 3535026 h 5376282"/>
              <a:gd name="connsiteX166" fmla="*/ 7970962 w 8114427"/>
              <a:gd name="connsiteY166" fmla="*/ 3588814 h 5376282"/>
              <a:gd name="connsiteX167" fmla="*/ 8012796 w 8114427"/>
              <a:gd name="connsiteY167" fmla="*/ 3612720 h 5376282"/>
              <a:gd name="connsiteX168" fmla="*/ 8090490 w 8114427"/>
              <a:gd name="connsiteY168" fmla="*/ 3564909 h 5376282"/>
              <a:gd name="connsiteX169" fmla="*/ 8108418 w 8114427"/>
              <a:gd name="connsiteY169" fmla="*/ 3558932 h 5376282"/>
              <a:gd name="connsiteX170" fmla="*/ 8114394 w 8114427"/>
              <a:gd name="connsiteY170" fmla="*/ 3720296 h 5376282"/>
              <a:gd name="connsiteX171" fmla="*/ 8030724 w 8114427"/>
              <a:gd name="connsiteY171" fmla="*/ 3893614 h 5376282"/>
              <a:gd name="connsiteX172" fmla="*/ 7970960 w 8114427"/>
              <a:gd name="connsiteY172" fmla="*/ 4054978 h 5376282"/>
              <a:gd name="connsiteX173" fmla="*/ 7929124 w 8114427"/>
              <a:gd name="connsiteY173" fmla="*/ 4365754 h 5376282"/>
              <a:gd name="connsiteX174" fmla="*/ 7911195 w 8114427"/>
              <a:gd name="connsiteY174" fmla="*/ 4568954 h 5376282"/>
              <a:gd name="connsiteX175" fmla="*/ 7917171 w 8114427"/>
              <a:gd name="connsiteY175" fmla="*/ 4736295 h 5376282"/>
              <a:gd name="connsiteX176" fmla="*/ 7917171 w 8114427"/>
              <a:gd name="connsiteY176" fmla="*/ 4867777 h 5376282"/>
              <a:gd name="connsiteX177" fmla="*/ 7929124 w 8114427"/>
              <a:gd name="connsiteY177" fmla="*/ 5029141 h 5376282"/>
              <a:gd name="connsiteX178" fmla="*/ 7893266 w 8114427"/>
              <a:gd name="connsiteY178" fmla="*/ 5166599 h 5376282"/>
              <a:gd name="connsiteX179" fmla="*/ 7905219 w 8114427"/>
              <a:gd name="connsiteY179" fmla="*/ 5280152 h 5376282"/>
              <a:gd name="connsiteX180" fmla="*/ 7935101 w 8114427"/>
              <a:gd name="connsiteY180" fmla="*/ 5369799 h 5376282"/>
              <a:gd name="connsiteX181" fmla="*/ 7911195 w 8114427"/>
              <a:gd name="connsiteY181" fmla="*/ 5369798 h 5376282"/>
              <a:gd name="connsiteX182" fmla="*/ 7815571 w 8114427"/>
              <a:gd name="connsiteY182" fmla="*/ 5327962 h 5376282"/>
              <a:gd name="connsiteX183" fmla="*/ 7725924 w 8114427"/>
              <a:gd name="connsiteY183" fmla="*/ 5286127 h 5376282"/>
              <a:gd name="connsiteX184" fmla="*/ 7678113 w 8114427"/>
              <a:gd name="connsiteY184" fmla="*/ 5292104 h 5376282"/>
              <a:gd name="connsiteX185" fmla="*/ 7546631 w 8114427"/>
              <a:gd name="connsiteY185" fmla="*/ 5298081 h 5376282"/>
              <a:gd name="connsiteX186" fmla="*/ 7474913 w 8114427"/>
              <a:gd name="connsiteY186" fmla="*/ 5310034 h 5376282"/>
              <a:gd name="connsiteX187" fmla="*/ 7445031 w 8114427"/>
              <a:gd name="connsiteY187" fmla="*/ 5339916 h 5376282"/>
              <a:gd name="connsiteX188" fmla="*/ 7259760 w 8114427"/>
              <a:gd name="connsiteY188" fmla="*/ 5298080 h 5376282"/>
              <a:gd name="connsiteX189" fmla="*/ 7214129 w 8114427"/>
              <a:gd name="connsiteY189" fmla="*/ 5192855 h 5376282"/>
              <a:gd name="connsiteX190" fmla="*/ 7179460 w 8114427"/>
              <a:gd name="connsiteY190" fmla="*/ 5214524 h 5376282"/>
              <a:gd name="connsiteX191" fmla="*/ 7144791 w 8114427"/>
              <a:gd name="connsiteY191" fmla="*/ 5179854 h 5376282"/>
              <a:gd name="connsiteX192" fmla="*/ 7127456 w 8114427"/>
              <a:gd name="connsiteY192" fmla="*/ 5218856 h 5376282"/>
              <a:gd name="connsiteX193" fmla="*/ 6915107 w 8114427"/>
              <a:gd name="connsiteY193" fmla="*/ 5145184 h 5376282"/>
              <a:gd name="connsiteX194" fmla="*/ 6893439 w 8114427"/>
              <a:gd name="connsiteY194" fmla="*/ 5097514 h 5376282"/>
              <a:gd name="connsiteX195" fmla="*/ 6941109 w 8114427"/>
              <a:gd name="connsiteY195" fmla="*/ 5054178 h 5376282"/>
              <a:gd name="connsiteX196" fmla="*/ 6906440 w 8114427"/>
              <a:gd name="connsiteY196" fmla="*/ 4976172 h 5376282"/>
              <a:gd name="connsiteX197" fmla="*/ 6863104 w 8114427"/>
              <a:gd name="connsiteY197" fmla="*/ 4980506 h 5376282"/>
              <a:gd name="connsiteX198" fmla="*/ 6880438 w 8114427"/>
              <a:gd name="connsiteY198" fmla="*/ 4928502 h 5376282"/>
              <a:gd name="connsiteX199" fmla="*/ 6780764 w 8114427"/>
              <a:gd name="connsiteY199" fmla="*/ 4928502 h 5376282"/>
              <a:gd name="connsiteX200" fmla="*/ 6750429 w 8114427"/>
              <a:gd name="connsiteY200" fmla="*/ 4958837 h 5376282"/>
              <a:gd name="connsiteX201" fmla="*/ 6715759 w 8114427"/>
              <a:gd name="connsiteY201" fmla="*/ 4950170 h 5376282"/>
              <a:gd name="connsiteX202" fmla="*/ 6702758 w 8114427"/>
              <a:gd name="connsiteY202" fmla="*/ 4915501 h 5376282"/>
              <a:gd name="connsiteX203" fmla="*/ 6698424 w 8114427"/>
              <a:gd name="connsiteY203" fmla="*/ 4824495 h 5376282"/>
              <a:gd name="connsiteX204" fmla="*/ 6681090 w 8114427"/>
              <a:gd name="connsiteY204" fmla="*/ 4729155 h 5376282"/>
              <a:gd name="connsiteX205" fmla="*/ 6685423 w 8114427"/>
              <a:gd name="connsiteY205" fmla="*/ 4659816 h 5376282"/>
              <a:gd name="connsiteX206" fmla="*/ 6620418 w 8114427"/>
              <a:gd name="connsiteY206" fmla="*/ 4573142 h 5376282"/>
              <a:gd name="connsiteX207" fmla="*/ 6624753 w 8114427"/>
              <a:gd name="connsiteY207" fmla="*/ 4425798 h 5376282"/>
              <a:gd name="connsiteX208" fmla="*/ 6529412 w 8114427"/>
              <a:gd name="connsiteY208" fmla="*/ 4304457 h 5376282"/>
              <a:gd name="connsiteX209" fmla="*/ 6494743 w 8114427"/>
              <a:gd name="connsiteY209" fmla="*/ 4261120 h 5376282"/>
              <a:gd name="connsiteX210" fmla="*/ 6438406 w 8114427"/>
              <a:gd name="connsiteY210" fmla="*/ 4274121 h 5376282"/>
              <a:gd name="connsiteX211" fmla="*/ 6395069 w 8114427"/>
              <a:gd name="connsiteY211" fmla="*/ 4252453 h 5376282"/>
              <a:gd name="connsiteX212" fmla="*/ 6356067 w 8114427"/>
              <a:gd name="connsiteY212" fmla="*/ 4174447 h 5376282"/>
              <a:gd name="connsiteX213" fmla="*/ 6299729 w 8114427"/>
              <a:gd name="connsiteY213" fmla="*/ 4183114 h 5376282"/>
              <a:gd name="connsiteX214" fmla="*/ 6243391 w 8114427"/>
              <a:gd name="connsiteY214" fmla="*/ 4204783 h 5376282"/>
              <a:gd name="connsiteX215" fmla="*/ 6165385 w 8114427"/>
              <a:gd name="connsiteY215" fmla="*/ 4209116 h 5376282"/>
              <a:gd name="connsiteX216" fmla="*/ 6161052 w 8114427"/>
              <a:gd name="connsiteY216" fmla="*/ 4174447 h 5376282"/>
              <a:gd name="connsiteX217" fmla="*/ 6182721 w 8114427"/>
              <a:gd name="connsiteY217" fmla="*/ 4165779 h 5376282"/>
              <a:gd name="connsiteX218" fmla="*/ 6139384 w 8114427"/>
              <a:gd name="connsiteY218" fmla="*/ 4126776 h 5376282"/>
              <a:gd name="connsiteX219" fmla="*/ 6100381 w 8114427"/>
              <a:gd name="connsiteY219" fmla="*/ 4113776 h 5376282"/>
              <a:gd name="connsiteX220" fmla="*/ 6018041 w 8114427"/>
              <a:gd name="connsiteY220" fmla="*/ 4035770 h 5376282"/>
              <a:gd name="connsiteX221" fmla="*/ 5840362 w 8114427"/>
              <a:gd name="connsiteY221" fmla="*/ 4014102 h 5376282"/>
              <a:gd name="connsiteX222" fmla="*/ 5788357 w 8114427"/>
              <a:gd name="connsiteY222" fmla="*/ 4027103 h 5376282"/>
              <a:gd name="connsiteX223" fmla="*/ 5736354 w 8114427"/>
              <a:gd name="connsiteY223" fmla="*/ 4035771 h 5376282"/>
              <a:gd name="connsiteX224" fmla="*/ 5745022 w 8114427"/>
              <a:gd name="connsiteY224" fmla="*/ 4079107 h 5376282"/>
              <a:gd name="connsiteX225" fmla="*/ 5801360 w 8114427"/>
              <a:gd name="connsiteY225" fmla="*/ 4157112 h 5376282"/>
              <a:gd name="connsiteX226" fmla="*/ 5801359 w 8114427"/>
              <a:gd name="connsiteY226" fmla="*/ 4339126 h 5376282"/>
              <a:gd name="connsiteX227" fmla="*/ 5675683 w 8114427"/>
              <a:gd name="connsiteY227" fmla="*/ 4365128 h 5376282"/>
              <a:gd name="connsiteX228" fmla="*/ 5558675 w 8114427"/>
              <a:gd name="connsiteY228" fmla="*/ 4352126 h 5376282"/>
              <a:gd name="connsiteX229" fmla="*/ 5467668 w 8114427"/>
              <a:gd name="connsiteY229" fmla="*/ 4330458 h 5376282"/>
              <a:gd name="connsiteX230" fmla="*/ 5406997 w 8114427"/>
              <a:gd name="connsiteY230" fmla="*/ 4352127 h 5376282"/>
              <a:gd name="connsiteX231" fmla="*/ 5359327 w 8114427"/>
              <a:gd name="connsiteY231" fmla="*/ 4399797 h 5376282"/>
              <a:gd name="connsiteX232" fmla="*/ 5298656 w 8114427"/>
              <a:gd name="connsiteY232" fmla="*/ 4443134 h 5376282"/>
              <a:gd name="connsiteX233" fmla="*/ 5272654 w 8114427"/>
              <a:gd name="connsiteY233" fmla="*/ 4486469 h 5376282"/>
              <a:gd name="connsiteX234" fmla="*/ 5198982 w 8114427"/>
              <a:gd name="connsiteY234" fmla="*/ 4521139 h 5376282"/>
              <a:gd name="connsiteX235" fmla="*/ 5203315 w 8114427"/>
              <a:gd name="connsiteY235" fmla="*/ 4577477 h 5376282"/>
              <a:gd name="connsiteX236" fmla="*/ 5185981 w 8114427"/>
              <a:gd name="connsiteY236" fmla="*/ 4616479 h 5376282"/>
              <a:gd name="connsiteX237" fmla="*/ 5190315 w 8114427"/>
              <a:gd name="connsiteY237" fmla="*/ 4677150 h 5376282"/>
              <a:gd name="connsiteX238" fmla="*/ 5216316 w 8114427"/>
              <a:gd name="connsiteY238" fmla="*/ 4737821 h 5376282"/>
              <a:gd name="connsiteX239" fmla="*/ 5164312 w 8114427"/>
              <a:gd name="connsiteY239" fmla="*/ 4733488 h 5376282"/>
              <a:gd name="connsiteX240" fmla="*/ 5138311 w 8114427"/>
              <a:gd name="connsiteY240" fmla="*/ 4776824 h 5376282"/>
              <a:gd name="connsiteX241" fmla="*/ 5073306 w 8114427"/>
              <a:gd name="connsiteY241" fmla="*/ 4824494 h 5376282"/>
              <a:gd name="connsiteX242" fmla="*/ 5073306 w 8114427"/>
              <a:gd name="connsiteY242" fmla="*/ 4941503 h 5376282"/>
              <a:gd name="connsiteX243" fmla="*/ 5042970 w 8114427"/>
              <a:gd name="connsiteY243" fmla="*/ 4971838 h 5376282"/>
              <a:gd name="connsiteX244" fmla="*/ 5016969 w 8114427"/>
              <a:gd name="connsiteY244" fmla="*/ 5231857 h 5376282"/>
              <a:gd name="connsiteX245" fmla="*/ 4973633 w 8114427"/>
              <a:gd name="connsiteY245" fmla="*/ 5366201 h 5376282"/>
              <a:gd name="connsiteX246" fmla="*/ 4947631 w 8114427"/>
              <a:gd name="connsiteY246" fmla="*/ 5309863 h 5376282"/>
              <a:gd name="connsiteX247" fmla="*/ 4886959 w 8114427"/>
              <a:gd name="connsiteY247" fmla="*/ 5318530 h 5376282"/>
              <a:gd name="connsiteX248" fmla="*/ 4808953 w 8114427"/>
              <a:gd name="connsiteY248" fmla="*/ 5288195 h 5376282"/>
              <a:gd name="connsiteX249" fmla="*/ 4813287 w 8114427"/>
              <a:gd name="connsiteY249" fmla="*/ 5223190 h 5376282"/>
              <a:gd name="connsiteX250" fmla="*/ 4765617 w 8114427"/>
              <a:gd name="connsiteY250" fmla="*/ 5205855 h 5376282"/>
              <a:gd name="connsiteX251" fmla="*/ 4665944 w 8114427"/>
              <a:gd name="connsiteY251" fmla="*/ 5249192 h 5376282"/>
              <a:gd name="connsiteX252" fmla="*/ 4657276 w 8114427"/>
              <a:gd name="connsiteY252" fmla="*/ 5197189 h 5376282"/>
              <a:gd name="connsiteX253" fmla="*/ 4700612 w 8114427"/>
              <a:gd name="connsiteY253" fmla="*/ 5136518 h 5376282"/>
              <a:gd name="connsiteX254" fmla="*/ 4665943 w 8114427"/>
              <a:gd name="connsiteY254" fmla="*/ 5062846 h 5376282"/>
              <a:gd name="connsiteX255" fmla="*/ 4587937 w 8114427"/>
              <a:gd name="connsiteY255" fmla="*/ 5015175 h 5376282"/>
              <a:gd name="connsiteX256" fmla="*/ 4488263 w 8114427"/>
              <a:gd name="connsiteY256" fmla="*/ 5006508 h 5376282"/>
              <a:gd name="connsiteX257" fmla="*/ 4457927 w 8114427"/>
              <a:gd name="connsiteY257" fmla="*/ 5015175 h 5376282"/>
              <a:gd name="connsiteX258" fmla="*/ 4462261 w 8114427"/>
              <a:gd name="connsiteY258" fmla="*/ 5067178 h 5376282"/>
              <a:gd name="connsiteX259" fmla="*/ 4388589 w 8114427"/>
              <a:gd name="connsiteY259" fmla="*/ 5114849 h 5376282"/>
              <a:gd name="connsiteX260" fmla="*/ 4462261 w 8114427"/>
              <a:gd name="connsiteY260" fmla="*/ 5266528 h 5376282"/>
              <a:gd name="connsiteX261" fmla="*/ 4405924 w 8114427"/>
              <a:gd name="connsiteY261" fmla="*/ 5266528 h 5376282"/>
              <a:gd name="connsiteX262" fmla="*/ 4384256 w 8114427"/>
              <a:gd name="connsiteY262" fmla="*/ 5262193 h 5376282"/>
              <a:gd name="connsiteX263" fmla="*/ 4349588 w 8114427"/>
              <a:gd name="connsiteY263" fmla="*/ 5262193 h 5376282"/>
              <a:gd name="connsiteX264" fmla="*/ 4340919 w 8114427"/>
              <a:gd name="connsiteY264" fmla="*/ 5270860 h 5376282"/>
              <a:gd name="connsiteX265" fmla="*/ 4210910 w 8114427"/>
              <a:gd name="connsiteY265" fmla="*/ 5097514 h 5376282"/>
              <a:gd name="connsiteX266" fmla="*/ 4059232 w 8114427"/>
              <a:gd name="connsiteY266" fmla="*/ 4915502 h 5376282"/>
              <a:gd name="connsiteX267" fmla="*/ 4033230 w 8114427"/>
              <a:gd name="connsiteY267" fmla="*/ 4919835 h 5376282"/>
              <a:gd name="connsiteX268" fmla="*/ 3985560 w 8114427"/>
              <a:gd name="connsiteY268" fmla="*/ 4798492 h 5376282"/>
              <a:gd name="connsiteX269" fmla="*/ 3881553 w 8114427"/>
              <a:gd name="connsiteY269" fmla="*/ 4690151 h 5376282"/>
              <a:gd name="connsiteX270" fmla="*/ 3838216 w 8114427"/>
              <a:gd name="connsiteY270" fmla="*/ 4586143 h 5376282"/>
              <a:gd name="connsiteX271" fmla="*/ 3755877 w 8114427"/>
              <a:gd name="connsiteY271" fmla="*/ 4490803 h 5376282"/>
              <a:gd name="connsiteX272" fmla="*/ 3569530 w 8114427"/>
              <a:gd name="connsiteY272" fmla="*/ 4334792 h 5376282"/>
              <a:gd name="connsiteX273" fmla="*/ 3465522 w 8114427"/>
              <a:gd name="connsiteY273" fmla="*/ 4243785 h 5376282"/>
              <a:gd name="connsiteX274" fmla="*/ 3391850 w 8114427"/>
              <a:gd name="connsiteY274" fmla="*/ 4161446 h 5376282"/>
              <a:gd name="connsiteX275" fmla="*/ 3365848 w 8114427"/>
              <a:gd name="connsiteY275" fmla="*/ 4096441 h 5376282"/>
              <a:gd name="connsiteX276" fmla="*/ 3296510 w 8114427"/>
              <a:gd name="connsiteY276" fmla="*/ 4035770 h 5376282"/>
              <a:gd name="connsiteX277" fmla="*/ 3279175 w 8114427"/>
              <a:gd name="connsiteY277" fmla="*/ 3966432 h 5376282"/>
              <a:gd name="connsiteX278" fmla="*/ 3248839 w 8114427"/>
              <a:gd name="connsiteY278" fmla="*/ 3936096 h 5376282"/>
              <a:gd name="connsiteX279" fmla="*/ 3240172 w 8114427"/>
              <a:gd name="connsiteY279" fmla="*/ 3905760 h 5376282"/>
              <a:gd name="connsiteX280" fmla="*/ 3114497 w 8114427"/>
              <a:gd name="connsiteY280" fmla="*/ 3797419 h 5376282"/>
              <a:gd name="connsiteX281" fmla="*/ 2980153 w 8114427"/>
              <a:gd name="connsiteY281" fmla="*/ 3758416 h 5376282"/>
              <a:gd name="connsiteX282" fmla="*/ 2923815 w 8114427"/>
              <a:gd name="connsiteY282" fmla="*/ 3697746 h 5376282"/>
              <a:gd name="connsiteX283" fmla="*/ 2867480 w 8114427"/>
              <a:gd name="connsiteY283" fmla="*/ 3650075 h 5376282"/>
              <a:gd name="connsiteX284" fmla="*/ 2806810 w 8114427"/>
              <a:gd name="connsiteY284" fmla="*/ 3637074 h 5376282"/>
              <a:gd name="connsiteX285" fmla="*/ 2798142 w 8114427"/>
              <a:gd name="connsiteY285" fmla="*/ 3524399 h 5376282"/>
              <a:gd name="connsiteX286" fmla="*/ 2798143 w 8114427"/>
              <a:gd name="connsiteY286" fmla="*/ 3463728 h 5376282"/>
              <a:gd name="connsiteX287" fmla="*/ 2884816 w 8114427"/>
              <a:gd name="connsiteY287" fmla="*/ 3351053 h 5376282"/>
              <a:gd name="connsiteX288" fmla="*/ 2880504 w 8114427"/>
              <a:gd name="connsiteY288" fmla="*/ 3250100 h 5376282"/>
              <a:gd name="connsiteX289" fmla="*/ 2810649 w 8114427"/>
              <a:gd name="connsiteY289" fmla="*/ 3120674 h 5376282"/>
              <a:gd name="connsiteX290" fmla="*/ 2719113 w 8114427"/>
              <a:gd name="connsiteY290" fmla="*/ 3110284 h 5376282"/>
              <a:gd name="connsiteX291" fmla="*/ 2668440 w 8114427"/>
              <a:gd name="connsiteY291" fmla="*/ 3013226 h 5376282"/>
              <a:gd name="connsiteX292" fmla="*/ 2612560 w 8114427"/>
              <a:gd name="connsiteY292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469560 w 8114427"/>
              <a:gd name="connsiteY2" fmla="*/ 2150471 h 5376282"/>
              <a:gd name="connsiteX3" fmla="*/ 1664293 w 8114427"/>
              <a:gd name="connsiteY3" fmla="*/ 2717738 h 5376282"/>
              <a:gd name="connsiteX4" fmla="*/ 1761660 w 8114427"/>
              <a:gd name="connsiteY4" fmla="*/ 2806639 h 5376282"/>
              <a:gd name="connsiteX5" fmla="*/ 1808227 w 8114427"/>
              <a:gd name="connsiteY5" fmla="*/ 3052172 h 5376282"/>
              <a:gd name="connsiteX6" fmla="*/ 1829394 w 8114427"/>
              <a:gd name="connsiteY6" fmla="*/ 2933639 h 5376282"/>
              <a:gd name="connsiteX7" fmla="*/ 1918293 w 8114427"/>
              <a:gd name="connsiteY7" fmla="*/ 3047938 h 5376282"/>
              <a:gd name="connsiteX8" fmla="*/ 1960627 w 8114427"/>
              <a:gd name="connsiteY8" fmla="*/ 3166472 h 5376282"/>
              <a:gd name="connsiteX9" fmla="*/ 1986026 w 8114427"/>
              <a:gd name="connsiteY9" fmla="*/ 3272304 h 5376282"/>
              <a:gd name="connsiteX10" fmla="*/ 1998726 w 8114427"/>
              <a:gd name="connsiteY10" fmla="*/ 3348504 h 5376282"/>
              <a:gd name="connsiteX11" fmla="*/ 1973326 w 8114427"/>
              <a:gd name="connsiteY11" fmla="*/ 3445871 h 5376282"/>
              <a:gd name="connsiteX12" fmla="*/ 2096092 w 8114427"/>
              <a:gd name="connsiteY12" fmla="*/ 3674472 h 5376282"/>
              <a:gd name="connsiteX13" fmla="*/ 2134193 w 8114427"/>
              <a:gd name="connsiteY13" fmla="*/ 3801471 h 5376282"/>
              <a:gd name="connsiteX14" fmla="*/ 2231559 w 8114427"/>
              <a:gd name="connsiteY14" fmla="*/ 3936938 h 5376282"/>
              <a:gd name="connsiteX15" fmla="*/ 2180760 w 8114427"/>
              <a:gd name="connsiteY15" fmla="*/ 4174005 h 5376282"/>
              <a:gd name="connsiteX16" fmla="*/ 2311994 w 8114427"/>
              <a:gd name="connsiteY16" fmla="*/ 4305238 h 5376282"/>
              <a:gd name="connsiteX17" fmla="*/ 2371260 w 8114427"/>
              <a:gd name="connsiteY17" fmla="*/ 4224805 h 5376282"/>
              <a:gd name="connsiteX18" fmla="*/ 2561760 w 8114427"/>
              <a:gd name="connsiteY18" fmla="*/ 4444937 h 5376282"/>
              <a:gd name="connsiteX19" fmla="*/ 2674737 w 8114427"/>
              <a:gd name="connsiteY19" fmla="*/ 4783075 h 5376282"/>
              <a:gd name="connsiteX20" fmla="*/ 2419943 w 8114427"/>
              <a:gd name="connsiteY20" fmla="*/ 4933094 h 5376282"/>
              <a:gd name="connsiteX21" fmla="*/ 2329455 w 8114427"/>
              <a:gd name="connsiteY21" fmla="*/ 4642582 h 5376282"/>
              <a:gd name="connsiteX22" fmla="*/ 2053231 w 8114427"/>
              <a:gd name="connsiteY22" fmla="*/ 4342544 h 5376282"/>
              <a:gd name="connsiteX23" fmla="*/ 1888925 w 8114427"/>
              <a:gd name="connsiteY23" fmla="*/ 4209194 h 5376282"/>
              <a:gd name="connsiteX24" fmla="*/ 1779387 w 8114427"/>
              <a:gd name="connsiteY24" fmla="*/ 4059175 h 5376282"/>
              <a:gd name="connsiteX25" fmla="*/ 1703188 w 8114427"/>
              <a:gd name="connsiteY25" fmla="*/ 4056794 h 5376282"/>
              <a:gd name="connsiteX26" fmla="*/ 1646037 w 8114427"/>
              <a:gd name="connsiteY26" fmla="*/ 3937731 h 5376282"/>
              <a:gd name="connsiteX27" fmla="*/ 1524594 w 8114427"/>
              <a:gd name="connsiteY27" fmla="*/ 3906776 h 5376282"/>
              <a:gd name="connsiteX28" fmla="*/ 1450773 w 8114427"/>
              <a:gd name="connsiteY28" fmla="*/ 3161445 h 5376282"/>
              <a:gd name="connsiteX29" fmla="*/ 1300755 w 8114427"/>
              <a:gd name="connsiteY29" fmla="*/ 3020950 h 5376282"/>
              <a:gd name="connsiteX30" fmla="*/ 1222175 w 8114427"/>
              <a:gd name="connsiteY30" fmla="*/ 2947132 h 5376282"/>
              <a:gd name="connsiteX31" fmla="*/ 1286468 w 8114427"/>
              <a:gd name="connsiteY31" fmla="*/ 2849501 h 5376282"/>
              <a:gd name="connsiteX32" fmla="*/ 1117399 w 8114427"/>
              <a:gd name="connsiteY32" fmla="*/ 2882837 h 5376282"/>
              <a:gd name="connsiteX33" fmla="*/ 1048343 w 8114427"/>
              <a:gd name="connsiteY33" fmla="*/ 2916176 h 5376282"/>
              <a:gd name="connsiteX34" fmla="*/ 903086 w 8114427"/>
              <a:gd name="connsiteY34" fmla="*/ 2778063 h 5376282"/>
              <a:gd name="connsiteX35" fmla="*/ 845937 w 8114427"/>
              <a:gd name="connsiteY35" fmla="*/ 2687575 h 5376282"/>
              <a:gd name="connsiteX36" fmla="*/ 714968 w 8114427"/>
              <a:gd name="connsiteY36" fmla="*/ 2630426 h 5376282"/>
              <a:gd name="connsiteX37" fmla="*/ 703062 w 8114427"/>
              <a:gd name="connsiteY37" fmla="*/ 2544701 h 5376282"/>
              <a:gd name="connsiteX38" fmla="*/ 598286 w 8114427"/>
              <a:gd name="connsiteY38" fmla="*/ 2423257 h 5376282"/>
              <a:gd name="connsiteX39" fmla="*/ 476843 w 8114427"/>
              <a:gd name="connsiteY39" fmla="*/ 2287526 h 5376282"/>
              <a:gd name="connsiteX40" fmla="*/ 622100 w 8114427"/>
              <a:gd name="connsiteY40" fmla="*/ 2330388 h 5376282"/>
              <a:gd name="connsiteX41" fmla="*/ 719731 w 8114427"/>
              <a:gd name="connsiteY41" fmla="*/ 2366107 h 5376282"/>
              <a:gd name="connsiteX42" fmla="*/ 829268 w 8114427"/>
              <a:gd name="connsiteY42" fmla="*/ 2330388 h 5376282"/>
              <a:gd name="connsiteX43" fmla="*/ 933092 w 8114427"/>
              <a:gd name="connsiteY43" fmla="*/ 2462308 h 5376282"/>
              <a:gd name="connsiteX44" fmla="*/ 979286 w 8114427"/>
              <a:gd name="connsiteY44" fmla="*/ 2406588 h 5376282"/>
              <a:gd name="connsiteX45" fmla="*/ 895943 w 8114427"/>
              <a:gd name="connsiteY45" fmla="*/ 2383251 h 5376282"/>
              <a:gd name="connsiteX46" fmla="*/ 897848 w 8114427"/>
              <a:gd name="connsiteY46" fmla="*/ 2294669 h 5376282"/>
              <a:gd name="connsiteX47" fmla="*/ 953093 w 8114427"/>
              <a:gd name="connsiteY47" fmla="*/ 2040828 h 5376282"/>
              <a:gd name="connsiteX48" fmla="*/ 882262 w 8114427"/>
              <a:gd name="connsiteY48" fmla="*/ 1952938 h 5376282"/>
              <a:gd name="connsiteX49" fmla="*/ 819649 w 8114427"/>
              <a:gd name="connsiteY49" fmla="*/ 1842296 h 5376282"/>
              <a:gd name="connsiteX50" fmla="*/ 724892 w 8114427"/>
              <a:gd name="connsiteY50" fmla="*/ 1694990 h 5376282"/>
              <a:gd name="connsiteX51" fmla="*/ 582758 w 8114427"/>
              <a:gd name="connsiteY51" fmla="*/ 1570351 h 5376282"/>
              <a:gd name="connsiteX52" fmla="*/ 490044 w 8114427"/>
              <a:gd name="connsiteY52" fmla="*/ 1461969 h 5376282"/>
              <a:gd name="connsiteX53" fmla="*/ 398787 w 8114427"/>
              <a:gd name="connsiteY53" fmla="*/ 1377494 h 5376282"/>
              <a:gd name="connsiteX54" fmla="*/ 373643 w 8114427"/>
              <a:gd name="connsiteY54" fmla="*/ 1258831 h 5376282"/>
              <a:gd name="connsiteX55" fmla="*/ 379402 w 8114427"/>
              <a:gd name="connsiteY55" fmla="*/ 1151904 h 5376282"/>
              <a:gd name="connsiteX56" fmla="*/ 343327 w 8114427"/>
              <a:gd name="connsiteY56" fmla="*/ 1054238 h 5376282"/>
              <a:gd name="connsiteX57" fmla="*/ 302947 w 8114427"/>
              <a:gd name="connsiteY57" fmla="*/ 996082 h 5376282"/>
              <a:gd name="connsiteX58" fmla="*/ 307902 w 8114427"/>
              <a:gd name="connsiteY58" fmla="*/ 860731 h 5376282"/>
              <a:gd name="connsiteX59" fmla="*/ 218162 w 8114427"/>
              <a:gd name="connsiteY59" fmla="*/ 767429 h 5376282"/>
              <a:gd name="connsiteX60" fmla="*/ 238786 w 8114427"/>
              <a:gd name="connsiteY60" fmla="*/ 673694 h 5376282"/>
              <a:gd name="connsiteX61" fmla="*/ 131859 w 8114427"/>
              <a:gd name="connsiteY61" fmla="*/ 414074 h 5376282"/>
              <a:gd name="connsiteX62" fmla="*/ 179454 w 8114427"/>
              <a:gd name="connsiteY62" fmla="*/ 360503 h 5376282"/>
              <a:gd name="connsiteX63" fmla="*/ 91696 w 8114427"/>
              <a:gd name="connsiteY63" fmla="*/ 241499 h 5376282"/>
              <a:gd name="connsiteX64" fmla="*/ 44535 w 8114427"/>
              <a:gd name="connsiteY64" fmla="*/ 106364 h 5376282"/>
              <a:gd name="connsiteX65" fmla="*/ 73903 w 8114427"/>
              <a:gd name="connsiteY65" fmla="*/ 3029 h 5376282"/>
              <a:gd name="connsiteX66" fmla="*/ 914999 w 8114427"/>
              <a:gd name="connsiteY66" fmla="*/ 32694 h 5376282"/>
              <a:gd name="connsiteX67" fmla="*/ 985387 w 8114427"/>
              <a:gd name="connsiteY67" fmla="*/ 86035 h 5376282"/>
              <a:gd name="connsiteX68" fmla="*/ 1040724 w 8114427"/>
              <a:gd name="connsiteY68" fmla="*/ 212028 h 5376282"/>
              <a:gd name="connsiteX69" fmla="*/ 2217091 w 8114427"/>
              <a:gd name="connsiteY69" fmla="*/ 808490 h 5376282"/>
              <a:gd name="connsiteX70" fmla="*/ 2789562 w 8114427"/>
              <a:gd name="connsiteY70" fmla="*/ 907056 h 5376282"/>
              <a:gd name="connsiteX71" fmla="*/ 3280035 w 8114427"/>
              <a:gd name="connsiteY71" fmla="*/ 953195 h 5376282"/>
              <a:gd name="connsiteX72" fmla="*/ 3494599 w 8114427"/>
              <a:gd name="connsiteY72" fmla="*/ 977101 h 5376282"/>
              <a:gd name="connsiteX73" fmla="*/ 3506552 w 8114427"/>
              <a:gd name="connsiteY73" fmla="*/ 977101 h 5376282"/>
              <a:gd name="connsiteX74" fmla="*/ 3518505 w 8114427"/>
              <a:gd name="connsiteY74" fmla="*/ 779877 h 5376282"/>
              <a:gd name="connsiteX75" fmla="*/ 3518505 w 8114427"/>
              <a:gd name="connsiteY75" fmla="*/ 773901 h 5376282"/>
              <a:gd name="connsiteX76" fmla="*/ 3655964 w 8114427"/>
              <a:gd name="connsiteY76" fmla="*/ 773901 h 5376282"/>
              <a:gd name="connsiteX77" fmla="*/ 4205799 w 8114427"/>
              <a:gd name="connsiteY77" fmla="*/ 821713 h 5376282"/>
              <a:gd name="connsiteX78" fmla="*/ 4241658 w 8114427"/>
              <a:gd name="connsiteY78" fmla="*/ 821713 h 5376282"/>
              <a:gd name="connsiteX79" fmla="*/ 4271540 w 8114427"/>
              <a:gd name="connsiteY79" fmla="*/ 851595 h 5376282"/>
              <a:gd name="connsiteX80" fmla="*/ 4295446 w 8114427"/>
              <a:gd name="connsiteY80" fmla="*/ 905383 h 5376282"/>
              <a:gd name="connsiteX81" fmla="*/ 4301423 w 8114427"/>
              <a:gd name="connsiteY81" fmla="*/ 953195 h 5376282"/>
              <a:gd name="connsiteX82" fmla="*/ 4343258 w 8114427"/>
              <a:gd name="connsiteY82" fmla="*/ 1001007 h 5376282"/>
              <a:gd name="connsiteX83" fmla="*/ 4408999 w 8114427"/>
              <a:gd name="connsiteY83" fmla="*/ 1012960 h 5376282"/>
              <a:gd name="connsiteX84" fmla="*/ 4462787 w 8114427"/>
              <a:gd name="connsiteY84" fmla="*/ 1060772 h 5376282"/>
              <a:gd name="connsiteX85" fmla="*/ 4504623 w 8114427"/>
              <a:gd name="connsiteY85" fmla="*/ 1114560 h 5376282"/>
              <a:gd name="connsiteX86" fmla="*/ 4558411 w 8114427"/>
              <a:gd name="connsiteY86" fmla="*/ 1168348 h 5376282"/>
              <a:gd name="connsiteX87" fmla="*/ 4576340 w 8114427"/>
              <a:gd name="connsiteY87" fmla="*/ 1198230 h 5376282"/>
              <a:gd name="connsiteX88" fmla="*/ 4630129 w 8114427"/>
              <a:gd name="connsiteY88" fmla="*/ 1246042 h 5376282"/>
              <a:gd name="connsiteX89" fmla="*/ 4683917 w 8114427"/>
              <a:gd name="connsiteY89" fmla="*/ 1293854 h 5376282"/>
              <a:gd name="connsiteX90" fmla="*/ 4689893 w 8114427"/>
              <a:gd name="connsiteY90" fmla="*/ 1293854 h 5376282"/>
              <a:gd name="connsiteX91" fmla="*/ 4749658 w 8114427"/>
              <a:gd name="connsiteY91" fmla="*/ 1311783 h 5376282"/>
              <a:gd name="connsiteX92" fmla="*/ 4791493 w 8114427"/>
              <a:gd name="connsiteY92" fmla="*/ 1365572 h 5376282"/>
              <a:gd name="connsiteX93" fmla="*/ 4797470 w 8114427"/>
              <a:gd name="connsiteY93" fmla="*/ 1377524 h 5376282"/>
              <a:gd name="connsiteX94" fmla="*/ 4821376 w 8114427"/>
              <a:gd name="connsiteY94" fmla="*/ 1401430 h 5376282"/>
              <a:gd name="connsiteX95" fmla="*/ 4845281 w 8114427"/>
              <a:gd name="connsiteY95" fmla="*/ 1443266 h 5376282"/>
              <a:gd name="connsiteX96" fmla="*/ 4851258 w 8114427"/>
              <a:gd name="connsiteY96" fmla="*/ 1491077 h 5376282"/>
              <a:gd name="connsiteX97" fmla="*/ 4863211 w 8114427"/>
              <a:gd name="connsiteY97" fmla="*/ 1514983 h 5376282"/>
              <a:gd name="connsiteX98" fmla="*/ 4887117 w 8114427"/>
              <a:gd name="connsiteY98" fmla="*/ 1544866 h 5376282"/>
              <a:gd name="connsiteX99" fmla="*/ 4911023 w 8114427"/>
              <a:gd name="connsiteY99" fmla="*/ 1580724 h 5376282"/>
              <a:gd name="connsiteX100" fmla="*/ 4922976 w 8114427"/>
              <a:gd name="connsiteY100" fmla="*/ 1610607 h 5376282"/>
              <a:gd name="connsiteX101" fmla="*/ 4899070 w 8114427"/>
              <a:gd name="connsiteY101" fmla="*/ 1664395 h 5376282"/>
              <a:gd name="connsiteX102" fmla="*/ 4922976 w 8114427"/>
              <a:gd name="connsiteY102" fmla="*/ 1712207 h 5376282"/>
              <a:gd name="connsiteX103" fmla="*/ 4934929 w 8114427"/>
              <a:gd name="connsiteY103" fmla="*/ 1742089 h 5376282"/>
              <a:gd name="connsiteX104" fmla="*/ 4952858 w 8114427"/>
              <a:gd name="connsiteY104" fmla="*/ 1783924 h 5376282"/>
              <a:gd name="connsiteX105" fmla="*/ 4964811 w 8114427"/>
              <a:gd name="connsiteY105" fmla="*/ 1801854 h 5376282"/>
              <a:gd name="connsiteX106" fmla="*/ 4964811 w 8114427"/>
              <a:gd name="connsiteY106" fmla="*/ 1831736 h 5376282"/>
              <a:gd name="connsiteX107" fmla="*/ 5012623 w 8114427"/>
              <a:gd name="connsiteY107" fmla="*/ 1891501 h 5376282"/>
              <a:gd name="connsiteX108" fmla="*/ 5042505 w 8114427"/>
              <a:gd name="connsiteY108" fmla="*/ 1909430 h 5376282"/>
              <a:gd name="connsiteX109" fmla="*/ 5048481 w 8114427"/>
              <a:gd name="connsiteY109" fmla="*/ 1903454 h 5376282"/>
              <a:gd name="connsiteX110" fmla="*/ 5090317 w 8114427"/>
              <a:gd name="connsiteY110" fmla="*/ 1921383 h 5376282"/>
              <a:gd name="connsiteX111" fmla="*/ 5144105 w 8114427"/>
              <a:gd name="connsiteY111" fmla="*/ 1969195 h 5376282"/>
              <a:gd name="connsiteX112" fmla="*/ 5185940 w 8114427"/>
              <a:gd name="connsiteY112" fmla="*/ 2005054 h 5376282"/>
              <a:gd name="connsiteX113" fmla="*/ 5221799 w 8114427"/>
              <a:gd name="connsiteY113" fmla="*/ 2017007 h 5376282"/>
              <a:gd name="connsiteX114" fmla="*/ 5275587 w 8114427"/>
              <a:gd name="connsiteY114" fmla="*/ 2028960 h 5376282"/>
              <a:gd name="connsiteX115" fmla="*/ 5275587 w 8114427"/>
              <a:gd name="connsiteY115" fmla="*/ 2052866 h 5376282"/>
              <a:gd name="connsiteX116" fmla="*/ 5323399 w 8114427"/>
              <a:gd name="connsiteY116" fmla="*/ 2082748 h 5376282"/>
              <a:gd name="connsiteX117" fmla="*/ 5359258 w 8114427"/>
              <a:gd name="connsiteY117" fmla="*/ 2088724 h 5376282"/>
              <a:gd name="connsiteX118" fmla="*/ 5401093 w 8114427"/>
              <a:gd name="connsiteY118" fmla="*/ 2124583 h 5376282"/>
              <a:gd name="connsiteX119" fmla="*/ 5430976 w 8114427"/>
              <a:gd name="connsiteY119" fmla="*/ 2142513 h 5376282"/>
              <a:gd name="connsiteX120" fmla="*/ 5442929 w 8114427"/>
              <a:gd name="connsiteY120" fmla="*/ 2148489 h 5376282"/>
              <a:gd name="connsiteX121" fmla="*/ 5466834 w 8114427"/>
              <a:gd name="connsiteY121" fmla="*/ 2154466 h 5376282"/>
              <a:gd name="connsiteX122" fmla="*/ 5526599 w 8114427"/>
              <a:gd name="connsiteY122" fmla="*/ 2178372 h 5376282"/>
              <a:gd name="connsiteX123" fmla="*/ 5550505 w 8114427"/>
              <a:gd name="connsiteY123" fmla="*/ 2154466 h 5376282"/>
              <a:gd name="connsiteX124" fmla="*/ 5574411 w 8114427"/>
              <a:gd name="connsiteY124" fmla="*/ 2130560 h 5376282"/>
              <a:gd name="connsiteX125" fmla="*/ 5604293 w 8114427"/>
              <a:gd name="connsiteY125" fmla="*/ 2088724 h 5376282"/>
              <a:gd name="connsiteX126" fmla="*/ 5646129 w 8114427"/>
              <a:gd name="connsiteY126" fmla="*/ 2064819 h 5376282"/>
              <a:gd name="connsiteX127" fmla="*/ 5634176 w 8114427"/>
              <a:gd name="connsiteY127" fmla="*/ 2046889 h 5376282"/>
              <a:gd name="connsiteX128" fmla="*/ 5634176 w 8114427"/>
              <a:gd name="connsiteY128" fmla="*/ 2011030 h 5376282"/>
              <a:gd name="connsiteX129" fmla="*/ 5670034 w 8114427"/>
              <a:gd name="connsiteY129" fmla="*/ 1975172 h 5376282"/>
              <a:gd name="connsiteX130" fmla="*/ 5670034 w 8114427"/>
              <a:gd name="connsiteY130" fmla="*/ 1957242 h 5376282"/>
              <a:gd name="connsiteX131" fmla="*/ 5735776 w 8114427"/>
              <a:gd name="connsiteY131" fmla="*/ 1819783 h 5376282"/>
              <a:gd name="connsiteX132" fmla="*/ 5753705 w 8114427"/>
              <a:gd name="connsiteY132" fmla="*/ 1813807 h 5376282"/>
              <a:gd name="connsiteX133" fmla="*/ 5843352 w 8114427"/>
              <a:gd name="connsiteY133" fmla="*/ 1795877 h 5376282"/>
              <a:gd name="connsiteX134" fmla="*/ 5855305 w 8114427"/>
              <a:gd name="connsiteY134" fmla="*/ 1795877 h 5376282"/>
              <a:gd name="connsiteX135" fmla="*/ 5879210 w 8114427"/>
              <a:gd name="connsiteY135" fmla="*/ 1765996 h 5376282"/>
              <a:gd name="connsiteX136" fmla="*/ 6070456 w 8114427"/>
              <a:gd name="connsiteY136" fmla="*/ 1789901 h 5376282"/>
              <a:gd name="connsiteX137" fmla="*/ 6219869 w 8114427"/>
              <a:gd name="connsiteY137" fmla="*/ 1807830 h 5376282"/>
              <a:gd name="connsiteX138" fmla="*/ 6291586 w 8114427"/>
              <a:gd name="connsiteY138" fmla="*/ 1849666 h 5376282"/>
              <a:gd name="connsiteX139" fmla="*/ 6327444 w 8114427"/>
              <a:gd name="connsiteY139" fmla="*/ 1897477 h 5376282"/>
              <a:gd name="connsiteX140" fmla="*/ 6333421 w 8114427"/>
              <a:gd name="connsiteY140" fmla="*/ 1939313 h 5376282"/>
              <a:gd name="connsiteX141" fmla="*/ 6423067 w 8114427"/>
              <a:gd name="connsiteY141" fmla="*/ 1951266 h 5376282"/>
              <a:gd name="connsiteX142" fmla="*/ 6452950 w 8114427"/>
              <a:gd name="connsiteY142" fmla="*/ 2017007 h 5376282"/>
              <a:gd name="connsiteX143" fmla="*/ 6512713 w 8114427"/>
              <a:gd name="connsiteY143" fmla="*/ 2046889 h 5376282"/>
              <a:gd name="connsiteX144" fmla="*/ 6584431 w 8114427"/>
              <a:gd name="connsiteY144" fmla="*/ 2118606 h 5376282"/>
              <a:gd name="connsiteX145" fmla="*/ 6620289 w 8114427"/>
              <a:gd name="connsiteY145" fmla="*/ 2256065 h 5376282"/>
              <a:gd name="connsiteX146" fmla="*/ 6703960 w 8114427"/>
              <a:gd name="connsiteY146" fmla="*/ 2381572 h 5376282"/>
              <a:gd name="connsiteX147" fmla="*/ 6745795 w 8114427"/>
              <a:gd name="connsiteY147" fmla="*/ 2501101 h 5376282"/>
              <a:gd name="connsiteX148" fmla="*/ 6829465 w 8114427"/>
              <a:gd name="connsiteY148" fmla="*/ 2560866 h 5376282"/>
              <a:gd name="connsiteX149" fmla="*/ 6889229 w 8114427"/>
              <a:gd name="connsiteY149" fmla="*/ 2650512 h 5376282"/>
              <a:gd name="connsiteX150" fmla="*/ 6948993 w 8114427"/>
              <a:gd name="connsiteY150" fmla="*/ 2758089 h 5376282"/>
              <a:gd name="connsiteX151" fmla="*/ 6996805 w 8114427"/>
              <a:gd name="connsiteY151" fmla="*/ 2805900 h 5376282"/>
              <a:gd name="connsiteX152" fmla="*/ 7068521 w 8114427"/>
              <a:gd name="connsiteY152" fmla="*/ 2829806 h 5376282"/>
              <a:gd name="connsiteX153" fmla="*/ 7080473 w 8114427"/>
              <a:gd name="connsiteY153" fmla="*/ 2907501 h 5376282"/>
              <a:gd name="connsiteX154" fmla="*/ 7086450 w 8114427"/>
              <a:gd name="connsiteY154" fmla="*/ 2979218 h 5376282"/>
              <a:gd name="connsiteX155" fmla="*/ 7104378 w 8114427"/>
              <a:gd name="connsiteY155" fmla="*/ 3080819 h 5376282"/>
              <a:gd name="connsiteX156" fmla="*/ 7146214 w 8114427"/>
              <a:gd name="connsiteY156" fmla="*/ 3182419 h 5376282"/>
              <a:gd name="connsiteX157" fmla="*/ 7176095 w 8114427"/>
              <a:gd name="connsiteY157" fmla="*/ 3194372 h 5376282"/>
              <a:gd name="connsiteX158" fmla="*/ 7200002 w 8114427"/>
              <a:gd name="connsiteY158" fmla="*/ 3260112 h 5376282"/>
              <a:gd name="connsiteX159" fmla="*/ 7277694 w 8114427"/>
              <a:gd name="connsiteY159" fmla="*/ 3361711 h 5376282"/>
              <a:gd name="connsiteX160" fmla="*/ 7385271 w 8114427"/>
              <a:gd name="connsiteY160" fmla="*/ 3391593 h 5376282"/>
              <a:gd name="connsiteX161" fmla="*/ 7451012 w 8114427"/>
              <a:gd name="connsiteY161" fmla="*/ 3445381 h 5376282"/>
              <a:gd name="connsiteX162" fmla="*/ 7558588 w 8114427"/>
              <a:gd name="connsiteY162" fmla="*/ 3451357 h 5376282"/>
              <a:gd name="connsiteX163" fmla="*/ 7630305 w 8114427"/>
              <a:gd name="connsiteY163" fmla="*/ 3517097 h 5376282"/>
              <a:gd name="connsiteX164" fmla="*/ 7702023 w 8114427"/>
              <a:gd name="connsiteY164" fmla="*/ 3546980 h 5376282"/>
              <a:gd name="connsiteX165" fmla="*/ 7857410 w 8114427"/>
              <a:gd name="connsiteY165" fmla="*/ 3535026 h 5376282"/>
              <a:gd name="connsiteX166" fmla="*/ 7970962 w 8114427"/>
              <a:gd name="connsiteY166" fmla="*/ 3588814 h 5376282"/>
              <a:gd name="connsiteX167" fmla="*/ 8012796 w 8114427"/>
              <a:gd name="connsiteY167" fmla="*/ 3612720 h 5376282"/>
              <a:gd name="connsiteX168" fmla="*/ 8090490 w 8114427"/>
              <a:gd name="connsiteY168" fmla="*/ 3564909 h 5376282"/>
              <a:gd name="connsiteX169" fmla="*/ 8108418 w 8114427"/>
              <a:gd name="connsiteY169" fmla="*/ 3558932 h 5376282"/>
              <a:gd name="connsiteX170" fmla="*/ 8114394 w 8114427"/>
              <a:gd name="connsiteY170" fmla="*/ 3720296 h 5376282"/>
              <a:gd name="connsiteX171" fmla="*/ 8030724 w 8114427"/>
              <a:gd name="connsiteY171" fmla="*/ 3893614 h 5376282"/>
              <a:gd name="connsiteX172" fmla="*/ 7970960 w 8114427"/>
              <a:gd name="connsiteY172" fmla="*/ 4054978 h 5376282"/>
              <a:gd name="connsiteX173" fmla="*/ 7929124 w 8114427"/>
              <a:gd name="connsiteY173" fmla="*/ 4365754 h 5376282"/>
              <a:gd name="connsiteX174" fmla="*/ 7911195 w 8114427"/>
              <a:gd name="connsiteY174" fmla="*/ 4568954 h 5376282"/>
              <a:gd name="connsiteX175" fmla="*/ 7917171 w 8114427"/>
              <a:gd name="connsiteY175" fmla="*/ 4736295 h 5376282"/>
              <a:gd name="connsiteX176" fmla="*/ 7917171 w 8114427"/>
              <a:gd name="connsiteY176" fmla="*/ 4867777 h 5376282"/>
              <a:gd name="connsiteX177" fmla="*/ 7929124 w 8114427"/>
              <a:gd name="connsiteY177" fmla="*/ 5029141 h 5376282"/>
              <a:gd name="connsiteX178" fmla="*/ 7893266 w 8114427"/>
              <a:gd name="connsiteY178" fmla="*/ 5166599 h 5376282"/>
              <a:gd name="connsiteX179" fmla="*/ 7905219 w 8114427"/>
              <a:gd name="connsiteY179" fmla="*/ 5280152 h 5376282"/>
              <a:gd name="connsiteX180" fmla="*/ 7935101 w 8114427"/>
              <a:gd name="connsiteY180" fmla="*/ 5369799 h 5376282"/>
              <a:gd name="connsiteX181" fmla="*/ 7911195 w 8114427"/>
              <a:gd name="connsiteY181" fmla="*/ 5369798 h 5376282"/>
              <a:gd name="connsiteX182" fmla="*/ 7815571 w 8114427"/>
              <a:gd name="connsiteY182" fmla="*/ 5327962 h 5376282"/>
              <a:gd name="connsiteX183" fmla="*/ 7725924 w 8114427"/>
              <a:gd name="connsiteY183" fmla="*/ 5286127 h 5376282"/>
              <a:gd name="connsiteX184" fmla="*/ 7678113 w 8114427"/>
              <a:gd name="connsiteY184" fmla="*/ 5292104 h 5376282"/>
              <a:gd name="connsiteX185" fmla="*/ 7546631 w 8114427"/>
              <a:gd name="connsiteY185" fmla="*/ 5298081 h 5376282"/>
              <a:gd name="connsiteX186" fmla="*/ 7474913 w 8114427"/>
              <a:gd name="connsiteY186" fmla="*/ 5310034 h 5376282"/>
              <a:gd name="connsiteX187" fmla="*/ 7445031 w 8114427"/>
              <a:gd name="connsiteY187" fmla="*/ 5339916 h 5376282"/>
              <a:gd name="connsiteX188" fmla="*/ 7259760 w 8114427"/>
              <a:gd name="connsiteY188" fmla="*/ 5298080 h 5376282"/>
              <a:gd name="connsiteX189" fmla="*/ 7214129 w 8114427"/>
              <a:gd name="connsiteY189" fmla="*/ 5192855 h 5376282"/>
              <a:gd name="connsiteX190" fmla="*/ 7179460 w 8114427"/>
              <a:gd name="connsiteY190" fmla="*/ 5214524 h 5376282"/>
              <a:gd name="connsiteX191" fmla="*/ 7144791 w 8114427"/>
              <a:gd name="connsiteY191" fmla="*/ 5179854 h 5376282"/>
              <a:gd name="connsiteX192" fmla="*/ 7127456 w 8114427"/>
              <a:gd name="connsiteY192" fmla="*/ 5218856 h 5376282"/>
              <a:gd name="connsiteX193" fmla="*/ 6915107 w 8114427"/>
              <a:gd name="connsiteY193" fmla="*/ 5145184 h 5376282"/>
              <a:gd name="connsiteX194" fmla="*/ 6893439 w 8114427"/>
              <a:gd name="connsiteY194" fmla="*/ 5097514 h 5376282"/>
              <a:gd name="connsiteX195" fmla="*/ 6941109 w 8114427"/>
              <a:gd name="connsiteY195" fmla="*/ 5054178 h 5376282"/>
              <a:gd name="connsiteX196" fmla="*/ 6906440 w 8114427"/>
              <a:gd name="connsiteY196" fmla="*/ 4976172 h 5376282"/>
              <a:gd name="connsiteX197" fmla="*/ 6863104 w 8114427"/>
              <a:gd name="connsiteY197" fmla="*/ 4980506 h 5376282"/>
              <a:gd name="connsiteX198" fmla="*/ 6880438 w 8114427"/>
              <a:gd name="connsiteY198" fmla="*/ 4928502 h 5376282"/>
              <a:gd name="connsiteX199" fmla="*/ 6780764 w 8114427"/>
              <a:gd name="connsiteY199" fmla="*/ 4928502 h 5376282"/>
              <a:gd name="connsiteX200" fmla="*/ 6750429 w 8114427"/>
              <a:gd name="connsiteY200" fmla="*/ 4958837 h 5376282"/>
              <a:gd name="connsiteX201" fmla="*/ 6715759 w 8114427"/>
              <a:gd name="connsiteY201" fmla="*/ 4950170 h 5376282"/>
              <a:gd name="connsiteX202" fmla="*/ 6702758 w 8114427"/>
              <a:gd name="connsiteY202" fmla="*/ 4915501 h 5376282"/>
              <a:gd name="connsiteX203" fmla="*/ 6698424 w 8114427"/>
              <a:gd name="connsiteY203" fmla="*/ 4824495 h 5376282"/>
              <a:gd name="connsiteX204" fmla="*/ 6681090 w 8114427"/>
              <a:gd name="connsiteY204" fmla="*/ 4729155 h 5376282"/>
              <a:gd name="connsiteX205" fmla="*/ 6685423 w 8114427"/>
              <a:gd name="connsiteY205" fmla="*/ 4659816 h 5376282"/>
              <a:gd name="connsiteX206" fmla="*/ 6620418 w 8114427"/>
              <a:gd name="connsiteY206" fmla="*/ 4573142 h 5376282"/>
              <a:gd name="connsiteX207" fmla="*/ 6624753 w 8114427"/>
              <a:gd name="connsiteY207" fmla="*/ 4425798 h 5376282"/>
              <a:gd name="connsiteX208" fmla="*/ 6529412 w 8114427"/>
              <a:gd name="connsiteY208" fmla="*/ 4304457 h 5376282"/>
              <a:gd name="connsiteX209" fmla="*/ 6494743 w 8114427"/>
              <a:gd name="connsiteY209" fmla="*/ 4261120 h 5376282"/>
              <a:gd name="connsiteX210" fmla="*/ 6438406 w 8114427"/>
              <a:gd name="connsiteY210" fmla="*/ 4274121 h 5376282"/>
              <a:gd name="connsiteX211" fmla="*/ 6395069 w 8114427"/>
              <a:gd name="connsiteY211" fmla="*/ 4252453 h 5376282"/>
              <a:gd name="connsiteX212" fmla="*/ 6356067 w 8114427"/>
              <a:gd name="connsiteY212" fmla="*/ 4174447 h 5376282"/>
              <a:gd name="connsiteX213" fmla="*/ 6299729 w 8114427"/>
              <a:gd name="connsiteY213" fmla="*/ 4183114 h 5376282"/>
              <a:gd name="connsiteX214" fmla="*/ 6243391 w 8114427"/>
              <a:gd name="connsiteY214" fmla="*/ 4204783 h 5376282"/>
              <a:gd name="connsiteX215" fmla="*/ 6165385 w 8114427"/>
              <a:gd name="connsiteY215" fmla="*/ 4209116 h 5376282"/>
              <a:gd name="connsiteX216" fmla="*/ 6161052 w 8114427"/>
              <a:gd name="connsiteY216" fmla="*/ 4174447 h 5376282"/>
              <a:gd name="connsiteX217" fmla="*/ 6182721 w 8114427"/>
              <a:gd name="connsiteY217" fmla="*/ 4165779 h 5376282"/>
              <a:gd name="connsiteX218" fmla="*/ 6139384 w 8114427"/>
              <a:gd name="connsiteY218" fmla="*/ 4126776 h 5376282"/>
              <a:gd name="connsiteX219" fmla="*/ 6100381 w 8114427"/>
              <a:gd name="connsiteY219" fmla="*/ 4113776 h 5376282"/>
              <a:gd name="connsiteX220" fmla="*/ 6018041 w 8114427"/>
              <a:gd name="connsiteY220" fmla="*/ 4035770 h 5376282"/>
              <a:gd name="connsiteX221" fmla="*/ 5840362 w 8114427"/>
              <a:gd name="connsiteY221" fmla="*/ 4014102 h 5376282"/>
              <a:gd name="connsiteX222" fmla="*/ 5788357 w 8114427"/>
              <a:gd name="connsiteY222" fmla="*/ 4027103 h 5376282"/>
              <a:gd name="connsiteX223" fmla="*/ 5736354 w 8114427"/>
              <a:gd name="connsiteY223" fmla="*/ 4035771 h 5376282"/>
              <a:gd name="connsiteX224" fmla="*/ 5745022 w 8114427"/>
              <a:gd name="connsiteY224" fmla="*/ 4079107 h 5376282"/>
              <a:gd name="connsiteX225" fmla="*/ 5801360 w 8114427"/>
              <a:gd name="connsiteY225" fmla="*/ 4157112 h 5376282"/>
              <a:gd name="connsiteX226" fmla="*/ 5801359 w 8114427"/>
              <a:gd name="connsiteY226" fmla="*/ 4339126 h 5376282"/>
              <a:gd name="connsiteX227" fmla="*/ 5675683 w 8114427"/>
              <a:gd name="connsiteY227" fmla="*/ 4365128 h 5376282"/>
              <a:gd name="connsiteX228" fmla="*/ 5558675 w 8114427"/>
              <a:gd name="connsiteY228" fmla="*/ 4352126 h 5376282"/>
              <a:gd name="connsiteX229" fmla="*/ 5467668 w 8114427"/>
              <a:gd name="connsiteY229" fmla="*/ 4330458 h 5376282"/>
              <a:gd name="connsiteX230" fmla="*/ 5406997 w 8114427"/>
              <a:gd name="connsiteY230" fmla="*/ 4352127 h 5376282"/>
              <a:gd name="connsiteX231" fmla="*/ 5359327 w 8114427"/>
              <a:gd name="connsiteY231" fmla="*/ 4399797 h 5376282"/>
              <a:gd name="connsiteX232" fmla="*/ 5298656 w 8114427"/>
              <a:gd name="connsiteY232" fmla="*/ 4443134 h 5376282"/>
              <a:gd name="connsiteX233" fmla="*/ 5272654 w 8114427"/>
              <a:gd name="connsiteY233" fmla="*/ 4486469 h 5376282"/>
              <a:gd name="connsiteX234" fmla="*/ 5198982 w 8114427"/>
              <a:gd name="connsiteY234" fmla="*/ 4521139 h 5376282"/>
              <a:gd name="connsiteX235" fmla="*/ 5203315 w 8114427"/>
              <a:gd name="connsiteY235" fmla="*/ 4577477 h 5376282"/>
              <a:gd name="connsiteX236" fmla="*/ 5185981 w 8114427"/>
              <a:gd name="connsiteY236" fmla="*/ 4616479 h 5376282"/>
              <a:gd name="connsiteX237" fmla="*/ 5190315 w 8114427"/>
              <a:gd name="connsiteY237" fmla="*/ 4677150 h 5376282"/>
              <a:gd name="connsiteX238" fmla="*/ 5216316 w 8114427"/>
              <a:gd name="connsiteY238" fmla="*/ 4737821 h 5376282"/>
              <a:gd name="connsiteX239" fmla="*/ 5164312 w 8114427"/>
              <a:gd name="connsiteY239" fmla="*/ 4733488 h 5376282"/>
              <a:gd name="connsiteX240" fmla="*/ 5138311 w 8114427"/>
              <a:gd name="connsiteY240" fmla="*/ 4776824 h 5376282"/>
              <a:gd name="connsiteX241" fmla="*/ 5073306 w 8114427"/>
              <a:gd name="connsiteY241" fmla="*/ 4824494 h 5376282"/>
              <a:gd name="connsiteX242" fmla="*/ 5073306 w 8114427"/>
              <a:gd name="connsiteY242" fmla="*/ 4941503 h 5376282"/>
              <a:gd name="connsiteX243" fmla="*/ 5042970 w 8114427"/>
              <a:gd name="connsiteY243" fmla="*/ 4971838 h 5376282"/>
              <a:gd name="connsiteX244" fmla="*/ 5016969 w 8114427"/>
              <a:gd name="connsiteY244" fmla="*/ 5231857 h 5376282"/>
              <a:gd name="connsiteX245" fmla="*/ 4973633 w 8114427"/>
              <a:gd name="connsiteY245" fmla="*/ 5366201 h 5376282"/>
              <a:gd name="connsiteX246" fmla="*/ 4947631 w 8114427"/>
              <a:gd name="connsiteY246" fmla="*/ 5309863 h 5376282"/>
              <a:gd name="connsiteX247" fmla="*/ 4886959 w 8114427"/>
              <a:gd name="connsiteY247" fmla="*/ 5318530 h 5376282"/>
              <a:gd name="connsiteX248" fmla="*/ 4808953 w 8114427"/>
              <a:gd name="connsiteY248" fmla="*/ 5288195 h 5376282"/>
              <a:gd name="connsiteX249" fmla="*/ 4813287 w 8114427"/>
              <a:gd name="connsiteY249" fmla="*/ 5223190 h 5376282"/>
              <a:gd name="connsiteX250" fmla="*/ 4765617 w 8114427"/>
              <a:gd name="connsiteY250" fmla="*/ 5205855 h 5376282"/>
              <a:gd name="connsiteX251" fmla="*/ 4665944 w 8114427"/>
              <a:gd name="connsiteY251" fmla="*/ 5249192 h 5376282"/>
              <a:gd name="connsiteX252" fmla="*/ 4657276 w 8114427"/>
              <a:gd name="connsiteY252" fmla="*/ 5197189 h 5376282"/>
              <a:gd name="connsiteX253" fmla="*/ 4700612 w 8114427"/>
              <a:gd name="connsiteY253" fmla="*/ 5136518 h 5376282"/>
              <a:gd name="connsiteX254" fmla="*/ 4665943 w 8114427"/>
              <a:gd name="connsiteY254" fmla="*/ 5062846 h 5376282"/>
              <a:gd name="connsiteX255" fmla="*/ 4587937 w 8114427"/>
              <a:gd name="connsiteY255" fmla="*/ 5015175 h 5376282"/>
              <a:gd name="connsiteX256" fmla="*/ 4488263 w 8114427"/>
              <a:gd name="connsiteY256" fmla="*/ 5006508 h 5376282"/>
              <a:gd name="connsiteX257" fmla="*/ 4457927 w 8114427"/>
              <a:gd name="connsiteY257" fmla="*/ 5015175 h 5376282"/>
              <a:gd name="connsiteX258" fmla="*/ 4462261 w 8114427"/>
              <a:gd name="connsiteY258" fmla="*/ 5067178 h 5376282"/>
              <a:gd name="connsiteX259" fmla="*/ 4388589 w 8114427"/>
              <a:gd name="connsiteY259" fmla="*/ 5114849 h 5376282"/>
              <a:gd name="connsiteX260" fmla="*/ 4462261 w 8114427"/>
              <a:gd name="connsiteY260" fmla="*/ 5266528 h 5376282"/>
              <a:gd name="connsiteX261" fmla="*/ 4405924 w 8114427"/>
              <a:gd name="connsiteY261" fmla="*/ 5266528 h 5376282"/>
              <a:gd name="connsiteX262" fmla="*/ 4384256 w 8114427"/>
              <a:gd name="connsiteY262" fmla="*/ 5262193 h 5376282"/>
              <a:gd name="connsiteX263" fmla="*/ 4349588 w 8114427"/>
              <a:gd name="connsiteY263" fmla="*/ 5262193 h 5376282"/>
              <a:gd name="connsiteX264" fmla="*/ 4340919 w 8114427"/>
              <a:gd name="connsiteY264" fmla="*/ 5270860 h 5376282"/>
              <a:gd name="connsiteX265" fmla="*/ 4210910 w 8114427"/>
              <a:gd name="connsiteY265" fmla="*/ 5097514 h 5376282"/>
              <a:gd name="connsiteX266" fmla="*/ 4059232 w 8114427"/>
              <a:gd name="connsiteY266" fmla="*/ 4915502 h 5376282"/>
              <a:gd name="connsiteX267" fmla="*/ 4033230 w 8114427"/>
              <a:gd name="connsiteY267" fmla="*/ 4919835 h 5376282"/>
              <a:gd name="connsiteX268" fmla="*/ 3985560 w 8114427"/>
              <a:gd name="connsiteY268" fmla="*/ 4798492 h 5376282"/>
              <a:gd name="connsiteX269" fmla="*/ 3881553 w 8114427"/>
              <a:gd name="connsiteY269" fmla="*/ 4690151 h 5376282"/>
              <a:gd name="connsiteX270" fmla="*/ 3838216 w 8114427"/>
              <a:gd name="connsiteY270" fmla="*/ 4586143 h 5376282"/>
              <a:gd name="connsiteX271" fmla="*/ 3755877 w 8114427"/>
              <a:gd name="connsiteY271" fmla="*/ 4490803 h 5376282"/>
              <a:gd name="connsiteX272" fmla="*/ 3569530 w 8114427"/>
              <a:gd name="connsiteY272" fmla="*/ 4334792 h 5376282"/>
              <a:gd name="connsiteX273" fmla="*/ 3465522 w 8114427"/>
              <a:gd name="connsiteY273" fmla="*/ 4243785 h 5376282"/>
              <a:gd name="connsiteX274" fmla="*/ 3391850 w 8114427"/>
              <a:gd name="connsiteY274" fmla="*/ 4161446 h 5376282"/>
              <a:gd name="connsiteX275" fmla="*/ 3365848 w 8114427"/>
              <a:gd name="connsiteY275" fmla="*/ 4096441 h 5376282"/>
              <a:gd name="connsiteX276" fmla="*/ 3296510 w 8114427"/>
              <a:gd name="connsiteY276" fmla="*/ 4035770 h 5376282"/>
              <a:gd name="connsiteX277" fmla="*/ 3279175 w 8114427"/>
              <a:gd name="connsiteY277" fmla="*/ 3966432 h 5376282"/>
              <a:gd name="connsiteX278" fmla="*/ 3248839 w 8114427"/>
              <a:gd name="connsiteY278" fmla="*/ 3936096 h 5376282"/>
              <a:gd name="connsiteX279" fmla="*/ 3240172 w 8114427"/>
              <a:gd name="connsiteY279" fmla="*/ 3905760 h 5376282"/>
              <a:gd name="connsiteX280" fmla="*/ 3114497 w 8114427"/>
              <a:gd name="connsiteY280" fmla="*/ 3797419 h 5376282"/>
              <a:gd name="connsiteX281" fmla="*/ 2980153 w 8114427"/>
              <a:gd name="connsiteY281" fmla="*/ 3758416 h 5376282"/>
              <a:gd name="connsiteX282" fmla="*/ 2923815 w 8114427"/>
              <a:gd name="connsiteY282" fmla="*/ 3697746 h 5376282"/>
              <a:gd name="connsiteX283" fmla="*/ 2867480 w 8114427"/>
              <a:gd name="connsiteY283" fmla="*/ 3650075 h 5376282"/>
              <a:gd name="connsiteX284" fmla="*/ 2806810 w 8114427"/>
              <a:gd name="connsiteY284" fmla="*/ 3637074 h 5376282"/>
              <a:gd name="connsiteX285" fmla="*/ 2798142 w 8114427"/>
              <a:gd name="connsiteY285" fmla="*/ 3524399 h 5376282"/>
              <a:gd name="connsiteX286" fmla="*/ 2798143 w 8114427"/>
              <a:gd name="connsiteY286" fmla="*/ 3463728 h 5376282"/>
              <a:gd name="connsiteX287" fmla="*/ 2884816 w 8114427"/>
              <a:gd name="connsiteY287" fmla="*/ 3351053 h 5376282"/>
              <a:gd name="connsiteX288" fmla="*/ 2880504 w 8114427"/>
              <a:gd name="connsiteY288" fmla="*/ 3250100 h 5376282"/>
              <a:gd name="connsiteX289" fmla="*/ 2810649 w 8114427"/>
              <a:gd name="connsiteY289" fmla="*/ 3120674 h 5376282"/>
              <a:gd name="connsiteX290" fmla="*/ 2719113 w 8114427"/>
              <a:gd name="connsiteY290" fmla="*/ 3110284 h 5376282"/>
              <a:gd name="connsiteX291" fmla="*/ 2668440 w 8114427"/>
              <a:gd name="connsiteY291" fmla="*/ 3013226 h 5376282"/>
              <a:gd name="connsiteX292" fmla="*/ 2612560 w 8114427"/>
              <a:gd name="connsiteY292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469560 w 8114427"/>
              <a:gd name="connsiteY2" fmla="*/ 2150471 h 5376282"/>
              <a:gd name="connsiteX3" fmla="*/ 1469560 w 8114427"/>
              <a:gd name="connsiteY3" fmla="*/ 2150471 h 5376282"/>
              <a:gd name="connsiteX4" fmla="*/ 1664293 w 8114427"/>
              <a:gd name="connsiteY4" fmla="*/ 2717738 h 5376282"/>
              <a:gd name="connsiteX5" fmla="*/ 1761660 w 8114427"/>
              <a:gd name="connsiteY5" fmla="*/ 2806639 h 5376282"/>
              <a:gd name="connsiteX6" fmla="*/ 1808227 w 8114427"/>
              <a:gd name="connsiteY6" fmla="*/ 3052172 h 5376282"/>
              <a:gd name="connsiteX7" fmla="*/ 1829394 w 8114427"/>
              <a:gd name="connsiteY7" fmla="*/ 2933639 h 5376282"/>
              <a:gd name="connsiteX8" fmla="*/ 1918293 w 8114427"/>
              <a:gd name="connsiteY8" fmla="*/ 3047938 h 5376282"/>
              <a:gd name="connsiteX9" fmla="*/ 1960627 w 8114427"/>
              <a:gd name="connsiteY9" fmla="*/ 3166472 h 5376282"/>
              <a:gd name="connsiteX10" fmla="*/ 1986026 w 8114427"/>
              <a:gd name="connsiteY10" fmla="*/ 3272304 h 5376282"/>
              <a:gd name="connsiteX11" fmla="*/ 1998726 w 8114427"/>
              <a:gd name="connsiteY11" fmla="*/ 3348504 h 5376282"/>
              <a:gd name="connsiteX12" fmla="*/ 1973326 w 8114427"/>
              <a:gd name="connsiteY12" fmla="*/ 3445871 h 5376282"/>
              <a:gd name="connsiteX13" fmla="*/ 2096092 w 8114427"/>
              <a:gd name="connsiteY13" fmla="*/ 3674472 h 5376282"/>
              <a:gd name="connsiteX14" fmla="*/ 2134193 w 8114427"/>
              <a:gd name="connsiteY14" fmla="*/ 3801471 h 5376282"/>
              <a:gd name="connsiteX15" fmla="*/ 2231559 w 8114427"/>
              <a:gd name="connsiteY15" fmla="*/ 3936938 h 5376282"/>
              <a:gd name="connsiteX16" fmla="*/ 2180760 w 8114427"/>
              <a:gd name="connsiteY16" fmla="*/ 4174005 h 5376282"/>
              <a:gd name="connsiteX17" fmla="*/ 2311994 w 8114427"/>
              <a:gd name="connsiteY17" fmla="*/ 4305238 h 5376282"/>
              <a:gd name="connsiteX18" fmla="*/ 2371260 w 8114427"/>
              <a:gd name="connsiteY18" fmla="*/ 4224805 h 5376282"/>
              <a:gd name="connsiteX19" fmla="*/ 2561760 w 8114427"/>
              <a:gd name="connsiteY19" fmla="*/ 4444937 h 5376282"/>
              <a:gd name="connsiteX20" fmla="*/ 2674737 w 8114427"/>
              <a:gd name="connsiteY20" fmla="*/ 4783075 h 5376282"/>
              <a:gd name="connsiteX21" fmla="*/ 2419943 w 8114427"/>
              <a:gd name="connsiteY21" fmla="*/ 4933094 h 5376282"/>
              <a:gd name="connsiteX22" fmla="*/ 2329455 w 8114427"/>
              <a:gd name="connsiteY22" fmla="*/ 4642582 h 5376282"/>
              <a:gd name="connsiteX23" fmla="*/ 2053231 w 8114427"/>
              <a:gd name="connsiteY23" fmla="*/ 4342544 h 5376282"/>
              <a:gd name="connsiteX24" fmla="*/ 1888925 w 8114427"/>
              <a:gd name="connsiteY24" fmla="*/ 4209194 h 5376282"/>
              <a:gd name="connsiteX25" fmla="*/ 1779387 w 8114427"/>
              <a:gd name="connsiteY25" fmla="*/ 4059175 h 5376282"/>
              <a:gd name="connsiteX26" fmla="*/ 1703188 w 8114427"/>
              <a:gd name="connsiteY26" fmla="*/ 4056794 h 5376282"/>
              <a:gd name="connsiteX27" fmla="*/ 1646037 w 8114427"/>
              <a:gd name="connsiteY27" fmla="*/ 3937731 h 5376282"/>
              <a:gd name="connsiteX28" fmla="*/ 1524594 w 8114427"/>
              <a:gd name="connsiteY28" fmla="*/ 3906776 h 5376282"/>
              <a:gd name="connsiteX29" fmla="*/ 1450773 w 8114427"/>
              <a:gd name="connsiteY29" fmla="*/ 3161445 h 5376282"/>
              <a:gd name="connsiteX30" fmla="*/ 1300755 w 8114427"/>
              <a:gd name="connsiteY30" fmla="*/ 3020950 h 5376282"/>
              <a:gd name="connsiteX31" fmla="*/ 1222175 w 8114427"/>
              <a:gd name="connsiteY31" fmla="*/ 2947132 h 5376282"/>
              <a:gd name="connsiteX32" fmla="*/ 1286468 w 8114427"/>
              <a:gd name="connsiteY32" fmla="*/ 2849501 h 5376282"/>
              <a:gd name="connsiteX33" fmla="*/ 1117399 w 8114427"/>
              <a:gd name="connsiteY33" fmla="*/ 2882837 h 5376282"/>
              <a:gd name="connsiteX34" fmla="*/ 1048343 w 8114427"/>
              <a:gd name="connsiteY34" fmla="*/ 2916176 h 5376282"/>
              <a:gd name="connsiteX35" fmla="*/ 903086 w 8114427"/>
              <a:gd name="connsiteY35" fmla="*/ 2778063 h 5376282"/>
              <a:gd name="connsiteX36" fmla="*/ 845937 w 8114427"/>
              <a:gd name="connsiteY36" fmla="*/ 2687575 h 5376282"/>
              <a:gd name="connsiteX37" fmla="*/ 714968 w 8114427"/>
              <a:gd name="connsiteY37" fmla="*/ 2630426 h 5376282"/>
              <a:gd name="connsiteX38" fmla="*/ 703062 w 8114427"/>
              <a:gd name="connsiteY38" fmla="*/ 2544701 h 5376282"/>
              <a:gd name="connsiteX39" fmla="*/ 598286 w 8114427"/>
              <a:gd name="connsiteY39" fmla="*/ 2423257 h 5376282"/>
              <a:gd name="connsiteX40" fmla="*/ 476843 w 8114427"/>
              <a:gd name="connsiteY40" fmla="*/ 2287526 h 5376282"/>
              <a:gd name="connsiteX41" fmla="*/ 622100 w 8114427"/>
              <a:gd name="connsiteY41" fmla="*/ 2330388 h 5376282"/>
              <a:gd name="connsiteX42" fmla="*/ 719731 w 8114427"/>
              <a:gd name="connsiteY42" fmla="*/ 2366107 h 5376282"/>
              <a:gd name="connsiteX43" fmla="*/ 829268 w 8114427"/>
              <a:gd name="connsiteY43" fmla="*/ 2330388 h 5376282"/>
              <a:gd name="connsiteX44" fmla="*/ 933092 w 8114427"/>
              <a:gd name="connsiteY44" fmla="*/ 2462308 h 5376282"/>
              <a:gd name="connsiteX45" fmla="*/ 979286 w 8114427"/>
              <a:gd name="connsiteY45" fmla="*/ 2406588 h 5376282"/>
              <a:gd name="connsiteX46" fmla="*/ 895943 w 8114427"/>
              <a:gd name="connsiteY46" fmla="*/ 2383251 h 5376282"/>
              <a:gd name="connsiteX47" fmla="*/ 897848 w 8114427"/>
              <a:gd name="connsiteY47" fmla="*/ 2294669 h 5376282"/>
              <a:gd name="connsiteX48" fmla="*/ 953093 w 8114427"/>
              <a:gd name="connsiteY48" fmla="*/ 2040828 h 5376282"/>
              <a:gd name="connsiteX49" fmla="*/ 882262 w 8114427"/>
              <a:gd name="connsiteY49" fmla="*/ 1952938 h 5376282"/>
              <a:gd name="connsiteX50" fmla="*/ 819649 w 8114427"/>
              <a:gd name="connsiteY50" fmla="*/ 1842296 h 5376282"/>
              <a:gd name="connsiteX51" fmla="*/ 724892 w 8114427"/>
              <a:gd name="connsiteY51" fmla="*/ 1694990 h 5376282"/>
              <a:gd name="connsiteX52" fmla="*/ 582758 w 8114427"/>
              <a:gd name="connsiteY52" fmla="*/ 1570351 h 5376282"/>
              <a:gd name="connsiteX53" fmla="*/ 490044 w 8114427"/>
              <a:gd name="connsiteY53" fmla="*/ 1461969 h 5376282"/>
              <a:gd name="connsiteX54" fmla="*/ 398787 w 8114427"/>
              <a:gd name="connsiteY54" fmla="*/ 1377494 h 5376282"/>
              <a:gd name="connsiteX55" fmla="*/ 373643 w 8114427"/>
              <a:gd name="connsiteY55" fmla="*/ 1258831 h 5376282"/>
              <a:gd name="connsiteX56" fmla="*/ 379402 w 8114427"/>
              <a:gd name="connsiteY56" fmla="*/ 1151904 h 5376282"/>
              <a:gd name="connsiteX57" fmla="*/ 343327 w 8114427"/>
              <a:gd name="connsiteY57" fmla="*/ 1054238 h 5376282"/>
              <a:gd name="connsiteX58" fmla="*/ 302947 w 8114427"/>
              <a:gd name="connsiteY58" fmla="*/ 996082 h 5376282"/>
              <a:gd name="connsiteX59" fmla="*/ 307902 w 8114427"/>
              <a:gd name="connsiteY59" fmla="*/ 860731 h 5376282"/>
              <a:gd name="connsiteX60" fmla="*/ 218162 w 8114427"/>
              <a:gd name="connsiteY60" fmla="*/ 767429 h 5376282"/>
              <a:gd name="connsiteX61" fmla="*/ 238786 w 8114427"/>
              <a:gd name="connsiteY61" fmla="*/ 673694 h 5376282"/>
              <a:gd name="connsiteX62" fmla="*/ 131859 w 8114427"/>
              <a:gd name="connsiteY62" fmla="*/ 414074 h 5376282"/>
              <a:gd name="connsiteX63" fmla="*/ 179454 w 8114427"/>
              <a:gd name="connsiteY63" fmla="*/ 360503 h 5376282"/>
              <a:gd name="connsiteX64" fmla="*/ 91696 w 8114427"/>
              <a:gd name="connsiteY64" fmla="*/ 241499 h 5376282"/>
              <a:gd name="connsiteX65" fmla="*/ 44535 w 8114427"/>
              <a:gd name="connsiteY65" fmla="*/ 106364 h 5376282"/>
              <a:gd name="connsiteX66" fmla="*/ 73903 w 8114427"/>
              <a:gd name="connsiteY66" fmla="*/ 3029 h 5376282"/>
              <a:gd name="connsiteX67" fmla="*/ 914999 w 8114427"/>
              <a:gd name="connsiteY67" fmla="*/ 32694 h 5376282"/>
              <a:gd name="connsiteX68" fmla="*/ 985387 w 8114427"/>
              <a:gd name="connsiteY68" fmla="*/ 86035 h 5376282"/>
              <a:gd name="connsiteX69" fmla="*/ 1040724 w 8114427"/>
              <a:gd name="connsiteY69" fmla="*/ 212028 h 5376282"/>
              <a:gd name="connsiteX70" fmla="*/ 2217091 w 8114427"/>
              <a:gd name="connsiteY70" fmla="*/ 808490 h 5376282"/>
              <a:gd name="connsiteX71" fmla="*/ 2789562 w 8114427"/>
              <a:gd name="connsiteY71" fmla="*/ 907056 h 5376282"/>
              <a:gd name="connsiteX72" fmla="*/ 3280035 w 8114427"/>
              <a:gd name="connsiteY72" fmla="*/ 953195 h 5376282"/>
              <a:gd name="connsiteX73" fmla="*/ 3494599 w 8114427"/>
              <a:gd name="connsiteY73" fmla="*/ 977101 h 5376282"/>
              <a:gd name="connsiteX74" fmla="*/ 3506552 w 8114427"/>
              <a:gd name="connsiteY74" fmla="*/ 977101 h 5376282"/>
              <a:gd name="connsiteX75" fmla="*/ 3518505 w 8114427"/>
              <a:gd name="connsiteY75" fmla="*/ 779877 h 5376282"/>
              <a:gd name="connsiteX76" fmla="*/ 3518505 w 8114427"/>
              <a:gd name="connsiteY76" fmla="*/ 773901 h 5376282"/>
              <a:gd name="connsiteX77" fmla="*/ 3655964 w 8114427"/>
              <a:gd name="connsiteY77" fmla="*/ 773901 h 5376282"/>
              <a:gd name="connsiteX78" fmla="*/ 4205799 w 8114427"/>
              <a:gd name="connsiteY78" fmla="*/ 821713 h 5376282"/>
              <a:gd name="connsiteX79" fmla="*/ 4241658 w 8114427"/>
              <a:gd name="connsiteY79" fmla="*/ 821713 h 5376282"/>
              <a:gd name="connsiteX80" fmla="*/ 4271540 w 8114427"/>
              <a:gd name="connsiteY80" fmla="*/ 851595 h 5376282"/>
              <a:gd name="connsiteX81" fmla="*/ 4295446 w 8114427"/>
              <a:gd name="connsiteY81" fmla="*/ 905383 h 5376282"/>
              <a:gd name="connsiteX82" fmla="*/ 4301423 w 8114427"/>
              <a:gd name="connsiteY82" fmla="*/ 953195 h 5376282"/>
              <a:gd name="connsiteX83" fmla="*/ 4343258 w 8114427"/>
              <a:gd name="connsiteY83" fmla="*/ 1001007 h 5376282"/>
              <a:gd name="connsiteX84" fmla="*/ 4408999 w 8114427"/>
              <a:gd name="connsiteY84" fmla="*/ 1012960 h 5376282"/>
              <a:gd name="connsiteX85" fmla="*/ 4462787 w 8114427"/>
              <a:gd name="connsiteY85" fmla="*/ 1060772 h 5376282"/>
              <a:gd name="connsiteX86" fmla="*/ 4504623 w 8114427"/>
              <a:gd name="connsiteY86" fmla="*/ 1114560 h 5376282"/>
              <a:gd name="connsiteX87" fmla="*/ 4558411 w 8114427"/>
              <a:gd name="connsiteY87" fmla="*/ 1168348 h 5376282"/>
              <a:gd name="connsiteX88" fmla="*/ 4576340 w 8114427"/>
              <a:gd name="connsiteY88" fmla="*/ 1198230 h 5376282"/>
              <a:gd name="connsiteX89" fmla="*/ 4630129 w 8114427"/>
              <a:gd name="connsiteY89" fmla="*/ 1246042 h 5376282"/>
              <a:gd name="connsiteX90" fmla="*/ 4683917 w 8114427"/>
              <a:gd name="connsiteY90" fmla="*/ 1293854 h 5376282"/>
              <a:gd name="connsiteX91" fmla="*/ 4689893 w 8114427"/>
              <a:gd name="connsiteY91" fmla="*/ 1293854 h 5376282"/>
              <a:gd name="connsiteX92" fmla="*/ 4749658 w 8114427"/>
              <a:gd name="connsiteY92" fmla="*/ 1311783 h 5376282"/>
              <a:gd name="connsiteX93" fmla="*/ 4791493 w 8114427"/>
              <a:gd name="connsiteY93" fmla="*/ 1365572 h 5376282"/>
              <a:gd name="connsiteX94" fmla="*/ 4797470 w 8114427"/>
              <a:gd name="connsiteY94" fmla="*/ 1377524 h 5376282"/>
              <a:gd name="connsiteX95" fmla="*/ 4821376 w 8114427"/>
              <a:gd name="connsiteY95" fmla="*/ 1401430 h 5376282"/>
              <a:gd name="connsiteX96" fmla="*/ 4845281 w 8114427"/>
              <a:gd name="connsiteY96" fmla="*/ 1443266 h 5376282"/>
              <a:gd name="connsiteX97" fmla="*/ 4851258 w 8114427"/>
              <a:gd name="connsiteY97" fmla="*/ 1491077 h 5376282"/>
              <a:gd name="connsiteX98" fmla="*/ 4863211 w 8114427"/>
              <a:gd name="connsiteY98" fmla="*/ 1514983 h 5376282"/>
              <a:gd name="connsiteX99" fmla="*/ 4887117 w 8114427"/>
              <a:gd name="connsiteY99" fmla="*/ 1544866 h 5376282"/>
              <a:gd name="connsiteX100" fmla="*/ 4911023 w 8114427"/>
              <a:gd name="connsiteY100" fmla="*/ 1580724 h 5376282"/>
              <a:gd name="connsiteX101" fmla="*/ 4922976 w 8114427"/>
              <a:gd name="connsiteY101" fmla="*/ 1610607 h 5376282"/>
              <a:gd name="connsiteX102" fmla="*/ 4899070 w 8114427"/>
              <a:gd name="connsiteY102" fmla="*/ 1664395 h 5376282"/>
              <a:gd name="connsiteX103" fmla="*/ 4922976 w 8114427"/>
              <a:gd name="connsiteY103" fmla="*/ 1712207 h 5376282"/>
              <a:gd name="connsiteX104" fmla="*/ 4934929 w 8114427"/>
              <a:gd name="connsiteY104" fmla="*/ 1742089 h 5376282"/>
              <a:gd name="connsiteX105" fmla="*/ 4952858 w 8114427"/>
              <a:gd name="connsiteY105" fmla="*/ 1783924 h 5376282"/>
              <a:gd name="connsiteX106" fmla="*/ 4964811 w 8114427"/>
              <a:gd name="connsiteY106" fmla="*/ 1801854 h 5376282"/>
              <a:gd name="connsiteX107" fmla="*/ 4964811 w 8114427"/>
              <a:gd name="connsiteY107" fmla="*/ 1831736 h 5376282"/>
              <a:gd name="connsiteX108" fmla="*/ 5012623 w 8114427"/>
              <a:gd name="connsiteY108" fmla="*/ 1891501 h 5376282"/>
              <a:gd name="connsiteX109" fmla="*/ 5042505 w 8114427"/>
              <a:gd name="connsiteY109" fmla="*/ 1909430 h 5376282"/>
              <a:gd name="connsiteX110" fmla="*/ 5048481 w 8114427"/>
              <a:gd name="connsiteY110" fmla="*/ 1903454 h 5376282"/>
              <a:gd name="connsiteX111" fmla="*/ 5090317 w 8114427"/>
              <a:gd name="connsiteY111" fmla="*/ 1921383 h 5376282"/>
              <a:gd name="connsiteX112" fmla="*/ 5144105 w 8114427"/>
              <a:gd name="connsiteY112" fmla="*/ 1969195 h 5376282"/>
              <a:gd name="connsiteX113" fmla="*/ 5185940 w 8114427"/>
              <a:gd name="connsiteY113" fmla="*/ 2005054 h 5376282"/>
              <a:gd name="connsiteX114" fmla="*/ 5221799 w 8114427"/>
              <a:gd name="connsiteY114" fmla="*/ 2017007 h 5376282"/>
              <a:gd name="connsiteX115" fmla="*/ 5275587 w 8114427"/>
              <a:gd name="connsiteY115" fmla="*/ 2028960 h 5376282"/>
              <a:gd name="connsiteX116" fmla="*/ 5275587 w 8114427"/>
              <a:gd name="connsiteY116" fmla="*/ 2052866 h 5376282"/>
              <a:gd name="connsiteX117" fmla="*/ 5323399 w 8114427"/>
              <a:gd name="connsiteY117" fmla="*/ 2082748 h 5376282"/>
              <a:gd name="connsiteX118" fmla="*/ 5359258 w 8114427"/>
              <a:gd name="connsiteY118" fmla="*/ 2088724 h 5376282"/>
              <a:gd name="connsiteX119" fmla="*/ 5401093 w 8114427"/>
              <a:gd name="connsiteY119" fmla="*/ 2124583 h 5376282"/>
              <a:gd name="connsiteX120" fmla="*/ 5430976 w 8114427"/>
              <a:gd name="connsiteY120" fmla="*/ 2142513 h 5376282"/>
              <a:gd name="connsiteX121" fmla="*/ 5442929 w 8114427"/>
              <a:gd name="connsiteY121" fmla="*/ 2148489 h 5376282"/>
              <a:gd name="connsiteX122" fmla="*/ 5466834 w 8114427"/>
              <a:gd name="connsiteY122" fmla="*/ 2154466 h 5376282"/>
              <a:gd name="connsiteX123" fmla="*/ 5526599 w 8114427"/>
              <a:gd name="connsiteY123" fmla="*/ 2178372 h 5376282"/>
              <a:gd name="connsiteX124" fmla="*/ 5550505 w 8114427"/>
              <a:gd name="connsiteY124" fmla="*/ 2154466 h 5376282"/>
              <a:gd name="connsiteX125" fmla="*/ 5574411 w 8114427"/>
              <a:gd name="connsiteY125" fmla="*/ 2130560 h 5376282"/>
              <a:gd name="connsiteX126" fmla="*/ 5604293 w 8114427"/>
              <a:gd name="connsiteY126" fmla="*/ 2088724 h 5376282"/>
              <a:gd name="connsiteX127" fmla="*/ 5646129 w 8114427"/>
              <a:gd name="connsiteY127" fmla="*/ 2064819 h 5376282"/>
              <a:gd name="connsiteX128" fmla="*/ 5634176 w 8114427"/>
              <a:gd name="connsiteY128" fmla="*/ 2046889 h 5376282"/>
              <a:gd name="connsiteX129" fmla="*/ 5634176 w 8114427"/>
              <a:gd name="connsiteY129" fmla="*/ 2011030 h 5376282"/>
              <a:gd name="connsiteX130" fmla="*/ 5670034 w 8114427"/>
              <a:gd name="connsiteY130" fmla="*/ 1975172 h 5376282"/>
              <a:gd name="connsiteX131" fmla="*/ 5670034 w 8114427"/>
              <a:gd name="connsiteY131" fmla="*/ 1957242 h 5376282"/>
              <a:gd name="connsiteX132" fmla="*/ 5735776 w 8114427"/>
              <a:gd name="connsiteY132" fmla="*/ 1819783 h 5376282"/>
              <a:gd name="connsiteX133" fmla="*/ 5753705 w 8114427"/>
              <a:gd name="connsiteY133" fmla="*/ 1813807 h 5376282"/>
              <a:gd name="connsiteX134" fmla="*/ 5843352 w 8114427"/>
              <a:gd name="connsiteY134" fmla="*/ 1795877 h 5376282"/>
              <a:gd name="connsiteX135" fmla="*/ 5855305 w 8114427"/>
              <a:gd name="connsiteY135" fmla="*/ 1795877 h 5376282"/>
              <a:gd name="connsiteX136" fmla="*/ 5879210 w 8114427"/>
              <a:gd name="connsiteY136" fmla="*/ 1765996 h 5376282"/>
              <a:gd name="connsiteX137" fmla="*/ 6070456 w 8114427"/>
              <a:gd name="connsiteY137" fmla="*/ 1789901 h 5376282"/>
              <a:gd name="connsiteX138" fmla="*/ 6219869 w 8114427"/>
              <a:gd name="connsiteY138" fmla="*/ 1807830 h 5376282"/>
              <a:gd name="connsiteX139" fmla="*/ 6291586 w 8114427"/>
              <a:gd name="connsiteY139" fmla="*/ 1849666 h 5376282"/>
              <a:gd name="connsiteX140" fmla="*/ 6327444 w 8114427"/>
              <a:gd name="connsiteY140" fmla="*/ 1897477 h 5376282"/>
              <a:gd name="connsiteX141" fmla="*/ 6333421 w 8114427"/>
              <a:gd name="connsiteY141" fmla="*/ 1939313 h 5376282"/>
              <a:gd name="connsiteX142" fmla="*/ 6423067 w 8114427"/>
              <a:gd name="connsiteY142" fmla="*/ 1951266 h 5376282"/>
              <a:gd name="connsiteX143" fmla="*/ 6452950 w 8114427"/>
              <a:gd name="connsiteY143" fmla="*/ 2017007 h 5376282"/>
              <a:gd name="connsiteX144" fmla="*/ 6512713 w 8114427"/>
              <a:gd name="connsiteY144" fmla="*/ 2046889 h 5376282"/>
              <a:gd name="connsiteX145" fmla="*/ 6584431 w 8114427"/>
              <a:gd name="connsiteY145" fmla="*/ 2118606 h 5376282"/>
              <a:gd name="connsiteX146" fmla="*/ 6620289 w 8114427"/>
              <a:gd name="connsiteY146" fmla="*/ 2256065 h 5376282"/>
              <a:gd name="connsiteX147" fmla="*/ 6703960 w 8114427"/>
              <a:gd name="connsiteY147" fmla="*/ 2381572 h 5376282"/>
              <a:gd name="connsiteX148" fmla="*/ 6745795 w 8114427"/>
              <a:gd name="connsiteY148" fmla="*/ 2501101 h 5376282"/>
              <a:gd name="connsiteX149" fmla="*/ 6829465 w 8114427"/>
              <a:gd name="connsiteY149" fmla="*/ 2560866 h 5376282"/>
              <a:gd name="connsiteX150" fmla="*/ 6889229 w 8114427"/>
              <a:gd name="connsiteY150" fmla="*/ 2650512 h 5376282"/>
              <a:gd name="connsiteX151" fmla="*/ 6948993 w 8114427"/>
              <a:gd name="connsiteY151" fmla="*/ 2758089 h 5376282"/>
              <a:gd name="connsiteX152" fmla="*/ 6996805 w 8114427"/>
              <a:gd name="connsiteY152" fmla="*/ 2805900 h 5376282"/>
              <a:gd name="connsiteX153" fmla="*/ 7068521 w 8114427"/>
              <a:gd name="connsiteY153" fmla="*/ 2829806 h 5376282"/>
              <a:gd name="connsiteX154" fmla="*/ 7080473 w 8114427"/>
              <a:gd name="connsiteY154" fmla="*/ 2907501 h 5376282"/>
              <a:gd name="connsiteX155" fmla="*/ 7086450 w 8114427"/>
              <a:gd name="connsiteY155" fmla="*/ 2979218 h 5376282"/>
              <a:gd name="connsiteX156" fmla="*/ 7104378 w 8114427"/>
              <a:gd name="connsiteY156" fmla="*/ 3080819 h 5376282"/>
              <a:gd name="connsiteX157" fmla="*/ 7146214 w 8114427"/>
              <a:gd name="connsiteY157" fmla="*/ 3182419 h 5376282"/>
              <a:gd name="connsiteX158" fmla="*/ 7176095 w 8114427"/>
              <a:gd name="connsiteY158" fmla="*/ 3194372 h 5376282"/>
              <a:gd name="connsiteX159" fmla="*/ 7200002 w 8114427"/>
              <a:gd name="connsiteY159" fmla="*/ 3260112 h 5376282"/>
              <a:gd name="connsiteX160" fmla="*/ 7277694 w 8114427"/>
              <a:gd name="connsiteY160" fmla="*/ 3361711 h 5376282"/>
              <a:gd name="connsiteX161" fmla="*/ 7385271 w 8114427"/>
              <a:gd name="connsiteY161" fmla="*/ 3391593 h 5376282"/>
              <a:gd name="connsiteX162" fmla="*/ 7451012 w 8114427"/>
              <a:gd name="connsiteY162" fmla="*/ 3445381 h 5376282"/>
              <a:gd name="connsiteX163" fmla="*/ 7558588 w 8114427"/>
              <a:gd name="connsiteY163" fmla="*/ 3451357 h 5376282"/>
              <a:gd name="connsiteX164" fmla="*/ 7630305 w 8114427"/>
              <a:gd name="connsiteY164" fmla="*/ 3517097 h 5376282"/>
              <a:gd name="connsiteX165" fmla="*/ 7702023 w 8114427"/>
              <a:gd name="connsiteY165" fmla="*/ 3546980 h 5376282"/>
              <a:gd name="connsiteX166" fmla="*/ 7857410 w 8114427"/>
              <a:gd name="connsiteY166" fmla="*/ 3535026 h 5376282"/>
              <a:gd name="connsiteX167" fmla="*/ 7970962 w 8114427"/>
              <a:gd name="connsiteY167" fmla="*/ 3588814 h 5376282"/>
              <a:gd name="connsiteX168" fmla="*/ 8012796 w 8114427"/>
              <a:gd name="connsiteY168" fmla="*/ 3612720 h 5376282"/>
              <a:gd name="connsiteX169" fmla="*/ 8090490 w 8114427"/>
              <a:gd name="connsiteY169" fmla="*/ 3564909 h 5376282"/>
              <a:gd name="connsiteX170" fmla="*/ 8108418 w 8114427"/>
              <a:gd name="connsiteY170" fmla="*/ 3558932 h 5376282"/>
              <a:gd name="connsiteX171" fmla="*/ 8114394 w 8114427"/>
              <a:gd name="connsiteY171" fmla="*/ 3720296 h 5376282"/>
              <a:gd name="connsiteX172" fmla="*/ 8030724 w 8114427"/>
              <a:gd name="connsiteY172" fmla="*/ 3893614 h 5376282"/>
              <a:gd name="connsiteX173" fmla="*/ 7970960 w 8114427"/>
              <a:gd name="connsiteY173" fmla="*/ 4054978 h 5376282"/>
              <a:gd name="connsiteX174" fmla="*/ 7929124 w 8114427"/>
              <a:gd name="connsiteY174" fmla="*/ 4365754 h 5376282"/>
              <a:gd name="connsiteX175" fmla="*/ 7911195 w 8114427"/>
              <a:gd name="connsiteY175" fmla="*/ 4568954 h 5376282"/>
              <a:gd name="connsiteX176" fmla="*/ 7917171 w 8114427"/>
              <a:gd name="connsiteY176" fmla="*/ 4736295 h 5376282"/>
              <a:gd name="connsiteX177" fmla="*/ 7917171 w 8114427"/>
              <a:gd name="connsiteY177" fmla="*/ 4867777 h 5376282"/>
              <a:gd name="connsiteX178" fmla="*/ 7929124 w 8114427"/>
              <a:gd name="connsiteY178" fmla="*/ 5029141 h 5376282"/>
              <a:gd name="connsiteX179" fmla="*/ 7893266 w 8114427"/>
              <a:gd name="connsiteY179" fmla="*/ 5166599 h 5376282"/>
              <a:gd name="connsiteX180" fmla="*/ 7905219 w 8114427"/>
              <a:gd name="connsiteY180" fmla="*/ 5280152 h 5376282"/>
              <a:gd name="connsiteX181" fmla="*/ 7935101 w 8114427"/>
              <a:gd name="connsiteY181" fmla="*/ 5369799 h 5376282"/>
              <a:gd name="connsiteX182" fmla="*/ 7911195 w 8114427"/>
              <a:gd name="connsiteY182" fmla="*/ 5369798 h 5376282"/>
              <a:gd name="connsiteX183" fmla="*/ 7815571 w 8114427"/>
              <a:gd name="connsiteY183" fmla="*/ 5327962 h 5376282"/>
              <a:gd name="connsiteX184" fmla="*/ 7725924 w 8114427"/>
              <a:gd name="connsiteY184" fmla="*/ 5286127 h 5376282"/>
              <a:gd name="connsiteX185" fmla="*/ 7678113 w 8114427"/>
              <a:gd name="connsiteY185" fmla="*/ 5292104 h 5376282"/>
              <a:gd name="connsiteX186" fmla="*/ 7546631 w 8114427"/>
              <a:gd name="connsiteY186" fmla="*/ 5298081 h 5376282"/>
              <a:gd name="connsiteX187" fmla="*/ 7474913 w 8114427"/>
              <a:gd name="connsiteY187" fmla="*/ 5310034 h 5376282"/>
              <a:gd name="connsiteX188" fmla="*/ 7445031 w 8114427"/>
              <a:gd name="connsiteY188" fmla="*/ 5339916 h 5376282"/>
              <a:gd name="connsiteX189" fmla="*/ 7259760 w 8114427"/>
              <a:gd name="connsiteY189" fmla="*/ 5298080 h 5376282"/>
              <a:gd name="connsiteX190" fmla="*/ 7214129 w 8114427"/>
              <a:gd name="connsiteY190" fmla="*/ 5192855 h 5376282"/>
              <a:gd name="connsiteX191" fmla="*/ 7179460 w 8114427"/>
              <a:gd name="connsiteY191" fmla="*/ 5214524 h 5376282"/>
              <a:gd name="connsiteX192" fmla="*/ 7144791 w 8114427"/>
              <a:gd name="connsiteY192" fmla="*/ 5179854 h 5376282"/>
              <a:gd name="connsiteX193" fmla="*/ 7127456 w 8114427"/>
              <a:gd name="connsiteY193" fmla="*/ 5218856 h 5376282"/>
              <a:gd name="connsiteX194" fmla="*/ 6915107 w 8114427"/>
              <a:gd name="connsiteY194" fmla="*/ 5145184 h 5376282"/>
              <a:gd name="connsiteX195" fmla="*/ 6893439 w 8114427"/>
              <a:gd name="connsiteY195" fmla="*/ 5097514 h 5376282"/>
              <a:gd name="connsiteX196" fmla="*/ 6941109 w 8114427"/>
              <a:gd name="connsiteY196" fmla="*/ 5054178 h 5376282"/>
              <a:gd name="connsiteX197" fmla="*/ 6906440 w 8114427"/>
              <a:gd name="connsiteY197" fmla="*/ 4976172 h 5376282"/>
              <a:gd name="connsiteX198" fmla="*/ 6863104 w 8114427"/>
              <a:gd name="connsiteY198" fmla="*/ 4980506 h 5376282"/>
              <a:gd name="connsiteX199" fmla="*/ 6880438 w 8114427"/>
              <a:gd name="connsiteY199" fmla="*/ 4928502 h 5376282"/>
              <a:gd name="connsiteX200" fmla="*/ 6780764 w 8114427"/>
              <a:gd name="connsiteY200" fmla="*/ 4928502 h 5376282"/>
              <a:gd name="connsiteX201" fmla="*/ 6750429 w 8114427"/>
              <a:gd name="connsiteY201" fmla="*/ 4958837 h 5376282"/>
              <a:gd name="connsiteX202" fmla="*/ 6715759 w 8114427"/>
              <a:gd name="connsiteY202" fmla="*/ 4950170 h 5376282"/>
              <a:gd name="connsiteX203" fmla="*/ 6702758 w 8114427"/>
              <a:gd name="connsiteY203" fmla="*/ 4915501 h 5376282"/>
              <a:gd name="connsiteX204" fmla="*/ 6698424 w 8114427"/>
              <a:gd name="connsiteY204" fmla="*/ 4824495 h 5376282"/>
              <a:gd name="connsiteX205" fmla="*/ 6681090 w 8114427"/>
              <a:gd name="connsiteY205" fmla="*/ 4729155 h 5376282"/>
              <a:gd name="connsiteX206" fmla="*/ 6685423 w 8114427"/>
              <a:gd name="connsiteY206" fmla="*/ 4659816 h 5376282"/>
              <a:gd name="connsiteX207" fmla="*/ 6620418 w 8114427"/>
              <a:gd name="connsiteY207" fmla="*/ 4573142 h 5376282"/>
              <a:gd name="connsiteX208" fmla="*/ 6624753 w 8114427"/>
              <a:gd name="connsiteY208" fmla="*/ 4425798 h 5376282"/>
              <a:gd name="connsiteX209" fmla="*/ 6529412 w 8114427"/>
              <a:gd name="connsiteY209" fmla="*/ 4304457 h 5376282"/>
              <a:gd name="connsiteX210" fmla="*/ 6494743 w 8114427"/>
              <a:gd name="connsiteY210" fmla="*/ 4261120 h 5376282"/>
              <a:gd name="connsiteX211" fmla="*/ 6438406 w 8114427"/>
              <a:gd name="connsiteY211" fmla="*/ 4274121 h 5376282"/>
              <a:gd name="connsiteX212" fmla="*/ 6395069 w 8114427"/>
              <a:gd name="connsiteY212" fmla="*/ 4252453 h 5376282"/>
              <a:gd name="connsiteX213" fmla="*/ 6356067 w 8114427"/>
              <a:gd name="connsiteY213" fmla="*/ 4174447 h 5376282"/>
              <a:gd name="connsiteX214" fmla="*/ 6299729 w 8114427"/>
              <a:gd name="connsiteY214" fmla="*/ 4183114 h 5376282"/>
              <a:gd name="connsiteX215" fmla="*/ 6243391 w 8114427"/>
              <a:gd name="connsiteY215" fmla="*/ 4204783 h 5376282"/>
              <a:gd name="connsiteX216" fmla="*/ 6165385 w 8114427"/>
              <a:gd name="connsiteY216" fmla="*/ 4209116 h 5376282"/>
              <a:gd name="connsiteX217" fmla="*/ 6161052 w 8114427"/>
              <a:gd name="connsiteY217" fmla="*/ 4174447 h 5376282"/>
              <a:gd name="connsiteX218" fmla="*/ 6182721 w 8114427"/>
              <a:gd name="connsiteY218" fmla="*/ 4165779 h 5376282"/>
              <a:gd name="connsiteX219" fmla="*/ 6139384 w 8114427"/>
              <a:gd name="connsiteY219" fmla="*/ 4126776 h 5376282"/>
              <a:gd name="connsiteX220" fmla="*/ 6100381 w 8114427"/>
              <a:gd name="connsiteY220" fmla="*/ 4113776 h 5376282"/>
              <a:gd name="connsiteX221" fmla="*/ 6018041 w 8114427"/>
              <a:gd name="connsiteY221" fmla="*/ 4035770 h 5376282"/>
              <a:gd name="connsiteX222" fmla="*/ 5840362 w 8114427"/>
              <a:gd name="connsiteY222" fmla="*/ 4014102 h 5376282"/>
              <a:gd name="connsiteX223" fmla="*/ 5788357 w 8114427"/>
              <a:gd name="connsiteY223" fmla="*/ 4027103 h 5376282"/>
              <a:gd name="connsiteX224" fmla="*/ 5736354 w 8114427"/>
              <a:gd name="connsiteY224" fmla="*/ 4035771 h 5376282"/>
              <a:gd name="connsiteX225" fmla="*/ 5745022 w 8114427"/>
              <a:gd name="connsiteY225" fmla="*/ 4079107 h 5376282"/>
              <a:gd name="connsiteX226" fmla="*/ 5801360 w 8114427"/>
              <a:gd name="connsiteY226" fmla="*/ 4157112 h 5376282"/>
              <a:gd name="connsiteX227" fmla="*/ 5801359 w 8114427"/>
              <a:gd name="connsiteY227" fmla="*/ 4339126 h 5376282"/>
              <a:gd name="connsiteX228" fmla="*/ 5675683 w 8114427"/>
              <a:gd name="connsiteY228" fmla="*/ 4365128 h 5376282"/>
              <a:gd name="connsiteX229" fmla="*/ 5558675 w 8114427"/>
              <a:gd name="connsiteY229" fmla="*/ 4352126 h 5376282"/>
              <a:gd name="connsiteX230" fmla="*/ 5467668 w 8114427"/>
              <a:gd name="connsiteY230" fmla="*/ 4330458 h 5376282"/>
              <a:gd name="connsiteX231" fmla="*/ 5406997 w 8114427"/>
              <a:gd name="connsiteY231" fmla="*/ 4352127 h 5376282"/>
              <a:gd name="connsiteX232" fmla="*/ 5359327 w 8114427"/>
              <a:gd name="connsiteY232" fmla="*/ 4399797 h 5376282"/>
              <a:gd name="connsiteX233" fmla="*/ 5298656 w 8114427"/>
              <a:gd name="connsiteY233" fmla="*/ 4443134 h 5376282"/>
              <a:gd name="connsiteX234" fmla="*/ 5272654 w 8114427"/>
              <a:gd name="connsiteY234" fmla="*/ 4486469 h 5376282"/>
              <a:gd name="connsiteX235" fmla="*/ 5198982 w 8114427"/>
              <a:gd name="connsiteY235" fmla="*/ 4521139 h 5376282"/>
              <a:gd name="connsiteX236" fmla="*/ 5203315 w 8114427"/>
              <a:gd name="connsiteY236" fmla="*/ 4577477 h 5376282"/>
              <a:gd name="connsiteX237" fmla="*/ 5185981 w 8114427"/>
              <a:gd name="connsiteY237" fmla="*/ 4616479 h 5376282"/>
              <a:gd name="connsiteX238" fmla="*/ 5190315 w 8114427"/>
              <a:gd name="connsiteY238" fmla="*/ 4677150 h 5376282"/>
              <a:gd name="connsiteX239" fmla="*/ 5216316 w 8114427"/>
              <a:gd name="connsiteY239" fmla="*/ 4737821 h 5376282"/>
              <a:gd name="connsiteX240" fmla="*/ 5164312 w 8114427"/>
              <a:gd name="connsiteY240" fmla="*/ 4733488 h 5376282"/>
              <a:gd name="connsiteX241" fmla="*/ 5138311 w 8114427"/>
              <a:gd name="connsiteY241" fmla="*/ 4776824 h 5376282"/>
              <a:gd name="connsiteX242" fmla="*/ 5073306 w 8114427"/>
              <a:gd name="connsiteY242" fmla="*/ 4824494 h 5376282"/>
              <a:gd name="connsiteX243" fmla="*/ 5073306 w 8114427"/>
              <a:gd name="connsiteY243" fmla="*/ 4941503 h 5376282"/>
              <a:gd name="connsiteX244" fmla="*/ 5042970 w 8114427"/>
              <a:gd name="connsiteY244" fmla="*/ 4971838 h 5376282"/>
              <a:gd name="connsiteX245" fmla="*/ 5016969 w 8114427"/>
              <a:gd name="connsiteY245" fmla="*/ 5231857 h 5376282"/>
              <a:gd name="connsiteX246" fmla="*/ 4973633 w 8114427"/>
              <a:gd name="connsiteY246" fmla="*/ 5366201 h 5376282"/>
              <a:gd name="connsiteX247" fmla="*/ 4947631 w 8114427"/>
              <a:gd name="connsiteY247" fmla="*/ 5309863 h 5376282"/>
              <a:gd name="connsiteX248" fmla="*/ 4886959 w 8114427"/>
              <a:gd name="connsiteY248" fmla="*/ 5318530 h 5376282"/>
              <a:gd name="connsiteX249" fmla="*/ 4808953 w 8114427"/>
              <a:gd name="connsiteY249" fmla="*/ 5288195 h 5376282"/>
              <a:gd name="connsiteX250" fmla="*/ 4813287 w 8114427"/>
              <a:gd name="connsiteY250" fmla="*/ 5223190 h 5376282"/>
              <a:gd name="connsiteX251" fmla="*/ 4765617 w 8114427"/>
              <a:gd name="connsiteY251" fmla="*/ 5205855 h 5376282"/>
              <a:gd name="connsiteX252" fmla="*/ 4665944 w 8114427"/>
              <a:gd name="connsiteY252" fmla="*/ 5249192 h 5376282"/>
              <a:gd name="connsiteX253" fmla="*/ 4657276 w 8114427"/>
              <a:gd name="connsiteY253" fmla="*/ 5197189 h 5376282"/>
              <a:gd name="connsiteX254" fmla="*/ 4700612 w 8114427"/>
              <a:gd name="connsiteY254" fmla="*/ 5136518 h 5376282"/>
              <a:gd name="connsiteX255" fmla="*/ 4665943 w 8114427"/>
              <a:gd name="connsiteY255" fmla="*/ 5062846 h 5376282"/>
              <a:gd name="connsiteX256" fmla="*/ 4587937 w 8114427"/>
              <a:gd name="connsiteY256" fmla="*/ 5015175 h 5376282"/>
              <a:gd name="connsiteX257" fmla="*/ 4488263 w 8114427"/>
              <a:gd name="connsiteY257" fmla="*/ 5006508 h 5376282"/>
              <a:gd name="connsiteX258" fmla="*/ 4457927 w 8114427"/>
              <a:gd name="connsiteY258" fmla="*/ 5015175 h 5376282"/>
              <a:gd name="connsiteX259" fmla="*/ 4462261 w 8114427"/>
              <a:gd name="connsiteY259" fmla="*/ 5067178 h 5376282"/>
              <a:gd name="connsiteX260" fmla="*/ 4388589 w 8114427"/>
              <a:gd name="connsiteY260" fmla="*/ 5114849 h 5376282"/>
              <a:gd name="connsiteX261" fmla="*/ 4462261 w 8114427"/>
              <a:gd name="connsiteY261" fmla="*/ 5266528 h 5376282"/>
              <a:gd name="connsiteX262" fmla="*/ 4405924 w 8114427"/>
              <a:gd name="connsiteY262" fmla="*/ 5266528 h 5376282"/>
              <a:gd name="connsiteX263" fmla="*/ 4384256 w 8114427"/>
              <a:gd name="connsiteY263" fmla="*/ 5262193 h 5376282"/>
              <a:gd name="connsiteX264" fmla="*/ 4349588 w 8114427"/>
              <a:gd name="connsiteY264" fmla="*/ 5262193 h 5376282"/>
              <a:gd name="connsiteX265" fmla="*/ 4340919 w 8114427"/>
              <a:gd name="connsiteY265" fmla="*/ 5270860 h 5376282"/>
              <a:gd name="connsiteX266" fmla="*/ 4210910 w 8114427"/>
              <a:gd name="connsiteY266" fmla="*/ 5097514 h 5376282"/>
              <a:gd name="connsiteX267" fmla="*/ 4059232 w 8114427"/>
              <a:gd name="connsiteY267" fmla="*/ 4915502 h 5376282"/>
              <a:gd name="connsiteX268" fmla="*/ 4033230 w 8114427"/>
              <a:gd name="connsiteY268" fmla="*/ 4919835 h 5376282"/>
              <a:gd name="connsiteX269" fmla="*/ 3985560 w 8114427"/>
              <a:gd name="connsiteY269" fmla="*/ 4798492 h 5376282"/>
              <a:gd name="connsiteX270" fmla="*/ 3881553 w 8114427"/>
              <a:gd name="connsiteY270" fmla="*/ 4690151 h 5376282"/>
              <a:gd name="connsiteX271" fmla="*/ 3838216 w 8114427"/>
              <a:gd name="connsiteY271" fmla="*/ 4586143 h 5376282"/>
              <a:gd name="connsiteX272" fmla="*/ 3755877 w 8114427"/>
              <a:gd name="connsiteY272" fmla="*/ 4490803 h 5376282"/>
              <a:gd name="connsiteX273" fmla="*/ 3569530 w 8114427"/>
              <a:gd name="connsiteY273" fmla="*/ 4334792 h 5376282"/>
              <a:gd name="connsiteX274" fmla="*/ 3465522 w 8114427"/>
              <a:gd name="connsiteY274" fmla="*/ 4243785 h 5376282"/>
              <a:gd name="connsiteX275" fmla="*/ 3391850 w 8114427"/>
              <a:gd name="connsiteY275" fmla="*/ 4161446 h 5376282"/>
              <a:gd name="connsiteX276" fmla="*/ 3365848 w 8114427"/>
              <a:gd name="connsiteY276" fmla="*/ 4096441 h 5376282"/>
              <a:gd name="connsiteX277" fmla="*/ 3296510 w 8114427"/>
              <a:gd name="connsiteY277" fmla="*/ 4035770 h 5376282"/>
              <a:gd name="connsiteX278" fmla="*/ 3279175 w 8114427"/>
              <a:gd name="connsiteY278" fmla="*/ 3966432 h 5376282"/>
              <a:gd name="connsiteX279" fmla="*/ 3248839 w 8114427"/>
              <a:gd name="connsiteY279" fmla="*/ 3936096 h 5376282"/>
              <a:gd name="connsiteX280" fmla="*/ 3240172 w 8114427"/>
              <a:gd name="connsiteY280" fmla="*/ 3905760 h 5376282"/>
              <a:gd name="connsiteX281" fmla="*/ 3114497 w 8114427"/>
              <a:gd name="connsiteY281" fmla="*/ 3797419 h 5376282"/>
              <a:gd name="connsiteX282" fmla="*/ 2980153 w 8114427"/>
              <a:gd name="connsiteY282" fmla="*/ 3758416 h 5376282"/>
              <a:gd name="connsiteX283" fmla="*/ 2923815 w 8114427"/>
              <a:gd name="connsiteY283" fmla="*/ 3697746 h 5376282"/>
              <a:gd name="connsiteX284" fmla="*/ 2867480 w 8114427"/>
              <a:gd name="connsiteY284" fmla="*/ 3650075 h 5376282"/>
              <a:gd name="connsiteX285" fmla="*/ 2806810 w 8114427"/>
              <a:gd name="connsiteY285" fmla="*/ 3637074 h 5376282"/>
              <a:gd name="connsiteX286" fmla="*/ 2798142 w 8114427"/>
              <a:gd name="connsiteY286" fmla="*/ 3524399 h 5376282"/>
              <a:gd name="connsiteX287" fmla="*/ 2798143 w 8114427"/>
              <a:gd name="connsiteY287" fmla="*/ 3463728 h 5376282"/>
              <a:gd name="connsiteX288" fmla="*/ 2884816 w 8114427"/>
              <a:gd name="connsiteY288" fmla="*/ 3351053 h 5376282"/>
              <a:gd name="connsiteX289" fmla="*/ 2880504 w 8114427"/>
              <a:gd name="connsiteY289" fmla="*/ 3250100 h 5376282"/>
              <a:gd name="connsiteX290" fmla="*/ 2810649 w 8114427"/>
              <a:gd name="connsiteY290" fmla="*/ 3120674 h 5376282"/>
              <a:gd name="connsiteX291" fmla="*/ 2719113 w 8114427"/>
              <a:gd name="connsiteY291" fmla="*/ 3110284 h 5376282"/>
              <a:gd name="connsiteX292" fmla="*/ 2668440 w 8114427"/>
              <a:gd name="connsiteY292" fmla="*/ 3013226 h 5376282"/>
              <a:gd name="connsiteX293" fmla="*/ 2612560 w 8114427"/>
              <a:gd name="connsiteY293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469560 w 8114427"/>
              <a:gd name="connsiteY2" fmla="*/ 2150471 h 5376282"/>
              <a:gd name="connsiteX3" fmla="*/ 1600793 w 8114427"/>
              <a:gd name="connsiteY3" fmla="*/ 2527238 h 5376282"/>
              <a:gd name="connsiteX4" fmla="*/ 1664293 w 8114427"/>
              <a:gd name="connsiteY4" fmla="*/ 2717738 h 5376282"/>
              <a:gd name="connsiteX5" fmla="*/ 1761660 w 8114427"/>
              <a:gd name="connsiteY5" fmla="*/ 2806639 h 5376282"/>
              <a:gd name="connsiteX6" fmla="*/ 1808227 w 8114427"/>
              <a:gd name="connsiteY6" fmla="*/ 3052172 h 5376282"/>
              <a:gd name="connsiteX7" fmla="*/ 1829394 w 8114427"/>
              <a:gd name="connsiteY7" fmla="*/ 2933639 h 5376282"/>
              <a:gd name="connsiteX8" fmla="*/ 1918293 w 8114427"/>
              <a:gd name="connsiteY8" fmla="*/ 3047938 h 5376282"/>
              <a:gd name="connsiteX9" fmla="*/ 1960627 w 8114427"/>
              <a:gd name="connsiteY9" fmla="*/ 3166472 h 5376282"/>
              <a:gd name="connsiteX10" fmla="*/ 1986026 w 8114427"/>
              <a:gd name="connsiteY10" fmla="*/ 3272304 h 5376282"/>
              <a:gd name="connsiteX11" fmla="*/ 1998726 w 8114427"/>
              <a:gd name="connsiteY11" fmla="*/ 3348504 h 5376282"/>
              <a:gd name="connsiteX12" fmla="*/ 1973326 w 8114427"/>
              <a:gd name="connsiteY12" fmla="*/ 3445871 h 5376282"/>
              <a:gd name="connsiteX13" fmla="*/ 2096092 w 8114427"/>
              <a:gd name="connsiteY13" fmla="*/ 3674472 h 5376282"/>
              <a:gd name="connsiteX14" fmla="*/ 2134193 w 8114427"/>
              <a:gd name="connsiteY14" fmla="*/ 3801471 h 5376282"/>
              <a:gd name="connsiteX15" fmla="*/ 2231559 w 8114427"/>
              <a:gd name="connsiteY15" fmla="*/ 3936938 h 5376282"/>
              <a:gd name="connsiteX16" fmla="*/ 2180760 w 8114427"/>
              <a:gd name="connsiteY16" fmla="*/ 4174005 h 5376282"/>
              <a:gd name="connsiteX17" fmla="*/ 2311994 w 8114427"/>
              <a:gd name="connsiteY17" fmla="*/ 4305238 h 5376282"/>
              <a:gd name="connsiteX18" fmla="*/ 2371260 w 8114427"/>
              <a:gd name="connsiteY18" fmla="*/ 4224805 h 5376282"/>
              <a:gd name="connsiteX19" fmla="*/ 2561760 w 8114427"/>
              <a:gd name="connsiteY19" fmla="*/ 4444937 h 5376282"/>
              <a:gd name="connsiteX20" fmla="*/ 2674737 w 8114427"/>
              <a:gd name="connsiteY20" fmla="*/ 4783075 h 5376282"/>
              <a:gd name="connsiteX21" fmla="*/ 2419943 w 8114427"/>
              <a:gd name="connsiteY21" fmla="*/ 4933094 h 5376282"/>
              <a:gd name="connsiteX22" fmla="*/ 2329455 w 8114427"/>
              <a:gd name="connsiteY22" fmla="*/ 4642582 h 5376282"/>
              <a:gd name="connsiteX23" fmla="*/ 2053231 w 8114427"/>
              <a:gd name="connsiteY23" fmla="*/ 4342544 h 5376282"/>
              <a:gd name="connsiteX24" fmla="*/ 1888925 w 8114427"/>
              <a:gd name="connsiteY24" fmla="*/ 4209194 h 5376282"/>
              <a:gd name="connsiteX25" fmla="*/ 1779387 w 8114427"/>
              <a:gd name="connsiteY25" fmla="*/ 4059175 h 5376282"/>
              <a:gd name="connsiteX26" fmla="*/ 1703188 w 8114427"/>
              <a:gd name="connsiteY26" fmla="*/ 4056794 h 5376282"/>
              <a:gd name="connsiteX27" fmla="*/ 1646037 w 8114427"/>
              <a:gd name="connsiteY27" fmla="*/ 3937731 h 5376282"/>
              <a:gd name="connsiteX28" fmla="*/ 1524594 w 8114427"/>
              <a:gd name="connsiteY28" fmla="*/ 3906776 h 5376282"/>
              <a:gd name="connsiteX29" fmla="*/ 1450773 w 8114427"/>
              <a:gd name="connsiteY29" fmla="*/ 3161445 h 5376282"/>
              <a:gd name="connsiteX30" fmla="*/ 1300755 w 8114427"/>
              <a:gd name="connsiteY30" fmla="*/ 3020950 h 5376282"/>
              <a:gd name="connsiteX31" fmla="*/ 1222175 w 8114427"/>
              <a:gd name="connsiteY31" fmla="*/ 2947132 h 5376282"/>
              <a:gd name="connsiteX32" fmla="*/ 1286468 w 8114427"/>
              <a:gd name="connsiteY32" fmla="*/ 2849501 h 5376282"/>
              <a:gd name="connsiteX33" fmla="*/ 1117399 w 8114427"/>
              <a:gd name="connsiteY33" fmla="*/ 2882837 h 5376282"/>
              <a:gd name="connsiteX34" fmla="*/ 1048343 w 8114427"/>
              <a:gd name="connsiteY34" fmla="*/ 2916176 h 5376282"/>
              <a:gd name="connsiteX35" fmla="*/ 903086 w 8114427"/>
              <a:gd name="connsiteY35" fmla="*/ 2778063 h 5376282"/>
              <a:gd name="connsiteX36" fmla="*/ 845937 w 8114427"/>
              <a:gd name="connsiteY36" fmla="*/ 2687575 h 5376282"/>
              <a:gd name="connsiteX37" fmla="*/ 714968 w 8114427"/>
              <a:gd name="connsiteY37" fmla="*/ 2630426 h 5376282"/>
              <a:gd name="connsiteX38" fmla="*/ 703062 w 8114427"/>
              <a:gd name="connsiteY38" fmla="*/ 2544701 h 5376282"/>
              <a:gd name="connsiteX39" fmla="*/ 598286 w 8114427"/>
              <a:gd name="connsiteY39" fmla="*/ 2423257 h 5376282"/>
              <a:gd name="connsiteX40" fmla="*/ 476843 w 8114427"/>
              <a:gd name="connsiteY40" fmla="*/ 2287526 h 5376282"/>
              <a:gd name="connsiteX41" fmla="*/ 622100 w 8114427"/>
              <a:gd name="connsiteY41" fmla="*/ 2330388 h 5376282"/>
              <a:gd name="connsiteX42" fmla="*/ 719731 w 8114427"/>
              <a:gd name="connsiteY42" fmla="*/ 2366107 h 5376282"/>
              <a:gd name="connsiteX43" fmla="*/ 829268 w 8114427"/>
              <a:gd name="connsiteY43" fmla="*/ 2330388 h 5376282"/>
              <a:gd name="connsiteX44" fmla="*/ 933092 w 8114427"/>
              <a:gd name="connsiteY44" fmla="*/ 2462308 h 5376282"/>
              <a:gd name="connsiteX45" fmla="*/ 979286 w 8114427"/>
              <a:gd name="connsiteY45" fmla="*/ 2406588 h 5376282"/>
              <a:gd name="connsiteX46" fmla="*/ 895943 w 8114427"/>
              <a:gd name="connsiteY46" fmla="*/ 2383251 h 5376282"/>
              <a:gd name="connsiteX47" fmla="*/ 897848 w 8114427"/>
              <a:gd name="connsiteY47" fmla="*/ 2294669 h 5376282"/>
              <a:gd name="connsiteX48" fmla="*/ 953093 w 8114427"/>
              <a:gd name="connsiteY48" fmla="*/ 2040828 h 5376282"/>
              <a:gd name="connsiteX49" fmla="*/ 882262 w 8114427"/>
              <a:gd name="connsiteY49" fmla="*/ 1952938 h 5376282"/>
              <a:gd name="connsiteX50" fmla="*/ 819649 w 8114427"/>
              <a:gd name="connsiteY50" fmla="*/ 1842296 h 5376282"/>
              <a:gd name="connsiteX51" fmla="*/ 724892 w 8114427"/>
              <a:gd name="connsiteY51" fmla="*/ 1694990 h 5376282"/>
              <a:gd name="connsiteX52" fmla="*/ 582758 w 8114427"/>
              <a:gd name="connsiteY52" fmla="*/ 1570351 h 5376282"/>
              <a:gd name="connsiteX53" fmla="*/ 490044 w 8114427"/>
              <a:gd name="connsiteY53" fmla="*/ 1461969 h 5376282"/>
              <a:gd name="connsiteX54" fmla="*/ 398787 w 8114427"/>
              <a:gd name="connsiteY54" fmla="*/ 1377494 h 5376282"/>
              <a:gd name="connsiteX55" fmla="*/ 373643 w 8114427"/>
              <a:gd name="connsiteY55" fmla="*/ 1258831 h 5376282"/>
              <a:gd name="connsiteX56" fmla="*/ 379402 w 8114427"/>
              <a:gd name="connsiteY56" fmla="*/ 1151904 h 5376282"/>
              <a:gd name="connsiteX57" fmla="*/ 343327 w 8114427"/>
              <a:gd name="connsiteY57" fmla="*/ 1054238 h 5376282"/>
              <a:gd name="connsiteX58" fmla="*/ 302947 w 8114427"/>
              <a:gd name="connsiteY58" fmla="*/ 996082 h 5376282"/>
              <a:gd name="connsiteX59" fmla="*/ 307902 w 8114427"/>
              <a:gd name="connsiteY59" fmla="*/ 860731 h 5376282"/>
              <a:gd name="connsiteX60" fmla="*/ 218162 w 8114427"/>
              <a:gd name="connsiteY60" fmla="*/ 767429 h 5376282"/>
              <a:gd name="connsiteX61" fmla="*/ 238786 w 8114427"/>
              <a:gd name="connsiteY61" fmla="*/ 673694 h 5376282"/>
              <a:gd name="connsiteX62" fmla="*/ 131859 w 8114427"/>
              <a:gd name="connsiteY62" fmla="*/ 414074 h 5376282"/>
              <a:gd name="connsiteX63" fmla="*/ 179454 w 8114427"/>
              <a:gd name="connsiteY63" fmla="*/ 360503 h 5376282"/>
              <a:gd name="connsiteX64" fmla="*/ 91696 w 8114427"/>
              <a:gd name="connsiteY64" fmla="*/ 241499 h 5376282"/>
              <a:gd name="connsiteX65" fmla="*/ 44535 w 8114427"/>
              <a:gd name="connsiteY65" fmla="*/ 106364 h 5376282"/>
              <a:gd name="connsiteX66" fmla="*/ 73903 w 8114427"/>
              <a:gd name="connsiteY66" fmla="*/ 3029 h 5376282"/>
              <a:gd name="connsiteX67" fmla="*/ 914999 w 8114427"/>
              <a:gd name="connsiteY67" fmla="*/ 32694 h 5376282"/>
              <a:gd name="connsiteX68" fmla="*/ 985387 w 8114427"/>
              <a:gd name="connsiteY68" fmla="*/ 86035 h 5376282"/>
              <a:gd name="connsiteX69" fmla="*/ 1040724 w 8114427"/>
              <a:gd name="connsiteY69" fmla="*/ 212028 h 5376282"/>
              <a:gd name="connsiteX70" fmla="*/ 2217091 w 8114427"/>
              <a:gd name="connsiteY70" fmla="*/ 808490 h 5376282"/>
              <a:gd name="connsiteX71" fmla="*/ 2789562 w 8114427"/>
              <a:gd name="connsiteY71" fmla="*/ 907056 h 5376282"/>
              <a:gd name="connsiteX72" fmla="*/ 3280035 w 8114427"/>
              <a:gd name="connsiteY72" fmla="*/ 953195 h 5376282"/>
              <a:gd name="connsiteX73" fmla="*/ 3494599 w 8114427"/>
              <a:gd name="connsiteY73" fmla="*/ 977101 h 5376282"/>
              <a:gd name="connsiteX74" fmla="*/ 3506552 w 8114427"/>
              <a:gd name="connsiteY74" fmla="*/ 977101 h 5376282"/>
              <a:gd name="connsiteX75" fmla="*/ 3518505 w 8114427"/>
              <a:gd name="connsiteY75" fmla="*/ 779877 h 5376282"/>
              <a:gd name="connsiteX76" fmla="*/ 3518505 w 8114427"/>
              <a:gd name="connsiteY76" fmla="*/ 773901 h 5376282"/>
              <a:gd name="connsiteX77" fmla="*/ 3655964 w 8114427"/>
              <a:gd name="connsiteY77" fmla="*/ 773901 h 5376282"/>
              <a:gd name="connsiteX78" fmla="*/ 4205799 w 8114427"/>
              <a:gd name="connsiteY78" fmla="*/ 821713 h 5376282"/>
              <a:gd name="connsiteX79" fmla="*/ 4241658 w 8114427"/>
              <a:gd name="connsiteY79" fmla="*/ 821713 h 5376282"/>
              <a:gd name="connsiteX80" fmla="*/ 4271540 w 8114427"/>
              <a:gd name="connsiteY80" fmla="*/ 851595 h 5376282"/>
              <a:gd name="connsiteX81" fmla="*/ 4295446 w 8114427"/>
              <a:gd name="connsiteY81" fmla="*/ 905383 h 5376282"/>
              <a:gd name="connsiteX82" fmla="*/ 4301423 w 8114427"/>
              <a:gd name="connsiteY82" fmla="*/ 953195 h 5376282"/>
              <a:gd name="connsiteX83" fmla="*/ 4343258 w 8114427"/>
              <a:gd name="connsiteY83" fmla="*/ 1001007 h 5376282"/>
              <a:gd name="connsiteX84" fmla="*/ 4408999 w 8114427"/>
              <a:gd name="connsiteY84" fmla="*/ 1012960 h 5376282"/>
              <a:gd name="connsiteX85" fmla="*/ 4462787 w 8114427"/>
              <a:gd name="connsiteY85" fmla="*/ 1060772 h 5376282"/>
              <a:gd name="connsiteX86" fmla="*/ 4504623 w 8114427"/>
              <a:gd name="connsiteY86" fmla="*/ 1114560 h 5376282"/>
              <a:gd name="connsiteX87" fmla="*/ 4558411 w 8114427"/>
              <a:gd name="connsiteY87" fmla="*/ 1168348 h 5376282"/>
              <a:gd name="connsiteX88" fmla="*/ 4576340 w 8114427"/>
              <a:gd name="connsiteY88" fmla="*/ 1198230 h 5376282"/>
              <a:gd name="connsiteX89" fmla="*/ 4630129 w 8114427"/>
              <a:gd name="connsiteY89" fmla="*/ 1246042 h 5376282"/>
              <a:gd name="connsiteX90" fmla="*/ 4683917 w 8114427"/>
              <a:gd name="connsiteY90" fmla="*/ 1293854 h 5376282"/>
              <a:gd name="connsiteX91" fmla="*/ 4689893 w 8114427"/>
              <a:gd name="connsiteY91" fmla="*/ 1293854 h 5376282"/>
              <a:gd name="connsiteX92" fmla="*/ 4749658 w 8114427"/>
              <a:gd name="connsiteY92" fmla="*/ 1311783 h 5376282"/>
              <a:gd name="connsiteX93" fmla="*/ 4791493 w 8114427"/>
              <a:gd name="connsiteY93" fmla="*/ 1365572 h 5376282"/>
              <a:gd name="connsiteX94" fmla="*/ 4797470 w 8114427"/>
              <a:gd name="connsiteY94" fmla="*/ 1377524 h 5376282"/>
              <a:gd name="connsiteX95" fmla="*/ 4821376 w 8114427"/>
              <a:gd name="connsiteY95" fmla="*/ 1401430 h 5376282"/>
              <a:gd name="connsiteX96" fmla="*/ 4845281 w 8114427"/>
              <a:gd name="connsiteY96" fmla="*/ 1443266 h 5376282"/>
              <a:gd name="connsiteX97" fmla="*/ 4851258 w 8114427"/>
              <a:gd name="connsiteY97" fmla="*/ 1491077 h 5376282"/>
              <a:gd name="connsiteX98" fmla="*/ 4863211 w 8114427"/>
              <a:gd name="connsiteY98" fmla="*/ 1514983 h 5376282"/>
              <a:gd name="connsiteX99" fmla="*/ 4887117 w 8114427"/>
              <a:gd name="connsiteY99" fmla="*/ 1544866 h 5376282"/>
              <a:gd name="connsiteX100" fmla="*/ 4911023 w 8114427"/>
              <a:gd name="connsiteY100" fmla="*/ 1580724 h 5376282"/>
              <a:gd name="connsiteX101" fmla="*/ 4922976 w 8114427"/>
              <a:gd name="connsiteY101" fmla="*/ 1610607 h 5376282"/>
              <a:gd name="connsiteX102" fmla="*/ 4899070 w 8114427"/>
              <a:gd name="connsiteY102" fmla="*/ 1664395 h 5376282"/>
              <a:gd name="connsiteX103" fmla="*/ 4922976 w 8114427"/>
              <a:gd name="connsiteY103" fmla="*/ 1712207 h 5376282"/>
              <a:gd name="connsiteX104" fmla="*/ 4934929 w 8114427"/>
              <a:gd name="connsiteY104" fmla="*/ 1742089 h 5376282"/>
              <a:gd name="connsiteX105" fmla="*/ 4952858 w 8114427"/>
              <a:gd name="connsiteY105" fmla="*/ 1783924 h 5376282"/>
              <a:gd name="connsiteX106" fmla="*/ 4964811 w 8114427"/>
              <a:gd name="connsiteY106" fmla="*/ 1801854 h 5376282"/>
              <a:gd name="connsiteX107" fmla="*/ 4964811 w 8114427"/>
              <a:gd name="connsiteY107" fmla="*/ 1831736 h 5376282"/>
              <a:gd name="connsiteX108" fmla="*/ 5012623 w 8114427"/>
              <a:gd name="connsiteY108" fmla="*/ 1891501 h 5376282"/>
              <a:gd name="connsiteX109" fmla="*/ 5042505 w 8114427"/>
              <a:gd name="connsiteY109" fmla="*/ 1909430 h 5376282"/>
              <a:gd name="connsiteX110" fmla="*/ 5048481 w 8114427"/>
              <a:gd name="connsiteY110" fmla="*/ 1903454 h 5376282"/>
              <a:gd name="connsiteX111" fmla="*/ 5090317 w 8114427"/>
              <a:gd name="connsiteY111" fmla="*/ 1921383 h 5376282"/>
              <a:gd name="connsiteX112" fmla="*/ 5144105 w 8114427"/>
              <a:gd name="connsiteY112" fmla="*/ 1969195 h 5376282"/>
              <a:gd name="connsiteX113" fmla="*/ 5185940 w 8114427"/>
              <a:gd name="connsiteY113" fmla="*/ 2005054 h 5376282"/>
              <a:gd name="connsiteX114" fmla="*/ 5221799 w 8114427"/>
              <a:gd name="connsiteY114" fmla="*/ 2017007 h 5376282"/>
              <a:gd name="connsiteX115" fmla="*/ 5275587 w 8114427"/>
              <a:gd name="connsiteY115" fmla="*/ 2028960 h 5376282"/>
              <a:gd name="connsiteX116" fmla="*/ 5275587 w 8114427"/>
              <a:gd name="connsiteY116" fmla="*/ 2052866 h 5376282"/>
              <a:gd name="connsiteX117" fmla="*/ 5323399 w 8114427"/>
              <a:gd name="connsiteY117" fmla="*/ 2082748 h 5376282"/>
              <a:gd name="connsiteX118" fmla="*/ 5359258 w 8114427"/>
              <a:gd name="connsiteY118" fmla="*/ 2088724 h 5376282"/>
              <a:gd name="connsiteX119" fmla="*/ 5401093 w 8114427"/>
              <a:gd name="connsiteY119" fmla="*/ 2124583 h 5376282"/>
              <a:gd name="connsiteX120" fmla="*/ 5430976 w 8114427"/>
              <a:gd name="connsiteY120" fmla="*/ 2142513 h 5376282"/>
              <a:gd name="connsiteX121" fmla="*/ 5442929 w 8114427"/>
              <a:gd name="connsiteY121" fmla="*/ 2148489 h 5376282"/>
              <a:gd name="connsiteX122" fmla="*/ 5466834 w 8114427"/>
              <a:gd name="connsiteY122" fmla="*/ 2154466 h 5376282"/>
              <a:gd name="connsiteX123" fmla="*/ 5526599 w 8114427"/>
              <a:gd name="connsiteY123" fmla="*/ 2178372 h 5376282"/>
              <a:gd name="connsiteX124" fmla="*/ 5550505 w 8114427"/>
              <a:gd name="connsiteY124" fmla="*/ 2154466 h 5376282"/>
              <a:gd name="connsiteX125" fmla="*/ 5574411 w 8114427"/>
              <a:gd name="connsiteY125" fmla="*/ 2130560 h 5376282"/>
              <a:gd name="connsiteX126" fmla="*/ 5604293 w 8114427"/>
              <a:gd name="connsiteY126" fmla="*/ 2088724 h 5376282"/>
              <a:gd name="connsiteX127" fmla="*/ 5646129 w 8114427"/>
              <a:gd name="connsiteY127" fmla="*/ 2064819 h 5376282"/>
              <a:gd name="connsiteX128" fmla="*/ 5634176 w 8114427"/>
              <a:gd name="connsiteY128" fmla="*/ 2046889 h 5376282"/>
              <a:gd name="connsiteX129" fmla="*/ 5634176 w 8114427"/>
              <a:gd name="connsiteY129" fmla="*/ 2011030 h 5376282"/>
              <a:gd name="connsiteX130" fmla="*/ 5670034 w 8114427"/>
              <a:gd name="connsiteY130" fmla="*/ 1975172 h 5376282"/>
              <a:gd name="connsiteX131" fmla="*/ 5670034 w 8114427"/>
              <a:gd name="connsiteY131" fmla="*/ 1957242 h 5376282"/>
              <a:gd name="connsiteX132" fmla="*/ 5735776 w 8114427"/>
              <a:gd name="connsiteY132" fmla="*/ 1819783 h 5376282"/>
              <a:gd name="connsiteX133" fmla="*/ 5753705 w 8114427"/>
              <a:gd name="connsiteY133" fmla="*/ 1813807 h 5376282"/>
              <a:gd name="connsiteX134" fmla="*/ 5843352 w 8114427"/>
              <a:gd name="connsiteY134" fmla="*/ 1795877 h 5376282"/>
              <a:gd name="connsiteX135" fmla="*/ 5855305 w 8114427"/>
              <a:gd name="connsiteY135" fmla="*/ 1795877 h 5376282"/>
              <a:gd name="connsiteX136" fmla="*/ 5879210 w 8114427"/>
              <a:gd name="connsiteY136" fmla="*/ 1765996 h 5376282"/>
              <a:gd name="connsiteX137" fmla="*/ 6070456 w 8114427"/>
              <a:gd name="connsiteY137" fmla="*/ 1789901 h 5376282"/>
              <a:gd name="connsiteX138" fmla="*/ 6219869 w 8114427"/>
              <a:gd name="connsiteY138" fmla="*/ 1807830 h 5376282"/>
              <a:gd name="connsiteX139" fmla="*/ 6291586 w 8114427"/>
              <a:gd name="connsiteY139" fmla="*/ 1849666 h 5376282"/>
              <a:gd name="connsiteX140" fmla="*/ 6327444 w 8114427"/>
              <a:gd name="connsiteY140" fmla="*/ 1897477 h 5376282"/>
              <a:gd name="connsiteX141" fmla="*/ 6333421 w 8114427"/>
              <a:gd name="connsiteY141" fmla="*/ 1939313 h 5376282"/>
              <a:gd name="connsiteX142" fmla="*/ 6423067 w 8114427"/>
              <a:gd name="connsiteY142" fmla="*/ 1951266 h 5376282"/>
              <a:gd name="connsiteX143" fmla="*/ 6452950 w 8114427"/>
              <a:gd name="connsiteY143" fmla="*/ 2017007 h 5376282"/>
              <a:gd name="connsiteX144" fmla="*/ 6512713 w 8114427"/>
              <a:gd name="connsiteY144" fmla="*/ 2046889 h 5376282"/>
              <a:gd name="connsiteX145" fmla="*/ 6584431 w 8114427"/>
              <a:gd name="connsiteY145" fmla="*/ 2118606 h 5376282"/>
              <a:gd name="connsiteX146" fmla="*/ 6620289 w 8114427"/>
              <a:gd name="connsiteY146" fmla="*/ 2256065 h 5376282"/>
              <a:gd name="connsiteX147" fmla="*/ 6703960 w 8114427"/>
              <a:gd name="connsiteY147" fmla="*/ 2381572 h 5376282"/>
              <a:gd name="connsiteX148" fmla="*/ 6745795 w 8114427"/>
              <a:gd name="connsiteY148" fmla="*/ 2501101 h 5376282"/>
              <a:gd name="connsiteX149" fmla="*/ 6829465 w 8114427"/>
              <a:gd name="connsiteY149" fmla="*/ 2560866 h 5376282"/>
              <a:gd name="connsiteX150" fmla="*/ 6889229 w 8114427"/>
              <a:gd name="connsiteY150" fmla="*/ 2650512 h 5376282"/>
              <a:gd name="connsiteX151" fmla="*/ 6948993 w 8114427"/>
              <a:gd name="connsiteY151" fmla="*/ 2758089 h 5376282"/>
              <a:gd name="connsiteX152" fmla="*/ 6996805 w 8114427"/>
              <a:gd name="connsiteY152" fmla="*/ 2805900 h 5376282"/>
              <a:gd name="connsiteX153" fmla="*/ 7068521 w 8114427"/>
              <a:gd name="connsiteY153" fmla="*/ 2829806 h 5376282"/>
              <a:gd name="connsiteX154" fmla="*/ 7080473 w 8114427"/>
              <a:gd name="connsiteY154" fmla="*/ 2907501 h 5376282"/>
              <a:gd name="connsiteX155" fmla="*/ 7086450 w 8114427"/>
              <a:gd name="connsiteY155" fmla="*/ 2979218 h 5376282"/>
              <a:gd name="connsiteX156" fmla="*/ 7104378 w 8114427"/>
              <a:gd name="connsiteY156" fmla="*/ 3080819 h 5376282"/>
              <a:gd name="connsiteX157" fmla="*/ 7146214 w 8114427"/>
              <a:gd name="connsiteY157" fmla="*/ 3182419 h 5376282"/>
              <a:gd name="connsiteX158" fmla="*/ 7176095 w 8114427"/>
              <a:gd name="connsiteY158" fmla="*/ 3194372 h 5376282"/>
              <a:gd name="connsiteX159" fmla="*/ 7200002 w 8114427"/>
              <a:gd name="connsiteY159" fmla="*/ 3260112 h 5376282"/>
              <a:gd name="connsiteX160" fmla="*/ 7277694 w 8114427"/>
              <a:gd name="connsiteY160" fmla="*/ 3361711 h 5376282"/>
              <a:gd name="connsiteX161" fmla="*/ 7385271 w 8114427"/>
              <a:gd name="connsiteY161" fmla="*/ 3391593 h 5376282"/>
              <a:gd name="connsiteX162" fmla="*/ 7451012 w 8114427"/>
              <a:gd name="connsiteY162" fmla="*/ 3445381 h 5376282"/>
              <a:gd name="connsiteX163" fmla="*/ 7558588 w 8114427"/>
              <a:gd name="connsiteY163" fmla="*/ 3451357 h 5376282"/>
              <a:gd name="connsiteX164" fmla="*/ 7630305 w 8114427"/>
              <a:gd name="connsiteY164" fmla="*/ 3517097 h 5376282"/>
              <a:gd name="connsiteX165" fmla="*/ 7702023 w 8114427"/>
              <a:gd name="connsiteY165" fmla="*/ 3546980 h 5376282"/>
              <a:gd name="connsiteX166" fmla="*/ 7857410 w 8114427"/>
              <a:gd name="connsiteY166" fmla="*/ 3535026 h 5376282"/>
              <a:gd name="connsiteX167" fmla="*/ 7970962 w 8114427"/>
              <a:gd name="connsiteY167" fmla="*/ 3588814 h 5376282"/>
              <a:gd name="connsiteX168" fmla="*/ 8012796 w 8114427"/>
              <a:gd name="connsiteY168" fmla="*/ 3612720 h 5376282"/>
              <a:gd name="connsiteX169" fmla="*/ 8090490 w 8114427"/>
              <a:gd name="connsiteY169" fmla="*/ 3564909 h 5376282"/>
              <a:gd name="connsiteX170" fmla="*/ 8108418 w 8114427"/>
              <a:gd name="connsiteY170" fmla="*/ 3558932 h 5376282"/>
              <a:gd name="connsiteX171" fmla="*/ 8114394 w 8114427"/>
              <a:gd name="connsiteY171" fmla="*/ 3720296 h 5376282"/>
              <a:gd name="connsiteX172" fmla="*/ 8030724 w 8114427"/>
              <a:gd name="connsiteY172" fmla="*/ 3893614 h 5376282"/>
              <a:gd name="connsiteX173" fmla="*/ 7970960 w 8114427"/>
              <a:gd name="connsiteY173" fmla="*/ 4054978 h 5376282"/>
              <a:gd name="connsiteX174" fmla="*/ 7929124 w 8114427"/>
              <a:gd name="connsiteY174" fmla="*/ 4365754 h 5376282"/>
              <a:gd name="connsiteX175" fmla="*/ 7911195 w 8114427"/>
              <a:gd name="connsiteY175" fmla="*/ 4568954 h 5376282"/>
              <a:gd name="connsiteX176" fmla="*/ 7917171 w 8114427"/>
              <a:gd name="connsiteY176" fmla="*/ 4736295 h 5376282"/>
              <a:gd name="connsiteX177" fmla="*/ 7917171 w 8114427"/>
              <a:gd name="connsiteY177" fmla="*/ 4867777 h 5376282"/>
              <a:gd name="connsiteX178" fmla="*/ 7929124 w 8114427"/>
              <a:gd name="connsiteY178" fmla="*/ 5029141 h 5376282"/>
              <a:gd name="connsiteX179" fmla="*/ 7893266 w 8114427"/>
              <a:gd name="connsiteY179" fmla="*/ 5166599 h 5376282"/>
              <a:gd name="connsiteX180" fmla="*/ 7905219 w 8114427"/>
              <a:gd name="connsiteY180" fmla="*/ 5280152 h 5376282"/>
              <a:gd name="connsiteX181" fmla="*/ 7935101 w 8114427"/>
              <a:gd name="connsiteY181" fmla="*/ 5369799 h 5376282"/>
              <a:gd name="connsiteX182" fmla="*/ 7911195 w 8114427"/>
              <a:gd name="connsiteY182" fmla="*/ 5369798 h 5376282"/>
              <a:gd name="connsiteX183" fmla="*/ 7815571 w 8114427"/>
              <a:gd name="connsiteY183" fmla="*/ 5327962 h 5376282"/>
              <a:gd name="connsiteX184" fmla="*/ 7725924 w 8114427"/>
              <a:gd name="connsiteY184" fmla="*/ 5286127 h 5376282"/>
              <a:gd name="connsiteX185" fmla="*/ 7678113 w 8114427"/>
              <a:gd name="connsiteY185" fmla="*/ 5292104 h 5376282"/>
              <a:gd name="connsiteX186" fmla="*/ 7546631 w 8114427"/>
              <a:gd name="connsiteY186" fmla="*/ 5298081 h 5376282"/>
              <a:gd name="connsiteX187" fmla="*/ 7474913 w 8114427"/>
              <a:gd name="connsiteY187" fmla="*/ 5310034 h 5376282"/>
              <a:gd name="connsiteX188" fmla="*/ 7445031 w 8114427"/>
              <a:gd name="connsiteY188" fmla="*/ 5339916 h 5376282"/>
              <a:gd name="connsiteX189" fmla="*/ 7259760 w 8114427"/>
              <a:gd name="connsiteY189" fmla="*/ 5298080 h 5376282"/>
              <a:gd name="connsiteX190" fmla="*/ 7214129 w 8114427"/>
              <a:gd name="connsiteY190" fmla="*/ 5192855 h 5376282"/>
              <a:gd name="connsiteX191" fmla="*/ 7179460 w 8114427"/>
              <a:gd name="connsiteY191" fmla="*/ 5214524 h 5376282"/>
              <a:gd name="connsiteX192" fmla="*/ 7144791 w 8114427"/>
              <a:gd name="connsiteY192" fmla="*/ 5179854 h 5376282"/>
              <a:gd name="connsiteX193" fmla="*/ 7127456 w 8114427"/>
              <a:gd name="connsiteY193" fmla="*/ 5218856 h 5376282"/>
              <a:gd name="connsiteX194" fmla="*/ 6915107 w 8114427"/>
              <a:gd name="connsiteY194" fmla="*/ 5145184 h 5376282"/>
              <a:gd name="connsiteX195" fmla="*/ 6893439 w 8114427"/>
              <a:gd name="connsiteY195" fmla="*/ 5097514 h 5376282"/>
              <a:gd name="connsiteX196" fmla="*/ 6941109 w 8114427"/>
              <a:gd name="connsiteY196" fmla="*/ 5054178 h 5376282"/>
              <a:gd name="connsiteX197" fmla="*/ 6906440 w 8114427"/>
              <a:gd name="connsiteY197" fmla="*/ 4976172 h 5376282"/>
              <a:gd name="connsiteX198" fmla="*/ 6863104 w 8114427"/>
              <a:gd name="connsiteY198" fmla="*/ 4980506 h 5376282"/>
              <a:gd name="connsiteX199" fmla="*/ 6880438 w 8114427"/>
              <a:gd name="connsiteY199" fmla="*/ 4928502 h 5376282"/>
              <a:gd name="connsiteX200" fmla="*/ 6780764 w 8114427"/>
              <a:gd name="connsiteY200" fmla="*/ 4928502 h 5376282"/>
              <a:gd name="connsiteX201" fmla="*/ 6750429 w 8114427"/>
              <a:gd name="connsiteY201" fmla="*/ 4958837 h 5376282"/>
              <a:gd name="connsiteX202" fmla="*/ 6715759 w 8114427"/>
              <a:gd name="connsiteY202" fmla="*/ 4950170 h 5376282"/>
              <a:gd name="connsiteX203" fmla="*/ 6702758 w 8114427"/>
              <a:gd name="connsiteY203" fmla="*/ 4915501 h 5376282"/>
              <a:gd name="connsiteX204" fmla="*/ 6698424 w 8114427"/>
              <a:gd name="connsiteY204" fmla="*/ 4824495 h 5376282"/>
              <a:gd name="connsiteX205" fmla="*/ 6681090 w 8114427"/>
              <a:gd name="connsiteY205" fmla="*/ 4729155 h 5376282"/>
              <a:gd name="connsiteX206" fmla="*/ 6685423 w 8114427"/>
              <a:gd name="connsiteY206" fmla="*/ 4659816 h 5376282"/>
              <a:gd name="connsiteX207" fmla="*/ 6620418 w 8114427"/>
              <a:gd name="connsiteY207" fmla="*/ 4573142 h 5376282"/>
              <a:gd name="connsiteX208" fmla="*/ 6624753 w 8114427"/>
              <a:gd name="connsiteY208" fmla="*/ 4425798 h 5376282"/>
              <a:gd name="connsiteX209" fmla="*/ 6529412 w 8114427"/>
              <a:gd name="connsiteY209" fmla="*/ 4304457 h 5376282"/>
              <a:gd name="connsiteX210" fmla="*/ 6494743 w 8114427"/>
              <a:gd name="connsiteY210" fmla="*/ 4261120 h 5376282"/>
              <a:gd name="connsiteX211" fmla="*/ 6438406 w 8114427"/>
              <a:gd name="connsiteY211" fmla="*/ 4274121 h 5376282"/>
              <a:gd name="connsiteX212" fmla="*/ 6395069 w 8114427"/>
              <a:gd name="connsiteY212" fmla="*/ 4252453 h 5376282"/>
              <a:gd name="connsiteX213" fmla="*/ 6356067 w 8114427"/>
              <a:gd name="connsiteY213" fmla="*/ 4174447 h 5376282"/>
              <a:gd name="connsiteX214" fmla="*/ 6299729 w 8114427"/>
              <a:gd name="connsiteY214" fmla="*/ 4183114 h 5376282"/>
              <a:gd name="connsiteX215" fmla="*/ 6243391 w 8114427"/>
              <a:gd name="connsiteY215" fmla="*/ 4204783 h 5376282"/>
              <a:gd name="connsiteX216" fmla="*/ 6165385 w 8114427"/>
              <a:gd name="connsiteY216" fmla="*/ 4209116 h 5376282"/>
              <a:gd name="connsiteX217" fmla="*/ 6161052 w 8114427"/>
              <a:gd name="connsiteY217" fmla="*/ 4174447 h 5376282"/>
              <a:gd name="connsiteX218" fmla="*/ 6182721 w 8114427"/>
              <a:gd name="connsiteY218" fmla="*/ 4165779 h 5376282"/>
              <a:gd name="connsiteX219" fmla="*/ 6139384 w 8114427"/>
              <a:gd name="connsiteY219" fmla="*/ 4126776 h 5376282"/>
              <a:gd name="connsiteX220" fmla="*/ 6100381 w 8114427"/>
              <a:gd name="connsiteY220" fmla="*/ 4113776 h 5376282"/>
              <a:gd name="connsiteX221" fmla="*/ 6018041 w 8114427"/>
              <a:gd name="connsiteY221" fmla="*/ 4035770 h 5376282"/>
              <a:gd name="connsiteX222" fmla="*/ 5840362 w 8114427"/>
              <a:gd name="connsiteY222" fmla="*/ 4014102 h 5376282"/>
              <a:gd name="connsiteX223" fmla="*/ 5788357 w 8114427"/>
              <a:gd name="connsiteY223" fmla="*/ 4027103 h 5376282"/>
              <a:gd name="connsiteX224" fmla="*/ 5736354 w 8114427"/>
              <a:gd name="connsiteY224" fmla="*/ 4035771 h 5376282"/>
              <a:gd name="connsiteX225" fmla="*/ 5745022 w 8114427"/>
              <a:gd name="connsiteY225" fmla="*/ 4079107 h 5376282"/>
              <a:gd name="connsiteX226" fmla="*/ 5801360 w 8114427"/>
              <a:gd name="connsiteY226" fmla="*/ 4157112 h 5376282"/>
              <a:gd name="connsiteX227" fmla="*/ 5801359 w 8114427"/>
              <a:gd name="connsiteY227" fmla="*/ 4339126 h 5376282"/>
              <a:gd name="connsiteX228" fmla="*/ 5675683 w 8114427"/>
              <a:gd name="connsiteY228" fmla="*/ 4365128 h 5376282"/>
              <a:gd name="connsiteX229" fmla="*/ 5558675 w 8114427"/>
              <a:gd name="connsiteY229" fmla="*/ 4352126 h 5376282"/>
              <a:gd name="connsiteX230" fmla="*/ 5467668 w 8114427"/>
              <a:gd name="connsiteY230" fmla="*/ 4330458 h 5376282"/>
              <a:gd name="connsiteX231" fmla="*/ 5406997 w 8114427"/>
              <a:gd name="connsiteY231" fmla="*/ 4352127 h 5376282"/>
              <a:gd name="connsiteX232" fmla="*/ 5359327 w 8114427"/>
              <a:gd name="connsiteY232" fmla="*/ 4399797 h 5376282"/>
              <a:gd name="connsiteX233" fmla="*/ 5298656 w 8114427"/>
              <a:gd name="connsiteY233" fmla="*/ 4443134 h 5376282"/>
              <a:gd name="connsiteX234" fmla="*/ 5272654 w 8114427"/>
              <a:gd name="connsiteY234" fmla="*/ 4486469 h 5376282"/>
              <a:gd name="connsiteX235" fmla="*/ 5198982 w 8114427"/>
              <a:gd name="connsiteY235" fmla="*/ 4521139 h 5376282"/>
              <a:gd name="connsiteX236" fmla="*/ 5203315 w 8114427"/>
              <a:gd name="connsiteY236" fmla="*/ 4577477 h 5376282"/>
              <a:gd name="connsiteX237" fmla="*/ 5185981 w 8114427"/>
              <a:gd name="connsiteY237" fmla="*/ 4616479 h 5376282"/>
              <a:gd name="connsiteX238" fmla="*/ 5190315 w 8114427"/>
              <a:gd name="connsiteY238" fmla="*/ 4677150 h 5376282"/>
              <a:gd name="connsiteX239" fmla="*/ 5216316 w 8114427"/>
              <a:gd name="connsiteY239" fmla="*/ 4737821 h 5376282"/>
              <a:gd name="connsiteX240" fmla="*/ 5164312 w 8114427"/>
              <a:gd name="connsiteY240" fmla="*/ 4733488 h 5376282"/>
              <a:gd name="connsiteX241" fmla="*/ 5138311 w 8114427"/>
              <a:gd name="connsiteY241" fmla="*/ 4776824 h 5376282"/>
              <a:gd name="connsiteX242" fmla="*/ 5073306 w 8114427"/>
              <a:gd name="connsiteY242" fmla="*/ 4824494 h 5376282"/>
              <a:gd name="connsiteX243" fmla="*/ 5073306 w 8114427"/>
              <a:gd name="connsiteY243" fmla="*/ 4941503 h 5376282"/>
              <a:gd name="connsiteX244" fmla="*/ 5042970 w 8114427"/>
              <a:gd name="connsiteY244" fmla="*/ 4971838 h 5376282"/>
              <a:gd name="connsiteX245" fmla="*/ 5016969 w 8114427"/>
              <a:gd name="connsiteY245" fmla="*/ 5231857 h 5376282"/>
              <a:gd name="connsiteX246" fmla="*/ 4973633 w 8114427"/>
              <a:gd name="connsiteY246" fmla="*/ 5366201 h 5376282"/>
              <a:gd name="connsiteX247" fmla="*/ 4947631 w 8114427"/>
              <a:gd name="connsiteY247" fmla="*/ 5309863 h 5376282"/>
              <a:gd name="connsiteX248" fmla="*/ 4886959 w 8114427"/>
              <a:gd name="connsiteY248" fmla="*/ 5318530 h 5376282"/>
              <a:gd name="connsiteX249" fmla="*/ 4808953 w 8114427"/>
              <a:gd name="connsiteY249" fmla="*/ 5288195 h 5376282"/>
              <a:gd name="connsiteX250" fmla="*/ 4813287 w 8114427"/>
              <a:gd name="connsiteY250" fmla="*/ 5223190 h 5376282"/>
              <a:gd name="connsiteX251" fmla="*/ 4765617 w 8114427"/>
              <a:gd name="connsiteY251" fmla="*/ 5205855 h 5376282"/>
              <a:gd name="connsiteX252" fmla="*/ 4665944 w 8114427"/>
              <a:gd name="connsiteY252" fmla="*/ 5249192 h 5376282"/>
              <a:gd name="connsiteX253" fmla="*/ 4657276 w 8114427"/>
              <a:gd name="connsiteY253" fmla="*/ 5197189 h 5376282"/>
              <a:gd name="connsiteX254" fmla="*/ 4700612 w 8114427"/>
              <a:gd name="connsiteY254" fmla="*/ 5136518 h 5376282"/>
              <a:gd name="connsiteX255" fmla="*/ 4665943 w 8114427"/>
              <a:gd name="connsiteY255" fmla="*/ 5062846 h 5376282"/>
              <a:gd name="connsiteX256" fmla="*/ 4587937 w 8114427"/>
              <a:gd name="connsiteY256" fmla="*/ 5015175 h 5376282"/>
              <a:gd name="connsiteX257" fmla="*/ 4488263 w 8114427"/>
              <a:gd name="connsiteY257" fmla="*/ 5006508 h 5376282"/>
              <a:gd name="connsiteX258" fmla="*/ 4457927 w 8114427"/>
              <a:gd name="connsiteY258" fmla="*/ 5015175 h 5376282"/>
              <a:gd name="connsiteX259" fmla="*/ 4462261 w 8114427"/>
              <a:gd name="connsiteY259" fmla="*/ 5067178 h 5376282"/>
              <a:gd name="connsiteX260" fmla="*/ 4388589 w 8114427"/>
              <a:gd name="connsiteY260" fmla="*/ 5114849 h 5376282"/>
              <a:gd name="connsiteX261" fmla="*/ 4462261 w 8114427"/>
              <a:gd name="connsiteY261" fmla="*/ 5266528 h 5376282"/>
              <a:gd name="connsiteX262" fmla="*/ 4405924 w 8114427"/>
              <a:gd name="connsiteY262" fmla="*/ 5266528 h 5376282"/>
              <a:gd name="connsiteX263" fmla="*/ 4384256 w 8114427"/>
              <a:gd name="connsiteY263" fmla="*/ 5262193 h 5376282"/>
              <a:gd name="connsiteX264" fmla="*/ 4349588 w 8114427"/>
              <a:gd name="connsiteY264" fmla="*/ 5262193 h 5376282"/>
              <a:gd name="connsiteX265" fmla="*/ 4340919 w 8114427"/>
              <a:gd name="connsiteY265" fmla="*/ 5270860 h 5376282"/>
              <a:gd name="connsiteX266" fmla="*/ 4210910 w 8114427"/>
              <a:gd name="connsiteY266" fmla="*/ 5097514 h 5376282"/>
              <a:gd name="connsiteX267" fmla="*/ 4059232 w 8114427"/>
              <a:gd name="connsiteY267" fmla="*/ 4915502 h 5376282"/>
              <a:gd name="connsiteX268" fmla="*/ 4033230 w 8114427"/>
              <a:gd name="connsiteY268" fmla="*/ 4919835 h 5376282"/>
              <a:gd name="connsiteX269" fmla="*/ 3985560 w 8114427"/>
              <a:gd name="connsiteY269" fmla="*/ 4798492 h 5376282"/>
              <a:gd name="connsiteX270" fmla="*/ 3881553 w 8114427"/>
              <a:gd name="connsiteY270" fmla="*/ 4690151 h 5376282"/>
              <a:gd name="connsiteX271" fmla="*/ 3838216 w 8114427"/>
              <a:gd name="connsiteY271" fmla="*/ 4586143 h 5376282"/>
              <a:gd name="connsiteX272" fmla="*/ 3755877 w 8114427"/>
              <a:gd name="connsiteY272" fmla="*/ 4490803 h 5376282"/>
              <a:gd name="connsiteX273" fmla="*/ 3569530 w 8114427"/>
              <a:gd name="connsiteY273" fmla="*/ 4334792 h 5376282"/>
              <a:gd name="connsiteX274" fmla="*/ 3465522 w 8114427"/>
              <a:gd name="connsiteY274" fmla="*/ 4243785 h 5376282"/>
              <a:gd name="connsiteX275" fmla="*/ 3391850 w 8114427"/>
              <a:gd name="connsiteY275" fmla="*/ 4161446 h 5376282"/>
              <a:gd name="connsiteX276" fmla="*/ 3365848 w 8114427"/>
              <a:gd name="connsiteY276" fmla="*/ 4096441 h 5376282"/>
              <a:gd name="connsiteX277" fmla="*/ 3296510 w 8114427"/>
              <a:gd name="connsiteY277" fmla="*/ 4035770 h 5376282"/>
              <a:gd name="connsiteX278" fmla="*/ 3279175 w 8114427"/>
              <a:gd name="connsiteY278" fmla="*/ 3966432 h 5376282"/>
              <a:gd name="connsiteX279" fmla="*/ 3248839 w 8114427"/>
              <a:gd name="connsiteY279" fmla="*/ 3936096 h 5376282"/>
              <a:gd name="connsiteX280" fmla="*/ 3240172 w 8114427"/>
              <a:gd name="connsiteY280" fmla="*/ 3905760 h 5376282"/>
              <a:gd name="connsiteX281" fmla="*/ 3114497 w 8114427"/>
              <a:gd name="connsiteY281" fmla="*/ 3797419 h 5376282"/>
              <a:gd name="connsiteX282" fmla="*/ 2980153 w 8114427"/>
              <a:gd name="connsiteY282" fmla="*/ 3758416 h 5376282"/>
              <a:gd name="connsiteX283" fmla="*/ 2923815 w 8114427"/>
              <a:gd name="connsiteY283" fmla="*/ 3697746 h 5376282"/>
              <a:gd name="connsiteX284" fmla="*/ 2867480 w 8114427"/>
              <a:gd name="connsiteY284" fmla="*/ 3650075 h 5376282"/>
              <a:gd name="connsiteX285" fmla="*/ 2806810 w 8114427"/>
              <a:gd name="connsiteY285" fmla="*/ 3637074 h 5376282"/>
              <a:gd name="connsiteX286" fmla="*/ 2798142 w 8114427"/>
              <a:gd name="connsiteY286" fmla="*/ 3524399 h 5376282"/>
              <a:gd name="connsiteX287" fmla="*/ 2798143 w 8114427"/>
              <a:gd name="connsiteY287" fmla="*/ 3463728 h 5376282"/>
              <a:gd name="connsiteX288" fmla="*/ 2884816 w 8114427"/>
              <a:gd name="connsiteY288" fmla="*/ 3351053 h 5376282"/>
              <a:gd name="connsiteX289" fmla="*/ 2880504 w 8114427"/>
              <a:gd name="connsiteY289" fmla="*/ 3250100 h 5376282"/>
              <a:gd name="connsiteX290" fmla="*/ 2810649 w 8114427"/>
              <a:gd name="connsiteY290" fmla="*/ 3120674 h 5376282"/>
              <a:gd name="connsiteX291" fmla="*/ 2719113 w 8114427"/>
              <a:gd name="connsiteY291" fmla="*/ 3110284 h 5376282"/>
              <a:gd name="connsiteX292" fmla="*/ 2668440 w 8114427"/>
              <a:gd name="connsiteY292" fmla="*/ 3013226 h 5376282"/>
              <a:gd name="connsiteX293" fmla="*/ 2612560 w 8114427"/>
              <a:gd name="connsiteY293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469560 w 8114427"/>
              <a:gd name="connsiteY2" fmla="*/ 2150471 h 5376282"/>
              <a:gd name="connsiteX3" fmla="*/ 1473793 w 8114427"/>
              <a:gd name="connsiteY3" fmla="*/ 2158938 h 5376282"/>
              <a:gd name="connsiteX4" fmla="*/ 1600793 w 8114427"/>
              <a:gd name="connsiteY4" fmla="*/ 2527238 h 5376282"/>
              <a:gd name="connsiteX5" fmla="*/ 1664293 w 8114427"/>
              <a:gd name="connsiteY5" fmla="*/ 2717738 h 5376282"/>
              <a:gd name="connsiteX6" fmla="*/ 1761660 w 8114427"/>
              <a:gd name="connsiteY6" fmla="*/ 2806639 h 5376282"/>
              <a:gd name="connsiteX7" fmla="*/ 1808227 w 8114427"/>
              <a:gd name="connsiteY7" fmla="*/ 3052172 h 5376282"/>
              <a:gd name="connsiteX8" fmla="*/ 1829394 w 8114427"/>
              <a:gd name="connsiteY8" fmla="*/ 2933639 h 5376282"/>
              <a:gd name="connsiteX9" fmla="*/ 1918293 w 8114427"/>
              <a:gd name="connsiteY9" fmla="*/ 3047938 h 5376282"/>
              <a:gd name="connsiteX10" fmla="*/ 1960627 w 8114427"/>
              <a:gd name="connsiteY10" fmla="*/ 3166472 h 5376282"/>
              <a:gd name="connsiteX11" fmla="*/ 1986026 w 8114427"/>
              <a:gd name="connsiteY11" fmla="*/ 3272304 h 5376282"/>
              <a:gd name="connsiteX12" fmla="*/ 1998726 w 8114427"/>
              <a:gd name="connsiteY12" fmla="*/ 3348504 h 5376282"/>
              <a:gd name="connsiteX13" fmla="*/ 1973326 w 8114427"/>
              <a:gd name="connsiteY13" fmla="*/ 3445871 h 5376282"/>
              <a:gd name="connsiteX14" fmla="*/ 2096092 w 8114427"/>
              <a:gd name="connsiteY14" fmla="*/ 3674472 h 5376282"/>
              <a:gd name="connsiteX15" fmla="*/ 2134193 w 8114427"/>
              <a:gd name="connsiteY15" fmla="*/ 3801471 h 5376282"/>
              <a:gd name="connsiteX16" fmla="*/ 2231559 w 8114427"/>
              <a:gd name="connsiteY16" fmla="*/ 3936938 h 5376282"/>
              <a:gd name="connsiteX17" fmla="*/ 2180760 w 8114427"/>
              <a:gd name="connsiteY17" fmla="*/ 4174005 h 5376282"/>
              <a:gd name="connsiteX18" fmla="*/ 2311994 w 8114427"/>
              <a:gd name="connsiteY18" fmla="*/ 4305238 h 5376282"/>
              <a:gd name="connsiteX19" fmla="*/ 2371260 w 8114427"/>
              <a:gd name="connsiteY19" fmla="*/ 4224805 h 5376282"/>
              <a:gd name="connsiteX20" fmla="*/ 2561760 w 8114427"/>
              <a:gd name="connsiteY20" fmla="*/ 4444937 h 5376282"/>
              <a:gd name="connsiteX21" fmla="*/ 2674737 w 8114427"/>
              <a:gd name="connsiteY21" fmla="*/ 4783075 h 5376282"/>
              <a:gd name="connsiteX22" fmla="*/ 2419943 w 8114427"/>
              <a:gd name="connsiteY22" fmla="*/ 4933094 h 5376282"/>
              <a:gd name="connsiteX23" fmla="*/ 2329455 w 8114427"/>
              <a:gd name="connsiteY23" fmla="*/ 4642582 h 5376282"/>
              <a:gd name="connsiteX24" fmla="*/ 2053231 w 8114427"/>
              <a:gd name="connsiteY24" fmla="*/ 4342544 h 5376282"/>
              <a:gd name="connsiteX25" fmla="*/ 1888925 w 8114427"/>
              <a:gd name="connsiteY25" fmla="*/ 4209194 h 5376282"/>
              <a:gd name="connsiteX26" fmla="*/ 1779387 w 8114427"/>
              <a:gd name="connsiteY26" fmla="*/ 4059175 h 5376282"/>
              <a:gd name="connsiteX27" fmla="*/ 1703188 w 8114427"/>
              <a:gd name="connsiteY27" fmla="*/ 4056794 h 5376282"/>
              <a:gd name="connsiteX28" fmla="*/ 1646037 w 8114427"/>
              <a:gd name="connsiteY28" fmla="*/ 3937731 h 5376282"/>
              <a:gd name="connsiteX29" fmla="*/ 1524594 w 8114427"/>
              <a:gd name="connsiteY29" fmla="*/ 3906776 h 5376282"/>
              <a:gd name="connsiteX30" fmla="*/ 1450773 w 8114427"/>
              <a:gd name="connsiteY30" fmla="*/ 3161445 h 5376282"/>
              <a:gd name="connsiteX31" fmla="*/ 1300755 w 8114427"/>
              <a:gd name="connsiteY31" fmla="*/ 3020950 h 5376282"/>
              <a:gd name="connsiteX32" fmla="*/ 1222175 w 8114427"/>
              <a:gd name="connsiteY32" fmla="*/ 2947132 h 5376282"/>
              <a:gd name="connsiteX33" fmla="*/ 1286468 w 8114427"/>
              <a:gd name="connsiteY33" fmla="*/ 2849501 h 5376282"/>
              <a:gd name="connsiteX34" fmla="*/ 1117399 w 8114427"/>
              <a:gd name="connsiteY34" fmla="*/ 2882837 h 5376282"/>
              <a:gd name="connsiteX35" fmla="*/ 1048343 w 8114427"/>
              <a:gd name="connsiteY35" fmla="*/ 2916176 h 5376282"/>
              <a:gd name="connsiteX36" fmla="*/ 903086 w 8114427"/>
              <a:gd name="connsiteY36" fmla="*/ 2778063 h 5376282"/>
              <a:gd name="connsiteX37" fmla="*/ 845937 w 8114427"/>
              <a:gd name="connsiteY37" fmla="*/ 2687575 h 5376282"/>
              <a:gd name="connsiteX38" fmla="*/ 714968 w 8114427"/>
              <a:gd name="connsiteY38" fmla="*/ 2630426 h 5376282"/>
              <a:gd name="connsiteX39" fmla="*/ 703062 w 8114427"/>
              <a:gd name="connsiteY39" fmla="*/ 2544701 h 5376282"/>
              <a:gd name="connsiteX40" fmla="*/ 598286 w 8114427"/>
              <a:gd name="connsiteY40" fmla="*/ 2423257 h 5376282"/>
              <a:gd name="connsiteX41" fmla="*/ 476843 w 8114427"/>
              <a:gd name="connsiteY41" fmla="*/ 2287526 h 5376282"/>
              <a:gd name="connsiteX42" fmla="*/ 622100 w 8114427"/>
              <a:gd name="connsiteY42" fmla="*/ 2330388 h 5376282"/>
              <a:gd name="connsiteX43" fmla="*/ 719731 w 8114427"/>
              <a:gd name="connsiteY43" fmla="*/ 2366107 h 5376282"/>
              <a:gd name="connsiteX44" fmla="*/ 829268 w 8114427"/>
              <a:gd name="connsiteY44" fmla="*/ 2330388 h 5376282"/>
              <a:gd name="connsiteX45" fmla="*/ 933092 w 8114427"/>
              <a:gd name="connsiteY45" fmla="*/ 2462308 h 5376282"/>
              <a:gd name="connsiteX46" fmla="*/ 979286 w 8114427"/>
              <a:gd name="connsiteY46" fmla="*/ 2406588 h 5376282"/>
              <a:gd name="connsiteX47" fmla="*/ 895943 w 8114427"/>
              <a:gd name="connsiteY47" fmla="*/ 2383251 h 5376282"/>
              <a:gd name="connsiteX48" fmla="*/ 897848 w 8114427"/>
              <a:gd name="connsiteY48" fmla="*/ 2294669 h 5376282"/>
              <a:gd name="connsiteX49" fmla="*/ 953093 w 8114427"/>
              <a:gd name="connsiteY49" fmla="*/ 2040828 h 5376282"/>
              <a:gd name="connsiteX50" fmla="*/ 882262 w 8114427"/>
              <a:gd name="connsiteY50" fmla="*/ 1952938 h 5376282"/>
              <a:gd name="connsiteX51" fmla="*/ 819649 w 8114427"/>
              <a:gd name="connsiteY51" fmla="*/ 1842296 h 5376282"/>
              <a:gd name="connsiteX52" fmla="*/ 724892 w 8114427"/>
              <a:gd name="connsiteY52" fmla="*/ 1694990 h 5376282"/>
              <a:gd name="connsiteX53" fmla="*/ 582758 w 8114427"/>
              <a:gd name="connsiteY53" fmla="*/ 1570351 h 5376282"/>
              <a:gd name="connsiteX54" fmla="*/ 490044 w 8114427"/>
              <a:gd name="connsiteY54" fmla="*/ 1461969 h 5376282"/>
              <a:gd name="connsiteX55" fmla="*/ 398787 w 8114427"/>
              <a:gd name="connsiteY55" fmla="*/ 1377494 h 5376282"/>
              <a:gd name="connsiteX56" fmla="*/ 373643 w 8114427"/>
              <a:gd name="connsiteY56" fmla="*/ 1258831 h 5376282"/>
              <a:gd name="connsiteX57" fmla="*/ 379402 w 8114427"/>
              <a:gd name="connsiteY57" fmla="*/ 1151904 h 5376282"/>
              <a:gd name="connsiteX58" fmla="*/ 343327 w 8114427"/>
              <a:gd name="connsiteY58" fmla="*/ 1054238 h 5376282"/>
              <a:gd name="connsiteX59" fmla="*/ 302947 w 8114427"/>
              <a:gd name="connsiteY59" fmla="*/ 996082 h 5376282"/>
              <a:gd name="connsiteX60" fmla="*/ 307902 w 8114427"/>
              <a:gd name="connsiteY60" fmla="*/ 860731 h 5376282"/>
              <a:gd name="connsiteX61" fmla="*/ 218162 w 8114427"/>
              <a:gd name="connsiteY61" fmla="*/ 767429 h 5376282"/>
              <a:gd name="connsiteX62" fmla="*/ 238786 w 8114427"/>
              <a:gd name="connsiteY62" fmla="*/ 673694 h 5376282"/>
              <a:gd name="connsiteX63" fmla="*/ 131859 w 8114427"/>
              <a:gd name="connsiteY63" fmla="*/ 414074 h 5376282"/>
              <a:gd name="connsiteX64" fmla="*/ 179454 w 8114427"/>
              <a:gd name="connsiteY64" fmla="*/ 360503 h 5376282"/>
              <a:gd name="connsiteX65" fmla="*/ 91696 w 8114427"/>
              <a:gd name="connsiteY65" fmla="*/ 241499 h 5376282"/>
              <a:gd name="connsiteX66" fmla="*/ 44535 w 8114427"/>
              <a:gd name="connsiteY66" fmla="*/ 106364 h 5376282"/>
              <a:gd name="connsiteX67" fmla="*/ 73903 w 8114427"/>
              <a:gd name="connsiteY67" fmla="*/ 3029 h 5376282"/>
              <a:gd name="connsiteX68" fmla="*/ 914999 w 8114427"/>
              <a:gd name="connsiteY68" fmla="*/ 32694 h 5376282"/>
              <a:gd name="connsiteX69" fmla="*/ 985387 w 8114427"/>
              <a:gd name="connsiteY69" fmla="*/ 86035 h 5376282"/>
              <a:gd name="connsiteX70" fmla="*/ 1040724 w 8114427"/>
              <a:gd name="connsiteY70" fmla="*/ 212028 h 5376282"/>
              <a:gd name="connsiteX71" fmla="*/ 2217091 w 8114427"/>
              <a:gd name="connsiteY71" fmla="*/ 808490 h 5376282"/>
              <a:gd name="connsiteX72" fmla="*/ 2789562 w 8114427"/>
              <a:gd name="connsiteY72" fmla="*/ 907056 h 5376282"/>
              <a:gd name="connsiteX73" fmla="*/ 3280035 w 8114427"/>
              <a:gd name="connsiteY73" fmla="*/ 953195 h 5376282"/>
              <a:gd name="connsiteX74" fmla="*/ 3494599 w 8114427"/>
              <a:gd name="connsiteY74" fmla="*/ 977101 h 5376282"/>
              <a:gd name="connsiteX75" fmla="*/ 3506552 w 8114427"/>
              <a:gd name="connsiteY75" fmla="*/ 977101 h 5376282"/>
              <a:gd name="connsiteX76" fmla="*/ 3518505 w 8114427"/>
              <a:gd name="connsiteY76" fmla="*/ 779877 h 5376282"/>
              <a:gd name="connsiteX77" fmla="*/ 3518505 w 8114427"/>
              <a:gd name="connsiteY77" fmla="*/ 773901 h 5376282"/>
              <a:gd name="connsiteX78" fmla="*/ 3655964 w 8114427"/>
              <a:gd name="connsiteY78" fmla="*/ 773901 h 5376282"/>
              <a:gd name="connsiteX79" fmla="*/ 4205799 w 8114427"/>
              <a:gd name="connsiteY79" fmla="*/ 821713 h 5376282"/>
              <a:gd name="connsiteX80" fmla="*/ 4241658 w 8114427"/>
              <a:gd name="connsiteY80" fmla="*/ 821713 h 5376282"/>
              <a:gd name="connsiteX81" fmla="*/ 4271540 w 8114427"/>
              <a:gd name="connsiteY81" fmla="*/ 851595 h 5376282"/>
              <a:gd name="connsiteX82" fmla="*/ 4295446 w 8114427"/>
              <a:gd name="connsiteY82" fmla="*/ 905383 h 5376282"/>
              <a:gd name="connsiteX83" fmla="*/ 4301423 w 8114427"/>
              <a:gd name="connsiteY83" fmla="*/ 953195 h 5376282"/>
              <a:gd name="connsiteX84" fmla="*/ 4343258 w 8114427"/>
              <a:gd name="connsiteY84" fmla="*/ 1001007 h 5376282"/>
              <a:gd name="connsiteX85" fmla="*/ 4408999 w 8114427"/>
              <a:gd name="connsiteY85" fmla="*/ 1012960 h 5376282"/>
              <a:gd name="connsiteX86" fmla="*/ 4462787 w 8114427"/>
              <a:gd name="connsiteY86" fmla="*/ 1060772 h 5376282"/>
              <a:gd name="connsiteX87" fmla="*/ 4504623 w 8114427"/>
              <a:gd name="connsiteY87" fmla="*/ 1114560 h 5376282"/>
              <a:gd name="connsiteX88" fmla="*/ 4558411 w 8114427"/>
              <a:gd name="connsiteY88" fmla="*/ 1168348 h 5376282"/>
              <a:gd name="connsiteX89" fmla="*/ 4576340 w 8114427"/>
              <a:gd name="connsiteY89" fmla="*/ 1198230 h 5376282"/>
              <a:gd name="connsiteX90" fmla="*/ 4630129 w 8114427"/>
              <a:gd name="connsiteY90" fmla="*/ 1246042 h 5376282"/>
              <a:gd name="connsiteX91" fmla="*/ 4683917 w 8114427"/>
              <a:gd name="connsiteY91" fmla="*/ 1293854 h 5376282"/>
              <a:gd name="connsiteX92" fmla="*/ 4689893 w 8114427"/>
              <a:gd name="connsiteY92" fmla="*/ 1293854 h 5376282"/>
              <a:gd name="connsiteX93" fmla="*/ 4749658 w 8114427"/>
              <a:gd name="connsiteY93" fmla="*/ 1311783 h 5376282"/>
              <a:gd name="connsiteX94" fmla="*/ 4791493 w 8114427"/>
              <a:gd name="connsiteY94" fmla="*/ 1365572 h 5376282"/>
              <a:gd name="connsiteX95" fmla="*/ 4797470 w 8114427"/>
              <a:gd name="connsiteY95" fmla="*/ 1377524 h 5376282"/>
              <a:gd name="connsiteX96" fmla="*/ 4821376 w 8114427"/>
              <a:gd name="connsiteY96" fmla="*/ 1401430 h 5376282"/>
              <a:gd name="connsiteX97" fmla="*/ 4845281 w 8114427"/>
              <a:gd name="connsiteY97" fmla="*/ 1443266 h 5376282"/>
              <a:gd name="connsiteX98" fmla="*/ 4851258 w 8114427"/>
              <a:gd name="connsiteY98" fmla="*/ 1491077 h 5376282"/>
              <a:gd name="connsiteX99" fmla="*/ 4863211 w 8114427"/>
              <a:gd name="connsiteY99" fmla="*/ 1514983 h 5376282"/>
              <a:gd name="connsiteX100" fmla="*/ 4887117 w 8114427"/>
              <a:gd name="connsiteY100" fmla="*/ 1544866 h 5376282"/>
              <a:gd name="connsiteX101" fmla="*/ 4911023 w 8114427"/>
              <a:gd name="connsiteY101" fmla="*/ 1580724 h 5376282"/>
              <a:gd name="connsiteX102" fmla="*/ 4922976 w 8114427"/>
              <a:gd name="connsiteY102" fmla="*/ 1610607 h 5376282"/>
              <a:gd name="connsiteX103" fmla="*/ 4899070 w 8114427"/>
              <a:gd name="connsiteY103" fmla="*/ 1664395 h 5376282"/>
              <a:gd name="connsiteX104" fmla="*/ 4922976 w 8114427"/>
              <a:gd name="connsiteY104" fmla="*/ 1712207 h 5376282"/>
              <a:gd name="connsiteX105" fmla="*/ 4934929 w 8114427"/>
              <a:gd name="connsiteY105" fmla="*/ 1742089 h 5376282"/>
              <a:gd name="connsiteX106" fmla="*/ 4952858 w 8114427"/>
              <a:gd name="connsiteY106" fmla="*/ 1783924 h 5376282"/>
              <a:gd name="connsiteX107" fmla="*/ 4964811 w 8114427"/>
              <a:gd name="connsiteY107" fmla="*/ 1801854 h 5376282"/>
              <a:gd name="connsiteX108" fmla="*/ 4964811 w 8114427"/>
              <a:gd name="connsiteY108" fmla="*/ 1831736 h 5376282"/>
              <a:gd name="connsiteX109" fmla="*/ 5012623 w 8114427"/>
              <a:gd name="connsiteY109" fmla="*/ 1891501 h 5376282"/>
              <a:gd name="connsiteX110" fmla="*/ 5042505 w 8114427"/>
              <a:gd name="connsiteY110" fmla="*/ 1909430 h 5376282"/>
              <a:gd name="connsiteX111" fmla="*/ 5048481 w 8114427"/>
              <a:gd name="connsiteY111" fmla="*/ 1903454 h 5376282"/>
              <a:gd name="connsiteX112" fmla="*/ 5090317 w 8114427"/>
              <a:gd name="connsiteY112" fmla="*/ 1921383 h 5376282"/>
              <a:gd name="connsiteX113" fmla="*/ 5144105 w 8114427"/>
              <a:gd name="connsiteY113" fmla="*/ 1969195 h 5376282"/>
              <a:gd name="connsiteX114" fmla="*/ 5185940 w 8114427"/>
              <a:gd name="connsiteY114" fmla="*/ 2005054 h 5376282"/>
              <a:gd name="connsiteX115" fmla="*/ 5221799 w 8114427"/>
              <a:gd name="connsiteY115" fmla="*/ 2017007 h 5376282"/>
              <a:gd name="connsiteX116" fmla="*/ 5275587 w 8114427"/>
              <a:gd name="connsiteY116" fmla="*/ 2028960 h 5376282"/>
              <a:gd name="connsiteX117" fmla="*/ 5275587 w 8114427"/>
              <a:gd name="connsiteY117" fmla="*/ 2052866 h 5376282"/>
              <a:gd name="connsiteX118" fmla="*/ 5323399 w 8114427"/>
              <a:gd name="connsiteY118" fmla="*/ 2082748 h 5376282"/>
              <a:gd name="connsiteX119" fmla="*/ 5359258 w 8114427"/>
              <a:gd name="connsiteY119" fmla="*/ 2088724 h 5376282"/>
              <a:gd name="connsiteX120" fmla="*/ 5401093 w 8114427"/>
              <a:gd name="connsiteY120" fmla="*/ 2124583 h 5376282"/>
              <a:gd name="connsiteX121" fmla="*/ 5430976 w 8114427"/>
              <a:gd name="connsiteY121" fmla="*/ 2142513 h 5376282"/>
              <a:gd name="connsiteX122" fmla="*/ 5442929 w 8114427"/>
              <a:gd name="connsiteY122" fmla="*/ 2148489 h 5376282"/>
              <a:gd name="connsiteX123" fmla="*/ 5466834 w 8114427"/>
              <a:gd name="connsiteY123" fmla="*/ 2154466 h 5376282"/>
              <a:gd name="connsiteX124" fmla="*/ 5526599 w 8114427"/>
              <a:gd name="connsiteY124" fmla="*/ 2178372 h 5376282"/>
              <a:gd name="connsiteX125" fmla="*/ 5550505 w 8114427"/>
              <a:gd name="connsiteY125" fmla="*/ 2154466 h 5376282"/>
              <a:gd name="connsiteX126" fmla="*/ 5574411 w 8114427"/>
              <a:gd name="connsiteY126" fmla="*/ 2130560 h 5376282"/>
              <a:gd name="connsiteX127" fmla="*/ 5604293 w 8114427"/>
              <a:gd name="connsiteY127" fmla="*/ 2088724 h 5376282"/>
              <a:gd name="connsiteX128" fmla="*/ 5646129 w 8114427"/>
              <a:gd name="connsiteY128" fmla="*/ 2064819 h 5376282"/>
              <a:gd name="connsiteX129" fmla="*/ 5634176 w 8114427"/>
              <a:gd name="connsiteY129" fmla="*/ 2046889 h 5376282"/>
              <a:gd name="connsiteX130" fmla="*/ 5634176 w 8114427"/>
              <a:gd name="connsiteY130" fmla="*/ 2011030 h 5376282"/>
              <a:gd name="connsiteX131" fmla="*/ 5670034 w 8114427"/>
              <a:gd name="connsiteY131" fmla="*/ 1975172 h 5376282"/>
              <a:gd name="connsiteX132" fmla="*/ 5670034 w 8114427"/>
              <a:gd name="connsiteY132" fmla="*/ 1957242 h 5376282"/>
              <a:gd name="connsiteX133" fmla="*/ 5735776 w 8114427"/>
              <a:gd name="connsiteY133" fmla="*/ 1819783 h 5376282"/>
              <a:gd name="connsiteX134" fmla="*/ 5753705 w 8114427"/>
              <a:gd name="connsiteY134" fmla="*/ 1813807 h 5376282"/>
              <a:gd name="connsiteX135" fmla="*/ 5843352 w 8114427"/>
              <a:gd name="connsiteY135" fmla="*/ 1795877 h 5376282"/>
              <a:gd name="connsiteX136" fmla="*/ 5855305 w 8114427"/>
              <a:gd name="connsiteY136" fmla="*/ 1795877 h 5376282"/>
              <a:gd name="connsiteX137" fmla="*/ 5879210 w 8114427"/>
              <a:gd name="connsiteY137" fmla="*/ 1765996 h 5376282"/>
              <a:gd name="connsiteX138" fmla="*/ 6070456 w 8114427"/>
              <a:gd name="connsiteY138" fmla="*/ 1789901 h 5376282"/>
              <a:gd name="connsiteX139" fmla="*/ 6219869 w 8114427"/>
              <a:gd name="connsiteY139" fmla="*/ 1807830 h 5376282"/>
              <a:gd name="connsiteX140" fmla="*/ 6291586 w 8114427"/>
              <a:gd name="connsiteY140" fmla="*/ 1849666 h 5376282"/>
              <a:gd name="connsiteX141" fmla="*/ 6327444 w 8114427"/>
              <a:gd name="connsiteY141" fmla="*/ 1897477 h 5376282"/>
              <a:gd name="connsiteX142" fmla="*/ 6333421 w 8114427"/>
              <a:gd name="connsiteY142" fmla="*/ 1939313 h 5376282"/>
              <a:gd name="connsiteX143" fmla="*/ 6423067 w 8114427"/>
              <a:gd name="connsiteY143" fmla="*/ 1951266 h 5376282"/>
              <a:gd name="connsiteX144" fmla="*/ 6452950 w 8114427"/>
              <a:gd name="connsiteY144" fmla="*/ 2017007 h 5376282"/>
              <a:gd name="connsiteX145" fmla="*/ 6512713 w 8114427"/>
              <a:gd name="connsiteY145" fmla="*/ 2046889 h 5376282"/>
              <a:gd name="connsiteX146" fmla="*/ 6584431 w 8114427"/>
              <a:gd name="connsiteY146" fmla="*/ 2118606 h 5376282"/>
              <a:gd name="connsiteX147" fmla="*/ 6620289 w 8114427"/>
              <a:gd name="connsiteY147" fmla="*/ 2256065 h 5376282"/>
              <a:gd name="connsiteX148" fmla="*/ 6703960 w 8114427"/>
              <a:gd name="connsiteY148" fmla="*/ 2381572 h 5376282"/>
              <a:gd name="connsiteX149" fmla="*/ 6745795 w 8114427"/>
              <a:gd name="connsiteY149" fmla="*/ 2501101 h 5376282"/>
              <a:gd name="connsiteX150" fmla="*/ 6829465 w 8114427"/>
              <a:gd name="connsiteY150" fmla="*/ 2560866 h 5376282"/>
              <a:gd name="connsiteX151" fmla="*/ 6889229 w 8114427"/>
              <a:gd name="connsiteY151" fmla="*/ 2650512 h 5376282"/>
              <a:gd name="connsiteX152" fmla="*/ 6948993 w 8114427"/>
              <a:gd name="connsiteY152" fmla="*/ 2758089 h 5376282"/>
              <a:gd name="connsiteX153" fmla="*/ 6996805 w 8114427"/>
              <a:gd name="connsiteY153" fmla="*/ 2805900 h 5376282"/>
              <a:gd name="connsiteX154" fmla="*/ 7068521 w 8114427"/>
              <a:gd name="connsiteY154" fmla="*/ 2829806 h 5376282"/>
              <a:gd name="connsiteX155" fmla="*/ 7080473 w 8114427"/>
              <a:gd name="connsiteY155" fmla="*/ 2907501 h 5376282"/>
              <a:gd name="connsiteX156" fmla="*/ 7086450 w 8114427"/>
              <a:gd name="connsiteY156" fmla="*/ 2979218 h 5376282"/>
              <a:gd name="connsiteX157" fmla="*/ 7104378 w 8114427"/>
              <a:gd name="connsiteY157" fmla="*/ 3080819 h 5376282"/>
              <a:gd name="connsiteX158" fmla="*/ 7146214 w 8114427"/>
              <a:gd name="connsiteY158" fmla="*/ 3182419 h 5376282"/>
              <a:gd name="connsiteX159" fmla="*/ 7176095 w 8114427"/>
              <a:gd name="connsiteY159" fmla="*/ 3194372 h 5376282"/>
              <a:gd name="connsiteX160" fmla="*/ 7200002 w 8114427"/>
              <a:gd name="connsiteY160" fmla="*/ 3260112 h 5376282"/>
              <a:gd name="connsiteX161" fmla="*/ 7277694 w 8114427"/>
              <a:gd name="connsiteY161" fmla="*/ 3361711 h 5376282"/>
              <a:gd name="connsiteX162" fmla="*/ 7385271 w 8114427"/>
              <a:gd name="connsiteY162" fmla="*/ 3391593 h 5376282"/>
              <a:gd name="connsiteX163" fmla="*/ 7451012 w 8114427"/>
              <a:gd name="connsiteY163" fmla="*/ 3445381 h 5376282"/>
              <a:gd name="connsiteX164" fmla="*/ 7558588 w 8114427"/>
              <a:gd name="connsiteY164" fmla="*/ 3451357 h 5376282"/>
              <a:gd name="connsiteX165" fmla="*/ 7630305 w 8114427"/>
              <a:gd name="connsiteY165" fmla="*/ 3517097 h 5376282"/>
              <a:gd name="connsiteX166" fmla="*/ 7702023 w 8114427"/>
              <a:gd name="connsiteY166" fmla="*/ 3546980 h 5376282"/>
              <a:gd name="connsiteX167" fmla="*/ 7857410 w 8114427"/>
              <a:gd name="connsiteY167" fmla="*/ 3535026 h 5376282"/>
              <a:gd name="connsiteX168" fmla="*/ 7970962 w 8114427"/>
              <a:gd name="connsiteY168" fmla="*/ 3588814 h 5376282"/>
              <a:gd name="connsiteX169" fmla="*/ 8012796 w 8114427"/>
              <a:gd name="connsiteY169" fmla="*/ 3612720 h 5376282"/>
              <a:gd name="connsiteX170" fmla="*/ 8090490 w 8114427"/>
              <a:gd name="connsiteY170" fmla="*/ 3564909 h 5376282"/>
              <a:gd name="connsiteX171" fmla="*/ 8108418 w 8114427"/>
              <a:gd name="connsiteY171" fmla="*/ 3558932 h 5376282"/>
              <a:gd name="connsiteX172" fmla="*/ 8114394 w 8114427"/>
              <a:gd name="connsiteY172" fmla="*/ 3720296 h 5376282"/>
              <a:gd name="connsiteX173" fmla="*/ 8030724 w 8114427"/>
              <a:gd name="connsiteY173" fmla="*/ 3893614 h 5376282"/>
              <a:gd name="connsiteX174" fmla="*/ 7970960 w 8114427"/>
              <a:gd name="connsiteY174" fmla="*/ 4054978 h 5376282"/>
              <a:gd name="connsiteX175" fmla="*/ 7929124 w 8114427"/>
              <a:gd name="connsiteY175" fmla="*/ 4365754 h 5376282"/>
              <a:gd name="connsiteX176" fmla="*/ 7911195 w 8114427"/>
              <a:gd name="connsiteY176" fmla="*/ 4568954 h 5376282"/>
              <a:gd name="connsiteX177" fmla="*/ 7917171 w 8114427"/>
              <a:gd name="connsiteY177" fmla="*/ 4736295 h 5376282"/>
              <a:gd name="connsiteX178" fmla="*/ 7917171 w 8114427"/>
              <a:gd name="connsiteY178" fmla="*/ 4867777 h 5376282"/>
              <a:gd name="connsiteX179" fmla="*/ 7929124 w 8114427"/>
              <a:gd name="connsiteY179" fmla="*/ 5029141 h 5376282"/>
              <a:gd name="connsiteX180" fmla="*/ 7893266 w 8114427"/>
              <a:gd name="connsiteY180" fmla="*/ 5166599 h 5376282"/>
              <a:gd name="connsiteX181" fmla="*/ 7905219 w 8114427"/>
              <a:gd name="connsiteY181" fmla="*/ 5280152 h 5376282"/>
              <a:gd name="connsiteX182" fmla="*/ 7935101 w 8114427"/>
              <a:gd name="connsiteY182" fmla="*/ 5369799 h 5376282"/>
              <a:gd name="connsiteX183" fmla="*/ 7911195 w 8114427"/>
              <a:gd name="connsiteY183" fmla="*/ 5369798 h 5376282"/>
              <a:gd name="connsiteX184" fmla="*/ 7815571 w 8114427"/>
              <a:gd name="connsiteY184" fmla="*/ 5327962 h 5376282"/>
              <a:gd name="connsiteX185" fmla="*/ 7725924 w 8114427"/>
              <a:gd name="connsiteY185" fmla="*/ 5286127 h 5376282"/>
              <a:gd name="connsiteX186" fmla="*/ 7678113 w 8114427"/>
              <a:gd name="connsiteY186" fmla="*/ 5292104 h 5376282"/>
              <a:gd name="connsiteX187" fmla="*/ 7546631 w 8114427"/>
              <a:gd name="connsiteY187" fmla="*/ 5298081 h 5376282"/>
              <a:gd name="connsiteX188" fmla="*/ 7474913 w 8114427"/>
              <a:gd name="connsiteY188" fmla="*/ 5310034 h 5376282"/>
              <a:gd name="connsiteX189" fmla="*/ 7445031 w 8114427"/>
              <a:gd name="connsiteY189" fmla="*/ 5339916 h 5376282"/>
              <a:gd name="connsiteX190" fmla="*/ 7259760 w 8114427"/>
              <a:gd name="connsiteY190" fmla="*/ 5298080 h 5376282"/>
              <a:gd name="connsiteX191" fmla="*/ 7214129 w 8114427"/>
              <a:gd name="connsiteY191" fmla="*/ 5192855 h 5376282"/>
              <a:gd name="connsiteX192" fmla="*/ 7179460 w 8114427"/>
              <a:gd name="connsiteY192" fmla="*/ 5214524 h 5376282"/>
              <a:gd name="connsiteX193" fmla="*/ 7144791 w 8114427"/>
              <a:gd name="connsiteY193" fmla="*/ 5179854 h 5376282"/>
              <a:gd name="connsiteX194" fmla="*/ 7127456 w 8114427"/>
              <a:gd name="connsiteY194" fmla="*/ 5218856 h 5376282"/>
              <a:gd name="connsiteX195" fmla="*/ 6915107 w 8114427"/>
              <a:gd name="connsiteY195" fmla="*/ 5145184 h 5376282"/>
              <a:gd name="connsiteX196" fmla="*/ 6893439 w 8114427"/>
              <a:gd name="connsiteY196" fmla="*/ 5097514 h 5376282"/>
              <a:gd name="connsiteX197" fmla="*/ 6941109 w 8114427"/>
              <a:gd name="connsiteY197" fmla="*/ 5054178 h 5376282"/>
              <a:gd name="connsiteX198" fmla="*/ 6906440 w 8114427"/>
              <a:gd name="connsiteY198" fmla="*/ 4976172 h 5376282"/>
              <a:gd name="connsiteX199" fmla="*/ 6863104 w 8114427"/>
              <a:gd name="connsiteY199" fmla="*/ 4980506 h 5376282"/>
              <a:gd name="connsiteX200" fmla="*/ 6880438 w 8114427"/>
              <a:gd name="connsiteY200" fmla="*/ 4928502 h 5376282"/>
              <a:gd name="connsiteX201" fmla="*/ 6780764 w 8114427"/>
              <a:gd name="connsiteY201" fmla="*/ 4928502 h 5376282"/>
              <a:gd name="connsiteX202" fmla="*/ 6750429 w 8114427"/>
              <a:gd name="connsiteY202" fmla="*/ 4958837 h 5376282"/>
              <a:gd name="connsiteX203" fmla="*/ 6715759 w 8114427"/>
              <a:gd name="connsiteY203" fmla="*/ 4950170 h 5376282"/>
              <a:gd name="connsiteX204" fmla="*/ 6702758 w 8114427"/>
              <a:gd name="connsiteY204" fmla="*/ 4915501 h 5376282"/>
              <a:gd name="connsiteX205" fmla="*/ 6698424 w 8114427"/>
              <a:gd name="connsiteY205" fmla="*/ 4824495 h 5376282"/>
              <a:gd name="connsiteX206" fmla="*/ 6681090 w 8114427"/>
              <a:gd name="connsiteY206" fmla="*/ 4729155 h 5376282"/>
              <a:gd name="connsiteX207" fmla="*/ 6685423 w 8114427"/>
              <a:gd name="connsiteY207" fmla="*/ 4659816 h 5376282"/>
              <a:gd name="connsiteX208" fmla="*/ 6620418 w 8114427"/>
              <a:gd name="connsiteY208" fmla="*/ 4573142 h 5376282"/>
              <a:gd name="connsiteX209" fmla="*/ 6624753 w 8114427"/>
              <a:gd name="connsiteY209" fmla="*/ 4425798 h 5376282"/>
              <a:gd name="connsiteX210" fmla="*/ 6529412 w 8114427"/>
              <a:gd name="connsiteY210" fmla="*/ 4304457 h 5376282"/>
              <a:gd name="connsiteX211" fmla="*/ 6494743 w 8114427"/>
              <a:gd name="connsiteY211" fmla="*/ 4261120 h 5376282"/>
              <a:gd name="connsiteX212" fmla="*/ 6438406 w 8114427"/>
              <a:gd name="connsiteY212" fmla="*/ 4274121 h 5376282"/>
              <a:gd name="connsiteX213" fmla="*/ 6395069 w 8114427"/>
              <a:gd name="connsiteY213" fmla="*/ 4252453 h 5376282"/>
              <a:gd name="connsiteX214" fmla="*/ 6356067 w 8114427"/>
              <a:gd name="connsiteY214" fmla="*/ 4174447 h 5376282"/>
              <a:gd name="connsiteX215" fmla="*/ 6299729 w 8114427"/>
              <a:gd name="connsiteY215" fmla="*/ 4183114 h 5376282"/>
              <a:gd name="connsiteX216" fmla="*/ 6243391 w 8114427"/>
              <a:gd name="connsiteY216" fmla="*/ 4204783 h 5376282"/>
              <a:gd name="connsiteX217" fmla="*/ 6165385 w 8114427"/>
              <a:gd name="connsiteY217" fmla="*/ 4209116 h 5376282"/>
              <a:gd name="connsiteX218" fmla="*/ 6161052 w 8114427"/>
              <a:gd name="connsiteY218" fmla="*/ 4174447 h 5376282"/>
              <a:gd name="connsiteX219" fmla="*/ 6182721 w 8114427"/>
              <a:gd name="connsiteY219" fmla="*/ 4165779 h 5376282"/>
              <a:gd name="connsiteX220" fmla="*/ 6139384 w 8114427"/>
              <a:gd name="connsiteY220" fmla="*/ 4126776 h 5376282"/>
              <a:gd name="connsiteX221" fmla="*/ 6100381 w 8114427"/>
              <a:gd name="connsiteY221" fmla="*/ 4113776 h 5376282"/>
              <a:gd name="connsiteX222" fmla="*/ 6018041 w 8114427"/>
              <a:gd name="connsiteY222" fmla="*/ 4035770 h 5376282"/>
              <a:gd name="connsiteX223" fmla="*/ 5840362 w 8114427"/>
              <a:gd name="connsiteY223" fmla="*/ 4014102 h 5376282"/>
              <a:gd name="connsiteX224" fmla="*/ 5788357 w 8114427"/>
              <a:gd name="connsiteY224" fmla="*/ 4027103 h 5376282"/>
              <a:gd name="connsiteX225" fmla="*/ 5736354 w 8114427"/>
              <a:gd name="connsiteY225" fmla="*/ 4035771 h 5376282"/>
              <a:gd name="connsiteX226" fmla="*/ 5745022 w 8114427"/>
              <a:gd name="connsiteY226" fmla="*/ 4079107 h 5376282"/>
              <a:gd name="connsiteX227" fmla="*/ 5801360 w 8114427"/>
              <a:gd name="connsiteY227" fmla="*/ 4157112 h 5376282"/>
              <a:gd name="connsiteX228" fmla="*/ 5801359 w 8114427"/>
              <a:gd name="connsiteY228" fmla="*/ 4339126 h 5376282"/>
              <a:gd name="connsiteX229" fmla="*/ 5675683 w 8114427"/>
              <a:gd name="connsiteY229" fmla="*/ 4365128 h 5376282"/>
              <a:gd name="connsiteX230" fmla="*/ 5558675 w 8114427"/>
              <a:gd name="connsiteY230" fmla="*/ 4352126 h 5376282"/>
              <a:gd name="connsiteX231" fmla="*/ 5467668 w 8114427"/>
              <a:gd name="connsiteY231" fmla="*/ 4330458 h 5376282"/>
              <a:gd name="connsiteX232" fmla="*/ 5406997 w 8114427"/>
              <a:gd name="connsiteY232" fmla="*/ 4352127 h 5376282"/>
              <a:gd name="connsiteX233" fmla="*/ 5359327 w 8114427"/>
              <a:gd name="connsiteY233" fmla="*/ 4399797 h 5376282"/>
              <a:gd name="connsiteX234" fmla="*/ 5298656 w 8114427"/>
              <a:gd name="connsiteY234" fmla="*/ 4443134 h 5376282"/>
              <a:gd name="connsiteX235" fmla="*/ 5272654 w 8114427"/>
              <a:gd name="connsiteY235" fmla="*/ 4486469 h 5376282"/>
              <a:gd name="connsiteX236" fmla="*/ 5198982 w 8114427"/>
              <a:gd name="connsiteY236" fmla="*/ 4521139 h 5376282"/>
              <a:gd name="connsiteX237" fmla="*/ 5203315 w 8114427"/>
              <a:gd name="connsiteY237" fmla="*/ 4577477 h 5376282"/>
              <a:gd name="connsiteX238" fmla="*/ 5185981 w 8114427"/>
              <a:gd name="connsiteY238" fmla="*/ 4616479 h 5376282"/>
              <a:gd name="connsiteX239" fmla="*/ 5190315 w 8114427"/>
              <a:gd name="connsiteY239" fmla="*/ 4677150 h 5376282"/>
              <a:gd name="connsiteX240" fmla="*/ 5216316 w 8114427"/>
              <a:gd name="connsiteY240" fmla="*/ 4737821 h 5376282"/>
              <a:gd name="connsiteX241" fmla="*/ 5164312 w 8114427"/>
              <a:gd name="connsiteY241" fmla="*/ 4733488 h 5376282"/>
              <a:gd name="connsiteX242" fmla="*/ 5138311 w 8114427"/>
              <a:gd name="connsiteY242" fmla="*/ 4776824 h 5376282"/>
              <a:gd name="connsiteX243" fmla="*/ 5073306 w 8114427"/>
              <a:gd name="connsiteY243" fmla="*/ 4824494 h 5376282"/>
              <a:gd name="connsiteX244" fmla="*/ 5073306 w 8114427"/>
              <a:gd name="connsiteY244" fmla="*/ 4941503 h 5376282"/>
              <a:gd name="connsiteX245" fmla="*/ 5042970 w 8114427"/>
              <a:gd name="connsiteY245" fmla="*/ 4971838 h 5376282"/>
              <a:gd name="connsiteX246" fmla="*/ 5016969 w 8114427"/>
              <a:gd name="connsiteY246" fmla="*/ 5231857 h 5376282"/>
              <a:gd name="connsiteX247" fmla="*/ 4973633 w 8114427"/>
              <a:gd name="connsiteY247" fmla="*/ 5366201 h 5376282"/>
              <a:gd name="connsiteX248" fmla="*/ 4947631 w 8114427"/>
              <a:gd name="connsiteY248" fmla="*/ 5309863 h 5376282"/>
              <a:gd name="connsiteX249" fmla="*/ 4886959 w 8114427"/>
              <a:gd name="connsiteY249" fmla="*/ 5318530 h 5376282"/>
              <a:gd name="connsiteX250" fmla="*/ 4808953 w 8114427"/>
              <a:gd name="connsiteY250" fmla="*/ 5288195 h 5376282"/>
              <a:gd name="connsiteX251" fmla="*/ 4813287 w 8114427"/>
              <a:gd name="connsiteY251" fmla="*/ 5223190 h 5376282"/>
              <a:gd name="connsiteX252" fmla="*/ 4765617 w 8114427"/>
              <a:gd name="connsiteY252" fmla="*/ 5205855 h 5376282"/>
              <a:gd name="connsiteX253" fmla="*/ 4665944 w 8114427"/>
              <a:gd name="connsiteY253" fmla="*/ 5249192 h 5376282"/>
              <a:gd name="connsiteX254" fmla="*/ 4657276 w 8114427"/>
              <a:gd name="connsiteY254" fmla="*/ 5197189 h 5376282"/>
              <a:gd name="connsiteX255" fmla="*/ 4700612 w 8114427"/>
              <a:gd name="connsiteY255" fmla="*/ 5136518 h 5376282"/>
              <a:gd name="connsiteX256" fmla="*/ 4665943 w 8114427"/>
              <a:gd name="connsiteY256" fmla="*/ 5062846 h 5376282"/>
              <a:gd name="connsiteX257" fmla="*/ 4587937 w 8114427"/>
              <a:gd name="connsiteY257" fmla="*/ 5015175 h 5376282"/>
              <a:gd name="connsiteX258" fmla="*/ 4488263 w 8114427"/>
              <a:gd name="connsiteY258" fmla="*/ 5006508 h 5376282"/>
              <a:gd name="connsiteX259" fmla="*/ 4457927 w 8114427"/>
              <a:gd name="connsiteY259" fmla="*/ 5015175 h 5376282"/>
              <a:gd name="connsiteX260" fmla="*/ 4462261 w 8114427"/>
              <a:gd name="connsiteY260" fmla="*/ 5067178 h 5376282"/>
              <a:gd name="connsiteX261" fmla="*/ 4388589 w 8114427"/>
              <a:gd name="connsiteY261" fmla="*/ 5114849 h 5376282"/>
              <a:gd name="connsiteX262" fmla="*/ 4462261 w 8114427"/>
              <a:gd name="connsiteY262" fmla="*/ 5266528 h 5376282"/>
              <a:gd name="connsiteX263" fmla="*/ 4405924 w 8114427"/>
              <a:gd name="connsiteY263" fmla="*/ 5266528 h 5376282"/>
              <a:gd name="connsiteX264" fmla="*/ 4384256 w 8114427"/>
              <a:gd name="connsiteY264" fmla="*/ 5262193 h 5376282"/>
              <a:gd name="connsiteX265" fmla="*/ 4349588 w 8114427"/>
              <a:gd name="connsiteY265" fmla="*/ 5262193 h 5376282"/>
              <a:gd name="connsiteX266" fmla="*/ 4340919 w 8114427"/>
              <a:gd name="connsiteY266" fmla="*/ 5270860 h 5376282"/>
              <a:gd name="connsiteX267" fmla="*/ 4210910 w 8114427"/>
              <a:gd name="connsiteY267" fmla="*/ 5097514 h 5376282"/>
              <a:gd name="connsiteX268" fmla="*/ 4059232 w 8114427"/>
              <a:gd name="connsiteY268" fmla="*/ 4915502 h 5376282"/>
              <a:gd name="connsiteX269" fmla="*/ 4033230 w 8114427"/>
              <a:gd name="connsiteY269" fmla="*/ 4919835 h 5376282"/>
              <a:gd name="connsiteX270" fmla="*/ 3985560 w 8114427"/>
              <a:gd name="connsiteY270" fmla="*/ 4798492 h 5376282"/>
              <a:gd name="connsiteX271" fmla="*/ 3881553 w 8114427"/>
              <a:gd name="connsiteY271" fmla="*/ 4690151 h 5376282"/>
              <a:gd name="connsiteX272" fmla="*/ 3838216 w 8114427"/>
              <a:gd name="connsiteY272" fmla="*/ 4586143 h 5376282"/>
              <a:gd name="connsiteX273" fmla="*/ 3755877 w 8114427"/>
              <a:gd name="connsiteY273" fmla="*/ 4490803 h 5376282"/>
              <a:gd name="connsiteX274" fmla="*/ 3569530 w 8114427"/>
              <a:gd name="connsiteY274" fmla="*/ 4334792 h 5376282"/>
              <a:gd name="connsiteX275" fmla="*/ 3465522 w 8114427"/>
              <a:gd name="connsiteY275" fmla="*/ 4243785 h 5376282"/>
              <a:gd name="connsiteX276" fmla="*/ 3391850 w 8114427"/>
              <a:gd name="connsiteY276" fmla="*/ 4161446 h 5376282"/>
              <a:gd name="connsiteX277" fmla="*/ 3365848 w 8114427"/>
              <a:gd name="connsiteY277" fmla="*/ 4096441 h 5376282"/>
              <a:gd name="connsiteX278" fmla="*/ 3296510 w 8114427"/>
              <a:gd name="connsiteY278" fmla="*/ 4035770 h 5376282"/>
              <a:gd name="connsiteX279" fmla="*/ 3279175 w 8114427"/>
              <a:gd name="connsiteY279" fmla="*/ 3966432 h 5376282"/>
              <a:gd name="connsiteX280" fmla="*/ 3248839 w 8114427"/>
              <a:gd name="connsiteY280" fmla="*/ 3936096 h 5376282"/>
              <a:gd name="connsiteX281" fmla="*/ 3240172 w 8114427"/>
              <a:gd name="connsiteY281" fmla="*/ 3905760 h 5376282"/>
              <a:gd name="connsiteX282" fmla="*/ 3114497 w 8114427"/>
              <a:gd name="connsiteY282" fmla="*/ 3797419 h 5376282"/>
              <a:gd name="connsiteX283" fmla="*/ 2980153 w 8114427"/>
              <a:gd name="connsiteY283" fmla="*/ 3758416 h 5376282"/>
              <a:gd name="connsiteX284" fmla="*/ 2923815 w 8114427"/>
              <a:gd name="connsiteY284" fmla="*/ 3697746 h 5376282"/>
              <a:gd name="connsiteX285" fmla="*/ 2867480 w 8114427"/>
              <a:gd name="connsiteY285" fmla="*/ 3650075 h 5376282"/>
              <a:gd name="connsiteX286" fmla="*/ 2806810 w 8114427"/>
              <a:gd name="connsiteY286" fmla="*/ 3637074 h 5376282"/>
              <a:gd name="connsiteX287" fmla="*/ 2798142 w 8114427"/>
              <a:gd name="connsiteY287" fmla="*/ 3524399 h 5376282"/>
              <a:gd name="connsiteX288" fmla="*/ 2798143 w 8114427"/>
              <a:gd name="connsiteY288" fmla="*/ 3463728 h 5376282"/>
              <a:gd name="connsiteX289" fmla="*/ 2884816 w 8114427"/>
              <a:gd name="connsiteY289" fmla="*/ 3351053 h 5376282"/>
              <a:gd name="connsiteX290" fmla="*/ 2880504 w 8114427"/>
              <a:gd name="connsiteY290" fmla="*/ 3250100 h 5376282"/>
              <a:gd name="connsiteX291" fmla="*/ 2810649 w 8114427"/>
              <a:gd name="connsiteY291" fmla="*/ 3120674 h 5376282"/>
              <a:gd name="connsiteX292" fmla="*/ 2719113 w 8114427"/>
              <a:gd name="connsiteY292" fmla="*/ 3110284 h 5376282"/>
              <a:gd name="connsiteX293" fmla="*/ 2668440 w 8114427"/>
              <a:gd name="connsiteY293" fmla="*/ 3013226 h 5376282"/>
              <a:gd name="connsiteX294" fmla="*/ 2612560 w 8114427"/>
              <a:gd name="connsiteY294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469560 w 8114427"/>
              <a:gd name="connsiteY2" fmla="*/ 2150471 h 5376282"/>
              <a:gd name="connsiteX3" fmla="*/ 1494959 w 8114427"/>
              <a:gd name="connsiteY3" fmla="*/ 2493372 h 5376282"/>
              <a:gd name="connsiteX4" fmla="*/ 1600793 w 8114427"/>
              <a:gd name="connsiteY4" fmla="*/ 2527238 h 5376282"/>
              <a:gd name="connsiteX5" fmla="*/ 1664293 w 8114427"/>
              <a:gd name="connsiteY5" fmla="*/ 2717738 h 5376282"/>
              <a:gd name="connsiteX6" fmla="*/ 1761660 w 8114427"/>
              <a:gd name="connsiteY6" fmla="*/ 2806639 h 5376282"/>
              <a:gd name="connsiteX7" fmla="*/ 1808227 w 8114427"/>
              <a:gd name="connsiteY7" fmla="*/ 3052172 h 5376282"/>
              <a:gd name="connsiteX8" fmla="*/ 1829394 w 8114427"/>
              <a:gd name="connsiteY8" fmla="*/ 2933639 h 5376282"/>
              <a:gd name="connsiteX9" fmla="*/ 1918293 w 8114427"/>
              <a:gd name="connsiteY9" fmla="*/ 3047938 h 5376282"/>
              <a:gd name="connsiteX10" fmla="*/ 1960627 w 8114427"/>
              <a:gd name="connsiteY10" fmla="*/ 3166472 h 5376282"/>
              <a:gd name="connsiteX11" fmla="*/ 1986026 w 8114427"/>
              <a:gd name="connsiteY11" fmla="*/ 3272304 h 5376282"/>
              <a:gd name="connsiteX12" fmla="*/ 1998726 w 8114427"/>
              <a:gd name="connsiteY12" fmla="*/ 3348504 h 5376282"/>
              <a:gd name="connsiteX13" fmla="*/ 1973326 w 8114427"/>
              <a:gd name="connsiteY13" fmla="*/ 3445871 h 5376282"/>
              <a:gd name="connsiteX14" fmla="*/ 2096092 w 8114427"/>
              <a:gd name="connsiteY14" fmla="*/ 3674472 h 5376282"/>
              <a:gd name="connsiteX15" fmla="*/ 2134193 w 8114427"/>
              <a:gd name="connsiteY15" fmla="*/ 3801471 h 5376282"/>
              <a:gd name="connsiteX16" fmla="*/ 2231559 w 8114427"/>
              <a:gd name="connsiteY16" fmla="*/ 3936938 h 5376282"/>
              <a:gd name="connsiteX17" fmla="*/ 2180760 w 8114427"/>
              <a:gd name="connsiteY17" fmla="*/ 4174005 h 5376282"/>
              <a:gd name="connsiteX18" fmla="*/ 2311994 w 8114427"/>
              <a:gd name="connsiteY18" fmla="*/ 4305238 h 5376282"/>
              <a:gd name="connsiteX19" fmla="*/ 2371260 w 8114427"/>
              <a:gd name="connsiteY19" fmla="*/ 4224805 h 5376282"/>
              <a:gd name="connsiteX20" fmla="*/ 2561760 w 8114427"/>
              <a:gd name="connsiteY20" fmla="*/ 4444937 h 5376282"/>
              <a:gd name="connsiteX21" fmla="*/ 2674737 w 8114427"/>
              <a:gd name="connsiteY21" fmla="*/ 4783075 h 5376282"/>
              <a:gd name="connsiteX22" fmla="*/ 2419943 w 8114427"/>
              <a:gd name="connsiteY22" fmla="*/ 4933094 h 5376282"/>
              <a:gd name="connsiteX23" fmla="*/ 2329455 w 8114427"/>
              <a:gd name="connsiteY23" fmla="*/ 4642582 h 5376282"/>
              <a:gd name="connsiteX24" fmla="*/ 2053231 w 8114427"/>
              <a:gd name="connsiteY24" fmla="*/ 4342544 h 5376282"/>
              <a:gd name="connsiteX25" fmla="*/ 1888925 w 8114427"/>
              <a:gd name="connsiteY25" fmla="*/ 4209194 h 5376282"/>
              <a:gd name="connsiteX26" fmla="*/ 1779387 w 8114427"/>
              <a:gd name="connsiteY26" fmla="*/ 4059175 h 5376282"/>
              <a:gd name="connsiteX27" fmla="*/ 1703188 w 8114427"/>
              <a:gd name="connsiteY27" fmla="*/ 4056794 h 5376282"/>
              <a:gd name="connsiteX28" fmla="*/ 1646037 w 8114427"/>
              <a:gd name="connsiteY28" fmla="*/ 3937731 h 5376282"/>
              <a:gd name="connsiteX29" fmla="*/ 1524594 w 8114427"/>
              <a:gd name="connsiteY29" fmla="*/ 3906776 h 5376282"/>
              <a:gd name="connsiteX30" fmla="*/ 1450773 w 8114427"/>
              <a:gd name="connsiteY30" fmla="*/ 3161445 h 5376282"/>
              <a:gd name="connsiteX31" fmla="*/ 1300755 w 8114427"/>
              <a:gd name="connsiteY31" fmla="*/ 3020950 h 5376282"/>
              <a:gd name="connsiteX32" fmla="*/ 1222175 w 8114427"/>
              <a:gd name="connsiteY32" fmla="*/ 2947132 h 5376282"/>
              <a:gd name="connsiteX33" fmla="*/ 1286468 w 8114427"/>
              <a:gd name="connsiteY33" fmla="*/ 2849501 h 5376282"/>
              <a:gd name="connsiteX34" fmla="*/ 1117399 w 8114427"/>
              <a:gd name="connsiteY34" fmla="*/ 2882837 h 5376282"/>
              <a:gd name="connsiteX35" fmla="*/ 1048343 w 8114427"/>
              <a:gd name="connsiteY35" fmla="*/ 2916176 h 5376282"/>
              <a:gd name="connsiteX36" fmla="*/ 903086 w 8114427"/>
              <a:gd name="connsiteY36" fmla="*/ 2778063 h 5376282"/>
              <a:gd name="connsiteX37" fmla="*/ 845937 w 8114427"/>
              <a:gd name="connsiteY37" fmla="*/ 2687575 h 5376282"/>
              <a:gd name="connsiteX38" fmla="*/ 714968 w 8114427"/>
              <a:gd name="connsiteY38" fmla="*/ 2630426 h 5376282"/>
              <a:gd name="connsiteX39" fmla="*/ 703062 w 8114427"/>
              <a:gd name="connsiteY39" fmla="*/ 2544701 h 5376282"/>
              <a:gd name="connsiteX40" fmla="*/ 598286 w 8114427"/>
              <a:gd name="connsiteY40" fmla="*/ 2423257 h 5376282"/>
              <a:gd name="connsiteX41" fmla="*/ 476843 w 8114427"/>
              <a:gd name="connsiteY41" fmla="*/ 2287526 h 5376282"/>
              <a:gd name="connsiteX42" fmla="*/ 622100 w 8114427"/>
              <a:gd name="connsiteY42" fmla="*/ 2330388 h 5376282"/>
              <a:gd name="connsiteX43" fmla="*/ 719731 w 8114427"/>
              <a:gd name="connsiteY43" fmla="*/ 2366107 h 5376282"/>
              <a:gd name="connsiteX44" fmla="*/ 829268 w 8114427"/>
              <a:gd name="connsiteY44" fmla="*/ 2330388 h 5376282"/>
              <a:gd name="connsiteX45" fmla="*/ 933092 w 8114427"/>
              <a:gd name="connsiteY45" fmla="*/ 2462308 h 5376282"/>
              <a:gd name="connsiteX46" fmla="*/ 979286 w 8114427"/>
              <a:gd name="connsiteY46" fmla="*/ 2406588 h 5376282"/>
              <a:gd name="connsiteX47" fmla="*/ 895943 w 8114427"/>
              <a:gd name="connsiteY47" fmla="*/ 2383251 h 5376282"/>
              <a:gd name="connsiteX48" fmla="*/ 897848 w 8114427"/>
              <a:gd name="connsiteY48" fmla="*/ 2294669 h 5376282"/>
              <a:gd name="connsiteX49" fmla="*/ 953093 w 8114427"/>
              <a:gd name="connsiteY49" fmla="*/ 2040828 h 5376282"/>
              <a:gd name="connsiteX50" fmla="*/ 882262 w 8114427"/>
              <a:gd name="connsiteY50" fmla="*/ 1952938 h 5376282"/>
              <a:gd name="connsiteX51" fmla="*/ 819649 w 8114427"/>
              <a:gd name="connsiteY51" fmla="*/ 1842296 h 5376282"/>
              <a:gd name="connsiteX52" fmla="*/ 724892 w 8114427"/>
              <a:gd name="connsiteY52" fmla="*/ 1694990 h 5376282"/>
              <a:gd name="connsiteX53" fmla="*/ 582758 w 8114427"/>
              <a:gd name="connsiteY53" fmla="*/ 1570351 h 5376282"/>
              <a:gd name="connsiteX54" fmla="*/ 490044 w 8114427"/>
              <a:gd name="connsiteY54" fmla="*/ 1461969 h 5376282"/>
              <a:gd name="connsiteX55" fmla="*/ 398787 w 8114427"/>
              <a:gd name="connsiteY55" fmla="*/ 1377494 h 5376282"/>
              <a:gd name="connsiteX56" fmla="*/ 373643 w 8114427"/>
              <a:gd name="connsiteY56" fmla="*/ 1258831 h 5376282"/>
              <a:gd name="connsiteX57" fmla="*/ 379402 w 8114427"/>
              <a:gd name="connsiteY57" fmla="*/ 1151904 h 5376282"/>
              <a:gd name="connsiteX58" fmla="*/ 343327 w 8114427"/>
              <a:gd name="connsiteY58" fmla="*/ 1054238 h 5376282"/>
              <a:gd name="connsiteX59" fmla="*/ 302947 w 8114427"/>
              <a:gd name="connsiteY59" fmla="*/ 996082 h 5376282"/>
              <a:gd name="connsiteX60" fmla="*/ 307902 w 8114427"/>
              <a:gd name="connsiteY60" fmla="*/ 860731 h 5376282"/>
              <a:gd name="connsiteX61" fmla="*/ 218162 w 8114427"/>
              <a:gd name="connsiteY61" fmla="*/ 767429 h 5376282"/>
              <a:gd name="connsiteX62" fmla="*/ 238786 w 8114427"/>
              <a:gd name="connsiteY62" fmla="*/ 673694 h 5376282"/>
              <a:gd name="connsiteX63" fmla="*/ 131859 w 8114427"/>
              <a:gd name="connsiteY63" fmla="*/ 414074 h 5376282"/>
              <a:gd name="connsiteX64" fmla="*/ 179454 w 8114427"/>
              <a:gd name="connsiteY64" fmla="*/ 360503 h 5376282"/>
              <a:gd name="connsiteX65" fmla="*/ 91696 w 8114427"/>
              <a:gd name="connsiteY65" fmla="*/ 241499 h 5376282"/>
              <a:gd name="connsiteX66" fmla="*/ 44535 w 8114427"/>
              <a:gd name="connsiteY66" fmla="*/ 106364 h 5376282"/>
              <a:gd name="connsiteX67" fmla="*/ 73903 w 8114427"/>
              <a:gd name="connsiteY67" fmla="*/ 3029 h 5376282"/>
              <a:gd name="connsiteX68" fmla="*/ 914999 w 8114427"/>
              <a:gd name="connsiteY68" fmla="*/ 32694 h 5376282"/>
              <a:gd name="connsiteX69" fmla="*/ 985387 w 8114427"/>
              <a:gd name="connsiteY69" fmla="*/ 86035 h 5376282"/>
              <a:gd name="connsiteX70" fmla="*/ 1040724 w 8114427"/>
              <a:gd name="connsiteY70" fmla="*/ 212028 h 5376282"/>
              <a:gd name="connsiteX71" fmla="*/ 2217091 w 8114427"/>
              <a:gd name="connsiteY71" fmla="*/ 808490 h 5376282"/>
              <a:gd name="connsiteX72" fmla="*/ 2789562 w 8114427"/>
              <a:gd name="connsiteY72" fmla="*/ 907056 h 5376282"/>
              <a:gd name="connsiteX73" fmla="*/ 3280035 w 8114427"/>
              <a:gd name="connsiteY73" fmla="*/ 953195 h 5376282"/>
              <a:gd name="connsiteX74" fmla="*/ 3494599 w 8114427"/>
              <a:gd name="connsiteY74" fmla="*/ 977101 h 5376282"/>
              <a:gd name="connsiteX75" fmla="*/ 3506552 w 8114427"/>
              <a:gd name="connsiteY75" fmla="*/ 977101 h 5376282"/>
              <a:gd name="connsiteX76" fmla="*/ 3518505 w 8114427"/>
              <a:gd name="connsiteY76" fmla="*/ 779877 h 5376282"/>
              <a:gd name="connsiteX77" fmla="*/ 3518505 w 8114427"/>
              <a:gd name="connsiteY77" fmla="*/ 773901 h 5376282"/>
              <a:gd name="connsiteX78" fmla="*/ 3655964 w 8114427"/>
              <a:gd name="connsiteY78" fmla="*/ 773901 h 5376282"/>
              <a:gd name="connsiteX79" fmla="*/ 4205799 w 8114427"/>
              <a:gd name="connsiteY79" fmla="*/ 821713 h 5376282"/>
              <a:gd name="connsiteX80" fmla="*/ 4241658 w 8114427"/>
              <a:gd name="connsiteY80" fmla="*/ 821713 h 5376282"/>
              <a:gd name="connsiteX81" fmla="*/ 4271540 w 8114427"/>
              <a:gd name="connsiteY81" fmla="*/ 851595 h 5376282"/>
              <a:gd name="connsiteX82" fmla="*/ 4295446 w 8114427"/>
              <a:gd name="connsiteY82" fmla="*/ 905383 h 5376282"/>
              <a:gd name="connsiteX83" fmla="*/ 4301423 w 8114427"/>
              <a:gd name="connsiteY83" fmla="*/ 953195 h 5376282"/>
              <a:gd name="connsiteX84" fmla="*/ 4343258 w 8114427"/>
              <a:gd name="connsiteY84" fmla="*/ 1001007 h 5376282"/>
              <a:gd name="connsiteX85" fmla="*/ 4408999 w 8114427"/>
              <a:gd name="connsiteY85" fmla="*/ 1012960 h 5376282"/>
              <a:gd name="connsiteX86" fmla="*/ 4462787 w 8114427"/>
              <a:gd name="connsiteY86" fmla="*/ 1060772 h 5376282"/>
              <a:gd name="connsiteX87" fmla="*/ 4504623 w 8114427"/>
              <a:gd name="connsiteY87" fmla="*/ 1114560 h 5376282"/>
              <a:gd name="connsiteX88" fmla="*/ 4558411 w 8114427"/>
              <a:gd name="connsiteY88" fmla="*/ 1168348 h 5376282"/>
              <a:gd name="connsiteX89" fmla="*/ 4576340 w 8114427"/>
              <a:gd name="connsiteY89" fmla="*/ 1198230 h 5376282"/>
              <a:gd name="connsiteX90" fmla="*/ 4630129 w 8114427"/>
              <a:gd name="connsiteY90" fmla="*/ 1246042 h 5376282"/>
              <a:gd name="connsiteX91" fmla="*/ 4683917 w 8114427"/>
              <a:gd name="connsiteY91" fmla="*/ 1293854 h 5376282"/>
              <a:gd name="connsiteX92" fmla="*/ 4689893 w 8114427"/>
              <a:gd name="connsiteY92" fmla="*/ 1293854 h 5376282"/>
              <a:gd name="connsiteX93" fmla="*/ 4749658 w 8114427"/>
              <a:gd name="connsiteY93" fmla="*/ 1311783 h 5376282"/>
              <a:gd name="connsiteX94" fmla="*/ 4791493 w 8114427"/>
              <a:gd name="connsiteY94" fmla="*/ 1365572 h 5376282"/>
              <a:gd name="connsiteX95" fmla="*/ 4797470 w 8114427"/>
              <a:gd name="connsiteY95" fmla="*/ 1377524 h 5376282"/>
              <a:gd name="connsiteX96" fmla="*/ 4821376 w 8114427"/>
              <a:gd name="connsiteY96" fmla="*/ 1401430 h 5376282"/>
              <a:gd name="connsiteX97" fmla="*/ 4845281 w 8114427"/>
              <a:gd name="connsiteY97" fmla="*/ 1443266 h 5376282"/>
              <a:gd name="connsiteX98" fmla="*/ 4851258 w 8114427"/>
              <a:gd name="connsiteY98" fmla="*/ 1491077 h 5376282"/>
              <a:gd name="connsiteX99" fmla="*/ 4863211 w 8114427"/>
              <a:gd name="connsiteY99" fmla="*/ 1514983 h 5376282"/>
              <a:gd name="connsiteX100" fmla="*/ 4887117 w 8114427"/>
              <a:gd name="connsiteY100" fmla="*/ 1544866 h 5376282"/>
              <a:gd name="connsiteX101" fmla="*/ 4911023 w 8114427"/>
              <a:gd name="connsiteY101" fmla="*/ 1580724 h 5376282"/>
              <a:gd name="connsiteX102" fmla="*/ 4922976 w 8114427"/>
              <a:gd name="connsiteY102" fmla="*/ 1610607 h 5376282"/>
              <a:gd name="connsiteX103" fmla="*/ 4899070 w 8114427"/>
              <a:gd name="connsiteY103" fmla="*/ 1664395 h 5376282"/>
              <a:gd name="connsiteX104" fmla="*/ 4922976 w 8114427"/>
              <a:gd name="connsiteY104" fmla="*/ 1712207 h 5376282"/>
              <a:gd name="connsiteX105" fmla="*/ 4934929 w 8114427"/>
              <a:gd name="connsiteY105" fmla="*/ 1742089 h 5376282"/>
              <a:gd name="connsiteX106" fmla="*/ 4952858 w 8114427"/>
              <a:gd name="connsiteY106" fmla="*/ 1783924 h 5376282"/>
              <a:gd name="connsiteX107" fmla="*/ 4964811 w 8114427"/>
              <a:gd name="connsiteY107" fmla="*/ 1801854 h 5376282"/>
              <a:gd name="connsiteX108" fmla="*/ 4964811 w 8114427"/>
              <a:gd name="connsiteY108" fmla="*/ 1831736 h 5376282"/>
              <a:gd name="connsiteX109" fmla="*/ 5012623 w 8114427"/>
              <a:gd name="connsiteY109" fmla="*/ 1891501 h 5376282"/>
              <a:gd name="connsiteX110" fmla="*/ 5042505 w 8114427"/>
              <a:gd name="connsiteY110" fmla="*/ 1909430 h 5376282"/>
              <a:gd name="connsiteX111" fmla="*/ 5048481 w 8114427"/>
              <a:gd name="connsiteY111" fmla="*/ 1903454 h 5376282"/>
              <a:gd name="connsiteX112" fmla="*/ 5090317 w 8114427"/>
              <a:gd name="connsiteY112" fmla="*/ 1921383 h 5376282"/>
              <a:gd name="connsiteX113" fmla="*/ 5144105 w 8114427"/>
              <a:gd name="connsiteY113" fmla="*/ 1969195 h 5376282"/>
              <a:gd name="connsiteX114" fmla="*/ 5185940 w 8114427"/>
              <a:gd name="connsiteY114" fmla="*/ 2005054 h 5376282"/>
              <a:gd name="connsiteX115" fmla="*/ 5221799 w 8114427"/>
              <a:gd name="connsiteY115" fmla="*/ 2017007 h 5376282"/>
              <a:gd name="connsiteX116" fmla="*/ 5275587 w 8114427"/>
              <a:gd name="connsiteY116" fmla="*/ 2028960 h 5376282"/>
              <a:gd name="connsiteX117" fmla="*/ 5275587 w 8114427"/>
              <a:gd name="connsiteY117" fmla="*/ 2052866 h 5376282"/>
              <a:gd name="connsiteX118" fmla="*/ 5323399 w 8114427"/>
              <a:gd name="connsiteY118" fmla="*/ 2082748 h 5376282"/>
              <a:gd name="connsiteX119" fmla="*/ 5359258 w 8114427"/>
              <a:gd name="connsiteY119" fmla="*/ 2088724 h 5376282"/>
              <a:gd name="connsiteX120" fmla="*/ 5401093 w 8114427"/>
              <a:gd name="connsiteY120" fmla="*/ 2124583 h 5376282"/>
              <a:gd name="connsiteX121" fmla="*/ 5430976 w 8114427"/>
              <a:gd name="connsiteY121" fmla="*/ 2142513 h 5376282"/>
              <a:gd name="connsiteX122" fmla="*/ 5442929 w 8114427"/>
              <a:gd name="connsiteY122" fmla="*/ 2148489 h 5376282"/>
              <a:gd name="connsiteX123" fmla="*/ 5466834 w 8114427"/>
              <a:gd name="connsiteY123" fmla="*/ 2154466 h 5376282"/>
              <a:gd name="connsiteX124" fmla="*/ 5526599 w 8114427"/>
              <a:gd name="connsiteY124" fmla="*/ 2178372 h 5376282"/>
              <a:gd name="connsiteX125" fmla="*/ 5550505 w 8114427"/>
              <a:gd name="connsiteY125" fmla="*/ 2154466 h 5376282"/>
              <a:gd name="connsiteX126" fmla="*/ 5574411 w 8114427"/>
              <a:gd name="connsiteY126" fmla="*/ 2130560 h 5376282"/>
              <a:gd name="connsiteX127" fmla="*/ 5604293 w 8114427"/>
              <a:gd name="connsiteY127" fmla="*/ 2088724 h 5376282"/>
              <a:gd name="connsiteX128" fmla="*/ 5646129 w 8114427"/>
              <a:gd name="connsiteY128" fmla="*/ 2064819 h 5376282"/>
              <a:gd name="connsiteX129" fmla="*/ 5634176 w 8114427"/>
              <a:gd name="connsiteY129" fmla="*/ 2046889 h 5376282"/>
              <a:gd name="connsiteX130" fmla="*/ 5634176 w 8114427"/>
              <a:gd name="connsiteY130" fmla="*/ 2011030 h 5376282"/>
              <a:gd name="connsiteX131" fmla="*/ 5670034 w 8114427"/>
              <a:gd name="connsiteY131" fmla="*/ 1975172 h 5376282"/>
              <a:gd name="connsiteX132" fmla="*/ 5670034 w 8114427"/>
              <a:gd name="connsiteY132" fmla="*/ 1957242 h 5376282"/>
              <a:gd name="connsiteX133" fmla="*/ 5735776 w 8114427"/>
              <a:gd name="connsiteY133" fmla="*/ 1819783 h 5376282"/>
              <a:gd name="connsiteX134" fmla="*/ 5753705 w 8114427"/>
              <a:gd name="connsiteY134" fmla="*/ 1813807 h 5376282"/>
              <a:gd name="connsiteX135" fmla="*/ 5843352 w 8114427"/>
              <a:gd name="connsiteY135" fmla="*/ 1795877 h 5376282"/>
              <a:gd name="connsiteX136" fmla="*/ 5855305 w 8114427"/>
              <a:gd name="connsiteY136" fmla="*/ 1795877 h 5376282"/>
              <a:gd name="connsiteX137" fmla="*/ 5879210 w 8114427"/>
              <a:gd name="connsiteY137" fmla="*/ 1765996 h 5376282"/>
              <a:gd name="connsiteX138" fmla="*/ 6070456 w 8114427"/>
              <a:gd name="connsiteY138" fmla="*/ 1789901 h 5376282"/>
              <a:gd name="connsiteX139" fmla="*/ 6219869 w 8114427"/>
              <a:gd name="connsiteY139" fmla="*/ 1807830 h 5376282"/>
              <a:gd name="connsiteX140" fmla="*/ 6291586 w 8114427"/>
              <a:gd name="connsiteY140" fmla="*/ 1849666 h 5376282"/>
              <a:gd name="connsiteX141" fmla="*/ 6327444 w 8114427"/>
              <a:gd name="connsiteY141" fmla="*/ 1897477 h 5376282"/>
              <a:gd name="connsiteX142" fmla="*/ 6333421 w 8114427"/>
              <a:gd name="connsiteY142" fmla="*/ 1939313 h 5376282"/>
              <a:gd name="connsiteX143" fmla="*/ 6423067 w 8114427"/>
              <a:gd name="connsiteY143" fmla="*/ 1951266 h 5376282"/>
              <a:gd name="connsiteX144" fmla="*/ 6452950 w 8114427"/>
              <a:gd name="connsiteY144" fmla="*/ 2017007 h 5376282"/>
              <a:gd name="connsiteX145" fmla="*/ 6512713 w 8114427"/>
              <a:gd name="connsiteY145" fmla="*/ 2046889 h 5376282"/>
              <a:gd name="connsiteX146" fmla="*/ 6584431 w 8114427"/>
              <a:gd name="connsiteY146" fmla="*/ 2118606 h 5376282"/>
              <a:gd name="connsiteX147" fmla="*/ 6620289 w 8114427"/>
              <a:gd name="connsiteY147" fmla="*/ 2256065 h 5376282"/>
              <a:gd name="connsiteX148" fmla="*/ 6703960 w 8114427"/>
              <a:gd name="connsiteY148" fmla="*/ 2381572 h 5376282"/>
              <a:gd name="connsiteX149" fmla="*/ 6745795 w 8114427"/>
              <a:gd name="connsiteY149" fmla="*/ 2501101 h 5376282"/>
              <a:gd name="connsiteX150" fmla="*/ 6829465 w 8114427"/>
              <a:gd name="connsiteY150" fmla="*/ 2560866 h 5376282"/>
              <a:gd name="connsiteX151" fmla="*/ 6889229 w 8114427"/>
              <a:gd name="connsiteY151" fmla="*/ 2650512 h 5376282"/>
              <a:gd name="connsiteX152" fmla="*/ 6948993 w 8114427"/>
              <a:gd name="connsiteY152" fmla="*/ 2758089 h 5376282"/>
              <a:gd name="connsiteX153" fmla="*/ 6996805 w 8114427"/>
              <a:gd name="connsiteY153" fmla="*/ 2805900 h 5376282"/>
              <a:gd name="connsiteX154" fmla="*/ 7068521 w 8114427"/>
              <a:gd name="connsiteY154" fmla="*/ 2829806 h 5376282"/>
              <a:gd name="connsiteX155" fmla="*/ 7080473 w 8114427"/>
              <a:gd name="connsiteY155" fmla="*/ 2907501 h 5376282"/>
              <a:gd name="connsiteX156" fmla="*/ 7086450 w 8114427"/>
              <a:gd name="connsiteY156" fmla="*/ 2979218 h 5376282"/>
              <a:gd name="connsiteX157" fmla="*/ 7104378 w 8114427"/>
              <a:gd name="connsiteY157" fmla="*/ 3080819 h 5376282"/>
              <a:gd name="connsiteX158" fmla="*/ 7146214 w 8114427"/>
              <a:gd name="connsiteY158" fmla="*/ 3182419 h 5376282"/>
              <a:gd name="connsiteX159" fmla="*/ 7176095 w 8114427"/>
              <a:gd name="connsiteY159" fmla="*/ 3194372 h 5376282"/>
              <a:gd name="connsiteX160" fmla="*/ 7200002 w 8114427"/>
              <a:gd name="connsiteY160" fmla="*/ 3260112 h 5376282"/>
              <a:gd name="connsiteX161" fmla="*/ 7277694 w 8114427"/>
              <a:gd name="connsiteY161" fmla="*/ 3361711 h 5376282"/>
              <a:gd name="connsiteX162" fmla="*/ 7385271 w 8114427"/>
              <a:gd name="connsiteY162" fmla="*/ 3391593 h 5376282"/>
              <a:gd name="connsiteX163" fmla="*/ 7451012 w 8114427"/>
              <a:gd name="connsiteY163" fmla="*/ 3445381 h 5376282"/>
              <a:gd name="connsiteX164" fmla="*/ 7558588 w 8114427"/>
              <a:gd name="connsiteY164" fmla="*/ 3451357 h 5376282"/>
              <a:gd name="connsiteX165" fmla="*/ 7630305 w 8114427"/>
              <a:gd name="connsiteY165" fmla="*/ 3517097 h 5376282"/>
              <a:gd name="connsiteX166" fmla="*/ 7702023 w 8114427"/>
              <a:gd name="connsiteY166" fmla="*/ 3546980 h 5376282"/>
              <a:gd name="connsiteX167" fmla="*/ 7857410 w 8114427"/>
              <a:gd name="connsiteY167" fmla="*/ 3535026 h 5376282"/>
              <a:gd name="connsiteX168" fmla="*/ 7970962 w 8114427"/>
              <a:gd name="connsiteY168" fmla="*/ 3588814 h 5376282"/>
              <a:gd name="connsiteX169" fmla="*/ 8012796 w 8114427"/>
              <a:gd name="connsiteY169" fmla="*/ 3612720 h 5376282"/>
              <a:gd name="connsiteX170" fmla="*/ 8090490 w 8114427"/>
              <a:gd name="connsiteY170" fmla="*/ 3564909 h 5376282"/>
              <a:gd name="connsiteX171" fmla="*/ 8108418 w 8114427"/>
              <a:gd name="connsiteY171" fmla="*/ 3558932 h 5376282"/>
              <a:gd name="connsiteX172" fmla="*/ 8114394 w 8114427"/>
              <a:gd name="connsiteY172" fmla="*/ 3720296 h 5376282"/>
              <a:gd name="connsiteX173" fmla="*/ 8030724 w 8114427"/>
              <a:gd name="connsiteY173" fmla="*/ 3893614 h 5376282"/>
              <a:gd name="connsiteX174" fmla="*/ 7970960 w 8114427"/>
              <a:gd name="connsiteY174" fmla="*/ 4054978 h 5376282"/>
              <a:gd name="connsiteX175" fmla="*/ 7929124 w 8114427"/>
              <a:gd name="connsiteY175" fmla="*/ 4365754 h 5376282"/>
              <a:gd name="connsiteX176" fmla="*/ 7911195 w 8114427"/>
              <a:gd name="connsiteY176" fmla="*/ 4568954 h 5376282"/>
              <a:gd name="connsiteX177" fmla="*/ 7917171 w 8114427"/>
              <a:gd name="connsiteY177" fmla="*/ 4736295 h 5376282"/>
              <a:gd name="connsiteX178" fmla="*/ 7917171 w 8114427"/>
              <a:gd name="connsiteY178" fmla="*/ 4867777 h 5376282"/>
              <a:gd name="connsiteX179" fmla="*/ 7929124 w 8114427"/>
              <a:gd name="connsiteY179" fmla="*/ 5029141 h 5376282"/>
              <a:gd name="connsiteX180" fmla="*/ 7893266 w 8114427"/>
              <a:gd name="connsiteY180" fmla="*/ 5166599 h 5376282"/>
              <a:gd name="connsiteX181" fmla="*/ 7905219 w 8114427"/>
              <a:gd name="connsiteY181" fmla="*/ 5280152 h 5376282"/>
              <a:gd name="connsiteX182" fmla="*/ 7935101 w 8114427"/>
              <a:gd name="connsiteY182" fmla="*/ 5369799 h 5376282"/>
              <a:gd name="connsiteX183" fmla="*/ 7911195 w 8114427"/>
              <a:gd name="connsiteY183" fmla="*/ 5369798 h 5376282"/>
              <a:gd name="connsiteX184" fmla="*/ 7815571 w 8114427"/>
              <a:gd name="connsiteY184" fmla="*/ 5327962 h 5376282"/>
              <a:gd name="connsiteX185" fmla="*/ 7725924 w 8114427"/>
              <a:gd name="connsiteY185" fmla="*/ 5286127 h 5376282"/>
              <a:gd name="connsiteX186" fmla="*/ 7678113 w 8114427"/>
              <a:gd name="connsiteY186" fmla="*/ 5292104 h 5376282"/>
              <a:gd name="connsiteX187" fmla="*/ 7546631 w 8114427"/>
              <a:gd name="connsiteY187" fmla="*/ 5298081 h 5376282"/>
              <a:gd name="connsiteX188" fmla="*/ 7474913 w 8114427"/>
              <a:gd name="connsiteY188" fmla="*/ 5310034 h 5376282"/>
              <a:gd name="connsiteX189" fmla="*/ 7445031 w 8114427"/>
              <a:gd name="connsiteY189" fmla="*/ 5339916 h 5376282"/>
              <a:gd name="connsiteX190" fmla="*/ 7259760 w 8114427"/>
              <a:gd name="connsiteY190" fmla="*/ 5298080 h 5376282"/>
              <a:gd name="connsiteX191" fmla="*/ 7214129 w 8114427"/>
              <a:gd name="connsiteY191" fmla="*/ 5192855 h 5376282"/>
              <a:gd name="connsiteX192" fmla="*/ 7179460 w 8114427"/>
              <a:gd name="connsiteY192" fmla="*/ 5214524 h 5376282"/>
              <a:gd name="connsiteX193" fmla="*/ 7144791 w 8114427"/>
              <a:gd name="connsiteY193" fmla="*/ 5179854 h 5376282"/>
              <a:gd name="connsiteX194" fmla="*/ 7127456 w 8114427"/>
              <a:gd name="connsiteY194" fmla="*/ 5218856 h 5376282"/>
              <a:gd name="connsiteX195" fmla="*/ 6915107 w 8114427"/>
              <a:gd name="connsiteY195" fmla="*/ 5145184 h 5376282"/>
              <a:gd name="connsiteX196" fmla="*/ 6893439 w 8114427"/>
              <a:gd name="connsiteY196" fmla="*/ 5097514 h 5376282"/>
              <a:gd name="connsiteX197" fmla="*/ 6941109 w 8114427"/>
              <a:gd name="connsiteY197" fmla="*/ 5054178 h 5376282"/>
              <a:gd name="connsiteX198" fmla="*/ 6906440 w 8114427"/>
              <a:gd name="connsiteY198" fmla="*/ 4976172 h 5376282"/>
              <a:gd name="connsiteX199" fmla="*/ 6863104 w 8114427"/>
              <a:gd name="connsiteY199" fmla="*/ 4980506 h 5376282"/>
              <a:gd name="connsiteX200" fmla="*/ 6880438 w 8114427"/>
              <a:gd name="connsiteY200" fmla="*/ 4928502 h 5376282"/>
              <a:gd name="connsiteX201" fmla="*/ 6780764 w 8114427"/>
              <a:gd name="connsiteY201" fmla="*/ 4928502 h 5376282"/>
              <a:gd name="connsiteX202" fmla="*/ 6750429 w 8114427"/>
              <a:gd name="connsiteY202" fmla="*/ 4958837 h 5376282"/>
              <a:gd name="connsiteX203" fmla="*/ 6715759 w 8114427"/>
              <a:gd name="connsiteY203" fmla="*/ 4950170 h 5376282"/>
              <a:gd name="connsiteX204" fmla="*/ 6702758 w 8114427"/>
              <a:gd name="connsiteY204" fmla="*/ 4915501 h 5376282"/>
              <a:gd name="connsiteX205" fmla="*/ 6698424 w 8114427"/>
              <a:gd name="connsiteY205" fmla="*/ 4824495 h 5376282"/>
              <a:gd name="connsiteX206" fmla="*/ 6681090 w 8114427"/>
              <a:gd name="connsiteY206" fmla="*/ 4729155 h 5376282"/>
              <a:gd name="connsiteX207" fmla="*/ 6685423 w 8114427"/>
              <a:gd name="connsiteY207" fmla="*/ 4659816 h 5376282"/>
              <a:gd name="connsiteX208" fmla="*/ 6620418 w 8114427"/>
              <a:gd name="connsiteY208" fmla="*/ 4573142 h 5376282"/>
              <a:gd name="connsiteX209" fmla="*/ 6624753 w 8114427"/>
              <a:gd name="connsiteY209" fmla="*/ 4425798 h 5376282"/>
              <a:gd name="connsiteX210" fmla="*/ 6529412 w 8114427"/>
              <a:gd name="connsiteY210" fmla="*/ 4304457 h 5376282"/>
              <a:gd name="connsiteX211" fmla="*/ 6494743 w 8114427"/>
              <a:gd name="connsiteY211" fmla="*/ 4261120 h 5376282"/>
              <a:gd name="connsiteX212" fmla="*/ 6438406 w 8114427"/>
              <a:gd name="connsiteY212" fmla="*/ 4274121 h 5376282"/>
              <a:gd name="connsiteX213" fmla="*/ 6395069 w 8114427"/>
              <a:gd name="connsiteY213" fmla="*/ 4252453 h 5376282"/>
              <a:gd name="connsiteX214" fmla="*/ 6356067 w 8114427"/>
              <a:gd name="connsiteY214" fmla="*/ 4174447 h 5376282"/>
              <a:gd name="connsiteX215" fmla="*/ 6299729 w 8114427"/>
              <a:gd name="connsiteY215" fmla="*/ 4183114 h 5376282"/>
              <a:gd name="connsiteX216" fmla="*/ 6243391 w 8114427"/>
              <a:gd name="connsiteY216" fmla="*/ 4204783 h 5376282"/>
              <a:gd name="connsiteX217" fmla="*/ 6165385 w 8114427"/>
              <a:gd name="connsiteY217" fmla="*/ 4209116 h 5376282"/>
              <a:gd name="connsiteX218" fmla="*/ 6161052 w 8114427"/>
              <a:gd name="connsiteY218" fmla="*/ 4174447 h 5376282"/>
              <a:gd name="connsiteX219" fmla="*/ 6182721 w 8114427"/>
              <a:gd name="connsiteY219" fmla="*/ 4165779 h 5376282"/>
              <a:gd name="connsiteX220" fmla="*/ 6139384 w 8114427"/>
              <a:gd name="connsiteY220" fmla="*/ 4126776 h 5376282"/>
              <a:gd name="connsiteX221" fmla="*/ 6100381 w 8114427"/>
              <a:gd name="connsiteY221" fmla="*/ 4113776 h 5376282"/>
              <a:gd name="connsiteX222" fmla="*/ 6018041 w 8114427"/>
              <a:gd name="connsiteY222" fmla="*/ 4035770 h 5376282"/>
              <a:gd name="connsiteX223" fmla="*/ 5840362 w 8114427"/>
              <a:gd name="connsiteY223" fmla="*/ 4014102 h 5376282"/>
              <a:gd name="connsiteX224" fmla="*/ 5788357 w 8114427"/>
              <a:gd name="connsiteY224" fmla="*/ 4027103 h 5376282"/>
              <a:gd name="connsiteX225" fmla="*/ 5736354 w 8114427"/>
              <a:gd name="connsiteY225" fmla="*/ 4035771 h 5376282"/>
              <a:gd name="connsiteX226" fmla="*/ 5745022 w 8114427"/>
              <a:gd name="connsiteY226" fmla="*/ 4079107 h 5376282"/>
              <a:gd name="connsiteX227" fmla="*/ 5801360 w 8114427"/>
              <a:gd name="connsiteY227" fmla="*/ 4157112 h 5376282"/>
              <a:gd name="connsiteX228" fmla="*/ 5801359 w 8114427"/>
              <a:gd name="connsiteY228" fmla="*/ 4339126 h 5376282"/>
              <a:gd name="connsiteX229" fmla="*/ 5675683 w 8114427"/>
              <a:gd name="connsiteY229" fmla="*/ 4365128 h 5376282"/>
              <a:gd name="connsiteX230" fmla="*/ 5558675 w 8114427"/>
              <a:gd name="connsiteY230" fmla="*/ 4352126 h 5376282"/>
              <a:gd name="connsiteX231" fmla="*/ 5467668 w 8114427"/>
              <a:gd name="connsiteY231" fmla="*/ 4330458 h 5376282"/>
              <a:gd name="connsiteX232" fmla="*/ 5406997 w 8114427"/>
              <a:gd name="connsiteY232" fmla="*/ 4352127 h 5376282"/>
              <a:gd name="connsiteX233" fmla="*/ 5359327 w 8114427"/>
              <a:gd name="connsiteY233" fmla="*/ 4399797 h 5376282"/>
              <a:gd name="connsiteX234" fmla="*/ 5298656 w 8114427"/>
              <a:gd name="connsiteY234" fmla="*/ 4443134 h 5376282"/>
              <a:gd name="connsiteX235" fmla="*/ 5272654 w 8114427"/>
              <a:gd name="connsiteY235" fmla="*/ 4486469 h 5376282"/>
              <a:gd name="connsiteX236" fmla="*/ 5198982 w 8114427"/>
              <a:gd name="connsiteY236" fmla="*/ 4521139 h 5376282"/>
              <a:gd name="connsiteX237" fmla="*/ 5203315 w 8114427"/>
              <a:gd name="connsiteY237" fmla="*/ 4577477 h 5376282"/>
              <a:gd name="connsiteX238" fmla="*/ 5185981 w 8114427"/>
              <a:gd name="connsiteY238" fmla="*/ 4616479 h 5376282"/>
              <a:gd name="connsiteX239" fmla="*/ 5190315 w 8114427"/>
              <a:gd name="connsiteY239" fmla="*/ 4677150 h 5376282"/>
              <a:gd name="connsiteX240" fmla="*/ 5216316 w 8114427"/>
              <a:gd name="connsiteY240" fmla="*/ 4737821 h 5376282"/>
              <a:gd name="connsiteX241" fmla="*/ 5164312 w 8114427"/>
              <a:gd name="connsiteY241" fmla="*/ 4733488 h 5376282"/>
              <a:gd name="connsiteX242" fmla="*/ 5138311 w 8114427"/>
              <a:gd name="connsiteY242" fmla="*/ 4776824 h 5376282"/>
              <a:gd name="connsiteX243" fmla="*/ 5073306 w 8114427"/>
              <a:gd name="connsiteY243" fmla="*/ 4824494 h 5376282"/>
              <a:gd name="connsiteX244" fmla="*/ 5073306 w 8114427"/>
              <a:gd name="connsiteY244" fmla="*/ 4941503 h 5376282"/>
              <a:gd name="connsiteX245" fmla="*/ 5042970 w 8114427"/>
              <a:gd name="connsiteY245" fmla="*/ 4971838 h 5376282"/>
              <a:gd name="connsiteX246" fmla="*/ 5016969 w 8114427"/>
              <a:gd name="connsiteY246" fmla="*/ 5231857 h 5376282"/>
              <a:gd name="connsiteX247" fmla="*/ 4973633 w 8114427"/>
              <a:gd name="connsiteY247" fmla="*/ 5366201 h 5376282"/>
              <a:gd name="connsiteX248" fmla="*/ 4947631 w 8114427"/>
              <a:gd name="connsiteY248" fmla="*/ 5309863 h 5376282"/>
              <a:gd name="connsiteX249" fmla="*/ 4886959 w 8114427"/>
              <a:gd name="connsiteY249" fmla="*/ 5318530 h 5376282"/>
              <a:gd name="connsiteX250" fmla="*/ 4808953 w 8114427"/>
              <a:gd name="connsiteY250" fmla="*/ 5288195 h 5376282"/>
              <a:gd name="connsiteX251" fmla="*/ 4813287 w 8114427"/>
              <a:gd name="connsiteY251" fmla="*/ 5223190 h 5376282"/>
              <a:gd name="connsiteX252" fmla="*/ 4765617 w 8114427"/>
              <a:gd name="connsiteY252" fmla="*/ 5205855 h 5376282"/>
              <a:gd name="connsiteX253" fmla="*/ 4665944 w 8114427"/>
              <a:gd name="connsiteY253" fmla="*/ 5249192 h 5376282"/>
              <a:gd name="connsiteX254" fmla="*/ 4657276 w 8114427"/>
              <a:gd name="connsiteY254" fmla="*/ 5197189 h 5376282"/>
              <a:gd name="connsiteX255" fmla="*/ 4700612 w 8114427"/>
              <a:gd name="connsiteY255" fmla="*/ 5136518 h 5376282"/>
              <a:gd name="connsiteX256" fmla="*/ 4665943 w 8114427"/>
              <a:gd name="connsiteY256" fmla="*/ 5062846 h 5376282"/>
              <a:gd name="connsiteX257" fmla="*/ 4587937 w 8114427"/>
              <a:gd name="connsiteY257" fmla="*/ 5015175 h 5376282"/>
              <a:gd name="connsiteX258" fmla="*/ 4488263 w 8114427"/>
              <a:gd name="connsiteY258" fmla="*/ 5006508 h 5376282"/>
              <a:gd name="connsiteX259" fmla="*/ 4457927 w 8114427"/>
              <a:gd name="connsiteY259" fmla="*/ 5015175 h 5376282"/>
              <a:gd name="connsiteX260" fmla="*/ 4462261 w 8114427"/>
              <a:gd name="connsiteY260" fmla="*/ 5067178 h 5376282"/>
              <a:gd name="connsiteX261" fmla="*/ 4388589 w 8114427"/>
              <a:gd name="connsiteY261" fmla="*/ 5114849 h 5376282"/>
              <a:gd name="connsiteX262" fmla="*/ 4462261 w 8114427"/>
              <a:gd name="connsiteY262" fmla="*/ 5266528 h 5376282"/>
              <a:gd name="connsiteX263" fmla="*/ 4405924 w 8114427"/>
              <a:gd name="connsiteY263" fmla="*/ 5266528 h 5376282"/>
              <a:gd name="connsiteX264" fmla="*/ 4384256 w 8114427"/>
              <a:gd name="connsiteY264" fmla="*/ 5262193 h 5376282"/>
              <a:gd name="connsiteX265" fmla="*/ 4349588 w 8114427"/>
              <a:gd name="connsiteY265" fmla="*/ 5262193 h 5376282"/>
              <a:gd name="connsiteX266" fmla="*/ 4340919 w 8114427"/>
              <a:gd name="connsiteY266" fmla="*/ 5270860 h 5376282"/>
              <a:gd name="connsiteX267" fmla="*/ 4210910 w 8114427"/>
              <a:gd name="connsiteY267" fmla="*/ 5097514 h 5376282"/>
              <a:gd name="connsiteX268" fmla="*/ 4059232 w 8114427"/>
              <a:gd name="connsiteY268" fmla="*/ 4915502 h 5376282"/>
              <a:gd name="connsiteX269" fmla="*/ 4033230 w 8114427"/>
              <a:gd name="connsiteY269" fmla="*/ 4919835 h 5376282"/>
              <a:gd name="connsiteX270" fmla="*/ 3985560 w 8114427"/>
              <a:gd name="connsiteY270" fmla="*/ 4798492 h 5376282"/>
              <a:gd name="connsiteX271" fmla="*/ 3881553 w 8114427"/>
              <a:gd name="connsiteY271" fmla="*/ 4690151 h 5376282"/>
              <a:gd name="connsiteX272" fmla="*/ 3838216 w 8114427"/>
              <a:gd name="connsiteY272" fmla="*/ 4586143 h 5376282"/>
              <a:gd name="connsiteX273" fmla="*/ 3755877 w 8114427"/>
              <a:gd name="connsiteY273" fmla="*/ 4490803 h 5376282"/>
              <a:gd name="connsiteX274" fmla="*/ 3569530 w 8114427"/>
              <a:gd name="connsiteY274" fmla="*/ 4334792 h 5376282"/>
              <a:gd name="connsiteX275" fmla="*/ 3465522 w 8114427"/>
              <a:gd name="connsiteY275" fmla="*/ 4243785 h 5376282"/>
              <a:gd name="connsiteX276" fmla="*/ 3391850 w 8114427"/>
              <a:gd name="connsiteY276" fmla="*/ 4161446 h 5376282"/>
              <a:gd name="connsiteX277" fmla="*/ 3365848 w 8114427"/>
              <a:gd name="connsiteY277" fmla="*/ 4096441 h 5376282"/>
              <a:gd name="connsiteX278" fmla="*/ 3296510 w 8114427"/>
              <a:gd name="connsiteY278" fmla="*/ 4035770 h 5376282"/>
              <a:gd name="connsiteX279" fmla="*/ 3279175 w 8114427"/>
              <a:gd name="connsiteY279" fmla="*/ 3966432 h 5376282"/>
              <a:gd name="connsiteX280" fmla="*/ 3248839 w 8114427"/>
              <a:gd name="connsiteY280" fmla="*/ 3936096 h 5376282"/>
              <a:gd name="connsiteX281" fmla="*/ 3240172 w 8114427"/>
              <a:gd name="connsiteY281" fmla="*/ 3905760 h 5376282"/>
              <a:gd name="connsiteX282" fmla="*/ 3114497 w 8114427"/>
              <a:gd name="connsiteY282" fmla="*/ 3797419 h 5376282"/>
              <a:gd name="connsiteX283" fmla="*/ 2980153 w 8114427"/>
              <a:gd name="connsiteY283" fmla="*/ 3758416 h 5376282"/>
              <a:gd name="connsiteX284" fmla="*/ 2923815 w 8114427"/>
              <a:gd name="connsiteY284" fmla="*/ 3697746 h 5376282"/>
              <a:gd name="connsiteX285" fmla="*/ 2867480 w 8114427"/>
              <a:gd name="connsiteY285" fmla="*/ 3650075 h 5376282"/>
              <a:gd name="connsiteX286" fmla="*/ 2806810 w 8114427"/>
              <a:gd name="connsiteY286" fmla="*/ 3637074 h 5376282"/>
              <a:gd name="connsiteX287" fmla="*/ 2798142 w 8114427"/>
              <a:gd name="connsiteY287" fmla="*/ 3524399 h 5376282"/>
              <a:gd name="connsiteX288" fmla="*/ 2798143 w 8114427"/>
              <a:gd name="connsiteY288" fmla="*/ 3463728 h 5376282"/>
              <a:gd name="connsiteX289" fmla="*/ 2884816 w 8114427"/>
              <a:gd name="connsiteY289" fmla="*/ 3351053 h 5376282"/>
              <a:gd name="connsiteX290" fmla="*/ 2880504 w 8114427"/>
              <a:gd name="connsiteY290" fmla="*/ 3250100 h 5376282"/>
              <a:gd name="connsiteX291" fmla="*/ 2810649 w 8114427"/>
              <a:gd name="connsiteY291" fmla="*/ 3120674 h 5376282"/>
              <a:gd name="connsiteX292" fmla="*/ 2719113 w 8114427"/>
              <a:gd name="connsiteY292" fmla="*/ 3110284 h 5376282"/>
              <a:gd name="connsiteX293" fmla="*/ 2668440 w 8114427"/>
              <a:gd name="connsiteY293" fmla="*/ 3013226 h 5376282"/>
              <a:gd name="connsiteX294" fmla="*/ 2612560 w 8114427"/>
              <a:gd name="connsiteY294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113960 w 8114427"/>
              <a:gd name="connsiteY2" fmla="*/ 1595905 h 5376282"/>
              <a:gd name="connsiteX3" fmla="*/ 1469560 w 8114427"/>
              <a:gd name="connsiteY3" fmla="*/ 2150471 h 5376282"/>
              <a:gd name="connsiteX4" fmla="*/ 1494959 w 8114427"/>
              <a:gd name="connsiteY4" fmla="*/ 2493372 h 5376282"/>
              <a:gd name="connsiteX5" fmla="*/ 1600793 w 8114427"/>
              <a:gd name="connsiteY5" fmla="*/ 2527238 h 5376282"/>
              <a:gd name="connsiteX6" fmla="*/ 1664293 w 8114427"/>
              <a:gd name="connsiteY6" fmla="*/ 2717738 h 5376282"/>
              <a:gd name="connsiteX7" fmla="*/ 1761660 w 8114427"/>
              <a:gd name="connsiteY7" fmla="*/ 2806639 h 5376282"/>
              <a:gd name="connsiteX8" fmla="*/ 1808227 w 8114427"/>
              <a:gd name="connsiteY8" fmla="*/ 3052172 h 5376282"/>
              <a:gd name="connsiteX9" fmla="*/ 1829394 w 8114427"/>
              <a:gd name="connsiteY9" fmla="*/ 2933639 h 5376282"/>
              <a:gd name="connsiteX10" fmla="*/ 1918293 w 8114427"/>
              <a:gd name="connsiteY10" fmla="*/ 3047938 h 5376282"/>
              <a:gd name="connsiteX11" fmla="*/ 1960627 w 8114427"/>
              <a:gd name="connsiteY11" fmla="*/ 3166472 h 5376282"/>
              <a:gd name="connsiteX12" fmla="*/ 1986026 w 8114427"/>
              <a:gd name="connsiteY12" fmla="*/ 3272304 h 5376282"/>
              <a:gd name="connsiteX13" fmla="*/ 1998726 w 8114427"/>
              <a:gd name="connsiteY13" fmla="*/ 3348504 h 5376282"/>
              <a:gd name="connsiteX14" fmla="*/ 1973326 w 8114427"/>
              <a:gd name="connsiteY14" fmla="*/ 3445871 h 5376282"/>
              <a:gd name="connsiteX15" fmla="*/ 2096092 w 8114427"/>
              <a:gd name="connsiteY15" fmla="*/ 3674472 h 5376282"/>
              <a:gd name="connsiteX16" fmla="*/ 2134193 w 8114427"/>
              <a:gd name="connsiteY16" fmla="*/ 3801471 h 5376282"/>
              <a:gd name="connsiteX17" fmla="*/ 2231559 w 8114427"/>
              <a:gd name="connsiteY17" fmla="*/ 3936938 h 5376282"/>
              <a:gd name="connsiteX18" fmla="*/ 2180760 w 8114427"/>
              <a:gd name="connsiteY18" fmla="*/ 4174005 h 5376282"/>
              <a:gd name="connsiteX19" fmla="*/ 2311994 w 8114427"/>
              <a:gd name="connsiteY19" fmla="*/ 4305238 h 5376282"/>
              <a:gd name="connsiteX20" fmla="*/ 2371260 w 8114427"/>
              <a:gd name="connsiteY20" fmla="*/ 4224805 h 5376282"/>
              <a:gd name="connsiteX21" fmla="*/ 2561760 w 8114427"/>
              <a:gd name="connsiteY21" fmla="*/ 4444937 h 5376282"/>
              <a:gd name="connsiteX22" fmla="*/ 2674737 w 8114427"/>
              <a:gd name="connsiteY22" fmla="*/ 4783075 h 5376282"/>
              <a:gd name="connsiteX23" fmla="*/ 2419943 w 8114427"/>
              <a:gd name="connsiteY23" fmla="*/ 4933094 h 5376282"/>
              <a:gd name="connsiteX24" fmla="*/ 2329455 w 8114427"/>
              <a:gd name="connsiteY24" fmla="*/ 4642582 h 5376282"/>
              <a:gd name="connsiteX25" fmla="*/ 2053231 w 8114427"/>
              <a:gd name="connsiteY25" fmla="*/ 4342544 h 5376282"/>
              <a:gd name="connsiteX26" fmla="*/ 1888925 w 8114427"/>
              <a:gd name="connsiteY26" fmla="*/ 4209194 h 5376282"/>
              <a:gd name="connsiteX27" fmla="*/ 1779387 w 8114427"/>
              <a:gd name="connsiteY27" fmla="*/ 4059175 h 5376282"/>
              <a:gd name="connsiteX28" fmla="*/ 1703188 w 8114427"/>
              <a:gd name="connsiteY28" fmla="*/ 4056794 h 5376282"/>
              <a:gd name="connsiteX29" fmla="*/ 1646037 w 8114427"/>
              <a:gd name="connsiteY29" fmla="*/ 3937731 h 5376282"/>
              <a:gd name="connsiteX30" fmla="*/ 1524594 w 8114427"/>
              <a:gd name="connsiteY30" fmla="*/ 3906776 h 5376282"/>
              <a:gd name="connsiteX31" fmla="*/ 1450773 w 8114427"/>
              <a:gd name="connsiteY31" fmla="*/ 3161445 h 5376282"/>
              <a:gd name="connsiteX32" fmla="*/ 1300755 w 8114427"/>
              <a:gd name="connsiteY32" fmla="*/ 3020950 h 5376282"/>
              <a:gd name="connsiteX33" fmla="*/ 1222175 w 8114427"/>
              <a:gd name="connsiteY33" fmla="*/ 2947132 h 5376282"/>
              <a:gd name="connsiteX34" fmla="*/ 1286468 w 8114427"/>
              <a:gd name="connsiteY34" fmla="*/ 2849501 h 5376282"/>
              <a:gd name="connsiteX35" fmla="*/ 1117399 w 8114427"/>
              <a:gd name="connsiteY35" fmla="*/ 2882837 h 5376282"/>
              <a:gd name="connsiteX36" fmla="*/ 1048343 w 8114427"/>
              <a:gd name="connsiteY36" fmla="*/ 2916176 h 5376282"/>
              <a:gd name="connsiteX37" fmla="*/ 903086 w 8114427"/>
              <a:gd name="connsiteY37" fmla="*/ 2778063 h 5376282"/>
              <a:gd name="connsiteX38" fmla="*/ 845937 w 8114427"/>
              <a:gd name="connsiteY38" fmla="*/ 2687575 h 5376282"/>
              <a:gd name="connsiteX39" fmla="*/ 714968 w 8114427"/>
              <a:gd name="connsiteY39" fmla="*/ 2630426 h 5376282"/>
              <a:gd name="connsiteX40" fmla="*/ 703062 w 8114427"/>
              <a:gd name="connsiteY40" fmla="*/ 2544701 h 5376282"/>
              <a:gd name="connsiteX41" fmla="*/ 598286 w 8114427"/>
              <a:gd name="connsiteY41" fmla="*/ 2423257 h 5376282"/>
              <a:gd name="connsiteX42" fmla="*/ 476843 w 8114427"/>
              <a:gd name="connsiteY42" fmla="*/ 2287526 h 5376282"/>
              <a:gd name="connsiteX43" fmla="*/ 622100 w 8114427"/>
              <a:gd name="connsiteY43" fmla="*/ 2330388 h 5376282"/>
              <a:gd name="connsiteX44" fmla="*/ 719731 w 8114427"/>
              <a:gd name="connsiteY44" fmla="*/ 2366107 h 5376282"/>
              <a:gd name="connsiteX45" fmla="*/ 829268 w 8114427"/>
              <a:gd name="connsiteY45" fmla="*/ 2330388 h 5376282"/>
              <a:gd name="connsiteX46" fmla="*/ 933092 w 8114427"/>
              <a:gd name="connsiteY46" fmla="*/ 2462308 h 5376282"/>
              <a:gd name="connsiteX47" fmla="*/ 979286 w 8114427"/>
              <a:gd name="connsiteY47" fmla="*/ 2406588 h 5376282"/>
              <a:gd name="connsiteX48" fmla="*/ 895943 w 8114427"/>
              <a:gd name="connsiteY48" fmla="*/ 2383251 h 5376282"/>
              <a:gd name="connsiteX49" fmla="*/ 897848 w 8114427"/>
              <a:gd name="connsiteY49" fmla="*/ 2294669 h 5376282"/>
              <a:gd name="connsiteX50" fmla="*/ 953093 w 8114427"/>
              <a:gd name="connsiteY50" fmla="*/ 2040828 h 5376282"/>
              <a:gd name="connsiteX51" fmla="*/ 882262 w 8114427"/>
              <a:gd name="connsiteY51" fmla="*/ 1952938 h 5376282"/>
              <a:gd name="connsiteX52" fmla="*/ 819649 w 8114427"/>
              <a:gd name="connsiteY52" fmla="*/ 1842296 h 5376282"/>
              <a:gd name="connsiteX53" fmla="*/ 724892 w 8114427"/>
              <a:gd name="connsiteY53" fmla="*/ 1694990 h 5376282"/>
              <a:gd name="connsiteX54" fmla="*/ 582758 w 8114427"/>
              <a:gd name="connsiteY54" fmla="*/ 1570351 h 5376282"/>
              <a:gd name="connsiteX55" fmla="*/ 490044 w 8114427"/>
              <a:gd name="connsiteY55" fmla="*/ 1461969 h 5376282"/>
              <a:gd name="connsiteX56" fmla="*/ 398787 w 8114427"/>
              <a:gd name="connsiteY56" fmla="*/ 1377494 h 5376282"/>
              <a:gd name="connsiteX57" fmla="*/ 373643 w 8114427"/>
              <a:gd name="connsiteY57" fmla="*/ 1258831 h 5376282"/>
              <a:gd name="connsiteX58" fmla="*/ 379402 w 8114427"/>
              <a:gd name="connsiteY58" fmla="*/ 1151904 h 5376282"/>
              <a:gd name="connsiteX59" fmla="*/ 343327 w 8114427"/>
              <a:gd name="connsiteY59" fmla="*/ 1054238 h 5376282"/>
              <a:gd name="connsiteX60" fmla="*/ 302947 w 8114427"/>
              <a:gd name="connsiteY60" fmla="*/ 996082 h 5376282"/>
              <a:gd name="connsiteX61" fmla="*/ 307902 w 8114427"/>
              <a:gd name="connsiteY61" fmla="*/ 860731 h 5376282"/>
              <a:gd name="connsiteX62" fmla="*/ 218162 w 8114427"/>
              <a:gd name="connsiteY62" fmla="*/ 767429 h 5376282"/>
              <a:gd name="connsiteX63" fmla="*/ 238786 w 8114427"/>
              <a:gd name="connsiteY63" fmla="*/ 673694 h 5376282"/>
              <a:gd name="connsiteX64" fmla="*/ 131859 w 8114427"/>
              <a:gd name="connsiteY64" fmla="*/ 414074 h 5376282"/>
              <a:gd name="connsiteX65" fmla="*/ 179454 w 8114427"/>
              <a:gd name="connsiteY65" fmla="*/ 360503 h 5376282"/>
              <a:gd name="connsiteX66" fmla="*/ 91696 w 8114427"/>
              <a:gd name="connsiteY66" fmla="*/ 241499 h 5376282"/>
              <a:gd name="connsiteX67" fmla="*/ 44535 w 8114427"/>
              <a:gd name="connsiteY67" fmla="*/ 106364 h 5376282"/>
              <a:gd name="connsiteX68" fmla="*/ 73903 w 8114427"/>
              <a:gd name="connsiteY68" fmla="*/ 3029 h 5376282"/>
              <a:gd name="connsiteX69" fmla="*/ 914999 w 8114427"/>
              <a:gd name="connsiteY69" fmla="*/ 32694 h 5376282"/>
              <a:gd name="connsiteX70" fmla="*/ 985387 w 8114427"/>
              <a:gd name="connsiteY70" fmla="*/ 86035 h 5376282"/>
              <a:gd name="connsiteX71" fmla="*/ 1040724 w 8114427"/>
              <a:gd name="connsiteY71" fmla="*/ 212028 h 5376282"/>
              <a:gd name="connsiteX72" fmla="*/ 2217091 w 8114427"/>
              <a:gd name="connsiteY72" fmla="*/ 808490 h 5376282"/>
              <a:gd name="connsiteX73" fmla="*/ 2789562 w 8114427"/>
              <a:gd name="connsiteY73" fmla="*/ 907056 h 5376282"/>
              <a:gd name="connsiteX74" fmla="*/ 3280035 w 8114427"/>
              <a:gd name="connsiteY74" fmla="*/ 953195 h 5376282"/>
              <a:gd name="connsiteX75" fmla="*/ 3494599 w 8114427"/>
              <a:gd name="connsiteY75" fmla="*/ 977101 h 5376282"/>
              <a:gd name="connsiteX76" fmla="*/ 3506552 w 8114427"/>
              <a:gd name="connsiteY76" fmla="*/ 977101 h 5376282"/>
              <a:gd name="connsiteX77" fmla="*/ 3518505 w 8114427"/>
              <a:gd name="connsiteY77" fmla="*/ 779877 h 5376282"/>
              <a:gd name="connsiteX78" fmla="*/ 3518505 w 8114427"/>
              <a:gd name="connsiteY78" fmla="*/ 773901 h 5376282"/>
              <a:gd name="connsiteX79" fmla="*/ 3655964 w 8114427"/>
              <a:gd name="connsiteY79" fmla="*/ 773901 h 5376282"/>
              <a:gd name="connsiteX80" fmla="*/ 4205799 w 8114427"/>
              <a:gd name="connsiteY80" fmla="*/ 821713 h 5376282"/>
              <a:gd name="connsiteX81" fmla="*/ 4241658 w 8114427"/>
              <a:gd name="connsiteY81" fmla="*/ 821713 h 5376282"/>
              <a:gd name="connsiteX82" fmla="*/ 4271540 w 8114427"/>
              <a:gd name="connsiteY82" fmla="*/ 851595 h 5376282"/>
              <a:gd name="connsiteX83" fmla="*/ 4295446 w 8114427"/>
              <a:gd name="connsiteY83" fmla="*/ 905383 h 5376282"/>
              <a:gd name="connsiteX84" fmla="*/ 4301423 w 8114427"/>
              <a:gd name="connsiteY84" fmla="*/ 953195 h 5376282"/>
              <a:gd name="connsiteX85" fmla="*/ 4343258 w 8114427"/>
              <a:gd name="connsiteY85" fmla="*/ 1001007 h 5376282"/>
              <a:gd name="connsiteX86" fmla="*/ 4408999 w 8114427"/>
              <a:gd name="connsiteY86" fmla="*/ 1012960 h 5376282"/>
              <a:gd name="connsiteX87" fmla="*/ 4462787 w 8114427"/>
              <a:gd name="connsiteY87" fmla="*/ 1060772 h 5376282"/>
              <a:gd name="connsiteX88" fmla="*/ 4504623 w 8114427"/>
              <a:gd name="connsiteY88" fmla="*/ 1114560 h 5376282"/>
              <a:gd name="connsiteX89" fmla="*/ 4558411 w 8114427"/>
              <a:gd name="connsiteY89" fmla="*/ 1168348 h 5376282"/>
              <a:gd name="connsiteX90" fmla="*/ 4576340 w 8114427"/>
              <a:gd name="connsiteY90" fmla="*/ 1198230 h 5376282"/>
              <a:gd name="connsiteX91" fmla="*/ 4630129 w 8114427"/>
              <a:gd name="connsiteY91" fmla="*/ 1246042 h 5376282"/>
              <a:gd name="connsiteX92" fmla="*/ 4683917 w 8114427"/>
              <a:gd name="connsiteY92" fmla="*/ 1293854 h 5376282"/>
              <a:gd name="connsiteX93" fmla="*/ 4689893 w 8114427"/>
              <a:gd name="connsiteY93" fmla="*/ 1293854 h 5376282"/>
              <a:gd name="connsiteX94" fmla="*/ 4749658 w 8114427"/>
              <a:gd name="connsiteY94" fmla="*/ 1311783 h 5376282"/>
              <a:gd name="connsiteX95" fmla="*/ 4791493 w 8114427"/>
              <a:gd name="connsiteY95" fmla="*/ 1365572 h 5376282"/>
              <a:gd name="connsiteX96" fmla="*/ 4797470 w 8114427"/>
              <a:gd name="connsiteY96" fmla="*/ 1377524 h 5376282"/>
              <a:gd name="connsiteX97" fmla="*/ 4821376 w 8114427"/>
              <a:gd name="connsiteY97" fmla="*/ 1401430 h 5376282"/>
              <a:gd name="connsiteX98" fmla="*/ 4845281 w 8114427"/>
              <a:gd name="connsiteY98" fmla="*/ 1443266 h 5376282"/>
              <a:gd name="connsiteX99" fmla="*/ 4851258 w 8114427"/>
              <a:gd name="connsiteY99" fmla="*/ 1491077 h 5376282"/>
              <a:gd name="connsiteX100" fmla="*/ 4863211 w 8114427"/>
              <a:gd name="connsiteY100" fmla="*/ 1514983 h 5376282"/>
              <a:gd name="connsiteX101" fmla="*/ 4887117 w 8114427"/>
              <a:gd name="connsiteY101" fmla="*/ 1544866 h 5376282"/>
              <a:gd name="connsiteX102" fmla="*/ 4911023 w 8114427"/>
              <a:gd name="connsiteY102" fmla="*/ 1580724 h 5376282"/>
              <a:gd name="connsiteX103" fmla="*/ 4922976 w 8114427"/>
              <a:gd name="connsiteY103" fmla="*/ 1610607 h 5376282"/>
              <a:gd name="connsiteX104" fmla="*/ 4899070 w 8114427"/>
              <a:gd name="connsiteY104" fmla="*/ 1664395 h 5376282"/>
              <a:gd name="connsiteX105" fmla="*/ 4922976 w 8114427"/>
              <a:gd name="connsiteY105" fmla="*/ 1712207 h 5376282"/>
              <a:gd name="connsiteX106" fmla="*/ 4934929 w 8114427"/>
              <a:gd name="connsiteY106" fmla="*/ 1742089 h 5376282"/>
              <a:gd name="connsiteX107" fmla="*/ 4952858 w 8114427"/>
              <a:gd name="connsiteY107" fmla="*/ 1783924 h 5376282"/>
              <a:gd name="connsiteX108" fmla="*/ 4964811 w 8114427"/>
              <a:gd name="connsiteY108" fmla="*/ 1801854 h 5376282"/>
              <a:gd name="connsiteX109" fmla="*/ 4964811 w 8114427"/>
              <a:gd name="connsiteY109" fmla="*/ 1831736 h 5376282"/>
              <a:gd name="connsiteX110" fmla="*/ 5012623 w 8114427"/>
              <a:gd name="connsiteY110" fmla="*/ 1891501 h 5376282"/>
              <a:gd name="connsiteX111" fmla="*/ 5042505 w 8114427"/>
              <a:gd name="connsiteY111" fmla="*/ 1909430 h 5376282"/>
              <a:gd name="connsiteX112" fmla="*/ 5048481 w 8114427"/>
              <a:gd name="connsiteY112" fmla="*/ 1903454 h 5376282"/>
              <a:gd name="connsiteX113" fmla="*/ 5090317 w 8114427"/>
              <a:gd name="connsiteY113" fmla="*/ 1921383 h 5376282"/>
              <a:gd name="connsiteX114" fmla="*/ 5144105 w 8114427"/>
              <a:gd name="connsiteY114" fmla="*/ 1969195 h 5376282"/>
              <a:gd name="connsiteX115" fmla="*/ 5185940 w 8114427"/>
              <a:gd name="connsiteY115" fmla="*/ 2005054 h 5376282"/>
              <a:gd name="connsiteX116" fmla="*/ 5221799 w 8114427"/>
              <a:gd name="connsiteY116" fmla="*/ 2017007 h 5376282"/>
              <a:gd name="connsiteX117" fmla="*/ 5275587 w 8114427"/>
              <a:gd name="connsiteY117" fmla="*/ 2028960 h 5376282"/>
              <a:gd name="connsiteX118" fmla="*/ 5275587 w 8114427"/>
              <a:gd name="connsiteY118" fmla="*/ 2052866 h 5376282"/>
              <a:gd name="connsiteX119" fmla="*/ 5323399 w 8114427"/>
              <a:gd name="connsiteY119" fmla="*/ 2082748 h 5376282"/>
              <a:gd name="connsiteX120" fmla="*/ 5359258 w 8114427"/>
              <a:gd name="connsiteY120" fmla="*/ 2088724 h 5376282"/>
              <a:gd name="connsiteX121" fmla="*/ 5401093 w 8114427"/>
              <a:gd name="connsiteY121" fmla="*/ 2124583 h 5376282"/>
              <a:gd name="connsiteX122" fmla="*/ 5430976 w 8114427"/>
              <a:gd name="connsiteY122" fmla="*/ 2142513 h 5376282"/>
              <a:gd name="connsiteX123" fmla="*/ 5442929 w 8114427"/>
              <a:gd name="connsiteY123" fmla="*/ 2148489 h 5376282"/>
              <a:gd name="connsiteX124" fmla="*/ 5466834 w 8114427"/>
              <a:gd name="connsiteY124" fmla="*/ 2154466 h 5376282"/>
              <a:gd name="connsiteX125" fmla="*/ 5526599 w 8114427"/>
              <a:gd name="connsiteY125" fmla="*/ 2178372 h 5376282"/>
              <a:gd name="connsiteX126" fmla="*/ 5550505 w 8114427"/>
              <a:gd name="connsiteY126" fmla="*/ 2154466 h 5376282"/>
              <a:gd name="connsiteX127" fmla="*/ 5574411 w 8114427"/>
              <a:gd name="connsiteY127" fmla="*/ 2130560 h 5376282"/>
              <a:gd name="connsiteX128" fmla="*/ 5604293 w 8114427"/>
              <a:gd name="connsiteY128" fmla="*/ 2088724 h 5376282"/>
              <a:gd name="connsiteX129" fmla="*/ 5646129 w 8114427"/>
              <a:gd name="connsiteY129" fmla="*/ 2064819 h 5376282"/>
              <a:gd name="connsiteX130" fmla="*/ 5634176 w 8114427"/>
              <a:gd name="connsiteY130" fmla="*/ 2046889 h 5376282"/>
              <a:gd name="connsiteX131" fmla="*/ 5634176 w 8114427"/>
              <a:gd name="connsiteY131" fmla="*/ 2011030 h 5376282"/>
              <a:gd name="connsiteX132" fmla="*/ 5670034 w 8114427"/>
              <a:gd name="connsiteY132" fmla="*/ 1975172 h 5376282"/>
              <a:gd name="connsiteX133" fmla="*/ 5670034 w 8114427"/>
              <a:gd name="connsiteY133" fmla="*/ 1957242 h 5376282"/>
              <a:gd name="connsiteX134" fmla="*/ 5735776 w 8114427"/>
              <a:gd name="connsiteY134" fmla="*/ 1819783 h 5376282"/>
              <a:gd name="connsiteX135" fmla="*/ 5753705 w 8114427"/>
              <a:gd name="connsiteY135" fmla="*/ 1813807 h 5376282"/>
              <a:gd name="connsiteX136" fmla="*/ 5843352 w 8114427"/>
              <a:gd name="connsiteY136" fmla="*/ 1795877 h 5376282"/>
              <a:gd name="connsiteX137" fmla="*/ 5855305 w 8114427"/>
              <a:gd name="connsiteY137" fmla="*/ 1795877 h 5376282"/>
              <a:gd name="connsiteX138" fmla="*/ 5879210 w 8114427"/>
              <a:gd name="connsiteY138" fmla="*/ 1765996 h 5376282"/>
              <a:gd name="connsiteX139" fmla="*/ 6070456 w 8114427"/>
              <a:gd name="connsiteY139" fmla="*/ 1789901 h 5376282"/>
              <a:gd name="connsiteX140" fmla="*/ 6219869 w 8114427"/>
              <a:gd name="connsiteY140" fmla="*/ 1807830 h 5376282"/>
              <a:gd name="connsiteX141" fmla="*/ 6291586 w 8114427"/>
              <a:gd name="connsiteY141" fmla="*/ 1849666 h 5376282"/>
              <a:gd name="connsiteX142" fmla="*/ 6327444 w 8114427"/>
              <a:gd name="connsiteY142" fmla="*/ 1897477 h 5376282"/>
              <a:gd name="connsiteX143" fmla="*/ 6333421 w 8114427"/>
              <a:gd name="connsiteY143" fmla="*/ 1939313 h 5376282"/>
              <a:gd name="connsiteX144" fmla="*/ 6423067 w 8114427"/>
              <a:gd name="connsiteY144" fmla="*/ 1951266 h 5376282"/>
              <a:gd name="connsiteX145" fmla="*/ 6452950 w 8114427"/>
              <a:gd name="connsiteY145" fmla="*/ 2017007 h 5376282"/>
              <a:gd name="connsiteX146" fmla="*/ 6512713 w 8114427"/>
              <a:gd name="connsiteY146" fmla="*/ 2046889 h 5376282"/>
              <a:gd name="connsiteX147" fmla="*/ 6584431 w 8114427"/>
              <a:gd name="connsiteY147" fmla="*/ 2118606 h 5376282"/>
              <a:gd name="connsiteX148" fmla="*/ 6620289 w 8114427"/>
              <a:gd name="connsiteY148" fmla="*/ 2256065 h 5376282"/>
              <a:gd name="connsiteX149" fmla="*/ 6703960 w 8114427"/>
              <a:gd name="connsiteY149" fmla="*/ 2381572 h 5376282"/>
              <a:gd name="connsiteX150" fmla="*/ 6745795 w 8114427"/>
              <a:gd name="connsiteY150" fmla="*/ 2501101 h 5376282"/>
              <a:gd name="connsiteX151" fmla="*/ 6829465 w 8114427"/>
              <a:gd name="connsiteY151" fmla="*/ 2560866 h 5376282"/>
              <a:gd name="connsiteX152" fmla="*/ 6889229 w 8114427"/>
              <a:gd name="connsiteY152" fmla="*/ 2650512 h 5376282"/>
              <a:gd name="connsiteX153" fmla="*/ 6948993 w 8114427"/>
              <a:gd name="connsiteY153" fmla="*/ 2758089 h 5376282"/>
              <a:gd name="connsiteX154" fmla="*/ 6996805 w 8114427"/>
              <a:gd name="connsiteY154" fmla="*/ 2805900 h 5376282"/>
              <a:gd name="connsiteX155" fmla="*/ 7068521 w 8114427"/>
              <a:gd name="connsiteY155" fmla="*/ 2829806 h 5376282"/>
              <a:gd name="connsiteX156" fmla="*/ 7080473 w 8114427"/>
              <a:gd name="connsiteY156" fmla="*/ 2907501 h 5376282"/>
              <a:gd name="connsiteX157" fmla="*/ 7086450 w 8114427"/>
              <a:gd name="connsiteY157" fmla="*/ 2979218 h 5376282"/>
              <a:gd name="connsiteX158" fmla="*/ 7104378 w 8114427"/>
              <a:gd name="connsiteY158" fmla="*/ 3080819 h 5376282"/>
              <a:gd name="connsiteX159" fmla="*/ 7146214 w 8114427"/>
              <a:gd name="connsiteY159" fmla="*/ 3182419 h 5376282"/>
              <a:gd name="connsiteX160" fmla="*/ 7176095 w 8114427"/>
              <a:gd name="connsiteY160" fmla="*/ 3194372 h 5376282"/>
              <a:gd name="connsiteX161" fmla="*/ 7200002 w 8114427"/>
              <a:gd name="connsiteY161" fmla="*/ 3260112 h 5376282"/>
              <a:gd name="connsiteX162" fmla="*/ 7277694 w 8114427"/>
              <a:gd name="connsiteY162" fmla="*/ 3361711 h 5376282"/>
              <a:gd name="connsiteX163" fmla="*/ 7385271 w 8114427"/>
              <a:gd name="connsiteY163" fmla="*/ 3391593 h 5376282"/>
              <a:gd name="connsiteX164" fmla="*/ 7451012 w 8114427"/>
              <a:gd name="connsiteY164" fmla="*/ 3445381 h 5376282"/>
              <a:gd name="connsiteX165" fmla="*/ 7558588 w 8114427"/>
              <a:gd name="connsiteY165" fmla="*/ 3451357 h 5376282"/>
              <a:gd name="connsiteX166" fmla="*/ 7630305 w 8114427"/>
              <a:gd name="connsiteY166" fmla="*/ 3517097 h 5376282"/>
              <a:gd name="connsiteX167" fmla="*/ 7702023 w 8114427"/>
              <a:gd name="connsiteY167" fmla="*/ 3546980 h 5376282"/>
              <a:gd name="connsiteX168" fmla="*/ 7857410 w 8114427"/>
              <a:gd name="connsiteY168" fmla="*/ 3535026 h 5376282"/>
              <a:gd name="connsiteX169" fmla="*/ 7970962 w 8114427"/>
              <a:gd name="connsiteY169" fmla="*/ 3588814 h 5376282"/>
              <a:gd name="connsiteX170" fmla="*/ 8012796 w 8114427"/>
              <a:gd name="connsiteY170" fmla="*/ 3612720 h 5376282"/>
              <a:gd name="connsiteX171" fmla="*/ 8090490 w 8114427"/>
              <a:gd name="connsiteY171" fmla="*/ 3564909 h 5376282"/>
              <a:gd name="connsiteX172" fmla="*/ 8108418 w 8114427"/>
              <a:gd name="connsiteY172" fmla="*/ 3558932 h 5376282"/>
              <a:gd name="connsiteX173" fmla="*/ 8114394 w 8114427"/>
              <a:gd name="connsiteY173" fmla="*/ 3720296 h 5376282"/>
              <a:gd name="connsiteX174" fmla="*/ 8030724 w 8114427"/>
              <a:gd name="connsiteY174" fmla="*/ 3893614 h 5376282"/>
              <a:gd name="connsiteX175" fmla="*/ 7970960 w 8114427"/>
              <a:gd name="connsiteY175" fmla="*/ 4054978 h 5376282"/>
              <a:gd name="connsiteX176" fmla="*/ 7929124 w 8114427"/>
              <a:gd name="connsiteY176" fmla="*/ 4365754 h 5376282"/>
              <a:gd name="connsiteX177" fmla="*/ 7911195 w 8114427"/>
              <a:gd name="connsiteY177" fmla="*/ 4568954 h 5376282"/>
              <a:gd name="connsiteX178" fmla="*/ 7917171 w 8114427"/>
              <a:gd name="connsiteY178" fmla="*/ 4736295 h 5376282"/>
              <a:gd name="connsiteX179" fmla="*/ 7917171 w 8114427"/>
              <a:gd name="connsiteY179" fmla="*/ 4867777 h 5376282"/>
              <a:gd name="connsiteX180" fmla="*/ 7929124 w 8114427"/>
              <a:gd name="connsiteY180" fmla="*/ 5029141 h 5376282"/>
              <a:gd name="connsiteX181" fmla="*/ 7893266 w 8114427"/>
              <a:gd name="connsiteY181" fmla="*/ 5166599 h 5376282"/>
              <a:gd name="connsiteX182" fmla="*/ 7905219 w 8114427"/>
              <a:gd name="connsiteY182" fmla="*/ 5280152 h 5376282"/>
              <a:gd name="connsiteX183" fmla="*/ 7935101 w 8114427"/>
              <a:gd name="connsiteY183" fmla="*/ 5369799 h 5376282"/>
              <a:gd name="connsiteX184" fmla="*/ 7911195 w 8114427"/>
              <a:gd name="connsiteY184" fmla="*/ 5369798 h 5376282"/>
              <a:gd name="connsiteX185" fmla="*/ 7815571 w 8114427"/>
              <a:gd name="connsiteY185" fmla="*/ 5327962 h 5376282"/>
              <a:gd name="connsiteX186" fmla="*/ 7725924 w 8114427"/>
              <a:gd name="connsiteY186" fmla="*/ 5286127 h 5376282"/>
              <a:gd name="connsiteX187" fmla="*/ 7678113 w 8114427"/>
              <a:gd name="connsiteY187" fmla="*/ 5292104 h 5376282"/>
              <a:gd name="connsiteX188" fmla="*/ 7546631 w 8114427"/>
              <a:gd name="connsiteY188" fmla="*/ 5298081 h 5376282"/>
              <a:gd name="connsiteX189" fmla="*/ 7474913 w 8114427"/>
              <a:gd name="connsiteY189" fmla="*/ 5310034 h 5376282"/>
              <a:gd name="connsiteX190" fmla="*/ 7445031 w 8114427"/>
              <a:gd name="connsiteY190" fmla="*/ 5339916 h 5376282"/>
              <a:gd name="connsiteX191" fmla="*/ 7259760 w 8114427"/>
              <a:gd name="connsiteY191" fmla="*/ 5298080 h 5376282"/>
              <a:gd name="connsiteX192" fmla="*/ 7214129 w 8114427"/>
              <a:gd name="connsiteY192" fmla="*/ 5192855 h 5376282"/>
              <a:gd name="connsiteX193" fmla="*/ 7179460 w 8114427"/>
              <a:gd name="connsiteY193" fmla="*/ 5214524 h 5376282"/>
              <a:gd name="connsiteX194" fmla="*/ 7144791 w 8114427"/>
              <a:gd name="connsiteY194" fmla="*/ 5179854 h 5376282"/>
              <a:gd name="connsiteX195" fmla="*/ 7127456 w 8114427"/>
              <a:gd name="connsiteY195" fmla="*/ 5218856 h 5376282"/>
              <a:gd name="connsiteX196" fmla="*/ 6915107 w 8114427"/>
              <a:gd name="connsiteY196" fmla="*/ 5145184 h 5376282"/>
              <a:gd name="connsiteX197" fmla="*/ 6893439 w 8114427"/>
              <a:gd name="connsiteY197" fmla="*/ 5097514 h 5376282"/>
              <a:gd name="connsiteX198" fmla="*/ 6941109 w 8114427"/>
              <a:gd name="connsiteY198" fmla="*/ 5054178 h 5376282"/>
              <a:gd name="connsiteX199" fmla="*/ 6906440 w 8114427"/>
              <a:gd name="connsiteY199" fmla="*/ 4976172 h 5376282"/>
              <a:gd name="connsiteX200" fmla="*/ 6863104 w 8114427"/>
              <a:gd name="connsiteY200" fmla="*/ 4980506 h 5376282"/>
              <a:gd name="connsiteX201" fmla="*/ 6880438 w 8114427"/>
              <a:gd name="connsiteY201" fmla="*/ 4928502 h 5376282"/>
              <a:gd name="connsiteX202" fmla="*/ 6780764 w 8114427"/>
              <a:gd name="connsiteY202" fmla="*/ 4928502 h 5376282"/>
              <a:gd name="connsiteX203" fmla="*/ 6750429 w 8114427"/>
              <a:gd name="connsiteY203" fmla="*/ 4958837 h 5376282"/>
              <a:gd name="connsiteX204" fmla="*/ 6715759 w 8114427"/>
              <a:gd name="connsiteY204" fmla="*/ 4950170 h 5376282"/>
              <a:gd name="connsiteX205" fmla="*/ 6702758 w 8114427"/>
              <a:gd name="connsiteY205" fmla="*/ 4915501 h 5376282"/>
              <a:gd name="connsiteX206" fmla="*/ 6698424 w 8114427"/>
              <a:gd name="connsiteY206" fmla="*/ 4824495 h 5376282"/>
              <a:gd name="connsiteX207" fmla="*/ 6681090 w 8114427"/>
              <a:gd name="connsiteY207" fmla="*/ 4729155 h 5376282"/>
              <a:gd name="connsiteX208" fmla="*/ 6685423 w 8114427"/>
              <a:gd name="connsiteY208" fmla="*/ 4659816 h 5376282"/>
              <a:gd name="connsiteX209" fmla="*/ 6620418 w 8114427"/>
              <a:gd name="connsiteY209" fmla="*/ 4573142 h 5376282"/>
              <a:gd name="connsiteX210" fmla="*/ 6624753 w 8114427"/>
              <a:gd name="connsiteY210" fmla="*/ 4425798 h 5376282"/>
              <a:gd name="connsiteX211" fmla="*/ 6529412 w 8114427"/>
              <a:gd name="connsiteY211" fmla="*/ 4304457 h 5376282"/>
              <a:gd name="connsiteX212" fmla="*/ 6494743 w 8114427"/>
              <a:gd name="connsiteY212" fmla="*/ 4261120 h 5376282"/>
              <a:gd name="connsiteX213" fmla="*/ 6438406 w 8114427"/>
              <a:gd name="connsiteY213" fmla="*/ 4274121 h 5376282"/>
              <a:gd name="connsiteX214" fmla="*/ 6395069 w 8114427"/>
              <a:gd name="connsiteY214" fmla="*/ 4252453 h 5376282"/>
              <a:gd name="connsiteX215" fmla="*/ 6356067 w 8114427"/>
              <a:gd name="connsiteY215" fmla="*/ 4174447 h 5376282"/>
              <a:gd name="connsiteX216" fmla="*/ 6299729 w 8114427"/>
              <a:gd name="connsiteY216" fmla="*/ 4183114 h 5376282"/>
              <a:gd name="connsiteX217" fmla="*/ 6243391 w 8114427"/>
              <a:gd name="connsiteY217" fmla="*/ 4204783 h 5376282"/>
              <a:gd name="connsiteX218" fmla="*/ 6165385 w 8114427"/>
              <a:gd name="connsiteY218" fmla="*/ 4209116 h 5376282"/>
              <a:gd name="connsiteX219" fmla="*/ 6161052 w 8114427"/>
              <a:gd name="connsiteY219" fmla="*/ 4174447 h 5376282"/>
              <a:gd name="connsiteX220" fmla="*/ 6182721 w 8114427"/>
              <a:gd name="connsiteY220" fmla="*/ 4165779 h 5376282"/>
              <a:gd name="connsiteX221" fmla="*/ 6139384 w 8114427"/>
              <a:gd name="connsiteY221" fmla="*/ 4126776 h 5376282"/>
              <a:gd name="connsiteX222" fmla="*/ 6100381 w 8114427"/>
              <a:gd name="connsiteY222" fmla="*/ 4113776 h 5376282"/>
              <a:gd name="connsiteX223" fmla="*/ 6018041 w 8114427"/>
              <a:gd name="connsiteY223" fmla="*/ 4035770 h 5376282"/>
              <a:gd name="connsiteX224" fmla="*/ 5840362 w 8114427"/>
              <a:gd name="connsiteY224" fmla="*/ 4014102 h 5376282"/>
              <a:gd name="connsiteX225" fmla="*/ 5788357 w 8114427"/>
              <a:gd name="connsiteY225" fmla="*/ 4027103 h 5376282"/>
              <a:gd name="connsiteX226" fmla="*/ 5736354 w 8114427"/>
              <a:gd name="connsiteY226" fmla="*/ 4035771 h 5376282"/>
              <a:gd name="connsiteX227" fmla="*/ 5745022 w 8114427"/>
              <a:gd name="connsiteY227" fmla="*/ 4079107 h 5376282"/>
              <a:gd name="connsiteX228" fmla="*/ 5801360 w 8114427"/>
              <a:gd name="connsiteY228" fmla="*/ 4157112 h 5376282"/>
              <a:gd name="connsiteX229" fmla="*/ 5801359 w 8114427"/>
              <a:gd name="connsiteY229" fmla="*/ 4339126 h 5376282"/>
              <a:gd name="connsiteX230" fmla="*/ 5675683 w 8114427"/>
              <a:gd name="connsiteY230" fmla="*/ 4365128 h 5376282"/>
              <a:gd name="connsiteX231" fmla="*/ 5558675 w 8114427"/>
              <a:gd name="connsiteY231" fmla="*/ 4352126 h 5376282"/>
              <a:gd name="connsiteX232" fmla="*/ 5467668 w 8114427"/>
              <a:gd name="connsiteY232" fmla="*/ 4330458 h 5376282"/>
              <a:gd name="connsiteX233" fmla="*/ 5406997 w 8114427"/>
              <a:gd name="connsiteY233" fmla="*/ 4352127 h 5376282"/>
              <a:gd name="connsiteX234" fmla="*/ 5359327 w 8114427"/>
              <a:gd name="connsiteY234" fmla="*/ 4399797 h 5376282"/>
              <a:gd name="connsiteX235" fmla="*/ 5298656 w 8114427"/>
              <a:gd name="connsiteY235" fmla="*/ 4443134 h 5376282"/>
              <a:gd name="connsiteX236" fmla="*/ 5272654 w 8114427"/>
              <a:gd name="connsiteY236" fmla="*/ 4486469 h 5376282"/>
              <a:gd name="connsiteX237" fmla="*/ 5198982 w 8114427"/>
              <a:gd name="connsiteY237" fmla="*/ 4521139 h 5376282"/>
              <a:gd name="connsiteX238" fmla="*/ 5203315 w 8114427"/>
              <a:gd name="connsiteY238" fmla="*/ 4577477 h 5376282"/>
              <a:gd name="connsiteX239" fmla="*/ 5185981 w 8114427"/>
              <a:gd name="connsiteY239" fmla="*/ 4616479 h 5376282"/>
              <a:gd name="connsiteX240" fmla="*/ 5190315 w 8114427"/>
              <a:gd name="connsiteY240" fmla="*/ 4677150 h 5376282"/>
              <a:gd name="connsiteX241" fmla="*/ 5216316 w 8114427"/>
              <a:gd name="connsiteY241" fmla="*/ 4737821 h 5376282"/>
              <a:gd name="connsiteX242" fmla="*/ 5164312 w 8114427"/>
              <a:gd name="connsiteY242" fmla="*/ 4733488 h 5376282"/>
              <a:gd name="connsiteX243" fmla="*/ 5138311 w 8114427"/>
              <a:gd name="connsiteY243" fmla="*/ 4776824 h 5376282"/>
              <a:gd name="connsiteX244" fmla="*/ 5073306 w 8114427"/>
              <a:gd name="connsiteY244" fmla="*/ 4824494 h 5376282"/>
              <a:gd name="connsiteX245" fmla="*/ 5073306 w 8114427"/>
              <a:gd name="connsiteY245" fmla="*/ 4941503 h 5376282"/>
              <a:gd name="connsiteX246" fmla="*/ 5042970 w 8114427"/>
              <a:gd name="connsiteY246" fmla="*/ 4971838 h 5376282"/>
              <a:gd name="connsiteX247" fmla="*/ 5016969 w 8114427"/>
              <a:gd name="connsiteY247" fmla="*/ 5231857 h 5376282"/>
              <a:gd name="connsiteX248" fmla="*/ 4973633 w 8114427"/>
              <a:gd name="connsiteY248" fmla="*/ 5366201 h 5376282"/>
              <a:gd name="connsiteX249" fmla="*/ 4947631 w 8114427"/>
              <a:gd name="connsiteY249" fmla="*/ 5309863 h 5376282"/>
              <a:gd name="connsiteX250" fmla="*/ 4886959 w 8114427"/>
              <a:gd name="connsiteY250" fmla="*/ 5318530 h 5376282"/>
              <a:gd name="connsiteX251" fmla="*/ 4808953 w 8114427"/>
              <a:gd name="connsiteY251" fmla="*/ 5288195 h 5376282"/>
              <a:gd name="connsiteX252" fmla="*/ 4813287 w 8114427"/>
              <a:gd name="connsiteY252" fmla="*/ 5223190 h 5376282"/>
              <a:gd name="connsiteX253" fmla="*/ 4765617 w 8114427"/>
              <a:gd name="connsiteY253" fmla="*/ 5205855 h 5376282"/>
              <a:gd name="connsiteX254" fmla="*/ 4665944 w 8114427"/>
              <a:gd name="connsiteY254" fmla="*/ 5249192 h 5376282"/>
              <a:gd name="connsiteX255" fmla="*/ 4657276 w 8114427"/>
              <a:gd name="connsiteY255" fmla="*/ 5197189 h 5376282"/>
              <a:gd name="connsiteX256" fmla="*/ 4700612 w 8114427"/>
              <a:gd name="connsiteY256" fmla="*/ 5136518 h 5376282"/>
              <a:gd name="connsiteX257" fmla="*/ 4665943 w 8114427"/>
              <a:gd name="connsiteY257" fmla="*/ 5062846 h 5376282"/>
              <a:gd name="connsiteX258" fmla="*/ 4587937 w 8114427"/>
              <a:gd name="connsiteY258" fmla="*/ 5015175 h 5376282"/>
              <a:gd name="connsiteX259" fmla="*/ 4488263 w 8114427"/>
              <a:gd name="connsiteY259" fmla="*/ 5006508 h 5376282"/>
              <a:gd name="connsiteX260" fmla="*/ 4457927 w 8114427"/>
              <a:gd name="connsiteY260" fmla="*/ 5015175 h 5376282"/>
              <a:gd name="connsiteX261" fmla="*/ 4462261 w 8114427"/>
              <a:gd name="connsiteY261" fmla="*/ 5067178 h 5376282"/>
              <a:gd name="connsiteX262" fmla="*/ 4388589 w 8114427"/>
              <a:gd name="connsiteY262" fmla="*/ 5114849 h 5376282"/>
              <a:gd name="connsiteX263" fmla="*/ 4462261 w 8114427"/>
              <a:gd name="connsiteY263" fmla="*/ 5266528 h 5376282"/>
              <a:gd name="connsiteX264" fmla="*/ 4405924 w 8114427"/>
              <a:gd name="connsiteY264" fmla="*/ 5266528 h 5376282"/>
              <a:gd name="connsiteX265" fmla="*/ 4384256 w 8114427"/>
              <a:gd name="connsiteY265" fmla="*/ 5262193 h 5376282"/>
              <a:gd name="connsiteX266" fmla="*/ 4349588 w 8114427"/>
              <a:gd name="connsiteY266" fmla="*/ 5262193 h 5376282"/>
              <a:gd name="connsiteX267" fmla="*/ 4340919 w 8114427"/>
              <a:gd name="connsiteY267" fmla="*/ 5270860 h 5376282"/>
              <a:gd name="connsiteX268" fmla="*/ 4210910 w 8114427"/>
              <a:gd name="connsiteY268" fmla="*/ 5097514 h 5376282"/>
              <a:gd name="connsiteX269" fmla="*/ 4059232 w 8114427"/>
              <a:gd name="connsiteY269" fmla="*/ 4915502 h 5376282"/>
              <a:gd name="connsiteX270" fmla="*/ 4033230 w 8114427"/>
              <a:gd name="connsiteY270" fmla="*/ 4919835 h 5376282"/>
              <a:gd name="connsiteX271" fmla="*/ 3985560 w 8114427"/>
              <a:gd name="connsiteY271" fmla="*/ 4798492 h 5376282"/>
              <a:gd name="connsiteX272" fmla="*/ 3881553 w 8114427"/>
              <a:gd name="connsiteY272" fmla="*/ 4690151 h 5376282"/>
              <a:gd name="connsiteX273" fmla="*/ 3838216 w 8114427"/>
              <a:gd name="connsiteY273" fmla="*/ 4586143 h 5376282"/>
              <a:gd name="connsiteX274" fmla="*/ 3755877 w 8114427"/>
              <a:gd name="connsiteY274" fmla="*/ 4490803 h 5376282"/>
              <a:gd name="connsiteX275" fmla="*/ 3569530 w 8114427"/>
              <a:gd name="connsiteY275" fmla="*/ 4334792 h 5376282"/>
              <a:gd name="connsiteX276" fmla="*/ 3465522 w 8114427"/>
              <a:gd name="connsiteY276" fmla="*/ 4243785 h 5376282"/>
              <a:gd name="connsiteX277" fmla="*/ 3391850 w 8114427"/>
              <a:gd name="connsiteY277" fmla="*/ 4161446 h 5376282"/>
              <a:gd name="connsiteX278" fmla="*/ 3365848 w 8114427"/>
              <a:gd name="connsiteY278" fmla="*/ 4096441 h 5376282"/>
              <a:gd name="connsiteX279" fmla="*/ 3296510 w 8114427"/>
              <a:gd name="connsiteY279" fmla="*/ 4035770 h 5376282"/>
              <a:gd name="connsiteX280" fmla="*/ 3279175 w 8114427"/>
              <a:gd name="connsiteY280" fmla="*/ 3966432 h 5376282"/>
              <a:gd name="connsiteX281" fmla="*/ 3248839 w 8114427"/>
              <a:gd name="connsiteY281" fmla="*/ 3936096 h 5376282"/>
              <a:gd name="connsiteX282" fmla="*/ 3240172 w 8114427"/>
              <a:gd name="connsiteY282" fmla="*/ 3905760 h 5376282"/>
              <a:gd name="connsiteX283" fmla="*/ 3114497 w 8114427"/>
              <a:gd name="connsiteY283" fmla="*/ 3797419 h 5376282"/>
              <a:gd name="connsiteX284" fmla="*/ 2980153 w 8114427"/>
              <a:gd name="connsiteY284" fmla="*/ 3758416 h 5376282"/>
              <a:gd name="connsiteX285" fmla="*/ 2923815 w 8114427"/>
              <a:gd name="connsiteY285" fmla="*/ 3697746 h 5376282"/>
              <a:gd name="connsiteX286" fmla="*/ 2867480 w 8114427"/>
              <a:gd name="connsiteY286" fmla="*/ 3650075 h 5376282"/>
              <a:gd name="connsiteX287" fmla="*/ 2806810 w 8114427"/>
              <a:gd name="connsiteY287" fmla="*/ 3637074 h 5376282"/>
              <a:gd name="connsiteX288" fmla="*/ 2798142 w 8114427"/>
              <a:gd name="connsiteY288" fmla="*/ 3524399 h 5376282"/>
              <a:gd name="connsiteX289" fmla="*/ 2798143 w 8114427"/>
              <a:gd name="connsiteY289" fmla="*/ 3463728 h 5376282"/>
              <a:gd name="connsiteX290" fmla="*/ 2884816 w 8114427"/>
              <a:gd name="connsiteY290" fmla="*/ 3351053 h 5376282"/>
              <a:gd name="connsiteX291" fmla="*/ 2880504 w 8114427"/>
              <a:gd name="connsiteY291" fmla="*/ 3250100 h 5376282"/>
              <a:gd name="connsiteX292" fmla="*/ 2810649 w 8114427"/>
              <a:gd name="connsiteY292" fmla="*/ 3120674 h 5376282"/>
              <a:gd name="connsiteX293" fmla="*/ 2719113 w 8114427"/>
              <a:gd name="connsiteY293" fmla="*/ 3110284 h 5376282"/>
              <a:gd name="connsiteX294" fmla="*/ 2668440 w 8114427"/>
              <a:gd name="connsiteY294" fmla="*/ 3013226 h 5376282"/>
              <a:gd name="connsiteX295" fmla="*/ 2612560 w 8114427"/>
              <a:gd name="connsiteY295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372193 w 8114427"/>
              <a:gd name="connsiteY2" fmla="*/ 2082738 h 5376282"/>
              <a:gd name="connsiteX3" fmla="*/ 1469560 w 8114427"/>
              <a:gd name="connsiteY3" fmla="*/ 2150471 h 5376282"/>
              <a:gd name="connsiteX4" fmla="*/ 1494959 w 8114427"/>
              <a:gd name="connsiteY4" fmla="*/ 2493372 h 5376282"/>
              <a:gd name="connsiteX5" fmla="*/ 1600793 w 8114427"/>
              <a:gd name="connsiteY5" fmla="*/ 2527238 h 5376282"/>
              <a:gd name="connsiteX6" fmla="*/ 1664293 w 8114427"/>
              <a:gd name="connsiteY6" fmla="*/ 2717738 h 5376282"/>
              <a:gd name="connsiteX7" fmla="*/ 1761660 w 8114427"/>
              <a:gd name="connsiteY7" fmla="*/ 2806639 h 5376282"/>
              <a:gd name="connsiteX8" fmla="*/ 1808227 w 8114427"/>
              <a:gd name="connsiteY8" fmla="*/ 3052172 h 5376282"/>
              <a:gd name="connsiteX9" fmla="*/ 1829394 w 8114427"/>
              <a:gd name="connsiteY9" fmla="*/ 2933639 h 5376282"/>
              <a:gd name="connsiteX10" fmla="*/ 1918293 w 8114427"/>
              <a:gd name="connsiteY10" fmla="*/ 3047938 h 5376282"/>
              <a:gd name="connsiteX11" fmla="*/ 1960627 w 8114427"/>
              <a:gd name="connsiteY11" fmla="*/ 3166472 h 5376282"/>
              <a:gd name="connsiteX12" fmla="*/ 1986026 w 8114427"/>
              <a:gd name="connsiteY12" fmla="*/ 3272304 h 5376282"/>
              <a:gd name="connsiteX13" fmla="*/ 1998726 w 8114427"/>
              <a:gd name="connsiteY13" fmla="*/ 3348504 h 5376282"/>
              <a:gd name="connsiteX14" fmla="*/ 1973326 w 8114427"/>
              <a:gd name="connsiteY14" fmla="*/ 3445871 h 5376282"/>
              <a:gd name="connsiteX15" fmla="*/ 2096092 w 8114427"/>
              <a:gd name="connsiteY15" fmla="*/ 3674472 h 5376282"/>
              <a:gd name="connsiteX16" fmla="*/ 2134193 w 8114427"/>
              <a:gd name="connsiteY16" fmla="*/ 3801471 h 5376282"/>
              <a:gd name="connsiteX17" fmla="*/ 2231559 w 8114427"/>
              <a:gd name="connsiteY17" fmla="*/ 3936938 h 5376282"/>
              <a:gd name="connsiteX18" fmla="*/ 2180760 w 8114427"/>
              <a:gd name="connsiteY18" fmla="*/ 4174005 h 5376282"/>
              <a:gd name="connsiteX19" fmla="*/ 2311994 w 8114427"/>
              <a:gd name="connsiteY19" fmla="*/ 4305238 h 5376282"/>
              <a:gd name="connsiteX20" fmla="*/ 2371260 w 8114427"/>
              <a:gd name="connsiteY20" fmla="*/ 4224805 h 5376282"/>
              <a:gd name="connsiteX21" fmla="*/ 2561760 w 8114427"/>
              <a:gd name="connsiteY21" fmla="*/ 4444937 h 5376282"/>
              <a:gd name="connsiteX22" fmla="*/ 2674737 w 8114427"/>
              <a:gd name="connsiteY22" fmla="*/ 4783075 h 5376282"/>
              <a:gd name="connsiteX23" fmla="*/ 2419943 w 8114427"/>
              <a:gd name="connsiteY23" fmla="*/ 4933094 h 5376282"/>
              <a:gd name="connsiteX24" fmla="*/ 2329455 w 8114427"/>
              <a:gd name="connsiteY24" fmla="*/ 4642582 h 5376282"/>
              <a:gd name="connsiteX25" fmla="*/ 2053231 w 8114427"/>
              <a:gd name="connsiteY25" fmla="*/ 4342544 h 5376282"/>
              <a:gd name="connsiteX26" fmla="*/ 1888925 w 8114427"/>
              <a:gd name="connsiteY26" fmla="*/ 4209194 h 5376282"/>
              <a:gd name="connsiteX27" fmla="*/ 1779387 w 8114427"/>
              <a:gd name="connsiteY27" fmla="*/ 4059175 h 5376282"/>
              <a:gd name="connsiteX28" fmla="*/ 1703188 w 8114427"/>
              <a:gd name="connsiteY28" fmla="*/ 4056794 h 5376282"/>
              <a:gd name="connsiteX29" fmla="*/ 1646037 w 8114427"/>
              <a:gd name="connsiteY29" fmla="*/ 3937731 h 5376282"/>
              <a:gd name="connsiteX30" fmla="*/ 1524594 w 8114427"/>
              <a:gd name="connsiteY30" fmla="*/ 3906776 h 5376282"/>
              <a:gd name="connsiteX31" fmla="*/ 1450773 w 8114427"/>
              <a:gd name="connsiteY31" fmla="*/ 3161445 h 5376282"/>
              <a:gd name="connsiteX32" fmla="*/ 1300755 w 8114427"/>
              <a:gd name="connsiteY32" fmla="*/ 3020950 h 5376282"/>
              <a:gd name="connsiteX33" fmla="*/ 1222175 w 8114427"/>
              <a:gd name="connsiteY33" fmla="*/ 2947132 h 5376282"/>
              <a:gd name="connsiteX34" fmla="*/ 1286468 w 8114427"/>
              <a:gd name="connsiteY34" fmla="*/ 2849501 h 5376282"/>
              <a:gd name="connsiteX35" fmla="*/ 1117399 w 8114427"/>
              <a:gd name="connsiteY35" fmla="*/ 2882837 h 5376282"/>
              <a:gd name="connsiteX36" fmla="*/ 1048343 w 8114427"/>
              <a:gd name="connsiteY36" fmla="*/ 2916176 h 5376282"/>
              <a:gd name="connsiteX37" fmla="*/ 903086 w 8114427"/>
              <a:gd name="connsiteY37" fmla="*/ 2778063 h 5376282"/>
              <a:gd name="connsiteX38" fmla="*/ 845937 w 8114427"/>
              <a:gd name="connsiteY38" fmla="*/ 2687575 h 5376282"/>
              <a:gd name="connsiteX39" fmla="*/ 714968 w 8114427"/>
              <a:gd name="connsiteY39" fmla="*/ 2630426 h 5376282"/>
              <a:gd name="connsiteX40" fmla="*/ 703062 w 8114427"/>
              <a:gd name="connsiteY40" fmla="*/ 2544701 h 5376282"/>
              <a:gd name="connsiteX41" fmla="*/ 598286 w 8114427"/>
              <a:gd name="connsiteY41" fmla="*/ 2423257 h 5376282"/>
              <a:gd name="connsiteX42" fmla="*/ 476843 w 8114427"/>
              <a:gd name="connsiteY42" fmla="*/ 2287526 h 5376282"/>
              <a:gd name="connsiteX43" fmla="*/ 622100 w 8114427"/>
              <a:gd name="connsiteY43" fmla="*/ 2330388 h 5376282"/>
              <a:gd name="connsiteX44" fmla="*/ 719731 w 8114427"/>
              <a:gd name="connsiteY44" fmla="*/ 2366107 h 5376282"/>
              <a:gd name="connsiteX45" fmla="*/ 829268 w 8114427"/>
              <a:gd name="connsiteY45" fmla="*/ 2330388 h 5376282"/>
              <a:gd name="connsiteX46" fmla="*/ 933092 w 8114427"/>
              <a:gd name="connsiteY46" fmla="*/ 2462308 h 5376282"/>
              <a:gd name="connsiteX47" fmla="*/ 979286 w 8114427"/>
              <a:gd name="connsiteY47" fmla="*/ 2406588 h 5376282"/>
              <a:gd name="connsiteX48" fmla="*/ 895943 w 8114427"/>
              <a:gd name="connsiteY48" fmla="*/ 2383251 h 5376282"/>
              <a:gd name="connsiteX49" fmla="*/ 897848 w 8114427"/>
              <a:gd name="connsiteY49" fmla="*/ 2294669 h 5376282"/>
              <a:gd name="connsiteX50" fmla="*/ 953093 w 8114427"/>
              <a:gd name="connsiteY50" fmla="*/ 2040828 h 5376282"/>
              <a:gd name="connsiteX51" fmla="*/ 882262 w 8114427"/>
              <a:gd name="connsiteY51" fmla="*/ 1952938 h 5376282"/>
              <a:gd name="connsiteX52" fmla="*/ 819649 w 8114427"/>
              <a:gd name="connsiteY52" fmla="*/ 1842296 h 5376282"/>
              <a:gd name="connsiteX53" fmla="*/ 724892 w 8114427"/>
              <a:gd name="connsiteY53" fmla="*/ 1694990 h 5376282"/>
              <a:gd name="connsiteX54" fmla="*/ 582758 w 8114427"/>
              <a:gd name="connsiteY54" fmla="*/ 1570351 h 5376282"/>
              <a:gd name="connsiteX55" fmla="*/ 490044 w 8114427"/>
              <a:gd name="connsiteY55" fmla="*/ 1461969 h 5376282"/>
              <a:gd name="connsiteX56" fmla="*/ 398787 w 8114427"/>
              <a:gd name="connsiteY56" fmla="*/ 1377494 h 5376282"/>
              <a:gd name="connsiteX57" fmla="*/ 373643 w 8114427"/>
              <a:gd name="connsiteY57" fmla="*/ 1258831 h 5376282"/>
              <a:gd name="connsiteX58" fmla="*/ 379402 w 8114427"/>
              <a:gd name="connsiteY58" fmla="*/ 1151904 h 5376282"/>
              <a:gd name="connsiteX59" fmla="*/ 343327 w 8114427"/>
              <a:gd name="connsiteY59" fmla="*/ 1054238 h 5376282"/>
              <a:gd name="connsiteX60" fmla="*/ 302947 w 8114427"/>
              <a:gd name="connsiteY60" fmla="*/ 996082 h 5376282"/>
              <a:gd name="connsiteX61" fmla="*/ 307902 w 8114427"/>
              <a:gd name="connsiteY61" fmla="*/ 860731 h 5376282"/>
              <a:gd name="connsiteX62" fmla="*/ 218162 w 8114427"/>
              <a:gd name="connsiteY62" fmla="*/ 767429 h 5376282"/>
              <a:gd name="connsiteX63" fmla="*/ 238786 w 8114427"/>
              <a:gd name="connsiteY63" fmla="*/ 673694 h 5376282"/>
              <a:gd name="connsiteX64" fmla="*/ 131859 w 8114427"/>
              <a:gd name="connsiteY64" fmla="*/ 414074 h 5376282"/>
              <a:gd name="connsiteX65" fmla="*/ 179454 w 8114427"/>
              <a:gd name="connsiteY65" fmla="*/ 360503 h 5376282"/>
              <a:gd name="connsiteX66" fmla="*/ 91696 w 8114427"/>
              <a:gd name="connsiteY66" fmla="*/ 241499 h 5376282"/>
              <a:gd name="connsiteX67" fmla="*/ 44535 w 8114427"/>
              <a:gd name="connsiteY67" fmla="*/ 106364 h 5376282"/>
              <a:gd name="connsiteX68" fmla="*/ 73903 w 8114427"/>
              <a:gd name="connsiteY68" fmla="*/ 3029 h 5376282"/>
              <a:gd name="connsiteX69" fmla="*/ 914999 w 8114427"/>
              <a:gd name="connsiteY69" fmla="*/ 32694 h 5376282"/>
              <a:gd name="connsiteX70" fmla="*/ 985387 w 8114427"/>
              <a:gd name="connsiteY70" fmla="*/ 86035 h 5376282"/>
              <a:gd name="connsiteX71" fmla="*/ 1040724 w 8114427"/>
              <a:gd name="connsiteY71" fmla="*/ 212028 h 5376282"/>
              <a:gd name="connsiteX72" fmla="*/ 2217091 w 8114427"/>
              <a:gd name="connsiteY72" fmla="*/ 808490 h 5376282"/>
              <a:gd name="connsiteX73" fmla="*/ 2789562 w 8114427"/>
              <a:gd name="connsiteY73" fmla="*/ 907056 h 5376282"/>
              <a:gd name="connsiteX74" fmla="*/ 3280035 w 8114427"/>
              <a:gd name="connsiteY74" fmla="*/ 953195 h 5376282"/>
              <a:gd name="connsiteX75" fmla="*/ 3494599 w 8114427"/>
              <a:gd name="connsiteY75" fmla="*/ 977101 h 5376282"/>
              <a:gd name="connsiteX76" fmla="*/ 3506552 w 8114427"/>
              <a:gd name="connsiteY76" fmla="*/ 977101 h 5376282"/>
              <a:gd name="connsiteX77" fmla="*/ 3518505 w 8114427"/>
              <a:gd name="connsiteY77" fmla="*/ 779877 h 5376282"/>
              <a:gd name="connsiteX78" fmla="*/ 3518505 w 8114427"/>
              <a:gd name="connsiteY78" fmla="*/ 773901 h 5376282"/>
              <a:gd name="connsiteX79" fmla="*/ 3655964 w 8114427"/>
              <a:gd name="connsiteY79" fmla="*/ 773901 h 5376282"/>
              <a:gd name="connsiteX80" fmla="*/ 4205799 w 8114427"/>
              <a:gd name="connsiteY80" fmla="*/ 821713 h 5376282"/>
              <a:gd name="connsiteX81" fmla="*/ 4241658 w 8114427"/>
              <a:gd name="connsiteY81" fmla="*/ 821713 h 5376282"/>
              <a:gd name="connsiteX82" fmla="*/ 4271540 w 8114427"/>
              <a:gd name="connsiteY82" fmla="*/ 851595 h 5376282"/>
              <a:gd name="connsiteX83" fmla="*/ 4295446 w 8114427"/>
              <a:gd name="connsiteY83" fmla="*/ 905383 h 5376282"/>
              <a:gd name="connsiteX84" fmla="*/ 4301423 w 8114427"/>
              <a:gd name="connsiteY84" fmla="*/ 953195 h 5376282"/>
              <a:gd name="connsiteX85" fmla="*/ 4343258 w 8114427"/>
              <a:gd name="connsiteY85" fmla="*/ 1001007 h 5376282"/>
              <a:gd name="connsiteX86" fmla="*/ 4408999 w 8114427"/>
              <a:gd name="connsiteY86" fmla="*/ 1012960 h 5376282"/>
              <a:gd name="connsiteX87" fmla="*/ 4462787 w 8114427"/>
              <a:gd name="connsiteY87" fmla="*/ 1060772 h 5376282"/>
              <a:gd name="connsiteX88" fmla="*/ 4504623 w 8114427"/>
              <a:gd name="connsiteY88" fmla="*/ 1114560 h 5376282"/>
              <a:gd name="connsiteX89" fmla="*/ 4558411 w 8114427"/>
              <a:gd name="connsiteY89" fmla="*/ 1168348 h 5376282"/>
              <a:gd name="connsiteX90" fmla="*/ 4576340 w 8114427"/>
              <a:gd name="connsiteY90" fmla="*/ 1198230 h 5376282"/>
              <a:gd name="connsiteX91" fmla="*/ 4630129 w 8114427"/>
              <a:gd name="connsiteY91" fmla="*/ 1246042 h 5376282"/>
              <a:gd name="connsiteX92" fmla="*/ 4683917 w 8114427"/>
              <a:gd name="connsiteY92" fmla="*/ 1293854 h 5376282"/>
              <a:gd name="connsiteX93" fmla="*/ 4689893 w 8114427"/>
              <a:gd name="connsiteY93" fmla="*/ 1293854 h 5376282"/>
              <a:gd name="connsiteX94" fmla="*/ 4749658 w 8114427"/>
              <a:gd name="connsiteY94" fmla="*/ 1311783 h 5376282"/>
              <a:gd name="connsiteX95" fmla="*/ 4791493 w 8114427"/>
              <a:gd name="connsiteY95" fmla="*/ 1365572 h 5376282"/>
              <a:gd name="connsiteX96" fmla="*/ 4797470 w 8114427"/>
              <a:gd name="connsiteY96" fmla="*/ 1377524 h 5376282"/>
              <a:gd name="connsiteX97" fmla="*/ 4821376 w 8114427"/>
              <a:gd name="connsiteY97" fmla="*/ 1401430 h 5376282"/>
              <a:gd name="connsiteX98" fmla="*/ 4845281 w 8114427"/>
              <a:gd name="connsiteY98" fmla="*/ 1443266 h 5376282"/>
              <a:gd name="connsiteX99" fmla="*/ 4851258 w 8114427"/>
              <a:gd name="connsiteY99" fmla="*/ 1491077 h 5376282"/>
              <a:gd name="connsiteX100" fmla="*/ 4863211 w 8114427"/>
              <a:gd name="connsiteY100" fmla="*/ 1514983 h 5376282"/>
              <a:gd name="connsiteX101" fmla="*/ 4887117 w 8114427"/>
              <a:gd name="connsiteY101" fmla="*/ 1544866 h 5376282"/>
              <a:gd name="connsiteX102" fmla="*/ 4911023 w 8114427"/>
              <a:gd name="connsiteY102" fmla="*/ 1580724 h 5376282"/>
              <a:gd name="connsiteX103" fmla="*/ 4922976 w 8114427"/>
              <a:gd name="connsiteY103" fmla="*/ 1610607 h 5376282"/>
              <a:gd name="connsiteX104" fmla="*/ 4899070 w 8114427"/>
              <a:gd name="connsiteY104" fmla="*/ 1664395 h 5376282"/>
              <a:gd name="connsiteX105" fmla="*/ 4922976 w 8114427"/>
              <a:gd name="connsiteY105" fmla="*/ 1712207 h 5376282"/>
              <a:gd name="connsiteX106" fmla="*/ 4934929 w 8114427"/>
              <a:gd name="connsiteY106" fmla="*/ 1742089 h 5376282"/>
              <a:gd name="connsiteX107" fmla="*/ 4952858 w 8114427"/>
              <a:gd name="connsiteY107" fmla="*/ 1783924 h 5376282"/>
              <a:gd name="connsiteX108" fmla="*/ 4964811 w 8114427"/>
              <a:gd name="connsiteY108" fmla="*/ 1801854 h 5376282"/>
              <a:gd name="connsiteX109" fmla="*/ 4964811 w 8114427"/>
              <a:gd name="connsiteY109" fmla="*/ 1831736 h 5376282"/>
              <a:gd name="connsiteX110" fmla="*/ 5012623 w 8114427"/>
              <a:gd name="connsiteY110" fmla="*/ 1891501 h 5376282"/>
              <a:gd name="connsiteX111" fmla="*/ 5042505 w 8114427"/>
              <a:gd name="connsiteY111" fmla="*/ 1909430 h 5376282"/>
              <a:gd name="connsiteX112" fmla="*/ 5048481 w 8114427"/>
              <a:gd name="connsiteY112" fmla="*/ 1903454 h 5376282"/>
              <a:gd name="connsiteX113" fmla="*/ 5090317 w 8114427"/>
              <a:gd name="connsiteY113" fmla="*/ 1921383 h 5376282"/>
              <a:gd name="connsiteX114" fmla="*/ 5144105 w 8114427"/>
              <a:gd name="connsiteY114" fmla="*/ 1969195 h 5376282"/>
              <a:gd name="connsiteX115" fmla="*/ 5185940 w 8114427"/>
              <a:gd name="connsiteY115" fmla="*/ 2005054 h 5376282"/>
              <a:gd name="connsiteX116" fmla="*/ 5221799 w 8114427"/>
              <a:gd name="connsiteY116" fmla="*/ 2017007 h 5376282"/>
              <a:gd name="connsiteX117" fmla="*/ 5275587 w 8114427"/>
              <a:gd name="connsiteY117" fmla="*/ 2028960 h 5376282"/>
              <a:gd name="connsiteX118" fmla="*/ 5275587 w 8114427"/>
              <a:gd name="connsiteY118" fmla="*/ 2052866 h 5376282"/>
              <a:gd name="connsiteX119" fmla="*/ 5323399 w 8114427"/>
              <a:gd name="connsiteY119" fmla="*/ 2082748 h 5376282"/>
              <a:gd name="connsiteX120" fmla="*/ 5359258 w 8114427"/>
              <a:gd name="connsiteY120" fmla="*/ 2088724 h 5376282"/>
              <a:gd name="connsiteX121" fmla="*/ 5401093 w 8114427"/>
              <a:gd name="connsiteY121" fmla="*/ 2124583 h 5376282"/>
              <a:gd name="connsiteX122" fmla="*/ 5430976 w 8114427"/>
              <a:gd name="connsiteY122" fmla="*/ 2142513 h 5376282"/>
              <a:gd name="connsiteX123" fmla="*/ 5442929 w 8114427"/>
              <a:gd name="connsiteY123" fmla="*/ 2148489 h 5376282"/>
              <a:gd name="connsiteX124" fmla="*/ 5466834 w 8114427"/>
              <a:gd name="connsiteY124" fmla="*/ 2154466 h 5376282"/>
              <a:gd name="connsiteX125" fmla="*/ 5526599 w 8114427"/>
              <a:gd name="connsiteY125" fmla="*/ 2178372 h 5376282"/>
              <a:gd name="connsiteX126" fmla="*/ 5550505 w 8114427"/>
              <a:gd name="connsiteY126" fmla="*/ 2154466 h 5376282"/>
              <a:gd name="connsiteX127" fmla="*/ 5574411 w 8114427"/>
              <a:gd name="connsiteY127" fmla="*/ 2130560 h 5376282"/>
              <a:gd name="connsiteX128" fmla="*/ 5604293 w 8114427"/>
              <a:gd name="connsiteY128" fmla="*/ 2088724 h 5376282"/>
              <a:gd name="connsiteX129" fmla="*/ 5646129 w 8114427"/>
              <a:gd name="connsiteY129" fmla="*/ 2064819 h 5376282"/>
              <a:gd name="connsiteX130" fmla="*/ 5634176 w 8114427"/>
              <a:gd name="connsiteY130" fmla="*/ 2046889 h 5376282"/>
              <a:gd name="connsiteX131" fmla="*/ 5634176 w 8114427"/>
              <a:gd name="connsiteY131" fmla="*/ 2011030 h 5376282"/>
              <a:gd name="connsiteX132" fmla="*/ 5670034 w 8114427"/>
              <a:gd name="connsiteY132" fmla="*/ 1975172 h 5376282"/>
              <a:gd name="connsiteX133" fmla="*/ 5670034 w 8114427"/>
              <a:gd name="connsiteY133" fmla="*/ 1957242 h 5376282"/>
              <a:gd name="connsiteX134" fmla="*/ 5735776 w 8114427"/>
              <a:gd name="connsiteY134" fmla="*/ 1819783 h 5376282"/>
              <a:gd name="connsiteX135" fmla="*/ 5753705 w 8114427"/>
              <a:gd name="connsiteY135" fmla="*/ 1813807 h 5376282"/>
              <a:gd name="connsiteX136" fmla="*/ 5843352 w 8114427"/>
              <a:gd name="connsiteY136" fmla="*/ 1795877 h 5376282"/>
              <a:gd name="connsiteX137" fmla="*/ 5855305 w 8114427"/>
              <a:gd name="connsiteY137" fmla="*/ 1795877 h 5376282"/>
              <a:gd name="connsiteX138" fmla="*/ 5879210 w 8114427"/>
              <a:gd name="connsiteY138" fmla="*/ 1765996 h 5376282"/>
              <a:gd name="connsiteX139" fmla="*/ 6070456 w 8114427"/>
              <a:gd name="connsiteY139" fmla="*/ 1789901 h 5376282"/>
              <a:gd name="connsiteX140" fmla="*/ 6219869 w 8114427"/>
              <a:gd name="connsiteY140" fmla="*/ 1807830 h 5376282"/>
              <a:gd name="connsiteX141" fmla="*/ 6291586 w 8114427"/>
              <a:gd name="connsiteY141" fmla="*/ 1849666 h 5376282"/>
              <a:gd name="connsiteX142" fmla="*/ 6327444 w 8114427"/>
              <a:gd name="connsiteY142" fmla="*/ 1897477 h 5376282"/>
              <a:gd name="connsiteX143" fmla="*/ 6333421 w 8114427"/>
              <a:gd name="connsiteY143" fmla="*/ 1939313 h 5376282"/>
              <a:gd name="connsiteX144" fmla="*/ 6423067 w 8114427"/>
              <a:gd name="connsiteY144" fmla="*/ 1951266 h 5376282"/>
              <a:gd name="connsiteX145" fmla="*/ 6452950 w 8114427"/>
              <a:gd name="connsiteY145" fmla="*/ 2017007 h 5376282"/>
              <a:gd name="connsiteX146" fmla="*/ 6512713 w 8114427"/>
              <a:gd name="connsiteY146" fmla="*/ 2046889 h 5376282"/>
              <a:gd name="connsiteX147" fmla="*/ 6584431 w 8114427"/>
              <a:gd name="connsiteY147" fmla="*/ 2118606 h 5376282"/>
              <a:gd name="connsiteX148" fmla="*/ 6620289 w 8114427"/>
              <a:gd name="connsiteY148" fmla="*/ 2256065 h 5376282"/>
              <a:gd name="connsiteX149" fmla="*/ 6703960 w 8114427"/>
              <a:gd name="connsiteY149" fmla="*/ 2381572 h 5376282"/>
              <a:gd name="connsiteX150" fmla="*/ 6745795 w 8114427"/>
              <a:gd name="connsiteY150" fmla="*/ 2501101 h 5376282"/>
              <a:gd name="connsiteX151" fmla="*/ 6829465 w 8114427"/>
              <a:gd name="connsiteY151" fmla="*/ 2560866 h 5376282"/>
              <a:gd name="connsiteX152" fmla="*/ 6889229 w 8114427"/>
              <a:gd name="connsiteY152" fmla="*/ 2650512 h 5376282"/>
              <a:gd name="connsiteX153" fmla="*/ 6948993 w 8114427"/>
              <a:gd name="connsiteY153" fmla="*/ 2758089 h 5376282"/>
              <a:gd name="connsiteX154" fmla="*/ 6996805 w 8114427"/>
              <a:gd name="connsiteY154" fmla="*/ 2805900 h 5376282"/>
              <a:gd name="connsiteX155" fmla="*/ 7068521 w 8114427"/>
              <a:gd name="connsiteY155" fmla="*/ 2829806 h 5376282"/>
              <a:gd name="connsiteX156" fmla="*/ 7080473 w 8114427"/>
              <a:gd name="connsiteY156" fmla="*/ 2907501 h 5376282"/>
              <a:gd name="connsiteX157" fmla="*/ 7086450 w 8114427"/>
              <a:gd name="connsiteY157" fmla="*/ 2979218 h 5376282"/>
              <a:gd name="connsiteX158" fmla="*/ 7104378 w 8114427"/>
              <a:gd name="connsiteY158" fmla="*/ 3080819 h 5376282"/>
              <a:gd name="connsiteX159" fmla="*/ 7146214 w 8114427"/>
              <a:gd name="connsiteY159" fmla="*/ 3182419 h 5376282"/>
              <a:gd name="connsiteX160" fmla="*/ 7176095 w 8114427"/>
              <a:gd name="connsiteY160" fmla="*/ 3194372 h 5376282"/>
              <a:gd name="connsiteX161" fmla="*/ 7200002 w 8114427"/>
              <a:gd name="connsiteY161" fmla="*/ 3260112 h 5376282"/>
              <a:gd name="connsiteX162" fmla="*/ 7277694 w 8114427"/>
              <a:gd name="connsiteY162" fmla="*/ 3361711 h 5376282"/>
              <a:gd name="connsiteX163" fmla="*/ 7385271 w 8114427"/>
              <a:gd name="connsiteY163" fmla="*/ 3391593 h 5376282"/>
              <a:gd name="connsiteX164" fmla="*/ 7451012 w 8114427"/>
              <a:gd name="connsiteY164" fmla="*/ 3445381 h 5376282"/>
              <a:gd name="connsiteX165" fmla="*/ 7558588 w 8114427"/>
              <a:gd name="connsiteY165" fmla="*/ 3451357 h 5376282"/>
              <a:gd name="connsiteX166" fmla="*/ 7630305 w 8114427"/>
              <a:gd name="connsiteY166" fmla="*/ 3517097 h 5376282"/>
              <a:gd name="connsiteX167" fmla="*/ 7702023 w 8114427"/>
              <a:gd name="connsiteY167" fmla="*/ 3546980 h 5376282"/>
              <a:gd name="connsiteX168" fmla="*/ 7857410 w 8114427"/>
              <a:gd name="connsiteY168" fmla="*/ 3535026 h 5376282"/>
              <a:gd name="connsiteX169" fmla="*/ 7970962 w 8114427"/>
              <a:gd name="connsiteY169" fmla="*/ 3588814 h 5376282"/>
              <a:gd name="connsiteX170" fmla="*/ 8012796 w 8114427"/>
              <a:gd name="connsiteY170" fmla="*/ 3612720 h 5376282"/>
              <a:gd name="connsiteX171" fmla="*/ 8090490 w 8114427"/>
              <a:gd name="connsiteY171" fmla="*/ 3564909 h 5376282"/>
              <a:gd name="connsiteX172" fmla="*/ 8108418 w 8114427"/>
              <a:gd name="connsiteY172" fmla="*/ 3558932 h 5376282"/>
              <a:gd name="connsiteX173" fmla="*/ 8114394 w 8114427"/>
              <a:gd name="connsiteY173" fmla="*/ 3720296 h 5376282"/>
              <a:gd name="connsiteX174" fmla="*/ 8030724 w 8114427"/>
              <a:gd name="connsiteY174" fmla="*/ 3893614 h 5376282"/>
              <a:gd name="connsiteX175" fmla="*/ 7970960 w 8114427"/>
              <a:gd name="connsiteY175" fmla="*/ 4054978 h 5376282"/>
              <a:gd name="connsiteX176" fmla="*/ 7929124 w 8114427"/>
              <a:gd name="connsiteY176" fmla="*/ 4365754 h 5376282"/>
              <a:gd name="connsiteX177" fmla="*/ 7911195 w 8114427"/>
              <a:gd name="connsiteY177" fmla="*/ 4568954 h 5376282"/>
              <a:gd name="connsiteX178" fmla="*/ 7917171 w 8114427"/>
              <a:gd name="connsiteY178" fmla="*/ 4736295 h 5376282"/>
              <a:gd name="connsiteX179" fmla="*/ 7917171 w 8114427"/>
              <a:gd name="connsiteY179" fmla="*/ 4867777 h 5376282"/>
              <a:gd name="connsiteX180" fmla="*/ 7929124 w 8114427"/>
              <a:gd name="connsiteY180" fmla="*/ 5029141 h 5376282"/>
              <a:gd name="connsiteX181" fmla="*/ 7893266 w 8114427"/>
              <a:gd name="connsiteY181" fmla="*/ 5166599 h 5376282"/>
              <a:gd name="connsiteX182" fmla="*/ 7905219 w 8114427"/>
              <a:gd name="connsiteY182" fmla="*/ 5280152 h 5376282"/>
              <a:gd name="connsiteX183" fmla="*/ 7935101 w 8114427"/>
              <a:gd name="connsiteY183" fmla="*/ 5369799 h 5376282"/>
              <a:gd name="connsiteX184" fmla="*/ 7911195 w 8114427"/>
              <a:gd name="connsiteY184" fmla="*/ 5369798 h 5376282"/>
              <a:gd name="connsiteX185" fmla="*/ 7815571 w 8114427"/>
              <a:gd name="connsiteY185" fmla="*/ 5327962 h 5376282"/>
              <a:gd name="connsiteX186" fmla="*/ 7725924 w 8114427"/>
              <a:gd name="connsiteY186" fmla="*/ 5286127 h 5376282"/>
              <a:gd name="connsiteX187" fmla="*/ 7678113 w 8114427"/>
              <a:gd name="connsiteY187" fmla="*/ 5292104 h 5376282"/>
              <a:gd name="connsiteX188" fmla="*/ 7546631 w 8114427"/>
              <a:gd name="connsiteY188" fmla="*/ 5298081 h 5376282"/>
              <a:gd name="connsiteX189" fmla="*/ 7474913 w 8114427"/>
              <a:gd name="connsiteY189" fmla="*/ 5310034 h 5376282"/>
              <a:gd name="connsiteX190" fmla="*/ 7445031 w 8114427"/>
              <a:gd name="connsiteY190" fmla="*/ 5339916 h 5376282"/>
              <a:gd name="connsiteX191" fmla="*/ 7259760 w 8114427"/>
              <a:gd name="connsiteY191" fmla="*/ 5298080 h 5376282"/>
              <a:gd name="connsiteX192" fmla="*/ 7214129 w 8114427"/>
              <a:gd name="connsiteY192" fmla="*/ 5192855 h 5376282"/>
              <a:gd name="connsiteX193" fmla="*/ 7179460 w 8114427"/>
              <a:gd name="connsiteY193" fmla="*/ 5214524 h 5376282"/>
              <a:gd name="connsiteX194" fmla="*/ 7144791 w 8114427"/>
              <a:gd name="connsiteY194" fmla="*/ 5179854 h 5376282"/>
              <a:gd name="connsiteX195" fmla="*/ 7127456 w 8114427"/>
              <a:gd name="connsiteY195" fmla="*/ 5218856 h 5376282"/>
              <a:gd name="connsiteX196" fmla="*/ 6915107 w 8114427"/>
              <a:gd name="connsiteY196" fmla="*/ 5145184 h 5376282"/>
              <a:gd name="connsiteX197" fmla="*/ 6893439 w 8114427"/>
              <a:gd name="connsiteY197" fmla="*/ 5097514 h 5376282"/>
              <a:gd name="connsiteX198" fmla="*/ 6941109 w 8114427"/>
              <a:gd name="connsiteY198" fmla="*/ 5054178 h 5376282"/>
              <a:gd name="connsiteX199" fmla="*/ 6906440 w 8114427"/>
              <a:gd name="connsiteY199" fmla="*/ 4976172 h 5376282"/>
              <a:gd name="connsiteX200" fmla="*/ 6863104 w 8114427"/>
              <a:gd name="connsiteY200" fmla="*/ 4980506 h 5376282"/>
              <a:gd name="connsiteX201" fmla="*/ 6880438 w 8114427"/>
              <a:gd name="connsiteY201" fmla="*/ 4928502 h 5376282"/>
              <a:gd name="connsiteX202" fmla="*/ 6780764 w 8114427"/>
              <a:gd name="connsiteY202" fmla="*/ 4928502 h 5376282"/>
              <a:gd name="connsiteX203" fmla="*/ 6750429 w 8114427"/>
              <a:gd name="connsiteY203" fmla="*/ 4958837 h 5376282"/>
              <a:gd name="connsiteX204" fmla="*/ 6715759 w 8114427"/>
              <a:gd name="connsiteY204" fmla="*/ 4950170 h 5376282"/>
              <a:gd name="connsiteX205" fmla="*/ 6702758 w 8114427"/>
              <a:gd name="connsiteY205" fmla="*/ 4915501 h 5376282"/>
              <a:gd name="connsiteX206" fmla="*/ 6698424 w 8114427"/>
              <a:gd name="connsiteY206" fmla="*/ 4824495 h 5376282"/>
              <a:gd name="connsiteX207" fmla="*/ 6681090 w 8114427"/>
              <a:gd name="connsiteY207" fmla="*/ 4729155 h 5376282"/>
              <a:gd name="connsiteX208" fmla="*/ 6685423 w 8114427"/>
              <a:gd name="connsiteY208" fmla="*/ 4659816 h 5376282"/>
              <a:gd name="connsiteX209" fmla="*/ 6620418 w 8114427"/>
              <a:gd name="connsiteY209" fmla="*/ 4573142 h 5376282"/>
              <a:gd name="connsiteX210" fmla="*/ 6624753 w 8114427"/>
              <a:gd name="connsiteY210" fmla="*/ 4425798 h 5376282"/>
              <a:gd name="connsiteX211" fmla="*/ 6529412 w 8114427"/>
              <a:gd name="connsiteY211" fmla="*/ 4304457 h 5376282"/>
              <a:gd name="connsiteX212" fmla="*/ 6494743 w 8114427"/>
              <a:gd name="connsiteY212" fmla="*/ 4261120 h 5376282"/>
              <a:gd name="connsiteX213" fmla="*/ 6438406 w 8114427"/>
              <a:gd name="connsiteY213" fmla="*/ 4274121 h 5376282"/>
              <a:gd name="connsiteX214" fmla="*/ 6395069 w 8114427"/>
              <a:gd name="connsiteY214" fmla="*/ 4252453 h 5376282"/>
              <a:gd name="connsiteX215" fmla="*/ 6356067 w 8114427"/>
              <a:gd name="connsiteY215" fmla="*/ 4174447 h 5376282"/>
              <a:gd name="connsiteX216" fmla="*/ 6299729 w 8114427"/>
              <a:gd name="connsiteY216" fmla="*/ 4183114 h 5376282"/>
              <a:gd name="connsiteX217" fmla="*/ 6243391 w 8114427"/>
              <a:gd name="connsiteY217" fmla="*/ 4204783 h 5376282"/>
              <a:gd name="connsiteX218" fmla="*/ 6165385 w 8114427"/>
              <a:gd name="connsiteY218" fmla="*/ 4209116 h 5376282"/>
              <a:gd name="connsiteX219" fmla="*/ 6161052 w 8114427"/>
              <a:gd name="connsiteY219" fmla="*/ 4174447 h 5376282"/>
              <a:gd name="connsiteX220" fmla="*/ 6182721 w 8114427"/>
              <a:gd name="connsiteY220" fmla="*/ 4165779 h 5376282"/>
              <a:gd name="connsiteX221" fmla="*/ 6139384 w 8114427"/>
              <a:gd name="connsiteY221" fmla="*/ 4126776 h 5376282"/>
              <a:gd name="connsiteX222" fmla="*/ 6100381 w 8114427"/>
              <a:gd name="connsiteY222" fmla="*/ 4113776 h 5376282"/>
              <a:gd name="connsiteX223" fmla="*/ 6018041 w 8114427"/>
              <a:gd name="connsiteY223" fmla="*/ 4035770 h 5376282"/>
              <a:gd name="connsiteX224" fmla="*/ 5840362 w 8114427"/>
              <a:gd name="connsiteY224" fmla="*/ 4014102 h 5376282"/>
              <a:gd name="connsiteX225" fmla="*/ 5788357 w 8114427"/>
              <a:gd name="connsiteY225" fmla="*/ 4027103 h 5376282"/>
              <a:gd name="connsiteX226" fmla="*/ 5736354 w 8114427"/>
              <a:gd name="connsiteY226" fmla="*/ 4035771 h 5376282"/>
              <a:gd name="connsiteX227" fmla="*/ 5745022 w 8114427"/>
              <a:gd name="connsiteY227" fmla="*/ 4079107 h 5376282"/>
              <a:gd name="connsiteX228" fmla="*/ 5801360 w 8114427"/>
              <a:gd name="connsiteY228" fmla="*/ 4157112 h 5376282"/>
              <a:gd name="connsiteX229" fmla="*/ 5801359 w 8114427"/>
              <a:gd name="connsiteY229" fmla="*/ 4339126 h 5376282"/>
              <a:gd name="connsiteX230" fmla="*/ 5675683 w 8114427"/>
              <a:gd name="connsiteY230" fmla="*/ 4365128 h 5376282"/>
              <a:gd name="connsiteX231" fmla="*/ 5558675 w 8114427"/>
              <a:gd name="connsiteY231" fmla="*/ 4352126 h 5376282"/>
              <a:gd name="connsiteX232" fmla="*/ 5467668 w 8114427"/>
              <a:gd name="connsiteY232" fmla="*/ 4330458 h 5376282"/>
              <a:gd name="connsiteX233" fmla="*/ 5406997 w 8114427"/>
              <a:gd name="connsiteY233" fmla="*/ 4352127 h 5376282"/>
              <a:gd name="connsiteX234" fmla="*/ 5359327 w 8114427"/>
              <a:gd name="connsiteY234" fmla="*/ 4399797 h 5376282"/>
              <a:gd name="connsiteX235" fmla="*/ 5298656 w 8114427"/>
              <a:gd name="connsiteY235" fmla="*/ 4443134 h 5376282"/>
              <a:gd name="connsiteX236" fmla="*/ 5272654 w 8114427"/>
              <a:gd name="connsiteY236" fmla="*/ 4486469 h 5376282"/>
              <a:gd name="connsiteX237" fmla="*/ 5198982 w 8114427"/>
              <a:gd name="connsiteY237" fmla="*/ 4521139 h 5376282"/>
              <a:gd name="connsiteX238" fmla="*/ 5203315 w 8114427"/>
              <a:gd name="connsiteY238" fmla="*/ 4577477 h 5376282"/>
              <a:gd name="connsiteX239" fmla="*/ 5185981 w 8114427"/>
              <a:gd name="connsiteY239" fmla="*/ 4616479 h 5376282"/>
              <a:gd name="connsiteX240" fmla="*/ 5190315 w 8114427"/>
              <a:gd name="connsiteY240" fmla="*/ 4677150 h 5376282"/>
              <a:gd name="connsiteX241" fmla="*/ 5216316 w 8114427"/>
              <a:gd name="connsiteY241" fmla="*/ 4737821 h 5376282"/>
              <a:gd name="connsiteX242" fmla="*/ 5164312 w 8114427"/>
              <a:gd name="connsiteY242" fmla="*/ 4733488 h 5376282"/>
              <a:gd name="connsiteX243" fmla="*/ 5138311 w 8114427"/>
              <a:gd name="connsiteY243" fmla="*/ 4776824 h 5376282"/>
              <a:gd name="connsiteX244" fmla="*/ 5073306 w 8114427"/>
              <a:gd name="connsiteY244" fmla="*/ 4824494 h 5376282"/>
              <a:gd name="connsiteX245" fmla="*/ 5073306 w 8114427"/>
              <a:gd name="connsiteY245" fmla="*/ 4941503 h 5376282"/>
              <a:gd name="connsiteX246" fmla="*/ 5042970 w 8114427"/>
              <a:gd name="connsiteY246" fmla="*/ 4971838 h 5376282"/>
              <a:gd name="connsiteX247" fmla="*/ 5016969 w 8114427"/>
              <a:gd name="connsiteY247" fmla="*/ 5231857 h 5376282"/>
              <a:gd name="connsiteX248" fmla="*/ 4973633 w 8114427"/>
              <a:gd name="connsiteY248" fmla="*/ 5366201 h 5376282"/>
              <a:gd name="connsiteX249" fmla="*/ 4947631 w 8114427"/>
              <a:gd name="connsiteY249" fmla="*/ 5309863 h 5376282"/>
              <a:gd name="connsiteX250" fmla="*/ 4886959 w 8114427"/>
              <a:gd name="connsiteY250" fmla="*/ 5318530 h 5376282"/>
              <a:gd name="connsiteX251" fmla="*/ 4808953 w 8114427"/>
              <a:gd name="connsiteY251" fmla="*/ 5288195 h 5376282"/>
              <a:gd name="connsiteX252" fmla="*/ 4813287 w 8114427"/>
              <a:gd name="connsiteY252" fmla="*/ 5223190 h 5376282"/>
              <a:gd name="connsiteX253" fmla="*/ 4765617 w 8114427"/>
              <a:gd name="connsiteY253" fmla="*/ 5205855 h 5376282"/>
              <a:gd name="connsiteX254" fmla="*/ 4665944 w 8114427"/>
              <a:gd name="connsiteY254" fmla="*/ 5249192 h 5376282"/>
              <a:gd name="connsiteX255" fmla="*/ 4657276 w 8114427"/>
              <a:gd name="connsiteY255" fmla="*/ 5197189 h 5376282"/>
              <a:gd name="connsiteX256" fmla="*/ 4700612 w 8114427"/>
              <a:gd name="connsiteY256" fmla="*/ 5136518 h 5376282"/>
              <a:gd name="connsiteX257" fmla="*/ 4665943 w 8114427"/>
              <a:gd name="connsiteY257" fmla="*/ 5062846 h 5376282"/>
              <a:gd name="connsiteX258" fmla="*/ 4587937 w 8114427"/>
              <a:gd name="connsiteY258" fmla="*/ 5015175 h 5376282"/>
              <a:gd name="connsiteX259" fmla="*/ 4488263 w 8114427"/>
              <a:gd name="connsiteY259" fmla="*/ 5006508 h 5376282"/>
              <a:gd name="connsiteX260" fmla="*/ 4457927 w 8114427"/>
              <a:gd name="connsiteY260" fmla="*/ 5015175 h 5376282"/>
              <a:gd name="connsiteX261" fmla="*/ 4462261 w 8114427"/>
              <a:gd name="connsiteY261" fmla="*/ 5067178 h 5376282"/>
              <a:gd name="connsiteX262" fmla="*/ 4388589 w 8114427"/>
              <a:gd name="connsiteY262" fmla="*/ 5114849 h 5376282"/>
              <a:gd name="connsiteX263" fmla="*/ 4462261 w 8114427"/>
              <a:gd name="connsiteY263" fmla="*/ 5266528 h 5376282"/>
              <a:gd name="connsiteX264" fmla="*/ 4405924 w 8114427"/>
              <a:gd name="connsiteY264" fmla="*/ 5266528 h 5376282"/>
              <a:gd name="connsiteX265" fmla="*/ 4384256 w 8114427"/>
              <a:gd name="connsiteY265" fmla="*/ 5262193 h 5376282"/>
              <a:gd name="connsiteX266" fmla="*/ 4349588 w 8114427"/>
              <a:gd name="connsiteY266" fmla="*/ 5262193 h 5376282"/>
              <a:gd name="connsiteX267" fmla="*/ 4340919 w 8114427"/>
              <a:gd name="connsiteY267" fmla="*/ 5270860 h 5376282"/>
              <a:gd name="connsiteX268" fmla="*/ 4210910 w 8114427"/>
              <a:gd name="connsiteY268" fmla="*/ 5097514 h 5376282"/>
              <a:gd name="connsiteX269" fmla="*/ 4059232 w 8114427"/>
              <a:gd name="connsiteY269" fmla="*/ 4915502 h 5376282"/>
              <a:gd name="connsiteX270" fmla="*/ 4033230 w 8114427"/>
              <a:gd name="connsiteY270" fmla="*/ 4919835 h 5376282"/>
              <a:gd name="connsiteX271" fmla="*/ 3985560 w 8114427"/>
              <a:gd name="connsiteY271" fmla="*/ 4798492 h 5376282"/>
              <a:gd name="connsiteX272" fmla="*/ 3881553 w 8114427"/>
              <a:gd name="connsiteY272" fmla="*/ 4690151 h 5376282"/>
              <a:gd name="connsiteX273" fmla="*/ 3838216 w 8114427"/>
              <a:gd name="connsiteY273" fmla="*/ 4586143 h 5376282"/>
              <a:gd name="connsiteX274" fmla="*/ 3755877 w 8114427"/>
              <a:gd name="connsiteY274" fmla="*/ 4490803 h 5376282"/>
              <a:gd name="connsiteX275" fmla="*/ 3569530 w 8114427"/>
              <a:gd name="connsiteY275" fmla="*/ 4334792 h 5376282"/>
              <a:gd name="connsiteX276" fmla="*/ 3465522 w 8114427"/>
              <a:gd name="connsiteY276" fmla="*/ 4243785 h 5376282"/>
              <a:gd name="connsiteX277" fmla="*/ 3391850 w 8114427"/>
              <a:gd name="connsiteY277" fmla="*/ 4161446 h 5376282"/>
              <a:gd name="connsiteX278" fmla="*/ 3365848 w 8114427"/>
              <a:gd name="connsiteY278" fmla="*/ 4096441 h 5376282"/>
              <a:gd name="connsiteX279" fmla="*/ 3296510 w 8114427"/>
              <a:gd name="connsiteY279" fmla="*/ 4035770 h 5376282"/>
              <a:gd name="connsiteX280" fmla="*/ 3279175 w 8114427"/>
              <a:gd name="connsiteY280" fmla="*/ 3966432 h 5376282"/>
              <a:gd name="connsiteX281" fmla="*/ 3248839 w 8114427"/>
              <a:gd name="connsiteY281" fmla="*/ 3936096 h 5376282"/>
              <a:gd name="connsiteX282" fmla="*/ 3240172 w 8114427"/>
              <a:gd name="connsiteY282" fmla="*/ 3905760 h 5376282"/>
              <a:gd name="connsiteX283" fmla="*/ 3114497 w 8114427"/>
              <a:gd name="connsiteY283" fmla="*/ 3797419 h 5376282"/>
              <a:gd name="connsiteX284" fmla="*/ 2980153 w 8114427"/>
              <a:gd name="connsiteY284" fmla="*/ 3758416 h 5376282"/>
              <a:gd name="connsiteX285" fmla="*/ 2923815 w 8114427"/>
              <a:gd name="connsiteY285" fmla="*/ 3697746 h 5376282"/>
              <a:gd name="connsiteX286" fmla="*/ 2867480 w 8114427"/>
              <a:gd name="connsiteY286" fmla="*/ 3650075 h 5376282"/>
              <a:gd name="connsiteX287" fmla="*/ 2806810 w 8114427"/>
              <a:gd name="connsiteY287" fmla="*/ 3637074 h 5376282"/>
              <a:gd name="connsiteX288" fmla="*/ 2798142 w 8114427"/>
              <a:gd name="connsiteY288" fmla="*/ 3524399 h 5376282"/>
              <a:gd name="connsiteX289" fmla="*/ 2798143 w 8114427"/>
              <a:gd name="connsiteY289" fmla="*/ 3463728 h 5376282"/>
              <a:gd name="connsiteX290" fmla="*/ 2884816 w 8114427"/>
              <a:gd name="connsiteY290" fmla="*/ 3351053 h 5376282"/>
              <a:gd name="connsiteX291" fmla="*/ 2880504 w 8114427"/>
              <a:gd name="connsiteY291" fmla="*/ 3250100 h 5376282"/>
              <a:gd name="connsiteX292" fmla="*/ 2810649 w 8114427"/>
              <a:gd name="connsiteY292" fmla="*/ 3120674 h 5376282"/>
              <a:gd name="connsiteX293" fmla="*/ 2719113 w 8114427"/>
              <a:gd name="connsiteY293" fmla="*/ 3110284 h 5376282"/>
              <a:gd name="connsiteX294" fmla="*/ 2668440 w 8114427"/>
              <a:gd name="connsiteY294" fmla="*/ 3013226 h 5376282"/>
              <a:gd name="connsiteX295" fmla="*/ 2612560 w 8114427"/>
              <a:gd name="connsiteY295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126660 w 8114427"/>
              <a:gd name="connsiteY2" fmla="*/ 1600138 h 5376282"/>
              <a:gd name="connsiteX3" fmla="*/ 1372193 w 8114427"/>
              <a:gd name="connsiteY3" fmla="*/ 2082738 h 5376282"/>
              <a:gd name="connsiteX4" fmla="*/ 1469560 w 8114427"/>
              <a:gd name="connsiteY4" fmla="*/ 2150471 h 5376282"/>
              <a:gd name="connsiteX5" fmla="*/ 1494959 w 8114427"/>
              <a:gd name="connsiteY5" fmla="*/ 2493372 h 5376282"/>
              <a:gd name="connsiteX6" fmla="*/ 1600793 w 8114427"/>
              <a:gd name="connsiteY6" fmla="*/ 2527238 h 5376282"/>
              <a:gd name="connsiteX7" fmla="*/ 1664293 w 8114427"/>
              <a:gd name="connsiteY7" fmla="*/ 2717738 h 5376282"/>
              <a:gd name="connsiteX8" fmla="*/ 1761660 w 8114427"/>
              <a:gd name="connsiteY8" fmla="*/ 2806639 h 5376282"/>
              <a:gd name="connsiteX9" fmla="*/ 1808227 w 8114427"/>
              <a:gd name="connsiteY9" fmla="*/ 3052172 h 5376282"/>
              <a:gd name="connsiteX10" fmla="*/ 1829394 w 8114427"/>
              <a:gd name="connsiteY10" fmla="*/ 2933639 h 5376282"/>
              <a:gd name="connsiteX11" fmla="*/ 1918293 w 8114427"/>
              <a:gd name="connsiteY11" fmla="*/ 3047938 h 5376282"/>
              <a:gd name="connsiteX12" fmla="*/ 1960627 w 8114427"/>
              <a:gd name="connsiteY12" fmla="*/ 3166472 h 5376282"/>
              <a:gd name="connsiteX13" fmla="*/ 1986026 w 8114427"/>
              <a:gd name="connsiteY13" fmla="*/ 3272304 h 5376282"/>
              <a:gd name="connsiteX14" fmla="*/ 1998726 w 8114427"/>
              <a:gd name="connsiteY14" fmla="*/ 3348504 h 5376282"/>
              <a:gd name="connsiteX15" fmla="*/ 1973326 w 8114427"/>
              <a:gd name="connsiteY15" fmla="*/ 3445871 h 5376282"/>
              <a:gd name="connsiteX16" fmla="*/ 2096092 w 8114427"/>
              <a:gd name="connsiteY16" fmla="*/ 3674472 h 5376282"/>
              <a:gd name="connsiteX17" fmla="*/ 2134193 w 8114427"/>
              <a:gd name="connsiteY17" fmla="*/ 3801471 h 5376282"/>
              <a:gd name="connsiteX18" fmla="*/ 2231559 w 8114427"/>
              <a:gd name="connsiteY18" fmla="*/ 3936938 h 5376282"/>
              <a:gd name="connsiteX19" fmla="*/ 2180760 w 8114427"/>
              <a:gd name="connsiteY19" fmla="*/ 4174005 h 5376282"/>
              <a:gd name="connsiteX20" fmla="*/ 2311994 w 8114427"/>
              <a:gd name="connsiteY20" fmla="*/ 4305238 h 5376282"/>
              <a:gd name="connsiteX21" fmla="*/ 2371260 w 8114427"/>
              <a:gd name="connsiteY21" fmla="*/ 4224805 h 5376282"/>
              <a:gd name="connsiteX22" fmla="*/ 2561760 w 8114427"/>
              <a:gd name="connsiteY22" fmla="*/ 4444937 h 5376282"/>
              <a:gd name="connsiteX23" fmla="*/ 2674737 w 8114427"/>
              <a:gd name="connsiteY23" fmla="*/ 4783075 h 5376282"/>
              <a:gd name="connsiteX24" fmla="*/ 2419943 w 8114427"/>
              <a:gd name="connsiteY24" fmla="*/ 4933094 h 5376282"/>
              <a:gd name="connsiteX25" fmla="*/ 2329455 w 8114427"/>
              <a:gd name="connsiteY25" fmla="*/ 4642582 h 5376282"/>
              <a:gd name="connsiteX26" fmla="*/ 2053231 w 8114427"/>
              <a:gd name="connsiteY26" fmla="*/ 4342544 h 5376282"/>
              <a:gd name="connsiteX27" fmla="*/ 1888925 w 8114427"/>
              <a:gd name="connsiteY27" fmla="*/ 4209194 h 5376282"/>
              <a:gd name="connsiteX28" fmla="*/ 1779387 w 8114427"/>
              <a:gd name="connsiteY28" fmla="*/ 4059175 h 5376282"/>
              <a:gd name="connsiteX29" fmla="*/ 1703188 w 8114427"/>
              <a:gd name="connsiteY29" fmla="*/ 4056794 h 5376282"/>
              <a:gd name="connsiteX30" fmla="*/ 1646037 w 8114427"/>
              <a:gd name="connsiteY30" fmla="*/ 3937731 h 5376282"/>
              <a:gd name="connsiteX31" fmla="*/ 1524594 w 8114427"/>
              <a:gd name="connsiteY31" fmla="*/ 3906776 h 5376282"/>
              <a:gd name="connsiteX32" fmla="*/ 1450773 w 8114427"/>
              <a:gd name="connsiteY32" fmla="*/ 3161445 h 5376282"/>
              <a:gd name="connsiteX33" fmla="*/ 1300755 w 8114427"/>
              <a:gd name="connsiteY33" fmla="*/ 3020950 h 5376282"/>
              <a:gd name="connsiteX34" fmla="*/ 1222175 w 8114427"/>
              <a:gd name="connsiteY34" fmla="*/ 2947132 h 5376282"/>
              <a:gd name="connsiteX35" fmla="*/ 1286468 w 8114427"/>
              <a:gd name="connsiteY35" fmla="*/ 2849501 h 5376282"/>
              <a:gd name="connsiteX36" fmla="*/ 1117399 w 8114427"/>
              <a:gd name="connsiteY36" fmla="*/ 2882837 h 5376282"/>
              <a:gd name="connsiteX37" fmla="*/ 1048343 w 8114427"/>
              <a:gd name="connsiteY37" fmla="*/ 2916176 h 5376282"/>
              <a:gd name="connsiteX38" fmla="*/ 903086 w 8114427"/>
              <a:gd name="connsiteY38" fmla="*/ 2778063 h 5376282"/>
              <a:gd name="connsiteX39" fmla="*/ 845937 w 8114427"/>
              <a:gd name="connsiteY39" fmla="*/ 2687575 h 5376282"/>
              <a:gd name="connsiteX40" fmla="*/ 714968 w 8114427"/>
              <a:gd name="connsiteY40" fmla="*/ 2630426 h 5376282"/>
              <a:gd name="connsiteX41" fmla="*/ 703062 w 8114427"/>
              <a:gd name="connsiteY41" fmla="*/ 2544701 h 5376282"/>
              <a:gd name="connsiteX42" fmla="*/ 598286 w 8114427"/>
              <a:gd name="connsiteY42" fmla="*/ 2423257 h 5376282"/>
              <a:gd name="connsiteX43" fmla="*/ 476843 w 8114427"/>
              <a:gd name="connsiteY43" fmla="*/ 2287526 h 5376282"/>
              <a:gd name="connsiteX44" fmla="*/ 622100 w 8114427"/>
              <a:gd name="connsiteY44" fmla="*/ 2330388 h 5376282"/>
              <a:gd name="connsiteX45" fmla="*/ 719731 w 8114427"/>
              <a:gd name="connsiteY45" fmla="*/ 2366107 h 5376282"/>
              <a:gd name="connsiteX46" fmla="*/ 829268 w 8114427"/>
              <a:gd name="connsiteY46" fmla="*/ 2330388 h 5376282"/>
              <a:gd name="connsiteX47" fmla="*/ 933092 w 8114427"/>
              <a:gd name="connsiteY47" fmla="*/ 2462308 h 5376282"/>
              <a:gd name="connsiteX48" fmla="*/ 979286 w 8114427"/>
              <a:gd name="connsiteY48" fmla="*/ 2406588 h 5376282"/>
              <a:gd name="connsiteX49" fmla="*/ 895943 w 8114427"/>
              <a:gd name="connsiteY49" fmla="*/ 2383251 h 5376282"/>
              <a:gd name="connsiteX50" fmla="*/ 897848 w 8114427"/>
              <a:gd name="connsiteY50" fmla="*/ 2294669 h 5376282"/>
              <a:gd name="connsiteX51" fmla="*/ 953093 w 8114427"/>
              <a:gd name="connsiteY51" fmla="*/ 2040828 h 5376282"/>
              <a:gd name="connsiteX52" fmla="*/ 882262 w 8114427"/>
              <a:gd name="connsiteY52" fmla="*/ 1952938 h 5376282"/>
              <a:gd name="connsiteX53" fmla="*/ 819649 w 8114427"/>
              <a:gd name="connsiteY53" fmla="*/ 1842296 h 5376282"/>
              <a:gd name="connsiteX54" fmla="*/ 724892 w 8114427"/>
              <a:gd name="connsiteY54" fmla="*/ 1694990 h 5376282"/>
              <a:gd name="connsiteX55" fmla="*/ 582758 w 8114427"/>
              <a:gd name="connsiteY55" fmla="*/ 1570351 h 5376282"/>
              <a:gd name="connsiteX56" fmla="*/ 490044 w 8114427"/>
              <a:gd name="connsiteY56" fmla="*/ 1461969 h 5376282"/>
              <a:gd name="connsiteX57" fmla="*/ 398787 w 8114427"/>
              <a:gd name="connsiteY57" fmla="*/ 1377494 h 5376282"/>
              <a:gd name="connsiteX58" fmla="*/ 373643 w 8114427"/>
              <a:gd name="connsiteY58" fmla="*/ 1258831 h 5376282"/>
              <a:gd name="connsiteX59" fmla="*/ 379402 w 8114427"/>
              <a:gd name="connsiteY59" fmla="*/ 1151904 h 5376282"/>
              <a:gd name="connsiteX60" fmla="*/ 343327 w 8114427"/>
              <a:gd name="connsiteY60" fmla="*/ 1054238 h 5376282"/>
              <a:gd name="connsiteX61" fmla="*/ 302947 w 8114427"/>
              <a:gd name="connsiteY61" fmla="*/ 996082 h 5376282"/>
              <a:gd name="connsiteX62" fmla="*/ 307902 w 8114427"/>
              <a:gd name="connsiteY62" fmla="*/ 860731 h 5376282"/>
              <a:gd name="connsiteX63" fmla="*/ 218162 w 8114427"/>
              <a:gd name="connsiteY63" fmla="*/ 767429 h 5376282"/>
              <a:gd name="connsiteX64" fmla="*/ 238786 w 8114427"/>
              <a:gd name="connsiteY64" fmla="*/ 673694 h 5376282"/>
              <a:gd name="connsiteX65" fmla="*/ 131859 w 8114427"/>
              <a:gd name="connsiteY65" fmla="*/ 414074 h 5376282"/>
              <a:gd name="connsiteX66" fmla="*/ 179454 w 8114427"/>
              <a:gd name="connsiteY66" fmla="*/ 360503 h 5376282"/>
              <a:gd name="connsiteX67" fmla="*/ 91696 w 8114427"/>
              <a:gd name="connsiteY67" fmla="*/ 241499 h 5376282"/>
              <a:gd name="connsiteX68" fmla="*/ 44535 w 8114427"/>
              <a:gd name="connsiteY68" fmla="*/ 106364 h 5376282"/>
              <a:gd name="connsiteX69" fmla="*/ 73903 w 8114427"/>
              <a:gd name="connsiteY69" fmla="*/ 3029 h 5376282"/>
              <a:gd name="connsiteX70" fmla="*/ 914999 w 8114427"/>
              <a:gd name="connsiteY70" fmla="*/ 32694 h 5376282"/>
              <a:gd name="connsiteX71" fmla="*/ 985387 w 8114427"/>
              <a:gd name="connsiteY71" fmla="*/ 86035 h 5376282"/>
              <a:gd name="connsiteX72" fmla="*/ 1040724 w 8114427"/>
              <a:gd name="connsiteY72" fmla="*/ 212028 h 5376282"/>
              <a:gd name="connsiteX73" fmla="*/ 2217091 w 8114427"/>
              <a:gd name="connsiteY73" fmla="*/ 808490 h 5376282"/>
              <a:gd name="connsiteX74" fmla="*/ 2789562 w 8114427"/>
              <a:gd name="connsiteY74" fmla="*/ 907056 h 5376282"/>
              <a:gd name="connsiteX75" fmla="*/ 3280035 w 8114427"/>
              <a:gd name="connsiteY75" fmla="*/ 953195 h 5376282"/>
              <a:gd name="connsiteX76" fmla="*/ 3494599 w 8114427"/>
              <a:gd name="connsiteY76" fmla="*/ 977101 h 5376282"/>
              <a:gd name="connsiteX77" fmla="*/ 3506552 w 8114427"/>
              <a:gd name="connsiteY77" fmla="*/ 977101 h 5376282"/>
              <a:gd name="connsiteX78" fmla="*/ 3518505 w 8114427"/>
              <a:gd name="connsiteY78" fmla="*/ 779877 h 5376282"/>
              <a:gd name="connsiteX79" fmla="*/ 3518505 w 8114427"/>
              <a:gd name="connsiteY79" fmla="*/ 773901 h 5376282"/>
              <a:gd name="connsiteX80" fmla="*/ 3655964 w 8114427"/>
              <a:gd name="connsiteY80" fmla="*/ 773901 h 5376282"/>
              <a:gd name="connsiteX81" fmla="*/ 4205799 w 8114427"/>
              <a:gd name="connsiteY81" fmla="*/ 821713 h 5376282"/>
              <a:gd name="connsiteX82" fmla="*/ 4241658 w 8114427"/>
              <a:gd name="connsiteY82" fmla="*/ 821713 h 5376282"/>
              <a:gd name="connsiteX83" fmla="*/ 4271540 w 8114427"/>
              <a:gd name="connsiteY83" fmla="*/ 851595 h 5376282"/>
              <a:gd name="connsiteX84" fmla="*/ 4295446 w 8114427"/>
              <a:gd name="connsiteY84" fmla="*/ 905383 h 5376282"/>
              <a:gd name="connsiteX85" fmla="*/ 4301423 w 8114427"/>
              <a:gd name="connsiteY85" fmla="*/ 953195 h 5376282"/>
              <a:gd name="connsiteX86" fmla="*/ 4343258 w 8114427"/>
              <a:gd name="connsiteY86" fmla="*/ 1001007 h 5376282"/>
              <a:gd name="connsiteX87" fmla="*/ 4408999 w 8114427"/>
              <a:gd name="connsiteY87" fmla="*/ 1012960 h 5376282"/>
              <a:gd name="connsiteX88" fmla="*/ 4462787 w 8114427"/>
              <a:gd name="connsiteY88" fmla="*/ 1060772 h 5376282"/>
              <a:gd name="connsiteX89" fmla="*/ 4504623 w 8114427"/>
              <a:gd name="connsiteY89" fmla="*/ 1114560 h 5376282"/>
              <a:gd name="connsiteX90" fmla="*/ 4558411 w 8114427"/>
              <a:gd name="connsiteY90" fmla="*/ 1168348 h 5376282"/>
              <a:gd name="connsiteX91" fmla="*/ 4576340 w 8114427"/>
              <a:gd name="connsiteY91" fmla="*/ 1198230 h 5376282"/>
              <a:gd name="connsiteX92" fmla="*/ 4630129 w 8114427"/>
              <a:gd name="connsiteY92" fmla="*/ 1246042 h 5376282"/>
              <a:gd name="connsiteX93" fmla="*/ 4683917 w 8114427"/>
              <a:gd name="connsiteY93" fmla="*/ 1293854 h 5376282"/>
              <a:gd name="connsiteX94" fmla="*/ 4689893 w 8114427"/>
              <a:gd name="connsiteY94" fmla="*/ 1293854 h 5376282"/>
              <a:gd name="connsiteX95" fmla="*/ 4749658 w 8114427"/>
              <a:gd name="connsiteY95" fmla="*/ 1311783 h 5376282"/>
              <a:gd name="connsiteX96" fmla="*/ 4791493 w 8114427"/>
              <a:gd name="connsiteY96" fmla="*/ 1365572 h 5376282"/>
              <a:gd name="connsiteX97" fmla="*/ 4797470 w 8114427"/>
              <a:gd name="connsiteY97" fmla="*/ 1377524 h 5376282"/>
              <a:gd name="connsiteX98" fmla="*/ 4821376 w 8114427"/>
              <a:gd name="connsiteY98" fmla="*/ 1401430 h 5376282"/>
              <a:gd name="connsiteX99" fmla="*/ 4845281 w 8114427"/>
              <a:gd name="connsiteY99" fmla="*/ 1443266 h 5376282"/>
              <a:gd name="connsiteX100" fmla="*/ 4851258 w 8114427"/>
              <a:gd name="connsiteY100" fmla="*/ 1491077 h 5376282"/>
              <a:gd name="connsiteX101" fmla="*/ 4863211 w 8114427"/>
              <a:gd name="connsiteY101" fmla="*/ 1514983 h 5376282"/>
              <a:gd name="connsiteX102" fmla="*/ 4887117 w 8114427"/>
              <a:gd name="connsiteY102" fmla="*/ 1544866 h 5376282"/>
              <a:gd name="connsiteX103" fmla="*/ 4911023 w 8114427"/>
              <a:gd name="connsiteY103" fmla="*/ 1580724 h 5376282"/>
              <a:gd name="connsiteX104" fmla="*/ 4922976 w 8114427"/>
              <a:gd name="connsiteY104" fmla="*/ 1610607 h 5376282"/>
              <a:gd name="connsiteX105" fmla="*/ 4899070 w 8114427"/>
              <a:gd name="connsiteY105" fmla="*/ 1664395 h 5376282"/>
              <a:gd name="connsiteX106" fmla="*/ 4922976 w 8114427"/>
              <a:gd name="connsiteY106" fmla="*/ 1712207 h 5376282"/>
              <a:gd name="connsiteX107" fmla="*/ 4934929 w 8114427"/>
              <a:gd name="connsiteY107" fmla="*/ 1742089 h 5376282"/>
              <a:gd name="connsiteX108" fmla="*/ 4952858 w 8114427"/>
              <a:gd name="connsiteY108" fmla="*/ 1783924 h 5376282"/>
              <a:gd name="connsiteX109" fmla="*/ 4964811 w 8114427"/>
              <a:gd name="connsiteY109" fmla="*/ 1801854 h 5376282"/>
              <a:gd name="connsiteX110" fmla="*/ 4964811 w 8114427"/>
              <a:gd name="connsiteY110" fmla="*/ 1831736 h 5376282"/>
              <a:gd name="connsiteX111" fmla="*/ 5012623 w 8114427"/>
              <a:gd name="connsiteY111" fmla="*/ 1891501 h 5376282"/>
              <a:gd name="connsiteX112" fmla="*/ 5042505 w 8114427"/>
              <a:gd name="connsiteY112" fmla="*/ 1909430 h 5376282"/>
              <a:gd name="connsiteX113" fmla="*/ 5048481 w 8114427"/>
              <a:gd name="connsiteY113" fmla="*/ 1903454 h 5376282"/>
              <a:gd name="connsiteX114" fmla="*/ 5090317 w 8114427"/>
              <a:gd name="connsiteY114" fmla="*/ 1921383 h 5376282"/>
              <a:gd name="connsiteX115" fmla="*/ 5144105 w 8114427"/>
              <a:gd name="connsiteY115" fmla="*/ 1969195 h 5376282"/>
              <a:gd name="connsiteX116" fmla="*/ 5185940 w 8114427"/>
              <a:gd name="connsiteY116" fmla="*/ 2005054 h 5376282"/>
              <a:gd name="connsiteX117" fmla="*/ 5221799 w 8114427"/>
              <a:gd name="connsiteY117" fmla="*/ 2017007 h 5376282"/>
              <a:gd name="connsiteX118" fmla="*/ 5275587 w 8114427"/>
              <a:gd name="connsiteY118" fmla="*/ 2028960 h 5376282"/>
              <a:gd name="connsiteX119" fmla="*/ 5275587 w 8114427"/>
              <a:gd name="connsiteY119" fmla="*/ 2052866 h 5376282"/>
              <a:gd name="connsiteX120" fmla="*/ 5323399 w 8114427"/>
              <a:gd name="connsiteY120" fmla="*/ 2082748 h 5376282"/>
              <a:gd name="connsiteX121" fmla="*/ 5359258 w 8114427"/>
              <a:gd name="connsiteY121" fmla="*/ 2088724 h 5376282"/>
              <a:gd name="connsiteX122" fmla="*/ 5401093 w 8114427"/>
              <a:gd name="connsiteY122" fmla="*/ 2124583 h 5376282"/>
              <a:gd name="connsiteX123" fmla="*/ 5430976 w 8114427"/>
              <a:gd name="connsiteY123" fmla="*/ 2142513 h 5376282"/>
              <a:gd name="connsiteX124" fmla="*/ 5442929 w 8114427"/>
              <a:gd name="connsiteY124" fmla="*/ 2148489 h 5376282"/>
              <a:gd name="connsiteX125" fmla="*/ 5466834 w 8114427"/>
              <a:gd name="connsiteY125" fmla="*/ 2154466 h 5376282"/>
              <a:gd name="connsiteX126" fmla="*/ 5526599 w 8114427"/>
              <a:gd name="connsiteY126" fmla="*/ 2178372 h 5376282"/>
              <a:gd name="connsiteX127" fmla="*/ 5550505 w 8114427"/>
              <a:gd name="connsiteY127" fmla="*/ 2154466 h 5376282"/>
              <a:gd name="connsiteX128" fmla="*/ 5574411 w 8114427"/>
              <a:gd name="connsiteY128" fmla="*/ 2130560 h 5376282"/>
              <a:gd name="connsiteX129" fmla="*/ 5604293 w 8114427"/>
              <a:gd name="connsiteY129" fmla="*/ 2088724 h 5376282"/>
              <a:gd name="connsiteX130" fmla="*/ 5646129 w 8114427"/>
              <a:gd name="connsiteY130" fmla="*/ 2064819 h 5376282"/>
              <a:gd name="connsiteX131" fmla="*/ 5634176 w 8114427"/>
              <a:gd name="connsiteY131" fmla="*/ 2046889 h 5376282"/>
              <a:gd name="connsiteX132" fmla="*/ 5634176 w 8114427"/>
              <a:gd name="connsiteY132" fmla="*/ 2011030 h 5376282"/>
              <a:gd name="connsiteX133" fmla="*/ 5670034 w 8114427"/>
              <a:gd name="connsiteY133" fmla="*/ 1975172 h 5376282"/>
              <a:gd name="connsiteX134" fmla="*/ 5670034 w 8114427"/>
              <a:gd name="connsiteY134" fmla="*/ 1957242 h 5376282"/>
              <a:gd name="connsiteX135" fmla="*/ 5735776 w 8114427"/>
              <a:gd name="connsiteY135" fmla="*/ 1819783 h 5376282"/>
              <a:gd name="connsiteX136" fmla="*/ 5753705 w 8114427"/>
              <a:gd name="connsiteY136" fmla="*/ 1813807 h 5376282"/>
              <a:gd name="connsiteX137" fmla="*/ 5843352 w 8114427"/>
              <a:gd name="connsiteY137" fmla="*/ 1795877 h 5376282"/>
              <a:gd name="connsiteX138" fmla="*/ 5855305 w 8114427"/>
              <a:gd name="connsiteY138" fmla="*/ 1795877 h 5376282"/>
              <a:gd name="connsiteX139" fmla="*/ 5879210 w 8114427"/>
              <a:gd name="connsiteY139" fmla="*/ 1765996 h 5376282"/>
              <a:gd name="connsiteX140" fmla="*/ 6070456 w 8114427"/>
              <a:gd name="connsiteY140" fmla="*/ 1789901 h 5376282"/>
              <a:gd name="connsiteX141" fmla="*/ 6219869 w 8114427"/>
              <a:gd name="connsiteY141" fmla="*/ 1807830 h 5376282"/>
              <a:gd name="connsiteX142" fmla="*/ 6291586 w 8114427"/>
              <a:gd name="connsiteY142" fmla="*/ 1849666 h 5376282"/>
              <a:gd name="connsiteX143" fmla="*/ 6327444 w 8114427"/>
              <a:gd name="connsiteY143" fmla="*/ 1897477 h 5376282"/>
              <a:gd name="connsiteX144" fmla="*/ 6333421 w 8114427"/>
              <a:gd name="connsiteY144" fmla="*/ 1939313 h 5376282"/>
              <a:gd name="connsiteX145" fmla="*/ 6423067 w 8114427"/>
              <a:gd name="connsiteY145" fmla="*/ 1951266 h 5376282"/>
              <a:gd name="connsiteX146" fmla="*/ 6452950 w 8114427"/>
              <a:gd name="connsiteY146" fmla="*/ 2017007 h 5376282"/>
              <a:gd name="connsiteX147" fmla="*/ 6512713 w 8114427"/>
              <a:gd name="connsiteY147" fmla="*/ 2046889 h 5376282"/>
              <a:gd name="connsiteX148" fmla="*/ 6584431 w 8114427"/>
              <a:gd name="connsiteY148" fmla="*/ 2118606 h 5376282"/>
              <a:gd name="connsiteX149" fmla="*/ 6620289 w 8114427"/>
              <a:gd name="connsiteY149" fmla="*/ 2256065 h 5376282"/>
              <a:gd name="connsiteX150" fmla="*/ 6703960 w 8114427"/>
              <a:gd name="connsiteY150" fmla="*/ 2381572 h 5376282"/>
              <a:gd name="connsiteX151" fmla="*/ 6745795 w 8114427"/>
              <a:gd name="connsiteY151" fmla="*/ 2501101 h 5376282"/>
              <a:gd name="connsiteX152" fmla="*/ 6829465 w 8114427"/>
              <a:gd name="connsiteY152" fmla="*/ 2560866 h 5376282"/>
              <a:gd name="connsiteX153" fmla="*/ 6889229 w 8114427"/>
              <a:gd name="connsiteY153" fmla="*/ 2650512 h 5376282"/>
              <a:gd name="connsiteX154" fmla="*/ 6948993 w 8114427"/>
              <a:gd name="connsiteY154" fmla="*/ 2758089 h 5376282"/>
              <a:gd name="connsiteX155" fmla="*/ 6996805 w 8114427"/>
              <a:gd name="connsiteY155" fmla="*/ 2805900 h 5376282"/>
              <a:gd name="connsiteX156" fmla="*/ 7068521 w 8114427"/>
              <a:gd name="connsiteY156" fmla="*/ 2829806 h 5376282"/>
              <a:gd name="connsiteX157" fmla="*/ 7080473 w 8114427"/>
              <a:gd name="connsiteY157" fmla="*/ 2907501 h 5376282"/>
              <a:gd name="connsiteX158" fmla="*/ 7086450 w 8114427"/>
              <a:gd name="connsiteY158" fmla="*/ 2979218 h 5376282"/>
              <a:gd name="connsiteX159" fmla="*/ 7104378 w 8114427"/>
              <a:gd name="connsiteY159" fmla="*/ 3080819 h 5376282"/>
              <a:gd name="connsiteX160" fmla="*/ 7146214 w 8114427"/>
              <a:gd name="connsiteY160" fmla="*/ 3182419 h 5376282"/>
              <a:gd name="connsiteX161" fmla="*/ 7176095 w 8114427"/>
              <a:gd name="connsiteY161" fmla="*/ 3194372 h 5376282"/>
              <a:gd name="connsiteX162" fmla="*/ 7200002 w 8114427"/>
              <a:gd name="connsiteY162" fmla="*/ 3260112 h 5376282"/>
              <a:gd name="connsiteX163" fmla="*/ 7277694 w 8114427"/>
              <a:gd name="connsiteY163" fmla="*/ 3361711 h 5376282"/>
              <a:gd name="connsiteX164" fmla="*/ 7385271 w 8114427"/>
              <a:gd name="connsiteY164" fmla="*/ 3391593 h 5376282"/>
              <a:gd name="connsiteX165" fmla="*/ 7451012 w 8114427"/>
              <a:gd name="connsiteY165" fmla="*/ 3445381 h 5376282"/>
              <a:gd name="connsiteX166" fmla="*/ 7558588 w 8114427"/>
              <a:gd name="connsiteY166" fmla="*/ 3451357 h 5376282"/>
              <a:gd name="connsiteX167" fmla="*/ 7630305 w 8114427"/>
              <a:gd name="connsiteY167" fmla="*/ 3517097 h 5376282"/>
              <a:gd name="connsiteX168" fmla="*/ 7702023 w 8114427"/>
              <a:gd name="connsiteY168" fmla="*/ 3546980 h 5376282"/>
              <a:gd name="connsiteX169" fmla="*/ 7857410 w 8114427"/>
              <a:gd name="connsiteY169" fmla="*/ 3535026 h 5376282"/>
              <a:gd name="connsiteX170" fmla="*/ 7970962 w 8114427"/>
              <a:gd name="connsiteY170" fmla="*/ 3588814 h 5376282"/>
              <a:gd name="connsiteX171" fmla="*/ 8012796 w 8114427"/>
              <a:gd name="connsiteY171" fmla="*/ 3612720 h 5376282"/>
              <a:gd name="connsiteX172" fmla="*/ 8090490 w 8114427"/>
              <a:gd name="connsiteY172" fmla="*/ 3564909 h 5376282"/>
              <a:gd name="connsiteX173" fmla="*/ 8108418 w 8114427"/>
              <a:gd name="connsiteY173" fmla="*/ 3558932 h 5376282"/>
              <a:gd name="connsiteX174" fmla="*/ 8114394 w 8114427"/>
              <a:gd name="connsiteY174" fmla="*/ 3720296 h 5376282"/>
              <a:gd name="connsiteX175" fmla="*/ 8030724 w 8114427"/>
              <a:gd name="connsiteY175" fmla="*/ 3893614 h 5376282"/>
              <a:gd name="connsiteX176" fmla="*/ 7970960 w 8114427"/>
              <a:gd name="connsiteY176" fmla="*/ 4054978 h 5376282"/>
              <a:gd name="connsiteX177" fmla="*/ 7929124 w 8114427"/>
              <a:gd name="connsiteY177" fmla="*/ 4365754 h 5376282"/>
              <a:gd name="connsiteX178" fmla="*/ 7911195 w 8114427"/>
              <a:gd name="connsiteY178" fmla="*/ 4568954 h 5376282"/>
              <a:gd name="connsiteX179" fmla="*/ 7917171 w 8114427"/>
              <a:gd name="connsiteY179" fmla="*/ 4736295 h 5376282"/>
              <a:gd name="connsiteX180" fmla="*/ 7917171 w 8114427"/>
              <a:gd name="connsiteY180" fmla="*/ 4867777 h 5376282"/>
              <a:gd name="connsiteX181" fmla="*/ 7929124 w 8114427"/>
              <a:gd name="connsiteY181" fmla="*/ 5029141 h 5376282"/>
              <a:gd name="connsiteX182" fmla="*/ 7893266 w 8114427"/>
              <a:gd name="connsiteY182" fmla="*/ 5166599 h 5376282"/>
              <a:gd name="connsiteX183" fmla="*/ 7905219 w 8114427"/>
              <a:gd name="connsiteY183" fmla="*/ 5280152 h 5376282"/>
              <a:gd name="connsiteX184" fmla="*/ 7935101 w 8114427"/>
              <a:gd name="connsiteY184" fmla="*/ 5369799 h 5376282"/>
              <a:gd name="connsiteX185" fmla="*/ 7911195 w 8114427"/>
              <a:gd name="connsiteY185" fmla="*/ 5369798 h 5376282"/>
              <a:gd name="connsiteX186" fmla="*/ 7815571 w 8114427"/>
              <a:gd name="connsiteY186" fmla="*/ 5327962 h 5376282"/>
              <a:gd name="connsiteX187" fmla="*/ 7725924 w 8114427"/>
              <a:gd name="connsiteY187" fmla="*/ 5286127 h 5376282"/>
              <a:gd name="connsiteX188" fmla="*/ 7678113 w 8114427"/>
              <a:gd name="connsiteY188" fmla="*/ 5292104 h 5376282"/>
              <a:gd name="connsiteX189" fmla="*/ 7546631 w 8114427"/>
              <a:gd name="connsiteY189" fmla="*/ 5298081 h 5376282"/>
              <a:gd name="connsiteX190" fmla="*/ 7474913 w 8114427"/>
              <a:gd name="connsiteY190" fmla="*/ 5310034 h 5376282"/>
              <a:gd name="connsiteX191" fmla="*/ 7445031 w 8114427"/>
              <a:gd name="connsiteY191" fmla="*/ 5339916 h 5376282"/>
              <a:gd name="connsiteX192" fmla="*/ 7259760 w 8114427"/>
              <a:gd name="connsiteY192" fmla="*/ 5298080 h 5376282"/>
              <a:gd name="connsiteX193" fmla="*/ 7214129 w 8114427"/>
              <a:gd name="connsiteY193" fmla="*/ 5192855 h 5376282"/>
              <a:gd name="connsiteX194" fmla="*/ 7179460 w 8114427"/>
              <a:gd name="connsiteY194" fmla="*/ 5214524 h 5376282"/>
              <a:gd name="connsiteX195" fmla="*/ 7144791 w 8114427"/>
              <a:gd name="connsiteY195" fmla="*/ 5179854 h 5376282"/>
              <a:gd name="connsiteX196" fmla="*/ 7127456 w 8114427"/>
              <a:gd name="connsiteY196" fmla="*/ 5218856 h 5376282"/>
              <a:gd name="connsiteX197" fmla="*/ 6915107 w 8114427"/>
              <a:gd name="connsiteY197" fmla="*/ 5145184 h 5376282"/>
              <a:gd name="connsiteX198" fmla="*/ 6893439 w 8114427"/>
              <a:gd name="connsiteY198" fmla="*/ 5097514 h 5376282"/>
              <a:gd name="connsiteX199" fmla="*/ 6941109 w 8114427"/>
              <a:gd name="connsiteY199" fmla="*/ 5054178 h 5376282"/>
              <a:gd name="connsiteX200" fmla="*/ 6906440 w 8114427"/>
              <a:gd name="connsiteY200" fmla="*/ 4976172 h 5376282"/>
              <a:gd name="connsiteX201" fmla="*/ 6863104 w 8114427"/>
              <a:gd name="connsiteY201" fmla="*/ 4980506 h 5376282"/>
              <a:gd name="connsiteX202" fmla="*/ 6880438 w 8114427"/>
              <a:gd name="connsiteY202" fmla="*/ 4928502 h 5376282"/>
              <a:gd name="connsiteX203" fmla="*/ 6780764 w 8114427"/>
              <a:gd name="connsiteY203" fmla="*/ 4928502 h 5376282"/>
              <a:gd name="connsiteX204" fmla="*/ 6750429 w 8114427"/>
              <a:gd name="connsiteY204" fmla="*/ 4958837 h 5376282"/>
              <a:gd name="connsiteX205" fmla="*/ 6715759 w 8114427"/>
              <a:gd name="connsiteY205" fmla="*/ 4950170 h 5376282"/>
              <a:gd name="connsiteX206" fmla="*/ 6702758 w 8114427"/>
              <a:gd name="connsiteY206" fmla="*/ 4915501 h 5376282"/>
              <a:gd name="connsiteX207" fmla="*/ 6698424 w 8114427"/>
              <a:gd name="connsiteY207" fmla="*/ 4824495 h 5376282"/>
              <a:gd name="connsiteX208" fmla="*/ 6681090 w 8114427"/>
              <a:gd name="connsiteY208" fmla="*/ 4729155 h 5376282"/>
              <a:gd name="connsiteX209" fmla="*/ 6685423 w 8114427"/>
              <a:gd name="connsiteY209" fmla="*/ 4659816 h 5376282"/>
              <a:gd name="connsiteX210" fmla="*/ 6620418 w 8114427"/>
              <a:gd name="connsiteY210" fmla="*/ 4573142 h 5376282"/>
              <a:gd name="connsiteX211" fmla="*/ 6624753 w 8114427"/>
              <a:gd name="connsiteY211" fmla="*/ 4425798 h 5376282"/>
              <a:gd name="connsiteX212" fmla="*/ 6529412 w 8114427"/>
              <a:gd name="connsiteY212" fmla="*/ 4304457 h 5376282"/>
              <a:gd name="connsiteX213" fmla="*/ 6494743 w 8114427"/>
              <a:gd name="connsiteY213" fmla="*/ 4261120 h 5376282"/>
              <a:gd name="connsiteX214" fmla="*/ 6438406 w 8114427"/>
              <a:gd name="connsiteY214" fmla="*/ 4274121 h 5376282"/>
              <a:gd name="connsiteX215" fmla="*/ 6395069 w 8114427"/>
              <a:gd name="connsiteY215" fmla="*/ 4252453 h 5376282"/>
              <a:gd name="connsiteX216" fmla="*/ 6356067 w 8114427"/>
              <a:gd name="connsiteY216" fmla="*/ 4174447 h 5376282"/>
              <a:gd name="connsiteX217" fmla="*/ 6299729 w 8114427"/>
              <a:gd name="connsiteY217" fmla="*/ 4183114 h 5376282"/>
              <a:gd name="connsiteX218" fmla="*/ 6243391 w 8114427"/>
              <a:gd name="connsiteY218" fmla="*/ 4204783 h 5376282"/>
              <a:gd name="connsiteX219" fmla="*/ 6165385 w 8114427"/>
              <a:gd name="connsiteY219" fmla="*/ 4209116 h 5376282"/>
              <a:gd name="connsiteX220" fmla="*/ 6161052 w 8114427"/>
              <a:gd name="connsiteY220" fmla="*/ 4174447 h 5376282"/>
              <a:gd name="connsiteX221" fmla="*/ 6182721 w 8114427"/>
              <a:gd name="connsiteY221" fmla="*/ 4165779 h 5376282"/>
              <a:gd name="connsiteX222" fmla="*/ 6139384 w 8114427"/>
              <a:gd name="connsiteY222" fmla="*/ 4126776 h 5376282"/>
              <a:gd name="connsiteX223" fmla="*/ 6100381 w 8114427"/>
              <a:gd name="connsiteY223" fmla="*/ 4113776 h 5376282"/>
              <a:gd name="connsiteX224" fmla="*/ 6018041 w 8114427"/>
              <a:gd name="connsiteY224" fmla="*/ 4035770 h 5376282"/>
              <a:gd name="connsiteX225" fmla="*/ 5840362 w 8114427"/>
              <a:gd name="connsiteY225" fmla="*/ 4014102 h 5376282"/>
              <a:gd name="connsiteX226" fmla="*/ 5788357 w 8114427"/>
              <a:gd name="connsiteY226" fmla="*/ 4027103 h 5376282"/>
              <a:gd name="connsiteX227" fmla="*/ 5736354 w 8114427"/>
              <a:gd name="connsiteY227" fmla="*/ 4035771 h 5376282"/>
              <a:gd name="connsiteX228" fmla="*/ 5745022 w 8114427"/>
              <a:gd name="connsiteY228" fmla="*/ 4079107 h 5376282"/>
              <a:gd name="connsiteX229" fmla="*/ 5801360 w 8114427"/>
              <a:gd name="connsiteY229" fmla="*/ 4157112 h 5376282"/>
              <a:gd name="connsiteX230" fmla="*/ 5801359 w 8114427"/>
              <a:gd name="connsiteY230" fmla="*/ 4339126 h 5376282"/>
              <a:gd name="connsiteX231" fmla="*/ 5675683 w 8114427"/>
              <a:gd name="connsiteY231" fmla="*/ 4365128 h 5376282"/>
              <a:gd name="connsiteX232" fmla="*/ 5558675 w 8114427"/>
              <a:gd name="connsiteY232" fmla="*/ 4352126 h 5376282"/>
              <a:gd name="connsiteX233" fmla="*/ 5467668 w 8114427"/>
              <a:gd name="connsiteY233" fmla="*/ 4330458 h 5376282"/>
              <a:gd name="connsiteX234" fmla="*/ 5406997 w 8114427"/>
              <a:gd name="connsiteY234" fmla="*/ 4352127 h 5376282"/>
              <a:gd name="connsiteX235" fmla="*/ 5359327 w 8114427"/>
              <a:gd name="connsiteY235" fmla="*/ 4399797 h 5376282"/>
              <a:gd name="connsiteX236" fmla="*/ 5298656 w 8114427"/>
              <a:gd name="connsiteY236" fmla="*/ 4443134 h 5376282"/>
              <a:gd name="connsiteX237" fmla="*/ 5272654 w 8114427"/>
              <a:gd name="connsiteY237" fmla="*/ 4486469 h 5376282"/>
              <a:gd name="connsiteX238" fmla="*/ 5198982 w 8114427"/>
              <a:gd name="connsiteY238" fmla="*/ 4521139 h 5376282"/>
              <a:gd name="connsiteX239" fmla="*/ 5203315 w 8114427"/>
              <a:gd name="connsiteY239" fmla="*/ 4577477 h 5376282"/>
              <a:gd name="connsiteX240" fmla="*/ 5185981 w 8114427"/>
              <a:gd name="connsiteY240" fmla="*/ 4616479 h 5376282"/>
              <a:gd name="connsiteX241" fmla="*/ 5190315 w 8114427"/>
              <a:gd name="connsiteY241" fmla="*/ 4677150 h 5376282"/>
              <a:gd name="connsiteX242" fmla="*/ 5216316 w 8114427"/>
              <a:gd name="connsiteY242" fmla="*/ 4737821 h 5376282"/>
              <a:gd name="connsiteX243" fmla="*/ 5164312 w 8114427"/>
              <a:gd name="connsiteY243" fmla="*/ 4733488 h 5376282"/>
              <a:gd name="connsiteX244" fmla="*/ 5138311 w 8114427"/>
              <a:gd name="connsiteY244" fmla="*/ 4776824 h 5376282"/>
              <a:gd name="connsiteX245" fmla="*/ 5073306 w 8114427"/>
              <a:gd name="connsiteY245" fmla="*/ 4824494 h 5376282"/>
              <a:gd name="connsiteX246" fmla="*/ 5073306 w 8114427"/>
              <a:gd name="connsiteY246" fmla="*/ 4941503 h 5376282"/>
              <a:gd name="connsiteX247" fmla="*/ 5042970 w 8114427"/>
              <a:gd name="connsiteY247" fmla="*/ 4971838 h 5376282"/>
              <a:gd name="connsiteX248" fmla="*/ 5016969 w 8114427"/>
              <a:gd name="connsiteY248" fmla="*/ 5231857 h 5376282"/>
              <a:gd name="connsiteX249" fmla="*/ 4973633 w 8114427"/>
              <a:gd name="connsiteY249" fmla="*/ 5366201 h 5376282"/>
              <a:gd name="connsiteX250" fmla="*/ 4947631 w 8114427"/>
              <a:gd name="connsiteY250" fmla="*/ 5309863 h 5376282"/>
              <a:gd name="connsiteX251" fmla="*/ 4886959 w 8114427"/>
              <a:gd name="connsiteY251" fmla="*/ 5318530 h 5376282"/>
              <a:gd name="connsiteX252" fmla="*/ 4808953 w 8114427"/>
              <a:gd name="connsiteY252" fmla="*/ 5288195 h 5376282"/>
              <a:gd name="connsiteX253" fmla="*/ 4813287 w 8114427"/>
              <a:gd name="connsiteY253" fmla="*/ 5223190 h 5376282"/>
              <a:gd name="connsiteX254" fmla="*/ 4765617 w 8114427"/>
              <a:gd name="connsiteY254" fmla="*/ 5205855 h 5376282"/>
              <a:gd name="connsiteX255" fmla="*/ 4665944 w 8114427"/>
              <a:gd name="connsiteY255" fmla="*/ 5249192 h 5376282"/>
              <a:gd name="connsiteX256" fmla="*/ 4657276 w 8114427"/>
              <a:gd name="connsiteY256" fmla="*/ 5197189 h 5376282"/>
              <a:gd name="connsiteX257" fmla="*/ 4700612 w 8114427"/>
              <a:gd name="connsiteY257" fmla="*/ 5136518 h 5376282"/>
              <a:gd name="connsiteX258" fmla="*/ 4665943 w 8114427"/>
              <a:gd name="connsiteY258" fmla="*/ 5062846 h 5376282"/>
              <a:gd name="connsiteX259" fmla="*/ 4587937 w 8114427"/>
              <a:gd name="connsiteY259" fmla="*/ 5015175 h 5376282"/>
              <a:gd name="connsiteX260" fmla="*/ 4488263 w 8114427"/>
              <a:gd name="connsiteY260" fmla="*/ 5006508 h 5376282"/>
              <a:gd name="connsiteX261" fmla="*/ 4457927 w 8114427"/>
              <a:gd name="connsiteY261" fmla="*/ 5015175 h 5376282"/>
              <a:gd name="connsiteX262" fmla="*/ 4462261 w 8114427"/>
              <a:gd name="connsiteY262" fmla="*/ 5067178 h 5376282"/>
              <a:gd name="connsiteX263" fmla="*/ 4388589 w 8114427"/>
              <a:gd name="connsiteY263" fmla="*/ 5114849 h 5376282"/>
              <a:gd name="connsiteX264" fmla="*/ 4462261 w 8114427"/>
              <a:gd name="connsiteY264" fmla="*/ 5266528 h 5376282"/>
              <a:gd name="connsiteX265" fmla="*/ 4405924 w 8114427"/>
              <a:gd name="connsiteY265" fmla="*/ 5266528 h 5376282"/>
              <a:gd name="connsiteX266" fmla="*/ 4384256 w 8114427"/>
              <a:gd name="connsiteY266" fmla="*/ 5262193 h 5376282"/>
              <a:gd name="connsiteX267" fmla="*/ 4349588 w 8114427"/>
              <a:gd name="connsiteY267" fmla="*/ 5262193 h 5376282"/>
              <a:gd name="connsiteX268" fmla="*/ 4340919 w 8114427"/>
              <a:gd name="connsiteY268" fmla="*/ 5270860 h 5376282"/>
              <a:gd name="connsiteX269" fmla="*/ 4210910 w 8114427"/>
              <a:gd name="connsiteY269" fmla="*/ 5097514 h 5376282"/>
              <a:gd name="connsiteX270" fmla="*/ 4059232 w 8114427"/>
              <a:gd name="connsiteY270" fmla="*/ 4915502 h 5376282"/>
              <a:gd name="connsiteX271" fmla="*/ 4033230 w 8114427"/>
              <a:gd name="connsiteY271" fmla="*/ 4919835 h 5376282"/>
              <a:gd name="connsiteX272" fmla="*/ 3985560 w 8114427"/>
              <a:gd name="connsiteY272" fmla="*/ 4798492 h 5376282"/>
              <a:gd name="connsiteX273" fmla="*/ 3881553 w 8114427"/>
              <a:gd name="connsiteY273" fmla="*/ 4690151 h 5376282"/>
              <a:gd name="connsiteX274" fmla="*/ 3838216 w 8114427"/>
              <a:gd name="connsiteY274" fmla="*/ 4586143 h 5376282"/>
              <a:gd name="connsiteX275" fmla="*/ 3755877 w 8114427"/>
              <a:gd name="connsiteY275" fmla="*/ 4490803 h 5376282"/>
              <a:gd name="connsiteX276" fmla="*/ 3569530 w 8114427"/>
              <a:gd name="connsiteY276" fmla="*/ 4334792 h 5376282"/>
              <a:gd name="connsiteX277" fmla="*/ 3465522 w 8114427"/>
              <a:gd name="connsiteY277" fmla="*/ 4243785 h 5376282"/>
              <a:gd name="connsiteX278" fmla="*/ 3391850 w 8114427"/>
              <a:gd name="connsiteY278" fmla="*/ 4161446 h 5376282"/>
              <a:gd name="connsiteX279" fmla="*/ 3365848 w 8114427"/>
              <a:gd name="connsiteY279" fmla="*/ 4096441 h 5376282"/>
              <a:gd name="connsiteX280" fmla="*/ 3296510 w 8114427"/>
              <a:gd name="connsiteY280" fmla="*/ 4035770 h 5376282"/>
              <a:gd name="connsiteX281" fmla="*/ 3279175 w 8114427"/>
              <a:gd name="connsiteY281" fmla="*/ 3966432 h 5376282"/>
              <a:gd name="connsiteX282" fmla="*/ 3248839 w 8114427"/>
              <a:gd name="connsiteY282" fmla="*/ 3936096 h 5376282"/>
              <a:gd name="connsiteX283" fmla="*/ 3240172 w 8114427"/>
              <a:gd name="connsiteY283" fmla="*/ 3905760 h 5376282"/>
              <a:gd name="connsiteX284" fmla="*/ 3114497 w 8114427"/>
              <a:gd name="connsiteY284" fmla="*/ 3797419 h 5376282"/>
              <a:gd name="connsiteX285" fmla="*/ 2980153 w 8114427"/>
              <a:gd name="connsiteY285" fmla="*/ 3758416 h 5376282"/>
              <a:gd name="connsiteX286" fmla="*/ 2923815 w 8114427"/>
              <a:gd name="connsiteY286" fmla="*/ 3697746 h 5376282"/>
              <a:gd name="connsiteX287" fmla="*/ 2867480 w 8114427"/>
              <a:gd name="connsiteY287" fmla="*/ 3650075 h 5376282"/>
              <a:gd name="connsiteX288" fmla="*/ 2806810 w 8114427"/>
              <a:gd name="connsiteY288" fmla="*/ 3637074 h 5376282"/>
              <a:gd name="connsiteX289" fmla="*/ 2798142 w 8114427"/>
              <a:gd name="connsiteY289" fmla="*/ 3524399 h 5376282"/>
              <a:gd name="connsiteX290" fmla="*/ 2798143 w 8114427"/>
              <a:gd name="connsiteY290" fmla="*/ 3463728 h 5376282"/>
              <a:gd name="connsiteX291" fmla="*/ 2884816 w 8114427"/>
              <a:gd name="connsiteY291" fmla="*/ 3351053 h 5376282"/>
              <a:gd name="connsiteX292" fmla="*/ 2880504 w 8114427"/>
              <a:gd name="connsiteY292" fmla="*/ 3250100 h 5376282"/>
              <a:gd name="connsiteX293" fmla="*/ 2810649 w 8114427"/>
              <a:gd name="connsiteY293" fmla="*/ 3120674 h 5376282"/>
              <a:gd name="connsiteX294" fmla="*/ 2719113 w 8114427"/>
              <a:gd name="connsiteY294" fmla="*/ 3110284 h 5376282"/>
              <a:gd name="connsiteX295" fmla="*/ 2668440 w 8114427"/>
              <a:gd name="connsiteY295" fmla="*/ 3013226 h 5376282"/>
              <a:gd name="connsiteX296" fmla="*/ 2612560 w 8114427"/>
              <a:gd name="connsiteY296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338327 w 8114427"/>
              <a:gd name="connsiteY2" fmla="*/ 1917638 h 5376282"/>
              <a:gd name="connsiteX3" fmla="*/ 1372193 w 8114427"/>
              <a:gd name="connsiteY3" fmla="*/ 2082738 h 5376282"/>
              <a:gd name="connsiteX4" fmla="*/ 1469560 w 8114427"/>
              <a:gd name="connsiteY4" fmla="*/ 2150471 h 5376282"/>
              <a:gd name="connsiteX5" fmla="*/ 1494959 w 8114427"/>
              <a:gd name="connsiteY5" fmla="*/ 2493372 h 5376282"/>
              <a:gd name="connsiteX6" fmla="*/ 1600793 w 8114427"/>
              <a:gd name="connsiteY6" fmla="*/ 2527238 h 5376282"/>
              <a:gd name="connsiteX7" fmla="*/ 1664293 w 8114427"/>
              <a:gd name="connsiteY7" fmla="*/ 2717738 h 5376282"/>
              <a:gd name="connsiteX8" fmla="*/ 1761660 w 8114427"/>
              <a:gd name="connsiteY8" fmla="*/ 2806639 h 5376282"/>
              <a:gd name="connsiteX9" fmla="*/ 1808227 w 8114427"/>
              <a:gd name="connsiteY9" fmla="*/ 3052172 h 5376282"/>
              <a:gd name="connsiteX10" fmla="*/ 1829394 w 8114427"/>
              <a:gd name="connsiteY10" fmla="*/ 2933639 h 5376282"/>
              <a:gd name="connsiteX11" fmla="*/ 1918293 w 8114427"/>
              <a:gd name="connsiteY11" fmla="*/ 3047938 h 5376282"/>
              <a:gd name="connsiteX12" fmla="*/ 1960627 w 8114427"/>
              <a:gd name="connsiteY12" fmla="*/ 3166472 h 5376282"/>
              <a:gd name="connsiteX13" fmla="*/ 1986026 w 8114427"/>
              <a:gd name="connsiteY13" fmla="*/ 3272304 h 5376282"/>
              <a:gd name="connsiteX14" fmla="*/ 1998726 w 8114427"/>
              <a:gd name="connsiteY14" fmla="*/ 3348504 h 5376282"/>
              <a:gd name="connsiteX15" fmla="*/ 1973326 w 8114427"/>
              <a:gd name="connsiteY15" fmla="*/ 3445871 h 5376282"/>
              <a:gd name="connsiteX16" fmla="*/ 2096092 w 8114427"/>
              <a:gd name="connsiteY16" fmla="*/ 3674472 h 5376282"/>
              <a:gd name="connsiteX17" fmla="*/ 2134193 w 8114427"/>
              <a:gd name="connsiteY17" fmla="*/ 3801471 h 5376282"/>
              <a:gd name="connsiteX18" fmla="*/ 2231559 w 8114427"/>
              <a:gd name="connsiteY18" fmla="*/ 3936938 h 5376282"/>
              <a:gd name="connsiteX19" fmla="*/ 2180760 w 8114427"/>
              <a:gd name="connsiteY19" fmla="*/ 4174005 h 5376282"/>
              <a:gd name="connsiteX20" fmla="*/ 2311994 w 8114427"/>
              <a:gd name="connsiteY20" fmla="*/ 4305238 h 5376282"/>
              <a:gd name="connsiteX21" fmla="*/ 2371260 w 8114427"/>
              <a:gd name="connsiteY21" fmla="*/ 4224805 h 5376282"/>
              <a:gd name="connsiteX22" fmla="*/ 2561760 w 8114427"/>
              <a:gd name="connsiteY22" fmla="*/ 4444937 h 5376282"/>
              <a:gd name="connsiteX23" fmla="*/ 2674737 w 8114427"/>
              <a:gd name="connsiteY23" fmla="*/ 4783075 h 5376282"/>
              <a:gd name="connsiteX24" fmla="*/ 2419943 w 8114427"/>
              <a:gd name="connsiteY24" fmla="*/ 4933094 h 5376282"/>
              <a:gd name="connsiteX25" fmla="*/ 2329455 w 8114427"/>
              <a:gd name="connsiteY25" fmla="*/ 4642582 h 5376282"/>
              <a:gd name="connsiteX26" fmla="*/ 2053231 w 8114427"/>
              <a:gd name="connsiteY26" fmla="*/ 4342544 h 5376282"/>
              <a:gd name="connsiteX27" fmla="*/ 1888925 w 8114427"/>
              <a:gd name="connsiteY27" fmla="*/ 4209194 h 5376282"/>
              <a:gd name="connsiteX28" fmla="*/ 1779387 w 8114427"/>
              <a:gd name="connsiteY28" fmla="*/ 4059175 h 5376282"/>
              <a:gd name="connsiteX29" fmla="*/ 1703188 w 8114427"/>
              <a:gd name="connsiteY29" fmla="*/ 4056794 h 5376282"/>
              <a:gd name="connsiteX30" fmla="*/ 1646037 w 8114427"/>
              <a:gd name="connsiteY30" fmla="*/ 3937731 h 5376282"/>
              <a:gd name="connsiteX31" fmla="*/ 1524594 w 8114427"/>
              <a:gd name="connsiteY31" fmla="*/ 3906776 h 5376282"/>
              <a:gd name="connsiteX32" fmla="*/ 1450773 w 8114427"/>
              <a:gd name="connsiteY32" fmla="*/ 3161445 h 5376282"/>
              <a:gd name="connsiteX33" fmla="*/ 1300755 w 8114427"/>
              <a:gd name="connsiteY33" fmla="*/ 3020950 h 5376282"/>
              <a:gd name="connsiteX34" fmla="*/ 1222175 w 8114427"/>
              <a:gd name="connsiteY34" fmla="*/ 2947132 h 5376282"/>
              <a:gd name="connsiteX35" fmla="*/ 1286468 w 8114427"/>
              <a:gd name="connsiteY35" fmla="*/ 2849501 h 5376282"/>
              <a:gd name="connsiteX36" fmla="*/ 1117399 w 8114427"/>
              <a:gd name="connsiteY36" fmla="*/ 2882837 h 5376282"/>
              <a:gd name="connsiteX37" fmla="*/ 1048343 w 8114427"/>
              <a:gd name="connsiteY37" fmla="*/ 2916176 h 5376282"/>
              <a:gd name="connsiteX38" fmla="*/ 903086 w 8114427"/>
              <a:gd name="connsiteY38" fmla="*/ 2778063 h 5376282"/>
              <a:gd name="connsiteX39" fmla="*/ 845937 w 8114427"/>
              <a:gd name="connsiteY39" fmla="*/ 2687575 h 5376282"/>
              <a:gd name="connsiteX40" fmla="*/ 714968 w 8114427"/>
              <a:gd name="connsiteY40" fmla="*/ 2630426 h 5376282"/>
              <a:gd name="connsiteX41" fmla="*/ 703062 w 8114427"/>
              <a:gd name="connsiteY41" fmla="*/ 2544701 h 5376282"/>
              <a:gd name="connsiteX42" fmla="*/ 598286 w 8114427"/>
              <a:gd name="connsiteY42" fmla="*/ 2423257 h 5376282"/>
              <a:gd name="connsiteX43" fmla="*/ 476843 w 8114427"/>
              <a:gd name="connsiteY43" fmla="*/ 2287526 h 5376282"/>
              <a:gd name="connsiteX44" fmla="*/ 622100 w 8114427"/>
              <a:gd name="connsiteY44" fmla="*/ 2330388 h 5376282"/>
              <a:gd name="connsiteX45" fmla="*/ 719731 w 8114427"/>
              <a:gd name="connsiteY45" fmla="*/ 2366107 h 5376282"/>
              <a:gd name="connsiteX46" fmla="*/ 829268 w 8114427"/>
              <a:gd name="connsiteY46" fmla="*/ 2330388 h 5376282"/>
              <a:gd name="connsiteX47" fmla="*/ 933092 w 8114427"/>
              <a:gd name="connsiteY47" fmla="*/ 2462308 h 5376282"/>
              <a:gd name="connsiteX48" fmla="*/ 979286 w 8114427"/>
              <a:gd name="connsiteY48" fmla="*/ 2406588 h 5376282"/>
              <a:gd name="connsiteX49" fmla="*/ 895943 w 8114427"/>
              <a:gd name="connsiteY49" fmla="*/ 2383251 h 5376282"/>
              <a:gd name="connsiteX50" fmla="*/ 897848 w 8114427"/>
              <a:gd name="connsiteY50" fmla="*/ 2294669 h 5376282"/>
              <a:gd name="connsiteX51" fmla="*/ 953093 w 8114427"/>
              <a:gd name="connsiteY51" fmla="*/ 2040828 h 5376282"/>
              <a:gd name="connsiteX52" fmla="*/ 882262 w 8114427"/>
              <a:gd name="connsiteY52" fmla="*/ 1952938 h 5376282"/>
              <a:gd name="connsiteX53" fmla="*/ 819649 w 8114427"/>
              <a:gd name="connsiteY53" fmla="*/ 1842296 h 5376282"/>
              <a:gd name="connsiteX54" fmla="*/ 724892 w 8114427"/>
              <a:gd name="connsiteY54" fmla="*/ 1694990 h 5376282"/>
              <a:gd name="connsiteX55" fmla="*/ 582758 w 8114427"/>
              <a:gd name="connsiteY55" fmla="*/ 1570351 h 5376282"/>
              <a:gd name="connsiteX56" fmla="*/ 490044 w 8114427"/>
              <a:gd name="connsiteY56" fmla="*/ 1461969 h 5376282"/>
              <a:gd name="connsiteX57" fmla="*/ 398787 w 8114427"/>
              <a:gd name="connsiteY57" fmla="*/ 1377494 h 5376282"/>
              <a:gd name="connsiteX58" fmla="*/ 373643 w 8114427"/>
              <a:gd name="connsiteY58" fmla="*/ 1258831 h 5376282"/>
              <a:gd name="connsiteX59" fmla="*/ 379402 w 8114427"/>
              <a:gd name="connsiteY59" fmla="*/ 1151904 h 5376282"/>
              <a:gd name="connsiteX60" fmla="*/ 343327 w 8114427"/>
              <a:gd name="connsiteY60" fmla="*/ 1054238 h 5376282"/>
              <a:gd name="connsiteX61" fmla="*/ 302947 w 8114427"/>
              <a:gd name="connsiteY61" fmla="*/ 996082 h 5376282"/>
              <a:gd name="connsiteX62" fmla="*/ 307902 w 8114427"/>
              <a:gd name="connsiteY62" fmla="*/ 860731 h 5376282"/>
              <a:gd name="connsiteX63" fmla="*/ 218162 w 8114427"/>
              <a:gd name="connsiteY63" fmla="*/ 767429 h 5376282"/>
              <a:gd name="connsiteX64" fmla="*/ 238786 w 8114427"/>
              <a:gd name="connsiteY64" fmla="*/ 673694 h 5376282"/>
              <a:gd name="connsiteX65" fmla="*/ 131859 w 8114427"/>
              <a:gd name="connsiteY65" fmla="*/ 414074 h 5376282"/>
              <a:gd name="connsiteX66" fmla="*/ 179454 w 8114427"/>
              <a:gd name="connsiteY66" fmla="*/ 360503 h 5376282"/>
              <a:gd name="connsiteX67" fmla="*/ 91696 w 8114427"/>
              <a:gd name="connsiteY67" fmla="*/ 241499 h 5376282"/>
              <a:gd name="connsiteX68" fmla="*/ 44535 w 8114427"/>
              <a:gd name="connsiteY68" fmla="*/ 106364 h 5376282"/>
              <a:gd name="connsiteX69" fmla="*/ 73903 w 8114427"/>
              <a:gd name="connsiteY69" fmla="*/ 3029 h 5376282"/>
              <a:gd name="connsiteX70" fmla="*/ 914999 w 8114427"/>
              <a:gd name="connsiteY70" fmla="*/ 32694 h 5376282"/>
              <a:gd name="connsiteX71" fmla="*/ 985387 w 8114427"/>
              <a:gd name="connsiteY71" fmla="*/ 86035 h 5376282"/>
              <a:gd name="connsiteX72" fmla="*/ 1040724 w 8114427"/>
              <a:gd name="connsiteY72" fmla="*/ 212028 h 5376282"/>
              <a:gd name="connsiteX73" fmla="*/ 2217091 w 8114427"/>
              <a:gd name="connsiteY73" fmla="*/ 808490 h 5376282"/>
              <a:gd name="connsiteX74" fmla="*/ 2789562 w 8114427"/>
              <a:gd name="connsiteY74" fmla="*/ 907056 h 5376282"/>
              <a:gd name="connsiteX75" fmla="*/ 3280035 w 8114427"/>
              <a:gd name="connsiteY75" fmla="*/ 953195 h 5376282"/>
              <a:gd name="connsiteX76" fmla="*/ 3494599 w 8114427"/>
              <a:gd name="connsiteY76" fmla="*/ 977101 h 5376282"/>
              <a:gd name="connsiteX77" fmla="*/ 3506552 w 8114427"/>
              <a:gd name="connsiteY77" fmla="*/ 977101 h 5376282"/>
              <a:gd name="connsiteX78" fmla="*/ 3518505 w 8114427"/>
              <a:gd name="connsiteY78" fmla="*/ 779877 h 5376282"/>
              <a:gd name="connsiteX79" fmla="*/ 3518505 w 8114427"/>
              <a:gd name="connsiteY79" fmla="*/ 773901 h 5376282"/>
              <a:gd name="connsiteX80" fmla="*/ 3655964 w 8114427"/>
              <a:gd name="connsiteY80" fmla="*/ 773901 h 5376282"/>
              <a:gd name="connsiteX81" fmla="*/ 4205799 w 8114427"/>
              <a:gd name="connsiteY81" fmla="*/ 821713 h 5376282"/>
              <a:gd name="connsiteX82" fmla="*/ 4241658 w 8114427"/>
              <a:gd name="connsiteY82" fmla="*/ 821713 h 5376282"/>
              <a:gd name="connsiteX83" fmla="*/ 4271540 w 8114427"/>
              <a:gd name="connsiteY83" fmla="*/ 851595 h 5376282"/>
              <a:gd name="connsiteX84" fmla="*/ 4295446 w 8114427"/>
              <a:gd name="connsiteY84" fmla="*/ 905383 h 5376282"/>
              <a:gd name="connsiteX85" fmla="*/ 4301423 w 8114427"/>
              <a:gd name="connsiteY85" fmla="*/ 953195 h 5376282"/>
              <a:gd name="connsiteX86" fmla="*/ 4343258 w 8114427"/>
              <a:gd name="connsiteY86" fmla="*/ 1001007 h 5376282"/>
              <a:gd name="connsiteX87" fmla="*/ 4408999 w 8114427"/>
              <a:gd name="connsiteY87" fmla="*/ 1012960 h 5376282"/>
              <a:gd name="connsiteX88" fmla="*/ 4462787 w 8114427"/>
              <a:gd name="connsiteY88" fmla="*/ 1060772 h 5376282"/>
              <a:gd name="connsiteX89" fmla="*/ 4504623 w 8114427"/>
              <a:gd name="connsiteY89" fmla="*/ 1114560 h 5376282"/>
              <a:gd name="connsiteX90" fmla="*/ 4558411 w 8114427"/>
              <a:gd name="connsiteY90" fmla="*/ 1168348 h 5376282"/>
              <a:gd name="connsiteX91" fmla="*/ 4576340 w 8114427"/>
              <a:gd name="connsiteY91" fmla="*/ 1198230 h 5376282"/>
              <a:gd name="connsiteX92" fmla="*/ 4630129 w 8114427"/>
              <a:gd name="connsiteY92" fmla="*/ 1246042 h 5376282"/>
              <a:gd name="connsiteX93" fmla="*/ 4683917 w 8114427"/>
              <a:gd name="connsiteY93" fmla="*/ 1293854 h 5376282"/>
              <a:gd name="connsiteX94" fmla="*/ 4689893 w 8114427"/>
              <a:gd name="connsiteY94" fmla="*/ 1293854 h 5376282"/>
              <a:gd name="connsiteX95" fmla="*/ 4749658 w 8114427"/>
              <a:gd name="connsiteY95" fmla="*/ 1311783 h 5376282"/>
              <a:gd name="connsiteX96" fmla="*/ 4791493 w 8114427"/>
              <a:gd name="connsiteY96" fmla="*/ 1365572 h 5376282"/>
              <a:gd name="connsiteX97" fmla="*/ 4797470 w 8114427"/>
              <a:gd name="connsiteY97" fmla="*/ 1377524 h 5376282"/>
              <a:gd name="connsiteX98" fmla="*/ 4821376 w 8114427"/>
              <a:gd name="connsiteY98" fmla="*/ 1401430 h 5376282"/>
              <a:gd name="connsiteX99" fmla="*/ 4845281 w 8114427"/>
              <a:gd name="connsiteY99" fmla="*/ 1443266 h 5376282"/>
              <a:gd name="connsiteX100" fmla="*/ 4851258 w 8114427"/>
              <a:gd name="connsiteY100" fmla="*/ 1491077 h 5376282"/>
              <a:gd name="connsiteX101" fmla="*/ 4863211 w 8114427"/>
              <a:gd name="connsiteY101" fmla="*/ 1514983 h 5376282"/>
              <a:gd name="connsiteX102" fmla="*/ 4887117 w 8114427"/>
              <a:gd name="connsiteY102" fmla="*/ 1544866 h 5376282"/>
              <a:gd name="connsiteX103" fmla="*/ 4911023 w 8114427"/>
              <a:gd name="connsiteY103" fmla="*/ 1580724 h 5376282"/>
              <a:gd name="connsiteX104" fmla="*/ 4922976 w 8114427"/>
              <a:gd name="connsiteY104" fmla="*/ 1610607 h 5376282"/>
              <a:gd name="connsiteX105" fmla="*/ 4899070 w 8114427"/>
              <a:gd name="connsiteY105" fmla="*/ 1664395 h 5376282"/>
              <a:gd name="connsiteX106" fmla="*/ 4922976 w 8114427"/>
              <a:gd name="connsiteY106" fmla="*/ 1712207 h 5376282"/>
              <a:gd name="connsiteX107" fmla="*/ 4934929 w 8114427"/>
              <a:gd name="connsiteY107" fmla="*/ 1742089 h 5376282"/>
              <a:gd name="connsiteX108" fmla="*/ 4952858 w 8114427"/>
              <a:gd name="connsiteY108" fmla="*/ 1783924 h 5376282"/>
              <a:gd name="connsiteX109" fmla="*/ 4964811 w 8114427"/>
              <a:gd name="connsiteY109" fmla="*/ 1801854 h 5376282"/>
              <a:gd name="connsiteX110" fmla="*/ 4964811 w 8114427"/>
              <a:gd name="connsiteY110" fmla="*/ 1831736 h 5376282"/>
              <a:gd name="connsiteX111" fmla="*/ 5012623 w 8114427"/>
              <a:gd name="connsiteY111" fmla="*/ 1891501 h 5376282"/>
              <a:gd name="connsiteX112" fmla="*/ 5042505 w 8114427"/>
              <a:gd name="connsiteY112" fmla="*/ 1909430 h 5376282"/>
              <a:gd name="connsiteX113" fmla="*/ 5048481 w 8114427"/>
              <a:gd name="connsiteY113" fmla="*/ 1903454 h 5376282"/>
              <a:gd name="connsiteX114" fmla="*/ 5090317 w 8114427"/>
              <a:gd name="connsiteY114" fmla="*/ 1921383 h 5376282"/>
              <a:gd name="connsiteX115" fmla="*/ 5144105 w 8114427"/>
              <a:gd name="connsiteY115" fmla="*/ 1969195 h 5376282"/>
              <a:gd name="connsiteX116" fmla="*/ 5185940 w 8114427"/>
              <a:gd name="connsiteY116" fmla="*/ 2005054 h 5376282"/>
              <a:gd name="connsiteX117" fmla="*/ 5221799 w 8114427"/>
              <a:gd name="connsiteY117" fmla="*/ 2017007 h 5376282"/>
              <a:gd name="connsiteX118" fmla="*/ 5275587 w 8114427"/>
              <a:gd name="connsiteY118" fmla="*/ 2028960 h 5376282"/>
              <a:gd name="connsiteX119" fmla="*/ 5275587 w 8114427"/>
              <a:gd name="connsiteY119" fmla="*/ 2052866 h 5376282"/>
              <a:gd name="connsiteX120" fmla="*/ 5323399 w 8114427"/>
              <a:gd name="connsiteY120" fmla="*/ 2082748 h 5376282"/>
              <a:gd name="connsiteX121" fmla="*/ 5359258 w 8114427"/>
              <a:gd name="connsiteY121" fmla="*/ 2088724 h 5376282"/>
              <a:gd name="connsiteX122" fmla="*/ 5401093 w 8114427"/>
              <a:gd name="connsiteY122" fmla="*/ 2124583 h 5376282"/>
              <a:gd name="connsiteX123" fmla="*/ 5430976 w 8114427"/>
              <a:gd name="connsiteY123" fmla="*/ 2142513 h 5376282"/>
              <a:gd name="connsiteX124" fmla="*/ 5442929 w 8114427"/>
              <a:gd name="connsiteY124" fmla="*/ 2148489 h 5376282"/>
              <a:gd name="connsiteX125" fmla="*/ 5466834 w 8114427"/>
              <a:gd name="connsiteY125" fmla="*/ 2154466 h 5376282"/>
              <a:gd name="connsiteX126" fmla="*/ 5526599 w 8114427"/>
              <a:gd name="connsiteY126" fmla="*/ 2178372 h 5376282"/>
              <a:gd name="connsiteX127" fmla="*/ 5550505 w 8114427"/>
              <a:gd name="connsiteY127" fmla="*/ 2154466 h 5376282"/>
              <a:gd name="connsiteX128" fmla="*/ 5574411 w 8114427"/>
              <a:gd name="connsiteY128" fmla="*/ 2130560 h 5376282"/>
              <a:gd name="connsiteX129" fmla="*/ 5604293 w 8114427"/>
              <a:gd name="connsiteY129" fmla="*/ 2088724 h 5376282"/>
              <a:gd name="connsiteX130" fmla="*/ 5646129 w 8114427"/>
              <a:gd name="connsiteY130" fmla="*/ 2064819 h 5376282"/>
              <a:gd name="connsiteX131" fmla="*/ 5634176 w 8114427"/>
              <a:gd name="connsiteY131" fmla="*/ 2046889 h 5376282"/>
              <a:gd name="connsiteX132" fmla="*/ 5634176 w 8114427"/>
              <a:gd name="connsiteY132" fmla="*/ 2011030 h 5376282"/>
              <a:gd name="connsiteX133" fmla="*/ 5670034 w 8114427"/>
              <a:gd name="connsiteY133" fmla="*/ 1975172 h 5376282"/>
              <a:gd name="connsiteX134" fmla="*/ 5670034 w 8114427"/>
              <a:gd name="connsiteY134" fmla="*/ 1957242 h 5376282"/>
              <a:gd name="connsiteX135" fmla="*/ 5735776 w 8114427"/>
              <a:gd name="connsiteY135" fmla="*/ 1819783 h 5376282"/>
              <a:gd name="connsiteX136" fmla="*/ 5753705 w 8114427"/>
              <a:gd name="connsiteY136" fmla="*/ 1813807 h 5376282"/>
              <a:gd name="connsiteX137" fmla="*/ 5843352 w 8114427"/>
              <a:gd name="connsiteY137" fmla="*/ 1795877 h 5376282"/>
              <a:gd name="connsiteX138" fmla="*/ 5855305 w 8114427"/>
              <a:gd name="connsiteY138" fmla="*/ 1795877 h 5376282"/>
              <a:gd name="connsiteX139" fmla="*/ 5879210 w 8114427"/>
              <a:gd name="connsiteY139" fmla="*/ 1765996 h 5376282"/>
              <a:gd name="connsiteX140" fmla="*/ 6070456 w 8114427"/>
              <a:gd name="connsiteY140" fmla="*/ 1789901 h 5376282"/>
              <a:gd name="connsiteX141" fmla="*/ 6219869 w 8114427"/>
              <a:gd name="connsiteY141" fmla="*/ 1807830 h 5376282"/>
              <a:gd name="connsiteX142" fmla="*/ 6291586 w 8114427"/>
              <a:gd name="connsiteY142" fmla="*/ 1849666 h 5376282"/>
              <a:gd name="connsiteX143" fmla="*/ 6327444 w 8114427"/>
              <a:gd name="connsiteY143" fmla="*/ 1897477 h 5376282"/>
              <a:gd name="connsiteX144" fmla="*/ 6333421 w 8114427"/>
              <a:gd name="connsiteY144" fmla="*/ 1939313 h 5376282"/>
              <a:gd name="connsiteX145" fmla="*/ 6423067 w 8114427"/>
              <a:gd name="connsiteY145" fmla="*/ 1951266 h 5376282"/>
              <a:gd name="connsiteX146" fmla="*/ 6452950 w 8114427"/>
              <a:gd name="connsiteY146" fmla="*/ 2017007 h 5376282"/>
              <a:gd name="connsiteX147" fmla="*/ 6512713 w 8114427"/>
              <a:gd name="connsiteY147" fmla="*/ 2046889 h 5376282"/>
              <a:gd name="connsiteX148" fmla="*/ 6584431 w 8114427"/>
              <a:gd name="connsiteY148" fmla="*/ 2118606 h 5376282"/>
              <a:gd name="connsiteX149" fmla="*/ 6620289 w 8114427"/>
              <a:gd name="connsiteY149" fmla="*/ 2256065 h 5376282"/>
              <a:gd name="connsiteX150" fmla="*/ 6703960 w 8114427"/>
              <a:gd name="connsiteY150" fmla="*/ 2381572 h 5376282"/>
              <a:gd name="connsiteX151" fmla="*/ 6745795 w 8114427"/>
              <a:gd name="connsiteY151" fmla="*/ 2501101 h 5376282"/>
              <a:gd name="connsiteX152" fmla="*/ 6829465 w 8114427"/>
              <a:gd name="connsiteY152" fmla="*/ 2560866 h 5376282"/>
              <a:gd name="connsiteX153" fmla="*/ 6889229 w 8114427"/>
              <a:gd name="connsiteY153" fmla="*/ 2650512 h 5376282"/>
              <a:gd name="connsiteX154" fmla="*/ 6948993 w 8114427"/>
              <a:gd name="connsiteY154" fmla="*/ 2758089 h 5376282"/>
              <a:gd name="connsiteX155" fmla="*/ 6996805 w 8114427"/>
              <a:gd name="connsiteY155" fmla="*/ 2805900 h 5376282"/>
              <a:gd name="connsiteX156" fmla="*/ 7068521 w 8114427"/>
              <a:gd name="connsiteY156" fmla="*/ 2829806 h 5376282"/>
              <a:gd name="connsiteX157" fmla="*/ 7080473 w 8114427"/>
              <a:gd name="connsiteY157" fmla="*/ 2907501 h 5376282"/>
              <a:gd name="connsiteX158" fmla="*/ 7086450 w 8114427"/>
              <a:gd name="connsiteY158" fmla="*/ 2979218 h 5376282"/>
              <a:gd name="connsiteX159" fmla="*/ 7104378 w 8114427"/>
              <a:gd name="connsiteY159" fmla="*/ 3080819 h 5376282"/>
              <a:gd name="connsiteX160" fmla="*/ 7146214 w 8114427"/>
              <a:gd name="connsiteY160" fmla="*/ 3182419 h 5376282"/>
              <a:gd name="connsiteX161" fmla="*/ 7176095 w 8114427"/>
              <a:gd name="connsiteY161" fmla="*/ 3194372 h 5376282"/>
              <a:gd name="connsiteX162" fmla="*/ 7200002 w 8114427"/>
              <a:gd name="connsiteY162" fmla="*/ 3260112 h 5376282"/>
              <a:gd name="connsiteX163" fmla="*/ 7277694 w 8114427"/>
              <a:gd name="connsiteY163" fmla="*/ 3361711 h 5376282"/>
              <a:gd name="connsiteX164" fmla="*/ 7385271 w 8114427"/>
              <a:gd name="connsiteY164" fmla="*/ 3391593 h 5376282"/>
              <a:gd name="connsiteX165" fmla="*/ 7451012 w 8114427"/>
              <a:gd name="connsiteY165" fmla="*/ 3445381 h 5376282"/>
              <a:gd name="connsiteX166" fmla="*/ 7558588 w 8114427"/>
              <a:gd name="connsiteY166" fmla="*/ 3451357 h 5376282"/>
              <a:gd name="connsiteX167" fmla="*/ 7630305 w 8114427"/>
              <a:gd name="connsiteY167" fmla="*/ 3517097 h 5376282"/>
              <a:gd name="connsiteX168" fmla="*/ 7702023 w 8114427"/>
              <a:gd name="connsiteY168" fmla="*/ 3546980 h 5376282"/>
              <a:gd name="connsiteX169" fmla="*/ 7857410 w 8114427"/>
              <a:gd name="connsiteY169" fmla="*/ 3535026 h 5376282"/>
              <a:gd name="connsiteX170" fmla="*/ 7970962 w 8114427"/>
              <a:gd name="connsiteY170" fmla="*/ 3588814 h 5376282"/>
              <a:gd name="connsiteX171" fmla="*/ 8012796 w 8114427"/>
              <a:gd name="connsiteY171" fmla="*/ 3612720 h 5376282"/>
              <a:gd name="connsiteX172" fmla="*/ 8090490 w 8114427"/>
              <a:gd name="connsiteY172" fmla="*/ 3564909 h 5376282"/>
              <a:gd name="connsiteX173" fmla="*/ 8108418 w 8114427"/>
              <a:gd name="connsiteY173" fmla="*/ 3558932 h 5376282"/>
              <a:gd name="connsiteX174" fmla="*/ 8114394 w 8114427"/>
              <a:gd name="connsiteY174" fmla="*/ 3720296 h 5376282"/>
              <a:gd name="connsiteX175" fmla="*/ 8030724 w 8114427"/>
              <a:gd name="connsiteY175" fmla="*/ 3893614 h 5376282"/>
              <a:gd name="connsiteX176" fmla="*/ 7970960 w 8114427"/>
              <a:gd name="connsiteY176" fmla="*/ 4054978 h 5376282"/>
              <a:gd name="connsiteX177" fmla="*/ 7929124 w 8114427"/>
              <a:gd name="connsiteY177" fmla="*/ 4365754 h 5376282"/>
              <a:gd name="connsiteX178" fmla="*/ 7911195 w 8114427"/>
              <a:gd name="connsiteY178" fmla="*/ 4568954 h 5376282"/>
              <a:gd name="connsiteX179" fmla="*/ 7917171 w 8114427"/>
              <a:gd name="connsiteY179" fmla="*/ 4736295 h 5376282"/>
              <a:gd name="connsiteX180" fmla="*/ 7917171 w 8114427"/>
              <a:gd name="connsiteY180" fmla="*/ 4867777 h 5376282"/>
              <a:gd name="connsiteX181" fmla="*/ 7929124 w 8114427"/>
              <a:gd name="connsiteY181" fmla="*/ 5029141 h 5376282"/>
              <a:gd name="connsiteX182" fmla="*/ 7893266 w 8114427"/>
              <a:gd name="connsiteY182" fmla="*/ 5166599 h 5376282"/>
              <a:gd name="connsiteX183" fmla="*/ 7905219 w 8114427"/>
              <a:gd name="connsiteY183" fmla="*/ 5280152 h 5376282"/>
              <a:gd name="connsiteX184" fmla="*/ 7935101 w 8114427"/>
              <a:gd name="connsiteY184" fmla="*/ 5369799 h 5376282"/>
              <a:gd name="connsiteX185" fmla="*/ 7911195 w 8114427"/>
              <a:gd name="connsiteY185" fmla="*/ 5369798 h 5376282"/>
              <a:gd name="connsiteX186" fmla="*/ 7815571 w 8114427"/>
              <a:gd name="connsiteY186" fmla="*/ 5327962 h 5376282"/>
              <a:gd name="connsiteX187" fmla="*/ 7725924 w 8114427"/>
              <a:gd name="connsiteY187" fmla="*/ 5286127 h 5376282"/>
              <a:gd name="connsiteX188" fmla="*/ 7678113 w 8114427"/>
              <a:gd name="connsiteY188" fmla="*/ 5292104 h 5376282"/>
              <a:gd name="connsiteX189" fmla="*/ 7546631 w 8114427"/>
              <a:gd name="connsiteY189" fmla="*/ 5298081 h 5376282"/>
              <a:gd name="connsiteX190" fmla="*/ 7474913 w 8114427"/>
              <a:gd name="connsiteY190" fmla="*/ 5310034 h 5376282"/>
              <a:gd name="connsiteX191" fmla="*/ 7445031 w 8114427"/>
              <a:gd name="connsiteY191" fmla="*/ 5339916 h 5376282"/>
              <a:gd name="connsiteX192" fmla="*/ 7259760 w 8114427"/>
              <a:gd name="connsiteY192" fmla="*/ 5298080 h 5376282"/>
              <a:gd name="connsiteX193" fmla="*/ 7214129 w 8114427"/>
              <a:gd name="connsiteY193" fmla="*/ 5192855 h 5376282"/>
              <a:gd name="connsiteX194" fmla="*/ 7179460 w 8114427"/>
              <a:gd name="connsiteY194" fmla="*/ 5214524 h 5376282"/>
              <a:gd name="connsiteX195" fmla="*/ 7144791 w 8114427"/>
              <a:gd name="connsiteY195" fmla="*/ 5179854 h 5376282"/>
              <a:gd name="connsiteX196" fmla="*/ 7127456 w 8114427"/>
              <a:gd name="connsiteY196" fmla="*/ 5218856 h 5376282"/>
              <a:gd name="connsiteX197" fmla="*/ 6915107 w 8114427"/>
              <a:gd name="connsiteY197" fmla="*/ 5145184 h 5376282"/>
              <a:gd name="connsiteX198" fmla="*/ 6893439 w 8114427"/>
              <a:gd name="connsiteY198" fmla="*/ 5097514 h 5376282"/>
              <a:gd name="connsiteX199" fmla="*/ 6941109 w 8114427"/>
              <a:gd name="connsiteY199" fmla="*/ 5054178 h 5376282"/>
              <a:gd name="connsiteX200" fmla="*/ 6906440 w 8114427"/>
              <a:gd name="connsiteY200" fmla="*/ 4976172 h 5376282"/>
              <a:gd name="connsiteX201" fmla="*/ 6863104 w 8114427"/>
              <a:gd name="connsiteY201" fmla="*/ 4980506 h 5376282"/>
              <a:gd name="connsiteX202" fmla="*/ 6880438 w 8114427"/>
              <a:gd name="connsiteY202" fmla="*/ 4928502 h 5376282"/>
              <a:gd name="connsiteX203" fmla="*/ 6780764 w 8114427"/>
              <a:gd name="connsiteY203" fmla="*/ 4928502 h 5376282"/>
              <a:gd name="connsiteX204" fmla="*/ 6750429 w 8114427"/>
              <a:gd name="connsiteY204" fmla="*/ 4958837 h 5376282"/>
              <a:gd name="connsiteX205" fmla="*/ 6715759 w 8114427"/>
              <a:gd name="connsiteY205" fmla="*/ 4950170 h 5376282"/>
              <a:gd name="connsiteX206" fmla="*/ 6702758 w 8114427"/>
              <a:gd name="connsiteY206" fmla="*/ 4915501 h 5376282"/>
              <a:gd name="connsiteX207" fmla="*/ 6698424 w 8114427"/>
              <a:gd name="connsiteY207" fmla="*/ 4824495 h 5376282"/>
              <a:gd name="connsiteX208" fmla="*/ 6681090 w 8114427"/>
              <a:gd name="connsiteY208" fmla="*/ 4729155 h 5376282"/>
              <a:gd name="connsiteX209" fmla="*/ 6685423 w 8114427"/>
              <a:gd name="connsiteY209" fmla="*/ 4659816 h 5376282"/>
              <a:gd name="connsiteX210" fmla="*/ 6620418 w 8114427"/>
              <a:gd name="connsiteY210" fmla="*/ 4573142 h 5376282"/>
              <a:gd name="connsiteX211" fmla="*/ 6624753 w 8114427"/>
              <a:gd name="connsiteY211" fmla="*/ 4425798 h 5376282"/>
              <a:gd name="connsiteX212" fmla="*/ 6529412 w 8114427"/>
              <a:gd name="connsiteY212" fmla="*/ 4304457 h 5376282"/>
              <a:gd name="connsiteX213" fmla="*/ 6494743 w 8114427"/>
              <a:gd name="connsiteY213" fmla="*/ 4261120 h 5376282"/>
              <a:gd name="connsiteX214" fmla="*/ 6438406 w 8114427"/>
              <a:gd name="connsiteY214" fmla="*/ 4274121 h 5376282"/>
              <a:gd name="connsiteX215" fmla="*/ 6395069 w 8114427"/>
              <a:gd name="connsiteY215" fmla="*/ 4252453 h 5376282"/>
              <a:gd name="connsiteX216" fmla="*/ 6356067 w 8114427"/>
              <a:gd name="connsiteY216" fmla="*/ 4174447 h 5376282"/>
              <a:gd name="connsiteX217" fmla="*/ 6299729 w 8114427"/>
              <a:gd name="connsiteY217" fmla="*/ 4183114 h 5376282"/>
              <a:gd name="connsiteX218" fmla="*/ 6243391 w 8114427"/>
              <a:gd name="connsiteY218" fmla="*/ 4204783 h 5376282"/>
              <a:gd name="connsiteX219" fmla="*/ 6165385 w 8114427"/>
              <a:gd name="connsiteY219" fmla="*/ 4209116 h 5376282"/>
              <a:gd name="connsiteX220" fmla="*/ 6161052 w 8114427"/>
              <a:gd name="connsiteY220" fmla="*/ 4174447 h 5376282"/>
              <a:gd name="connsiteX221" fmla="*/ 6182721 w 8114427"/>
              <a:gd name="connsiteY221" fmla="*/ 4165779 h 5376282"/>
              <a:gd name="connsiteX222" fmla="*/ 6139384 w 8114427"/>
              <a:gd name="connsiteY222" fmla="*/ 4126776 h 5376282"/>
              <a:gd name="connsiteX223" fmla="*/ 6100381 w 8114427"/>
              <a:gd name="connsiteY223" fmla="*/ 4113776 h 5376282"/>
              <a:gd name="connsiteX224" fmla="*/ 6018041 w 8114427"/>
              <a:gd name="connsiteY224" fmla="*/ 4035770 h 5376282"/>
              <a:gd name="connsiteX225" fmla="*/ 5840362 w 8114427"/>
              <a:gd name="connsiteY225" fmla="*/ 4014102 h 5376282"/>
              <a:gd name="connsiteX226" fmla="*/ 5788357 w 8114427"/>
              <a:gd name="connsiteY226" fmla="*/ 4027103 h 5376282"/>
              <a:gd name="connsiteX227" fmla="*/ 5736354 w 8114427"/>
              <a:gd name="connsiteY227" fmla="*/ 4035771 h 5376282"/>
              <a:gd name="connsiteX228" fmla="*/ 5745022 w 8114427"/>
              <a:gd name="connsiteY228" fmla="*/ 4079107 h 5376282"/>
              <a:gd name="connsiteX229" fmla="*/ 5801360 w 8114427"/>
              <a:gd name="connsiteY229" fmla="*/ 4157112 h 5376282"/>
              <a:gd name="connsiteX230" fmla="*/ 5801359 w 8114427"/>
              <a:gd name="connsiteY230" fmla="*/ 4339126 h 5376282"/>
              <a:gd name="connsiteX231" fmla="*/ 5675683 w 8114427"/>
              <a:gd name="connsiteY231" fmla="*/ 4365128 h 5376282"/>
              <a:gd name="connsiteX232" fmla="*/ 5558675 w 8114427"/>
              <a:gd name="connsiteY232" fmla="*/ 4352126 h 5376282"/>
              <a:gd name="connsiteX233" fmla="*/ 5467668 w 8114427"/>
              <a:gd name="connsiteY233" fmla="*/ 4330458 h 5376282"/>
              <a:gd name="connsiteX234" fmla="*/ 5406997 w 8114427"/>
              <a:gd name="connsiteY234" fmla="*/ 4352127 h 5376282"/>
              <a:gd name="connsiteX235" fmla="*/ 5359327 w 8114427"/>
              <a:gd name="connsiteY235" fmla="*/ 4399797 h 5376282"/>
              <a:gd name="connsiteX236" fmla="*/ 5298656 w 8114427"/>
              <a:gd name="connsiteY236" fmla="*/ 4443134 h 5376282"/>
              <a:gd name="connsiteX237" fmla="*/ 5272654 w 8114427"/>
              <a:gd name="connsiteY237" fmla="*/ 4486469 h 5376282"/>
              <a:gd name="connsiteX238" fmla="*/ 5198982 w 8114427"/>
              <a:gd name="connsiteY238" fmla="*/ 4521139 h 5376282"/>
              <a:gd name="connsiteX239" fmla="*/ 5203315 w 8114427"/>
              <a:gd name="connsiteY239" fmla="*/ 4577477 h 5376282"/>
              <a:gd name="connsiteX240" fmla="*/ 5185981 w 8114427"/>
              <a:gd name="connsiteY240" fmla="*/ 4616479 h 5376282"/>
              <a:gd name="connsiteX241" fmla="*/ 5190315 w 8114427"/>
              <a:gd name="connsiteY241" fmla="*/ 4677150 h 5376282"/>
              <a:gd name="connsiteX242" fmla="*/ 5216316 w 8114427"/>
              <a:gd name="connsiteY242" fmla="*/ 4737821 h 5376282"/>
              <a:gd name="connsiteX243" fmla="*/ 5164312 w 8114427"/>
              <a:gd name="connsiteY243" fmla="*/ 4733488 h 5376282"/>
              <a:gd name="connsiteX244" fmla="*/ 5138311 w 8114427"/>
              <a:gd name="connsiteY244" fmla="*/ 4776824 h 5376282"/>
              <a:gd name="connsiteX245" fmla="*/ 5073306 w 8114427"/>
              <a:gd name="connsiteY245" fmla="*/ 4824494 h 5376282"/>
              <a:gd name="connsiteX246" fmla="*/ 5073306 w 8114427"/>
              <a:gd name="connsiteY246" fmla="*/ 4941503 h 5376282"/>
              <a:gd name="connsiteX247" fmla="*/ 5042970 w 8114427"/>
              <a:gd name="connsiteY247" fmla="*/ 4971838 h 5376282"/>
              <a:gd name="connsiteX248" fmla="*/ 5016969 w 8114427"/>
              <a:gd name="connsiteY248" fmla="*/ 5231857 h 5376282"/>
              <a:gd name="connsiteX249" fmla="*/ 4973633 w 8114427"/>
              <a:gd name="connsiteY249" fmla="*/ 5366201 h 5376282"/>
              <a:gd name="connsiteX250" fmla="*/ 4947631 w 8114427"/>
              <a:gd name="connsiteY250" fmla="*/ 5309863 h 5376282"/>
              <a:gd name="connsiteX251" fmla="*/ 4886959 w 8114427"/>
              <a:gd name="connsiteY251" fmla="*/ 5318530 h 5376282"/>
              <a:gd name="connsiteX252" fmla="*/ 4808953 w 8114427"/>
              <a:gd name="connsiteY252" fmla="*/ 5288195 h 5376282"/>
              <a:gd name="connsiteX253" fmla="*/ 4813287 w 8114427"/>
              <a:gd name="connsiteY253" fmla="*/ 5223190 h 5376282"/>
              <a:gd name="connsiteX254" fmla="*/ 4765617 w 8114427"/>
              <a:gd name="connsiteY254" fmla="*/ 5205855 h 5376282"/>
              <a:gd name="connsiteX255" fmla="*/ 4665944 w 8114427"/>
              <a:gd name="connsiteY255" fmla="*/ 5249192 h 5376282"/>
              <a:gd name="connsiteX256" fmla="*/ 4657276 w 8114427"/>
              <a:gd name="connsiteY256" fmla="*/ 5197189 h 5376282"/>
              <a:gd name="connsiteX257" fmla="*/ 4700612 w 8114427"/>
              <a:gd name="connsiteY257" fmla="*/ 5136518 h 5376282"/>
              <a:gd name="connsiteX258" fmla="*/ 4665943 w 8114427"/>
              <a:gd name="connsiteY258" fmla="*/ 5062846 h 5376282"/>
              <a:gd name="connsiteX259" fmla="*/ 4587937 w 8114427"/>
              <a:gd name="connsiteY259" fmla="*/ 5015175 h 5376282"/>
              <a:gd name="connsiteX260" fmla="*/ 4488263 w 8114427"/>
              <a:gd name="connsiteY260" fmla="*/ 5006508 h 5376282"/>
              <a:gd name="connsiteX261" fmla="*/ 4457927 w 8114427"/>
              <a:gd name="connsiteY261" fmla="*/ 5015175 h 5376282"/>
              <a:gd name="connsiteX262" fmla="*/ 4462261 w 8114427"/>
              <a:gd name="connsiteY262" fmla="*/ 5067178 h 5376282"/>
              <a:gd name="connsiteX263" fmla="*/ 4388589 w 8114427"/>
              <a:gd name="connsiteY263" fmla="*/ 5114849 h 5376282"/>
              <a:gd name="connsiteX264" fmla="*/ 4462261 w 8114427"/>
              <a:gd name="connsiteY264" fmla="*/ 5266528 h 5376282"/>
              <a:gd name="connsiteX265" fmla="*/ 4405924 w 8114427"/>
              <a:gd name="connsiteY265" fmla="*/ 5266528 h 5376282"/>
              <a:gd name="connsiteX266" fmla="*/ 4384256 w 8114427"/>
              <a:gd name="connsiteY266" fmla="*/ 5262193 h 5376282"/>
              <a:gd name="connsiteX267" fmla="*/ 4349588 w 8114427"/>
              <a:gd name="connsiteY267" fmla="*/ 5262193 h 5376282"/>
              <a:gd name="connsiteX268" fmla="*/ 4340919 w 8114427"/>
              <a:gd name="connsiteY268" fmla="*/ 5270860 h 5376282"/>
              <a:gd name="connsiteX269" fmla="*/ 4210910 w 8114427"/>
              <a:gd name="connsiteY269" fmla="*/ 5097514 h 5376282"/>
              <a:gd name="connsiteX270" fmla="*/ 4059232 w 8114427"/>
              <a:gd name="connsiteY270" fmla="*/ 4915502 h 5376282"/>
              <a:gd name="connsiteX271" fmla="*/ 4033230 w 8114427"/>
              <a:gd name="connsiteY271" fmla="*/ 4919835 h 5376282"/>
              <a:gd name="connsiteX272" fmla="*/ 3985560 w 8114427"/>
              <a:gd name="connsiteY272" fmla="*/ 4798492 h 5376282"/>
              <a:gd name="connsiteX273" fmla="*/ 3881553 w 8114427"/>
              <a:gd name="connsiteY273" fmla="*/ 4690151 h 5376282"/>
              <a:gd name="connsiteX274" fmla="*/ 3838216 w 8114427"/>
              <a:gd name="connsiteY274" fmla="*/ 4586143 h 5376282"/>
              <a:gd name="connsiteX275" fmla="*/ 3755877 w 8114427"/>
              <a:gd name="connsiteY275" fmla="*/ 4490803 h 5376282"/>
              <a:gd name="connsiteX276" fmla="*/ 3569530 w 8114427"/>
              <a:gd name="connsiteY276" fmla="*/ 4334792 h 5376282"/>
              <a:gd name="connsiteX277" fmla="*/ 3465522 w 8114427"/>
              <a:gd name="connsiteY277" fmla="*/ 4243785 h 5376282"/>
              <a:gd name="connsiteX278" fmla="*/ 3391850 w 8114427"/>
              <a:gd name="connsiteY278" fmla="*/ 4161446 h 5376282"/>
              <a:gd name="connsiteX279" fmla="*/ 3365848 w 8114427"/>
              <a:gd name="connsiteY279" fmla="*/ 4096441 h 5376282"/>
              <a:gd name="connsiteX280" fmla="*/ 3296510 w 8114427"/>
              <a:gd name="connsiteY280" fmla="*/ 4035770 h 5376282"/>
              <a:gd name="connsiteX281" fmla="*/ 3279175 w 8114427"/>
              <a:gd name="connsiteY281" fmla="*/ 3966432 h 5376282"/>
              <a:gd name="connsiteX282" fmla="*/ 3248839 w 8114427"/>
              <a:gd name="connsiteY282" fmla="*/ 3936096 h 5376282"/>
              <a:gd name="connsiteX283" fmla="*/ 3240172 w 8114427"/>
              <a:gd name="connsiteY283" fmla="*/ 3905760 h 5376282"/>
              <a:gd name="connsiteX284" fmla="*/ 3114497 w 8114427"/>
              <a:gd name="connsiteY284" fmla="*/ 3797419 h 5376282"/>
              <a:gd name="connsiteX285" fmla="*/ 2980153 w 8114427"/>
              <a:gd name="connsiteY285" fmla="*/ 3758416 h 5376282"/>
              <a:gd name="connsiteX286" fmla="*/ 2923815 w 8114427"/>
              <a:gd name="connsiteY286" fmla="*/ 3697746 h 5376282"/>
              <a:gd name="connsiteX287" fmla="*/ 2867480 w 8114427"/>
              <a:gd name="connsiteY287" fmla="*/ 3650075 h 5376282"/>
              <a:gd name="connsiteX288" fmla="*/ 2806810 w 8114427"/>
              <a:gd name="connsiteY288" fmla="*/ 3637074 h 5376282"/>
              <a:gd name="connsiteX289" fmla="*/ 2798142 w 8114427"/>
              <a:gd name="connsiteY289" fmla="*/ 3524399 h 5376282"/>
              <a:gd name="connsiteX290" fmla="*/ 2798143 w 8114427"/>
              <a:gd name="connsiteY290" fmla="*/ 3463728 h 5376282"/>
              <a:gd name="connsiteX291" fmla="*/ 2884816 w 8114427"/>
              <a:gd name="connsiteY291" fmla="*/ 3351053 h 5376282"/>
              <a:gd name="connsiteX292" fmla="*/ 2880504 w 8114427"/>
              <a:gd name="connsiteY292" fmla="*/ 3250100 h 5376282"/>
              <a:gd name="connsiteX293" fmla="*/ 2810649 w 8114427"/>
              <a:gd name="connsiteY293" fmla="*/ 3120674 h 5376282"/>
              <a:gd name="connsiteX294" fmla="*/ 2719113 w 8114427"/>
              <a:gd name="connsiteY294" fmla="*/ 3110284 h 5376282"/>
              <a:gd name="connsiteX295" fmla="*/ 2668440 w 8114427"/>
              <a:gd name="connsiteY295" fmla="*/ 3013226 h 5376282"/>
              <a:gd name="connsiteX296" fmla="*/ 2612560 w 8114427"/>
              <a:gd name="connsiteY296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113960 w 8114427"/>
              <a:gd name="connsiteY2" fmla="*/ 1595905 h 5376282"/>
              <a:gd name="connsiteX3" fmla="*/ 1338327 w 8114427"/>
              <a:gd name="connsiteY3" fmla="*/ 1917638 h 5376282"/>
              <a:gd name="connsiteX4" fmla="*/ 1372193 w 8114427"/>
              <a:gd name="connsiteY4" fmla="*/ 2082738 h 5376282"/>
              <a:gd name="connsiteX5" fmla="*/ 1469560 w 8114427"/>
              <a:gd name="connsiteY5" fmla="*/ 2150471 h 5376282"/>
              <a:gd name="connsiteX6" fmla="*/ 1494959 w 8114427"/>
              <a:gd name="connsiteY6" fmla="*/ 2493372 h 5376282"/>
              <a:gd name="connsiteX7" fmla="*/ 1600793 w 8114427"/>
              <a:gd name="connsiteY7" fmla="*/ 2527238 h 5376282"/>
              <a:gd name="connsiteX8" fmla="*/ 1664293 w 8114427"/>
              <a:gd name="connsiteY8" fmla="*/ 2717738 h 5376282"/>
              <a:gd name="connsiteX9" fmla="*/ 1761660 w 8114427"/>
              <a:gd name="connsiteY9" fmla="*/ 2806639 h 5376282"/>
              <a:gd name="connsiteX10" fmla="*/ 1808227 w 8114427"/>
              <a:gd name="connsiteY10" fmla="*/ 3052172 h 5376282"/>
              <a:gd name="connsiteX11" fmla="*/ 1829394 w 8114427"/>
              <a:gd name="connsiteY11" fmla="*/ 2933639 h 5376282"/>
              <a:gd name="connsiteX12" fmla="*/ 1918293 w 8114427"/>
              <a:gd name="connsiteY12" fmla="*/ 3047938 h 5376282"/>
              <a:gd name="connsiteX13" fmla="*/ 1960627 w 8114427"/>
              <a:gd name="connsiteY13" fmla="*/ 3166472 h 5376282"/>
              <a:gd name="connsiteX14" fmla="*/ 1986026 w 8114427"/>
              <a:gd name="connsiteY14" fmla="*/ 3272304 h 5376282"/>
              <a:gd name="connsiteX15" fmla="*/ 1998726 w 8114427"/>
              <a:gd name="connsiteY15" fmla="*/ 3348504 h 5376282"/>
              <a:gd name="connsiteX16" fmla="*/ 1973326 w 8114427"/>
              <a:gd name="connsiteY16" fmla="*/ 3445871 h 5376282"/>
              <a:gd name="connsiteX17" fmla="*/ 2096092 w 8114427"/>
              <a:gd name="connsiteY17" fmla="*/ 3674472 h 5376282"/>
              <a:gd name="connsiteX18" fmla="*/ 2134193 w 8114427"/>
              <a:gd name="connsiteY18" fmla="*/ 3801471 h 5376282"/>
              <a:gd name="connsiteX19" fmla="*/ 2231559 w 8114427"/>
              <a:gd name="connsiteY19" fmla="*/ 3936938 h 5376282"/>
              <a:gd name="connsiteX20" fmla="*/ 2180760 w 8114427"/>
              <a:gd name="connsiteY20" fmla="*/ 4174005 h 5376282"/>
              <a:gd name="connsiteX21" fmla="*/ 2311994 w 8114427"/>
              <a:gd name="connsiteY21" fmla="*/ 4305238 h 5376282"/>
              <a:gd name="connsiteX22" fmla="*/ 2371260 w 8114427"/>
              <a:gd name="connsiteY22" fmla="*/ 4224805 h 5376282"/>
              <a:gd name="connsiteX23" fmla="*/ 2561760 w 8114427"/>
              <a:gd name="connsiteY23" fmla="*/ 4444937 h 5376282"/>
              <a:gd name="connsiteX24" fmla="*/ 2674737 w 8114427"/>
              <a:gd name="connsiteY24" fmla="*/ 4783075 h 5376282"/>
              <a:gd name="connsiteX25" fmla="*/ 2419943 w 8114427"/>
              <a:gd name="connsiteY25" fmla="*/ 4933094 h 5376282"/>
              <a:gd name="connsiteX26" fmla="*/ 2329455 w 8114427"/>
              <a:gd name="connsiteY26" fmla="*/ 4642582 h 5376282"/>
              <a:gd name="connsiteX27" fmla="*/ 2053231 w 8114427"/>
              <a:gd name="connsiteY27" fmla="*/ 4342544 h 5376282"/>
              <a:gd name="connsiteX28" fmla="*/ 1888925 w 8114427"/>
              <a:gd name="connsiteY28" fmla="*/ 4209194 h 5376282"/>
              <a:gd name="connsiteX29" fmla="*/ 1779387 w 8114427"/>
              <a:gd name="connsiteY29" fmla="*/ 4059175 h 5376282"/>
              <a:gd name="connsiteX30" fmla="*/ 1703188 w 8114427"/>
              <a:gd name="connsiteY30" fmla="*/ 4056794 h 5376282"/>
              <a:gd name="connsiteX31" fmla="*/ 1646037 w 8114427"/>
              <a:gd name="connsiteY31" fmla="*/ 3937731 h 5376282"/>
              <a:gd name="connsiteX32" fmla="*/ 1524594 w 8114427"/>
              <a:gd name="connsiteY32" fmla="*/ 3906776 h 5376282"/>
              <a:gd name="connsiteX33" fmla="*/ 1450773 w 8114427"/>
              <a:gd name="connsiteY33" fmla="*/ 3161445 h 5376282"/>
              <a:gd name="connsiteX34" fmla="*/ 1300755 w 8114427"/>
              <a:gd name="connsiteY34" fmla="*/ 3020950 h 5376282"/>
              <a:gd name="connsiteX35" fmla="*/ 1222175 w 8114427"/>
              <a:gd name="connsiteY35" fmla="*/ 2947132 h 5376282"/>
              <a:gd name="connsiteX36" fmla="*/ 1286468 w 8114427"/>
              <a:gd name="connsiteY36" fmla="*/ 2849501 h 5376282"/>
              <a:gd name="connsiteX37" fmla="*/ 1117399 w 8114427"/>
              <a:gd name="connsiteY37" fmla="*/ 2882837 h 5376282"/>
              <a:gd name="connsiteX38" fmla="*/ 1048343 w 8114427"/>
              <a:gd name="connsiteY38" fmla="*/ 2916176 h 5376282"/>
              <a:gd name="connsiteX39" fmla="*/ 903086 w 8114427"/>
              <a:gd name="connsiteY39" fmla="*/ 2778063 h 5376282"/>
              <a:gd name="connsiteX40" fmla="*/ 845937 w 8114427"/>
              <a:gd name="connsiteY40" fmla="*/ 2687575 h 5376282"/>
              <a:gd name="connsiteX41" fmla="*/ 714968 w 8114427"/>
              <a:gd name="connsiteY41" fmla="*/ 2630426 h 5376282"/>
              <a:gd name="connsiteX42" fmla="*/ 703062 w 8114427"/>
              <a:gd name="connsiteY42" fmla="*/ 2544701 h 5376282"/>
              <a:gd name="connsiteX43" fmla="*/ 598286 w 8114427"/>
              <a:gd name="connsiteY43" fmla="*/ 2423257 h 5376282"/>
              <a:gd name="connsiteX44" fmla="*/ 476843 w 8114427"/>
              <a:gd name="connsiteY44" fmla="*/ 2287526 h 5376282"/>
              <a:gd name="connsiteX45" fmla="*/ 622100 w 8114427"/>
              <a:gd name="connsiteY45" fmla="*/ 2330388 h 5376282"/>
              <a:gd name="connsiteX46" fmla="*/ 719731 w 8114427"/>
              <a:gd name="connsiteY46" fmla="*/ 2366107 h 5376282"/>
              <a:gd name="connsiteX47" fmla="*/ 829268 w 8114427"/>
              <a:gd name="connsiteY47" fmla="*/ 2330388 h 5376282"/>
              <a:gd name="connsiteX48" fmla="*/ 933092 w 8114427"/>
              <a:gd name="connsiteY48" fmla="*/ 2462308 h 5376282"/>
              <a:gd name="connsiteX49" fmla="*/ 979286 w 8114427"/>
              <a:gd name="connsiteY49" fmla="*/ 2406588 h 5376282"/>
              <a:gd name="connsiteX50" fmla="*/ 895943 w 8114427"/>
              <a:gd name="connsiteY50" fmla="*/ 2383251 h 5376282"/>
              <a:gd name="connsiteX51" fmla="*/ 897848 w 8114427"/>
              <a:gd name="connsiteY51" fmla="*/ 2294669 h 5376282"/>
              <a:gd name="connsiteX52" fmla="*/ 953093 w 8114427"/>
              <a:gd name="connsiteY52" fmla="*/ 2040828 h 5376282"/>
              <a:gd name="connsiteX53" fmla="*/ 882262 w 8114427"/>
              <a:gd name="connsiteY53" fmla="*/ 1952938 h 5376282"/>
              <a:gd name="connsiteX54" fmla="*/ 819649 w 8114427"/>
              <a:gd name="connsiteY54" fmla="*/ 1842296 h 5376282"/>
              <a:gd name="connsiteX55" fmla="*/ 724892 w 8114427"/>
              <a:gd name="connsiteY55" fmla="*/ 1694990 h 5376282"/>
              <a:gd name="connsiteX56" fmla="*/ 582758 w 8114427"/>
              <a:gd name="connsiteY56" fmla="*/ 1570351 h 5376282"/>
              <a:gd name="connsiteX57" fmla="*/ 490044 w 8114427"/>
              <a:gd name="connsiteY57" fmla="*/ 1461969 h 5376282"/>
              <a:gd name="connsiteX58" fmla="*/ 398787 w 8114427"/>
              <a:gd name="connsiteY58" fmla="*/ 1377494 h 5376282"/>
              <a:gd name="connsiteX59" fmla="*/ 373643 w 8114427"/>
              <a:gd name="connsiteY59" fmla="*/ 1258831 h 5376282"/>
              <a:gd name="connsiteX60" fmla="*/ 379402 w 8114427"/>
              <a:gd name="connsiteY60" fmla="*/ 1151904 h 5376282"/>
              <a:gd name="connsiteX61" fmla="*/ 343327 w 8114427"/>
              <a:gd name="connsiteY61" fmla="*/ 1054238 h 5376282"/>
              <a:gd name="connsiteX62" fmla="*/ 302947 w 8114427"/>
              <a:gd name="connsiteY62" fmla="*/ 996082 h 5376282"/>
              <a:gd name="connsiteX63" fmla="*/ 307902 w 8114427"/>
              <a:gd name="connsiteY63" fmla="*/ 860731 h 5376282"/>
              <a:gd name="connsiteX64" fmla="*/ 218162 w 8114427"/>
              <a:gd name="connsiteY64" fmla="*/ 767429 h 5376282"/>
              <a:gd name="connsiteX65" fmla="*/ 238786 w 8114427"/>
              <a:gd name="connsiteY65" fmla="*/ 673694 h 5376282"/>
              <a:gd name="connsiteX66" fmla="*/ 131859 w 8114427"/>
              <a:gd name="connsiteY66" fmla="*/ 414074 h 5376282"/>
              <a:gd name="connsiteX67" fmla="*/ 179454 w 8114427"/>
              <a:gd name="connsiteY67" fmla="*/ 360503 h 5376282"/>
              <a:gd name="connsiteX68" fmla="*/ 91696 w 8114427"/>
              <a:gd name="connsiteY68" fmla="*/ 241499 h 5376282"/>
              <a:gd name="connsiteX69" fmla="*/ 44535 w 8114427"/>
              <a:gd name="connsiteY69" fmla="*/ 106364 h 5376282"/>
              <a:gd name="connsiteX70" fmla="*/ 73903 w 8114427"/>
              <a:gd name="connsiteY70" fmla="*/ 3029 h 5376282"/>
              <a:gd name="connsiteX71" fmla="*/ 914999 w 8114427"/>
              <a:gd name="connsiteY71" fmla="*/ 32694 h 5376282"/>
              <a:gd name="connsiteX72" fmla="*/ 985387 w 8114427"/>
              <a:gd name="connsiteY72" fmla="*/ 86035 h 5376282"/>
              <a:gd name="connsiteX73" fmla="*/ 1040724 w 8114427"/>
              <a:gd name="connsiteY73" fmla="*/ 212028 h 5376282"/>
              <a:gd name="connsiteX74" fmla="*/ 2217091 w 8114427"/>
              <a:gd name="connsiteY74" fmla="*/ 808490 h 5376282"/>
              <a:gd name="connsiteX75" fmla="*/ 2789562 w 8114427"/>
              <a:gd name="connsiteY75" fmla="*/ 907056 h 5376282"/>
              <a:gd name="connsiteX76" fmla="*/ 3280035 w 8114427"/>
              <a:gd name="connsiteY76" fmla="*/ 953195 h 5376282"/>
              <a:gd name="connsiteX77" fmla="*/ 3494599 w 8114427"/>
              <a:gd name="connsiteY77" fmla="*/ 977101 h 5376282"/>
              <a:gd name="connsiteX78" fmla="*/ 3506552 w 8114427"/>
              <a:gd name="connsiteY78" fmla="*/ 977101 h 5376282"/>
              <a:gd name="connsiteX79" fmla="*/ 3518505 w 8114427"/>
              <a:gd name="connsiteY79" fmla="*/ 779877 h 5376282"/>
              <a:gd name="connsiteX80" fmla="*/ 3518505 w 8114427"/>
              <a:gd name="connsiteY80" fmla="*/ 773901 h 5376282"/>
              <a:gd name="connsiteX81" fmla="*/ 3655964 w 8114427"/>
              <a:gd name="connsiteY81" fmla="*/ 773901 h 5376282"/>
              <a:gd name="connsiteX82" fmla="*/ 4205799 w 8114427"/>
              <a:gd name="connsiteY82" fmla="*/ 821713 h 5376282"/>
              <a:gd name="connsiteX83" fmla="*/ 4241658 w 8114427"/>
              <a:gd name="connsiteY83" fmla="*/ 821713 h 5376282"/>
              <a:gd name="connsiteX84" fmla="*/ 4271540 w 8114427"/>
              <a:gd name="connsiteY84" fmla="*/ 851595 h 5376282"/>
              <a:gd name="connsiteX85" fmla="*/ 4295446 w 8114427"/>
              <a:gd name="connsiteY85" fmla="*/ 905383 h 5376282"/>
              <a:gd name="connsiteX86" fmla="*/ 4301423 w 8114427"/>
              <a:gd name="connsiteY86" fmla="*/ 953195 h 5376282"/>
              <a:gd name="connsiteX87" fmla="*/ 4343258 w 8114427"/>
              <a:gd name="connsiteY87" fmla="*/ 1001007 h 5376282"/>
              <a:gd name="connsiteX88" fmla="*/ 4408999 w 8114427"/>
              <a:gd name="connsiteY88" fmla="*/ 1012960 h 5376282"/>
              <a:gd name="connsiteX89" fmla="*/ 4462787 w 8114427"/>
              <a:gd name="connsiteY89" fmla="*/ 1060772 h 5376282"/>
              <a:gd name="connsiteX90" fmla="*/ 4504623 w 8114427"/>
              <a:gd name="connsiteY90" fmla="*/ 1114560 h 5376282"/>
              <a:gd name="connsiteX91" fmla="*/ 4558411 w 8114427"/>
              <a:gd name="connsiteY91" fmla="*/ 1168348 h 5376282"/>
              <a:gd name="connsiteX92" fmla="*/ 4576340 w 8114427"/>
              <a:gd name="connsiteY92" fmla="*/ 1198230 h 5376282"/>
              <a:gd name="connsiteX93" fmla="*/ 4630129 w 8114427"/>
              <a:gd name="connsiteY93" fmla="*/ 1246042 h 5376282"/>
              <a:gd name="connsiteX94" fmla="*/ 4683917 w 8114427"/>
              <a:gd name="connsiteY94" fmla="*/ 1293854 h 5376282"/>
              <a:gd name="connsiteX95" fmla="*/ 4689893 w 8114427"/>
              <a:gd name="connsiteY95" fmla="*/ 1293854 h 5376282"/>
              <a:gd name="connsiteX96" fmla="*/ 4749658 w 8114427"/>
              <a:gd name="connsiteY96" fmla="*/ 1311783 h 5376282"/>
              <a:gd name="connsiteX97" fmla="*/ 4791493 w 8114427"/>
              <a:gd name="connsiteY97" fmla="*/ 1365572 h 5376282"/>
              <a:gd name="connsiteX98" fmla="*/ 4797470 w 8114427"/>
              <a:gd name="connsiteY98" fmla="*/ 1377524 h 5376282"/>
              <a:gd name="connsiteX99" fmla="*/ 4821376 w 8114427"/>
              <a:gd name="connsiteY99" fmla="*/ 1401430 h 5376282"/>
              <a:gd name="connsiteX100" fmla="*/ 4845281 w 8114427"/>
              <a:gd name="connsiteY100" fmla="*/ 1443266 h 5376282"/>
              <a:gd name="connsiteX101" fmla="*/ 4851258 w 8114427"/>
              <a:gd name="connsiteY101" fmla="*/ 1491077 h 5376282"/>
              <a:gd name="connsiteX102" fmla="*/ 4863211 w 8114427"/>
              <a:gd name="connsiteY102" fmla="*/ 1514983 h 5376282"/>
              <a:gd name="connsiteX103" fmla="*/ 4887117 w 8114427"/>
              <a:gd name="connsiteY103" fmla="*/ 1544866 h 5376282"/>
              <a:gd name="connsiteX104" fmla="*/ 4911023 w 8114427"/>
              <a:gd name="connsiteY104" fmla="*/ 1580724 h 5376282"/>
              <a:gd name="connsiteX105" fmla="*/ 4922976 w 8114427"/>
              <a:gd name="connsiteY105" fmla="*/ 1610607 h 5376282"/>
              <a:gd name="connsiteX106" fmla="*/ 4899070 w 8114427"/>
              <a:gd name="connsiteY106" fmla="*/ 1664395 h 5376282"/>
              <a:gd name="connsiteX107" fmla="*/ 4922976 w 8114427"/>
              <a:gd name="connsiteY107" fmla="*/ 1712207 h 5376282"/>
              <a:gd name="connsiteX108" fmla="*/ 4934929 w 8114427"/>
              <a:gd name="connsiteY108" fmla="*/ 1742089 h 5376282"/>
              <a:gd name="connsiteX109" fmla="*/ 4952858 w 8114427"/>
              <a:gd name="connsiteY109" fmla="*/ 1783924 h 5376282"/>
              <a:gd name="connsiteX110" fmla="*/ 4964811 w 8114427"/>
              <a:gd name="connsiteY110" fmla="*/ 1801854 h 5376282"/>
              <a:gd name="connsiteX111" fmla="*/ 4964811 w 8114427"/>
              <a:gd name="connsiteY111" fmla="*/ 1831736 h 5376282"/>
              <a:gd name="connsiteX112" fmla="*/ 5012623 w 8114427"/>
              <a:gd name="connsiteY112" fmla="*/ 1891501 h 5376282"/>
              <a:gd name="connsiteX113" fmla="*/ 5042505 w 8114427"/>
              <a:gd name="connsiteY113" fmla="*/ 1909430 h 5376282"/>
              <a:gd name="connsiteX114" fmla="*/ 5048481 w 8114427"/>
              <a:gd name="connsiteY114" fmla="*/ 1903454 h 5376282"/>
              <a:gd name="connsiteX115" fmla="*/ 5090317 w 8114427"/>
              <a:gd name="connsiteY115" fmla="*/ 1921383 h 5376282"/>
              <a:gd name="connsiteX116" fmla="*/ 5144105 w 8114427"/>
              <a:gd name="connsiteY116" fmla="*/ 1969195 h 5376282"/>
              <a:gd name="connsiteX117" fmla="*/ 5185940 w 8114427"/>
              <a:gd name="connsiteY117" fmla="*/ 2005054 h 5376282"/>
              <a:gd name="connsiteX118" fmla="*/ 5221799 w 8114427"/>
              <a:gd name="connsiteY118" fmla="*/ 2017007 h 5376282"/>
              <a:gd name="connsiteX119" fmla="*/ 5275587 w 8114427"/>
              <a:gd name="connsiteY119" fmla="*/ 2028960 h 5376282"/>
              <a:gd name="connsiteX120" fmla="*/ 5275587 w 8114427"/>
              <a:gd name="connsiteY120" fmla="*/ 2052866 h 5376282"/>
              <a:gd name="connsiteX121" fmla="*/ 5323399 w 8114427"/>
              <a:gd name="connsiteY121" fmla="*/ 2082748 h 5376282"/>
              <a:gd name="connsiteX122" fmla="*/ 5359258 w 8114427"/>
              <a:gd name="connsiteY122" fmla="*/ 2088724 h 5376282"/>
              <a:gd name="connsiteX123" fmla="*/ 5401093 w 8114427"/>
              <a:gd name="connsiteY123" fmla="*/ 2124583 h 5376282"/>
              <a:gd name="connsiteX124" fmla="*/ 5430976 w 8114427"/>
              <a:gd name="connsiteY124" fmla="*/ 2142513 h 5376282"/>
              <a:gd name="connsiteX125" fmla="*/ 5442929 w 8114427"/>
              <a:gd name="connsiteY125" fmla="*/ 2148489 h 5376282"/>
              <a:gd name="connsiteX126" fmla="*/ 5466834 w 8114427"/>
              <a:gd name="connsiteY126" fmla="*/ 2154466 h 5376282"/>
              <a:gd name="connsiteX127" fmla="*/ 5526599 w 8114427"/>
              <a:gd name="connsiteY127" fmla="*/ 2178372 h 5376282"/>
              <a:gd name="connsiteX128" fmla="*/ 5550505 w 8114427"/>
              <a:gd name="connsiteY128" fmla="*/ 2154466 h 5376282"/>
              <a:gd name="connsiteX129" fmla="*/ 5574411 w 8114427"/>
              <a:gd name="connsiteY129" fmla="*/ 2130560 h 5376282"/>
              <a:gd name="connsiteX130" fmla="*/ 5604293 w 8114427"/>
              <a:gd name="connsiteY130" fmla="*/ 2088724 h 5376282"/>
              <a:gd name="connsiteX131" fmla="*/ 5646129 w 8114427"/>
              <a:gd name="connsiteY131" fmla="*/ 2064819 h 5376282"/>
              <a:gd name="connsiteX132" fmla="*/ 5634176 w 8114427"/>
              <a:gd name="connsiteY132" fmla="*/ 2046889 h 5376282"/>
              <a:gd name="connsiteX133" fmla="*/ 5634176 w 8114427"/>
              <a:gd name="connsiteY133" fmla="*/ 2011030 h 5376282"/>
              <a:gd name="connsiteX134" fmla="*/ 5670034 w 8114427"/>
              <a:gd name="connsiteY134" fmla="*/ 1975172 h 5376282"/>
              <a:gd name="connsiteX135" fmla="*/ 5670034 w 8114427"/>
              <a:gd name="connsiteY135" fmla="*/ 1957242 h 5376282"/>
              <a:gd name="connsiteX136" fmla="*/ 5735776 w 8114427"/>
              <a:gd name="connsiteY136" fmla="*/ 1819783 h 5376282"/>
              <a:gd name="connsiteX137" fmla="*/ 5753705 w 8114427"/>
              <a:gd name="connsiteY137" fmla="*/ 1813807 h 5376282"/>
              <a:gd name="connsiteX138" fmla="*/ 5843352 w 8114427"/>
              <a:gd name="connsiteY138" fmla="*/ 1795877 h 5376282"/>
              <a:gd name="connsiteX139" fmla="*/ 5855305 w 8114427"/>
              <a:gd name="connsiteY139" fmla="*/ 1795877 h 5376282"/>
              <a:gd name="connsiteX140" fmla="*/ 5879210 w 8114427"/>
              <a:gd name="connsiteY140" fmla="*/ 1765996 h 5376282"/>
              <a:gd name="connsiteX141" fmla="*/ 6070456 w 8114427"/>
              <a:gd name="connsiteY141" fmla="*/ 1789901 h 5376282"/>
              <a:gd name="connsiteX142" fmla="*/ 6219869 w 8114427"/>
              <a:gd name="connsiteY142" fmla="*/ 1807830 h 5376282"/>
              <a:gd name="connsiteX143" fmla="*/ 6291586 w 8114427"/>
              <a:gd name="connsiteY143" fmla="*/ 1849666 h 5376282"/>
              <a:gd name="connsiteX144" fmla="*/ 6327444 w 8114427"/>
              <a:gd name="connsiteY144" fmla="*/ 1897477 h 5376282"/>
              <a:gd name="connsiteX145" fmla="*/ 6333421 w 8114427"/>
              <a:gd name="connsiteY145" fmla="*/ 1939313 h 5376282"/>
              <a:gd name="connsiteX146" fmla="*/ 6423067 w 8114427"/>
              <a:gd name="connsiteY146" fmla="*/ 1951266 h 5376282"/>
              <a:gd name="connsiteX147" fmla="*/ 6452950 w 8114427"/>
              <a:gd name="connsiteY147" fmla="*/ 2017007 h 5376282"/>
              <a:gd name="connsiteX148" fmla="*/ 6512713 w 8114427"/>
              <a:gd name="connsiteY148" fmla="*/ 2046889 h 5376282"/>
              <a:gd name="connsiteX149" fmla="*/ 6584431 w 8114427"/>
              <a:gd name="connsiteY149" fmla="*/ 2118606 h 5376282"/>
              <a:gd name="connsiteX150" fmla="*/ 6620289 w 8114427"/>
              <a:gd name="connsiteY150" fmla="*/ 2256065 h 5376282"/>
              <a:gd name="connsiteX151" fmla="*/ 6703960 w 8114427"/>
              <a:gd name="connsiteY151" fmla="*/ 2381572 h 5376282"/>
              <a:gd name="connsiteX152" fmla="*/ 6745795 w 8114427"/>
              <a:gd name="connsiteY152" fmla="*/ 2501101 h 5376282"/>
              <a:gd name="connsiteX153" fmla="*/ 6829465 w 8114427"/>
              <a:gd name="connsiteY153" fmla="*/ 2560866 h 5376282"/>
              <a:gd name="connsiteX154" fmla="*/ 6889229 w 8114427"/>
              <a:gd name="connsiteY154" fmla="*/ 2650512 h 5376282"/>
              <a:gd name="connsiteX155" fmla="*/ 6948993 w 8114427"/>
              <a:gd name="connsiteY155" fmla="*/ 2758089 h 5376282"/>
              <a:gd name="connsiteX156" fmla="*/ 6996805 w 8114427"/>
              <a:gd name="connsiteY156" fmla="*/ 2805900 h 5376282"/>
              <a:gd name="connsiteX157" fmla="*/ 7068521 w 8114427"/>
              <a:gd name="connsiteY157" fmla="*/ 2829806 h 5376282"/>
              <a:gd name="connsiteX158" fmla="*/ 7080473 w 8114427"/>
              <a:gd name="connsiteY158" fmla="*/ 2907501 h 5376282"/>
              <a:gd name="connsiteX159" fmla="*/ 7086450 w 8114427"/>
              <a:gd name="connsiteY159" fmla="*/ 2979218 h 5376282"/>
              <a:gd name="connsiteX160" fmla="*/ 7104378 w 8114427"/>
              <a:gd name="connsiteY160" fmla="*/ 3080819 h 5376282"/>
              <a:gd name="connsiteX161" fmla="*/ 7146214 w 8114427"/>
              <a:gd name="connsiteY161" fmla="*/ 3182419 h 5376282"/>
              <a:gd name="connsiteX162" fmla="*/ 7176095 w 8114427"/>
              <a:gd name="connsiteY162" fmla="*/ 3194372 h 5376282"/>
              <a:gd name="connsiteX163" fmla="*/ 7200002 w 8114427"/>
              <a:gd name="connsiteY163" fmla="*/ 3260112 h 5376282"/>
              <a:gd name="connsiteX164" fmla="*/ 7277694 w 8114427"/>
              <a:gd name="connsiteY164" fmla="*/ 3361711 h 5376282"/>
              <a:gd name="connsiteX165" fmla="*/ 7385271 w 8114427"/>
              <a:gd name="connsiteY165" fmla="*/ 3391593 h 5376282"/>
              <a:gd name="connsiteX166" fmla="*/ 7451012 w 8114427"/>
              <a:gd name="connsiteY166" fmla="*/ 3445381 h 5376282"/>
              <a:gd name="connsiteX167" fmla="*/ 7558588 w 8114427"/>
              <a:gd name="connsiteY167" fmla="*/ 3451357 h 5376282"/>
              <a:gd name="connsiteX168" fmla="*/ 7630305 w 8114427"/>
              <a:gd name="connsiteY168" fmla="*/ 3517097 h 5376282"/>
              <a:gd name="connsiteX169" fmla="*/ 7702023 w 8114427"/>
              <a:gd name="connsiteY169" fmla="*/ 3546980 h 5376282"/>
              <a:gd name="connsiteX170" fmla="*/ 7857410 w 8114427"/>
              <a:gd name="connsiteY170" fmla="*/ 3535026 h 5376282"/>
              <a:gd name="connsiteX171" fmla="*/ 7970962 w 8114427"/>
              <a:gd name="connsiteY171" fmla="*/ 3588814 h 5376282"/>
              <a:gd name="connsiteX172" fmla="*/ 8012796 w 8114427"/>
              <a:gd name="connsiteY172" fmla="*/ 3612720 h 5376282"/>
              <a:gd name="connsiteX173" fmla="*/ 8090490 w 8114427"/>
              <a:gd name="connsiteY173" fmla="*/ 3564909 h 5376282"/>
              <a:gd name="connsiteX174" fmla="*/ 8108418 w 8114427"/>
              <a:gd name="connsiteY174" fmla="*/ 3558932 h 5376282"/>
              <a:gd name="connsiteX175" fmla="*/ 8114394 w 8114427"/>
              <a:gd name="connsiteY175" fmla="*/ 3720296 h 5376282"/>
              <a:gd name="connsiteX176" fmla="*/ 8030724 w 8114427"/>
              <a:gd name="connsiteY176" fmla="*/ 3893614 h 5376282"/>
              <a:gd name="connsiteX177" fmla="*/ 7970960 w 8114427"/>
              <a:gd name="connsiteY177" fmla="*/ 4054978 h 5376282"/>
              <a:gd name="connsiteX178" fmla="*/ 7929124 w 8114427"/>
              <a:gd name="connsiteY178" fmla="*/ 4365754 h 5376282"/>
              <a:gd name="connsiteX179" fmla="*/ 7911195 w 8114427"/>
              <a:gd name="connsiteY179" fmla="*/ 4568954 h 5376282"/>
              <a:gd name="connsiteX180" fmla="*/ 7917171 w 8114427"/>
              <a:gd name="connsiteY180" fmla="*/ 4736295 h 5376282"/>
              <a:gd name="connsiteX181" fmla="*/ 7917171 w 8114427"/>
              <a:gd name="connsiteY181" fmla="*/ 4867777 h 5376282"/>
              <a:gd name="connsiteX182" fmla="*/ 7929124 w 8114427"/>
              <a:gd name="connsiteY182" fmla="*/ 5029141 h 5376282"/>
              <a:gd name="connsiteX183" fmla="*/ 7893266 w 8114427"/>
              <a:gd name="connsiteY183" fmla="*/ 5166599 h 5376282"/>
              <a:gd name="connsiteX184" fmla="*/ 7905219 w 8114427"/>
              <a:gd name="connsiteY184" fmla="*/ 5280152 h 5376282"/>
              <a:gd name="connsiteX185" fmla="*/ 7935101 w 8114427"/>
              <a:gd name="connsiteY185" fmla="*/ 5369799 h 5376282"/>
              <a:gd name="connsiteX186" fmla="*/ 7911195 w 8114427"/>
              <a:gd name="connsiteY186" fmla="*/ 5369798 h 5376282"/>
              <a:gd name="connsiteX187" fmla="*/ 7815571 w 8114427"/>
              <a:gd name="connsiteY187" fmla="*/ 5327962 h 5376282"/>
              <a:gd name="connsiteX188" fmla="*/ 7725924 w 8114427"/>
              <a:gd name="connsiteY188" fmla="*/ 5286127 h 5376282"/>
              <a:gd name="connsiteX189" fmla="*/ 7678113 w 8114427"/>
              <a:gd name="connsiteY189" fmla="*/ 5292104 h 5376282"/>
              <a:gd name="connsiteX190" fmla="*/ 7546631 w 8114427"/>
              <a:gd name="connsiteY190" fmla="*/ 5298081 h 5376282"/>
              <a:gd name="connsiteX191" fmla="*/ 7474913 w 8114427"/>
              <a:gd name="connsiteY191" fmla="*/ 5310034 h 5376282"/>
              <a:gd name="connsiteX192" fmla="*/ 7445031 w 8114427"/>
              <a:gd name="connsiteY192" fmla="*/ 5339916 h 5376282"/>
              <a:gd name="connsiteX193" fmla="*/ 7259760 w 8114427"/>
              <a:gd name="connsiteY193" fmla="*/ 5298080 h 5376282"/>
              <a:gd name="connsiteX194" fmla="*/ 7214129 w 8114427"/>
              <a:gd name="connsiteY194" fmla="*/ 5192855 h 5376282"/>
              <a:gd name="connsiteX195" fmla="*/ 7179460 w 8114427"/>
              <a:gd name="connsiteY195" fmla="*/ 5214524 h 5376282"/>
              <a:gd name="connsiteX196" fmla="*/ 7144791 w 8114427"/>
              <a:gd name="connsiteY196" fmla="*/ 5179854 h 5376282"/>
              <a:gd name="connsiteX197" fmla="*/ 7127456 w 8114427"/>
              <a:gd name="connsiteY197" fmla="*/ 5218856 h 5376282"/>
              <a:gd name="connsiteX198" fmla="*/ 6915107 w 8114427"/>
              <a:gd name="connsiteY198" fmla="*/ 5145184 h 5376282"/>
              <a:gd name="connsiteX199" fmla="*/ 6893439 w 8114427"/>
              <a:gd name="connsiteY199" fmla="*/ 5097514 h 5376282"/>
              <a:gd name="connsiteX200" fmla="*/ 6941109 w 8114427"/>
              <a:gd name="connsiteY200" fmla="*/ 5054178 h 5376282"/>
              <a:gd name="connsiteX201" fmla="*/ 6906440 w 8114427"/>
              <a:gd name="connsiteY201" fmla="*/ 4976172 h 5376282"/>
              <a:gd name="connsiteX202" fmla="*/ 6863104 w 8114427"/>
              <a:gd name="connsiteY202" fmla="*/ 4980506 h 5376282"/>
              <a:gd name="connsiteX203" fmla="*/ 6880438 w 8114427"/>
              <a:gd name="connsiteY203" fmla="*/ 4928502 h 5376282"/>
              <a:gd name="connsiteX204" fmla="*/ 6780764 w 8114427"/>
              <a:gd name="connsiteY204" fmla="*/ 4928502 h 5376282"/>
              <a:gd name="connsiteX205" fmla="*/ 6750429 w 8114427"/>
              <a:gd name="connsiteY205" fmla="*/ 4958837 h 5376282"/>
              <a:gd name="connsiteX206" fmla="*/ 6715759 w 8114427"/>
              <a:gd name="connsiteY206" fmla="*/ 4950170 h 5376282"/>
              <a:gd name="connsiteX207" fmla="*/ 6702758 w 8114427"/>
              <a:gd name="connsiteY207" fmla="*/ 4915501 h 5376282"/>
              <a:gd name="connsiteX208" fmla="*/ 6698424 w 8114427"/>
              <a:gd name="connsiteY208" fmla="*/ 4824495 h 5376282"/>
              <a:gd name="connsiteX209" fmla="*/ 6681090 w 8114427"/>
              <a:gd name="connsiteY209" fmla="*/ 4729155 h 5376282"/>
              <a:gd name="connsiteX210" fmla="*/ 6685423 w 8114427"/>
              <a:gd name="connsiteY210" fmla="*/ 4659816 h 5376282"/>
              <a:gd name="connsiteX211" fmla="*/ 6620418 w 8114427"/>
              <a:gd name="connsiteY211" fmla="*/ 4573142 h 5376282"/>
              <a:gd name="connsiteX212" fmla="*/ 6624753 w 8114427"/>
              <a:gd name="connsiteY212" fmla="*/ 4425798 h 5376282"/>
              <a:gd name="connsiteX213" fmla="*/ 6529412 w 8114427"/>
              <a:gd name="connsiteY213" fmla="*/ 4304457 h 5376282"/>
              <a:gd name="connsiteX214" fmla="*/ 6494743 w 8114427"/>
              <a:gd name="connsiteY214" fmla="*/ 4261120 h 5376282"/>
              <a:gd name="connsiteX215" fmla="*/ 6438406 w 8114427"/>
              <a:gd name="connsiteY215" fmla="*/ 4274121 h 5376282"/>
              <a:gd name="connsiteX216" fmla="*/ 6395069 w 8114427"/>
              <a:gd name="connsiteY216" fmla="*/ 4252453 h 5376282"/>
              <a:gd name="connsiteX217" fmla="*/ 6356067 w 8114427"/>
              <a:gd name="connsiteY217" fmla="*/ 4174447 h 5376282"/>
              <a:gd name="connsiteX218" fmla="*/ 6299729 w 8114427"/>
              <a:gd name="connsiteY218" fmla="*/ 4183114 h 5376282"/>
              <a:gd name="connsiteX219" fmla="*/ 6243391 w 8114427"/>
              <a:gd name="connsiteY219" fmla="*/ 4204783 h 5376282"/>
              <a:gd name="connsiteX220" fmla="*/ 6165385 w 8114427"/>
              <a:gd name="connsiteY220" fmla="*/ 4209116 h 5376282"/>
              <a:gd name="connsiteX221" fmla="*/ 6161052 w 8114427"/>
              <a:gd name="connsiteY221" fmla="*/ 4174447 h 5376282"/>
              <a:gd name="connsiteX222" fmla="*/ 6182721 w 8114427"/>
              <a:gd name="connsiteY222" fmla="*/ 4165779 h 5376282"/>
              <a:gd name="connsiteX223" fmla="*/ 6139384 w 8114427"/>
              <a:gd name="connsiteY223" fmla="*/ 4126776 h 5376282"/>
              <a:gd name="connsiteX224" fmla="*/ 6100381 w 8114427"/>
              <a:gd name="connsiteY224" fmla="*/ 4113776 h 5376282"/>
              <a:gd name="connsiteX225" fmla="*/ 6018041 w 8114427"/>
              <a:gd name="connsiteY225" fmla="*/ 4035770 h 5376282"/>
              <a:gd name="connsiteX226" fmla="*/ 5840362 w 8114427"/>
              <a:gd name="connsiteY226" fmla="*/ 4014102 h 5376282"/>
              <a:gd name="connsiteX227" fmla="*/ 5788357 w 8114427"/>
              <a:gd name="connsiteY227" fmla="*/ 4027103 h 5376282"/>
              <a:gd name="connsiteX228" fmla="*/ 5736354 w 8114427"/>
              <a:gd name="connsiteY228" fmla="*/ 4035771 h 5376282"/>
              <a:gd name="connsiteX229" fmla="*/ 5745022 w 8114427"/>
              <a:gd name="connsiteY229" fmla="*/ 4079107 h 5376282"/>
              <a:gd name="connsiteX230" fmla="*/ 5801360 w 8114427"/>
              <a:gd name="connsiteY230" fmla="*/ 4157112 h 5376282"/>
              <a:gd name="connsiteX231" fmla="*/ 5801359 w 8114427"/>
              <a:gd name="connsiteY231" fmla="*/ 4339126 h 5376282"/>
              <a:gd name="connsiteX232" fmla="*/ 5675683 w 8114427"/>
              <a:gd name="connsiteY232" fmla="*/ 4365128 h 5376282"/>
              <a:gd name="connsiteX233" fmla="*/ 5558675 w 8114427"/>
              <a:gd name="connsiteY233" fmla="*/ 4352126 h 5376282"/>
              <a:gd name="connsiteX234" fmla="*/ 5467668 w 8114427"/>
              <a:gd name="connsiteY234" fmla="*/ 4330458 h 5376282"/>
              <a:gd name="connsiteX235" fmla="*/ 5406997 w 8114427"/>
              <a:gd name="connsiteY235" fmla="*/ 4352127 h 5376282"/>
              <a:gd name="connsiteX236" fmla="*/ 5359327 w 8114427"/>
              <a:gd name="connsiteY236" fmla="*/ 4399797 h 5376282"/>
              <a:gd name="connsiteX237" fmla="*/ 5298656 w 8114427"/>
              <a:gd name="connsiteY237" fmla="*/ 4443134 h 5376282"/>
              <a:gd name="connsiteX238" fmla="*/ 5272654 w 8114427"/>
              <a:gd name="connsiteY238" fmla="*/ 4486469 h 5376282"/>
              <a:gd name="connsiteX239" fmla="*/ 5198982 w 8114427"/>
              <a:gd name="connsiteY239" fmla="*/ 4521139 h 5376282"/>
              <a:gd name="connsiteX240" fmla="*/ 5203315 w 8114427"/>
              <a:gd name="connsiteY240" fmla="*/ 4577477 h 5376282"/>
              <a:gd name="connsiteX241" fmla="*/ 5185981 w 8114427"/>
              <a:gd name="connsiteY241" fmla="*/ 4616479 h 5376282"/>
              <a:gd name="connsiteX242" fmla="*/ 5190315 w 8114427"/>
              <a:gd name="connsiteY242" fmla="*/ 4677150 h 5376282"/>
              <a:gd name="connsiteX243" fmla="*/ 5216316 w 8114427"/>
              <a:gd name="connsiteY243" fmla="*/ 4737821 h 5376282"/>
              <a:gd name="connsiteX244" fmla="*/ 5164312 w 8114427"/>
              <a:gd name="connsiteY244" fmla="*/ 4733488 h 5376282"/>
              <a:gd name="connsiteX245" fmla="*/ 5138311 w 8114427"/>
              <a:gd name="connsiteY245" fmla="*/ 4776824 h 5376282"/>
              <a:gd name="connsiteX246" fmla="*/ 5073306 w 8114427"/>
              <a:gd name="connsiteY246" fmla="*/ 4824494 h 5376282"/>
              <a:gd name="connsiteX247" fmla="*/ 5073306 w 8114427"/>
              <a:gd name="connsiteY247" fmla="*/ 4941503 h 5376282"/>
              <a:gd name="connsiteX248" fmla="*/ 5042970 w 8114427"/>
              <a:gd name="connsiteY248" fmla="*/ 4971838 h 5376282"/>
              <a:gd name="connsiteX249" fmla="*/ 5016969 w 8114427"/>
              <a:gd name="connsiteY249" fmla="*/ 5231857 h 5376282"/>
              <a:gd name="connsiteX250" fmla="*/ 4973633 w 8114427"/>
              <a:gd name="connsiteY250" fmla="*/ 5366201 h 5376282"/>
              <a:gd name="connsiteX251" fmla="*/ 4947631 w 8114427"/>
              <a:gd name="connsiteY251" fmla="*/ 5309863 h 5376282"/>
              <a:gd name="connsiteX252" fmla="*/ 4886959 w 8114427"/>
              <a:gd name="connsiteY252" fmla="*/ 5318530 h 5376282"/>
              <a:gd name="connsiteX253" fmla="*/ 4808953 w 8114427"/>
              <a:gd name="connsiteY253" fmla="*/ 5288195 h 5376282"/>
              <a:gd name="connsiteX254" fmla="*/ 4813287 w 8114427"/>
              <a:gd name="connsiteY254" fmla="*/ 5223190 h 5376282"/>
              <a:gd name="connsiteX255" fmla="*/ 4765617 w 8114427"/>
              <a:gd name="connsiteY255" fmla="*/ 5205855 h 5376282"/>
              <a:gd name="connsiteX256" fmla="*/ 4665944 w 8114427"/>
              <a:gd name="connsiteY256" fmla="*/ 5249192 h 5376282"/>
              <a:gd name="connsiteX257" fmla="*/ 4657276 w 8114427"/>
              <a:gd name="connsiteY257" fmla="*/ 5197189 h 5376282"/>
              <a:gd name="connsiteX258" fmla="*/ 4700612 w 8114427"/>
              <a:gd name="connsiteY258" fmla="*/ 5136518 h 5376282"/>
              <a:gd name="connsiteX259" fmla="*/ 4665943 w 8114427"/>
              <a:gd name="connsiteY259" fmla="*/ 5062846 h 5376282"/>
              <a:gd name="connsiteX260" fmla="*/ 4587937 w 8114427"/>
              <a:gd name="connsiteY260" fmla="*/ 5015175 h 5376282"/>
              <a:gd name="connsiteX261" fmla="*/ 4488263 w 8114427"/>
              <a:gd name="connsiteY261" fmla="*/ 5006508 h 5376282"/>
              <a:gd name="connsiteX262" fmla="*/ 4457927 w 8114427"/>
              <a:gd name="connsiteY262" fmla="*/ 5015175 h 5376282"/>
              <a:gd name="connsiteX263" fmla="*/ 4462261 w 8114427"/>
              <a:gd name="connsiteY263" fmla="*/ 5067178 h 5376282"/>
              <a:gd name="connsiteX264" fmla="*/ 4388589 w 8114427"/>
              <a:gd name="connsiteY264" fmla="*/ 5114849 h 5376282"/>
              <a:gd name="connsiteX265" fmla="*/ 4462261 w 8114427"/>
              <a:gd name="connsiteY265" fmla="*/ 5266528 h 5376282"/>
              <a:gd name="connsiteX266" fmla="*/ 4405924 w 8114427"/>
              <a:gd name="connsiteY266" fmla="*/ 5266528 h 5376282"/>
              <a:gd name="connsiteX267" fmla="*/ 4384256 w 8114427"/>
              <a:gd name="connsiteY267" fmla="*/ 5262193 h 5376282"/>
              <a:gd name="connsiteX268" fmla="*/ 4349588 w 8114427"/>
              <a:gd name="connsiteY268" fmla="*/ 5262193 h 5376282"/>
              <a:gd name="connsiteX269" fmla="*/ 4340919 w 8114427"/>
              <a:gd name="connsiteY269" fmla="*/ 5270860 h 5376282"/>
              <a:gd name="connsiteX270" fmla="*/ 4210910 w 8114427"/>
              <a:gd name="connsiteY270" fmla="*/ 5097514 h 5376282"/>
              <a:gd name="connsiteX271" fmla="*/ 4059232 w 8114427"/>
              <a:gd name="connsiteY271" fmla="*/ 4915502 h 5376282"/>
              <a:gd name="connsiteX272" fmla="*/ 4033230 w 8114427"/>
              <a:gd name="connsiteY272" fmla="*/ 4919835 h 5376282"/>
              <a:gd name="connsiteX273" fmla="*/ 3985560 w 8114427"/>
              <a:gd name="connsiteY273" fmla="*/ 4798492 h 5376282"/>
              <a:gd name="connsiteX274" fmla="*/ 3881553 w 8114427"/>
              <a:gd name="connsiteY274" fmla="*/ 4690151 h 5376282"/>
              <a:gd name="connsiteX275" fmla="*/ 3838216 w 8114427"/>
              <a:gd name="connsiteY275" fmla="*/ 4586143 h 5376282"/>
              <a:gd name="connsiteX276" fmla="*/ 3755877 w 8114427"/>
              <a:gd name="connsiteY276" fmla="*/ 4490803 h 5376282"/>
              <a:gd name="connsiteX277" fmla="*/ 3569530 w 8114427"/>
              <a:gd name="connsiteY277" fmla="*/ 4334792 h 5376282"/>
              <a:gd name="connsiteX278" fmla="*/ 3465522 w 8114427"/>
              <a:gd name="connsiteY278" fmla="*/ 4243785 h 5376282"/>
              <a:gd name="connsiteX279" fmla="*/ 3391850 w 8114427"/>
              <a:gd name="connsiteY279" fmla="*/ 4161446 h 5376282"/>
              <a:gd name="connsiteX280" fmla="*/ 3365848 w 8114427"/>
              <a:gd name="connsiteY280" fmla="*/ 4096441 h 5376282"/>
              <a:gd name="connsiteX281" fmla="*/ 3296510 w 8114427"/>
              <a:gd name="connsiteY281" fmla="*/ 4035770 h 5376282"/>
              <a:gd name="connsiteX282" fmla="*/ 3279175 w 8114427"/>
              <a:gd name="connsiteY282" fmla="*/ 3966432 h 5376282"/>
              <a:gd name="connsiteX283" fmla="*/ 3248839 w 8114427"/>
              <a:gd name="connsiteY283" fmla="*/ 3936096 h 5376282"/>
              <a:gd name="connsiteX284" fmla="*/ 3240172 w 8114427"/>
              <a:gd name="connsiteY284" fmla="*/ 3905760 h 5376282"/>
              <a:gd name="connsiteX285" fmla="*/ 3114497 w 8114427"/>
              <a:gd name="connsiteY285" fmla="*/ 3797419 h 5376282"/>
              <a:gd name="connsiteX286" fmla="*/ 2980153 w 8114427"/>
              <a:gd name="connsiteY286" fmla="*/ 3758416 h 5376282"/>
              <a:gd name="connsiteX287" fmla="*/ 2923815 w 8114427"/>
              <a:gd name="connsiteY287" fmla="*/ 3697746 h 5376282"/>
              <a:gd name="connsiteX288" fmla="*/ 2867480 w 8114427"/>
              <a:gd name="connsiteY288" fmla="*/ 3650075 h 5376282"/>
              <a:gd name="connsiteX289" fmla="*/ 2806810 w 8114427"/>
              <a:gd name="connsiteY289" fmla="*/ 3637074 h 5376282"/>
              <a:gd name="connsiteX290" fmla="*/ 2798142 w 8114427"/>
              <a:gd name="connsiteY290" fmla="*/ 3524399 h 5376282"/>
              <a:gd name="connsiteX291" fmla="*/ 2798143 w 8114427"/>
              <a:gd name="connsiteY291" fmla="*/ 3463728 h 5376282"/>
              <a:gd name="connsiteX292" fmla="*/ 2884816 w 8114427"/>
              <a:gd name="connsiteY292" fmla="*/ 3351053 h 5376282"/>
              <a:gd name="connsiteX293" fmla="*/ 2880504 w 8114427"/>
              <a:gd name="connsiteY293" fmla="*/ 3250100 h 5376282"/>
              <a:gd name="connsiteX294" fmla="*/ 2810649 w 8114427"/>
              <a:gd name="connsiteY294" fmla="*/ 3120674 h 5376282"/>
              <a:gd name="connsiteX295" fmla="*/ 2719113 w 8114427"/>
              <a:gd name="connsiteY295" fmla="*/ 3110284 h 5376282"/>
              <a:gd name="connsiteX296" fmla="*/ 2668440 w 8114427"/>
              <a:gd name="connsiteY296" fmla="*/ 3013226 h 5376282"/>
              <a:gd name="connsiteX297" fmla="*/ 2612560 w 8114427"/>
              <a:gd name="connsiteY297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266360 w 8114427"/>
              <a:gd name="connsiteY2" fmla="*/ 1883772 h 5376282"/>
              <a:gd name="connsiteX3" fmla="*/ 1338327 w 8114427"/>
              <a:gd name="connsiteY3" fmla="*/ 1917638 h 5376282"/>
              <a:gd name="connsiteX4" fmla="*/ 1372193 w 8114427"/>
              <a:gd name="connsiteY4" fmla="*/ 2082738 h 5376282"/>
              <a:gd name="connsiteX5" fmla="*/ 1469560 w 8114427"/>
              <a:gd name="connsiteY5" fmla="*/ 2150471 h 5376282"/>
              <a:gd name="connsiteX6" fmla="*/ 1494959 w 8114427"/>
              <a:gd name="connsiteY6" fmla="*/ 2493372 h 5376282"/>
              <a:gd name="connsiteX7" fmla="*/ 1600793 w 8114427"/>
              <a:gd name="connsiteY7" fmla="*/ 2527238 h 5376282"/>
              <a:gd name="connsiteX8" fmla="*/ 1664293 w 8114427"/>
              <a:gd name="connsiteY8" fmla="*/ 2717738 h 5376282"/>
              <a:gd name="connsiteX9" fmla="*/ 1761660 w 8114427"/>
              <a:gd name="connsiteY9" fmla="*/ 2806639 h 5376282"/>
              <a:gd name="connsiteX10" fmla="*/ 1808227 w 8114427"/>
              <a:gd name="connsiteY10" fmla="*/ 3052172 h 5376282"/>
              <a:gd name="connsiteX11" fmla="*/ 1829394 w 8114427"/>
              <a:gd name="connsiteY11" fmla="*/ 2933639 h 5376282"/>
              <a:gd name="connsiteX12" fmla="*/ 1918293 w 8114427"/>
              <a:gd name="connsiteY12" fmla="*/ 3047938 h 5376282"/>
              <a:gd name="connsiteX13" fmla="*/ 1960627 w 8114427"/>
              <a:gd name="connsiteY13" fmla="*/ 3166472 h 5376282"/>
              <a:gd name="connsiteX14" fmla="*/ 1986026 w 8114427"/>
              <a:gd name="connsiteY14" fmla="*/ 3272304 h 5376282"/>
              <a:gd name="connsiteX15" fmla="*/ 1998726 w 8114427"/>
              <a:gd name="connsiteY15" fmla="*/ 3348504 h 5376282"/>
              <a:gd name="connsiteX16" fmla="*/ 1973326 w 8114427"/>
              <a:gd name="connsiteY16" fmla="*/ 3445871 h 5376282"/>
              <a:gd name="connsiteX17" fmla="*/ 2096092 w 8114427"/>
              <a:gd name="connsiteY17" fmla="*/ 3674472 h 5376282"/>
              <a:gd name="connsiteX18" fmla="*/ 2134193 w 8114427"/>
              <a:gd name="connsiteY18" fmla="*/ 3801471 h 5376282"/>
              <a:gd name="connsiteX19" fmla="*/ 2231559 w 8114427"/>
              <a:gd name="connsiteY19" fmla="*/ 3936938 h 5376282"/>
              <a:gd name="connsiteX20" fmla="*/ 2180760 w 8114427"/>
              <a:gd name="connsiteY20" fmla="*/ 4174005 h 5376282"/>
              <a:gd name="connsiteX21" fmla="*/ 2311994 w 8114427"/>
              <a:gd name="connsiteY21" fmla="*/ 4305238 h 5376282"/>
              <a:gd name="connsiteX22" fmla="*/ 2371260 w 8114427"/>
              <a:gd name="connsiteY22" fmla="*/ 4224805 h 5376282"/>
              <a:gd name="connsiteX23" fmla="*/ 2561760 w 8114427"/>
              <a:gd name="connsiteY23" fmla="*/ 4444937 h 5376282"/>
              <a:gd name="connsiteX24" fmla="*/ 2674737 w 8114427"/>
              <a:gd name="connsiteY24" fmla="*/ 4783075 h 5376282"/>
              <a:gd name="connsiteX25" fmla="*/ 2419943 w 8114427"/>
              <a:gd name="connsiteY25" fmla="*/ 4933094 h 5376282"/>
              <a:gd name="connsiteX26" fmla="*/ 2329455 w 8114427"/>
              <a:gd name="connsiteY26" fmla="*/ 4642582 h 5376282"/>
              <a:gd name="connsiteX27" fmla="*/ 2053231 w 8114427"/>
              <a:gd name="connsiteY27" fmla="*/ 4342544 h 5376282"/>
              <a:gd name="connsiteX28" fmla="*/ 1888925 w 8114427"/>
              <a:gd name="connsiteY28" fmla="*/ 4209194 h 5376282"/>
              <a:gd name="connsiteX29" fmla="*/ 1779387 w 8114427"/>
              <a:gd name="connsiteY29" fmla="*/ 4059175 h 5376282"/>
              <a:gd name="connsiteX30" fmla="*/ 1703188 w 8114427"/>
              <a:gd name="connsiteY30" fmla="*/ 4056794 h 5376282"/>
              <a:gd name="connsiteX31" fmla="*/ 1646037 w 8114427"/>
              <a:gd name="connsiteY31" fmla="*/ 3937731 h 5376282"/>
              <a:gd name="connsiteX32" fmla="*/ 1524594 w 8114427"/>
              <a:gd name="connsiteY32" fmla="*/ 3906776 h 5376282"/>
              <a:gd name="connsiteX33" fmla="*/ 1450773 w 8114427"/>
              <a:gd name="connsiteY33" fmla="*/ 3161445 h 5376282"/>
              <a:gd name="connsiteX34" fmla="*/ 1300755 w 8114427"/>
              <a:gd name="connsiteY34" fmla="*/ 3020950 h 5376282"/>
              <a:gd name="connsiteX35" fmla="*/ 1222175 w 8114427"/>
              <a:gd name="connsiteY35" fmla="*/ 2947132 h 5376282"/>
              <a:gd name="connsiteX36" fmla="*/ 1286468 w 8114427"/>
              <a:gd name="connsiteY36" fmla="*/ 2849501 h 5376282"/>
              <a:gd name="connsiteX37" fmla="*/ 1117399 w 8114427"/>
              <a:gd name="connsiteY37" fmla="*/ 2882837 h 5376282"/>
              <a:gd name="connsiteX38" fmla="*/ 1048343 w 8114427"/>
              <a:gd name="connsiteY38" fmla="*/ 2916176 h 5376282"/>
              <a:gd name="connsiteX39" fmla="*/ 903086 w 8114427"/>
              <a:gd name="connsiteY39" fmla="*/ 2778063 h 5376282"/>
              <a:gd name="connsiteX40" fmla="*/ 845937 w 8114427"/>
              <a:gd name="connsiteY40" fmla="*/ 2687575 h 5376282"/>
              <a:gd name="connsiteX41" fmla="*/ 714968 w 8114427"/>
              <a:gd name="connsiteY41" fmla="*/ 2630426 h 5376282"/>
              <a:gd name="connsiteX42" fmla="*/ 703062 w 8114427"/>
              <a:gd name="connsiteY42" fmla="*/ 2544701 h 5376282"/>
              <a:gd name="connsiteX43" fmla="*/ 598286 w 8114427"/>
              <a:gd name="connsiteY43" fmla="*/ 2423257 h 5376282"/>
              <a:gd name="connsiteX44" fmla="*/ 476843 w 8114427"/>
              <a:gd name="connsiteY44" fmla="*/ 2287526 h 5376282"/>
              <a:gd name="connsiteX45" fmla="*/ 622100 w 8114427"/>
              <a:gd name="connsiteY45" fmla="*/ 2330388 h 5376282"/>
              <a:gd name="connsiteX46" fmla="*/ 719731 w 8114427"/>
              <a:gd name="connsiteY46" fmla="*/ 2366107 h 5376282"/>
              <a:gd name="connsiteX47" fmla="*/ 829268 w 8114427"/>
              <a:gd name="connsiteY47" fmla="*/ 2330388 h 5376282"/>
              <a:gd name="connsiteX48" fmla="*/ 933092 w 8114427"/>
              <a:gd name="connsiteY48" fmla="*/ 2462308 h 5376282"/>
              <a:gd name="connsiteX49" fmla="*/ 979286 w 8114427"/>
              <a:gd name="connsiteY49" fmla="*/ 2406588 h 5376282"/>
              <a:gd name="connsiteX50" fmla="*/ 895943 w 8114427"/>
              <a:gd name="connsiteY50" fmla="*/ 2383251 h 5376282"/>
              <a:gd name="connsiteX51" fmla="*/ 897848 w 8114427"/>
              <a:gd name="connsiteY51" fmla="*/ 2294669 h 5376282"/>
              <a:gd name="connsiteX52" fmla="*/ 953093 w 8114427"/>
              <a:gd name="connsiteY52" fmla="*/ 2040828 h 5376282"/>
              <a:gd name="connsiteX53" fmla="*/ 882262 w 8114427"/>
              <a:gd name="connsiteY53" fmla="*/ 1952938 h 5376282"/>
              <a:gd name="connsiteX54" fmla="*/ 819649 w 8114427"/>
              <a:gd name="connsiteY54" fmla="*/ 1842296 h 5376282"/>
              <a:gd name="connsiteX55" fmla="*/ 724892 w 8114427"/>
              <a:gd name="connsiteY55" fmla="*/ 1694990 h 5376282"/>
              <a:gd name="connsiteX56" fmla="*/ 582758 w 8114427"/>
              <a:gd name="connsiteY56" fmla="*/ 1570351 h 5376282"/>
              <a:gd name="connsiteX57" fmla="*/ 490044 w 8114427"/>
              <a:gd name="connsiteY57" fmla="*/ 1461969 h 5376282"/>
              <a:gd name="connsiteX58" fmla="*/ 398787 w 8114427"/>
              <a:gd name="connsiteY58" fmla="*/ 1377494 h 5376282"/>
              <a:gd name="connsiteX59" fmla="*/ 373643 w 8114427"/>
              <a:gd name="connsiteY59" fmla="*/ 1258831 h 5376282"/>
              <a:gd name="connsiteX60" fmla="*/ 379402 w 8114427"/>
              <a:gd name="connsiteY60" fmla="*/ 1151904 h 5376282"/>
              <a:gd name="connsiteX61" fmla="*/ 343327 w 8114427"/>
              <a:gd name="connsiteY61" fmla="*/ 1054238 h 5376282"/>
              <a:gd name="connsiteX62" fmla="*/ 302947 w 8114427"/>
              <a:gd name="connsiteY62" fmla="*/ 996082 h 5376282"/>
              <a:gd name="connsiteX63" fmla="*/ 307902 w 8114427"/>
              <a:gd name="connsiteY63" fmla="*/ 860731 h 5376282"/>
              <a:gd name="connsiteX64" fmla="*/ 218162 w 8114427"/>
              <a:gd name="connsiteY64" fmla="*/ 767429 h 5376282"/>
              <a:gd name="connsiteX65" fmla="*/ 238786 w 8114427"/>
              <a:gd name="connsiteY65" fmla="*/ 673694 h 5376282"/>
              <a:gd name="connsiteX66" fmla="*/ 131859 w 8114427"/>
              <a:gd name="connsiteY66" fmla="*/ 414074 h 5376282"/>
              <a:gd name="connsiteX67" fmla="*/ 179454 w 8114427"/>
              <a:gd name="connsiteY67" fmla="*/ 360503 h 5376282"/>
              <a:gd name="connsiteX68" fmla="*/ 91696 w 8114427"/>
              <a:gd name="connsiteY68" fmla="*/ 241499 h 5376282"/>
              <a:gd name="connsiteX69" fmla="*/ 44535 w 8114427"/>
              <a:gd name="connsiteY69" fmla="*/ 106364 h 5376282"/>
              <a:gd name="connsiteX70" fmla="*/ 73903 w 8114427"/>
              <a:gd name="connsiteY70" fmla="*/ 3029 h 5376282"/>
              <a:gd name="connsiteX71" fmla="*/ 914999 w 8114427"/>
              <a:gd name="connsiteY71" fmla="*/ 32694 h 5376282"/>
              <a:gd name="connsiteX72" fmla="*/ 985387 w 8114427"/>
              <a:gd name="connsiteY72" fmla="*/ 86035 h 5376282"/>
              <a:gd name="connsiteX73" fmla="*/ 1040724 w 8114427"/>
              <a:gd name="connsiteY73" fmla="*/ 212028 h 5376282"/>
              <a:gd name="connsiteX74" fmla="*/ 2217091 w 8114427"/>
              <a:gd name="connsiteY74" fmla="*/ 808490 h 5376282"/>
              <a:gd name="connsiteX75" fmla="*/ 2789562 w 8114427"/>
              <a:gd name="connsiteY75" fmla="*/ 907056 h 5376282"/>
              <a:gd name="connsiteX76" fmla="*/ 3280035 w 8114427"/>
              <a:gd name="connsiteY76" fmla="*/ 953195 h 5376282"/>
              <a:gd name="connsiteX77" fmla="*/ 3494599 w 8114427"/>
              <a:gd name="connsiteY77" fmla="*/ 977101 h 5376282"/>
              <a:gd name="connsiteX78" fmla="*/ 3506552 w 8114427"/>
              <a:gd name="connsiteY78" fmla="*/ 977101 h 5376282"/>
              <a:gd name="connsiteX79" fmla="*/ 3518505 w 8114427"/>
              <a:gd name="connsiteY79" fmla="*/ 779877 h 5376282"/>
              <a:gd name="connsiteX80" fmla="*/ 3518505 w 8114427"/>
              <a:gd name="connsiteY80" fmla="*/ 773901 h 5376282"/>
              <a:gd name="connsiteX81" fmla="*/ 3655964 w 8114427"/>
              <a:gd name="connsiteY81" fmla="*/ 773901 h 5376282"/>
              <a:gd name="connsiteX82" fmla="*/ 4205799 w 8114427"/>
              <a:gd name="connsiteY82" fmla="*/ 821713 h 5376282"/>
              <a:gd name="connsiteX83" fmla="*/ 4241658 w 8114427"/>
              <a:gd name="connsiteY83" fmla="*/ 821713 h 5376282"/>
              <a:gd name="connsiteX84" fmla="*/ 4271540 w 8114427"/>
              <a:gd name="connsiteY84" fmla="*/ 851595 h 5376282"/>
              <a:gd name="connsiteX85" fmla="*/ 4295446 w 8114427"/>
              <a:gd name="connsiteY85" fmla="*/ 905383 h 5376282"/>
              <a:gd name="connsiteX86" fmla="*/ 4301423 w 8114427"/>
              <a:gd name="connsiteY86" fmla="*/ 953195 h 5376282"/>
              <a:gd name="connsiteX87" fmla="*/ 4343258 w 8114427"/>
              <a:gd name="connsiteY87" fmla="*/ 1001007 h 5376282"/>
              <a:gd name="connsiteX88" fmla="*/ 4408999 w 8114427"/>
              <a:gd name="connsiteY88" fmla="*/ 1012960 h 5376282"/>
              <a:gd name="connsiteX89" fmla="*/ 4462787 w 8114427"/>
              <a:gd name="connsiteY89" fmla="*/ 1060772 h 5376282"/>
              <a:gd name="connsiteX90" fmla="*/ 4504623 w 8114427"/>
              <a:gd name="connsiteY90" fmla="*/ 1114560 h 5376282"/>
              <a:gd name="connsiteX91" fmla="*/ 4558411 w 8114427"/>
              <a:gd name="connsiteY91" fmla="*/ 1168348 h 5376282"/>
              <a:gd name="connsiteX92" fmla="*/ 4576340 w 8114427"/>
              <a:gd name="connsiteY92" fmla="*/ 1198230 h 5376282"/>
              <a:gd name="connsiteX93" fmla="*/ 4630129 w 8114427"/>
              <a:gd name="connsiteY93" fmla="*/ 1246042 h 5376282"/>
              <a:gd name="connsiteX94" fmla="*/ 4683917 w 8114427"/>
              <a:gd name="connsiteY94" fmla="*/ 1293854 h 5376282"/>
              <a:gd name="connsiteX95" fmla="*/ 4689893 w 8114427"/>
              <a:gd name="connsiteY95" fmla="*/ 1293854 h 5376282"/>
              <a:gd name="connsiteX96" fmla="*/ 4749658 w 8114427"/>
              <a:gd name="connsiteY96" fmla="*/ 1311783 h 5376282"/>
              <a:gd name="connsiteX97" fmla="*/ 4791493 w 8114427"/>
              <a:gd name="connsiteY97" fmla="*/ 1365572 h 5376282"/>
              <a:gd name="connsiteX98" fmla="*/ 4797470 w 8114427"/>
              <a:gd name="connsiteY98" fmla="*/ 1377524 h 5376282"/>
              <a:gd name="connsiteX99" fmla="*/ 4821376 w 8114427"/>
              <a:gd name="connsiteY99" fmla="*/ 1401430 h 5376282"/>
              <a:gd name="connsiteX100" fmla="*/ 4845281 w 8114427"/>
              <a:gd name="connsiteY100" fmla="*/ 1443266 h 5376282"/>
              <a:gd name="connsiteX101" fmla="*/ 4851258 w 8114427"/>
              <a:gd name="connsiteY101" fmla="*/ 1491077 h 5376282"/>
              <a:gd name="connsiteX102" fmla="*/ 4863211 w 8114427"/>
              <a:gd name="connsiteY102" fmla="*/ 1514983 h 5376282"/>
              <a:gd name="connsiteX103" fmla="*/ 4887117 w 8114427"/>
              <a:gd name="connsiteY103" fmla="*/ 1544866 h 5376282"/>
              <a:gd name="connsiteX104" fmla="*/ 4911023 w 8114427"/>
              <a:gd name="connsiteY104" fmla="*/ 1580724 h 5376282"/>
              <a:gd name="connsiteX105" fmla="*/ 4922976 w 8114427"/>
              <a:gd name="connsiteY105" fmla="*/ 1610607 h 5376282"/>
              <a:gd name="connsiteX106" fmla="*/ 4899070 w 8114427"/>
              <a:gd name="connsiteY106" fmla="*/ 1664395 h 5376282"/>
              <a:gd name="connsiteX107" fmla="*/ 4922976 w 8114427"/>
              <a:gd name="connsiteY107" fmla="*/ 1712207 h 5376282"/>
              <a:gd name="connsiteX108" fmla="*/ 4934929 w 8114427"/>
              <a:gd name="connsiteY108" fmla="*/ 1742089 h 5376282"/>
              <a:gd name="connsiteX109" fmla="*/ 4952858 w 8114427"/>
              <a:gd name="connsiteY109" fmla="*/ 1783924 h 5376282"/>
              <a:gd name="connsiteX110" fmla="*/ 4964811 w 8114427"/>
              <a:gd name="connsiteY110" fmla="*/ 1801854 h 5376282"/>
              <a:gd name="connsiteX111" fmla="*/ 4964811 w 8114427"/>
              <a:gd name="connsiteY111" fmla="*/ 1831736 h 5376282"/>
              <a:gd name="connsiteX112" fmla="*/ 5012623 w 8114427"/>
              <a:gd name="connsiteY112" fmla="*/ 1891501 h 5376282"/>
              <a:gd name="connsiteX113" fmla="*/ 5042505 w 8114427"/>
              <a:gd name="connsiteY113" fmla="*/ 1909430 h 5376282"/>
              <a:gd name="connsiteX114" fmla="*/ 5048481 w 8114427"/>
              <a:gd name="connsiteY114" fmla="*/ 1903454 h 5376282"/>
              <a:gd name="connsiteX115" fmla="*/ 5090317 w 8114427"/>
              <a:gd name="connsiteY115" fmla="*/ 1921383 h 5376282"/>
              <a:gd name="connsiteX116" fmla="*/ 5144105 w 8114427"/>
              <a:gd name="connsiteY116" fmla="*/ 1969195 h 5376282"/>
              <a:gd name="connsiteX117" fmla="*/ 5185940 w 8114427"/>
              <a:gd name="connsiteY117" fmla="*/ 2005054 h 5376282"/>
              <a:gd name="connsiteX118" fmla="*/ 5221799 w 8114427"/>
              <a:gd name="connsiteY118" fmla="*/ 2017007 h 5376282"/>
              <a:gd name="connsiteX119" fmla="*/ 5275587 w 8114427"/>
              <a:gd name="connsiteY119" fmla="*/ 2028960 h 5376282"/>
              <a:gd name="connsiteX120" fmla="*/ 5275587 w 8114427"/>
              <a:gd name="connsiteY120" fmla="*/ 2052866 h 5376282"/>
              <a:gd name="connsiteX121" fmla="*/ 5323399 w 8114427"/>
              <a:gd name="connsiteY121" fmla="*/ 2082748 h 5376282"/>
              <a:gd name="connsiteX122" fmla="*/ 5359258 w 8114427"/>
              <a:gd name="connsiteY122" fmla="*/ 2088724 h 5376282"/>
              <a:gd name="connsiteX123" fmla="*/ 5401093 w 8114427"/>
              <a:gd name="connsiteY123" fmla="*/ 2124583 h 5376282"/>
              <a:gd name="connsiteX124" fmla="*/ 5430976 w 8114427"/>
              <a:gd name="connsiteY124" fmla="*/ 2142513 h 5376282"/>
              <a:gd name="connsiteX125" fmla="*/ 5442929 w 8114427"/>
              <a:gd name="connsiteY125" fmla="*/ 2148489 h 5376282"/>
              <a:gd name="connsiteX126" fmla="*/ 5466834 w 8114427"/>
              <a:gd name="connsiteY126" fmla="*/ 2154466 h 5376282"/>
              <a:gd name="connsiteX127" fmla="*/ 5526599 w 8114427"/>
              <a:gd name="connsiteY127" fmla="*/ 2178372 h 5376282"/>
              <a:gd name="connsiteX128" fmla="*/ 5550505 w 8114427"/>
              <a:gd name="connsiteY128" fmla="*/ 2154466 h 5376282"/>
              <a:gd name="connsiteX129" fmla="*/ 5574411 w 8114427"/>
              <a:gd name="connsiteY129" fmla="*/ 2130560 h 5376282"/>
              <a:gd name="connsiteX130" fmla="*/ 5604293 w 8114427"/>
              <a:gd name="connsiteY130" fmla="*/ 2088724 h 5376282"/>
              <a:gd name="connsiteX131" fmla="*/ 5646129 w 8114427"/>
              <a:gd name="connsiteY131" fmla="*/ 2064819 h 5376282"/>
              <a:gd name="connsiteX132" fmla="*/ 5634176 w 8114427"/>
              <a:gd name="connsiteY132" fmla="*/ 2046889 h 5376282"/>
              <a:gd name="connsiteX133" fmla="*/ 5634176 w 8114427"/>
              <a:gd name="connsiteY133" fmla="*/ 2011030 h 5376282"/>
              <a:gd name="connsiteX134" fmla="*/ 5670034 w 8114427"/>
              <a:gd name="connsiteY134" fmla="*/ 1975172 h 5376282"/>
              <a:gd name="connsiteX135" fmla="*/ 5670034 w 8114427"/>
              <a:gd name="connsiteY135" fmla="*/ 1957242 h 5376282"/>
              <a:gd name="connsiteX136" fmla="*/ 5735776 w 8114427"/>
              <a:gd name="connsiteY136" fmla="*/ 1819783 h 5376282"/>
              <a:gd name="connsiteX137" fmla="*/ 5753705 w 8114427"/>
              <a:gd name="connsiteY137" fmla="*/ 1813807 h 5376282"/>
              <a:gd name="connsiteX138" fmla="*/ 5843352 w 8114427"/>
              <a:gd name="connsiteY138" fmla="*/ 1795877 h 5376282"/>
              <a:gd name="connsiteX139" fmla="*/ 5855305 w 8114427"/>
              <a:gd name="connsiteY139" fmla="*/ 1795877 h 5376282"/>
              <a:gd name="connsiteX140" fmla="*/ 5879210 w 8114427"/>
              <a:gd name="connsiteY140" fmla="*/ 1765996 h 5376282"/>
              <a:gd name="connsiteX141" fmla="*/ 6070456 w 8114427"/>
              <a:gd name="connsiteY141" fmla="*/ 1789901 h 5376282"/>
              <a:gd name="connsiteX142" fmla="*/ 6219869 w 8114427"/>
              <a:gd name="connsiteY142" fmla="*/ 1807830 h 5376282"/>
              <a:gd name="connsiteX143" fmla="*/ 6291586 w 8114427"/>
              <a:gd name="connsiteY143" fmla="*/ 1849666 h 5376282"/>
              <a:gd name="connsiteX144" fmla="*/ 6327444 w 8114427"/>
              <a:gd name="connsiteY144" fmla="*/ 1897477 h 5376282"/>
              <a:gd name="connsiteX145" fmla="*/ 6333421 w 8114427"/>
              <a:gd name="connsiteY145" fmla="*/ 1939313 h 5376282"/>
              <a:gd name="connsiteX146" fmla="*/ 6423067 w 8114427"/>
              <a:gd name="connsiteY146" fmla="*/ 1951266 h 5376282"/>
              <a:gd name="connsiteX147" fmla="*/ 6452950 w 8114427"/>
              <a:gd name="connsiteY147" fmla="*/ 2017007 h 5376282"/>
              <a:gd name="connsiteX148" fmla="*/ 6512713 w 8114427"/>
              <a:gd name="connsiteY148" fmla="*/ 2046889 h 5376282"/>
              <a:gd name="connsiteX149" fmla="*/ 6584431 w 8114427"/>
              <a:gd name="connsiteY149" fmla="*/ 2118606 h 5376282"/>
              <a:gd name="connsiteX150" fmla="*/ 6620289 w 8114427"/>
              <a:gd name="connsiteY150" fmla="*/ 2256065 h 5376282"/>
              <a:gd name="connsiteX151" fmla="*/ 6703960 w 8114427"/>
              <a:gd name="connsiteY151" fmla="*/ 2381572 h 5376282"/>
              <a:gd name="connsiteX152" fmla="*/ 6745795 w 8114427"/>
              <a:gd name="connsiteY152" fmla="*/ 2501101 h 5376282"/>
              <a:gd name="connsiteX153" fmla="*/ 6829465 w 8114427"/>
              <a:gd name="connsiteY153" fmla="*/ 2560866 h 5376282"/>
              <a:gd name="connsiteX154" fmla="*/ 6889229 w 8114427"/>
              <a:gd name="connsiteY154" fmla="*/ 2650512 h 5376282"/>
              <a:gd name="connsiteX155" fmla="*/ 6948993 w 8114427"/>
              <a:gd name="connsiteY155" fmla="*/ 2758089 h 5376282"/>
              <a:gd name="connsiteX156" fmla="*/ 6996805 w 8114427"/>
              <a:gd name="connsiteY156" fmla="*/ 2805900 h 5376282"/>
              <a:gd name="connsiteX157" fmla="*/ 7068521 w 8114427"/>
              <a:gd name="connsiteY157" fmla="*/ 2829806 h 5376282"/>
              <a:gd name="connsiteX158" fmla="*/ 7080473 w 8114427"/>
              <a:gd name="connsiteY158" fmla="*/ 2907501 h 5376282"/>
              <a:gd name="connsiteX159" fmla="*/ 7086450 w 8114427"/>
              <a:gd name="connsiteY159" fmla="*/ 2979218 h 5376282"/>
              <a:gd name="connsiteX160" fmla="*/ 7104378 w 8114427"/>
              <a:gd name="connsiteY160" fmla="*/ 3080819 h 5376282"/>
              <a:gd name="connsiteX161" fmla="*/ 7146214 w 8114427"/>
              <a:gd name="connsiteY161" fmla="*/ 3182419 h 5376282"/>
              <a:gd name="connsiteX162" fmla="*/ 7176095 w 8114427"/>
              <a:gd name="connsiteY162" fmla="*/ 3194372 h 5376282"/>
              <a:gd name="connsiteX163" fmla="*/ 7200002 w 8114427"/>
              <a:gd name="connsiteY163" fmla="*/ 3260112 h 5376282"/>
              <a:gd name="connsiteX164" fmla="*/ 7277694 w 8114427"/>
              <a:gd name="connsiteY164" fmla="*/ 3361711 h 5376282"/>
              <a:gd name="connsiteX165" fmla="*/ 7385271 w 8114427"/>
              <a:gd name="connsiteY165" fmla="*/ 3391593 h 5376282"/>
              <a:gd name="connsiteX166" fmla="*/ 7451012 w 8114427"/>
              <a:gd name="connsiteY166" fmla="*/ 3445381 h 5376282"/>
              <a:gd name="connsiteX167" fmla="*/ 7558588 w 8114427"/>
              <a:gd name="connsiteY167" fmla="*/ 3451357 h 5376282"/>
              <a:gd name="connsiteX168" fmla="*/ 7630305 w 8114427"/>
              <a:gd name="connsiteY168" fmla="*/ 3517097 h 5376282"/>
              <a:gd name="connsiteX169" fmla="*/ 7702023 w 8114427"/>
              <a:gd name="connsiteY169" fmla="*/ 3546980 h 5376282"/>
              <a:gd name="connsiteX170" fmla="*/ 7857410 w 8114427"/>
              <a:gd name="connsiteY170" fmla="*/ 3535026 h 5376282"/>
              <a:gd name="connsiteX171" fmla="*/ 7970962 w 8114427"/>
              <a:gd name="connsiteY171" fmla="*/ 3588814 h 5376282"/>
              <a:gd name="connsiteX172" fmla="*/ 8012796 w 8114427"/>
              <a:gd name="connsiteY172" fmla="*/ 3612720 h 5376282"/>
              <a:gd name="connsiteX173" fmla="*/ 8090490 w 8114427"/>
              <a:gd name="connsiteY173" fmla="*/ 3564909 h 5376282"/>
              <a:gd name="connsiteX174" fmla="*/ 8108418 w 8114427"/>
              <a:gd name="connsiteY174" fmla="*/ 3558932 h 5376282"/>
              <a:gd name="connsiteX175" fmla="*/ 8114394 w 8114427"/>
              <a:gd name="connsiteY175" fmla="*/ 3720296 h 5376282"/>
              <a:gd name="connsiteX176" fmla="*/ 8030724 w 8114427"/>
              <a:gd name="connsiteY176" fmla="*/ 3893614 h 5376282"/>
              <a:gd name="connsiteX177" fmla="*/ 7970960 w 8114427"/>
              <a:gd name="connsiteY177" fmla="*/ 4054978 h 5376282"/>
              <a:gd name="connsiteX178" fmla="*/ 7929124 w 8114427"/>
              <a:gd name="connsiteY178" fmla="*/ 4365754 h 5376282"/>
              <a:gd name="connsiteX179" fmla="*/ 7911195 w 8114427"/>
              <a:gd name="connsiteY179" fmla="*/ 4568954 h 5376282"/>
              <a:gd name="connsiteX180" fmla="*/ 7917171 w 8114427"/>
              <a:gd name="connsiteY180" fmla="*/ 4736295 h 5376282"/>
              <a:gd name="connsiteX181" fmla="*/ 7917171 w 8114427"/>
              <a:gd name="connsiteY181" fmla="*/ 4867777 h 5376282"/>
              <a:gd name="connsiteX182" fmla="*/ 7929124 w 8114427"/>
              <a:gd name="connsiteY182" fmla="*/ 5029141 h 5376282"/>
              <a:gd name="connsiteX183" fmla="*/ 7893266 w 8114427"/>
              <a:gd name="connsiteY183" fmla="*/ 5166599 h 5376282"/>
              <a:gd name="connsiteX184" fmla="*/ 7905219 w 8114427"/>
              <a:gd name="connsiteY184" fmla="*/ 5280152 h 5376282"/>
              <a:gd name="connsiteX185" fmla="*/ 7935101 w 8114427"/>
              <a:gd name="connsiteY185" fmla="*/ 5369799 h 5376282"/>
              <a:gd name="connsiteX186" fmla="*/ 7911195 w 8114427"/>
              <a:gd name="connsiteY186" fmla="*/ 5369798 h 5376282"/>
              <a:gd name="connsiteX187" fmla="*/ 7815571 w 8114427"/>
              <a:gd name="connsiteY187" fmla="*/ 5327962 h 5376282"/>
              <a:gd name="connsiteX188" fmla="*/ 7725924 w 8114427"/>
              <a:gd name="connsiteY188" fmla="*/ 5286127 h 5376282"/>
              <a:gd name="connsiteX189" fmla="*/ 7678113 w 8114427"/>
              <a:gd name="connsiteY189" fmla="*/ 5292104 h 5376282"/>
              <a:gd name="connsiteX190" fmla="*/ 7546631 w 8114427"/>
              <a:gd name="connsiteY190" fmla="*/ 5298081 h 5376282"/>
              <a:gd name="connsiteX191" fmla="*/ 7474913 w 8114427"/>
              <a:gd name="connsiteY191" fmla="*/ 5310034 h 5376282"/>
              <a:gd name="connsiteX192" fmla="*/ 7445031 w 8114427"/>
              <a:gd name="connsiteY192" fmla="*/ 5339916 h 5376282"/>
              <a:gd name="connsiteX193" fmla="*/ 7259760 w 8114427"/>
              <a:gd name="connsiteY193" fmla="*/ 5298080 h 5376282"/>
              <a:gd name="connsiteX194" fmla="*/ 7214129 w 8114427"/>
              <a:gd name="connsiteY194" fmla="*/ 5192855 h 5376282"/>
              <a:gd name="connsiteX195" fmla="*/ 7179460 w 8114427"/>
              <a:gd name="connsiteY195" fmla="*/ 5214524 h 5376282"/>
              <a:gd name="connsiteX196" fmla="*/ 7144791 w 8114427"/>
              <a:gd name="connsiteY196" fmla="*/ 5179854 h 5376282"/>
              <a:gd name="connsiteX197" fmla="*/ 7127456 w 8114427"/>
              <a:gd name="connsiteY197" fmla="*/ 5218856 h 5376282"/>
              <a:gd name="connsiteX198" fmla="*/ 6915107 w 8114427"/>
              <a:gd name="connsiteY198" fmla="*/ 5145184 h 5376282"/>
              <a:gd name="connsiteX199" fmla="*/ 6893439 w 8114427"/>
              <a:gd name="connsiteY199" fmla="*/ 5097514 h 5376282"/>
              <a:gd name="connsiteX200" fmla="*/ 6941109 w 8114427"/>
              <a:gd name="connsiteY200" fmla="*/ 5054178 h 5376282"/>
              <a:gd name="connsiteX201" fmla="*/ 6906440 w 8114427"/>
              <a:gd name="connsiteY201" fmla="*/ 4976172 h 5376282"/>
              <a:gd name="connsiteX202" fmla="*/ 6863104 w 8114427"/>
              <a:gd name="connsiteY202" fmla="*/ 4980506 h 5376282"/>
              <a:gd name="connsiteX203" fmla="*/ 6880438 w 8114427"/>
              <a:gd name="connsiteY203" fmla="*/ 4928502 h 5376282"/>
              <a:gd name="connsiteX204" fmla="*/ 6780764 w 8114427"/>
              <a:gd name="connsiteY204" fmla="*/ 4928502 h 5376282"/>
              <a:gd name="connsiteX205" fmla="*/ 6750429 w 8114427"/>
              <a:gd name="connsiteY205" fmla="*/ 4958837 h 5376282"/>
              <a:gd name="connsiteX206" fmla="*/ 6715759 w 8114427"/>
              <a:gd name="connsiteY206" fmla="*/ 4950170 h 5376282"/>
              <a:gd name="connsiteX207" fmla="*/ 6702758 w 8114427"/>
              <a:gd name="connsiteY207" fmla="*/ 4915501 h 5376282"/>
              <a:gd name="connsiteX208" fmla="*/ 6698424 w 8114427"/>
              <a:gd name="connsiteY208" fmla="*/ 4824495 h 5376282"/>
              <a:gd name="connsiteX209" fmla="*/ 6681090 w 8114427"/>
              <a:gd name="connsiteY209" fmla="*/ 4729155 h 5376282"/>
              <a:gd name="connsiteX210" fmla="*/ 6685423 w 8114427"/>
              <a:gd name="connsiteY210" fmla="*/ 4659816 h 5376282"/>
              <a:gd name="connsiteX211" fmla="*/ 6620418 w 8114427"/>
              <a:gd name="connsiteY211" fmla="*/ 4573142 h 5376282"/>
              <a:gd name="connsiteX212" fmla="*/ 6624753 w 8114427"/>
              <a:gd name="connsiteY212" fmla="*/ 4425798 h 5376282"/>
              <a:gd name="connsiteX213" fmla="*/ 6529412 w 8114427"/>
              <a:gd name="connsiteY213" fmla="*/ 4304457 h 5376282"/>
              <a:gd name="connsiteX214" fmla="*/ 6494743 w 8114427"/>
              <a:gd name="connsiteY214" fmla="*/ 4261120 h 5376282"/>
              <a:gd name="connsiteX215" fmla="*/ 6438406 w 8114427"/>
              <a:gd name="connsiteY215" fmla="*/ 4274121 h 5376282"/>
              <a:gd name="connsiteX216" fmla="*/ 6395069 w 8114427"/>
              <a:gd name="connsiteY216" fmla="*/ 4252453 h 5376282"/>
              <a:gd name="connsiteX217" fmla="*/ 6356067 w 8114427"/>
              <a:gd name="connsiteY217" fmla="*/ 4174447 h 5376282"/>
              <a:gd name="connsiteX218" fmla="*/ 6299729 w 8114427"/>
              <a:gd name="connsiteY218" fmla="*/ 4183114 h 5376282"/>
              <a:gd name="connsiteX219" fmla="*/ 6243391 w 8114427"/>
              <a:gd name="connsiteY219" fmla="*/ 4204783 h 5376282"/>
              <a:gd name="connsiteX220" fmla="*/ 6165385 w 8114427"/>
              <a:gd name="connsiteY220" fmla="*/ 4209116 h 5376282"/>
              <a:gd name="connsiteX221" fmla="*/ 6161052 w 8114427"/>
              <a:gd name="connsiteY221" fmla="*/ 4174447 h 5376282"/>
              <a:gd name="connsiteX222" fmla="*/ 6182721 w 8114427"/>
              <a:gd name="connsiteY222" fmla="*/ 4165779 h 5376282"/>
              <a:gd name="connsiteX223" fmla="*/ 6139384 w 8114427"/>
              <a:gd name="connsiteY223" fmla="*/ 4126776 h 5376282"/>
              <a:gd name="connsiteX224" fmla="*/ 6100381 w 8114427"/>
              <a:gd name="connsiteY224" fmla="*/ 4113776 h 5376282"/>
              <a:gd name="connsiteX225" fmla="*/ 6018041 w 8114427"/>
              <a:gd name="connsiteY225" fmla="*/ 4035770 h 5376282"/>
              <a:gd name="connsiteX226" fmla="*/ 5840362 w 8114427"/>
              <a:gd name="connsiteY226" fmla="*/ 4014102 h 5376282"/>
              <a:gd name="connsiteX227" fmla="*/ 5788357 w 8114427"/>
              <a:gd name="connsiteY227" fmla="*/ 4027103 h 5376282"/>
              <a:gd name="connsiteX228" fmla="*/ 5736354 w 8114427"/>
              <a:gd name="connsiteY228" fmla="*/ 4035771 h 5376282"/>
              <a:gd name="connsiteX229" fmla="*/ 5745022 w 8114427"/>
              <a:gd name="connsiteY229" fmla="*/ 4079107 h 5376282"/>
              <a:gd name="connsiteX230" fmla="*/ 5801360 w 8114427"/>
              <a:gd name="connsiteY230" fmla="*/ 4157112 h 5376282"/>
              <a:gd name="connsiteX231" fmla="*/ 5801359 w 8114427"/>
              <a:gd name="connsiteY231" fmla="*/ 4339126 h 5376282"/>
              <a:gd name="connsiteX232" fmla="*/ 5675683 w 8114427"/>
              <a:gd name="connsiteY232" fmla="*/ 4365128 h 5376282"/>
              <a:gd name="connsiteX233" fmla="*/ 5558675 w 8114427"/>
              <a:gd name="connsiteY233" fmla="*/ 4352126 h 5376282"/>
              <a:gd name="connsiteX234" fmla="*/ 5467668 w 8114427"/>
              <a:gd name="connsiteY234" fmla="*/ 4330458 h 5376282"/>
              <a:gd name="connsiteX235" fmla="*/ 5406997 w 8114427"/>
              <a:gd name="connsiteY235" fmla="*/ 4352127 h 5376282"/>
              <a:gd name="connsiteX236" fmla="*/ 5359327 w 8114427"/>
              <a:gd name="connsiteY236" fmla="*/ 4399797 h 5376282"/>
              <a:gd name="connsiteX237" fmla="*/ 5298656 w 8114427"/>
              <a:gd name="connsiteY237" fmla="*/ 4443134 h 5376282"/>
              <a:gd name="connsiteX238" fmla="*/ 5272654 w 8114427"/>
              <a:gd name="connsiteY238" fmla="*/ 4486469 h 5376282"/>
              <a:gd name="connsiteX239" fmla="*/ 5198982 w 8114427"/>
              <a:gd name="connsiteY239" fmla="*/ 4521139 h 5376282"/>
              <a:gd name="connsiteX240" fmla="*/ 5203315 w 8114427"/>
              <a:gd name="connsiteY240" fmla="*/ 4577477 h 5376282"/>
              <a:gd name="connsiteX241" fmla="*/ 5185981 w 8114427"/>
              <a:gd name="connsiteY241" fmla="*/ 4616479 h 5376282"/>
              <a:gd name="connsiteX242" fmla="*/ 5190315 w 8114427"/>
              <a:gd name="connsiteY242" fmla="*/ 4677150 h 5376282"/>
              <a:gd name="connsiteX243" fmla="*/ 5216316 w 8114427"/>
              <a:gd name="connsiteY243" fmla="*/ 4737821 h 5376282"/>
              <a:gd name="connsiteX244" fmla="*/ 5164312 w 8114427"/>
              <a:gd name="connsiteY244" fmla="*/ 4733488 h 5376282"/>
              <a:gd name="connsiteX245" fmla="*/ 5138311 w 8114427"/>
              <a:gd name="connsiteY245" fmla="*/ 4776824 h 5376282"/>
              <a:gd name="connsiteX246" fmla="*/ 5073306 w 8114427"/>
              <a:gd name="connsiteY246" fmla="*/ 4824494 h 5376282"/>
              <a:gd name="connsiteX247" fmla="*/ 5073306 w 8114427"/>
              <a:gd name="connsiteY247" fmla="*/ 4941503 h 5376282"/>
              <a:gd name="connsiteX248" fmla="*/ 5042970 w 8114427"/>
              <a:gd name="connsiteY248" fmla="*/ 4971838 h 5376282"/>
              <a:gd name="connsiteX249" fmla="*/ 5016969 w 8114427"/>
              <a:gd name="connsiteY249" fmla="*/ 5231857 h 5376282"/>
              <a:gd name="connsiteX250" fmla="*/ 4973633 w 8114427"/>
              <a:gd name="connsiteY250" fmla="*/ 5366201 h 5376282"/>
              <a:gd name="connsiteX251" fmla="*/ 4947631 w 8114427"/>
              <a:gd name="connsiteY251" fmla="*/ 5309863 h 5376282"/>
              <a:gd name="connsiteX252" fmla="*/ 4886959 w 8114427"/>
              <a:gd name="connsiteY252" fmla="*/ 5318530 h 5376282"/>
              <a:gd name="connsiteX253" fmla="*/ 4808953 w 8114427"/>
              <a:gd name="connsiteY253" fmla="*/ 5288195 h 5376282"/>
              <a:gd name="connsiteX254" fmla="*/ 4813287 w 8114427"/>
              <a:gd name="connsiteY254" fmla="*/ 5223190 h 5376282"/>
              <a:gd name="connsiteX255" fmla="*/ 4765617 w 8114427"/>
              <a:gd name="connsiteY255" fmla="*/ 5205855 h 5376282"/>
              <a:gd name="connsiteX256" fmla="*/ 4665944 w 8114427"/>
              <a:gd name="connsiteY256" fmla="*/ 5249192 h 5376282"/>
              <a:gd name="connsiteX257" fmla="*/ 4657276 w 8114427"/>
              <a:gd name="connsiteY257" fmla="*/ 5197189 h 5376282"/>
              <a:gd name="connsiteX258" fmla="*/ 4700612 w 8114427"/>
              <a:gd name="connsiteY258" fmla="*/ 5136518 h 5376282"/>
              <a:gd name="connsiteX259" fmla="*/ 4665943 w 8114427"/>
              <a:gd name="connsiteY259" fmla="*/ 5062846 h 5376282"/>
              <a:gd name="connsiteX260" fmla="*/ 4587937 w 8114427"/>
              <a:gd name="connsiteY260" fmla="*/ 5015175 h 5376282"/>
              <a:gd name="connsiteX261" fmla="*/ 4488263 w 8114427"/>
              <a:gd name="connsiteY261" fmla="*/ 5006508 h 5376282"/>
              <a:gd name="connsiteX262" fmla="*/ 4457927 w 8114427"/>
              <a:gd name="connsiteY262" fmla="*/ 5015175 h 5376282"/>
              <a:gd name="connsiteX263" fmla="*/ 4462261 w 8114427"/>
              <a:gd name="connsiteY263" fmla="*/ 5067178 h 5376282"/>
              <a:gd name="connsiteX264" fmla="*/ 4388589 w 8114427"/>
              <a:gd name="connsiteY264" fmla="*/ 5114849 h 5376282"/>
              <a:gd name="connsiteX265" fmla="*/ 4462261 w 8114427"/>
              <a:gd name="connsiteY265" fmla="*/ 5266528 h 5376282"/>
              <a:gd name="connsiteX266" fmla="*/ 4405924 w 8114427"/>
              <a:gd name="connsiteY266" fmla="*/ 5266528 h 5376282"/>
              <a:gd name="connsiteX267" fmla="*/ 4384256 w 8114427"/>
              <a:gd name="connsiteY267" fmla="*/ 5262193 h 5376282"/>
              <a:gd name="connsiteX268" fmla="*/ 4349588 w 8114427"/>
              <a:gd name="connsiteY268" fmla="*/ 5262193 h 5376282"/>
              <a:gd name="connsiteX269" fmla="*/ 4340919 w 8114427"/>
              <a:gd name="connsiteY269" fmla="*/ 5270860 h 5376282"/>
              <a:gd name="connsiteX270" fmla="*/ 4210910 w 8114427"/>
              <a:gd name="connsiteY270" fmla="*/ 5097514 h 5376282"/>
              <a:gd name="connsiteX271" fmla="*/ 4059232 w 8114427"/>
              <a:gd name="connsiteY271" fmla="*/ 4915502 h 5376282"/>
              <a:gd name="connsiteX272" fmla="*/ 4033230 w 8114427"/>
              <a:gd name="connsiteY272" fmla="*/ 4919835 h 5376282"/>
              <a:gd name="connsiteX273" fmla="*/ 3985560 w 8114427"/>
              <a:gd name="connsiteY273" fmla="*/ 4798492 h 5376282"/>
              <a:gd name="connsiteX274" fmla="*/ 3881553 w 8114427"/>
              <a:gd name="connsiteY274" fmla="*/ 4690151 h 5376282"/>
              <a:gd name="connsiteX275" fmla="*/ 3838216 w 8114427"/>
              <a:gd name="connsiteY275" fmla="*/ 4586143 h 5376282"/>
              <a:gd name="connsiteX276" fmla="*/ 3755877 w 8114427"/>
              <a:gd name="connsiteY276" fmla="*/ 4490803 h 5376282"/>
              <a:gd name="connsiteX277" fmla="*/ 3569530 w 8114427"/>
              <a:gd name="connsiteY277" fmla="*/ 4334792 h 5376282"/>
              <a:gd name="connsiteX278" fmla="*/ 3465522 w 8114427"/>
              <a:gd name="connsiteY278" fmla="*/ 4243785 h 5376282"/>
              <a:gd name="connsiteX279" fmla="*/ 3391850 w 8114427"/>
              <a:gd name="connsiteY279" fmla="*/ 4161446 h 5376282"/>
              <a:gd name="connsiteX280" fmla="*/ 3365848 w 8114427"/>
              <a:gd name="connsiteY280" fmla="*/ 4096441 h 5376282"/>
              <a:gd name="connsiteX281" fmla="*/ 3296510 w 8114427"/>
              <a:gd name="connsiteY281" fmla="*/ 4035770 h 5376282"/>
              <a:gd name="connsiteX282" fmla="*/ 3279175 w 8114427"/>
              <a:gd name="connsiteY282" fmla="*/ 3966432 h 5376282"/>
              <a:gd name="connsiteX283" fmla="*/ 3248839 w 8114427"/>
              <a:gd name="connsiteY283" fmla="*/ 3936096 h 5376282"/>
              <a:gd name="connsiteX284" fmla="*/ 3240172 w 8114427"/>
              <a:gd name="connsiteY284" fmla="*/ 3905760 h 5376282"/>
              <a:gd name="connsiteX285" fmla="*/ 3114497 w 8114427"/>
              <a:gd name="connsiteY285" fmla="*/ 3797419 h 5376282"/>
              <a:gd name="connsiteX286" fmla="*/ 2980153 w 8114427"/>
              <a:gd name="connsiteY286" fmla="*/ 3758416 h 5376282"/>
              <a:gd name="connsiteX287" fmla="*/ 2923815 w 8114427"/>
              <a:gd name="connsiteY287" fmla="*/ 3697746 h 5376282"/>
              <a:gd name="connsiteX288" fmla="*/ 2867480 w 8114427"/>
              <a:gd name="connsiteY288" fmla="*/ 3650075 h 5376282"/>
              <a:gd name="connsiteX289" fmla="*/ 2806810 w 8114427"/>
              <a:gd name="connsiteY289" fmla="*/ 3637074 h 5376282"/>
              <a:gd name="connsiteX290" fmla="*/ 2798142 w 8114427"/>
              <a:gd name="connsiteY290" fmla="*/ 3524399 h 5376282"/>
              <a:gd name="connsiteX291" fmla="*/ 2798143 w 8114427"/>
              <a:gd name="connsiteY291" fmla="*/ 3463728 h 5376282"/>
              <a:gd name="connsiteX292" fmla="*/ 2884816 w 8114427"/>
              <a:gd name="connsiteY292" fmla="*/ 3351053 h 5376282"/>
              <a:gd name="connsiteX293" fmla="*/ 2880504 w 8114427"/>
              <a:gd name="connsiteY293" fmla="*/ 3250100 h 5376282"/>
              <a:gd name="connsiteX294" fmla="*/ 2810649 w 8114427"/>
              <a:gd name="connsiteY294" fmla="*/ 3120674 h 5376282"/>
              <a:gd name="connsiteX295" fmla="*/ 2719113 w 8114427"/>
              <a:gd name="connsiteY295" fmla="*/ 3110284 h 5376282"/>
              <a:gd name="connsiteX296" fmla="*/ 2668440 w 8114427"/>
              <a:gd name="connsiteY296" fmla="*/ 3013226 h 5376282"/>
              <a:gd name="connsiteX297" fmla="*/ 2612560 w 8114427"/>
              <a:gd name="connsiteY297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118193 w 8114427"/>
              <a:gd name="connsiteY2" fmla="*/ 1595905 h 5376282"/>
              <a:gd name="connsiteX3" fmla="*/ 1266360 w 8114427"/>
              <a:gd name="connsiteY3" fmla="*/ 1883772 h 5376282"/>
              <a:gd name="connsiteX4" fmla="*/ 1338327 w 8114427"/>
              <a:gd name="connsiteY4" fmla="*/ 1917638 h 5376282"/>
              <a:gd name="connsiteX5" fmla="*/ 1372193 w 8114427"/>
              <a:gd name="connsiteY5" fmla="*/ 2082738 h 5376282"/>
              <a:gd name="connsiteX6" fmla="*/ 1469560 w 8114427"/>
              <a:gd name="connsiteY6" fmla="*/ 2150471 h 5376282"/>
              <a:gd name="connsiteX7" fmla="*/ 1494959 w 8114427"/>
              <a:gd name="connsiteY7" fmla="*/ 2493372 h 5376282"/>
              <a:gd name="connsiteX8" fmla="*/ 1600793 w 8114427"/>
              <a:gd name="connsiteY8" fmla="*/ 2527238 h 5376282"/>
              <a:gd name="connsiteX9" fmla="*/ 1664293 w 8114427"/>
              <a:gd name="connsiteY9" fmla="*/ 2717738 h 5376282"/>
              <a:gd name="connsiteX10" fmla="*/ 1761660 w 8114427"/>
              <a:gd name="connsiteY10" fmla="*/ 2806639 h 5376282"/>
              <a:gd name="connsiteX11" fmla="*/ 1808227 w 8114427"/>
              <a:gd name="connsiteY11" fmla="*/ 3052172 h 5376282"/>
              <a:gd name="connsiteX12" fmla="*/ 1829394 w 8114427"/>
              <a:gd name="connsiteY12" fmla="*/ 2933639 h 5376282"/>
              <a:gd name="connsiteX13" fmla="*/ 1918293 w 8114427"/>
              <a:gd name="connsiteY13" fmla="*/ 3047938 h 5376282"/>
              <a:gd name="connsiteX14" fmla="*/ 1960627 w 8114427"/>
              <a:gd name="connsiteY14" fmla="*/ 3166472 h 5376282"/>
              <a:gd name="connsiteX15" fmla="*/ 1986026 w 8114427"/>
              <a:gd name="connsiteY15" fmla="*/ 3272304 h 5376282"/>
              <a:gd name="connsiteX16" fmla="*/ 1998726 w 8114427"/>
              <a:gd name="connsiteY16" fmla="*/ 3348504 h 5376282"/>
              <a:gd name="connsiteX17" fmla="*/ 1973326 w 8114427"/>
              <a:gd name="connsiteY17" fmla="*/ 3445871 h 5376282"/>
              <a:gd name="connsiteX18" fmla="*/ 2096092 w 8114427"/>
              <a:gd name="connsiteY18" fmla="*/ 3674472 h 5376282"/>
              <a:gd name="connsiteX19" fmla="*/ 2134193 w 8114427"/>
              <a:gd name="connsiteY19" fmla="*/ 3801471 h 5376282"/>
              <a:gd name="connsiteX20" fmla="*/ 2231559 w 8114427"/>
              <a:gd name="connsiteY20" fmla="*/ 3936938 h 5376282"/>
              <a:gd name="connsiteX21" fmla="*/ 2180760 w 8114427"/>
              <a:gd name="connsiteY21" fmla="*/ 4174005 h 5376282"/>
              <a:gd name="connsiteX22" fmla="*/ 2311994 w 8114427"/>
              <a:gd name="connsiteY22" fmla="*/ 4305238 h 5376282"/>
              <a:gd name="connsiteX23" fmla="*/ 2371260 w 8114427"/>
              <a:gd name="connsiteY23" fmla="*/ 4224805 h 5376282"/>
              <a:gd name="connsiteX24" fmla="*/ 2561760 w 8114427"/>
              <a:gd name="connsiteY24" fmla="*/ 4444937 h 5376282"/>
              <a:gd name="connsiteX25" fmla="*/ 2674737 w 8114427"/>
              <a:gd name="connsiteY25" fmla="*/ 4783075 h 5376282"/>
              <a:gd name="connsiteX26" fmla="*/ 2419943 w 8114427"/>
              <a:gd name="connsiteY26" fmla="*/ 4933094 h 5376282"/>
              <a:gd name="connsiteX27" fmla="*/ 2329455 w 8114427"/>
              <a:gd name="connsiteY27" fmla="*/ 4642582 h 5376282"/>
              <a:gd name="connsiteX28" fmla="*/ 2053231 w 8114427"/>
              <a:gd name="connsiteY28" fmla="*/ 4342544 h 5376282"/>
              <a:gd name="connsiteX29" fmla="*/ 1888925 w 8114427"/>
              <a:gd name="connsiteY29" fmla="*/ 4209194 h 5376282"/>
              <a:gd name="connsiteX30" fmla="*/ 1779387 w 8114427"/>
              <a:gd name="connsiteY30" fmla="*/ 4059175 h 5376282"/>
              <a:gd name="connsiteX31" fmla="*/ 1703188 w 8114427"/>
              <a:gd name="connsiteY31" fmla="*/ 4056794 h 5376282"/>
              <a:gd name="connsiteX32" fmla="*/ 1646037 w 8114427"/>
              <a:gd name="connsiteY32" fmla="*/ 3937731 h 5376282"/>
              <a:gd name="connsiteX33" fmla="*/ 1524594 w 8114427"/>
              <a:gd name="connsiteY33" fmla="*/ 3906776 h 5376282"/>
              <a:gd name="connsiteX34" fmla="*/ 1450773 w 8114427"/>
              <a:gd name="connsiteY34" fmla="*/ 3161445 h 5376282"/>
              <a:gd name="connsiteX35" fmla="*/ 1300755 w 8114427"/>
              <a:gd name="connsiteY35" fmla="*/ 3020950 h 5376282"/>
              <a:gd name="connsiteX36" fmla="*/ 1222175 w 8114427"/>
              <a:gd name="connsiteY36" fmla="*/ 2947132 h 5376282"/>
              <a:gd name="connsiteX37" fmla="*/ 1286468 w 8114427"/>
              <a:gd name="connsiteY37" fmla="*/ 2849501 h 5376282"/>
              <a:gd name="connsiteX38" fmla="*/ 1117399 w 8114427"/>
              <a:gd name="connsiteY38" fmla="*/ 2882837 h 5376282"/>
              <a:gd name="connsiteX39" fmla="*/ 1048343 w 8114427"/>
              <a:gd name="connsiteY39" fmla="*/ 2916176 h 5376282"/>
              <a:gd name="connsiteX40" fmla="*/ 903086 w 8114427"/>
              <a:gd name="connsiteY40" fmla="*/ 2778063 h 5376282"/>
              <a:gd name="connsiteX41" fmla="*/ 845937 w 8114427"/>
              <a:gd name="connsiteY41" fmla="*/ 2687575 h 5376282"/>
              <a:gd name="connsiteX42" fmla="*/ 714968 w 8114427"/>
              <a:gd name="connsiteY42" fmla="*/ 2630426 h 5376282"/>
              <a:gd name="connsiteX43" fmla="*/ 703062 w 8114427"/>
              <a:gd name="connsiteY43" fmla="*/ 2544701 h 5376282"/>
              <a:gd name="connsiteX44" fmla="*/ 598286 w 8114427"/>
              <a:gd name="connsiteY44" fmla="*/ 2423257 h 5376282"/>
              <a:gd name="connsiteX45" fmla="*/ 476843 w 8114427"/>
              <a:gd name="connsiteY45" fmla="*/ 2287526 h 5376282"/>
              <a:gd name="connsiteX46" fmla="*/ 622100 w 8114427"/>
              <a:gd name="connsiteY46" fmla="*/ 2330388 h 5376282"/>
              <a:gd name="connsiteX47" fmla="*/ 719731 w 8114427"/>
              <a:gd name="connsiteY47" fmla="*/ 2366107 h 5376282"/>
              <a:gd name="connsiteX48" fmla="*/ 829268 w 8114427"/>
              <a:gd name="connsiteY48" fmla="*/ 2330388 h 5376282"/>
              <a:gd name="connsiteX49" fmla="*/ 933092 w 8114427"/>
              <a:gd name="connsiteY49" fmla="*/ 2462308 h 5376282"/>
              <a:gd name="connsiteX50" fmla="*/ 979286 w 8114427"/>
              <a:gd name="connsiteY50" fmla="*/ 2406588 h 5376282"/>
              <a:gd name="connsiteX51" fmla="*/ 895943 w 8114427"/>
              <a:gd name="connsiteY51" fmla="*/ 2383251 h 5376282"/>
              <a:gd name="connsiteX52" fmla="*/ 897848 w 8114427"/>
              <a:gd name="connsiteY52" fmla="*/ 2294669 h 5376282"/>
              <a:gd name="connsiteX53" fmla="*/ 953093 w 8114427"/>
              <a:gd name="connsiteY53" fmla="*/ 2040828 h 5376282"/>
              <a:gd name="connsiteX54" fmla="*/ 882262 w 8114427"/>
              <a:gd name="connsiteY54" fmla="*/ 1952938 h 5376282"/>
              <a:gd name="connsiteX55" fmla="*/ 819649 w 8114427"/>
              <a:gd name="connsiteY55" fmla="*/ 1842296 h 5376282"/>
              <a:gd name="connsiteX56" fmla="*/ 724892 w 8114427"/>
              <a:gd name="connsiteY56" fmla="*/ 1694990 h 5376282"/>
              <a:gd name="connsiteX57" fmla="*/ 582758 w 8114427"/>
              <a:gd name="connsiteY57" fmla="*/ 1570351 h 5376282"/>
              <a:gd name="connsiteX58" fmla="*/ 490044 w 8114427"/>
              <a:gd name="connsiteY58" fmla="*/ 1461969 h 5376282"/>
              <a:gd name="connsiteX59" fmla="*/ 398787 w 8114427"/>
              <a:gd name="connsiteY59" fmla="*/ 1377494 h 5376282"/>
              <a:gd name="connsiteX60" fmla="*/ 373643 w 8114427"/>
              <a:gd name="connsiteY60" fmla="*/ 1258831 h 5376282"/>
              <a:gd name="connsiteX61" fmla="*/ 379402 w 8114427"/>
              <a:gd name="connsiteY61" fmla="*/ 1151904 h 5376282"/>
              <a:gd name="connsiteX62" fmla="*/ 343327 w 8114427"/>
              <a:gd name="connsiteY62" fmla="*/ 1054238 h 5376282"/>
              <a:gd name="connsiteX63" fmla="*/ 302947 w 8114427"/>
              <a:gd name="connsiteY63" fmla="*/ 996082 h 5376282"/>
              <a:gd name="connsiteX64" fmla="*/ 307902 w 8114427"/>
              <a:gd name="connsiteY64" fmla="*/ 860731 h 5376282"/>
              <a:gd name="connsiteX65" fmla="*/ 218162 w 8114427"/>
              <a:gd name="connsiteY65" fmla="*/ 767429 h 5376282"/>
              <a:gd name="connsiteX66" fmla="*/ 238786 w 8114427"/>
              <a:gd name="connsiteY66" fmla="*/ 673694 h 5376282"/>
              <a:gd name="connsiteX67" fmla="*/ 131859 w 8114427"/>
              <a:gd name="connsiteY67" fmla="*/ 414074 h 5376282"/>
              <a:gd name="connsiteX68" fmla="*/ 179454 w 8114427"/>
              <a:gd name="connsiteY68" fmla="*/ 360503 h 5376282"/>
              <a:gd name="connsiteX69" fmla="*/ 91696 w 8114427"/>
              <a:gd name="connsiteY69" fmla="*/ 241499 h 5376282"/>
              <a:gd name="connsiteX70" fmla="*/ 44535 w 8114427"/>
              <a:gd name="connsiteY70" fmla="*/ 106364 h 5376282"/>
              <a:gd name="connsiteX71" fmla="*/ 73903 w 8114427"/>
              <a:gd name="connsiteY71" fmla="*/ 3029 h 5376282"/>
              <a:gd name="connsiteX72" fmla="*/ 914999 w 8114427"/>
              <a:gd name="connsiteY72" fmla="*/ 32694 h 5376282"/>
              <a:gd name="connsiteX73" fmla="*/ 985387 w 8114427"/>
              <a:gd name="connsiteY73" fmla="*/ 86035 h 5376282"/>
              <a:gd name="connsiteX74" fmla="*/ 1040724 w 8114427"/>
              <a:gd name="connsiteY74" fmla="*/ 212028 h 5376282"/>
              <a:gd name="connsiteX75" fmla="*/ 2217091 w 8114427"/>
              <a:gd name="connsiteY75" fmla="*/ 808490 h 5376282"/>
              <a:gd name="connsiteX76" fmla="*/ 2789562 w 8114427"/>
              <a:gd name="connsiteY76" fmla="*/ 907056 h 5376282"/>
              <a:gd name="connsiteX77" fmla="*/ 3280035 w 8114427"/>
              <a:gd name="connsiteY77" fmla="*/ 953195 h 5376282"/>
              <a:gd name="connsiteX78" fmla="*/ 3494599 w 8114427"/>
              <a:gd name="connsiteY78" fmla="*/ 977101 h 5376282"/>
              <a:gd name="connsiteX79" fmla="*/ 3506552 w 8114427"/>
              <a:gd name="connsiteY79" fmla="*/ 977101 h 5376282"/>
              <a:gd name="connsiteX80" fmla="*/ 3518505 w 8114427"/>
              <a:gd name="connsiteY80" fmla="*/ 779877 h 5376282"/>
              <a:gd name="connsiteX81" fmla="*/ 3518505 w 8114427"/>
              <a:gd name="connsiteY81" fmla="*/ 773901 h 5376282"/>
              <a:gd name="connsiteX82" fmla="*/ 3655964 w 8114427"/>
              <a:gd name="connsiteY82" fmla="*/ 773901 h 5376282"/>
              <a:gd name="connsiteX83" fmla="*/ 4205799 w 8114427"/>
              <a:gd name="connsiteY83" fmla="*/ 821713 h 5376282"/>
              <a:gd name="connsiteX84" fmla="*/ 4241658 w 8114427"/>
              <a:gd name="connsiteY84" fmla="*/ 821713 h 5376282"/>
              <a:gd name="connsiteX85" fmla="*/ 4271540 w 8114427"/>
              <a:gd name="connsiteY85" fmla="*/ 851595 h 5376282"/>
              <a:gd name="connsiteX86" fmla="*/ 4295446 w 8114427"/>
              <a:gd name="connsiteY86" fmla="*/ 905383 h 5376282"/>
              <a:gd name="connsiteX87" fmla="*/ 4301423 w 8114427"/>
              <a:gd name="connsiteY87" fmla="*/ 953195 h 5376282"/>
              <a:gd name="connsiteX88" fmla="*/ 4343258 w 8114427"/>
              <a:gd name="connsiteY88" fmla="*/ 1001007 h 5376282"/>
              <a:gd name="connsiteX89" fmla="*/ 4408999 w 8114427"/>
              <a:gd name="connsiteY89" fmla="*/ 1012960 h 5376282"/>
              <a:gd name="connsiteX90" fmla="*/ 4462787 w 8114427"/>
              <a:gd name="connsiteY90" fmla="*/ 1060772 h 5376282"/>
              <a:gd name="connsiteX91" fmla="*/ 4504623 w 8114427"/>
              <a:gd name="connsiteY91" fmla="*/ 1114560 h 5376282"/>
              <a:gd name="connsiteX92" fmla="*/ 4558411 w 8114427"/>
              <a:gd name="connsiteY92" fmla="*/ 1168348 h 5376282"/>
              <a:gd name="connsiteX93" fmla="*/ 4576340 w 8114427"/>
              <a:gd name="connsiteY93" fmla="*/ 1198230 h 5376282"/>
              <a:gd name="connsiteX94" fmla="*/ 4630129 w 8114427"/>
              <a:gd name="connsiteY94" fmla="*/ 1246042 h 5376282"/>
              <a:gd name="connsiteX95" fmla="*/ 4683917 w 8114427"/>
              <a:gd name="connsiteY95" fmla="*/ 1293854 h 5376282"/>
              <a:gd name="connsiteX96" fmla="*/ 4689893 w 8114427"/>
              <a:gd name="connsiteY96" fmla="*/ 1293854 h 5376282"/>
              <a:gd name="connsiteX97" fmla="*/ 4749658 w 8114427"/>
              <a:gd name="connsiteY97" fmla="*/ 1311783 h 5376282"/>
              <a:gd name="connsiteX98" fmla="*/ 4791493 w 8114427"/>
              <a:gd name="connsiteY98" fmla="*/ 1365572 h 5376282"/>
              <a:gd name="connsiteX99" fmla="*/ 4797470 w 8114427"/>
              <a:gd name="connsiteY99" fmla="*/ 1377524 h 5376282"/>
              <a:gd name="connsiteX100" fmla="*/ 4821376 w 8114427"/>
              <a:gd name="connsiteY100" fmla="*/ 1401430 h 5376282"/>
              <a:gd name="connsiteX101" fmla="*/ 4845281 w 8114427"/>
              <a:gd name="connsiteY101" fmla="*/ 1443266 h 5376282"/>
              <a:gd name="connsiteX102" fmla="*/ 4851258 w 8114427"/>
              <a:gd name="connsiteY102" fmla="*/ 1491077 h 5376282"/>
              <a:gd name="connsiteX103" fmla="*/ 4863211 w 8114427"/>
              <a:gd name="connsiteY103" fmla="*/ 1514983 h 5376282"/>
              <a:gd name="connsiteX104" fmla="*/ 4887117 w 8114427"/>
              <a:gd name="connsiteY104" fmla="*/ 1544866 h 5376282"/>
              <a:gd name="connsiteX105" fmla="*/ 4911023 w 8114427"/>
              <a:gd name="connsiteY105" fmla="*/ 1580724 h 5376282"/>
              <a:gd name="connsiteX106" fmla="*/ 4922976 w 8114427"/>
              <a:gd name="connsiteY106" fmla="*/ 1610607 h 5376282"/>
              <a:gd name="connsiteX107" fmla="*/ 4899070 w 8114427"/>
              <a:gd name="connsiteY107" fmla="*/ 1664395 h 5376282"/>
              <a:gd name="connsiteX108" fmla="*/ 4922976 w 8114427"/>
              <a:gd name="connsiteY108" fmla="*/ 1712207 h 5376282"/>
              <a:gd name="connsiteX109" fmla="*/ 4934929 w 8114427"/>
              <a:gd name="connsiteY109" fmla="*/ 1742089 h 5376282"/>
              <a:gd name="connsiteX110" fmla="*/ 4952858 w 8114427"/>
              <a:gd name="connsiteY110" fmla="*/ 1783924 h 5376282"/>
              <a:gd name="connsiteX111" fmla="*/ 4964811 w 8114427"/>
              <a:gd name="connsiteY111" fmla="*/ 1801854 h 5376282"/>
              <a:gd name="connsiteX112" fmla="*/ 4964811 w 8114427"/>
              <a:gd name="connsiteY112" fmla="*/ 1831736 h 5376282"/>
              <a:gd name="connsiteX113" fmla="*/ 5012623 w 8114427"/>
              <a:gd name="connsiteY113" fmla="*/ 1891501 h 5376282"/>
              <a:gd name="connsiteX114" fmla="*/ 5042505 w 8114427"/>
              <a:gd name="connsiteY114" fmla="*/ 1909430 h 5376282"/>
              <a:gd name="connsiteX115" fmla="*/ 5048481 w 8114427"/>
              <a:gd name="connsiteY115" fmla="*/ 1903454 h 5376282"/>
              <a:gd name="connsiteX116" fmla="*/ 5090317 w 8114427"/>
              <a:gd name="connsiteY116" fmla="*/ 1921383 h 5376282"/>
              <a:gd name="connsiteX117" fmla="*/ 5144105 w 8114427"/>
              <a:gd name="connsiteY117" fmla="*/ 1969195 h 5376282"/>
              <a:gd name="connsiteX118" fmla="*/ 5185940 w 8114427"/>
              <a:gd name="connsiteY118" fmla="*/ 2005054 h 5376282"/>
              <a:gd name="connsiteX119" fmla="*/ 5221799 w 8114427"/>
              <a:gd name="connsiteY119" fmla="*/ 2017007 h 5376282"/>
              <a:gd name="connsiteX120" fmla="*/ 5275587 w 8114427"/>
              <a:gd name="connsiteY120" fmla="*/ 2028960 h 5376282"/>
              <a:gd name="connsiteX121" fmla="*/ 5275587 w 8114427"/>
              <a:gd name="connsiteY121" fmla="*/ 2052866 h 5376282"/>
              <a:gd name="connsiteX122" fmla="*/ 5323399 w 8114427"/>
              <a:gd name="connsiteY122" fmla="*/ 2082748 h 5376282"/>
              <a:gd name="connsiteX123" fmla="*/ 5359258 w 8114427"/>
              <a:gd name="connsiteY123" fmla="*/ 2088724 h 5376282"/>
              <a:gd name="connsiteX124" fmla="*/ 5401093 w 8114427"/>
              <a:gd name="connsiteY124" fmla="*/ 2124583 h 5376282"/>
              <a:gd name="connsiteX125" fmla="*/ 5430976 w 8114427"/>
              <a:gd name="connsiteY125" fmla="*/ 2142513 h 5376282"/>
              <a:gd name="connsiteX126" fmla="*/ 5442929 w 8114427"/>
              <a:gd name="connsiteY126" fmla="*/ 2148489 h 5376282"/>
              <a:gd name="connsiteX127" fmla="*/ 5466834 w 8114427"/>
              <a:gd name="connsiteY127" fmla="*/ 2154466 h 5376282"/>
              <a:gd name="connsiteX128" fmla="*/ 5526599 w 8114427"/>
              <a:gd name="connsiteY128" fmla="*/ 2178372 h 5376282"/>
              <a:gd name="connsiteX129" fmla="*/ 5550505 w 8114427"/>
              <a:gd name="connsiteY129" fmla="*/ 2154466 h 5376282"/>
              <a:gd name="connsiteX130" fmla="*/ 5574411 w 8114427"/>
              <a:gd name="connsiteY130" fmla="*/ 2130560 h 5376282"/>
              <a:gd name="connsiteX131" fmla="*/ 5604293 w 8114427"/>
              <a:gd name="connsiteY131" fmla="*/ 2088724 h 5376282"/>
              <a:gd name="connsiteX132" fmla="*/ 5646129 w 8114427"/>
              <a:gd name="connsiteY132" fmla="*/ 2064819 h 5376282"/>
              <a:gd name="connsiteX133" fmla="*/ 5634176 w 8114427"/>
              <a:gd name="connsiteY133" fmla="*/ 2046889 h 5376282"/>
              <a:gd name="connsiteX134" fmla="*/ 5634176 w 8114427"/>
              <a:gd name="connsiteY134" fmla="*/ 2011030 h 5376282"/>
              <a:gd name="connsiteX135" fmla="*/ 5670034 w 8114427"/>
              <a:gd name="connsiteY135" fmla="*/ 1975172 h 5376282"/>
              <a:gd name="connsiteX136" fmla="*/ 5670034 w 8114427"/>
              <a:gd name="connsiteY136" fmla="*/ 1957242 h 5376282"/>
              <a:gd name="connsiteX137" fmla="*/ 5735776 w 8114427"/>
              <a:gd name="connsiteY137" fmla="*/ 1819783 h 5376282"/>
              <a:gd name="connsiteX138" fmla="*/ 5753705 w 8114427"/>
              <a:gd name="connsiteY138" fmla="*/ 1813807 h 5376282"/>
              <a:gd name="connsiteX139" fmla="*/ 5843352 w 8114427"/>
              <a:gd name="connsiteY139" fmla="*/ 1795877 h 5376282"/>
              <a:gd name="connsiteX140" fmla="*/ 5855305 w 8114427"/>
              <a:gd name="connsiteY140" fmla="*/ 1795877 h 5376282"/>
              <a:gd name="connsiteX141" fmla="*/ 5879210 w 8114427"/>
              <a:gd name="connsiteY141" fmla="*/ 1765996 h 5376282"/>
              <a:gd name="connsiteX142" fmla="*/ 6070456 w 8114427"/>
              <a:gd name="connsiteY142" fmla="*/ 1789901 h 5376282"/>
              <a:gd name="connsiteX143" fmla="*/ 6219869 w 8114427"/>
              <a:gd name="connsiteY143" fmla="*/ 1807830 h 5376282"/>
              <a:gd name="connsiteX144" fmla="*/ 6291586 w 8114427"/>
              <a:gd name="connsiteY144" fmla="*/ 1849666 h 5376282"/>
              <a:gd name="connsiteX145" fmla="*/ 6327444 w 8114427"/>
              <a:gd name="connsiteY145" fmla="*/ 1897477 h 5376282"/>
              <a:gd name="connsiteX146" fmla="*/ 6333421 w 8114427"/>
              <a:gd name="connsiteY146" fmla="*/ 1939313 h 5376282"/>
              <a:gd name="connsiteX147" fmla="*/ 6423067 w 8114427"/>
              <a:gd name="connsiteY147" fmla="*/ 1951266 h 5376282"/>
              <a:gd name="connsiteX148" fmla="*/ 6452950 w 8114427"/>
              <a:gd name="connsiteY148" fmla="*/ 2017007 h 5376282"/>
              <a:gd name="connsiteX149" fmla="*/ 6512713 w 8114427"/>
              <a:gd name="connsiteY149" fmla="*/ 2046889 h 5376282"/>
              <a:gd name="connsiteX150" fmla="*/ 6584431 w 8114427"/>
              <a:gd name="connsiteY150" fmla="*/ 2118606 h 5376282"/>
              <a:gd name="connsiteX151" fmla="*/ 6620289 w 8114427"/>
              <a:gd name="connsiteY151" fmla="*/ 2256065 h 5376282"/>
              <a:gd name="connsiteX152" fmla="*/ 6703960 w 8114427"/>
              <a:gd name="connsiteY152" fmla="*/ 2381572 h 5376282"/>
              <a:gd name="connsiteX153" fmla="*/ 6745795 w 8114427"/>
              <a:gd name="connsiteY153" fmla="*/ 2501101 h 5376282"/>
              <a:gd name="connsiteX154" fmla="*/ 6829465 w 8114427"/>
              <a:gd name="connsiteY154" fmla="*/ 2560866 h 5376282"/>
              <a:gd name="connsiteX155" fmla="*/ 6889229 w 8114427"/>
              <a:gd name="connsiteY155" fmla="*/ 2650512 h 5376282"/>
              <a:gd name="connsiteX156" fmla="*/ 6948993 w 8114427"/>
              <a:gd name="connsiteY156" fmla="*/ 2758089 h 5376282"/>
              <a:gd name="connsiteX157" fmla="*/ 6996805 w 8114427"/>
              <a:gd name="connsiteY157" fmla="*/ 2805900 h 5376282"/>
              <a:gd name="connsiteX158" fmla="*/ 7068521 w 8114427"/>
              <a:gd name="connsiteY158" fmla="*/ 2829806 h 5376282"/>
              <a:gd name="connsiteX159" fmla="*/ 7080473 w 8114427"/>
              <a:gd name="connsiteY159" fmla="*/ 2907501 h 5376282"/>
              <a:gd name="connsiteX160" fmla="*/ 7086450 w 8114427"/>
              <a:gd name="connsiteY160" fmla="*/ 2979218 h 5376282"/>
              <a:gd name="connsiteX161" fmla="*/ 7104378 w 8114427"/>
              <a:gd name="connsiteY161" fmla="*/ 3080819 h 5376282"/>
              <a:gd name="connsiteX162" fmla="*/ 7146214 w 8114427"/>
              <a:gd name="connsiteY162" fmla="*/ 3182419 h 5376282"/>
              <a:gd name="connsiteX163" fmla="*/ 7176095 w 8114427"/>
              <a:gd name="connsiteY163" fmla="*/ 3194372 h 5376282"/>
              <a:gd name="connsiteX164" fmla="*/ 7200002 w 8114427"/>
              <a:gd name="connsiteY164" fmla="*/ 3260112 h 5376282"/>
              <a:gd name="connsiteX165" fmla="*/ 7277694 w 8114427"/>
              <a:gd name="connsiteY165" fmla="*/ 3361711 h 5376282"/>
              <a:gd name="connsiteX166" fmla="*/ 7385271 w 8114427"/>
              <a:gd name="connsiteY166" fmla="*/ 3391593 h 5376282"/>
              <a:gd name="connsiteX167" fmla="*/ 7451012 w 8114427"/>
              <a:gd name="connsiteY167" fmla="*/ 3445381 h 5376282"/>
              <a:gd name="connsiteX168" fmla="*/ 7558588 w 8114427"/>
              <a:gd name="connsiteY168" fmla="*/ 3451357 h 5376282"/>
              <a:gd name="connsiteX169" fmla="*/ 7630305 w 8114427"/>
              <a:gd name="connsiteY169" fmla="*/ 3517097 h 5376282"/>
              <a:gd name="connsiteX170" fmla="*/ 7702023 w 8114427"/>
              <a:gd name="connsiteY170" fmla="*/ 3546980 h 5376282"/>
              <a:gd name="connsiteX171" fmla="*/ 7857410 w 8114427"/>
              <a:gd name="connsiteY171" fmla="*/ 3535026 h 5376282"/>
              <a:gd name="connsiteX172" fmla="*/ 7970962 w 8114427"/>
              <a:gd name="connsiteY172" fmla="*/ 3588814 h 5376282"/>
              <a:gd name="connsiteX173" fmla="*/ 8012796 w 8114427"/>
              <a:gd name="connsiteY173" fmla="*/ 3612720 h 5376282"/>
              <a:gd name="connsiteX174" fmla="*/ 8090490 w 8114427"/>
              <a:gd name="connsiteY174" fmla="*/ 3564909 h 5376282"/>
              <a:gd name="connsiteX175" fmla="*/ 8108418 w 8114427"/>
              <a:gd name="connsiteY175" fmla="*/ 3558932 h 5376282"/>
              <a:gd name="connsiteX176" fmla="*/ 8114394 w 8114427"/>
              <a:gd name="connsiteY176" fmla="*/ 3720296 h 5376282"/>
              <a:gd name="connsiteX177" fmla="*/ 8030724 w 8114427"/>
              <a:gd name="connsiteY177" fmla="*/ 3893614 h 5376282"/>
              <a:gd name="connsiteX178" fmla="*/ 7970960 w 8114427"/>
              <a:gd name="connsiteY178" fmla="*/ 4054978 h 5376282"/>
              <a:gd name="connsiteX179" fmla="*/ 7929124 w 8114427"/>
              <a:gd name="connsiteY179" fmla="*/ 4365754 h 5376282"/>
              <a:gd name="connsiteX180" fmla="*/ 7911195 w 8114427"/>
              <a:gd name="connsiteY180" fmla="*/ 4568954 h 5376282"/>
              <a:gd name="connsiteX181" fmla="*/ 7917171 w 8114427"/>
              <a:gd name="connsiteY181" fmla="*/ 4736295 h 5376282"/>
              <a:gd name="connsiteX182" fmla="*/ 7917171 w 8114427"/>
              <a:gd name="connsiteY182" fmla="*/ 4867777 h 5376282"/>
              <a:gd name="connsiteX183" fmla="*/ 7929124 w 8114427"/>
              <a:gd name="connsiteY183" fmla="*/ 5029141 h 5376282"/>
              <a:gd name="connsiteX184" fmla="*/ 7893266 w 8114427"/>
              <a:gd name="connsiteY184" fmla="*/ 5166599 h 5376282"/>
              <a:gd name="connsiteX185" fmla="*/ 7905219 w 8114427"/>
              <a:gd name="connsiteY185" fmla="*/ 5280152 h 5376282"/>
              <a:gd name="connsiteX186" fmla="*/ 7935101 w 8114427"/>
              <a:gd name="connsiteY186" fmla="*/ 5369799 h 5376282"/>
              <a:gd name="connsiteX187" fmla="*/ 7911195 w 8114427"/>
              <a:gd name="connsiteY187" fmla="*/ 5369798 h 5376282"/>
              <a:gd name="connsiteX188" fmla="*/ 7815571 w 8114427"/>
              <a:gd name="connsiteY188" fmla="*/ 5327962 h 5376282"/>
              <a:gd name="connsiteX189" fmla="*/ 7725924 w 8114427"/>
              <a:gd name="connsiteY189" fmla="*/ 5286127 h 5376282"/>
              <a:gd name="connsiteX190" fmla="*/ 7678113 w 8114427"/>
              <a:gd name="connsiteY190" fmla="*/ 5292104 h 5376282"/>
              <a:gd name="connsiteX191" fmla="*/ 7546631 w 8114427"/>
              <a:gd name="connsiteY191" fmla="*/ 5298081 h 5376282"/>
              <a:gd name="connsiteX192" fmla="*/ 7474913 w 8114427"/>
              <a:gd name="connsiteY192" fmla="*/ 5310034 h 5376282"/>
              <a:gd name="connsiteX193" fmla="*/ 7445031 w 8114427"/>
              <a:gd name="connsiteY193" fmla="*/ 5339916 h 5376282"/>
              <a:gd name="connsiteX194" fmla="*/ 7259760 w 8114427"/>
              <a:gd name="connsiteY194" fmla="*/ 5298080 h 5376282"/>
              <a:gd name="connsiteX195" fmla="*/ 7214129 w 8114427"/>
              <a:gd name="connsiteY195" fmla="*/ 5192855 h 5376282"/>
              <a:gd name="connsiteX196" fmla="*/ 7179460 w 8114427"/>
              <a:gd name="connsiteY196" fmla="*/ 5214524 h 5376282"/>
              <a:gd name="connsiteX197" fmla="*/ 7144791 w 8114427"/>
              <a:gd name="connsiteY197" fmla="*/ 5179854 h 5376282"/>
              <a:gd name="connsiteX198" fmla="*/ 7127456 w 8114427"/>
              <a:gd name="connsiteY198" fmla="*/ 5218856 h 5376282"/>
              <a:gd name="connsiteX199" fmla="*/ 6915107 w 8114427"/>
              <a:gd name="connsiteY199" fmla="*/ 5145184 h 5376282"/>
              <a:gd name="connsiteX200" fmla="*/ 6893439 w 8114427"/>
              <a:gd name="connsiteY200" fmla="*/ 5097514 h 5376282"/>
              <a:gd name="connsiteX201" fmla="*/ 6941109 w 8114427"/>
              <a:gd name="connsiteY201" fmla="*/ 5054178 h 5376282"/>
              <a:gd name="connsiteX202" fmla="*/ 6906440 w 8114427"/>
              <a:gd name="connsiteY202" fmla="*/ 4976172 h 5376282"/>
              <a:gd name="connsiteX203" fmla="*/ 6863104 w 8114427"/>
              <a:gd name="connsiteY203" fmla="*/ 4980506 h 5376282"/>
              <a:gd name="connsiteX204" fmla="*/ 6880438 w 8114427"/>
              <a:gd name="connsiteY204" fmla="*/ 4928502 h 5376282"/>
              <a:gd name="connsiteX205" fmla="*/ 6780764 w 8114427"/>
              <a:gd name="connsiteY205" fmla="*/ 4928502 h 5376282"/>
              <a:gd name="connsiteX206" fmla="*/ 6750429 w 8114427"/>
              <a:gd name="connsiteY206" fmla="*/ 4958837 h 5376282"/>
              <a:gd name="connsiteX207" fmla="*/ 6715759 w 8114427"/>
              <a:gd name="connsiteY207" fmla="*/ 4950170 h 5376282"/>
              <a:gd name="connsiteX208" fmla="*/ 6702758 w 8114427"/>
              <a:gd name="connsiteY208" fmla="*/ 4915501 h 5376282"/>
              <a:gd name="connsiteX209" fmla="*/ 6698424 w 8114427"/>
              <a:gd name="connsiteY209" fmla="*/ 4824495 h 5376282"/>
              <a:gd name="connsiteX210" fmla="*/ 6681090 w 8114427"/>
              <a:gd name="connsiteY210" fmla="*/ 4729155 h 5376282"/>
              <a:gd name="connsiteX211" fmla="*/ 6685423 w 8114427"/>
              <a:gd name="connsiteY211" fmla="*/ 4659816 h 5376282"/>
              <a:gd name="connsiteX212" fmla="*/ 6620418 w 8114427"/>
              <a:gd name="connsiteY212" fmla="*/ 4573142 h 5376282"/>
              <a:gd name="connsiteX213" fmla="*/ 6624753 w 8114427"/>
              <a:gd name="connsiteY213" fmla="*/ 4425798 h 5376282"/>
              <a:gd name="connsiteX214" fmla="*/ 6529412 w 8114427"/>
              <a:gd name="connsiteY214" fmla="*/ 4304457 h 5376282"/>
              <a:gd name="connsiteX215" fmla="*/ 6494743 w 8114427"/>
              <a:gd name="connsiteY215" fmla="*/ 4261120 h 5376282"/>
              <a:gd name="connsiteX216" fmla="*/ 6438406 w 8114427"/>
              <a:gd name="connsiteY216" fmla="*/ 4274121 h 5376282"/>
              <a:gd name="connsiteX217" fmla="*/ 6395069 w 8114427"/>
              <a:gd name="connsiteY217" fmla="*/ 4252453 h 5376282"/>
              <a:gd name="connsiteX218" fmla="*/ 6356067 w 8114427"/>
              <a:gd name="connsiteY218" fmla="*/ 4174447 h 5376282"/>
              <a:gd name="connsiteX219" fmla="*/ 6299729 w 8114427"/>
              <a:gd name="connsiteY219" fmla="*/ 4183114 h 5376282"/>
              <a:gd name="connsiteX220" fmla="*/ 6243391 w 8114427"/>
              <a:gd name="connsiteY220" fmla="*/ 4204783 h 5376282"/>
              <a:gd name="connsiteX221" fmla="*/ 6165385 w 8114427"/>
              <a:gd name="connsiteY221" fmla="*/ 4209116 h 5376282"/>
              <a:gd name="connsiteX222" fmla="*/ 6161052 w 8114427"/>
              <a:gd name="connsiteY222" fmla="*/ 4174447 h 5376282"/>
              <a:gd name="connsiteX223" fmla="*/ 6182721 w 8114427"/>
              <a:gd name="connsiteY223" fmla="*/ 4165779 h 5376282"/>
              <a:gd name="connsiteX224" fmla="*/ 6139384 w 8114427"/>
              <a:gd name="connsiteY224" fmla="*/ 4126776 h 5376282"/>
              <a:gd name="connsiteX225" fmla="*/ 6100381 w 8114427"/>
              <a:gd name="connsiteY225" fmla="*/ 4113776 h 5376282"/>
              <a:gd name="connsiteX226" fmla="*/ 6018041 w 8114427"/>
              <a:gd name="connsiteY226" fmla="*/ 4035770 h 5376282"/>
              <a:gd name="connsiteX227" fmla="*/ 5840362 w 8114427"/>
              <a:gd name="connsiteY227" fmla="*/ 4014102 h 5376282"/>
              <a:gd name="connsiteX228" fmla="*/ 5788357 w 8114427"/>
              <a:gd name="connsiteY228" fmla="*/ 4027103 h 5376282"/>
              <a:gd name="connsiteX229" fmla="*/ 5736354 w 8114427"/>
              <a:gd name="connsiteY229" fmla="*/ 4035771 h 5376282"/>
              <a:gd name="connsiteX230" fmla="*/ 5745022 w 8114427"/>
              <a:gd name="connsiteY230" fmla="*/ 4079107 h 5376282"/>
              <a:gd name="connsiteX231" fmla="*/ 5801360 w 8114427"/>
              <a:gd name="connsiteY231" fmla="*/ 4157112 h 5376282"/>
              <a:gd name="connsiteX232" fmla="*/ 5801359 w 8114427"/>
              <a:gd name="connsiteY232" fmla="*/ 4339126 h 5376282"/>
              <a:gd name="connsiteX233" fmla="*/ 5675683 w 8114427"/>
              <a:gd name="connsiteY233" fmla="*/ 4365128 h 5376282"/>
              <a:gd name="connsiteX234" fmla="*/ 5558675 w 8114427"/>
              <a:gd name="connsiteY234" fmla="*/ 4352126 h 5376282"/>
              <a:gd name="connsiteX235" fmla="*/ 5467668 w 8114427"/>
              <a:gd name="connsiteY235" fmla="*/ 4330458 h 5376282"/>
              <a:gd name="connsiteX236" fmla="*/ 5406997 w 8114427"/>
              <a:gd name="connsiteY236" fmla="*/ 4352127 h 5376282"/>
              <a:gd name="connsiteX237" fmla="*/ 5359327 w 8114427"/>
              <a:gd name="connsiteY237" fmla="*/ 4399797 h 5376282"/>
              <a:gd name="connsiteX238" fmla="*/ 5298656 w 8114427"/>
              <a:gd name="connsiteY238" fmla="*/ 4443134 h 5376282"/>
              <a:gd name="connsiteX239" fmla="*/ 5272654 w 8114427"/>
              <a:gd name="connsiteY239" fmla="*/ 4486469 h 5376282"/>
              <a:gd name="connsiteX240" fmla="*/ 5198982 w 8114427"/>
              <a:gd name="connsiteY240" fmla="*/ 4521139 h 5376282"/>
              <a:gd name="connsiteX241" fmla="*/ 5203315 w 8114427"/>
              <a:gd name="connsiteY241" fmla="*/ 4577477 h 5376282"/>
              <a:gd name="connsiteX242" fmla="*/ 5185981 w 8114427"/>
              <a:gd name="connsiteY242" fmla="*/ 4616479 h 5376282"/>
              <a:gd name="connsiteX243" fmla="*/ 5190315 w 8114427"/>
              <a:gd name="connsiteY243" fmla="*/ 4677150 h 5376282"/>
              <a:gd name="connsiteX244" fmla="*/ 5216316 w 8114427"/>
              <a:gd name="connsiteY244" fmla="*/ 4737821 h 5376282"/>
              <a:gd name="connsiteX245" fmla="*/ 5164312 w 8114427"/>
              <a:gd name="connsiteY245" fmla="*/ 4733488 h 5376282"/>
              <a:gd name="connsiteX246" fmla="*/ 5138311 w 8114427"/>
              <a:gd name="connsiteY246" fmla="*/ 4776824 h 5376282"/>
              <a:gd name="connsiteX247" fmla="*/ 5073306 w 8114427"/>
              <a:gd name="connsiteY247" fmla="*/ 4824494 h 5376282"/>
              <a:gd name="connsiteX248" fmla="*/ 5073306 w 8114427"/>
              <a:gd name="connsiteY248" fmla="*/ 4941503 h 5376282"/>
              <a:gd name="connsiteX249" fmla="*/ 5042970 w 8114427"/>
              <a:gd name="connsiteY249" fmla="*/ 4971838 h 5376282"/>
              <a:gd name="connsiteX250" fmla="*/ 5016969 w 8114427"/>
              <a:gd name="connsiteY250" fmla="*/ 5231857 h 5376282"/>
              <a:gd name="connsiteX251" fmla="*/ 4973633 w 8114427"/>
              <a:gd name="connsiteY251" fmla="*/ 5366201 h 5376282"/>
              <a:gd name="connsiteX252" fmla="*/ 4947631 w 8114427"/>
              <a:gd name="connsiteY252" fmla="*/ 5309863 h 5376282"/>
              <a:gd name="connsiteX253" fmla="*/ 4886959 w 8114427"/>
              <a:gd name="connsiteY253" fmla="*/ 5318530 h 5376282"/>
              <a:gd name="connsiteX254" fmla="*/ 4808953 w 8114427"/>
              <a:gd name="connsiteY254" fmla="*/ 5288195 h 5376282"/>
              <a:gd name="connsiteX255" fmla="*/ 4813287 w 8114427"/>
              <a:gd name="connsiteY255" fmla="*/ 5223190 h 5376282"/>
              <a:gd name="connsiteX256" fmla="*/ 4765617 w 8114427"/>
              <a:gd name="connsiteY256" fmla="*/ 5205855 h 5376282"/>
              <a:gd name="connsiteX257" fmla="*/ 4665944 w 8114427"/>
              <a:gd name="connsiteY257" fmla="*/ 5249192 h 5376282"/>
              <a:gd name="connsiteX258" fmla="*/ 4657276 w 8114427"/>
              <a:gd name="connsiteY258" fmla="*/ 5197189 h 5376282"/>
              <a:gd name="connsiteX259" fmla="*/ 4700612 w 8114427"/>
              <a:gd name="connsiteY259" fmla="*/ 5136518 h 5376282"/>
              <a:gd name="connsiteX260" fmla="*/ 4665943 w 8114427"/>
              <a:gd name="connsiteY260" fmla="*/ 5062846 h 5376282"/>
              <a:gd name="connsiteX261" fmla="*/ 4587937 w 8114427"/>
              <a:gd name="connsiteY261" fmla="*/ 5015175 h 5376282"/>
              <a:gd name="connsiteX262" fmla="*/ 4488263 w 8114427"/>
              <a:gd name="connsiteY262" fmla="*/ 5006508 h 5376282"/>
              <a:gd name="connsiteX263" fmla="*/ 4457927 w 8114427"/>
              <a:gd name="connsiteY263" fmla="*/ 5015175 h 5376282"/>
              <a:gd name="connsiteX264" fmla="*/ 4462261 w 8114427"/>
              <a:gd name="connsiteY264" fmla="*/ 5067178 h 5376282"/>
              <a:gd name="connsiteX265" fmla="*/ 4388589 w 8114427"/>
              <a:gd name="connsiteY265" fmla="*/ 5114849 h 5376282"/>
              <a:gd name="connsiteX266" fmla="*/ 4462261 w 8114427"/>
              <a:gd name="connsiteY266" fmla="*/ 5266528 h 5376282"/>
              <a:gd name="connsiteX267" fmla="*/ 4405924 w 8114427"/>
              <a:gd name="connsiteY267" fmla="*/ 5266528 h 5376282"/>
              <a:gd name="connsiteX268" fmla="*/ 4384256 w 8114427"/>
              <a:gd name="connsiteY268" fmla="*/ 5262193 h 5376282"/>
              <a:gd name="connsiteX269" fmla="*/ 4349588 w 8114427"/>
              <a:gd name="connsiteY269" fmla="*/ 5262193 h 5376282"/>
              <a:gd name="connsiteX270" fmla="*/ 4340919 w 8114427"/>
              <a:gd name="connsiteY270" fmla="*/ 5270860 h 5376282"/>
              <a:gd name="connsiteX271" fmla="*/ 4210910 w 8114427"/>
              <a:gd name="connsiteY271" fmla="*/ 5097514 h 5376282"/>
              <a:gd name="connsiteX272" fmla="*/ 4059232 w 8114427"/>
              <a:gd name="connsiteY272" fmla="*/ 4915502 h 5376282"/>
              <a:gd name="connsiteX273" fmla="*/ 4033230 w 8114427"/>
              <a:gd name="connsiteY273" fmla="*/ 4919835 h 5376282"/>
              <a:gd name="connsiteX274" fmla="*/ 3985560 w 8114427"/>
              <a:gd name="connsiteY274" fmla="*/ 4798492 h 5376282"/>
              <a:gd name="connsiteX275" fmla="*/ 3881553 w 8114427"/>
              <a:gd name="connsiteY275" fmla="*/ 4690151 h 5376282"/>
              <a:gd name="connsiteX276" fmla="*/ 3838216 w 8114427"/>
              <a:gd name="connsiteY276" fmla="*/ 4586143 h 5376282"/>
              <a:gd name="connsiteX277" fmla="*/ 3755877 w 8114427"/>
              <a:gd name="connsiteY277" fmla="*/ 4490803 h 5376282"/>
              <a:gd name="connsiteX278" fmla="*/ 3569530 w 8114427"/>
              <a:gd name="connsiteY278" fmla="*/ 4334792 h 5376282"/>
              <a:gd name="connsiteX279" fmla="*/ 3465522 w 8114427"/>
              <a:gd name="connsiteY279" fmla="*/ 4243785 h 5376282"/>
              <a:gd name="connsiteX280" fmla="*/ 3391850 w 8114427"/>
              <a:gd name="connsiteY280" fmla="*/ 4161446 h 5376282"/>
              <a:gd name="connsiteX281" fmla="*/ 3365848 w 8114427"/>
              <a:gd name="connsiteY281" fmla="*/ 4096441 h 5376282"/>
              <a:gd name="connsiteX282" fmla="*/ 3296510 w 8114427"/>
              <a:gd name="connsiteY282" fmla="*/ 4035770 h 5376282"/>
              <a:gd name="connsiteX283" fmla="*/ 3279175 w 8114427"/>
              <a:gd name="connsiteY283" fmla="*/ 3966432 h 5376282"/>
              <a:gd name="connsiteX284" fmla="*/ 3248839 w 8114427"/>
              <a:gd name="connsiteY284" fmla="*/ 3936096 h 5376282"/>
              <a:gd name="connsiteX285" fmla="*/ 3240172 w 8114427"/>
              <a:gd name="connsiteY285" fmla="*/ 3905760 h 5376282"/>
              <a:gd name="connsiteX286" fmla="*/ 3114497 w 8114427"/>
              <a:gd name="connsiteY286" fmla="*/ 3797419 h 5376282"/>
              <a:gd name="connsiteX287" fmla="*/ 2980153 w 8114427"/>
              <a:gd name="connsiteY287" fmla="*/ 3758416 h 5376282"/>
              <a:gd name="connsiteX288" fmla="*/ 2923815 w 8114427"/>
              <a:gd name="connsiteY288" fmla="*/ 3697746 h 5376282"/>
              <a:gd name="connsiteX289" fmla="*/ 2867480 w 8114427"/>
              <a:gd name="connsiteY289" fmla="*/ 3650075 h 5376282"/>
              <a:gd name="connsiteX290" fmla="*/ 2806810 w 8114427"/>
              <a:gd name="connsiteY290" fmla="*/ 3637074 h 5376282"/>
              <a:gd name="connsiteX291" fmla="*/ 2798142 w 8114427"/>
              <a:gd name="connsiteY291" fmla="*/ 3524399 h 5376282"/>
              <a:gd name="connsiteX292" fmla="*/ 2798143 w 8114427"/>
              <a:gd name="connsiteY292" fmla="*/ 3463728 h 5376282"/>
              <a:gd name="connsiteX293" fmla="*/ 2884816 w 8114427"/>
              <a:gd name="connsiteY293" fmla="*/ 3351053 h 5376282"/>
              <a:gd name="connsiteX294" fmla="*/ 2880504 w 8114427"/>
              <a:gd name="connsiteY294" fmla="*/ 3250100 h 5376282"/>
              <a:gd name="connsiteX295" fmla="*/ 2810649 w 8114427"/>
              <a:gd name="connsiteY295" fmla="*/ 3120674 h 5376282"/>
              <a:gd name="connsiteX296" fmla="*/ 2719113 w 8114427"/>
              <a:gd name="connsiteY296" fmla="*/ 3110284 h 5376282"/>
              <a:gd name="connsiteX297" fmla="*/ 2668440 w 8114427"/>
              <a:gd name="connsiteY297" fmla="*/ 3013226 h 5376282"/>
              <a:gd name="connsiteX298" fmla="*/ 2612560 w 8114427"/>
              <a:gd name="connsiteY298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215560 w 8114427"/>
              <a:gd name="connsiteY2" fmla="*/ 1769471 h 5376282"/>
              <a:gd name="connsiteX3" fmla="*/ 1266360 w 8114427"/>
              <a:gd name="connsiteY3" fmla="*/ 1883772 h 5376282"/>
              <a:gd name="connsiteX4" fmla="*/ 1338327 w 8114427"/>
              <a:gd name="connsiteY4" fmla="*/ 1917638 h 5376282"/>
              <a:gd name="connsiteX5" fmla="*/ 1372193 w 8114427"/>
              <a:gd name="connsiteY5" fmla="*/ 2082738 h 5376282"/>
              <a:gd name="connsiteX6" fmla="*/ 1469560 w 8114427"/>
              <a:gd name="connsiteY6" fmla="*/ 2150471 h 5376282"/>
              <a:gd name="connsiteX7" fmla="*/ 1494959 w 8114427"/>
              <a:gd name="connsiteY7" fmla="*/ 2493372 h 5376282"/>
              <a:gd name="connsiteX8" fmla="*/ 1600793 w 8114427"/>
              <a:gd name="connsiteY8" fmla="*/ 2527238 h 5376282"/>
              <a:gd name="connsiteX9" fmla="*/ 1664293 w 8114427"/>
              <a:gd name="connsiteY9" fmla="*/ 2717738 h 5376282"/>
              <a:gd name="connsiteX10" fmla="*/ 1761660 w 8114427"/>
              <a:gd name="connsiteY10" fmla="*/ 2806639 h 5376282"/>
              <a:gd name="connsiteX11" fmla="*/ 1808227 w 8114427"/>
              <a:gd name="connsiteY11" fmla="*/ 3052172 h 5376282"/>
              <a:gd name="connsiteX12" fmla="*/ 1829394 w 8114427"/>
              <a:gd name="connsiteY12" fmla="*/ 2933639 h 5376282"/>
              <a:gd name="connsiteX13" fmla="*/ 1918293 w 8114427"/>
              <a:gd name="connsiteY13" fmla="*/ 3047938 h 5376282"/>
              <a:gd name="connsiteX14" fmla="*/ 1960627 w 8114427"/>
              <a:gd name="connsiteY14" fmla="*/ 3166472 h 5376282"/>
              <a:gd name="connsiteX15" fmla="*/ 1986026 w 8114427"/>
              <a:gd name="connsiteY15" fmla="*/ 3272304 h 5376282"/>
              <a:gd name="connsiteX16" fmla="*/ 1998726 w 8114427"/>
              <a:gd name="connsiteY16" fmla="*/ 3348504 h 5376282"/>
              <a:gd name="connsiteX17" fmla="*/ 1973326 w 8114427"/>
              <a:gd name="connsiteY17" fmla="*/ 3445871 h 5376282"/>
              <a:gd name="connsiteX18" fmla="*/ 2096092 w 8114427"/>
              <a:gd name="connsiteY18" fmla="*/ 3674472 h 5376282"/>
              <a:gd name="connsiteX19" fmla="*/ 2134193 w 8114427"/>
              <a:gd name="connsiteY19" fmla="*/ 3801471 h 5376282"/>
              <a:gd name="connsiteX20" fmla="*/ 2231559 w 8114427"/>
              <a:gd name="connsiteY20" fmla="*/ 3936938 h 5376282"/>
              <a:gd name="connsiteX21" fmla="*/ 2180760 w 8114427"/>
              <a:gd name="connsiteY21" fmla="*/ 4174005 h 5376282"/>
              <a:gd name="connsiteX22" fmla="*/ 2311994 w 8114427"/>
              <a:gd name="connsiteY22" fmla="*/ 4305238 h 5376282"/>
              <a:gd name="connsiteX23" fmla="*/ 2371260 w 8114427"/>
              <a:gd name="connsiteY23" fmla="*/ 4224805 h 5376282"/>
              <a:gd name="connsiteX24" fmla="*/ 2561760 w 8114427"/>
              <a:gd name="connsiteY24" fmla="*/ 4444937 h 5376282"/>
              <a:gd name="connsiteX25" fmla="*/ 2674737 w 8114427"/>
              <a:gd name="connsiteY25" fmla="*/ 4783075 h 5376282"/>
              <a:gd name="connsiteX26" fmla="*/ 2419943 w 8114427"/>
              <a:gd name="connsiteY26" fmla="*/ 4933094 h 5376282"/>
              <a:gd name="connsiteX27" fmla="*/ 2329455 w 8114427"/>
              <a:gd name="connsiteY27" fmla="*/ 4642582 h 5376282"/>
              <a:gd name="connsiteX28" fmla="*/ 2053231 w 8114427"/>
              <a:gd name="connsiteY28" fmla="*/ 4342544 h 5376282"/>
              <a:gd name="connsiteX29" fmla="*/ 1888925 w 8114427"/>
              <a:gd name="connsiteY29" fmla="*/ 4209194 h 5376282"/>
              <a:gd name="connsiteX30" fmla="*/ 1779387 w 8114427"/>
              <a:gd name="connsiteY30" fmla="*/ 4059175 h 5376282"/>
              <a:gd name="connsiteX31" fmla="*/ 1703188 w 8114427"/>
              <a:gd name="connsiteY31" fmla="*/ 4056794 h 5376282"/>
              <a:gd name="connsiteX32" fmla="*/ 1646037 w 8114427"/>
              <a:gd name="connsiteY32" fmla="*/ 3937731 h 5376282"/>
              <a:gd name="connsiteX33" fmla="*/ 1524594 w 8114427"/>
              <a:gd name="connsiteY33" fmla="*/ 3906776 h 5376282"/>
              <a:gd name="connsiteX34" fmla="*/ 1450773 w 8114427"/>
              <a:gd name="connsiteY34" fmla="*/ 3161445 h 5376282"/>
              <a:gd name="connsiteX35" fmla="*/ 1300755 w 8114427"/>
              <a:gd name="connsiteY35" fmla="*/ 3020950 h 5376282"/>
              <a:gd name="connsiteX36" fmla="*/ 1222175 w 8114427"/>
              <a:gd name="connsiteY36" fmla="*/ 2947132 h 5376282"/>
              <a:gd name="connsiteX37" fmla="*/ 1286468 w 8114427"/>
              <a:gd name="connsiteY37" fmla="*/ 2849501 h 5376282"/>
              <a:gd name="connsiteX38" fmla="*/ 1117399 w 8114427"/>
              <a:gd name="connsiteY38" fmla="*/ 2882837 h 5376282"/>
              <a:gd name="connsiteX39" fmla="*/ 1048343 w 8114427"/>
              <a:gd name="connsiteY39" fmla="*/ 2916176 h 5376282"/>
              <a:gd name="connsiteX40" fmla="*/ 903086 w 8114427"/>
              <a:gd name="connsiteY40" fmla="*/ 2778063 h 5376282"/>
              <a:gd name="connsiteX41" fmla="*/ 845937 w 8114427"/>
              <a:gd name="connsiteY41" fmla="*/ 2687575 h 5376282"/>
              <a:gd name="connsiteX42" fmla="*/ 714968 w 8114427"/>
              <a:gd name="connsiteY42" fmla="*/ 2630426 h 5376282"/>
              <a:gd name="connsiteX43" fmla="*/ 703062 w 8114427"/>
              <a:gd name="connsiteY43" fmla="*/ 2544701 h 5376282"/>
              <a:gd name="connsiteX44" fmla="*/ 598286 w 8114427"/>
              <a:gd name="connsiteY44" fmla="*/ 2423257 h 5376282"/>
              <a:gd name="connsiteX45" fmla="*/ 476843 w 8114427"/>
              <a:gd name="connsiteY45" fmla="*/ 2287526 h 5376282"/>
              <a:gd name="connsiteX46" fmla="*/ 622100 w 8114427"/>
              <a:gd name="connsiteY46" fmla="*/ 2330388 h 5376282"/>
              <a:gd name="connsiteX47" fmla="*/ 719731 w 8114427"/>
              <a:gd name="connsiteY47" fmla="*/ 2366107 h 5376282"/>
              <a:gd name="connsiteX48" fmla="*/ 829268 w 8114427"/>
              <a:gd name="connsiteY48" fmla="*/ 2330388 h 5376282"/>
              <a:gd name="connsiteX49" fmla="*/ 933092 w 8114427"/>
              <a:gd name="connsiteY49" fmla="*/ 2462308 h 5376282"/>
              <a:gd name="connsiteX50" fmla="*/ 979286 w 8114427"/>
              <a:gd name="connsiteY50" fmla="*/ 2406588 h 5376282"/>
              <a:gd name="connsiteX51" fmla="*/ 895943 w 8114427"/>
              <a:gd name="connsiteY51" fmla="*/ 2383251 h 5376282"/>
              <a:gd name="connsiteX52" fmla="*/ 897848 w 8114427"/>
              <a:gd name="connsiteY52" fmla="*/ 2294669 h 5376282"/>
              <a:gd name="connsiteX53" fmla="*/ 953093 w 8114427"/>
              <a:gd name="connsiteY53" fmla="*/ 2040828 h 5376282"/>
              <a:gd name="connsiteX54" fmla="*/ 882262 w 8114427"/>
              <a:gd name="connsiteY54" fmla="*/ 1952938 h 5376282"/>
              <a:gd name="connsiteX55" fmla="*/ 819649 w 8114427"/>
              <a:gd name="connsiteY55" fmla="*/ 1842296 h 5376282"/>
              <a:gd name="connsiteX56" fmla="*/ 724892 w 8114427"/>
              <a:gd name="connsiteY56" fmla="*/ 1694990 h 5376282"/>
              <a:gd name="connsiteX57" fmla="*/ 582758 w 8114427"/>
              <a:gd name="connsiteY57" fmla="*/ 1570351 h 5376282"/>
              <a:gd name="connsiteX58" fmla="*/ 490044 w 8114427"/>
              <a:gd name="connsiteY58" fmla="*/ 1461969 h 5376282"/>
              <a:gd name="connsiteX59" fmla="*/ 398787 w 8114427"/>
              <a:gd name="connsiteY59" fmla="*/ 1377494 h 5376282"/>
              <a:gd name="connsiteX60" fmla="*/ 373643 w 8114427"/>
              <a:gd name="connsiteY60" fmla="*/ 1258831 h 5376282"/>
              <a:gd name="connsiteX61" fmla="*/ 379402 w 8114427"/>
              <a:gd name="connsiteY61" fmla="*/ 1151904 h 5376282"/>
              <a:gd name="connsiteX62" fmla="*/ 343327 w 8114427"/>
              <a:gd name="connsiteY62" fmla="*/ 1054238 h 5376282"/>
              <a:gd name="connsiteX63" fmla="*/ 302947 w 8114427"/>
              <a:gd name="connsiteY63" fmla="*/ 996082 h 5376282"/>
              <a:gd name="connsiteX64" fmla="*/ 307902 w 8114427"/>
              <a:gd name="connsiteY64" fmla="*/ 860731 h 5376282"/>
              <a:gd name="connsiteX65" fmla="*/ 218162 w 8114427"/>
              <a:gd name="connsiteY65" fmla="*/ 767429 h 5376282"/>
              <a:gd name="connsiteX66" fmla="*/ 238786 w 8114427"/>
              <a:gd name="connsiteY66" fmla="*/ 673694 h 5376282"/>
              <a:gd name="connsiteX67" fmla="*/ 131859 w 8114427"/>
              <a:gd name="connsiteY67" fmla="*/ 414074 h 5376282"/>
              <a:gd name="connsiteX68" fmla="*/ 179454 w 8114427"/>
              <a:gd name="connsiteY68" fmla="*/ 360503 h 5376282"/>
              <a:gd name="connsiteX69" fmla="*/ 91696 w 8114427"/>
              <a:gd name="connsiteY69" fmla="*/ 241499 h 5376282"/>
              <a:gd name="connsiteX70" fmla="*/ 44535 w 8114427"/>
              <a:gd name="connsiteY70" fmla="*/ 106364 h 5376282"/>
              <a:gd name="connsiteX71" fmla="*/ 73903 w 8114427"/>
              <a:gd name="connsiteY71" fmla="*/ 3029 h 5376282"/>
              <a:gd name="connsiteX72" fmla="*/ 914999 w 8114427"/>
              <a:gd name="connsiteY72" fmla="*/ 32694 h 5376282"/>
              <a:gd name="connsiteX73" fmla="*/ 985387 w 8114427"/>
              <a:gd name="connsiteY73" fmla="*/ 86035 h 5376282"/>
              <a:gd name="connsiteX74" fmla="*/ 1040724 w 8114427"/>
              <a:gd name="connsiteY74" fmla="*/ 212028 h 5376282"/>
              <a:gd name="connsiteX75" fmla="*/ 2217091 w 8114427"/>
              <a:gd name="connsiteY75" fmla="*/ 808490 h 5376282"/>
              <a:gd name="connsiteX76" fmla="*/ 2789562 w 8114427"/>
              <a:gd name="connsiteY76" fmla="*/ 907056 h 5376282"/>
              <a:gd name="connsiteX77" fmla="*/ 3280035 w 8114427"/>
              <a:gd name="connsiteY77" fmla="*/ 953195 h 5376282"/>
              <a:gd name="connsiteX78" fmla="*/ 3494599 w 8114427"/>
              <a:gd name="connsiteY78" fmla="*/ 977101 h 5376282"/>
              <a:gd name="connsiteX79" fmla="*/ 3506552 w 8114427"/>
              <a:gd name="connsiteY79" fmla="*/ 977101 h 5376282"/>
              <a:gd name="connsiteX80" fmla="*/ 3518505 w 8114427"/>
              <a:gd name="connsiteY80" fmla="*/ 779877 h 5376282"/>
              <a:gd name="connsiteX81" fmla="*/ 3518505 w 8114427"/>
              <a:gd name="connsiteY81" fmla="*/ 773901 h 5376282"/>
              <a:gd name="connsiteX82" fmla="*/ 3655964 w 8114427"/>
              <a:gd name="connsiteY82" fmla="*/ 773901 h 5376282"/>
              <a:gd name="connsiteX83" fmla="*/ 4205799 w 8114427"/>
              <a:gd name="connsiteY83" fmla="*/ 821713 h 5376282"/>
              <a:gd name="connsiteX84" fmla="*/ 4241658 w 8114427"/>
              <a:gd name="connsiteY84" fmla="*/ 821713 h 5376282"/>
              <a:gd name="connsiteX85" fmla="*/ 4271540 w 8114427"/>
              <a:gd name="connsiteY85" fmla="*/ 851595 h 5376282"/>
              <a:gd name="connsiteX86" fmla="*/ 4295446 w 8114427"/>
              <a:gd name="connsiteY86" fmla="*/ 905383 h 5376282"/>
              <a:gd name="connsiteX87" fmla="*/ 4301423 w 8114427"/>
              <a:gd name="connsiteY87" fmla="*/ 953195 h 5376282"/>
              <a:gd name="connsiteX88" fmla="*/ 4343258 w 8114427"/>
              <a:gd name="connsiteY88" fmla="*/ 1001007 h 5376282"/>
              <a:gd name="connsiteX89" fmla="*/ 4408999 w 8114427"/>
              <a:gd name="connsiteY89" fmla="*/ 1012960 h 5376282"/>
              <a:gd name="connsiteX90" fmla="*/ 4462787 w 8114427"/>
              <a:gd name="connsiteY90" fmla="*/ 1060772 h 5376282"/>
              <a:gd name="connsiteX91" fmla="*/ 4504623 w 8114427"/>
              <a:gd name="connsiteY91" fmla="*/ 1114560 h 5376282"/>
              <a:gd name="connsiteX92" fmla="*/ 4558411 w 8114427"/>
              <a:gd name="connsiteY92" fmla="*/ 1168348 h 5376282"/>
              <a:gd name="connsiteX93" fmla="*/ 4576340 w 8114427"/>
              <a:gd name="connsiteY93" fmla="*/ 1198230 h 5376282"/>
              <a:gd name="connsiteX94" fmla="*/ 4630129 w 8114427"/>
              <a:gd name="connsiteY94" fmla="*/ 1246042 h 5376282"/>
              <a:gd name="connsiteX95" fmla="*/ 4683917 w 8114427"/>
              <a:gd name="connsiteY95" fmla="*/ 1293854 h 5376282"/>
              <a:gd name="connsiteX96" fmla="*/ 4689893 w 8114427"/>
              <a:gd name="connsiteY96" fmla="*/ 1293854 h 5376282"/>
              <a:gd name="connsiteX97" fmla="*/ 4749658 w 8114427"/>
              <a:gd name="connsiteY97" fmla="*/ 1311783 h 5376282"/>
              <a:gd name="connsiteX98" fmla="*/ 4791493 w 8114427"/>
              <a:gd name="connsiteY98" fmla="*/ 1365572 h 5376282"/>
              <a:gd name="connsiteX99" fmla="*/ 4797470 w 8114427"/>
              <a:gd name="connsiteY99" fmla="*/ 1377524 h 5376282"/>
              <a:gd name="connsiteX100" fmla="*/ 4821376 w 8114427"/>
              <a:gd name="connsiteY100" fmla="*/ 1401430 h 5376282"/>
              <a:gd name="connsiteX101" fmla="*/ 4845281 w 8114427"/>
              <a:gd name="connsiteY101" fmla="*/ 1443266 h 5376282"/>
              <a:gd name="connsiteX102" fmla="*/ 4851258 w 8114427"/>
              <a:gd name="connsiteY102" fmla="*/ 1491077 h 5376282"/>
              <a:gd name="connsiteX103" fmla="*/ 4863211 w 8114427"/>
              <a:gd name="connsiteY103" fmla="*/ 1514983 h 5376282"/>
              <a:gd name="connsiteX104" fmla="*/ 4887117 w 8114427"/>
              <a:gd name="connsiteY104" fmla="*/ 1544866 h 5376282"/>
              <a:gd name="connsiteX105" fmla="*/ 4911023 w 8114427"/>
              <a:gd name="connsiteY105" fmla="*/ 1580724 h 5376282"/>
              <a:gd name="connsiteX106" fmla="*/ 4922976 w 8114427"/>
              <a:gd name="connsiteY106" fmla="*/ 1610607 h 5376282"/>
              <a:gd name="connsiteX107" fmla="*/ 4899070 w 8114427"/>
              <a:gd name="connsiteY107" fmla="*/ 1664395 h 5376282"/>
              <a:gd name="connsiteX108" fmla="*/ 4922976 w 8114427"/>
              <a:gd name="connsiteY108" fmla="*/ 1712207 h 5376282"/>
              <a:gd name="connsiteX109" fmla="*/ 4934929 w 8114427"/>
              <a:gd name="connsiteY109" fmla="*/ 1742089 h 5376282"/>
              <a:gd name="connsiteX110" fmla="*/ 4952858 w 8114427"/>
              <a:gd name="connsiteY110" fmla="*/ 1783924 h 5376282"/>
              <a:gd name="connsiteX111" fmla="*/ 4964811 w 8114427"/>
              <a:gd name="connsiteY111" fmla="*/ 1801854 h 5376282"/>
              <a:gd name="connsiteX112" fmla="*/ 4964811 w 8114427"/>
              <a:gd name="connsiteY112" fmla="*/ 1831736 h 5376282"/>
              <a:gd name="connsiteX113" fmla="*/ 5012623 w 8114427"/>
              <a:gd name="connsiteY113" fmla="*/ 1891501 h 5376282"/>
              <a:gd name="connsiteX114" fmla="*/ 5042505 w 8114427"/>
              <a:gd name="connsiteY114" fmla="*/ 1909430 h 5376282"/>
              <a:gd name="connsiteX115" fmla="*/ 5048481 w 8114427"/>
              <a:gd name="connsiteY115" fmla="*/ 1903454 h 5376282"/>
              <a:gd name="connsiteX116" fmla="*/ 5090317 w 8114427"/>
              <a:gd name="connsiteY116" fmla="*/ 1921383 h 5376282"/>
              <a:gd name="connsiteX117" fmla="*/ 5144105 w 8114427"/>
              <a:gd name="connsiteY117" fmla="*/ 1969195 h 5376282"/>
              <a:gd name="connsiteX118" fmla="*/ 5185940 w 8114427"/>
              <a:gd name="connsiteY118" fmla="*/ 2005054 h 5376282"/>
              <a:gd name="connsiteX119" fmla="*/ 5221799 w 8114427"/>
              <a:gd name="connsiteY119" fmla="*/ 2017007 h 5376282"/>
              <a:gd name="connsiteX120" fmla="*/ 5275587 w 8114427"/>
              <a:gd name="connsiteY120" fmla="*/ 2028960 h 5376282"/>
              <a:gd name="connsiteX121" fmla="*/ 5275587 w 8114427"/>
              <a:gd name="connsiteY121" fmla="*/ 2052866 h 5376282"/>
              <a:gd name="connsiteX122" fmla="*/ 5323399 w 8114427"/>
              <a:gd name="connsiteY122" fmla="*/ 2082748 h 5376282"/>
              <a:gd name="connsiteX123" fmla="*/ 5359258 w 8114427"/>
              <a:gd name="connsiteY123" fmla="*/ 2088724 h 5376282"/>
              <a:gd name="connsiteX124" fmla="*/ 5401093 w 8114427"/>
              <a:gd name="connsiteY124" fmla="*/ 2124583 h 5376282"/>
              <a:gd name="connsiteX125" fmla="*/ 5430976 w 8114427"/>
              <a:gd name="connsiteY125" fmla="*/ 2142513 h 5376282"/>
              <a:gd name="connsiteX126" fmla="*/ 5442929 w 8114427"/>
              <a:gd name="connsiteY126" fmla="*/ 2148489 h 5376282"/>
              <a:gd name="connsiteX127" fmla="*/ 5466834 w 8114427"/>
              <a:gd name="connsiteY127" fmla="*/ 2154466 h 5376282"/>
              <a:gd name="connsiteX128" fmla="*/ 5526599 w 8114427"/>
              <a:gd name="connsiteY128" fmla="*/ 2178372 h 5376282"/>
              <a:gd name="connsiteX129" fmla="*/ 5550505 w 8114427"/>
              <a:gd name="connsiteY129" fmla="*/ 2154466 h 5376282"/>
              <a:gd name="connsiteX130" fmla="*/ 5574411 w 8114427"/>
              <a:gd name="connsiteY130" fmla="*/ 2130560 h 5376282"/>
              <a:gd name="connsiteX131" fmla="*/ 5604293 w 8114427"/>
              <a:gd name="connsiteY131" fmla="*/ 2088724 h 5376282"/>
              <a:gd name="connsiteX132" fmla="*/ 5646129 w 8114427"/>
              <a:gd name="connsiteY132" fmla="*/ 2064819 h 5376282"/>
              <a:gd name="connsiteX133" fmla="*/ 5634176 w 8114427"/>
              <a:gd name="connsiteY133" fmla="*/ 2046889 h 5376282"/>
              <a:gd name="connsiteX134" fmla="*/ 5634176 w 8114427"/>
              <a:gd name="connsiteY134" fmla="*/ 2011030 h 5376282"/>
              <a:gd name="connsiteX135" fmla="*/ 5670034 w 8114427"/>
              <a:gd name="connsiteY135" fmla="*/ 1975172 h 5376282"/>
              <a:gd name="connsiteX136" fmla="*/ 5670034 w 8114427"/>
              <a:gd name="connsiteY136" fmla="*/ 1957242 h 5376282"/>
              <a:gd name="connsiteX137" fmla="*/ 5735776 w 8114427"/>
              <a:gd name="connsiteY137" fmla="*/ 1819783 h 5376282"/>
              <a:gd name="connsiteX138" fmla="*/ 5753705 w 8114427"/>
              <a:gd name="connsiteY138" fmla="*/ 1813807 h 5376282"/>
              <a:gd name="connsiteX139" fmla="*/ 5843352 w 8114427"/>
              <a:gd name="connsiteY139" fmla="*/ 1795877 h 5376282"/>
              <a:gd name="connsiteX140" fmla="*/ 5855305 w 8114427"/>
              <a:gd name="connsiteY140" fmla="*/ 1795877 h 5376282"/>
              <a:gd name="connsiteX141" fmla="*/ 5879210 w 8114427"/>
              <a:gd name="connsiteY141" fmla="*/ 1765996 h 5376282"/>
              <a:gd name="connsiteX142" fmla="*/ 6070456 w 8114427"/>
              <a:gd name="connsiteY142" fmla="*/ 1789901 h 5376282"/>
              <a:gd name="connsiteX143" fmla="*/ 6219869 w 8114427"/>
              <a:gd name="connsiteY143" fmla="*/ 1807830 h 5376282"/>
              <a:gd name="connsiteX144" fmla="*/ 6291586 w 8114427"/>
              <a:gd name="connsiteY144" fmla="*/ 1849666 h 5376282"/>
              <a:gd name="connsiteX145" fmla="*/ 6327444 w 8114427"/>
              <a:gd name="connsiteY145" fmla="*/ 1897477 h 5376282"/>
              <a:gd name="connsiteX146" fmla="*/ 6333421 w 8114427"/>
              <a:gd name="connsiteY146" fmla="*/ 1939313 h 5376282"/>
              <a:gd name="connsiteX147" fmla="*/ 6423067 w 8114427"/>
              <a:gd name="connsiteY147" fmla="*/ 1951266 h 5376282"/>
              <a:gd name="connsiteX148" fmla="*/ 6452950 w 8114427"/>
              <a:gd name="connsiteY148" fmla="*/ 2017007 h 5376282"/>
              <a:gd name="connsiteX149" fmla="*/ 6512713 w 8114427"/>
              <a:gd name="connsiteY149" fmla="*/ 2046889 h 5376282"/>
              <a:gd name="connsiteX150" fmla="*/ 6584431 w 8114427"/>
              <a:gd name="connsiteY150" fmla="*/ 2118606 h 5376282"/>
              <a:gd name="connsiteX151" fmla="*/ 6620289 w 8114427"/>
              <a:gd name="connsiteY151" fmla="*/ 2256065 h 5376282"/>
              <a:gd name="connsiteX152" fmla="*/ 6703960 w 8114427"/>
              <a:gd name="connsiteY152" fmla="*/ 2381572 h 5376282"/>
              <a:gd name="connsiteX153" fmla="*/ 6745795 w 8114427"/>
              <a:gd name="connsiteY153" fmla="*/ 2501101 h 5376282"/>
              <a:gd name="connsiteX154" fmla="*/ 6829465 w 8114427"/>
              <a:gd name="connsiteY154" fmla="*/ 2560866 h 5376282"/>
              <a:gd name="connsiteX155" fmla="*/ 6889229 w 8114427"/>
              <a:gd name="connsiteY155" fmla="*/ 2650512 h 5376282"/>
              <a:gd name="connsiteX156" fmla="*/ 6948993 w 8114427"/>
              <a:gd name="connsiteY156" fmla="*/ 2758089 h 5376282"/>
              <a:gd name="connsiteX157" fmla="*/ 6996805 w 8114427"/>
              <a:gd name="connsiteY157" fmla="*/ 2805900 h 5376282"/>
              <a:gd name="connsiteX158" fmla="*/ 7068521 w 8114427"/>
              <a:gd name="connsiteY158" fmla="*/ 2829806 h 5376282"/>
              <a:gd name="connsiteX159" fmla="*/ 7080473 w 8114427"/>
              <a:gd name="connsiteY159" fmla="*/ 2907501 h 5376282"/>
              <a:gd name="connsiteX160" fmla="*/ 7086450 w 8114427"/>
              <a:gd name="connsiteY160" fmla="*/ 2979218 h 5376282"/>
              <a:gd name="connsiteX161" fmla="*/ 7104378 w 8114427"/>
              <a:gd name="connsiteY161" fmla="*/ 3080819 h 5376282"/>
              <a:gd name="connsiteX162" fmla="*/ 7146214 w 8114427"/>
              <a:gd name="connsiteY162" fmla="*/ 3182419 h 5376282"/>
              <a:gd name="connsiteX163" fmla="*/ 7176095 w 8114427"/>
              <a:gd name="connsiteY163" fmla="*/ 3194372 h 5376282"/>
              <a:gd name="connsiteX164" fmla="*/ 7200002 w 8114427"/>
              <a:gd name="connsiteY164" fmla="*/ 3260112 h 5376282"/>
              <a:gd name="connsiteX165" fmla="*/ 7277694 w 8114427"/>
              <a:gd name="connsiteY165" fmla="*/ 3361711 h 5376282"/>
              <a:gd name="connsiteX166" fmla="*/ 7385271 w 8114427"/>
              <a:gd name="connsiteY166" fmla="*/ 3391593 h 5376282"/>
              <a:gd name="connsiteX167" fmla="*/ 7451012 w 8114427"/>
              <a:gd name="connsiteY167" fmla="*/ 3445381 h 5376282"/>
              <a:gd name="connsiteX168" fmla="*/ 7558588 w 8114427"/>
              <a:gd name="connsiteY168" fmla="*/ 3451357 h 5376282"/>
              <a:gd name="connsiteX169" fmla="*/ 7630305 w 8114427"/>
              <a:gd name="connsiteY169" fmla="*/ 3517097 h 5376282"/>
              <a:gd name="connsiteX170" fmla="*/ 7702023 w 8114427"/>
              <a:gd name="connsiteY170" fmla="*/ 3546980 h 5376282"/>
              <a:gd name="connsiteX171" fmla="*/ 7857410 w 8114427"/>
              <a:gd name="connsiteY171" fmla="*/ 3535026 h 5376282"/>
              <a:gd name="connsiteX172" fmla="*/ 7970962 w 8114427"/>
              <a:gd name="connsiteY172" fmla="*/ 3588814 h 5376282"/>
              <a:gd name="connsiteX173" fmla="*/ 8012796 w 8114427"/>
              <a:gd name="connsiteY173" fmla="*/ 3612720 h 5376282"/>
              <a:gd name="connsiteX174" fmla="*/ 8090490 w 8114427"/>
              <a:gd name="connsiteY174" fmla="*/ 3564909 h 5376282"/>
              <a:gd name="connsiteX175" fmla="*/ 8108418 w 8114427"/>
              <a:gd name="connsiteY175" fmla="*/ 3558932 h 5376282"/>
              <a:gd name="connsiteX176" fmla="*/ 8114394 w 8114427"/>
              <a:gd name="connsiteY176" fmla="*/ 3720296 h 5376282"/>
              <a:gd name="connsiteX177" fmla="*/ 8030724 w 8114427"/>
              <a:gd name="connsiteY177" fmla="*/ 3893614 h 5376282"/>
              <a:gd name="connsiteX178" fmla="*/ 7970960 w 8114427"/>
              <a:gd name="connsiteY178" fmla="*/ 4054978 h 5376282"/>
              <a:gd name="connsiteX179" fmla="*/ 7929124 w 8114427"/>
              <a:gd name="connsiteY179" fmla="*/ 4365754 h 5376282"/>
              <a:gd name="connsiteX180" fmla="*/ 7911195 w 8114427"/>
              <a:gd name="connsiteY180" fmla="*/ 4568954 h 5376282"/>
              <a:gd name="connsiteX181" fmla="*/ 7917171 w 8114427"/>
              <a:gd name="connsiteY181" fmla="*/ 4736295 h 5376282"/>
              <a:gd name="connsiteX182" fmla="*/ 7917171 w 8114427"/>
              <a:gd name="connsiteY182" fmla="*/ 4867777 h 5376282"/>
              <a:gd name="connsiteX183" fmla="*/ 7929124 w 8114427"/>
              <a:gd name="connsiteY183" fmla="*/ 5029141 h 5376282"/>
              <a:gd name="connsiteX184" fmla="*/ 7893266 w 8114427"/>
              <a:gd name="connsiteY184" fmla="*/ 5166599 h 5376282"/>
              <a:gd name="connsiteX185" fmla="*/ 7905219 w 8114427"/>
              <a:gd name="connsiteY185" fmla="*/ 5280152 h 5376282"/>
              <a:gd name="connsiteX186" fmla="*/ 7935101 w 8114427"/>
              <a:gd name="connsiteY186" fmla="*/ 5369799 h 5376282"/>
              <a:gd name="connsiteX187" fmla="*/ 7911195 w 8114427"/>
              <a:gd name="connsiteY187" fmla="*/ 5369798 h 5376282"/>
              <a:gd name="connsiteX188" fmla="*/ 7815571 w 8114427"/>
              <a:gd name="connsiteY188" fmla="*/ 5327962 h 5376282"/>
              <a:gd name="connsiteX189" fmla="*/ 7725924 w 8114427"/>
              <a:gd name="connsiteY189" fmla="*/ 5286127 h 5376282"/>
              <a:gd name="connsiteX190" fmla="*/ 7678113 w 8114427"/>
              <a:gd name="connsiteY190" fmla="*/ 5292104 h 5376282"/>
              <a:gd name="connsiteX191" fmla="*/ 7546631 w 8114427"/>
              <a:gd name="connsiteY191" fmla="*/ 5298081 h 5376282"/>
              <a:gd name="connsiteX192" fmla="*/ 7474913 w 8114427"/>
              <a:gd name="connsiteY192" fmla="*/ 5310034 h 5376282"/>
              <a:gd name="connsiteX193" fmla="*/ 7445031 w 8114427"/>
              <a:gd name="connsiteY193" fmla="*/ 5339916 h 5376282"/>
              <a:gd name="connsiteX194" fmla="*/ 7259760 w 8114427"/>
              <a:gd name="connsiteY194" fmla="*/ 5298080 h 5376282"/>
              <a:gd name="connsiteX195" fmla="*/ 7214129 w 8114427"/>
              <a:gd name="connsiteY195" fmla="*/ 5192855 h 5376282"/>
              <a:gd name="connsiteX196" fmla="*/ 7179460 w 8114427"/>
              <a:gd name="connsiteY196" fmla="*/ 5214524 h 5376282"/>
              <a:gd name="connsiteX197" fmla="*/ 7144791 w 8114427"/>
              <a:gd name="connsiteY197" fmla="*/ 5179854 h 5376282"/>
              <a:gd name="connsiteX198" fmla="*/ 7127456 w 8114427"/>
              <a:gd name="connsiteY198" fmla="*/ 5218856 h 5376282"/>
              <a:gd name="connsiteX199" fmla="*/ 6915107 w 8114427"/>
              <a:gd name="connsiteY199" fmla="*/ 5145184 h 5376282"/>
              <a:gd name="connsiteX200" fmla="*/ 6893439 w 8114427"/>
              <a:gd name="connsiteY200" fmla="*/ 5097514 h 5376282"/>
              <a:gd name="connsiteX201" fmla="*/ 6941109 w 8114427"/>
              <a:gd name="connsiteY201" fmla="*/ 5054178 h 5376282"/>
              <a:gd name="connsiteX202" fmla="*/ 6906440 w 8114427"/>
              <a:gd name="connsiteY202" fmla="*/ 4976172 h 5376282"/>
              <a:gd name="connsiteX203" fmla="*/ 6863104 w 8114427"/>
              <a:gd name="connsiteY203" fmla="*/ 4980506 h 5376282"/>
              <a:gd name="connsiteX204" fmla="*/ 6880438 w 8114427"/>
              <a:gd name="connsiteY204" fmla="*/ 4928502 h 5376282"/>
              <a:gd name="connsiteX205" fmla="*/ 6780764 w 8114427"/>
              <a:gd name="connsiteY205" fmla="*/ 4928502 h 5376282"/>
              <a:gd name="connsiteX206" fmla="*/ 6750429 w 8114427"/>
              <a:gd name="connsiteY206" fmla="*/ 4958837 h 5376282"/>
              <a:gd name="connsiteX207" fmla="*/ 6715759 w 8114427"/>
              <a:gd name="connsiteY207" fmla="*/ 4950170 h 5376282"/>
              <a:gd name="connsiteX208" fmla="*/ 6702758 w 8114427"/>
              <a:gd name="connsiteY208" fmla="*/ 4915501 h 5376282"/>
              <a:gd name="connsiteX209" fmla="*/ 6698424 w 8114427"/>
              <a:gd name="connsiteY209" fmla="*/ 4824495 h 5376282"/>
              <a:gd name="connsiteX210" fmla="*/ 6681090 w 8114427"/>
              <a:gd name="connsiteY210" fmla="*/ 4729155 h 5376282"/>
              <a:gd name="connsiteX211" fmla="*/ 6685423 w 8114427"/>
              <a:gd name="connsiteY211" fmla="*/ 4659816 h 5376282"/>
              <a:gd name="connsiteX212" fmla="*/ 6620418 w 8114427"/>
              <a:gd name="connsiteY212" fmla="*/ 4573142 h 5376282"/>
              <a:gd name="connsiteX213" fmla="*/ 6624753 w 8114427"/>
              <a:gd name="connsiteY213" fmla="*/ 4425798 h 5376282"/>
              <a:gd name="connsiteX214" fmla="*/ 6529412 w 8114427"/>
              <a:gd name="connsiteY214" fmla="*/ 4304457 h 5376282"/>
              <a:gd name="connsiteX215" fmla="*/ 6494743 w 8114427"/>
              <a:gd name="connsiteY215" fmla="*/ 4261120 h 5376282"/>
              <a:gd name="connsiteX216" fmla="*/ 6438406 w 8114427"/>
              <a:gd name="connsiteY216" fmla="*/ 4274121 h 5376282"/>
              <a:gd name="connsiteX217" fmla="*/ 6395069 w 8114427"/>
              <a:gd name="connsiteY217" fmla="*/ 4252453 h 5376282"/>
              <a:gd name="connsiteX218" fmla="*/ 6356067 w 8114427"/>
              <a:gd name="connsiteY218" fmla="*/ 4174447 h 5376282"/>
              <a:gd name="connsiteX219" fmla="*/ 6299729 w 8114427"/>
              <a:gd name="connsiteY219" fmla="*/ 4183114 h 5376282"/>
              <a:gd name="connsiteX220" fmla="*/ 6243391 w 8114427"/>
              <a:gd name="connsiteY220" fmla="*/ 4204783 h 5376282"/>
              <a:gd name="connsiteX221" fmla="*/ 6165385 w 8114427"/>
              <a:gd name="connsiteY221" fmla="*/ 4209116 h 5376282"/>
              <a:gd name="connsiteX222" fmla="*/ 6161052 w 8114427"/>
              <a:gd name="connsiteY222" fmla="*/ 4174447 h 5376282"/>
              <a:gd name="connsiteX223" fmla="*/ 6182721 w 8114427"/>
              <a:gd name="connsiteY223" fmla="*/ 4165779 h 5376282"/>
              <a:gd name="connsiteX224" fmla="*/ 6139384 w 8114427"/>
              <a:gd name="connsiteY224" fmla="*/ 4126776 h 5376282"/>
              <a:gd name="connsiteX225" fmla="*/ 6100381 w 8114427"/>
              <a:gd name="connsiteY225" fmla="*/ 4113776 h 5376282"/>
              <a:gd name="connsiteX226" fmla="*/ 6018041 w 8114427"/>
              <a:gd name="connsiteY226" fmla="*/ 4035770 h 5376282"/>
              <a:gd name="connsiteX227" fmla="*/ 5840362 w 8114427"/>
              <a:gd name="connsiteY227" fmla="*/ 4014102 h 5376282"/>
              <a:gd name="connsiteX228" fmla="*/ 5788357 w 8114427"/>
              <a:gd name="connsiteY228" fmla="*/ 4027103 h 5376282"/>
              <a:gd name="connsiteX229" fmla="*/ 5736354 w 8114427"/>
              <a:gd name="connsiteY229" fmla="*/ 4035771 h 5376282"/>
              <a:gd name="connsiteX230" fmla="*/ 5745022 w 8114427"/>
              <a:gd name="connsiteY230" fmla="*/ 4079107 h 5376282"/>
              <a:gd name="connsiteX231" fmla="*/ 5801360 w 8114427"/>
              <a:gd name="connsiteY231" fmla="*/ 4157112 h 5376282"/>
              <a:gd name="connsiteX232" fmla="*/ 5801359 w 8114427"/>
              <a:gd name="connsiteY232" fmla="*/ 4339126 h 5376282"/>
              <a:gd name="connsiteX233" fmla="*/ 5675683 w 8114427"/>
              <a:gd name="connsiteY233" fmla="*/ 4365128 h 5376282"/>
              <a:gd name="connsiteX234" fmla="*/ 5558675 w 8114427"/>
              <a:gd name="connsiteY234" fmla="*/ 4352126 h 5376282"/>
              <a:gd name="connsiteX235" fmla="*/ 5467668 w 8114427"/>
              <a:gd name="connsiteY235" fmla="*/ 4330458 h 5376282"/>
              <a:gd name="connsiteX236" fmla="*/ 5406997 w 8114427"/>
              <a:gd name="connsiteY236" fmla="*/ 4352127 h 5376282"/>
              <a:gd name="connsiteX237" fmla="*/ 5359327 w 8114427"/>
              <a:gd name="connsiteY237" fmla="*/ 4399797 h 5376282"/>
              <a:gd name="connsiteX238" fmla="*/ 5298656 w 8114427"/>
              <a:gd name="connsiteY238" fmla="*/ 4443134 h 5376282"/>
              <a:gd name="connsiteX239" fmla="*/ 5272654 w 8114427"/>
              <a:gd name="connsiteY239" fmla="*/ 4486469 h 5376282"/>
              <a:gd name="connsiteX240" fmla="*/ 5198982 w 8114427"/>
              <a:gd name="connsiteY240" fmla="*/ 4521139 h 5376282"/>
              <a:gd name="connsiteX241" fmla="*/ 5203315 w 8114427"/>
              <a:gd name="connsiteY241" fmla="*/ 4577477 h 5376282"/>
              <a:gd name="connsiteX242" fmla="*/ 5185981 w 8114427"/>
              <a:gd name="connsiteY242" fmla="*/ 4616479 h 5376282"/>
              <a:gd name="connsiteX243" fmla="*/ 5190315 w 8114427"/>
              <a:gd name="connsiteY243" fmla="*/ 4677150 h 5376282"/>
              <a:gd name="connsiteX244" fmla="*/ 5216316 w 8114427"/>
              <a:gd name="connsiteY244" fmla="*/ 4737821 h 5376282"/>
              <a:gd name="connsiteX245" fmla="*/ 5164312 w 8114427"/>
              <a:gd name="connsiteY245" fmla="*/ 4733488 h 5376282"/>
              <a:gd name="connsiteX246" fmla="*/ 5138311 w 8114427"/>
              <a:gd name="connsiteY246" fmla="*/ 4776824 h 5376282"/>
              <a:gd name="connsiteX247" fmla="*/ 5073306 w 8114427"/>
              <a:gd name="connsiteY247" fmla="*/ 4824494 h 5376282"/>
              <a:gd name="connsiteX248" fmla="*/ 5073306 w 8114427"/>
              <a:gd name="connsiteY248" fmla="*/ 4941503 h 5376282"/>
              <a:gd name="connsiteX249" fmla="*/ 5042970 w 8114427"/>
              <a:gd name="connsiteY249" fmla="*/ 4971838 h 5376282"/>
              <a:gd name="connsiteX250" fmla="*/ 5016969 w 8114427"/>
              <a:gd name="connsiteY250" fmla="*/ 5231857 h 5376282"/>
              <a:gd name="connsiteX251" fmla="*/ 4973633 w 8114427"/>
              <a:gd name="connsiteY251" fmla="*/ 5366201 h 5376282"/>
              <a:gd name="connsiteX252" fmla="*/ 4947631 w 8114427"/>
              <a:gd name="connsiteY252" fmla="*/ 5309863 h 5376282"/>
              <a:gd name="connsiteX253" fmla="*/ 4886959 w 8114427"/>
              <a:gd name="connsiteY253" fmla="*/ 5318530 h 5376282"/>
              <a:gd name="connsiteX254" fmla="*/ 4808953 w 8114427"/>
              <a:gd name="connsiteY254" fmla="*/ 5288195 h 5376282"/>
              <a:gd name="connsiteX255" fmla="*/ 4813287 w 8114427"/>
              <a:gd name="connsiteY255" fmla="*/ 5223190 h 5376282"/>
              <a:gd name="connsiteX256" fmla="*/ 4765617 w 8114427"/>
              <a:gd name="connsiteY256" fmla="*/ 5205855 h 5376282"/>
              <a:gd name="connsiteX257" fmla="*/ 4665944 w 8114427"/>
              <a:gd name="connsiteY257" fmla="*/ 5249192 h 5376282"/>
              <a:gd name="connsiteX258" fmla="*/ 4657276 w 8114427"/>
              <a:gd name="connsiteY258" fmla="*/ 5197189 h 5376282"/>
              <a:gd name="connsiteX259" fmla="*/ 4700612 w 8114427"/>
              <a:gd name="connsiteY259" fmla="*/ 5136518 h 5376282"/>
              <a:gd name="connsiteX260" fmla="*/ 4665943 w 8114427"/>
              <a:gd name="connsiteY260" fmla="*/ 5062846 h 5376282"/>
              <a:gd name="connsiteX261" fmla="*/ 4587937 w 8114427"/>
              <a:gd name="connsiteY261" fmla="*/ 5015175 h 5376282"/>
              <a:gd name="connsiteX262" fmla="*/ 4488263 w 8114427"/>
              <a:gd name="connsiteY262" fmla="*/ 5006508 h 5376282"/>
              <a:gd name="connsiteX263" fmla="*/ 4457927 w 8114427"/>
              <a:gd name="connsiteY263" fmla="*/ 5015175 h 5376282"/>
              <a:gd name="connsiteX264" fmla="*/ 4462261 w 8114427"/>
              <a:gd name="connsiteY264" fmla="*/ 5067178 h 5376282"/>
              <a:gd name="connsiteX265" fmla="*/ 4388589 w 8114427"/>
              <a:gd name="connsiteY265" fmla="*/ 5114849 h 5376282"/>
              <a:gd name="connsiteX266" fmla="*/ 4462261 w 8114427"/>
              <a:gd name="connsiteY266" fmla="*/ 5266528 h 5376282"/>
              <a:gd name="connsiteX267" fmla="*/ 4405924 w 8114427"/>
              <a:gd name="connsiteY267" fmla="*/ 5266528 h 5376282"/>
              <a:gd name="connsiteX268" fmla="*/ 4384256 w 8114427"/>
              <a:gd name="connsiteY268" fmla="*/ 5262193 h 5376282"/>
              <a:gd name="connsiteX269" fmla="*/ 4349588 w 8114427"/>
              <a:gd name="connsiteY269" fmla="*/ 5262193 h 5376282"/>
              <a:gd name="connsiteX270" fmla="*/ 4340919 w 8114427"/>
              <a:gd name="connsiteY270" fmla="*/ 5270860 h 5376282"/>
              <a:gd name="connsiteX271" fmla="*/ 4210910 w 8114427"/>
              <a:gd name="connsiteY271" fmla="*/ 5097514 h 5376282"/>
              <a:gd name="connsiteX272" fmla="*/ 4059232 w 8114427"/>
              <a:gd name="connsiteY272" fmla="*/ 4915502 h 5376282"/>
              <a:gd name="connsiteX273" fmla="*/ 4033230 w 8114427"/>
              <a:gd name="connsiteY273" fmla="*/ 4919835 h 5376282"/>
              <a:gd name="connsiteX274" fmla="*/ 3985560 w 8114427"/>
              <a:gd name="connsiteY274" fmla="*/ 4798492 h 5376282"/>
              <a:gd name="connsiteX275" fmla="*/ 3881553 w 8114427"/>
              <a:gd name="connsiteY275" fmla="*/ 4690151 h 5376282"/>
              <a:gd name="connsiteX276" fmla="*/ 3838216 w 8114427"/>
              <a:gd name="connsiteY276" fmla="*/ 4586143 h 5376282"/>
              <a:gd name="connsiteX277" fmla="*/ 3755877 w 8114427"/>
              <a:gd name="connsiteY277" fmla="*/ 4490803 h 5376282"/>
              <a:gd name="connsiteX278" fmla="*/ 3569530 w 8114427"/>
              <a:gd name="connsiteY278" fmla="*/ 4334792 h 5376282"/>
              <a:gd name="connsiteX279" fmla="*/ 3465522 w 8114427"/>
              <a:gd name="connsiteY279" fmla="*/ 4243785 h 5376282"/>
              <a:gd name="connsiteX280" fmla="*/ 3391850 w 8114427"/>
              <a:gd name="connsiteY280" fmla="*/ 4161446 h 5376282"/>
              <a:gd name="connsiteX281" fmla="*/ 3365848 w 8114427"/>
              <a:gd name="connsiteY281" fmla="*/ 4096441 h 5376282"/>
              <a:gd name="connsiteX282" fmla="*/ 3296510 w 8114427"/>
              <a:gd name="connsiteY282" fmla="*/ 4035770 h 5376282"/>
              <a:gd name="connsiteX283" fmla="*/ 3279175 w 8114427"/>
              <a:gd name="connsiteY283" fmla="*/ 3966432 h 5376282"/>
              <a:gd name="connsiteX284" fmla="*/ 3248839 w 8114427"/>
              <a:gd name="connsiteY284" fmla="*/ 3936096 h 5376282"/>
              <a:gd name="connsiteX285" fmla="*/ 3240172 w 8114427"/>
              <a:gd name="connsiteY285" fmla="*/ 3905760 h 5376282"/>
              <a:gd name="connsiteX286" fmla="*/ 3114497 w 8114427"/>
              <a:gd name="connsiteY286" fmla="*/ 3797419 h 5376282"/>
              <a:gd name="connsiteX287" fmla="*/ 2980153 w 8114427"/>
              <a:gd name="connsiteY287" fmla="*/ 3758416 h 5376282"/>
              <a:gd name="connsiteX288" fmla="*/ 2923815 w 8114427"/>
              <a:gd name="connsiteY288" fmla="*/ 3697746 h 5376282"/>
              <a:gd name="connsiteX289" fmla="*/ 2867480 w 8114427"/>
              <a:gd name="connsiteY289" fmla="*/ 3650075 h 5376282"/>
              <a:gd name="connsiteX290" fmla="*/ 2806810 w 8114427"/>
              <a:gd name="connsiteY290" fmla="*/ 3637074 h 5376282"/>
              <a:gd name="connsiteX291" fmla="*/ 2798142 w 8114427"/>
              <a:gd name="connsiteY291" fmla="*/ 3524399 h 5376282"/>
              <a:gd name="connsiteX292" fmla="*/ 2798143 w 8114427"/>
              <a:gd name="connsiteY292" fmla="*/ 3463728 h 5376282"/>
              <a:gd name="connsiteX293" fmla="*/ 2884816 w 8114427"/>
              <a:gd name="connsiteY293" fmla="*/ 3351053 h 5376282"/>
              <a:gd name="connsiteX294" fmla="*/ 2880504 w 8114427"/>
              <a:gd name="connsiteY294" fmla="*/ 3250100 h 5376282"/>
              <a:gd name="connsiteX295" fmla="*/ 2810649 w 8114427"/>
              <a:gd name="connsiteY295" fmla="*/ 3120674 h 5376282"/>
              <a:gd name="connsiteX296" fmla="*/ 2719113 w 8114427"/>
              <a:gd name="connsiteY296" fmla="*/ 3110284 h 5376282"/>
              <a:gd name="connsiteX297" fmla="*/ 2668440 w 8114427"/>
              <a:gd name="connsiteY297" fmla="*/ 3013226 h 5376282"/>
              <a:gd name="connsiteX298" fmla="*/ 2612560 w 8114427"/>
              <a:gd name="connsiteY298" fmla="*/ 2895538 h 5376282"/>
              <a:gd name="connsiteX0" fmla="*/ 880358 w 8114427"/>
              <a:gd name="connsiteY0" fmla="*/ 460935 h 5376282"/>
              <a:gd name="connsiteX1" fmla="*/ 1113960 w 8114427"/>
              <a:gd name="connsiteY1" fmla="*/ 1591671 h 5376282"/>
              <a:gd name="connsiteX2" fmla="*/ 1215560 w 8114427"/>
              <a:gd name="connsiteY2" fmla="*/ 1769471 h 5376282"/>
              <a:gd name="connsiteX3" fmla="*/ 1253660 w 8114427"/>
              <a:gd name="connsiteY3" fmla="*/ 1896472 h 5376282"/>
              <a:gd name="connsiteX4" fmla="*/ 1338327 w 8114427"/>
              <a:gd name="connsiteY4" fmla="*/ 1917638 h 5376282"/>
              <a:gd name="connsiteX5" fmla="*/ 1372193 w 8114427"/>
              <a:gd name="connsiteY5" fmla="*/ 2082738 h 5376282"/>
              <a:gd name="connsiteX6" fmla="*/ 1469560 w 8114427"/>
              <a:gd name="connsiteY6" fmla="*/ 2150471 h 5376282"/>
              <a:gd name="connsiteX7" fmla="*/ 1494959 w 8114427"/>
              <a:gd name="connsiteY7" fmla="*/ 2493372 h 5376282"/>
              <a:gd name="connsiteX8" fmla="*/ 1600793 w 8114427"/>
              <a:gd name="connsiteY8" fmla="*/ 2527238 h 5376282"/>
              <a:gd name="connsiteX9" fmla="*/ 1664293 w 8114427"/>
              <a:gd name="connsiteY9" fmla="*/ 2717738 h 5376282"/>
              <a:gd name="connsiteX10" fmla="*/ 1761660 w 8114427"/>
              <a:gd name="connsiteY10" fmla="*/ 2806639 h 5376282"/>
              <a:gd name="connsiteX11" fmla="*/ 1808227 w 8114427"/>
              <a:gd name="connsiteY11" fmla="*/ 3052172 h 5376282"/>
              <a:gd name="connsiteX12" fmla="*/ 1829394 w 8114427"/>
              <a:gd name="connsiteY12" fmla="*/ 2933639 h 5376282"/>
              <a:gd name="connsiteX13" fmla="*/ 1918293 w 8114427"/>
              <a:gd name="connsiteY13" fmla="*/ 3047938 h 5376282"/>
              <a:gd name="connsiteX14" fmla="*/ 1960627 w 8114427"/>
              <a:gd name="connsiteY14" fmla="*/ 3166472 h 5376282"/>
              <a:gd name="connsiteX15" fmla="*/ 1986026 w 8114427"/>
              <a:gd name="connsiteY15" fmla="*/ 3272304 h 5376282"/>
              <a:gd name="connsiteX16" fmla="*/ 1998726 w 8114427"/>
              <a:gd name="connsiteY16" fmla="*/ 3348504 h 5376282"/>
              <a:gd name="connsiteX17" fmla="*/ 1973326 w 8114427"/>
              <a:gd name="connsiteY17" fmla="*/ 3445871 h 5376282"/>
              <a:gd name="connsiteX18" fmla="*/ 2096092 w 8114427"/>
              <a:gd name="connsiteY18" fmla="*/ 3674472 h 5376282"/>
              <a:gd name="connsiteX19" fmla="*/ 2134193 w 8114427"/>
              <a:gd name="connsiteY19" fmla="*/ 3801471 h 5376282"/>
              <a:gd name="connsiteX20" fmla="*/ 2231559 w 8114427"/>
              <a:gd name="connsiteY20" fmla="*/ 3936938 h 5376282"/>
              <a:gd name="connsiteX21" fmla="*/ 2180760 w 8114427"/>
              <a:gd name="connsiteY21" fmla="*/ 4174005 h 5376282"/>
              <a:gd name="connsiteX22" fmla="*/ 2311994 w 8114427"/>
              <a:gd name="connsiteY22" fmla="*/ 4305238 h 5376282"/>
              <a:gd name="connsiteX23" fmla="*/ 2371260 w 8114427"/>
              <a:gd name="connsiteY23" fmla="*/ 4224805 h 5376282"/>
              <a:gd name="connsiteX24" fmla="*/ 2561760 w 8114427"/>
              <a:gd name="connsiteY24" fmla="*/ 4444937 h 5376282"/>
              <a:gd name="connsiteX25" fmla="*/ 2674737 w 8114427"/>
              <a:gd name="connsiteY25" fmla="*/ 4783075 h 5376282"/>
              <a:gd name="connsiteX26" fmla="*/ 2419943 w 8114427"/>
              <a:gd name="connsiteY26" fmla="*/ 4933094 h 5376282"/>
              <a:gd name="connsiteX27" fmla="*/ 2329455 w 8114427"/>
              <a:gd name="connsiteY27" fmla="*/ 4642582 h 5376282"/>
              <a:gd name="connsiteX28" fmla="*/ 2053231 w 8114427"/>
              <a:gd name="connsiteY28" fmla="*/ 4342544 h 5376282"/>
              <a:gd name="connsiteX29" fmla="*/ 1888925 w 8114427"/>
              <a:gd name="connsiteY29" fmla="*/ 4209194 h 5376282"/>
              <a:gd name="connsiteX30" fmla="*/ 1779387 w 8114427"/>
              <a:gd name="connsiteY30" fmla="*/ 4059175 h 5376282"/>
              <a:gd name="connsiteX31" fmla="*/ 1703188 w 8114427"/>
              <a:gd name="connsiteY31" fmla="*/ 4056794 h 5376282"/>
              <a:gd name="connsiteX32" fmla="*/ 1646037 w 8114427"/>
              <a:gd name="connsiteY32" fmla="*/ 3937731 h 5376282"/>
              <a:gd name="connsiteX33" fmla="*/ 1524594 w 8114427"/>
              <a:gd name="connsiteY33" fmla="*/ 3906776 h 5376282"/>
              <a:gd name="connsiteX34" fmla="*/ 1450773 w 8114427"/>
              <a:gd name="connsiteY34" fmla="*/ 3161445 h 5376282"/>
              <a:gd name="connsiteX35" fmla="*/ 1300755 w 8114427"/>
              <a:gd name="connsiteY35" fmla="*/ 3020950 h 5376282"/>
              <a:gd name="connsiteX36" fmla="*/ 1222175 w 8114427"/>
              <a:gd name="connsiteY36" fmla="*/ 2947132 h 5376282"/>
              <a:gd name="connsiteX37" fmla="*/ 1286468 w 8114427"/>
              <a:gd name="connsiteY37" fmla="*/ 2849501 h 5376282"/>
              <a:gd name="connsiteX38" fmla="*/ 1117399 w 8114427"/>
              <a:gd name="connsiteY38" fmla="*/ 2882837 h 5376282"/>
              <a:gd name="connsiteX39" fmla="*/ 1048343 w 8114427"/>
              <a:gd name="connsiteY39" fmla="*/ 2916176 h 5376282"/>
              <a:gd name="connsiteX40" fmla="*/ 903086 w 8114427"/>
              <a:gd name="connsiteY40" fmla="*/ 2778063 h 5376282"/>
              <a:gd name="connsiteX41" fmla="*/ 845937 w 8114427"/>
              <a:gd name="connsiteY41" fmla="*/ 2687575 h 5376282"/>
              <a:gd name="connsiteX42" fmla="*/ 714968 w 8114427"/>
              <a:gd name="connsiteY42" fmla="*/ 2630426 h 5376282"/>
              <a:gd name="connsiteX43" fmla="*/ 703062 w 8114427"/>
              <a:gd name="connsiteY43" fmla="*/ 2544701 h 5376282"/>
              <a:gd name="connsiteX44" fmla="*/ 598286 w 8114427"/>
              <a:gd name="connsiteY44" fmla="*/ 2423257 h 5376282"/>
              <a:gd name="connsiteX45" fmla="*/ 476843 w 8114427"/>
              <a:gd name="connsiteY45" fmla="*/ 2287526 h 5376282"/>
              <a:gd name="connsiteX46" fmla="*/ 622100 w 8114427"/>
              <a:gd name="connsiteY46" fmla="*/ 2330388 h 5376282"/>
              <a:gd name="connsiteX47" fmla="*/ 719731 w 8114427"/>
              <a:gd name="connsiteY47" fmla="*/ 2366107 h 5376282"/>
              <a:gd name="connsiteX48" fmla="*/ 829268 w 8114427"/>
              <a:gd name="connsiteY48" fmla="*/ 2330388 h 5376282"/>
              <a:gd name="connsiteX49" fmla="*/ 933092 w 8114427"/>
              <a:gd name="connsiteY49" fmla="*/ 2462308 h 5376282"/>
              <a:gd name="connsiteX50" fmla="*/ 979286 w 8114427"/>
              <a:gd name="connsiteY50" fmla="*/ 2406588 h 5376282"/>
              <a:gd name="connsiteX51" fmla="*/ 895943 w 8114427"/>
              <a:gd name="connsiteY51" fmla="*/ 2383251 h 5376282"/>
              <a:gd name="connsiteX52" fmla="*/ 897848 w 8114427"/>
              <a:gd name="connsiteY52" fmla="*/ 2294669 h 5376282"/>
              <a:gd name="connsiteX53" fmla="*/ 953093 w 8114427"/>
              <a:gd name="connsiteY53" fmla="*/ 2040828 h 5376282"/>
              <a:gd name="connsiteX54" fmla="*/ 882262 w 8114427"/>
              <a:gd name="connsiteY54" fmla="*/ 1952938 h 5376282"/>
              <a:gd name="connsiteX55" fmla="*/ 819649 w 8114427"/>
              <a:gd name="connsiteY55" fmla="*/ 1842296 h 5376282"/>
              <a:gd name="connsiteX56" fmla="*/ 724892 w 8114427"/>
              <a:gd name="connsiteY56" fmla="*/ 1694990 h 5376282"/>
              <a:gd name="connsiteX57" fmla="*/ 582758 w 8114427"/>
              <a:gd name="connsiteY57" fmla="*/ 1570351 h 5376282"/>
              <a:gd name="connsiteX58" fmla="*/ 490044 w 8114427"/>
              <a:gd name="connsiteY58" fmla="*/ 1461969 h 5376282"/>
              <a:gd name="connsiteX59" fmla="*/ 398787 w 8114427"/>
              <a:gd name="connsiteY59" fmla="*/ 1377494 h 5376282"/>
              <a:gd name="connsiteX60" fmla="*/ 373643 w 8114427"/>
              <a:gd name="connsiteY60" fmla="*/ 1258831 h 5376282"/>
              <a:gd name="connsiteX61" fmla="*/ 379402 w 8114427"/>
              <a:gd name="connsiteY61" fmla="*/ 1151904 h 5376282"/>
              <a:gd name="connsiteX62" fmla="*/ 343327 w 8114427"/>
              <a:gd name="connsiteY62" fmla="*/ 1054238 h 5376282"/>
              <a:gd name="connsiteX63" fmla="*/ 302947 w 8114427"/>
              <a:gd name="connsiteY63" fmla="*/ 996082 h 5376282"/>
              <a:gd name="connsiteX64" fmla="*/ 307902 w 8114427"/>
              <a:gd name="connsiteY64" fmla="*/ 860731 h 5376282"/>
              <a:gd name="connsiteX65" fmla="*/ 218162 w 8114427"/>
              <a:gd name="connsiteY65" fmla="*/ 767429 h 5376282"/>
              <a:gd name="connsiteX66" fmla="*/ 238786 w 8114427"/>
              <a:gd name="connsiteY66" fmla="*/ 673694 h 5376282"/>
              <a:gd name="connsiteX67" fmla="*/ 131859 w 8114427"/>
              <a:gd name="connsiteY67" fmla="*/ 414074 h 5376282"/>
              <a:gd name="connsiteX68" fmla="*/ 179454 w 8114427"/>
              <a:gd name="connsiteY68" fmla="*/ 360503 h 5376282"/>
              <a:gd name="connsiteX69" fmla="*/ 91696 w 8114427"/>
              <a:gd name="connsiteY69" fmla="*/ 241499 h 5376282"/>
              <a:gd name="connsiteX70" fmla="*/ 44535 w 8114427"/>
              <a:gd name="connsiteY70" fmla="*/ 106364 h 5376282"/>
              <a:gd name="connsiteX71" fmla="*/ 73903 w 8114427"/>
              <a:gd name="connsiteY71" fmla="*/ 3029 h 5376282"/>
              <a:gd name="connsiteX72" fmla="*/ 914999 w 8114427"/>
              <a:gd name="connsiteY72" fmla="*/ 32694 h 5376282"/>
              <a:gd name="connsiteX73" fmla="*/ 985387 w 8114427"/>
              <a:gd name="connsiteY73" fmla="*/ 86035 h 5376282"/>
              <a:gd name="connsiteX74" fmla="*/ 1040724 w 8114427"/>
              <a:gd name="connsiteY74" fmla="*/ 212028 h 5376282"/>
              <a:gd name="connsiteX75" fmla="*/ 2217091 w 8114427"/>
              <a:gd name="connsiteY75" fmla="*/ 808490 h 5376282"/>
              <a:gd name="connsiteX76" fmla="*/ 2789562 w 8114427"/>
              <a:gd name="connsiteY76" fmla="*/ 907056 h 5376282"/>
              <a:gd name="connsiteX77" fmla="*/ 3280035 w 8114427"/>
              <a:gd name="connsiteY77" fmla="*/ 953195 h 5376282"/>
              <a:gd name="connsiteX78" fmla="*/ 3494599 w 8114427"/>
              <a:gd name="connsiteY78" fmla="*/ 977101 h 5376282"/>
              <a:gd name="connsiteX79" fmla="*/ 3506552 w 8114427"/>
              <a:gd name="connsiteY79" fmla="*/ 977101 h 5376282"/>
              <a:gd name="connsiteX80" fmla="*/ 3518505 w 8114427"/>
              <a:gd name="connsiteY80" fmla="*/ 779877 h 5376282"/>
              <a:gd name="connsiteX81" fmla="*/ 3518505 w 8114427"/>
              <a:gd name="connsiteY81" fmla="*/ 773901 h 5376282"/>
              <a:gd name="connsiteX82" fmla="*/ 3655964 w 8114427"/>
              <a:gd name="connsiteY82" fmla="*/ 773901 h 5376282"/>
              <a:gd name="connsiteX83" fmla="*/ 4205799 w 8114427"/>
              <a:gd name="connsiteY83" fmla="*/ 821713 h 5376282"/>
              <a:gd name="connsiteX84" fmla="*/ 4241658 w 8114427"/>
              <a:gd name="connsiteY84" fmla="*/ 821713 h 5376282"/>
              <a:gd name="connsiteX85" fmla="*/ 4271540 w 8114427"/>
              <a:gd name="connsiteY85" fmla="*/ 851595 h 5376282"/>
              <a:gd name="connsiteX86" fmla="*/ 4295446 w 8114427"/>
              <a:gd name="connsiteY86" fmla="*/ 905383 h 5376282"/>
              <a:gd name="connsiteX87" fmla="*/ 4301423 w 8114427"/>
              <a:gd name="connsiteY87" fmla="*/ 953195 h 5376282"/>
              <a:gd name="connsiteX88" fmla="*/ 4343258 w 8114427"/>
              <a:gd name="connsiteY88" fmla="*/ 1001007 h 5376282"/>
              <a:gd name="connsiteX89" fmla="*/ 4408999 w 8114427"/>
              <a:gd name="connsiteY89" fmla="*/ 1012960 h 5376282"/>
              <a:gd name="connsiteX90" fmla="*/ 4462787 w 8114427"/>
              <a:gd name="connsiteY90" fmla="*/ 1060772 h 5376282"/>
              <a:gd name="connsiteX91" fmla="*/ 4504623 w 8114427"/>
              <a:gd name="connsiteY91" fmla="*/ 1114560 h 5376282"/>
              <a:gd name="connsiteX92" fmla="*/ 4558411 w 8114427"/>
              <a:gd name="connsiteY92" fmla="*/ 1168348 h 5376282"/>
              <a:gd name="connsiteX93" fmla="*/ 4576340 w 8114427"/>
              <a:gd name="connsiteY93" fmla="*/ 1198230 h 5376282"/>
              <a:gd name="connsiteX94" fmla="*/ 4630129 w 8114427"/>
              <a:gd name="connsiteY94" fmla="*/ 1246042 h 5376282"/>
              <a:gd name="connsiteX95" fmla="*/ 4683917 w 8114427"/>
              <a:gd name="connsiteY95" fmla="*/ 1293854 h 5376282"/>
              <a:gd name="connsiteX96" fmla="*/ 4689893 w 8114427"/>
              <a:gd name="connsiteY96" fmla="*/ 1293854 h 5376282"/>
              <a:gd name="connsiteX97" fmla="*/ 4749658 w 8114427"/>
              <a:gd name="connsiteY97" fmla="*/ 1311783 h 5376282"/>
              <a:gd name="connsiteX98" fmla="*/ 4791493 w 8114427"/>
              <a:gd name="connsiteY98" fmla="*/ 1365572 h 5376282"/>
              <a:gd name="connsiteX99" fmla="*/ 4797470 w 8114427"/>
              <a:gd name="connsiteY99" fmla="*/ 1377524 h 5376282"/>
              <a:gd name="connsiteX100" fmla="*/ 4821376 w 8114427"/>
              <a:gd name="connsiteY100" fmla="*/ 1401430 h 5376282"/>
              <a:gd name="connsiteX101" fmla="*/ 4845281 w 8114427"/>
              <a:gd name="connsiteY101" fmla="*/ 1443266 h 5376282"/>
              <a:gd name="connsiteX102" fmla="*/ 4851258 w 8114427"/>
              <a:gd name="connsiteY102" fmla="*/ 1491077 h 5376282"/>
              <a:gd name="connsiteX103" fmla="*/ 4863211 w 8114427"/>
              <a:gd name="connsiteY103" fmla="*/ 1514983 h 5376282"/>
              <a:gd name="connsiteX104" fmla="*/ 4887117 w 8114427"/>
              <a:gd name="connsiteY104" fmla="*/ 1544866 h 5376282"/>
              <a:gd name="connsiteX105" fmla="*/ 4911023 w 8114427"/>
              <a:gd name="connsiteY105" fmla="*/ 1580724 h 5376282"/>
              <a:gd name="connsiteX106" fmla="*/ 4922976 w 8114427"/>
              <a:gd name="connsiteY106" fmla="*/ 1610607 h 5376282"/>
              <a:gd name="connsiteX107" fmla="*/ 4899070 w 8114427"/>
              <a:gd name="connsiteY107" fmla="*/ 1664395 h 5376282"/>
              <a:gd name="connsiteX108" fmla="*/ 4922976 w 8114427"/>
              <a:gd name="connsiteY108" fmla="*/ 1712207 h 5376282"/>
              <a:gd name="connsiteX109" fmla="*/ 4934929 w 8114427"/>
              <a:gd name="connsiteY109" fmla="*/ 1742089 h 5376282"/>
              <a:gd name="connsiteX110" fmla="*/ 4952858 w 8114427"/>
              <a:gd name="connsiteY110" fmla="*/ 1783924 h 5376282"/>
              <a:gd name="connsiteX111" fmla="*/ 4964811 w 8114427"/>
              <a:gd name="connsiteY111" fmla="*/ 1801854 h 5376282"/>
              <a:gd name="connsiteX112" fmla="*/ 4964811 w 8114427"/>
              <a:gd name="connsiteY112" fmla="*/ 1831736 h 5376282"/>
              <a:gd name="connsiteX113" fmla="*/ 5012623 w 8114427"/>
              <a:gd name="connsiteY113" fmla="*/ 1891501 h 5376282"/>
              <a:gd name="connsiteX114" fmla="*/ 5042505 w 8114427"/>
              <a:gd name="connsiteY114" fmla="*/ 1909430 h 5376282"/>
              <a:gd name="connsiteX115" fmla="*/ 5048481 w 8114427"/>
              <a:gd name="connsiteY115" fmla="*/ 1903454 h 5376282"/>
              <a:gd name="connsiteX116" fmla="*/ 5090317 w 8114427"/>
              <a:gd name="connsiteY116" fmla="*/ 1921383 h 5376282"/>
              <a:gd name="connsiteX117" fmla="*/ 5144105 w 8114427"/>
              <a:gd name="connsiteY117" fmla="*/ 1969195 h 5376282"/>
              <a:gd name="connsiteX118" fmla="*/ 5185940 w 8114427"/>
              <a:gd name="connsiteY118" fmla="*/ 2005054 h 5376282"/>
              <a:gd name="connsiteX119" fmla="*/ 5221799 w 8114427"/>
              <a:gd name="connsiteY119" fmla="*/ 2017007 h 5376282"/>
              <a:gd name="connsiteX120" fmla="*/ 5275587 w 8114427"/>
              <a:gd name="connsiteY120" fmla="*/ 2028960 h 5376282"/>
              <a:gd name="connsiteX121" fmla="*/ 5275587 w 8114427"/>
              <a:gd name="connsiteY121" fmla="*/ 2052866 h 5376282"/>
              <a:gd name="connsiteX122" fmla="*/ 5323399 w 8114427"/>
              <a:gd name="connsiteY122" fmla="*/ 2082748 h 5376282"/>
              <a:gd name="connsiteX123" fmla="*/ 5359258 w 8114427"/>
              <a:gd name="connsiteY123" fmla="*/ 2088724 h 5376282"/>
              <a:gd name="connsiteX124" fmla="*/ 5401093 w 8114427"/>
              <a:gd name="connsiteY124" fmla="*/ 2124583 h 5376282"/>
              <a:gd name="connsiteX125" fmla="*/ 5430976 w 8114427"/>
              <a:gd name="connsiteY125" fmla="*/ 2142513 h 5376282"/>
              <a:gd name="connsiteX126" fmla="*/ 5442929 w 8114427"/>
              <a:gd name="connsiteY126" fmla="*/ 2148489 h 5376282"/>
              <a:gd name="connsiteX127" fmla="*/ 5466834 w 8114427"/>
              <a:gd name="connsiteY127" fmla="*/ 2154466 h 5376282"/>
              <a:gd name="connsiteX128" fmla="*/ 5526599 w 8114427"/>
              <a:gd name="connsiteY128" fmla="*/ 2178372 h 5376282"/>
              <a:gd name="connsiteX129" fmla="*/ 5550505 w 8114427"/>
              <a:gd name="connsiteY129" fmla="*/ 2154466 h 5376282"/>
              <a:gd name="connsiteX130" fmla="*/ 5574411 w 8114427"/>
              <a:gd name="connsiteY130" fmla="*/ 2130560 h 5376282"/>
              <a:gd name="connsiteX131" fmla="*/ 5604293 w 8114427"/>
              <a:gd name="connsiteY131" fmla="*/ 2088724 h 5376282"/>
              <a:gd name="connsiteX132" fmla="*/ 5646129 w 8114427"/>
              <a:gd name="connsiteY132" fmla="*/ 2064819 h 5376282"/>
              <a:gd name="connsiteX133" fmla="*/ 5634176 w 8114427"/>
              <a:gd name="connsiteY133" fmla="*/ 2046889 h 5376282"/>
              <a:gd name="connsiteX134" fmla="*/ 5634176 w 8114427"/>
              <a:gd name="connsiteY134" fmla="*/ 2011030 h 5376282"/>
              <a:gd name="connsiteX135" fmla="*/ 5670034 w 8114427"/>
              <a:gd name="connsiteY135" fmla="*/ 1975172 h 5376282"/>
              <a:gd name="connsiteX136" fmla="*/ 5670034 w 8114427"/>
              <a:gd name="connsiteY136" fmla="*/ 1957242 h 5376282"/>
              <a:gd name="connsiteX137" fmla="*/ 5735776 w 8114427"/>
              <a:gd name="connsiteY137" fmla="*/ 1819783 h 5376282"/>
              <a:gd name="connsiteX138" fmla="*/ 5753705 w 8114427"/>
              <a:gd name="connsiteY138" fmla="*/ 1813807 h 5376282"/>
              <a:gd name="connsiteX139" fmla="*/ 5843352 w 8114427"/>
              <a:gd name="connsiteY139" fmla="*/ 1795877 h 5376282"/>
              <a:gd name="connsiteX140" fmla="*/ 5855305 w 8114427"/>
              <a:gd name="connsiteY140" fmla="*/ 1795877 h 5376282"/>
              <a:gd name="connsiteX141" fmla="*/ 5879210 w 8114427"/>
              <a:gd name="connsiteY141" fmla="*/ 1765996 h 5376282"/>
              <a:gd name="connsiteX142" fmla="*/ 6070456 w 8114427"/>
              <a:gd name="connsiteY142" fmla="*/ 1789901 h 5376282"/>
              <a:gd name="connsiteX143" fmla="*/ 6219869 w 8114427"/>
              <a:gd name="connsiteY143" fmla="*/ 1807830 h 5376282"/>
              <a:gd name="connsiteX144" fmla="*/ 6291586 w 8114427"/>
              <a:gd name="connsiteY144" fmla="*/ 1849666 h 5376282"/>
              <a:gd name="connsiteX145" fmla="*/ 6327444 w 8114427"/>
              <a:gd name="connsiteY145" fmla="*/ 1897477 h 5376282"/>
              <a:gd name="connsiteX146" fmla="*/ 6333421 w 8114427"/>
              <a:gd name="connsiteY146" fmla="*/ 1939313 h 5376282"/>
              <a:gd name="connsiteX147" fmla="*/ 6423067 w 8114427"/>
              <a:gd name="connsiteY147" fmla="*/ 1951266 h 5376282"/>
              <a:gd name="connsiteX148" fmla="*/ 6452950 w 8114427"/>
              <a:gd name="connsiteY148" fmla="*/ 2017007 h 5376282"/>
              <a:gd name="connsiteX149" fmla="*/ 6512713 w 8114427"/>
              <a:gd name="connsiteY149" fmla="*/ 2046889 h 5376282"/>
              <a:gd name="connsiteX150" fmla="*/ 6584431 w 8114427"/>
              <a:gd name="connsiteY150" fmla="*/ 2118606 h 5376282"/>
              <a:gd name="connsiteX151" fmla="*/ 6620289 w 8114427"/>
              <a:gd name="connsiteY151" fmla="*/ 2256065 h 5376282"/>
              <a:gd name="connsiteX152" fmla="*/ 6703960 w 8114427"/>
              <a:gd name="connsiteY152" fmla="*/ 2381572 h 5376282"/>
              <a:gd name="connsiteX153" fmla="*/ 6745795 w 8114427"/>
              <a:gd name="connsiteY153" fmla="*/ 2501101 h 5376282"/>
              <a:gd name="connsiteX154" fmla="*/ 6829465 w 8114427"/>
              <a:gd name="connsiteY154" fmla="*/ 2560866 h 5376282"/>
              <a:gd name="connsiteX155" fmla="*/ 6889229 w 8114427"/>
              <a:gd name="connsiteY155" fmla="*/ 2650512 h 5376282"/>
              <a:gd name="connsiteX156" fmla="*/ 6948993 w 8114427"/>
              <a:gd name="connsiteY156" fmla="*/ 2758089 h 5376282"/>
              <a:gd name="connsiteX157" fmla="*/ 6996805 w 8114427"/>
              <a:gd name="connsiteY157" fmla="*/ 2805900 h 5376282"/>
              <a:gd name="connsiteX158" fmla="*/ 7068521 w 8114427"/>
              <a:gd name="connsiteY158" fmla="*/ 2829806 h 5376282"/>
              <a:gd name="connsiteX159" fmla="*/ 7080473 w 8114427"/>
              <a:gd name="connsiteY159" fmla="*/ 2907501 h 5376282"/>
              <a:gd name="connsiteX160" fmla="*/ 7086450 w 8114427"/>
              <a:gd name="connsiteY160" fmla="*/ 2979218 h 5376282"/>
              <a:gd name="connsiteX161" fmla="*/ 7104378 w 8114427"/>
              <a:gd name="connsiteY161" fmla="*/ 3080819 h 5376282"/>
              <a:gd name="connsiteX162" fmla="*/ 7146214 w 8114427"/>
              <a:gd name="connsiteY162" fmla="*/ 3182419 h 5376282"/>
              <a:gd name="connsiteX163" fmla="*/ 7176095 w 8114427"/>
              <a:gd name="connsiteY163" fmla="*/ 3194372 h 5376282"/>
              <a:gd name="connsiteX164" fmla="*/ 7200002 w 8114427"/>
              <a:gd name="connsiteY164" fmla="*/ 3260112 h 5376282"/>
              <a:gd name="connsiteX165" fmla="*/ 7277694 w 8114427"/>
              <a:gd name="connsiteY165" fmla="*/ 3361711 h 5376282"/>
              <a:gd name="connsiteX166" fmla="*/ 7385271 w 8114427"/>
              <a:gd name="connsiteY166" fmla="*/ 3391593 h 5376282"/>
              <a:gd name="connsiteX167" fmla="*/ 7451012 w 8114427"/>
              <a:gd name="connsiteY167" fmla="*/ 3445381 h 5376282"/>
              <a:gd name="connsiteX168" fmla="*/ 7558588 w 8114427"/>
              <a:gd name="connsiteY168" fmla="*/ 3451357 h 5376282"/>
              <a:gd name="connsiteX169" fmla="*/ 7630305 w 8114427"/>
              <a:gd name="connsiteY169" fmla="*/ 3517097 h 5376282"/>
              <a:gd name="connsiteX170" fmla="*/ 7702023 w 8114427"/>
              <a:gd name="connsiteY170" fmla="*/ 3546980 h 5376282"/>
              <a:gd name="connsiteX171" fmla="*/ 7857410 w 8114427"/>
              <a:gd name="connsiteY171" fmla="*/ 3535026 h 5376282"/>
              <a:gd name="connsiteX172" fmla="*/ 7970962 w 8114427"/>
              <a:gd name="connsiteY172" fmla="*/ 3588814 h 5376282"/>
              <a:gd name="connsiteX173" fmla="*/ 8012796 w 8114427"/>
              <a:gd name="connsiteY173" fmla="*/ 3612720 h 5376282"/>
              <a:gd name="connsiteX174" fmla="*/ 8090490 w 8114427"/>
              <a:gd name="connsiteY174" fmla="*/ 3564909 h 5376282"/>
              <a:gd name="connsiteX175" fmla="*/ 8108418 w 8114427"/>
              <a:gd name="connsiteY175" fmla="*/ 3558932 h 5376282"/>
              <a:gd name="connsiteX176" fmla="*/ 8114394 w 8114427"/>
              <a:gd name="connsiteY176" fmla="*/ 3720296 h 5376282"/>
              <a:gd name="connsiteX177" fmla="*/ 8030724 w 8114427"/>
              <a:gd name="connsiteY177" fmla="*/ 3893614 h 5376282"/>
              <a:gd name="connsiteX178" fmla="*/ 7970960 w 8114427"/>
              <a:gd name="connsiteY178" fmla="*/ 4054978 h 5376282"/>
              <a:gd name="connsiteX179" fmla="*/ 7929124 w 8114427"/>
              <a:gd name="connsiteY179" fmla="*/ 4365754 h 5376282"/>
              <a:gd name="connsiteX180" fmla="*/ 7911195 w 8114427"/>
              <a:gd name="connsiteY180" fmla="*/ 4568954 h 5376282"/>
              <a:gd name="connsiteX181" fmla="*/ 7917171 w 8114427"/>
              <a:gd name="connsiteY181" fmla="*/ 4736295 h 5376282"/>
              <a:gd name="connsiteX182" fmla="*/ 7917171 w 8114427"/>
              <a:gd name="connsiteY182" fmla="*/ 4867777 h 5376282"/>
              <a:gd name="connsiteX183" fmla="*/ 7929124 w 8114427"/>
              <a:gd name="connsiteY183" fmla="*/ 5029141 h 5376282"/>
              <a:gd name="connsiteX184" fmla="*/ 7893266 w 8114427"/>
              <a:gd name="connsiteY184" fmla="*/ 5166599 h 5376282"/>
              <a:gd name="connsiteX185" fmla="*/ 7905219 w 8114427"/>
              <a:gd name="connsiteY185" fmla="*/ 5280152 h 5376282"/>
              <a:gd name="connsiteX186" fmla="*/ 7935101 w 8114427"/>
              <a:gd name="connsiteY186" fmla="*/ 5369799 h 5376282"/>
              <a:gd name="connsiteX187" fmla="*/ 7911195 w 8114427"/>
              <a:gd name="connsiteY187" fmla="*/ 5369798 h 5376282"/>
              <a:gd name="connsiteX188" fmla="*/ 7815571 w 8114427"/>
              <a:gd name="connsiteY188" fmla="*/ 5327962 h 5376282"/>
              <a:gd name="connsiteX189" fmla="*/ 7725924 w 8114427"/>
              <a:gd name="connsiteY189" fmla="*/ 5286127 h 5376282"/>
              <a:gd name="connsiteX190" fmla="*/ 7678113 w 8114427"/>
              <a:gd name="connsiteY190" fmla="*/ 5292104 h 5376282"/>
              <a:gd name="connsiteX191" fmla="*/ 7546631 w 8114427"/>
              <a:gd name="connsiteY191" fmla="*/ 5298081 h 5376282"/>
              <a:gd name="connsiteX192" fmla="*/ 7474913 w 8114427"/>
              <a:gd name="connsiteY192" fmla="*/ 5310034 h 5376282"/>
              <a:gd name="connsiteX193" fmla="*/ 7445031 w 8114427"/>
              <a:gd name="connsiteY193" fmla="*/ 5339916 h 5376282"/>
              <a:gd name="connsiteX194" fmla="*/ 7259760 w 8114427"/>
              <a:gd name="connsiteY194" fmla="*/ 5298080 h 5376282"/>
              <a:gd name="connsiteX195" fmla="*/ 7214129 w 8114427"/>
              <a:gd name="connsiteY195" fmla="*/ 5192855 h 5376282"/>
              <a:gd name="connsiteX196" fmla="*/ 7179460 w 8114427"/>
              <a:gd name="connsiteY196" fmla="*/ 5214524 h 5376282"/>
              <a:gd name="connsiteX197" fmla="*/ 7144791 w 8114427"/>
              <a:gd name="connsiteY197" fmla="*/ 5179854 h 5376282"/>
              <a:gd name="connsiteX198" fmla="*/ 7127456 w 8114427"/>
              <a:gd name="connsiteY198" fmla="*/ 5218856 h 5376282"/>
              <a:gd name="connsiteX199" fmla="*/ 6915107 w 8114427"/>
              <a:gd name="connsiteY199" fmla="*/ 5145184 h 5376282"/>
              <a:gd name="connsiteX200" fmla="*/ 6893439 w 8114427"/>
              <a:gd name="connsiteY200" fmla="*/ 5097514 h 5376282"/>
              <a:gd name="connsiteX201" fmla="*/ 6941109 w 8114427"/>
              <a:gd name="connsiteY201" fmla="*/ 5054178 h 5376282"/>
              <a:gd name="connsiteX202" fmla="*/ 6906440 w 8114427"/>
              <a:gd name="connsiteY202" fmla="*/ 4976172 h 5376282"/>
              <a:gd name="connsiteX203" fmla="*/ 6863104 w 8114427"/>
              <a:gd name="connsiteY203" fmla="*/ 4980506 h 5376282"/>
              <a:gd name="connsiteX204" fmla="*/ 6880438 w 8114427"/>
              <a:gd name="connsiteY204" fmla="*/ 4928502 h 5376282"/>
              <a:gd name="connsiteX205" fmla="*/ 6780764 w 8114427"/>
              <a:gd name="connsiteY205" fmla="*/ 4928502 h 5376282"/>
              <a:gd name="connsiteX206" fmla="*/ 6750429 w 8114427"/>
              <a:gd name="connsiteY206" fmla="*/ 4958837 h 5376282"/>
              <a:gd name="connsiteX207" fmla="*/ 6715759 w 8114427"/>
              <a:gd name="connsiteY207" fmla="*/ 4950170 h 5376282"/>
              <a:gd name="connsiteX208" fmla="*/ 6702758 w 8114427"/>
              <a:gd name="connsiteY208" fmla="*/ 4915501 h 5376282"/>
              <a:gd name="connsiteX209" fmla="*/ 6698424 w 8114427"/>
              <a:gd name="connsiteY209" fmla="*/ 4824495 h 5376282"/>
              <a:gd name="connsiteX210" fmla="*/ 6681090 w 8114427"/>
              <a:gd name="connsiteY210" fmla="*/ 4729155 h 5376282"/>
              <a:gd name="connsiteX211" fmla="*/ 6685423 w 8114427"/>
              <a:gd name="connsiteY211" fmla="*/ 4659816 h 5376282"/>
              <a:gd name="connsiteX212" fmla="*/ 6620418 w 8114427"/>
              <a:gd name="connsiteY212" fmla="*/ 4573142 h 5376282"/>
              <a:gd name="connsiteX213" fmla="*/ 6624753 w 8114427"/>
              <a:gd name="connsiteY213" fmla="*/ 4425798 h 5376282"/>
              <a:gd name="connsiteX214" fmla="*/ 6529412 w 8114427"/>
              <a:gd name="connsiteY214" fmla="*/ 4304457 h 5376282"/>
              <a:gd name="connsiteX215" fmla="*/ 6494743 w 8114427"/>
              <a:gd name="connsiteY215" fmla="*/ 4261120 h 5376282"/>
              <a:gd name="connsiteX216" fmla="*/ 6438406 w 8114427"/>
              <a:gd name="connsiteY216" fmla="*/ 4274121 h 5376282"/>
              <a:gd name="connsiteX217" fmla="*/ 6395069 w 8114427"/>
              <a:gd name="connsiteY217" fmla="*/ 4252453 h 5376282"/>
              <a:gd name="connsiteX218" fmla="*/ 6356067 w 8114427"/>
              <a:gd name="connsiteY218" fmla="*/ 4174447 h 5376282"/>
              <a:gd name="connsiteX219" fmla="*/ 6299729 w 8114427"/>
              <a:gd name="connsiteY219" fmla="*/ 4183114 h 5376282"/>
              <a:gd name="connsiteX220" fmla="*/ 6243391 w 8114427"/>
              <a:gd name="connsiteY220" fmla="*/ 4204783 h 5376282"/>
              <a:gd name="connsiteX221" fmla="*/ 6165385 w 8114427"/>
              <a:gd name="connsiteY221" fmla="*/ 4209116 h 5376282"/>
              <a:gd name="connsiteX222" fmla="*/ 6161052 w 8114427"/>
              <a:gd name="connsiteY222" fmla="*/ 4174447 h 5376282"/>
              <a:gd name="connsiteX223" fmla="*/ 6182721 w 8114427"/>
              <a:gd name="connsiteY223" fmla="*/ 4165779 h 5376282"/>
              <a:gd name="connsiteX224" fmla="*/ 6139384 w 8114427"/>
              <a:gd name="connsiteY224" fmla="*/ 4126776 h 5376282"/>
              <a:gd name="connsiteX225" fmla="*/ 6100381 w 8114427"/>
              <a:gd name="connsiteY225" fmla="*/ 4113776 h 5376282"/>
              <a:gd name="connsiteX226" fmla="*/ 6018041 w 8114427"/>
              <a:gd name="connsiteY226" fmla="*/ 4035770 h 5376282"/>
              <a:gd name="connsiteX227" fmla="*/ 5840362 w 8114427"/>
              <a:gd name="connsiteY227" fmla="*/ 4014102 h 5376282"/>
              <a:gd name="connsiteX228" fmla="*/ 5788357 w 8114427"/>
              <a:gd name="connsiteY228" fmla="*/ 4027103 h 5376282"/>
              <a:gd name="connsiteX229" fmla="*/ 5736354 w 8114427"/>
              <a:gd name="connsiteY229" fmla="*/ 4035771 h 5376282"/>
              <a:gd name="connsiteX230" fmla="*/ 5745022 w 8114427"/>
              <a:gd name="connsiteY230" fmla="*/ 4079107 h 5376282"/>
              <a:gd name="connsiteX231" fmla="*/ 5801360 w 8114427"/>
              <a:gd name="connsiteY231" fmla="*/ 4157112 h 5376282"/>
              <a:gd name="connsiteX232" fmla="*/ 5801359 w 8114427"/>
              <a:gd name="connsiteY232" fmla="*/ 4339126 h 5376282"/>
              <a:gd name="connsiteX233" fmla="*/ 5675683 w 8114427"/>
              <a:gd name="connsiteY233" fmla="*/ 4365128 h 5376282"/>
              <a:gd name="connsiteX234" fmla="*/ 5558675 w 8114427"/>
              <a:gd name="connsiteY234" fmla="*/ 4352126 h 5376282"/>
              <a:gd name="connsiteX235" fmla="*/ 5467668 w 8114427"/>
              <a:gd name="connsiteY235" fmla="*/ 4330458 h 5376282"/>
              <a:gd name="connsiteX236" fmla="*/ 5406997 w 8114427"/>
              <a:gd name="connsiteY236" fmla="*/ 4352127 h 5376282"/>
              <a:gd name="connsiteX237" fmla="*/ 5359327 w 8114427"/>
              <a:gd name="connsiteY237" fmla="*/ 4399797 h 5376282"/>
              <a:gd name="connsiteX238" fmla="*/ 5298656 w 8114427"/>
              <a:gd name="connsiteY238" fmla="*/ 4443134 h 5376282"/>
              <a:gd name="connsiteX239" fmla="*/ 5272654 w 8114427"/>
              <a:gd name="connsiteY239" fmla="*/ 4486469 h 5376282"/>
              <a:gd name="connsiteX240" fmla="*/ 5198982 w 8114427"/>
              <a:gd name="connsiteY240" fmla="*/ 4521139 h 5376282"/>
              <a:gd name="connsiteX241" fmla="*/ 5203315 w 8114427"/>
              <a:gd name="connsiteY241" fmla="*/ 4577477 h 5376282"/>
              <a:gd name="connsiteX242" fmla="*/ 5185981 w 8114427"/>
              <a:gd name="connsiteY242" fmla="*/ 4616479 h 5376282"/>
              <a:gd name="connsiteX243" fmla="*/ 5190315 w 8114427"/>
              <a:gd name="connsiteY243" fmla="*/ 4677150 h 5376282"/>
              <a:gd name="connsiteX244" fmla="*/ 5216316 w 8114427"/>
              <a:gd name="connsiteY244" fmla="*/ 4737821 h 5376282"/>
              <a:gd name="connsiteX245" fmla="*/ 5164312 w 8114427"/>
              <a:gd name="connsiteY245" fmla="*/ 4733488 h 5376282"/>
              <a:gd name="connsiteX246" fmla="*/ 5138311 w 8114427"/>
              <a:gd name="connsiteY246" fmla="*/ 4776824 h 5376282"/>
              <a:gd name="connsiteX247" fmla="*/ 5073306 w 8114427"/>
              <a:gd name="connsiteY247" fmla="*/ 4824494 h 5376282"/>
              <a:gd name="connsiteX248" fmla="*/ 5073306 w 8114427"/>
              <a:gd name="connsiteY248" fmla="*/ 4941503 h 5376282"/>
              <a:gd name="connsiteX249" fmla="*/ 5042970 w 8114427"/>
              <a:gd name="connsiteY249" fmla="*/ 4971838 h 5376282"/>
              <a:gd name="connsiteX250" fmla="*/ 5016969 w 8114427"/>
              <a:gd name="connsiteY250" fmla="*/ 5231857 h 5376282"/>
              <a:gd name="connsiteX251" fmla="*/ 4973633 w 8114427"/>
              <a:gd name="connsiteY251" fmla="*/ 5366201 h 5376282"/>
              <a:gd name="connsiteX252" fmla="*/ 4947631 w 8114427"/>
              <a:gd name="connsiteY252" fmla="*/ 5309863 h 5376282"/>
              <a:gd name="connsiteX253" fmla="*/ 4886959 w 8114427"/>
              <a:gd name="connsiteY253" fmla="*/ 5318530 h 5376282"/>
              <a:gd name="connsiteX254" fmla="*/ 4808953 w 8114427"/>
              <a:gd name="connsiteY254" fmla="*/ 5288195 h 5376282"/>
              <a:gd name="connsiteX255" fmla="*/ 4813287 w 8114427"/>
              <a:gd name="connsiteY255" fmla="*/ 5223190 h 5376282"/>
              <a:gd name="connsiteX256" fmla="*/ 4765617 w 8114427"/>
              <a:gd name="connsiteY256" fmla="*/ 5205855 h 5376282"/>
              <a:gd name="connsiteX257" fmla="*/ 4665944 w 8114427"/>
              <a:gd name="connsiteY257" fmla="*/ 5249192 h 5376282"/>
              <a:gd name="connsiteX258" fmla="*/ 4657276 w 8114427"/>
              <a:gd name="connsiteY258" fmla="*/ 5197189 h 5376282"/>
              <a:gd name="connsiteX259" fmla="*/ 4700612 w 8114427"/>
              <a:gd name="connsiteY259" fmla="*/ 5136518 h 5376282"/>
              <a:gd name="connsiteX260" fmla="*/ 4665943 w 8114427"/>
              <a:gd name="connsiteY260" fmla="*/ 5062846 h 5376282"/>
              <a:gd name="connsiteX261" fmla="*/ 4587937 w 8114427"/>
              <a:gd name="connsiteY261" fmla="*/ 5015175 h 5376282"/>
              <a:gd name="connsiteX262" fmla="*/ 4488263 w 8114427"/>
              <a:gd name="connsiteY262" fmla="*/ 5006508 h 5376282"/>
              <a:gd name="connsiteX263" fmla="*/ 4457927 w 8114427"/>
              <a:gd name="connsiteY263" fmla="*/ 5015175 h 5376282"/>
              <a:gd name="connsiteX264" fmla="*/ 4462261 w 8114427"/>
              <a:gd name="connsiteY264" fmla="*/ 5067178 h 5376282"/>
              <a:gd name="connsiteX265" fmla="*/ 4388589 w 8114427"/>
              <a:gd name="connsiteY265" fmla="*/ 5114849 h 5376282"/>
              <a:gd name="connsiteX266" fmla="*/ 4462261 w 8114427"/>
              <a:gd name="connsiteY266" fmla="*/ 5266528 h 5376282"/>
              <a:gd name="connsiteX267" fmla="*/ 4405924 w 8114427"/>
              <a:gd name="connsiteY267" fmla="*/ 5266528 h 5376282"/>
              <a:gd name="connsiteX268" fmla="*/ 4384256 w 8114427"/>
              <a:gd name="connsiteY268" fmla="*/ 5262193 h 5376282"/>
              <a:gd name="connsiteX269" fmla="*/ 4349588 w 8114427"/>
              <a:gd name="connsiteY269" fmla="*/ 5262193 h 5376282"/>
              <a:gd name="connsiteX270" fmla="*/ 4340919 w 8114427"/>
              <a:gd name="connsiteY270" fmla="*/ 5270860 h 5376282"/>
              <a:gd name="connsiteX271" fmla="*/ 4210910 w 8114427"/>
              <a:gd name="connsiteY271" fmla="*/ 5097514 h 5376282"/>
              <a:gd name="connsiteX272" fmla="*/ 4059232 w 8114427"/>
              <a:gd name="connsiteY272" fmla="*/ 4915502 h 5376282"/>
              <a:gd name="connsiteX273" fmla="*/ 4033230 w 8114427"/>
              <a:gd name="connsiteY273" fmla="*/ 4919835 h 5376282"/>
              <a:gd name="connsiteX274" fmla="*/ 3985560 w 8114427"/>
              <a:gd name="connsiteY274" fmla="*/ 4798492 h 5376282"/>
              <a:gd name="connsiteX275" fmla="*/ 3881553 w 8114427"/>
              <a:gd name="connsiteY275" fmla="*/ 4690151 h 5376282"/>
              <a:gd name="connsiteX276" fmla="*/ 3838216 w 8114427"/>
              <a:gd name="connsiteY276" fmla="*/ 4586143 h 5376282"/>
              <a:gd name="connsiteX277" fmla="*/ 3755877 w 8114427"/>
              <a:gd name="connsiteY277" fmla="*/ 4490803 h 5376282"/>
              <a:gd name="connsiteX278" fmla="*/ 3569530 w 8114427"/>
              <a:gd name="connsiteY278" fmla="*/ 4334792 h 5376282"/>
              <a:gd name="connsiteX279" fmla="*/ 3465522 w 8114427"/>
              <a:gd name="connsiteY279" fmla="*/ 4243785 h 5376282"/>
              <a:gd name="connsiteX280" fmla="*/ 3391850 w 8114427"/>
              <a:gd name="connsiteY280" fmla="*/ 4161446 h 5376282"/>
              <a:gd name="connsiteX281" fmla="*/ 3365848 w 8114427"/>
              <a:gd name="connsiteY281" fmla="*/ 4096441 h 5376282"/>
              <a:gd name="connsiteX282" fmla="*/ 3296510 w 8114427"/>
              <a:gd name="connsiteY282" fmla="*/ 4035770 h 5376282"/>
              <a:gd name="connsiteX283" fmla="*/ 3279175 w 8114427"/>
              <a:gd name="connsiteY283" fmla="*/ 3966432 h 5376282"/>
              <a:gd name="connsiteX284" fmla="*/ 3248839 w 8114427"/>
              <a:gd name="connsiteY284" fmla="*/ 3936096 h 5376282"/>
              <a:gd name="connsiteX285" fmla="*/ 3240172 w 8114427"/>
              <a:gd name="connsiteY285" fmla="*/ 3905760 h 5376282"/>
              <a:gd name="connsiteX286" fmla="*/ 3114497 w 8114427"/>
              <a:gd name="connsiteY286" fmla="*/ 3797419 h 5376282"/>
              <a:gd name="connsiteX287" fmla="*/ 2980153 w 8114427"/>
              <a:gd name="connsiteY287" fmla="*/ 3758416 h 5376282"/>
              <a:gd name="connsiteX288" fmla="*/ 2923815 w 8114427"/>
              <a:gd name="connsiteY288" fmla="*/ 3697746 h 5376282"/>
              <a:gd name="connsiteX289" fmla="*/ 2867480 w 8114427"/>
              <a:gd name="connsiteY289" fmla="*/ 3650075 h 5376282"/>
              <a:gd name="connsiteX290" fmla="*/ 2806810 w 8114427"/>
              <a:gd name="connsiteY290" fmla="*/ 3637074 h 5376282"/>
              <a:gd name="connsiteX291" fmla="*/ 2798142 w 8114427"/>
              <a:gd name="connsiteY291" fmla="*/ 3524399 h 5376282"/>
              <a:gd name="connsiteX292" fmla="*/ 2798143 w 8114427"/>
              <a:gd name="connsiteY292" fmla="*/ 3463728 h 5376282"/>
              <a:gd name="connsiteX293" fmla="*/ 2884816 w 8114427"/>
              <a:gd name="connsiteY293" fmla="*/ 3351053 h 5376282"/>
              <a:gd name="connsiteX294" fmla="*/ 2880504 w 8114427"/>
              <a:gd name="connsiteY294" fmla="*/ 3250100 h 5376282"/>
              <a:gd name="connsiteX295" fmla="*/ 2810649 w 8114427"/>
              <a:gd name="connsiteY295" fmla="*/ 3120674 h 5376282"/>
              <a:gd name="connsiteX296" fmla="*/ 2719113 w 8114427"/>
              <a:gd name="connsiteY296" fmla="*/ 3110284 h 5376282"/>
              <a:gd name="connsiteX297" fmla="*/ 2668440 w 8114427"/>
              <a:gd name="connsiteY297" fmla="*/ 3013226 h 5376282"/>
              <a:gd name="connsiteX298" fmla="*/ 2612560 w 8114427"/>
              <a:gd name="connsiteY298" fmla="*/ 2895538 h 5376282"/>
              <a:gd name="connsiteX0" fmla="*/ 880358 w 8114427"/>
              <a:gd name="connsiteY0" fmla="*/ 460935 h 5376282"/>
              <a:gd name="connsiteX1" fmla="*/ 881126 w 8114427"/>
              <a:gd name="connsiteY1" fmla="*/ 465605 h 5376282"/>
              <a:gd name="connsiteX2" fmla="*/ 1113960 w 8114427"/>
              <a:gd name="connsiteY2" fmla="*/ 1591671 h 5376282"/>
              <a:gd name="connsiteX3" fmla="*/ 1215560 w 8114427"/>
              <a:gd name="connsiteY3" fmla="*/ 1769471 h 5376282"/>
              <a:gd name="connsiteX4" fmla="*/ 1253660 w 8114427"/>
              <a:gd name="connsiteY4" fmla="*/ 1896472 h 5376282"/>
              <a:gd name="connsiteX5" fmla="*/ 1338327 w 8114427"/>
              <a:gd name="connsiteY5" fmla="*/ 1917638 h 5376282"/>
              <a:gd name="connsiteX6" fmla="*/ 1372193 w 8114427"/>
              <a:gd name="connsiteY6" fmla="*/ 2082738 h 5376282"/>
              <a:gd name="connsiteX7" fmla="*/ 1469560 w 8114427"/>
              <a:gd name="connsiteY7" fmla="*/ 2150471 h 5376282"/>
              <a:gd name="connsiteX8" fmla="*/ 1494959 w 8114427"/>
              <a:gd name="connsiteY8" fmla="*/ 2493372 h 5376282"/>
              <a:gd name="connsiteX9" fmla="*/ 1600793 w 8114427"/>
              <a:gd name="connsiteY9" fmla="*/ 2527238 h 5376282"/>
              <a:gd name="connsiteX10" fmla="*/ 1664293 w 8114427"/>
              <a:gd name="connsiteY10" fmla="*/ 2717738 h 5376282"/>
              <a:gd name="connsiteX11" fmla="*/ 1761660 w 8114427"/>
              <a:gd name="connsiteY11" fmla="*/ 2806639 h 5376282"/>
              <a:gd name="connsiteX12" fmla="*/ 1808227 w 8114427"/>
              <a:gd name="connsiteY12" fmla="*/ 3052172 h 5376282"/>
              <a:gd name="connsiteX13" fmla="*/ 1829394 w 8114427"/>
              <a:gd name="connsiteY13" fmla="*/ 2933639 h 5376282"/>
              <a:gd name="connsiteX14" fmla="*/ 1918293 w 8114427"/>
              <a:gd name="connsiteY14" fmla="*/ 3047938 h 5376282"/>
              <a:gd name="connsiteX15" fmla="*/ 1960627 w 8114427"/>
              <a:gd name="connsiteY15" fmla="*/ 3166472 h 5376282"/>
              <a:gd name="connsiteX16" fmla="*/ 1986026 w 8114427"/>
              <a:gd name="connsiteY16" fmla="*/ 3272304 h 5376282"/>
              <a:gd name="connsiteX17" fmla="*/ 1998726 w 8114427"/>
              <a:gd name="connsiteY17" fmla="*/ 3348504 h 5376282"/>
              <a:gd name="connsiteX18" fmla="*/ 1973326 w 8114427"/>
              <a:gd name="connsiteY18" fmla="*/ 3445871 h 5376282"/>
              <a:gd name="connsiteX19" fmla="*/ 2096092 w 8114427"/>
              <a:gd name="connsiteY19" fmla="*/ 3674472 h 5376282"/>
              <a:gd name="connsiteX20" fmla="*/ 2134193 w 8114427"/>
              <a:gd name="connsiteY20" fmla="*/ 3801471 h 5376282"/>
              <a:gd name="connsiteX21" fmla="*/ 2231559 w 8114427"/>
              <a:gd name="connsiteY21" fmla="*/ 3936938 h 5376282"/>
              <a:gd name="connsiteX22" fmla="*/ 2180760 w 8114427"/>
              <a:gd name="connsiteY22" fmla="*/ 4174005 h 5376282"/>
              <a:gd name="connsiteX23" fmla="*/ 2311994 w 8114427"/>
              <a:gd name="connsiteY23" fmla="*/ 4305238 h 5376282"/>
              <a:gd name="connsiteX24" fmla="*/ 2371260 w 8114427"/>
              <a:gd name="connsiteY24" fmla="*/ 4224805 h 5376282"/>
              <a:gd name="connsiteX25" fmla="*/ 2561760 w 8114427"/>
              <a:gd name="connsiteY25" fmla="*/ 4444937 h 5376282"/>
              <a:gd name="connsiteX26" fmla="*/ 2674737 w 8114427"/>
              <a:gd name="connsiteY26" fmla="*/ 4783075 h 5376282"/>
              <a:gd name="connsiteX27" fmla="*/ 2419943 w 8114427"/>
              <a:gd name="connsiteY27" fmla="*/ 4933094 h 5376282"/>
              <a:gd name="connsiteX28" fmla="*/ 2329455 w 8114427"/>
              <a:gd name="connsiteY28" fmla="*/ 4642582 h 5376282"/>
              <a:gd name="connsiteX29" fmla="*/ 2053231 w 8114427"/>
              <a:gd name="connsiteY29" fmla="*/ 4342544 h 5376282"/>
              <a:gd name="connsiteX30" fmla="*/ 1888925 w 8114427"/>
              <a:gd name="connsiteY30" fmla="*/ 4209194 h 5376282"/>
              <a:gd name="connsiteX31" fmla="*/ 1779387 w 8114427"/>
              <a:gd name="connsiteY31" fmla="*/ 4059175 h 5376282"/>
              <a:gd name="connsiteX32" fmla="*/ 1703188 w 8114427"/>
              <a:gd name="connsiteY32" fmla="*/ 4056794 h 5376282"/>
              <a:gd name="connsiteX33" fmla="*/ 1646037 w 8114427"/>
              <a:gd name="connsiteY33" fmla="*/ 3937731 h 5376282"/>
              <a:gd name="connsiteX34" fmla="*/ 1524594 w 8114427"/>
              <a:gd name="connsiteY34" fmla="*/ 3906776 h 5376282"/>
              <a:gd name="connsiteX35" fmla="*/ 1450773 w 8114427"/>
              <a:gd name="connsiteY35" fmla="*/ 3161445 h 5376282"/>
              <a:gd name="connsiteX36" fmla="*/ 1300755 w 8114427"/>
              <a:gd name="connsiteY36" fmla="*/ 3020950 h 5376282"/>
              <a:gd name="connsiteX37" fmla="*/ 1222175 w 8114427"/>
              <a:gd name="connsiteY37" fmla="*/ 2947132 h 5376282"/>
              <a:gd name="connsiteX38" fmla="*/ 1286468 w 8114427"/>
              <a:gd name="connsiteY38" fmla="*/ 2849501 h 5376282"/>
              <a:gd name="connsiteX39" fmla="*/ 1117399 w 8114427"/>
              <a:gd name="connsiteY39" fmla="*/ 2882837 h 5376282"/>
              <a:gd name="connsiteX40" fmla="*/ 1048343 w 8114427"/>
              <a:gd name="connsiteY40" fmla="*/ 2916176 h 5376282"/>
              <a:gd name="connsiteX41" fmla="*/ 903086 w 8114427"/>
              <a:gd name="connsiteY41" fmla="*/ 2778063 h 5376282"/>
              <a:gd name="connsiteX42" fmla="*/ 845937 w 8114427"/>
              <a:gd name="connsiteY42" fmla="*/ 2687575 h 5376282"/>
              <a:gd name="connsiteX43" fmla="*/ 714968 w 8114427"/>
              <a:gd name="connsiteY43" fmla="*/ 2630426 h 5376282"/>
              <a:gd name="connsiteX44" fmla="*/ 703062 w 8114427"/>
              <a:gd name="connsiteY44" fmla="*/ 2544701 h 5376282"/>
              <a:gd name="connsiteX45" fmla="*/ 598286 w 8114427"/>
              <a:gd name="connsiteY45" fmla="*/ 2423257 h 5376282"/>
              <a:gd name="connsiteX46" fmla="*/ 476843 w 8114427"/>
              <a:gd name="connsiteY46" fmla="*/ 2287526 h 5376282"/>
              <a:gd name="connsiteX47" fmla="*/ 622100 w 8114427"/>
              <a:gd name="connsiteY47" fmla="*/ 2330388 h 5376282"/>
              <a:gd name="connsiteX48" fmla="*/ 719731 w 8114427"/>
              <a:gd name="connsiteY48" fmla="*/ 2366107 h 5376282"/>
              <a:gd name="connsiteX49" fmla="*/ 829268 w 8114427"/>
              <a:gd name="connsiteY49" fmla="*/ 2330388 h 5376282"/>
              <a:gd name="connsiteX50" fmla="*/ 933092 w 8114427"/>
              <a:gd name="connsiteY50" fmla="*/ 2462308 h 5376282"/>
              <a:gd name="connsiteX51" fmla="*/ 979286 w 8114427"/>
              <a:gd name="connsiteY51" fmla="*/ 2406588 h 5376282"/>
              <a:gd name="connsiteX52" fmla="*/ 895943 w 8114427"/>
              <a:gd name="connsiteY52" fmla="*/ 2383251 h 5376282"/>
              <a:gd name="connsiteX53" fmla="*/ 897848 w 8114427"/>
              <a:gd name="connsiteY53" fmla="*/ 2294669 h 5376282"/>
              <a:gd name="connsiteX54" fmla="*/ 953093 w 8114427"/>
              <a:gd name="connsiteY54" fmla="*/ 2040828 h 5376282"/>
              <a:gd name="connsiteX55" fmla="*/ 882262 w 8114427"/>
              <a:gd name="connsiteY55" fmla="*/ 1952938 h 5376282"/>
              <a:gd name="connsiteX56" fmla="*/ 819649 w 8114427"/>
              <a:gd name="connsiteY56" fmla="*/ 1842296 h 5376282"/>
              <a:gd name="connsiteX57" fmla="*/ 724892 w 8114427"/>
              <a:gd name="connsiteY57" fmla="*/ 1694990 h 5376282"/>
              <a:gd name="connsiteX58" fmla="*/ 582758 w 8114427"/>
              <a:gd name="connsiteY58" fmla="*/ 1570351 h 5376282"/>
              <a:gd name="connsiteX59" fmla="*/ 490044 w 8114427"/>
              <a:gd name="connsiteY59" fmla="*/ 1461969 h 5376282"/>
              <a:gd name="connsiteX60" fmla="*/ 398787 w 8114427"/>
              <a:gd name="connsiteY60" fmla="*/ 1377494 h 5376282"/>
              <a:gd name="connsiteX61" fmla="*/ 373643 w 8114427"/>
              <a:gd name="connsiteY61" fmla="*/ 1258831 h 5376282"/>
              <a:gd name="connsiteX62" fmla="*/ 379402 w 8114427"/>
              <a:gd name="connsiteY62" fmla="*/ 1151904 h 5376282"/>
              <a:gd name="connsiteX63" fmla="*/ 343327 w 8114427"/>
              <a:gd name="connsiteY63" fmla="*/ 1054238 h 5376282"/>
              <a:gd name="connsiteX64" fmla="*/ 302947 w 8114427"/>
              <a:gd name="connsiteY64" fmla="*/ 996082 h 5376282"/>
              <a:gd name="connsiteX65" fmla="*/ 307902 w 8114427"/>
              <a:gd name="connsiteY65" fmla="*/ 860731 h 5376282"/>
              <a:gd name="connsiteX66" fmla="*/ 218162 w 8114427"/>
              <a:gd name="connsiteY66" fmla="*/ 767429 h 5376282"/>
              <a:gd name="connsiteX67" fmla="*/ 238786 w 8114427"/>
              <a:gd name="connsiteY67" fmla="*/ 673694 h 5376282"/>
              <a:gd name="connsiteX68" fmla="*/ 131859 w 8114427"/>
              <a:gd name="connsiteY68" fmla="*/ 414074 h 5376282"/>
              <a:gd name="connsiteX69" fmla="*/ 179454 w 8114427"/>
              <a:gd name="connsiteY69" fmla="*/ 360503 h 5376282"/>
              <a:gd name="connsiteX70" fmla="*/ 91696 w 8114427"/>
              <a:gd name="connsiteY70" fmla="*/ 241499 h 5376282"/>
              <a:gd name="connsiteX71" fmla="*/ 44535 w 8114427"/>
              <a:gd name="connsiteY71" fmla="*/ 106364 h 5376282"/>
              <a:gd name="connsiteX72" fmla="*/ 73903 w 8114427"/>
              <a:gd name="connsiteY72" fmla="*/ 3029 h 5376282"/>
              <a:gd name="connsiteX73" fmla="*/ 914999 w 8114427"/>
              <a:gd name="connsiteY73" fmla="*/ 32694 h 5376282"/>
              <a:gd name="connsiteX74" fmla="*/ 985387 w 8114427"/>
              <a:gd name="connsiteY74" fmla="*/ 86035 h 5376282"/>
              <a:gd name="connsiteX75" fmla="*/ 1040724 w 8114427"/>
              <a:gd name="connsiteY75" fmla="*/ 212028 h 5376282"/>
              <a:gd name="connsiteX76" fmla="*/ 2217091 w 8114427"/>
              <a:gd name="connsiteY76" fmla="*/ 808490 h 5376282"/>
              <a:gd name="connsiteX77" fmla="*/ 2789562 w 8114427"/>
              <a:gd name="connsiteY77" fmla="*/ 907056 h 5376282"/>
              <a:gd name="connsiteX78" fmla="*/ 3280035 w 8114427"/>
              <a:gd name="connsiteY78" fmla="*/ 953195 h 5376282"/>
              <a:gd name="connsiteX79" fmla="*/ 3494599 w 8114427"/>
              <a:gd name="connsiteY79" fmla="*/ 977101 h 5376282"/>
              <a:gd name="connsiteX80" fmla="*/ 3506552 w 8114427"/>
              <a:gd name="connsiteY80" fmla="*/ 977101 h 5376282"/>
              <a:gd name="connsiteX81" fmla="*/ 3518505 w 8114427"/>
              <a:gd name="connsiteY81" fmla="*/ 779877 h 5376282"/>
              <a:gd name="connsiteX82" fmla="*/ 3518505 w 8114427"/>
              <a:gd name="connsiteY82" fmla="*/ 773901 h 5376282"/>
              <a:gd name="connsiteX83" fmla="*/ 3655964 w 8114427"/>
              <a:gd name="connsiteY83" fmla="*/ 773901 h 5376282"/>
              <a:gd name="connsiteX84" fmla="*/ 4205799 w 8114427"/>
              <a:gd name="connsiteY84" fmla="*/ 821713 h 5376282"/>
              <a:gd name="connsiteX85" fmla="*/ 4241658 w 8114427"/>
              <a:gd name="connsiteY85" fmla="*/ 821713 h 5376282"/>
              <a:gd name="connsiteX86" fmla="*/ 4271540 w 8114427"/>
              <a:gd name="connsiteY86" fmla="*/ 851595 h 5376282"/>
              <a:gd name="connsiteX87" fmla="*/ 4295446 w 8114427"/>
              <a:gd name="connsiteY87" fmla="*/ 905383 h 5376282"/>
              <a:gd name="connsiteX88" fmla="*/ 4301423 w 8114427"/>
              <a:gd name="connsiteY88" fmla="*/ 953195 h 5376282"/>
              <a:gd name="connsiteX89" fmla="*/ 4343258 w 8114427"/>
              <a:gd name="connsiteY89" fmla="*/ 1001007 h 5376282"/>
              <a:gd name="connsiteX90" fmla="*/ 4408999 w 8114427"/>
              <a:gd name="connsiteY90" fmla="*/ 1012960 h 5376282"/>
              <a:gd name="connsiteX91" fmla="*/ 4462787 w 8114427"/>
              <a:gd name="connsiteY91" fmla="*/ 1060772 h 5376282"/>
              <a:gd name="connsiteX92" fmla="*/ 4504623 w 8114427"/>
              <a:gd name="connsiteY92" fmla="*/ 1114560 h 5376282"/>
              <a:gd name="connsiteX93" fmla="*/ 4558411 w 8114427"/>
              <a:gd name="connsiteY93" fmla="*/ 1168348 h 5376282"/>
              <a:gd name="connsiteX94" fmla="*/ 4576340 w 8114427"/>
              <a:gd name="connsiteY94" fmla="*/ 1198230 h 5376282"/>
              <a:gd name="connsiteX95" fmla="*/ 4630129 w 8114427"/>
              <a:gd name="connsiteY95" fmla="*/ 1246042 h 5376282"/>
              <a:gd name="connsiteX96" fmla="*/ 4683917 w 8114427"/>
              <a:gd name="connsiteY96" fmla="*/ 1293854 h 5376282"/>
              <a:gd name="connsiteX97" fmla="*/ 4689893 w 8114427"/>
              <a:gd name="connsiteY97" fmla="*/ 1293854 h 5376282"/>
              <a:gd name="connsiteX98" fmla="*/ 4749658 w 8114427"/>
              <a:gd name="connsiteY98" fmla="*/ 1311783 h 5376282"/>
              <a:gd name="connsiteX99" fmla="*/ 4791493 w 8114427"/>
              <a:gd name="connsiteY99" fmla="*/ 1365572 h 5376282"/>
              <a:gd name="connsiteX100" fmla="*/ 4797470 w 8114427"/>
              <a:gd name="connsiteY100" fmla="*/ 1377524 h 5376282"/>
              <a:gd name="connsiteX101" fmla="*/ 4821376 w 8114427"/>
              <a:gd name="connsiteY101" fmla="*/ 1401430 h 5376282"/>
              <a:gd name="connsiteX102" fmla="*/ 4845281 w 8114427"/>
              <a:gd name="connsiteY102" fmla="*/ 1443266 h 5376282"/>
              <a:gd name="connsiteX103" fmla="*/ 4851258 w 8114427"/>
              <a:gd name="connsiteY103" fmla="*/ 1491077 h 5376282"/>
              <a:gd name="connsiteX104" fmla="*/ 4863211 w 8114427"/>
              <a:gd name="connsiteY104" fmla="*/ 1514983 h 5376282"/>
              <a:gd name="connsiteX105" fmla="*/ 4887117 w 8114427"/>
              <a:gd name="connsiteY105" fmla="*/ 1544866 h 5376282"/>
              <a:gd name="connsiteX106" fmla="*/ 4911023 w 8114427"/>
              <a:gd name="connsiteY106" fmla="*/ 1580724 h 5376282"/>
              <a:gd name="connsiteX107" fmla="*/ 4922976 w 8114427"/>
              <a:gd name="connsiteY107" fmla="*/ 1610607 h 5376282"/>
              <a:gd name="connsiteX108" fmla="*/ 4899070 w 8114427"/>
              <a:gd name="connsiteY108" fmla="*/ 1664395 h 5376282"/>
              <a:gd name="connsiteX109" fmla="*/ 4922976 w 8114427"/>
              <a:gd name="connsiteY109" fmla="*/ 1712207 h 5376282"/>
              <a:gd name="connsiteX110" fmla="*/ 4934929 w 8114427"/>
              <a:gd name="connsiteY110" fmla="*/ 1742089 h 5376282"/>
              <a:gd name="connsiteX111" fmla="*/ 4952858 w 8114427"/>
              <a:gd name="connsiteY111" fmla="*/ 1783924 h 5376282"/>
              <a:gd name="connsiteX112" fmla="*/ 4964811 w 8114427"/>
              <a:gd name="connsiteY112" fmla="*/ 1801854 h 5376282"/>
              <a:gd name="connsiteX113" fmla="*/ 4964811 w 8114427"/>
              <a:gd name="connsiteY113" fmla="*/ 1831736 h 5376282"/>
              <a:gd name="connsiteX114" fmla="*/ 5012623 w 8114427"/>
              <a:gd name="connsiteY114" fmla="*/ 1891501 h 5376282"/>
              <a:gd name="connsiteX115" fmla="*/ 5042505 w 8114427"/>
              <a:gd name="connsiteY115" fmla="*/ 1909430 h 5376282"/>
              <a:gd name="connsiteX116" fmla="*/ 5048481 w 8114427"/>
              <a:gd name="connsiteY116" fmla="*/ 1903454 h 5376282"/>
              <a:gd name="connsiteX117" fmla="*/ 5090317 w 8114427"/>
              <a:gd name="connsiteY117" fmla="*/ 1921383 h 5376282"/>
              <a:gd name="connsiteX118" fmla="*/ 5144105 w 8114427"/>
              <a:gd name="connsiteY118" fmla="*/ 1969195 h 5376282"/>
              <a:gd name="connsiteX119" fmla="*/ 5185940 w 8114427"/>
              <a:gd name="connsiteY119" fmla="*/ 2005054 h 5376282"/>
              <a:gd name="connsiteX120" fmla="*/ 5221799 w 8114427"/>
              <a:gd name="connsiteY120" fmla="*/ 2017007 h 5376282"/>
              <a:gd name="connsiteX121" fmla="*/ 5275587 w 8114427"/>
              <a:gd name="connsiteY121" fmla="*/ 2028960 h 5376282"/>
              <a:gd name="connsiteX122" fmla="*/ 5275587 w 8114427"/>
              <a:gd name="connsiteY122" fmla="*/ 2052866 h 5376282"/>
              <a:gd name="connsiteX123" fmla="*/ 5323399 w 8114427"/>
              <a:gd name="connsiteY123" fmla="*/ 2082748 h 5376282"/>
              <a:gd name="connsiteX124" fmla="*/ 5359258 w 8114427"/>
              <a:gd name="connsiteY124" fmla="*/ 2088724 h 5376282"/>
              <a:gd name="connsiteX125" fmla="*/ 5401093 w 8114427"/>
              <a:gd name="connsiteY125" fmla="*/ 2124583 h 5376282"/>
              <a:gd name="connsiteX126" fmla="*/ 5430976 w 8114427"/>
              <a:gd name="connsiteY126" fmla="*/ 2142513 h 5376282"/>
              <a:gd name="connsiteX127" fmla="*/ 5442929 w 8114427"/>
              <a:gd name="connsiteY127" fmla="*/ 2148489 h 5376282"/>
              <a:gd name="connsiteX128" fmla="*/ 5466834 w 8114427"/>
              <a:gd name="connsiteY128" fmla="*/ 2154466 h 5376282"/>
              <a:gd name="connsiteX129" fmla="*/ 5526599 w 8114427"/>
              <a:gd name="connsiteY129" fmla="*/ 2178372 h 5376282"/>
              <a:gd name="connsiteX130" fmla="*/ 5550505 w 8114427"/>
              <a:gd name="connsiteY130" fmla="*/ 2154466 h 5376282"/>
              <a:gd name="connsiteX131" fmla="*/ 5574411 w 8114427"/>
              <a:gd name="connsiteY131" fmla="*/ 2130560 h 5376282"/>
              <a:gd name="connsiteX132" fmla="*/ 5604293 w 8114427"/>
              <a:gd name="connsiteY132" fmla="*/ 2088724 h 5376282"/>
              <a:gd name="connsiteX133" fmla="*/ 5646129 w 8114427"/>
              <a:gd name="connsiteY133" fmla="*/ 2064819 h 5376282"/>
              <a:gd name="connsiteX134" fmla="*/ 5634176 w 8114427"/>
              <a:gd name="connsiteY134" fmla="*/ 2046889 h 5376282"/>
              <a:gd name="connsiteX135" fmla="*/ 5634176 w 8114427"/>
              <a:gd name="connsiteY135" fmla="*/ 2011030 h 5376282"/>
              <a:gd name="connsiteX136" fmla="*/ 5670034 w 8114427"/>
              <a:gd name="connsiteY136" fmla="*/ 1975172 h 5376282"/>
              <a:gd name="connsiteX137" fmla="*/ 5670034 w 8114427"/>
              <a:gd name="connsiteY137" fmla="*/ 1957242 h 5376282"/>
              <a:gd name="connsiteX138" fmla="*/ 5735776 w 8114427"/>
              <a:gd name="connsiteY138" fmla="*/ 1819783 h 5376282"/>
              <a:gd name="connsiteX139" fmla="*/ 5753705 w 8114427"/>
              <a:gd name="connsiteY139" fmla="*/ 1813807 h 5376282"/>
              <a:gd name="connsiteX140" fmla="*/ 5843352 w 8114427"/>
              <a:gd name="connsiteY140" fmla="*/ 1795877 h 5376282"/>
              <a:gd name="connsiteX141" fmla="*/ 5855305 w 8114427"/>
              <a:gd name="connsiteY141" fmla="*/ 1795877 h 5376282"/>
              <a:gd name="connsiteX142" fmla="*/ 5879210 w 8114427"/>
              <a:gd name="connsiteY142" fmla="*/ 1765996 h 5376282"/>
              <a:gd name="connsiteX143" fmla="*/ 6070456 w 8114427"/>
              <a:gd name="connsiteY143" fmla="*/ 1789901 h 5376282"/>
              <a:gd name="connsiteX144" fmla="*/ 6219869 w 8114427"/>
              <a:gd name="connsiteY144" fmla="*/ 1807830 h 5376282"/>
              <a:gd name="connsiteX145" fmla="*/ 6291586 w 8114427"/>
              <a:gd name="connsiteY145" fmla="*/ 1849666 h 5376282"/>
              <a:gd name="connsiteX146" fmla="*/ 6327444 w 8114427"/>
              <a:gd name="connsiteY146" fmla="*/ 1897477 h 5376282"/>
              <a:gd name="connsiteX147" fmla="*/ 6333421 w 8114427"/>
              <a:gd name="connsiteY147" fmla="*/ 1939313 h 5376282"/>
              <a:gd name="connsiteX148" fmla="*/ 6423067 w 8114427"/>
              <a:gd name="connsiteY148" fmla="*/ 1951266 h 5376282"/>
              <a:gd name="connsiteX149" fmla="*/ 6452950 w 8114427"/>
              <a:gd name="connsiteY149" fmla="*/ 2017007 h 5376282"/>
              <a:gd name="connsiteX150" fmla="*/ 6512713 w 8114427"/>
              <a:gd name="connsiteY150" fmla="*/ 2046889 h 5376282"/>
              <a:gd name="connsiteX151" fmla="*/ 6584431 w 8114427"/>
              <a:gd name="connsiteY151" fmla="*/ 2118606 h 5376282"/>
              <a:gd name="connsiteX152" fmla="*/ 6620289 w 8114427"/>
              <a:gd name="connsiteY152" fmla="*/ 2256065 h 5376282"/>
              <a:gd name="connsiteX153" fmla="*/ 6703960 w 8114427"/>
              <a:gd name="connsiteY153" fmla="*/ 2381572 h 5376282"/>
              <a:gd name="connsiteX154" fmla="*/ 6745795 w 8114427"/>
              <a:gd name="connsiteY154" fmla="*/ 2501101 h 5376282"/>
              <a:gd name="connsiteX155" fmla="*/ 6829465 w 8114427"/>
              <a:gd name="connsiteY155" fmla="*/ 2560866 h 5376282"/>
              <a:gd name="connsiteX156" fmla="*/ 6889229 w 8114427"/>
              <a:gd name="connsiteY156" fmla="*/ 2650512 h 5376282"/>
              <a:gd name="connsiteX157" fmla="*/ 6948993 w 8114427"/>
              <a:gd name="connsiteY157" fmla="*/ 2758089 h 5376282"/>
              <a:gd name="connsiteX158" fmla="*/ 6996805 w 8114427"/>
              <a:gd name="connsiteY158" fmla="*/ 2805900 h 5376282"/>
              <a:gd name="connsiteX159" fmla="*/ 7068521 w 8114427"/>
              <a:gd name="connsiteY159" fmla="*/ 2829806 h 5376282"/>
              <a:gd name="connsiteX160" fmla="*/ 7080473 w 8114427"/>
              <a:gd name="connsiteY160" fmla="*/ 2907501 h 5376282"/>
              <a:gd name="connsiteX161" fmla="*/ 7086450 w 8114427"/>
              <a:gd name="connsiteY161" fmla="*/ 2979218 h 5376282"/>
              <a:gd name="connsiteX162" fmla="*/ 7104378 w 8114427"/>
              <a:gd name="connsiteY162" fmla="*/ 3080819 h 5376282"/>
              <a:gd name="connsiteX163" fmla="*/ 7146214 w 8114427"/>
              <a:gd name="connsiteY163" fmla="*/ 3182419 h 5376282"/>
              <a:gd name="connsiteX164" fmla="*/ 7176095 w 8114427"/>
              <a:gd name="connsiteY164" fmla="*/ 3194372 h 5376282"/>
              <a:gd name="connsiteX165" fmla="*/ 7200002 w 8114427"/>
              <a:gd name="connsiteY165" fmla="*/ 3260112 h 5376282"/>
              <a:gd name="connsiteX166" fmla="*/ 7277694 w 8114427"/>
              <a:gd name="connsiteY166" fmla="*/ 3361711 h 5376282"/>
              <a:gd name="connsiteX167" fmla="*/ 7385271 w 8114427"/>
              <a:gd name="connsiteY167" fmla="*/ 3391593 h 5376282"/>
              <a:gd name="connsiteX168" fmla="*/ 7451012 w 8114427"/>
              <a:gd name="connsiteY168" fmla="*/ 3445381 h 5376282"/>
              <a:gd name="connsiteX169" fmla="*/ 7558588 w 8114427"/>
              <a:gd name="connsiteY169" fmla="*/ 3451357 h 5376282"/>
              <a:gd name="connsiteX170" fmla="*/ 7630305 w 8114427"/>
              <a:gd name="connsiteY170" fmla="*/ 3517097 h 5376282"/>
              <a:gd name="connsiteX171" fmla="*/ 7702023 w 8114427"/>
              <a:gd name="connsiteY171" fmla="*/ 3546980 h 5376282"/>
              <a:gd name="connsiteX172" fmla="*/ 7857410 w 8114427"/>
              <a:gd name="connsiteY172" fmla="*/ 3535026 h 5376282"/>
              <a:gd name="connsiteX173" fmla="*/ 7970962 w 8114427"/>
              <a:gd name="connsiteY173" fmla="*/ 3588814 h 5376282"/>
              <a:gd name="connsiteX174" fmla="*/ 8012796 w 8114427"/>
              <a:gd name="connsiteY174" fmla="*/ 3612720 h 5376282"/>
              <a:gd name="connsiteX175" fmla="*/ 8090490 w 8114427"/>
              <a:gd name="connsiteY175" fmla="*/ 3564909 h 5376282"/>
              <a:gd name="connsiteX176" fmla="*/ 8108418 w 8114427"/>
              <a:gd name="connsiteY176" fmla="*/ 3558932 h 5376282"/>
              <a:gd name="connsiteX177" fmla="*/ 8114394 w 8114427"/>
              <a:gd name="connsiteY177" fmla="*/ 3720296 h 5376282"/>
              <a:gd name="connsiteX178" fmla="*/ 8030724 w 8114427"/>
              <a:gd name="connsiteY178" fmla="*/ 3893614 h 5376282"/>
              <a:gd name="connsiteX179" fmla="*/ 7970960 w 8114427"/>
              <a:gd name="connsiteY179" fmla="*/ 4054978 h 5376282"/>
              <a:gd name="connsiteX180" fmla="*/ 7929124 w 8114427"/>
              <a:gd name="connsiteY180" fmla="*/ 4365754 h 5376282"/>
              <a:gd name="connsiteX181" fmla="*/ 7911195 w 8114427"/>
              <a:gd name="connsiteY181" fmla="*/ 4568954 h 5376282"/>
              <a:gd name="connsiteX182" fmla="*/ 7917171 w 8114427"/>
              <a:gd name="connsiteY182" fmla="*/ 4736295 h 5376282"/>
              <a:gd name="connsiteX183" fmla="*/ 7917171 w 8114427"/>
              <a:gd name="connsiteY183" fmla="*/ 4867777 h 5376282"/>
              <a:gd name="connsiteX184" fmla="*/ 7929124 w 8114427"/>
              <a:gd name="connsiteY184" fmla="*/ 5029141 h 5376282"/>
              <a:gd name="connsiteX185" fmla="*/ 7893266 w 8114427"/>
              <a:gd name="connsiteY185" fmla="*/ 5166599 h 5376282"/>
              <a:gd name="connsiteX186" fmla="*/ 7905219 w 8114427"/>
              <a:gd name="connsiteY186" fmla="*/ 5280152 h 5376282"/>
              <a:gd name="connsiteX187" fmla="*/ 7935101 w 8114427"/>
              <a:gd name="connsiteY187" fmla="*/ 5369799 h 5376282"/>
              <a:gd name="connsiteX188" fmla="*/ 7911195 w 8114427"/>
              <a:gd name="connsiteY188" fmla="*/ 5369798 h 5376282"/>
              <a:gd name="connsiteX189" fmla="*/ 7815571 w 8114427"/>
              <a:gd name="connsiteY189" fmla="*/ 5327962 h 5376282"/>
              <a:gd name="connsiteX190" fmla="*/ 7725924 w 8114427"/>
              <a:gd name="connsiteY190" fmla="*/ 5286127 h 5376282"/>
              <a:gd name="connsiteX191" fmla="*/ 7678113 w 8114427"/>
              <a:gd name="connsiteY191" fmla="*/ 5292104 h 5376282"/>
              <a:gd name="connsiteX192" fmla="*/ 7546631 w 8114427"/>
              <a:gd name="connsiteY192" fmla="*/ 5298081 h 5376282"/>
              <a:gd name="connsiteX193" fmla="*/ 7474913 w 8114427"/>
              <a:gd name="connsiteY193" fmla="*/ 5310034 h 5376282"/>
              <a:gd name="connsiteX194" fmla="*/ 7445031 w 8114427"/>
              <a:gd name="connsiteY194" fmla="*/ 5339916 h 5376282"/>
              <a:gd name="connsiteX195" fmla="*/ 7259760 w 8114427"/>
              <a:gd name="connsiteY195" fmla="*/ 5298080 h 5376282"/>
              <a:gd name="connsiteX196" fmla="*/ 7214129 w 8114427"/>
              <a:gd name="connsiteY196" fmla="*/ 5192855 h 5376282"/>
              <a:gd name="connsiteX197" fmla="*/ 7179460 w 8114427"/>
              <a:gd name="connsiteY197" fmla="*/ 5214524 h 5376282"/>
              <a:gd name="connsiteX198" fmla="*/ 7144791 w 8114427"/>
              <a:gd name="connsiteY198" fmla="*/ 5179854 h 5376282"/>
              <a:gd name="connsiteX199" fmla="*/ 7127456 w 8114427"/>
              <a:gd name="connsiteY199" fmla="*/ 5218856 h 5376282"/>
              <a:gd name="connsiteX200" fmla="*/ 6915107 w 8114427"/>
              <a:gd name="connsiteY200" fmla="*/ 5145184 h 5376282"/>
              <a:gd name="connsiteX201" fmla="*/ 6893439 w 8114427"/>
              <a:gd name="connsiteY201" fmla="*/ 5097514 h 5376282"/>
              <a:gd name="connsiteX202" fmla="*/ 6941109 w 8114427"/>
              <a:gd name="connsiteY202" fmla="*/ 5054178 h 5376282"/>
              <a:gd name="connsiteX203" fmla="*/ 6906440 w 8114427"/>
              <a:gd name="connsiteY203" fmla="*/ 4976172 h 5376282"/>
              <a:gd name="connsiteX204" fmla="*/ 6863104 w 8114427"/>
              <a:gd name="connsiteY204" fmla="*/ 4980506 h 5376282"/>
              <a:gd name="connsiteX205" fmla="*/ 6880438 w 8114427"/>
              <a:gd name="connsiteY205" fmla="*/ 4928502 h 5376282"/>
              <a:gd name="connsiteX206" fmla="*/ 6780764 w 8114427"/>
              <a:gd name="connsiteY206" fmla="*/ 4928502 h 5376282"/>
              <a:gd name="connsiteX207" fmla="*/ 6750429 w 8114427"/>
              <a:gd name="connsiteY207" fmla="*/ 4958837 h 5376282"/>
              <a:gd name="connsiteX208" fmla="*/ 6715759 w 8114427"/>
              <a:gd name="connsiteY208" fmla="*/ 4950170 h 5376282"/>
              <a:gd name="connsiteX209" fmla="*/ 6702758 w 8114427"/>
              <a:gd name="connsiteY209" fmla="*/ 4915501 h 5376282"/>
              <a:gd name="connsiteX210" fmla="*/ 6698424 w 8114427"/>
              <a:gd name="connsiteY210" fmla="*/ 4824495 h 5376282"/>
              <a:gd name="connsiteX211" fmla="*/ 6681090 w 8114427"/>
              <a:gd name="connsiteY211" fmla="*/ 4729155 h 5376282"/>
              <a:gd name="connsiteX212" fmla="*/ 6685423 w 8114427"/>
              <a:gd name="connsiteY212" fmla="*/ 4659816 h 5376282"/>
              <a:gd name="connsiteX213" fmla="*/ 6620418 w 8114427"/>
              <a:gd name="connsiteY213" fmla="*/ 4573142 h 5376282"/>
              <a:gd name="connsiteX214" fmla="*/ 6624753 w 8114427"/>
              <a:gd name="connsiteY214" fmla="*/ 4425798 h 5376282"/>
              <a:gd name="connsiteX215" fmla="*/ 6529412 w 8114427"/>
              <a:gd name="connsiteY215" fmla="*/ 4304457 h 5376282"/>
              <a:gd name="connsiteX216" fmla="*/ 6494743 w 8114427"/>
              <a:gd name="connsiteY216" fmla="*/ 4261120 h 5376282"/>
              <a:gd name="connsiteX217" fmla="*/ 6438406 w 8114427"/>
              <a:gd name="connsiteY217" fmla="*/ 4274121 h 5376282"/>
              <a:gd name="connsiteX218" fmla="*/ 6395069 w 8114427"/>
              <a:gd name="connsiteY218" fmla="*/ 4252453 h 5376282"/>
              <a:gd name="connsiteX219" fmla="*/ 6356067 w 8114427"/>
              <a:gd name="connsiteY219" fmla="*/ 4174447 h 5376282"/>
              <a:gd name="connsiteX220" fmla="*/ 6299729 w 8114427"/>
              <a:gd name="connsiteY220" fmla="*/ 4183114 h 5376282"/>
              <a:gd name="connsiteX221" fmla="*/ 6243391 w 8114427"/>
              <a:gd name="connsiteY221" fmla="*/ 4204783 h 5376282"/>
              <a:gd name="connsiteX222" fmla="*/ 6165385 w 8114427"/>
              <a:gd name="connsiteY222" fmla="*/ 4209116 h 5376282"/>
              <a:gd name="connsiteX223" fmla="*/ 6161052 w 8114427"/>
              <a:gd name="connsiteY223" fmla="*/ 4174447 h 5376282"/>
              <a:gd name="connsiteX224" fmla="*/ 6182721 w 8114427"/>
              <a:gd name="connsiteY224" fmla="*/ 4165779 h 5376282"/>
              <a:gd name="connsiteX225" fmla="*/ 6139384 w 8114427"/>
              <a:gd name="connsiteY225" fmla="*/ 4126776 h 5376282"/>
              <a:gd name="connsiteX226" fmla="*/ 6100381 w 8114427"/>
              <a:gd name="connsiteY226" fmla="*/ 4113776 h 5376282"/>
              <a:gd name="connsiteX227" fmla="*/ 6018041 w 8114427"/>
              <a:gd name="connsiteY227" fmla="*/ 4035770 h 5376282"/>
              <a:gd name="connsiteX228" fmla="*/ 5840362 w 8114427"/>
              <a:gd name="connsiteY228" fmla="*/ 4014102 h 5376282"/>
              <a:gd name="connsiteX229" fmla="*/ 5788357 w 8114427"/>
              <a:gd name="connsiteY229" fmla="*/ 4027103 h 5376282"/>
              <a:gd name="connsiteX230" fmla="*/ 5736354 w 8114427"/>
              <a:gd name="connsiteY230" fmla="*/ 4035771 h 5376282"/>
              <a:gd name="connsiteX231" fmla="*/ 5745022 w 8114427"/>
              <a:gd name="connsiteY231" fmla="*/ 4079107 h 5376282"/>
              <a:gd name="connsiteX232" fmla="*/ 5801360 w 8114427"/>
              <a:gd name="connsiteY232" fmla="*/ 4157112 h 5376282"/>
              <a:gd name="connsiteX233" fmla="*/ 5801359 w 8114427"/>
              <a:gd name="connsiteY233" fmla="*/ 4339126 h 5376282"/>
              <a:gd name="connsiteX234" fmla="*/ 5675683 w 8114427"/>
              <a:gd name="connsiteY234" fmla="*/ 4365128 h 5376282"/>
              <a:gd name="connsiteX235" fmla="*/ 5558675 w 8114427"/>
              <a:gd name="connsiteY235" fmla="*/ 4352126 h 5376282"/>
              <a:gd name="connsiteX236" fmla="*/ 5467668 w 8114427"/>
              <a:gd name="connsiteY236" fmla="*/ 4330458 h 5376282"/>
              <a:gd name="connsiteX237" fmla="*/ 5406997 w 8114427"/>
              <a:gd name="connsiteY237" fmla="*/ 4352127 h 5376282"/>
              <a:gd name="connsiteX238" fmla="*/ 5359327 w 8114427"/>
              <a:gd name="connsiteY238" fmla="*/ 4399797 h 5376282"/>
              <a:gd name="connsiteX239" fmla="*/ 5298656 w 8114427"/>
              <a:gd name="connsiteY239" fmla="*/ 4443134 h 5376282"/>
              <a:gd name="connsiteX240" fmla="*/ 5272654 w 8114427"/>
              <a:gd name="connsiteY240" fmla="*/ 4486469 h 5376282"/>
              <a:gd name="connsiteX241" fmla="*/ 5198982 w 8114427"/>
              <a:gd name="connsiteY241" fmla="*/ 4521139 h 5376282"/>
              <a:gd name="connsiteX242" fmla="*/ 5203315 w 8114427"/>
              <a:gd name="connsiteY242" fmla="*/ 4577477 h 5376282"/>
              <a:gd name="connsiteX243" fmla="*/ 5185981 w 8114427"/>
              <a:gd name="connsiteY243" fmla="*/ 4616479 h 5376282"/>
              <a:gd name="connsiteX244" fmla="*/ 5190315 w 8114427"/>
              <a:gd name="connsiteY244" fmla="*/ 4677150 h 5376282"/>
              <a:gd name="connsiteX245" fmla="*/ 5216316 w 8114427"/>
              <a:gd name="connsiteY245" fmla="*/ 4737821 h 5376282"/>
              <a:gd name="connsiteX246" fmla="*/ 5164312 w 8114427"/>
              <a:gd name="connsiteY246" fmla="*/ 4733488 h 5376282"/>
              <a:gd name="connsiteX247" fmla="*/ 5138311 w 8114427"/>
              <a:gd name="connsiteY247" fmla="*/ 4776824 h 5376282"/>
              <a:gd name="connsiteX248" fmla="*/ 5073306 w 8114427"/>
              <a:gd name="connsiteY248" fmla="*/ 4824494 h 5376282"/>
              <a:gd name="connsiteX249" fmla="*/ 5073306 w 8114427"/>
              <a:gd name="connsiteY249" fmla="*/ 4941503 h 5376282"/>
              <a:gd name="connsiteX250" fmla="*/ 5042970 w 8114427"/>
              <a:gd name="connsiteY250" fmla="*/ 4971838 h 5376282"/>
              <a:gd name="connsiteX251" fmla="*/ 5016969 w 8114427"/>
              <a:gd name="connsiteY251" fmla="*/ 5231857 h 5376282"/>
              <a:gd name="connsiteX252" fmla="*/ 4973633 w 8114427"/>
              <a:gd name="connsiteY252" fmla="*/ 5366201 h 5376282"/>
              <a:gd name="connsiteX253" fmla="*/ 4947631 w 8114427"/>
              <a:gd name="connsiteY253" fmla="*/ 5309863 h 5376282"/>
              <a:gd name="connsiteX254" fmla="*/ 4886959 w 8114427"/>
              <a:gd name="connsiteY254" fmla="*/ 5318530 h 5376282"/>
              <a:gd name="connsiteX255" fmla="*/ 4808953 w 8114427"/>
              <a:gd name="connsiteY255" fmla="*/ 5288195 h 5376282"/>
              <a:gd name="connsiteX256" fmla="*/ 4813287 w 8114427"/>
              <a:gd name="connsiteY256" fmla="*/ 5223190 h 5376282"/>
              <a:gd name="connsiteX257" fmla="*/ 4765617 w 8114427"/>
              <a:gd name="connsiteY257" fmla="*/ 5205855 h 5376282"/>
              <a:gd name="connsiteX258" fmla="*/ 4665944 w 8114427"/>
              <a:gd name="connsiteY258" fmla="*/ 5249192 h 5376282"/>
              <a:gd name="connsiteX259" fmla="*/ 4657276 w 8114427"/>
              <a:gd name="connsiteY259" fmla="*/ 5197189 h 5376282"/>
              <a:gd name="connsiteX260" fmla="*/ 4700612 w 8114427"/>
              <a:gd name="connsiteY260" fmla="*/ 5136518 h 5376282"/>
              <a:gd name="connsiteX261" fmla="*/ 4665943 w 8114427"/>
              <a:gd name="connsiteY261" fmla="*/ 5062846 h 5376282"/>
              <a:gd name="connsiteX262" fmla="*/ 4587937 w 8114427"/>
              <a:gd name="connsiteY262" fmla="*/ 5015175 h 5376282"/>
              <a:gd name="connsiteX263" fmla="*/ 4488263 w 8114427"/>
              <a:gd name="connsiteY263" fmla="*/ 5006508 h 5376282"/>
              <a:gd name="connsiteX264" fmla="*/ 4457927 w 8114427"/>
              <a:gd name="connsiteY264" fmla="*/ 5015175 h 5376282"/>
              <a:gd name="connsiteX265" fmla="*/ 4462261 w 8114427"/>
              <a:gd name="connsiteY265" fmla="*/ 5067178 h 5376282"/>
              <a:gd name="connsiteX266" fmla="*/ 4388589 w 8114427"/>
              <a:gd name="connsiteY266" fmla="*/ 5114849 h 5376282"/>
              <a:gd name="connsiteX267" fmla="*/ 4462261 w 8114427"/>
              <a:gd name="connsiteY267" fmla="*/ 5266528 h 5376282"/>
              <a:gd name="connsiteX268" fmla="*/ 4405924 w 8114427"/>
              <a:gd name="connsiteY268" fmla="*/ 5266528 h 5376282"/>
              <a:gd name="connsiteX269" fmla="*/ 4384256 w 8114427"/>
              <a:gd name="connsiteY269" fmla="*/ 5262193 h 5376282"/>
              <a:gd name="connsiteX270" fmla="*/ 4349588 w 8114427"/>
              <a:gd name="connsiteY270" fmla="*/ 5262193 h 5376282"/>
              <a:gd name="connsiteX271" fmla="*/ 4340919 w 8114427"/>
              <a:gd name="connsiteY271" fmla="*/ 5270860 h 5376282"/>
              <a:gd name="connsiteX272" fmla="*/ 4210910 w 8114427"/>
              <a:gd name="connsiteY272" fmla="*/ 5097514 h 5376282"/>
              <a:gd name="connsiteX273" fmla="*/ 4059232 w 8114427"/>
              <a:gd name="connsiteY273" fmla="*/ 4915502 h 5376282"/>
              <a:gd name="connsiteX274" fmla="*/ 4033230 w 8114427"/>
              <a:gd name="connsiteY274" fmla="*/ 4919835 h 5376282"/>
              <a:gd name="connsiteX275" fmla="*/ 3985560 w 8114427"/>
              <a:gd name="connsiteY275" fmla="*/ 4798492 h 5376282"/>
              <a:gd name="connsiteX276" fmla="*/ 3881553 w 8114427"/>
              <a:gd name="connsiteY276" fmla="*/ 4690151 h 5376282"/>
              <a:gd name="connsiteX277" fmla="*/ 3838216 w 8114427"/>
              <a:gd name="connsiteY277" fmla="*/ 4586143 h 5376282"/>
              <a:gd name="connsiteX278" fmla="*/ 3755877 w 8114427"/>
              <a:gd name="connsiteY278" fmla="*/ 4490803 h 5376282"/>
              <a:gd name="connsiteX279" fmla="*/ 3569530 w 8114427"/>
              <a:gd name="connsiteY279" fmla="*/ 4334792 h 5376282"/>
              <a:gd name="connsiteX280" fmla="*/ 3465522 w 8114427"/>
              <a:gd name="connsiteY280" fmla="*/ 4243785 h 5376282"/>
              <a:gd name="connsiteX281" fmla="*/ 3391850 w 8114427"/>
              <a:gd name="connsiteY281" fmla="*/ 4161446 h 5376282"/>
              <a:gd name="connsiteX282" fmla="*/ 3365848 w 8114427"/>
              <a:gd name="connsiteY282" fmla="*/ 4096441 h 5376282"/>
              <a:gd name="connsiteX283" fmla="*/ 3296510 w 8114427"/>
              <a:gd name="connsiteY283" fmla="*/ 4035770 h 5376282"/>
              <a:gd name="connsiteX284" fmla="*/ 3279175 w 8114427"/>
              <a:gd name="connsiteY284" fmla="*/ 3966432 h 5376282"/>
              <a:gd name="connsiteX285" fmla="*/ 3248839 w 8114427"/>
              <a:gd name="connsiteY285" fmla="*/ 3936096 h 5376282"/>
              <a:gd name="connsiteX286" fmla="*/ 3240172 w 8114427"/>
              <a:gd name="connsiteY286" fmla="*/ 3905760 h 5376282"/>
              <a:gd name="connsiteX287" fmla="*/ 3114497 w 8114427"/>
              <a:gd name="connsiteY287" fmla="*/ 3797419 h 5376282"/>
              <a:gd name="connsiteX288" fmla="*/ 2980153 w 8114427"/>
              <a:gd name="connsiteY288" fmla="*/ 3758416 h 5376282"/>
              <a:gd name="connsiteX289" fmla="*/ 2923815 w 8114427"/>
              <a:gd name="connsiteY289" fmla="*/ 3697746 h 5376282"/>
              <a:gd name="connsiteX290" fmla="*/ 2867480 w 8114427"/>
              <a:gd name="connsiteY290" fmla="*/ 3650075 h 5376282"/>
              <a:gd name="connsiteX291" fmla="*/ 2806810 w 8114427"/>
              <a:gd name="connsiteY291" fmla="*/ 3637074 h 5376282"/>
              <a:gd name="connsiteX292" fmla="*/ 2798142 w 8114427"/>
              <a:gd name="connsiteY292" fmla="*/ 3524399 h 5376282"/>
              <a:gd name="connsiteX293" fmla="*/ 2798143 w 8114427"/>
              <a:gd name="connsiteY293" fmla="*/ 3463728 h 5376282"/>
              <a:gd name="connsiteX294" fmla="*/ 2884816 w 8114427"/>
              <a:gd name="connsiteY294" fmla="*/ 3351053 h 5376282"/>
              <a:gd name="connsiteX295" fmla="*/ 2880504 w 8114427"/>
              <a:gd name="connsiteY295" fmla="*/ 3250100 h 5376282"/>
              <a:gd name="connsiteX296" fmla="*/ 2810649 w 8114427"/>
              <a:gd name="connsiteY296" fmla="*/ 3120674 h 5376282"/>
              <a:gd name="connsiteX297" fmla="*/ 2719113 w 8114427"/>
              <a:gd name="connsiteY297" fmla="*/ 3110284 h 5376282"/>
              <a:gd name="connsiteX298" fmla="*/ 2668440 w 8114427"/>
              <a:gd name="connsiteY298" fmla="*/ 3013226 h 5376282"/>
              <a:gd name="connsiteX299" fmla="*/ 2612560 w 8114427"/>
              <a:gd name="connsiteY299" fmla="*/ 2895538 h 5376282"/>
              <a:gd name="connsiteX0" fmla="*/ 880358 w 8114427"/>
              <a:gd name="connsiteY0" fmla="*/ 460935 h 5376282"/>
              <a:gd name="connsiteX1" fmla="*/ 919226 w 8114427"/>
              <a:gd name="connsiteY1" fmla="*/ 1371538 h 5376282"/>
              <a:gd name="connsiteX2" fmla="*/ 1113960 w 8114427"/>
              <a:gd name="connsiteY2" fmla="*/ 1591671 h 5376282"/>
              <a:gd name="connsiteX3" fmla="*/ 1215560 w 8114427"/>
              <a:gd name="connsiteY3" fmla="*/ 1769471 h 5376282"/>
              <a:gd name="connsiteX4" fmla="*/ 1253660 w 8114427"/>
              <a:gd name="connsiteY4" fmla="*/ 1896472 h 5376282"/>
              <a:gd name="connsiteX5" fmla="*/ 1338327 w 8114427"/>
              <a:gd name="connsiteY5" fmla="*/ 1917638 h 5376282"/>
              <a:gd name="connsiteX6" fmla="*/ 1372193 w 8114427"/>
              <a:gd name="connsiteY6" fmla="*/ 2082738 h 5376282"/>
              <a:gd name="connsiteX7" fmla="*/ 1469560 w 8114427"/>
              <a:gd name="connsiteY7" fmla="*/ 2150471 h 5376282"/>
              <a:gd name="connsiteX8" fmla="*/ 1494959 w 8114427"/>
              <a:gd name="connsiteY8" fmla="*/ 2493372 h 5376282"/>
              <a:gd name="connsiteX9" fmla="*/ 1600793 w 8114427"/>
              <a:gd name="connsiteY9" fmla="*/ 2527238 h 5376282"/>
              <a:gd name="connsiteX10" fmla="*/ 1664293 w 8114427"/>
              <a:gd name="connsiteY10" fmla="*/ 2717738 h 5376282"/>
              <a:gd name="connsiteX11" fmla="*/ 1761660 w 8114427"/>
              <a:gd name="connsiteY11" fmla="*/ 2806639 h 5376282"/>
              <a:gd name="connsiteX12" fmla="*/ 1808227 w 8114427"/>
              <a:gd name="connsiteY12" fmla="*/ 3052172 h 5376282"/>
              <a:gd name="connsiteX13" fmla="*/ 1829394 w 8114427"/>
              <a:gd name="connsiteY13" fmla="*/ 2933639 h 5376282"/>
              <a:gd name="connsiteX14" fmla="*/ 1918293 w 8114427"/>
              <a:gd name="connsiteY14" fmla="*/ 3047938 h 5376282"/>
              <a:gd name="connsiteX15" fmla="*/ 1960627 w 8114427"/>
              <a:gd name="connsiteY15" fmla="*/ 3166472 h 5376282"/>
              <a:gd name="connsiteX16" fmla="*/ 1986026 w 8114427"/>
              <a:gd name="connsiteY16" fmla="*/ 3272304 h 5376282"/>
              <a:gd name="connsiteX17" fmla="*/ 1998726 w 8114427"/>
              <a:gd name="connsiteY17" fmla="*/ 3348504 h 5376282"/>
              <a:gd name="connsiteX18" fmla="*/ 1973326 w 8114427"/>
              <a:gd name="connsiteY18" fmla="*/ 3445871 h 5376282"/>
              <a:gd name="connsiteX19" fmla="*/ 2096092 w 8114427"/>
              <a:gd name="connsiteY19" fmla="*/ 3674472 h 5376282"/>
              <a:gd name="connsiteX20" fmla="*/ 2134193 w 8114427"/>
              <a:gd name="connsiteY20" fmla="*/ 3801471 h 5376282"/>
              <a:gd name="connsiteX21" fmla="*/ 2231559 w 8114427"/>
              <a:gd name="connsiteY21" fmla="*/ 3936938 h 5376282"/>
              <a:gd name="connsiteX22" fmla="*/ 2180760 w 8114427"/>
              <a:gd name="connsiteY22" fmla="*/ 4174005 h 5376282"/>
              <a:gd name="connsiteX23" fmla="*/ 2311994 w 8114427"/>
              <a:gd name="connsiteY23" fmla="*/ 4305238 h 5376282"/>
              <a:gd name="connsiteX24" fmla="*/ 2371260 w 8114427"/>
              <a:gd name="connsiteY24" fmla="*/ 4224805 h 5376282"/>
              <a:gd name="connsiteX25" fmla="*/ 2561760 w 8114427"/>
              <a:gd name="connsiteY25" fmla="*/ 4444937 h 5376282"/>
              <a:gd name="connsiteX26" fmla="*/ 2674737 w 8114427"/>
              <a:gd name="connsiteY26" fmla="*/ 4783075 h 5376282"/>
              <a:gd name="connsiteX27" fmla="*/ 2419943 w 8114427"/>
              <a:gd name="connsiteY27" fmla="*/ 4933094 h 5376282"/>
              <a:gd name="connsiteX28" fmla="*/ 2329455 w 8114427"/>
              <a:gd name="connsiteY28" fmla="*/ 4642582 h 5376282"/>
              <a:gd name="connsiteX29" fmla="*/ 2053231 w 8114427"/>
              <a:gd name="connsiteY29" fmla="*/ 4342544 h 5376282"/>
              <a:gd name="connsiteX30" fmla="*/ 1888925 w 8114427"/>
              <a:gd name="connsiteY30" fmla="*/ 4209194 h 5376282"/>
              <a:gd name="connsiteX31" fmla="*/ 1779387 w 8114427"/>
              <a:gd name="connsiteY31" fmla="*/ 4059175 h 5376282"/>
              <a:gd name="connsiteX32" fmla="*/ 1703188 w 8114427"/>
              <a:gd name="connsiteY32" fmla="*/ 4056794 h 5376282"/>
              <a:gd name="connsiteX33" fmla="*/ 1646037 w 8114427"/>
              <a:gd name="connsiteY33" fmla="*/ 3937731 h 5376282"/>
              <a:gd name="connsiteX34" fmla="*/ 1524594 w 8114427"/>
              <a:gd name="connsiteY34" fmla="*/ 3906776 h 5376282"/>
              <a:gd name="connsiteX35" fmla="*/ 1450773 w 8114427"/>
              <a:gd name="connsiteY35" fmla="*/ 3161445 h 5376282"/>
              <a:gd name="connsiteX36" fmla="*/ 1300755 w 8114427"/>
              <a:gd name="connsiteY36" fmla="*/ 3020950 h 5376282"/>
              <a:gd name="connsiteX37" fmla="*/ 1222175 w 8114427"/>
              <a:gd name="connsiteY37" fmla="*/ 2947132 h 5376282"/>
              <a:gd name="connsiteX38" fmla="*/ 1286468 w 8114427"/>
              <a:gd name="connsiteY38" fmla="*/ 2849501 h 5376282"/>
              <a:gd name="connsiteX39" fmla="*/ 1117399 w 8114427"/>
              <a:gd name="connsiteY39" fmla="*/ 2882837 h 5376282"/>
              <a:gd name="connsiteX40" fmla="*/ 1048343 w 8114427"/>
              <a:gd name="connsiteY40" fmla="*/ 2916176 h 5376282"/>
              <a:gd name="connsiteX41" fmla="*/ 903086 w 8114427"/>
              <a:gd name="connsiteY41" fmla="*/ 2778063 h 5376282"/>
              <a:gd name="connsiteX42" fmla="*/ 845937 w 8114427"/>
              <a:gd name="connsiteY42" fmla="*/ 2687575 h 5376282"/>
              <a:gd name="connsiteX43" fmla="*/ 714968 w 8114427"/>
              <a:gd name="connsiteY43" fmla="*/ 2630426 h 5376282"/>
              <a:gd name="connsiteX44" fmla="*/ 703062 w 8114427"/>
              <a:gd name="connsiteY44" fmla="*/ 2544701 h 5376282"/>
              <a:gd name="connsiteX45" fmla="*/ 598286 w 8114427"/>
              <a:gd name="connsiteY45" fmla="*/ 2423257 h 5376282"/>
              <a:gd name="connsiteX46" fmla="*/ 476843 w 8114427"/>
              <a:gd name="connsiteY46" fmla="*/ 2287526 h 5376282"/>
              <a:gd name="connsiteX47" fmla="*/ 622100 w 8114427"/>
              <a:gd name="connsiteY47" fmla="*/ 2330388 h 5376282"/>
              <a:gd name="connsiteX48" fmla="*/ 719731 w 8114427"/>
              <a:gd name="connsiteY48" fmla="*/ 2366107 h 5376282"/>
              <a:gd name="connsiteX49" fmla="*/ 829268 w 8114427"/>
              <a:gd name="connsiteY49" fmla="*/ 2330388 h 5376282"/>
              <a:gd name="connsiteX50" fmla="*/ 933092 w 8114427"/>
              <a:gd name="connsiteY50" fmla="*/ 2462308 h 5376282"/>
              <a:gd name="connsiteX51" fmla="*/ 979286 w 8114427"/>
              <a:gd name="connsiteY51" fmla="*/ 2406588 h 5376282"/>
              <a:gd name="connsiteX52" fmla="*/ 895943 w 8114427"/>
              <a:gd name="connsiteY52" fmla="*/ 2383251 h 5376282"/>
              <a:gd name="connsiteX53" fmla="*/ 897848 w 8114427"/>
              <a:gd name="connsiteY53" fmla="*/ 2294669 h 5376282"/>
              <a:gd name="connsiteX54" fmla="*/ 953093 w 8114427"/>
              <a:gd name="connsiteY54" fmla="*/ 2040828 h 5376282"/>
              <a:gd name="connsiteX55" fmla="*/ 882262 w 8114427"/>
              <a:gd name="connsiteY55" fmla="*/ 1952938 h 5376282"/>
              <a:gd name="connsiteX56" fmla="*/ 819649 w 8114427"/>
              <a:gd name="connsiteY56" fmla="*/ 1842296 h 5376282"/>
              <a:gd name="connsiteX57" fmla="*/ 724892 w 8114427"/>
              <a:gd name="connsiteY57" fmla="*/ 1694990 h 5376282"/>
              <a:gd name="connsiteX58" fmla="*/ 582758 w 8114427"/>
              <a:gd name="connsiteY58" fmla="*/ 1570351 h 5376282"/>
              <a:gd name="connsiteX59" fmla="*/ 490044 w 8114427"/>
              <a:gd name="connsiteY59" fmla="*/ 1461969 h 5376282"/>
              <a:gd name="connsiteX60" fmla="*/ 398787 w 8114427"/>
              <a:gd name="connsiteY60" fmla="*/ 1377494 h 5376282"/>
              <a:gd name="connsiteX61" fmla="*/ 373643 w 8114427"/>
              <a:gd name="connsiteY61" fmla="*/ 1258831 h 5376282"/>
              <a:gd name="connsiteX62" fmla="*/ 379402 w 8114427"/>
              <a:gd name="connsiteY62" fmla="*/ 1151904 h 5376282"/>
              <a:gd name="connsiteX63" fmla="*/ 343327 w 8114427"/>
              <a:gd name="connsiteY63" fmla="*/ 1054238 h 5376282"/>
              <a:gd name="connsiteX64" fmla="*/ 302947 w 8114427"/>
              <a:gd name="connsiteY64" fmla="*/ 996082 h 5376282"/>
              <a:gd name="connsiteX65" fmla="*/ 307902 w 8114427"/>
              <a:gd name="connsiteY65" fmla="*/ 860731 h 5376282"/>
              <a:gd name="connsiteX66" fmla="*/ 218162 w 8114427"/>
              <a:gd name="connsiteY66" fmla="*/ 767429 h 5376282"/>
              <a:gd name="connsiteX67" fmla="*/ 238786 w 8114427"/>
              <a:gd name="connsiteY67" fmla="*/ 673694 h 5376282"/>
              <a:gd name="connsiteX68" fmla="*/ 131859 w 8114427"/>
              <a:gd name="connsiteY68" fmla="*/ 414074 h 5376282"/>
              <a:gd name="connsiteX69" fmla="*/ 179454 w 8114427"/>
              <a:gd name="connsiteY69" fmla="*/ 360503 h 5376282"/>
              <a:gd name="connsiteX70" fmla="*/ 91696 w 8114427"/>
              <a:gd name="connsiteY70" fmla="*/ 241499 h 5376282"/>
              <a:gd name="connsiteX71" fmla="*/ 44535 w 8114427"/>
              <a:gd name="connsiteY71" fmla="*/ 106364 h 5376282"/>
              <a:gd name="connsiteX72" fmla="*/ 73903 w 8114427"/>
              <a:gd name="connsiteY72" fmla="*/ 3029 h 5376282"/>
              <a:gd name="connsiteX73" fmla="*/ 914999 w 8114427"/>
              <a:gd name="connsiteY73" fmla="*/ 32694 h 5376282"/>
              <a:gd name="connsiteX74" fmla="*/ 985387 w 8114427"/>
              <a:gd name="connsiteY74" fmla="*/ 86035 h 5376282"/>
              <a:gd name="connsiteX75" fmla="*/ 1040724 w 8114427"/>
              <a:gd name="connsiteY75" fmla="*/ 212028 h 5376282"/>
              <a:gd name="connsiteX76" fmla="*/ 2217091 w 8114427"/>
              <a:gd name="connsiteY76" fmla="*/ 808490 h 5376282"/>
              <a:gd name="connsiteX77" fmla="*/ 2789562 w 8114427"/>
              <a:gd name="connsiteY77" fmla="*/ 907056 h 5376282"/>
              <a:gd name="connsiteX78" fmla="*/ 3280035 w 8114427"/>
              <a:gd name="connsiteY78" fmla="*/ 953195 h 5376282"/>
              <a:gd name="connsiteX79" fmla="*/ 3494599 w 8114427"/>
              <a:gd name="connsiteY79" fmla="*/ 977101 h 5376282"/>
              <a:gd name="connsiteX80" fmla="*/ 3506552 w 8114427"/>
              <a:gd name="connsiteY80" fmla="*/ 977101 h 5376282"/>
              <a:gd name="connsiteX81" fmla="*/ 3518505 w 8114427"/>
              <a:gd name="connsiteY81" fmla="*/ 779877 h 5376282"/>
              <a:gd name="connsiteX82" fmla="*/ 3518505 w 8114427"/>
              <a:gd name="connsiteY82" fmla="*/ 773901 h 5376282"/>
              <a:gd name="connsiteX83" fmla="*/ 3655964 w 8114427"/>
              <a:gd name="connsiteY83" fmla="*/ 773901 h 5376282"/>
              <a:gd name="connsiteX84" fmla="*/ 4205799 w 8114427"/>
              <a:gd name="connsiteY84" fmla="*/ 821713 h 5376282"/>
              <a:gd name="connsiteX85" fmla="*/ 4241658 w 8114427"/>
              <a:gd name="connsiteY85" fmla="*/ 821713 h 5376282"/>
              <a:gd name="connsiteX86" fmla="*/ 4271540 w 8114427"/>
              <a:gd name="connsiteY86" fmla="*/ 851595 h 5376282"/>
              <a:gd name="connsiteX87" fmla="*/ 4295446 w 8114427"/>
              <a:gd name="connsiteY87" fmla="*/ 905383 h 5376282"/>
              <a:gd name="connsiteX88" fmla="*/ 4301423 w 8114427"/>
              <a:gd name="connsiteY88" fmla="*/ 953195 h 5376282"/>
              <a:gd name="connsiteX89" fmla="*/ 4343258 w 8114427"/>
              <a:gd name="connsiteY89" fmla="*/ 1001007 h 5376282"/>
              <a:gd name="connsiteX90" fmla="*/ 4408999 w 8114427"/>
              <a:gd name="connsiteY90" fmla="*/ 1012960 h 5376282"/>
              <a:gd name="connsiteX91" fmla="*/ 4462787 w 8114427"/>
              <a:gd name="connsiteY91" fmla="*/ 1060772 h 5376282"/>
              <a:gd name="connsiteX92" fmla="*/ 4504623 w 8114427"/>
              <a:gd name="connsiteY92" fmla="*/ 1114560 h 5376282"/>
              <a:gd name="connsiteX93" fmla="*/ 4558411 w 8114427"/>
              <a:gd name="connsiteY93" fmla="*/ 1168348 h 5376282"/>
              <a:gd name="connsiteX94" fmla="*/ 4576340 w 8114427"/>
              <a:gd name="connsiteY94" fmla="*/ 1198230 h 5376282"/>
              <a:gd name="connsiteX95" fmla="*/ 4630129 w 8114427"/>
              <a:gd name="connsiteY95" fmla="*/ 1246042 h 5376282"/>
              <a:gd name="connsiteX96" fmla="*/ 4683917 w 8114427"/>
              <a:gd name="connsiteY96" fmla="*/ 1293854 h 5376282"/>
              <a:gd name="connsiteX97" fmla="*/ 4689893 w 8114427"/>
              <a:gd name="connsiteY97" fmla="*/ 1293854 h 5376282"/>
              <a:gd name="connsiteX98" fmla="*/ 4749658 w 8114427"/>
              <a:gd name="connsiteY98" fmla="*/ 1311783 h 5376282"/>
              <a:gd name="connsiteX99" fmla="*/ 4791493 w 8114427"/>
              <a:gd name="connsiteY99" fmla="*/ 1365572 h 5376282"/>
              <a:gd name="connsiteX100" fmla="*/ 4797470 w 8114427"/>
              <a:gd name="connsiteY100" fmla="*/ 1377524 h 5376282"/>
              <a:gd name="connsiteX101" fmla="*/ 4821376 w 8114427"/>
              <a:gd name="connsiteY101" fmla="*/ 1401430 h 5376282"/>
              <a:gd name="connsiteX102" fmla="*/ 4845281 w 8114427"/>
              <a:gd name="connsiteY102" fmla="*/ 1443266 h 5376282"/>
              <a:gd name="connsiteX103" fmla="*/ 4851258 w 8114427"/>
              <a:gd name="connsiteY103" fmla="*/ 1491077 h 5376282"/>
              <a:gd name="connsiteX104" fmla="*/ 4863211 w 8114427"/>
              <a:gd name="connsiteY104" fmla="*/ 1514983 h 5376282"/>
              <a:gd name="connsiteX105" fmla="*/ 4887117 w 8114427"/>
              <a:gd name="connsiteY105" fmla="*/ 1544866 h 5376282"/>
              <a:gd name="connsiteX106" fmla="*/ 4911023 w 8114427"/>
              <a:gd name="connsiteY106" fmla="*/ 1580724 h 5376282"/>
              <a:gd name="connsiteX107" fmla="*/ 4922976 w 8114427"/>
              <a:gd name="connsiteY107" fmla="*/ 1610607 h 5376282"/>
              <a:gd name="connsiteX108" fmla="*/ 4899070 w 8114427"/>
              <a:gd name="connsiteY108" fmla="*/ 1664395 h 5376282"/>
              <a:gd name="connsiteX109" fmla="*/ 4922976 w 8114427"/>
              <a:gd name="connsiteY109" fmla="*/ 1712207 h 5376282"/>
              <a:gd name="connsiteX110" fmla="*/ 4934929 w 8114427"/>
              <a:gd name="connsiteY110" fmla="*/ 1742089 h 5376282"/>
              <a:gd name="connsiteX111" fmla="*/ 4952858 w 8114427"/>
              <a:gd name="connsiteY111" fmla="*/ 1783924 h 5376282"/>
              <a:gd name="connsiteX112" fmla="*/ 4964811 w 8114427"/>
              <a:gd name="connsiteY112" fmla="*/ 1801854 h 5376282"/>
              <a:gd name="connsiteX113" fmla="*/ 4964811 w 8114427"/>
              <a:gd name="connsiteY113" fmla="*/ 1831736 h 5376282"/>
              <a:gd name="connsiteX114" fmla="*/ 5012623 w 8114427"/>
              <a:gd name="connsiteY114" fmla="*/ 1891501 h 5376282"/>
              <a:gd name="connsiteX115" fmla="*/ 5042505 w 8114427"/>
              <a:gd name="connsiteY115" fmla="*/ 1909430 h 5376282"/>
              <a:gd name="connsiteX116" fmla="*/ 5048481 w 8114427"/>
              <a:gd name="connsiteY116" fmla="*/ 1903454 h 5376282"/>
              <a:gd name="connsiteX117" fmla="*/ 5090317 w 8114427"/>
              <a:gd name="connsiteY117" fmla="*/ 1921383 h 5376282"/>
              <a:gd name="connsiteX118" fmla="*/ 5144105 w 8114427"/>
              <a:gd name="connsiteY118" fmla="*/ 1969195 h 5376282"/>
              <a:gd name="connsiteX119" fmla="*/ 5185940 w 8114427"/>
              <a:gd name="connsiteY119" fmla="*/ 2005054 h 5376282"/>
              <a:gd name="connsiteX120" fmla="*/ 5221799 w 8114427"/>
              <a:gd name="connsiteY120" fmla="*/ 2017007 h 5376282"/>
              <a:gd name="connsiteX121" fmla="*/ 5275587 w 8114427"/>
              <a:gd name="connsiteY121" fmla="*/ 2028960 h 5376282"/>
              <a:gd name="connsiteX122" fmla="*/ 5275587 w 8114427"/>
              <a:gd name="connsiteY122" fmla="*/ 2052866 h 5376282"/>
              <a:gd name="connsiteX123" fmla="*/ 5323399 w 8114427"/>
              <a:gd name="connsiteY123" fmla="*/ 2082748 h 5376282"/>
              <a:gd name="connsiteX124" fmla="*/ 5359258 w 8114427"/>
              <a:gd name="connsiteY124" fmla="*/ 2088724 h 5376282"/>
              <a:gd name="connsiteX125" fmla="*/ 5401093 w 8114427"/>
              <a:gd name="connsiteY125" fmla="*/ 2124583 h 5376282"/>
              <a:gd name="connsiteX126" fmla="*/ 5430976 w 8114427"/>
              <a:gd name="connsiteY126" fmla="*/ 2142513 h 5376282"/>
              <a:gd name="connsiteX127" fmla="*/ 5442929 w 8114427"/>
              <a:gd name="connsiteY127" fmla="*/ 2148489 h 5376282"/>
              <a:gd name="connsiteX128" fmla="*/ 5466834 w 8114427"/>
              <a:gd name="connsiteY128" fmla="*/ 2154466 h 5376282"/>
              <a:gd name="connsiteX129" fmla="*/ 5526599 w 8114427"/>
              <a:gd name="connsiteY129" fmla="*/ 2178372 h 5376282"/>
              <a:gd name="connsiteX130" fmla="*/ 5550505 w 8114427"/>
              <a:gd name="connsiteY130" fmla="*/ 2154466 h 5376282"/>
              <a:gd name="connsiteX131" fmla="*/ 5574411 w 8114427"/>
              <a:gd name="connsiteY131" fmla="*/ 2130560 h 5376282"/>
              <a:gd name="connsiteX132" fmla="*/ 5604293 w 8114427"/>
              <a:gd name="connsiteY132" fmla="*/ 2088724 h 5376282"/>
              <a:gd name="connsiteX133" fmla="*/ 5646129 w 8114427"/>
              <a:gd name="connsiteY133" fmla="*/ 2064819 h 5376282"/>
              <a:gd name="connsiteX134" fmla="*/ 5634176 w 8114427"/>
              <a:gd name="connsiteY134" fmla="*/ 2046889 h 5376282"/>
              <a:gd name="connsiteX135" fmla="*/ 5634176 w 8114427"/>
              <a:gd name="connsiteY135" fmla="*/ 2011030 h 5376282"/>
              <a:gd name="connsiteX136" fmla="*/ 5670034 w 8114427"/>
              <a:gd name="connsiteY136" fmla="*/ 1975172 h 5376282"/>
              <a:gd name="connsiteX137" fmla="*/ 5670034 w 8114427"/>
              <a:gd name="connsiteY137" fmla="*/ 1957242 h 5376282"/>
              <a:gd name="connsiteX138" fmla="*/ 5735776 w 8114427"/>
              <a:gd name="connsiteY138" fmla="*/ 1819783 h 5376282"/>
              <a:gd name="connsiteX139" fmla="*/ 5753705 w 8114427"/>
              <a:gd name="connsiteY139" fmla="*/ 1813807 h 5376282"/>
              <a:gd name="connsiteX140" fmla="*/ 5843352 w 8114427"/>
              <a:gd name="connsiteY140" fmla="*/ 1795877 h 5376282"/>
              <a:gd name="connsiteX141" fmla="*/ 5855305 w 8114427"/>
              <a:gd name="connsiteY141" fmla="*/ 1795877 h 5376282"/>
              <a:gd name="connsiteX142" fmla="*/ 5879210 w 8114427"/>
              <a:gd name="connsiteY142" fmla="*/ 1765996 h 5376282"/>
              <a:gd name="connsiteX143" fmla="*/ 6070456 w 8114427"/>
              <a:gd name="connsiteY143" fmla="*/ 1789901 h 5376282"/>
              <a:gd name="connsiteX144" fmla="*/ 6219869 w 8114427"/>
              <a:gd name="connsiteY144" fmla="*/ 1807830 h 5376282"/>
              <a:gd name="connsiteX145" fmla="*/ 6291586 w 8114427"/>
              <a:gd name="connsiteY145" fmla="*/ 1849666 h 5376282"/>
              <a:gd name="connsiteX146" fmla="*/ 6327444 w 8114427"/>
              <a:gd name="connsiteY146" fmla="*/ 1897477 h 5376282"/>
              <a:gd name="connsiteX147" fmla="*/ 6333421 w 8114427"/>
              <a:gd name="connsiteY147" fmla="*/ 1939313 h 5376282"/>
              <a:gd name="connsiteX148" fmla="*/ 6423067 w 8114427"/>
              <a:gd name="connsiteY148" fmla="*/ 1951266 h 5376282"/>
              <a:gd name="connsiteX149" fmla="*/ 6452950 w 8114427"/>
              <a:gd name="connsiteY149" fmla="*/ 2017007 h 5376282"/>
              <a:gd name="connsiteX150" fmla="*/ 6512713 w 8114427"/>
              <a:gd name="connsiteY150" fmla="*/ 2046889 h 5376282"/>
              <a:gd name="connsiteX151" fmla="*/ 6584431 w 8114427"/>
              <a:gd name="connsiteY151" fmla="*/ 2118606 h 5376282"/>
              <a:gd name="connsiteX152" fmla="*/ 6620289 w 8114427"/>
              <a:gd name="connsiteY152" fmla="*/ 2256065 h 5376282"/>
              <a:gd name="connsiteX153" fmla="*/ 6703960 w 8114427"/>
              <a:gd name="connsiteY153" fmla="*/ 2381572 h 5376282"/>
              <a:gd name="connsiteX154" fmla="*/ 6745795 w 8114427"/>
              <a:gd name="connsiteY154" fmla="*/ 2501101 h 5376282"/>
              <a:gd name="connsiteX155" fmla="*/ 6829465 w 8114427"/>
              <a:gd name="connsiteY155" fmla="*/ 2560866 h 5376282"/>
              <a:gd name="connsiteX156" fmla="*/ 6889229 w 8114427"/>
              <a:gd name="connsiteY156" fmla="*/ 2650512 h 5376282"/>
              <a:gd name="connsiteX157" fmla="*/ 6948993 w 8114427"/>
              <a:gd name="connsiteY157" fmla="*/ 2758089 h 5376282"/>
              <a:gd name="connsiteX158" fmla="*/ 6996805 w 8114427"/>
              <a:gd name="connsiteY158" fmla="*/ 2805900 h 5376282"/>
              <a:gd name="connsiteX159" fmla="*/ 7068521 w 8114427"/>
              <a:gd name="connsiteY159" fmla="*/ 2829806 h 5376282"/>
              <a:gd name="connsiteX160" fmla="*/ 7080473 w 8114427"/>
              <a:gd name="connsiteY160" fmla="*/ 2907501 h 5376282"/>
              <a:gd name="connsiteX161" fmla="*/ 7086450 w 8114427"/>
              <a:gd name="connsiteY161" fmla="*/ 2979218 h 5376282"/>
              <a:gd name="connsiteX162" fmla="*/ 7104378 w 8114427"/>
              <a:gd name="connsiteY162" fmla="*/ 3080819 h 5376282"/>
              <a:gd name="connsiteX163" fmla="*/ 7146214 w 8114427"/>
              <a:gd name="connsiteY163" fmla="*/ 3182419 h 5376282"/>
              <a:gd name="connsiteX164" fmla="*/ 7176095 w 8114427"/>
              <a:gd name="connsiteY164" fmla="*/ 3194372 h 5376282"/>
              <a:gd name="connsiteX165" fmla="*/ 7200002 w 8114427"/>
              <a:gd name="connsiteY165" fmla="*/ 3260112 h 5376282"/>
              <a:gd name="connsiteX166" fmla="*/ 7277694 w 8114427"/>
              <a:gd name="connsiteY166" fmla="*/ 3361711 h 5376282"/>
              <a:gd name="connsiteX167" fmla="*/ 7385271 w 8114427"/>
              <a:gd name="connsiteY167" fmla="*/ 3391593 h 5376282"/>
              <a:gd name="connsiteX168" fmla="*/ 7451012 w 8114427"/>
              <a:gd name="connsiteY168" fmla="*/ 3445381 h 5376282"/>
              <a:gd name="connsiteX169" fmla="*/ 7558588 w 8114427"/>
              <a:gd name="connsiteY169" fmla="*/ 3451357 h 5376282"/>
              <a:gd name="connsiteX170" fmla="*/ 7630305 w 8114427"/>
              <a:gd name="connsiteY170" fmla="*/ 3517097 h 5376282"/>
              <a:gd name="connsiteX171" fmla="*/ 7702023 w 8114427"/>
              <a:gd name="connsiteY171" fmla="*/ 3546980 h 5376282"/>
              <a:gd name="connsiteX172" fmla="*/ 7857410 w 8114427"/>
              <a:gd name="connsiteY172" fmla="*/ 3535026 h 5376282"/>
              <a:gd name="connsiteX173" fmla="*/ 7970962 w 8114427"/>
              <a:gd name="connsiteY173" fmla="*/ 3588814 h 5376282"/>
              <a:gd name="connsiteX174" fmla="*/ 8012796 w 8114427"/>
              <a:gd name="connsiteY174" fmla="*/ 3612720 h 5376282"/>
              <a:gd name="connsiteX175" fmla="*/ 8090490 w 8114427"/>
              <a:gd name="connsiteY175" fmla="*/ 3564909 h 5376282"/>
              <a:gd name="connsiteX176" fmla="*/ 8108418 w 8114427"/>
              <a:gd name="connsiteY176" fmla="*/ 3558932 h 5376282"/>
              <a:gd name="connsiteX177" fmla="*/ 8114394 w 8114427"/>
              <a:gd name="connsiteY177" fmla="*/ 3720296 h 5376282"/>
              <a:gd name="connsiteX178" fmla="*/ 8030724 w 8114427"/>
              <a:gd name="connsiteY178" fmla="*/ 3893614 h 5376282"/>
              <a:gd name="connsiteX179" fmla="*/ 7970960 w 8114427"/>
              <a:gd name="connsiteY179" fmla="*/ 4054978 h 5376282"/>
              <a:gd name="connsiteX180" fmla="*/ 7929124 w 8114427"/>
              <a:gd name="connsiteY180" fmla="*/ 4365754 h 5376282"/>
              <a:gd name="connsiteX181" fmla="*/ 7911195 w 8114427"/>
              <a:gd name="connsiteY181" fmla="*/ 4568954 h 5376282"/>
              <a:gd name="connsiteX182" fmla="*/ 7917171 w 8114427"/>
              <a:gd name="connsiteY182" fmla="*/ 4736295 h 5376282"/>
              <a:gd name="connsiteX183" fmla="*/ 7917171 w 8114427"/>
              <a:gd name="connsiteY183" fmla="*/ 4867777 h 5376282"/>
              <a:gd name="connsiteX184" fmla="*/ 7929124 w 8114427"/>
              <a:gd name="connsiteY184" fmla="*/ 5029141 h 5376282"/>
              <a:gd name="connsiteX185" fmla="*/ 7893266 w 8114427"/>
              <a:gd name="connsiteY185" fmla="*/ 5166599 h 5376282"/>
              <a:gd name="connsiteX186" fmla="*/ 7905219 w 8114427"/>
              <a:gd name="connsiteY186" fmla="*/ 5280152 h 5376282"/>
              <a:gd name="connsiteX187" fmla="*/ 7935101 w 8114427"/>
              <a:gd name="connsiteY187" fmla="*/ 5369799 h 5376282"/>
              <a:gd name="connsiteX188" fmla="*/ 7911195 w 8114427"/>
              <a:gd name="connsiteY188" fmla="*/ 5369798 h 5376282"/>
              <a:gd name="connsiteX189" fmla="*/ 7815571 w 8114427"/>
              <a:gd name="connsiteY189" fmla="*/ 5327962 h 5376282"/>
              <a:gd name="connsiteX190" fmla="*/ 7725924 w 8114427"/>
              <a:gd name="connsiteY190" fmla="*/ 5286127 h 5376282"/>
              <a:gd name="connsiteX191" fmla="*/ 7678113 w 8114427"/>
              <a:gd name="connsiteY191" fmla="*/ 5292104 h 5376282"/>
              <a:gd name="connsiteX192" fmla="*/ 7546631 w 8114427"/>
              <a:gd name="connsiteY192" fmla="*/ 5298081 h 5376282"/>
              <a:gd name="connsiteX193" fmla="*/ 7474913 w 8114427"/>
              <a:gd name="connsiteY193" fmla="*/ 5310034 h 5376282"/>
              <a:gd name="connsiteX194" fmla="*/ 7445031 w 8114427"/>
              <a:gd name="connsiteY194" fmla="*/ 5339916 h 5376282"/>
              <a:gd name="connsiteX195" fmla="*/ 7259760 w 8114427"/>
              <a:gd name="connsiteY195" fmla="*/ 5298080 h 5376282"/>
              <a:gd name="connsiteX196" fmla="*/ 7214129 w 8114427"/>
              <a:gd name="connsiteY196" fmla="*/ 5192855 h 5376282"/>
              <a:gd name="connsiteX197" fmla="*/ 7179460 w 8114427"/>
              <a:gd name="connsiteY197" fmla="*/ 5214524 h 5376282"/>
              <a:gd name="connsiteX198" fmla="*/ 7144791 w 8114427"/>
              <a:gd name="connsiteY198" fmla="*/ 5179854 h 5376282"/>
              <a:gd name="connsiteX199" fmla="*/ 7127456 w 8114427"/>
              <a:gd name="connsiteY199" fmla="*/ 5218856 h 5376282"/>
              <a:gd name="connsiteX200" fmla="*/ 6915107 w 8114427"/>
              <a:gd name="connsiteY200" fmla="*/ 5145184 h 5376282"/>
              <a:gd name="connsiteX201" fmla="*/ 6893439 w 8114427"/>
              <a:gd name="connsiteY201" fmla="*/ 5097514 h 5376282"/>
              <a:gd name="connsiteX202" fmla="*/ 6941109 w 8114427"/>
              <a:gd name="connsiteY202" fmla="*/ 5054178 h 5376282"/>
              <a:gd name="connsiteX203" fmla="*/ 6906440 w 8114427"/>
              <a:gd name="connsiteY203" fmla="*/ 4976172 h 5376282"/>
              <a:gd name="connsiteX204" fmla="*/ 6863104 w 8114427"/>
              <a:gd name="connsiteY204" fmla="*/ 4980506 h 5376282"/>
              <a:gd name="connsiteX205" fmla="*/ 6880438 w 8114427"/>
              <a:gd name="connsiteY205" fmla="*/ 4928502 h 5376282"/>
              <a:gd name="connsiteX206" fmla="*/ 6780764 w 8114427"/>
              <a:gd name="connsiteY206" fmla="*/ 4928502 h 5376282"/>
              <a:gd name="connsiteX207" fmla="*/ 6750429 w 8114427"/>
              <a:gd name="connsiteY207" fmla="*/ 4958837 h 5376282"/>
              <a:gd name="connsiteX208" fmla="*/ 6715759 w 8114427"/>
              <a:gd name="connsiteY208" fmla="*/ 4950170 h 5376282"/>
              <a:gd name="connsiteX209" fmla="*/ 6702758 w 8114427"/>
              <a:gd name="connsiteY209" fmla="*/ 4915501 h 5376282"/>
              <a:gd name="connsiteX210" fmla="*/ 6698424 w 8114427"/>
              <a:gd name="connsiteY210" fmla="*/ 4824495 h 5376282"/>
              <a:gd name="connsiteX211" fmla="*/ 6681090 w 8114427"/>
              <a:gd name="connsiteY211" fmla="*/ 4729155 h 5376282"/>
              <a:gd name="connsiteX212" fmla="*/ 6685423 w 8114427"/>
              <a:gd name="connsiteY212" fmla="*/ 4659816 h 5376282"/>
              <a:gd name="connsiteX213" fmla="*/ 6620418 w 8114427"/>
              <a:gd name="connsiteY213" fmla="*/ 4573142 h 5376282"/>
              <a:gd name="connsiteX214" fmla="*/ 6624753 w 8114427"/>
              <a:gd name="connsiteY214" fmla="*/ 4425798 h 5376282"/>
              <a:gd name="connsiteX215" fmla="*/ 6529412 w 8114427"/>
              <a:gd name="connsiteY215" fmla="*/ 4304457 h 5376282"/>
              <a:gd name="connsiteX216" fmla="*/ 6494743 w 8114427"/>
              <a:gd name="connsiteY216" fmla="*/ 4261120 h 5376282"/>
              <a:gd name="connsiteX217" fmla="*/ 6438406 w 8114427"/>
              <a:gd name="connsiteY217" fmla="*/ 4274121 h 5376282"/>
              <a:gd name="connsiteX218" fmla="*/ 6395069 w 8114427"/>
              <a:gd name="connsiteY218" fmla="*/ 4252453 h 5376282"/>
              <a:gd name="connsiteX219" fmla="*/ 6356067 w 8114427"/>
              <a:gd name="connsiteY219" fmla="*/ 4174447 h 5376282"/>
              <a:gd name="connsiteX220" fmla="*/ 6299729 w 8114427"/>
              <a:gd name="connsiteY220" fmla="*/ 4183114 h 5376282"/>
              <a:gd name="connsiteX221" fmla="*/ 6243391 w 8114427"/>
              <a:gd name="connsiteY221" fmla="*/ 4204783 h 5376282"/>
              <a:gd name="connsiteX222" fmla="*/ 6165385 w 8114427"/>
              <a:gd name="connsiteY222" fmla="*/ 4209116 h 5376282"/>
              <a:gd name="connsiteX223" fmla="*/ 6161052 w 8114427"/>
              <a:gd name="connsiteY223" fmla="*/ 4174447 h 5376282"/>
              <a:gd name="connsiteX224" fmla="*/ 6182721 w 8114427"/>
              <a:gd name="connsiteY224" fmla="*/ 4165779 h 5376282"/>
              <a:gd name="connsiteX225" fmla="*/ 6139384 w 8114427"/>
              <a:gd name="connsiteY225" fmla="*/ 4126776 h 5376282"/>
              <a:gd name="connsiteX226" fmla="*/ 6100381 w 8114427"/>
              <a:gd name="connsiteY226" fmla="*/ 4113776 h 5376282"/>
              <a:gd name="connsiteX227" fmla="*/ 6018041 w 8114427"/>
              <a:gd name="connsiteY227" fmla="*/ 4035770 h 5376282"/>
              <a:gd name="connsiteX228" fmla="*/ 5840362 w 8114427"/>
              <a:gd name="connsiteY228" fmla="*/ 4014102 h 5376282"/>
              <a:gd name="connsiteX229" fmla="*/ 5788357 w 8114427"/>
              <a:gd name="connsiteY229" fmla="*/ 4027103 h 5376282"/>
              <a:gd name="connsiteX230" fmla="*/ 5736354 w 8114427"/>
              <a:gd name="connsiteY230" fmla="*/ 4035771 h 5376282"/>
              <a:gd name="connsiteX231" fmla="*/ 5745022 w 8114427"/>
              <a:gd name="connsiteY231" fmla="*/ 4079107 h 5376282"/>
              <a:gd name="connsiteX232" fmla="*/ 5801360 w 8114427"/>
              <a:gd name="connsiteY232" fmla="*/ 4157112 h 5376282"/>
              <a:gd name="connsiteX233" fmla="*/ 5801359 w 8114427"/>
              <a:gd name="connsiteY233" fmla="*/ 4339126 h 5376282"/>
              <a:gd name="connsiteX234" fmla="*/ 5675683 w 8114427"/>
              <a:gd name="connsiteY234" fmla="*/ 4365128 h 5376282"/>
              <a:gd name="connsiteX235" fmla="*/ 5558675 w 8114427"/>
              <a:gd name="connsiteY235" fmla="*/ 4352126 h 5376282"/>
              <a:gd name="connsiteX236" fmla="*/ 5467668 w 8114427"/>
              <a:gd name="connsiteY236" fmla="*/ 4330458 h 5376282"/>
              <a:gd name="connsiteX237" fmla="*/ 5406997 w 8114427"/>
              <a:gd name="connsiteY237" fmla="*/ 4352127 h 5376282"/>
              <a:gd name="connsiteX238" fmla="*/ 5359327 w 8114427"/>
              <a:gd name="connsiteY238" fmla="*/ 4399797 h 5376282"/>
              <a:gd name="connsiteX239" fmla="*/ 5298656 w 8114427"/>
              <a:gd name="connsiteY239" fmla="*/ 4443134 h 5376282"/>
              <a:gd name="connsiteX240" fmla="*/ 5272654 w 8114427"/>
              <a:gd name="connsiteY240" fmla="*/ 4486469 h 5376282"/>
              <a:gd name="connsiteX241" fmla="*/ 5198982 w 8114427"/>
              <a:gd name="connsiteY241" fmla="*/ 4521139 h 5376282"/>
              <a:gd name="connsiteX242" fmla="*/ 5203315 w 8114427"/>
              <a:gd name="connsiteY242" fmla="*/ 4577477 h 5376282"/>
              <a:gd name="connsiteX243" fmla="*/ 5185981 w 8114427"/>
              <a:gd name="connsiteY243" fmla="*/ 4616479 h 5376282"/>
              <a:gd name="connsiteX244" fmla="*/ 5190315 w 8114427"/>
              <a:gd name="connsiteY244" fmla="*/ 4677150 h 5376282"/>
              <a:gd name="connsiteX245" fmla="*/ 5216316 w 8114427"/>
              <a:gd name="connsiteY245" fmla="*/ 4737821 h 5376282"/>
              <a:gd name="connsiteX246" fmla="*/ 5164312 w 8114427"/>
              <a:gd name="connsiteY246" fmla="*/ 4733488 h 5376282"/>
              <a:gd name="connsiteX247" fmla="*/ 5138311 w 8114427"/>
              <a:gd name="connsiteY247" fmla="*/ 4776824 h 5376282"/>
              <a:gd name="connsiteX248" fmla="*/ 5073306 w 8114427"/>
              <a:gd name="connsiteY248" fmla="*/ 4824494 h 5376282"/>
              <a:gd name="connsiteX249" fmla="*/ 5073306 w 8114427"/>
              <a:gd name="connsiteY249" fmla="*/ 4941503 h 5376282"/>
              <a:gd name="connsiteX250" fmla="*/ 5042970 w 8114427"/>
              <a:gd name="connsiteY250" fmla="*/ 4971838 h 5376282"/>
              <a:gd name="connsiteX251" fmla="*/ 5016969 w 8114427"/>
              <a:gd name="connsiteY251" fmla="*/ 5231857 h 5376282"/>
              <a:gd name="connsiteX252" fmla="*/ 4973633 w 8114427"/>
              <a:gd name="connsiteY252" fmla="*/ 5366201 h 5376282"/>
              <a:gd name="connsiteX253" fmla="*/ 4947631 w 8114427"/>
              <a:gd name="connsiteY253" fmla="*/ 5309863 h 5376282"/>
              <a:gd name="connsiteX254" fmla="*/ 4886959 w 8114427"/>
              <a:gd name="connsiteY254" fmla="*/ 5318530 h 5376282"/>
              <a:gd name="connsiteX255" fmla="*/ 4808953 w 8114427"/>
              <a:gd name="connsiteY255" fmla="*/ 5288195 h 5376282"/>
              <a:gd name="connsiteX256" fmla="*/ 4813287 w 8114427"/>
              <a:gd name="connsiteY256" fmla="*/ 5223190 h 5376282"/>
              <a:gd name="connsiteX257" fmla="*/ 4765617 w 8114427"/>
              <a:gd name="connsiteY257" fmla="*/ 5205855 h 5376282"/>
              <a:gd name="connsiteX258" fmla="*/ 4665944 w 8114427"/>
              <a:gd name="connsiteY258" fmla="*/ 5249192 h 5376282"/>
              <a:gd name="connsiteX259" fmla="*/ 4657276 w 8114427"/>
              <a:gd name="connsiteY259" fmla="*/ 5197189 h 5376282"/>
              <a:gd name="connsiteX260" fmla="*/ 4700612 w 8114427"/>
              <a:gd name="connsiteY260" fmla="*/ 5136518 h 5376282"/>
              <a:gd name="connsiteX261" fmla="*/ 4665943 w 8114427"/>
              <a:gd name="connsiteY261" fmla="*/ 5062846 h 5376282"/>
              <a:gd name="connsiteX262" fmla="*/ 4587937 w 8114427"/>
              <a:gd name="connsiteY262" fmla="*/ 5015175 h 5376282"/>
              <a:gd name="connsiteX263" fmla="*/ 4488263 w 8114427"/>
              <a:gd name="connsiteY263" fmla="*/ 5006508 h 5376282"/>
              <a:gd name="connsiteX264" fmla="*/ 4457927 w 8114427"/>
              <a:gd name="connsiteY264" fmla="*/ 5015175 h 5376282"/>
              <a:gd name="connsiteX265" fmla="*/ 4462261 w 8114427"/>
              <a:gd name="connsiteY265" fmla="*/ 5067178 h 5376282"/>
              <a:gd name="connsiteX266" fmla="*/ 4388589 w 8114427"/>
              <a:gd name="connsiteY266" fmla="*/ 5114849 h 5376282"/>
              <a:gd name="connsiteX267" fmla="*/ 4462261 w 8114427"/>
              <a:gd name="connsiteY267" fmla="*/ 5266528 h 5376282"/>
              <a:gd name="connsiteX268" fmla="*/ 4405924 w 8114427"/>
              <a:gd name="connsiteY268" fmla="*/ 5266528 h 5376282"/>
              <a:gd name="connsiteX269" fmla="*/ 4384256 w 8114427"/>
              <a:gd name="connsiteY269" fmla="*/ 5262193 h 5376282"/>
              <a:gd name="connsiteX270" fmla="*/ 4349588 w 8114427"/>
              <a:gd name="connsiteY270" fmla="*/ 5262193 h 5376282"/>
              <a:gd name="connsiteX271" fmla="*/ 4340919 w 8114427"/>
              <a:gd name="connsiteY271" fmla="*/ 5270860 h 5376282"/>
              <a:gd name="connsiteX272" fmla="*/ 4210910 w 8114427"/>
              <a:gd name="connsiteY272" fmla="*/ 5097514 h 5376282"/>
              <a:gd name="connsiteX273" fmla="*/ 4059232 w 8114427"/>
              <a:gd name="connsiteY273" fmla="*/ 4915502 h 5376282"/>
              <a:gd name="connsiteX274" fmla="*/ 4033230 w 8114427"/>
              <a:gd name="connsiteY274" fmla="*/ 4919835 h 5376282"/>
              <a:gd name="connsiteX275" fmla="*/ 3985560 w 8114427"/>
              <a:gd name="connsiteY275" fmla="*/ 4798492 h 5376282"/>
              <a:gd name="connsiteX276" fmla="*/ 3881553 w 8114427"/>
              <a:gd name="connsiteY276" fmla="*/ 4690151 h 5376282"/>
              <a:gd name="connsiteX277" fmla="*/ 3838216 w 8114427"/>
              <a:gd name="connsiteY277" fmla="*/ 4586143 h 5376282"/>
              <a:gd name="connsiteX278" fmla="*/ 3755877 w 8114427"/>
              <a:gd name="connsiteY278" fmla="*/ 4490803 h 5376282"/>
              <a:gd name="connsiteX279" fmla="*/ 3569530 w 8114427"/>
              <a:gd name="connsiteY279" fmla="*/ 4334792 h 5376282"/>
              <a:gd name="connsiteX280" fmla="*/ 3465522 w 8114427"/>
              <a:gd name="connsiteY280" fmla="*/ 4243785 h 5376282"/>
              <a:gd name="connsiteX281" fmla="*/ 3391850 w 8114427"/>
              <a:gd name="connsiteY281" fmla="*/ 4161446 h 5376282"/>
              <a:gd name="connsiteX282" fmla="*/ 3365848 w 8114427"/>
              <a:gd name="connsiteY282" fmla="*/ 4096441 h 5376282"/>
              <a:gd name="connsiteX283" fmla="*/ 3296510 w 8114427"/>
              <a:gd name="connsiteY283" fmla="*/ 4035770 h 5376282"/>
              <a:gd name="connsiteX284" fmla="*/ 3279175 w 8114427"/>
              <a:gd name="connsiteY284" fmla="*/ 3966432 h 5376282"/>
              <a:gd name="connsiteX285" fmla="*/ 3248839 w 8114427"/>
              <a:gd name="connsiteY285" fmla="*/ 3936096 h 5376282"/>
              <a:gd name="connsiteX286" fmla="*/ 3240172 w 8114427"/>
              <a:gd name="connsiteY286" fmla="*/ 3905760 h 5376282"/>
              <a:gd name="connsiteX287" fmla="*/ 3114497 w 8114427"/>
              <a:gd name="connsiteY287" fmla="*/ 3797419 h 5376282"/>
              <a:gd name="connsiteX288" fmla="*/ 2980153 w 8114427"/>
              <a:gd name="connsiteY288" fmla="*/ 3758416 h 5376282"/>
              <a:gd name="connsiteX289" fmla="*/ 2923815 w 8114427"/>
              <a:gd name="connsiteY289" fmla="*/ 3697746 h 5376282"/>
              <a:gd name="connsiteX290" fmla="*/ 2867480 w 8114427"/>
              <a:gd name="connsiteY290" fmla="*/ 3650075 h 5376282"/>
              <a:gd name="connsiteX291" fmla="*/ 2806810 w 8114427"/>
              <a:gd name="connsiteY291" fmla="*/ 3637074 h 5376282"/>
              <a:gd name="connsiteX292" fmla="*/ 2798142 w 8114427"/>
              <a:gd name="connsiteY292" fmla="*/ 3524399 h 5376282"/>
              <a:gd name="connsiteX293" fmla="*/ 2798143 w 8114427"/>
              <a:gd name="connsiteY293" fmla="*/ 3463728 h 5376282"/>
              <a:gd name="connsiteX294" fmla="*/ 2884816 w 8114427"/>
              <a:gd name="connsiteY294" fmla="*/ 3351053 h 5376282"/>
              <a:gd name="connsiteX295" fmla="*/ 2880504 w 8114427"/>
              <a:gd name="connsiteY295" fmla="*/ 3250100 h 5376282"/>
              <a:gd name="connsiteX296" fmla="*/ 2810649 w 8114427"/>
              <a:gd name="connsiteY296" fmla="*/ 3120674 h 5376282"/>
              <a:gd name="connsiteX297" fmla="*/ 2719113 w 8114427"/>
              <a:gd name="connsiteY297" fmla="*/ 3110284 h 5376282"/>
              <a:gd name="connsiteX298" fmla="*/ 2668440 w 8114427"/>
              <a:gd name="connsiteY298" fmla="*/ 3013226 h 5376282"/>
              <a:gd name="connsiteX299" fmla="*/ 2612560 w 8114427"/>
              <a:gd name="connsiteY299" fmla="*/ 2895538 h 5376282"/>
              <a:gd name="connsiteX0" fmla="*/ 880358 w 8114427"/>
              <a:gd name="connsiteY0" fmla="*/ 460935 h 5376282"/>
              <a:gd name="connsiteX1" fmla="*/ 876893 w 8114427"/>
              <a:gd name="connsiteY1" fmla="*/ 461371 h 5376282"/>
              <a:gd name="connsiteX2" fmla="*/ 919226 w 8114427"/>
              <a:gd name="connsiteY2" fmla="*/ 1371538 h 5376282"/>
              <a:gd name="connsiteX3" fmla="*/ 1113960 w 8114427"/>
              <a:gd name="connsiteY3" fmla="*/ 1591671 h 5376282"/>
              <a:gd name="connsiteX4" fmla="*/ 1215560 w 8114427"/>
              <a:gd name="connsiteY4" fmla="*/ 1769471 h 5376282"/>
              <a:gd name="connsiteX5" fmla="*/ 1253660 w 8114427"/>
              <a:gd name="connsiteY5" fmla="*/ 1896472 h 5376282"/>
              <a:gd name="connsiteX6" fmla="*/ 1338327 w 8114427"/>
              <a:gd name="connsiteY6" fmla="*/ 1917638 h 5376282"/>
              <a:gd name="connsiteX7" fmla="*/ 1372193 w 8114427"/>
              <a:gd name="connsiteY7" fmla="*/ 2082738 h 5376282"/>
              <a:gd name="connsiteX8" fmla="*/ 1469560 w 8114427"/>
              <a:gd name="connsiteY8" fmla="*/ 2150471 h 5376282"/>
              <a:gd name="connsiteX9" fmla="*/ 1494959 w 8114427"/>
              <a:gd name="connsiteY9" fmla="*/ 2493372 h 5376282"/>
              <a:gd name="connsiteX10" fmla="*/ 1600793 w 8114427"/>
              <a:gd name="connsiteY10" fmla="*/ 2527238 h 5376282"/>
              <a:gd name="connsiteX11" fmla="*/ 1664293 w 8114427"/>
              <a:gd name="connsiteY11" fmla="*/ 2717738 h 5376282"/>
              <a:gd name="connsiteX12" fmla="*/ 1761660 w 8114427"/>
              <a:gd name="connsiteY12" fmla="*/ 2806639 h 5376282"/>
              <a:gd name="connsiteX13" fmla="*/ 1808227 w 8114427"/>
              <a:gd name="connsiteY13" fmla="*/ 3052172 h 5376282"/>
              <a:gd name="connsiteX14" fmla="*/ 1829394 w 8114427"/>
              <a:gd name="connsiteY14" fmla="*/ 2933639 h 5376282"/>
              <a:gd name="connsiteX15" fmla="*/ 1918293 w 8114427"/>
              <a:gd name="connsiteY15" fmla="*/ 3047938 h 5376282"/>
              <a:gd name="connsiteX16" fmla="*/ 1960627 w 8114427"/>
              <a:gd name="connsiteY16" fmla="*/ 3166472 h 5376282"/>
              <a:gd name="connsiteX17" fmla="*/ 1986026 w 8114427"/>
              <a:gd name="connsiteY17" fmla="*/ 3272304 h 5376282"/>
              <a:gd name="connsiteX18" fmla="*/ 1998726 w 8114427"/>
              <a:gd name="connsiteY18" fmla="*/ 3348504 h 5376282"/>
              <a:gd name="connsiteX19" fmla="*/ 1973326 w 8114427"/>
              <a:gd name="connsiteY19" fmla="*/ 3445871 h 5376282"/>
              <a:gd name="connsiteX20" fmla="*/ 2096092 w 8114427"/>
              <a:gd name="connsiteY20" fmla="*/ 3674472 h 5376282"/>
              <a:gd name="connsiteX21" fmla="*/ 2134193 w 8114427"/>
              <a:gd name="connsiteY21" fmla="*/ 3801471 h 5376282"/>
              <a:gd name="connsiteX22" fmla="*/ 2231559 w 8114427"/>
              <a:gd name="connsiteY22" fmla="*/ 3936938 h 5376282"/>
              <a:gd name="connsiteX23" fmla="*/ 2180760 w 8114427"/>
              <a:gd name="connsiteY23" fmla="*/ 4174005 h 5376282"/>
              <a:gd name="connsiteX24" fmla="*/ 2311994 w 8114427"/>
              <a:gd name="connsiteY24" fmla="*/ 4305238 h 5376282"/>
              <a:gd name="connsiteX25" fmla="*/ 2371260 w 8114427"/>
              <a:gd name="connsiteY25" fmla="*/ 4224805 h 5376282"/>
              <a:gd name="connsiteX26" fmla="*/ 2561760 w 8114427"/>
              <a:gd name="connsiteY26" fmla="*/ 4444937 h 5376282"/>
              <a:gd name="connsiteX27" fmla="*/ 2674737 w 8114427"/>
              <a:gd name="connsiteY27" fmla="*/ 4783075 h 5376282"/>
              <a:gd name="connsiteX28" fmla="*/ 2419943 w 8114427"/>
              <a:gd name="connsiteY28" fmla="*/ 4933094 h 5376282"/>
              <a:gd name="connsiteX29" fmla="*/ 2329455 w 8114427"/>
              <a:gd name="connsiteY29" fmla="*/ 4642582 h 5376282"/>
              <a:gd name="connsiteX30" fmla="*/ 2053231 w 8114427"/>
              <a:gd name="connsiteY30" fmla="*/ 4342544 h 5376282"/>
              <a:gd name="connsiteX31" fmla="*/ 1888925 w 8114427"/>
              <a:gd name="connsiteY31" fmla="*/ 4209194 h 5376282"/>
              <a:gd name="connsiteX32" fmla="*/ 1779387 w 8114427"/>
              <a:gd name="connsiteY32" fmla="*/ 4059175 h 5376282"/>
              <a:gd name="connsiteX33" fmla="*/ 1703188 w 8114427"/>
              <a:gd name="connsiteY33" fmla="*/ 4056794 h 5376282"/>
              <a:gd name="connsiteX34" fmla="*/ 1646037 w 8114427"/>
              <a:gd name="connsiteY34" fmla="*/ 3937731 h 5376282"/>
              <a:gd name="connsiteX35" fmla="*/ 1524594 w 8114427"/>
              <a:gd name="connsiteY35" fmla="*/ 3906776 h 5376282"/>
              <a:gd name="connsiteX36" fmla="*/ 1450773 w 8114427"/>
              <a:gd name="connsiteY36" fmla="*/ 3161445 h 5376282"/>
              <a:gd name="connsiteX37" fmla="*/ 1300755 w 8114427"/>
              <a:gd name="connsiteY37" fmla="*/ 3020950 h 5376282"/>
              <a:gd name="connsiteX38" fmla="*/ 1222175 w 8114427"/>
              <a:gd name="connsiteY38" fmla="*/ 2947132 h 5376282"/>
              <a:gd name="connsiteX39" fmla="*/ 1286468 w 8114427"/>
              <a:gd name="connsiteY39" fmla="*/ 2849501 h 5376282"/>
              <a:gd name="connsiteX40" fmla="*/ 1117399 w 8114427"/>
              <a:gd name="connsiteY40" fmla="*/ 2882837 h 5376282"/>
              <a:gd name="connsiteX41" fmla="*/ 1048343 w 8114427"/>
              <a:gd name="connsiteY41" fmla="*/ 2916176 h 5376282"/>
              <a:gd name="connsiteX42" fmla="*/ 903086 w 8114427"/>
              <a:gd name="connsiteY42" fmla="*/ 2778063 h 5376282"/>
              <a:gd name="connsiteX43" fmla="*/ 845937 w 8114427"/>
              <a:gd name="connsiteY43" fmla="*/ 2687575 h 5376282"/>
              <a:gd name="connsiteX44" fmla="*/ 714968 w 8114427"/>
              <a:gd name="connsiteY44" fmla="*/ 2630426 h 5376282"/>
              <a:gd name="connsiteX45" fmla="*/ 703062 w 8114427"/>
              <a:gd name="connsiteY45" fmla="*/ 2544701 h 5376282"/>
              <a:gd name="connsiteX46" fmla="*/ 598286 w 8114427"/>
              <a:gd name="connsiteY46" fmla="*/ 2423257 h 5376282"/>
              <a:gd name="connsiteX47" fmla="*/ 476843 w 8114427"/>
              <a:gd name="connsiteY47" fmla="*/ 2287526 h 5376282"/>
              <a:gd name="connsiteX48" fmla="*/ 622100 w 8114427"/>
              <a:gd name="connsiteY48" fmla="*/ 2330388 h 5376282"/>
              <a:gd name="connsiteX49" fmla="*/ 719731 w 8114427"/>
              <a:gd name="connsiteY49" fmla="*/ 2366107 h 5376282"/>
              <a:gd name="connsiteX50" fmla="*/ 829268 w 8114427"/>
              <a:gd name="connsiteY50" fmla="*/ 2330388 h 5376282"/>
              <a:gd name="connsiteX51" fmla="*/ 933092 w 8114427"/>
              <a:gd name="connsiteY51" fmla="*/ 2462308 h 5376282"/>
              <a:gd name="connsiteX52" fmla="*/ 979286 w 8114427"/>
              <a:gd name="connsiteY52" fmla="*/ 2406588 h 5376282"/>
              <a:gd name="connsiteX53" fmla="*/ 895943 w 8114427"/>
              <a:gd name="connsiteY53" fmla="*/ 2383251 h 5376282"/>
              <a:gd name="connsiteX54" fmla="*/ 897848 w 8114427"/>
              <a:gd name="connsiteY54" fmla="*/ 2294669 h 5376282"/>
              <a:gd name="connsiteX55" fmla="*/ 953093 w 8114427"/>
              <a:gd name="connsiteY55" fmla="*/ 2040828 h 5376282"/>
              <a:gd name="connsiteX56" fmla="*/ 882262 w 8114427"/>
              <a:gd name="connsiteY56" fmla="*/ 1952938 h 5376282"/>
              <a:gd name="connsiteX57" fmla="*/ 819649 w 8114427"/>
              <a:gd name="connsiteY57" fmla="*/ 1842296 h 5376282"/>
              <a:gd name="connsiteX58" fmla="*/ 724892 w 8114427"/>
              <a:gd name="connsiteY58" fmla="*/ 1694990 h 5376282"/>
              <a:gd name="connsiteX59" fmla="*/ 582758 w 8114427"/>
              <a:gd name="connsiteY59" fmla="*/ 1570351 h 5376282"/>
              <a:gd name="connsiteX60" fmla="*/ 490044 w 8114427"/>
              <a:gd name="connsiteY60" fmla="*/ 1461969 h 5376282"/>
              <a:gd name="connsiteX61" fmla="*/ 398787 w 8114427"/>
              <a:gd name="connsiteY61" fmla="*/ 1377494 h 5376282"/>
              <a:gd name="connsiteX62" fmla="*/ 373643 w 8114427"/>
              <a:gd name="connsiteY62" fmla="*/ 1258831 h 5376282"/>
              <a:gd name="connsiteX63" fmla="*/ 379402 w 8114427"/>
              <a:gd name="connsiteY63" fmla="*/ 1151904 h 5376282"/>
              <a:gd name="connsiteX64" fmla="*/ 343327 w 8114427"/>
              <a:gd name="connsiteY64" fmla="*/ 1054238 h 5376282"/>
              <a:gd name="connsiteX65" fmla="*/ 302947 w 8114427"/>
              <a:gd name="connsiteY65" fmla="*/ 996082 h 5376282"/>
              <a:gd name="connsiteX66" fmla="*/ 307902 w 8114427"/>
              <a:gd name="connsiteY66" fmla="*/ 860731 h 5376282"/>
              <a:gd name="connsiteX67" fmla="*/ 218162 w 8114427"/>
              <a:gd name="connsiteY67" fmla="*/ 767429 h 5376282"/>
              <a:gd name="connsiteX68" fmla="*/ 238786 w 8114427"/>
              <a:gd name="connsiteY68" fmla="*/ 673694 h 5376282"/>
              <a:gd name="connsiteX69" fmla="*/ 131859 w 8114427"/>
              <a:gd name="connsiteY69" fmla="*/ 414074 h 5376282"/>
              <a:gd name="connsiteX70" fmla="*/ 179454 w 8114427"/>
              <a:gd name="connsiteY70" fmla="*/ 360503 h 5376282"/>
              <a:gd name="connsiteX71" fmla="*/ 91696 w 8114427"/>
              <a:gd name="connsiteY71" fmla="*/ 241499 h 5376282"/>
              <a:gd name="connsiteX72" fmla="*/ 44535 w 8114427"/>
              <a:gd name="connsiteY72" fmla="*/ 106364 h 5376282"/>
              <a:gd name="connsiteX73" fmla="*/ 73903 w 8114427"/>
              <a:gd name="connsiteY73" fmla="*/ 3029 h 5376282"/>
              <a:gd name="connsiteX74" fmla="*/ 914999 w 8114427"/>
              <a:gd name="connsiteY74" fmla="*/ 32694 h 5376282"/>
              <a:gd name="connsiteX75" fmla="*/ 985387 w 8114427"/>
              <a:gd name="connsiteY75" fmla="*/ 86035 h 5376282"/>
              <a:gd name="connsiteX76" fmla="*/ 1040724 w 8114427"/>
              <a:gd name="connsiteY76" fmla="*/ 212028 h 5376282"/>
              <a:gd name="connsiteX77" fmla="*/ 2217091 w 8114427"/>
              <a:gd name="connsiteY77" fmla="*/ 808490 h 5376282"/>
              <a:gd name="connsiteX78" fmla="*/ 2789562 w 8114427"/>
              <a:gd name="connsiteY78" fmla="*/ 907056 h 5376282"/>
              <a:gd name="connsiteX79" fmla="*/ 3280035 w 8114427"/>
              <a:gd name="connsiteY79" fmla="*/ 953195 h 5376282"/>
              <a:gd name="connsiteX80" fmla="*/ 3494599 w 8114427"/>
              <a:gd name="connsiteY80" fmla="*/ 977101 h 5376282"/>
              <a:gd name="connsiteX81" fmla="*/ 3506552 w 8114427"/>
              <a:gd name="connsiteY81" fmla="*/ 977101 h 5376282"/>
              <a:gd name="connsiteX82" fmla="*/ 3518505 w 8114427"/>
              <a:gd name="connsiteY82" fmla="*/ 779877 h 5376282"/>
              <a:gd name="connsiteX83" fmla="*/ 3518505 w 8114427"/>
              <a:gd name="connsiteY83" fmla="*/ 773901 h 5376282"/>
              <a:gd name="connsiteX84" fmla="*/ 3655964 w 8114427"/>
              <a:gd name="connsiteY84" fmla="*/ 773901 h 5376282"/>
              <a:gd name="connsiteX85" fmla="*/ 4205799 w 8114427"/>
              <a:gd name="connsiteY85" fmla="*/ 821713 h 5376282"/>
              <a:gd name="connsiteX86" fmla="*/ 4241658 w 8114427"/>
              <a:gd name="connsiteY86" fmla="*/ 821713 h 5376282"/>
              <a:gd name="connsiteX87" fmla="*/ 4271540 w 8114427"/>
              <a:gd name="connsiteY87" fmla="*/ 851595 h 5376282"/>
              <a:gd name="connsiteX88" fmla="*/ 4295446 w 8114427"/>
              <a:gd name="connsiteY88" fmla="*/ 905383 h 5376282"/>
              <a:gd name="connsiteX89" fmla="*/ 4301423 w 8114427"/>
              <a:gd name="connsiteY89" fmla="*/ 953195 h 5376282"/>
              <a:gd name="connsiteX90" fmla="*/ 4343258 w 8114427"/>
              <a:gd name="connsiteY90" fmla="*/ 1001007 h 5376282"/>
              <a:gd name="connsiteX91" fmla="*/ 4408999 w 8114427"/>
              <a:gd name="connsiteY91" fmla="*/ 1012960 h 5376282"/>
              <a:gd name="connsiteX92" fmla="*/ 4462787 w 8114427"/>
              <a:gd name="connsiteY92" fmla="*/ 1060772 h 5376282"/>
              <a:gd name="connsiteX93" fmla="*/ 4504623 w 8114427"/>
              <a:gd name="connsiteY93" fmla="*/ 1114560 h 5376282"/>
              <a:gd name="connsiteX94" fmla="*/ 4558411 w 8114427"/>
              <a:gd name="connsiteY94" fmla="*/ 1168348 h 5376282"/>
              <a:gd name="connsiteX95" fmla="*/ 4576340 w 8114427"/>
              <a:gd name="connsiteY95" fmla="*/ 1198230 h 5376282"/>
              <a:gd name="connsiteX96" fmla="*/ 4630129 w 8114427"/>
              <a:gd name="connsiteY96" fmla="*/ 1246042 h 5376282"/>
              <a:gd name="connsiteX97" fmla="*/ 4683917 w 8114427"/>
              <a:gd name="connsiteY97" fmla="*/ 1293854 h 5376282"/>
              <a:gd name="connsiteX98" fmla="*/ 4689893 w 8114427"/>
              <a:gd name="connsiteY98" fmla="*/ 1293854 h 5376282"/>
              <a:gd name="connsiteX99" fmla="*/ 4749658 w 8114427"/>
              <a:gd name="connsiteY99" fmla="*/ 1311783 h 5376282"/>
              <a:gd name="connsiteX100" fmla="*/ 4791493 w 8114427"/>
              <a:gd name="connsiteY100" fmla="*/ 1365572 h 5376282"/>
              <a:gd name="connsiteX101" fmla="*/ 4797470 w 8114427"/>
              <a:gd name="connsiteY101" fmla="*/ 1377524 h 5376282"/>
              <a:gd name="connsiteX102" fmla="*/ 4821376 w 8114427"/>
              <a:gd name="connsiteY102" fmla="*/ 1401430 h 5376282"/>
              <a:gd name="connsiteX103" fmla="*/ 4845281 w 8114427"/>
              <a:gd name="connsiteY103" fmla="*/ 1443266 h 5376282"/>
              <a:gd name="connsiteX104" fmla="*/ 4851258 w 8114427"/>
              <a:gd name="connsiteY104" fmla="*/ 1491077 h 5376282"/>
              <a:gd name="connsiteX105" fmla="*/ 4863211 w 8114427"/>
              <a:gd name="connsiteY105" fmla="*/ 1514983 h 5376282"/>
              <a:gd name="connsiteX106" fmla="*/ 4887117 w 8114427"/>
              <a:gd name="connsiteY106" fmla="*/ 1544866 h 5376282"/>
              <a:gd name="connsiteX107" fmla="*/ 4911023 w 8114427"/>
              <a:gd name="connsiteY107" fmla="*/ 1580724 h 5376282"/>
              <a:gd name="connsiteX108" fmla="*/ 4922976 w 8114427"/>
              <a:gd name="connsiteY108" fmla="*/ 1610607 h 5376282"/>
              <a:gd name="connsiteX109" fmla="*/ 4899070 w 8114427"/>
              <a:gd name="connsiteY109" fmla="*/ 1664395 h 5376282"/>
              <a:gd name="connsiteX110" fmla="*/ 4922976 w 8114427"/>
              <a:gd name="connsiteY110" fmla="*/ 1712207 h 5376282"/>
              <a:gd name="connsiteX111" fmla="*/ 4934929 w 8114427"/>
              <a:gd name="connsiteY111" fmla="*/ 1742089 h 5376282"/>
              <a:gd name="connsiteX112" fmla="*/ 4952858 w 8114427"/>
              <a:gd name="connsiteY112" fmla="*/ 1783924 h 5376282"/>
              <a:gd name="connsiteX113" fmla="*/ 4964811 w 8114427"/>
              <a:gd name="connsiteY113" fmla="*/ 1801854 h 5376282"/>
              <a:gd name="connsiteX114" fmla="*/ 4964811 w 8114427"/>
              <a:gd name="connsiteY114" fmla="*/ 1831736 h 5376282"/>
              <a:gd name="connsiteX115" fmla="*/ 5012623 w 8114427"/>
              <a:gd name="connsiteY115" fmla="*/ 1891501 h 5376282"/>
              <a:gd name="connsiteX116" fmla="*/ 5042505 w 8114427"/>
              <a:gd name="connsiteY116" fmla="*/ 1909430 h 5376282"/>
              <a:gd name="connsiteX117" fmla="*/ 5048481 w 8114427"/>
              <a:gd name="connsiteY117" fmla="*/ 1903454 h 5376282"/>
              <a:gd name="connsiteX118" fmla="*/ 5090317 w 8114427"/>
              <a:gd name="connsiteY118" fmla="*/ 1921383 h 5376282"/>
              <a:gd name="connsiteX119" fmla="*/ 5144105 w 8114427"/>
              <a:gd name="connsiteY119" fmla="*/ 1969195 h 5376282"/>
              <a:gd name="connsiteX120" fmla="*/ 5185940 w 8114427"/>
              <a:gd name="connsiteY120" fmla="*/ 2005054 h 5376282"/>
              <a:gd name="connsiteX121" fmla="*/ 5221799 w 8114427"/>
              <a:gd name="connsiteY121" fmla="*/ 2017007 h 5376282"/>
              <a:gd name="connsiteX122" fmla="*/ 5275587 w 8114427"/>
              <a:gd name="connsiteY122" fmla="*/ 2028960 h 5376282"/>
              <a:gd name="connsiteX123" fmla="*/ 5275587 w 8114427"/>
              <a:gd name="connsiteY123" fmla="*/ 2052866 h 5376282"/>
              <a:gd name="connsiteX124" fmla="*/ 5323399 w 8114427"/>
              <a:gd name="connsiteY124" fmla="*/ 2082748 h 5376282"/>
              <a:gd name="connsiteX125" fmla="*/ 5359258 w 8114427"/>
              <a:gd name="connsiteY125" fmla="*/ 2088724 h 5376282"/>
              <a:gd name="connsiteX126" fmla="*/ 5401093 w 8114427"/>
              <a:gd name="connsiteY126" fmla="*/ 2124583 h 5376282"/>
              <a:gd name="connsiteX127" fmla="*/ 5430976 w 8114427"/>
              <a:gd name="connsiteY127" fmla="*/ 2142513 h 5376282"/>
              <a:gd name="connsiteX128" fmla="*/ 5442929 w 8114427"/>
              <a:gd name="connsiteY128" fmla="*/ 2148489 h 5376282"/>
              <a:gd name="connsiteX129" fmla="*/ 5466834 w 8114427"/>
              <a:gd name="connsiteY129" fmla="*/ 2154466 h 5376282"/>
              <a:gd name="connsiteX130" fmla="*/ 5526599 w 8114427"/>
              <a:gd name="connsiteY130" fmla="*/ 2178372 h 5376282"/>
              <a:gd name="connsiteX131" fmla="*/ 5550505 w 8114427"/>
              <a:gd name="connsiteY131" fmla="*/ 2154466 h 5376282"/>
              <a:gd name="connsiteX132" fmla="*/ 5574411 w 8114427"/>
              <a:gd name="connsiteY132" fmla="*/ 2130560 h 5376282"/>
              <a:gd name="connsiteX133" fmla="*/ 5604293 w 8114427"/>
              <a:gd name="connsiteY133" fmla="*/ 2088724 h 5376282"/>
              <a:gd name="connsiteX134" fmla="*/ 5646129 w 8114427"/>
              <a:gd name="connsiteY134" fmla="*/ 2064819 h 5376282"/>
              <a:gd name="connsiteX135" fmla="*/ 5634176 w 8114427"/>
              <a:gd name="connsiteY135" fmla="*/ 2046889 h 5376282"/>
              <a:gd name="connsiteX136" fmla="*/ 5634176 w 8114427"/>
              <a:gd name="connsiteY136" fmla="*/ 2011030 h 5376282"/>
              <a:gd name="connsiteX137" fmla="*/ 5670034 w 8114427"/>
              <a:gd name="connsiteY137" fmla="*/ 1975172 h 5376282"/>
              <a:gd name="connsiteX138" fmla="*/ 5670034 w 8114427"/>
              <a:gd name="connsiteY138" fmla="*/ 1957242 h 5376282"/>
              <a:gd name="connsiteX139" fmla="*/ 5735776 w 8114427"/>
              <a:gd name="connsiteY139" fmla="*/ 1819783 h 5376282"/>
              <a:gd name="connsiteX140" fmla="*/ 5753705 w 8114427"/>
              <a:gd name="connsiteY140" fmla="*/ 1813807 h 5376282"/>
              <a:gd name="connsiteX141" fmla="*/ 5843352 w 8114427"/>
              <a:gd name="connsiteY141" fmla="*/ 1795877 h 5376282"/>
              <a:gd name="connsiteX142" fmla="*/ 5855305 w 8114427"/>
              <a:gd name="connsiteY142" fmla="*/ 1795877 h 5376282"/>
              <a:gd name="connsiteX143" fmla="*/ 5879210 w 8114427"/>
              <a:gd name="connsiteY143" fmla="*/ 1765996 h 5376282"/>
              <a:gd name="connsiteX144" fmla="*/ 6070456 w 8114427"/>
              <a:gd name="connsiteY144" fmla="*/ 1789901 h 5376282"/>
              <a:gd name="connsiteX145" fmla="*/ 6219869 w 8114427"/>
              <a:gd name="connsiteY145" fmla="*/ 1807830 h 5376282"/>
              <a:gd name="connsiteX146" fmla="*/ 6291586 w 8114427"/>
              <a:gd name="connsiteY146" fmla="*/ 1849666 h 5376282"/>
              <a:gd name="connsiteX147" fmla="*/ 6327444 w 8114427"/>
              <a:gd name="connsiteY147" fmla="*/ 1897477 h 5376282"/>
              <a:gd name="connsiteX148" fmla="*/ 6333421 w 8114427"/>
              <a:gd name="connsiteY148" fmla="*/ 1939313 h 5376282"/>
              <a:gd name="connsiteX149" fmla="*/ 6423067 w 8114427"/>
              <a:gd name="connsiteY149" fmla="*/ 1951266 h 5376282"/>
              <a:gd name="connsiteX150" fmla="*/ 6452950 w 8114427"/>
              <a:gd name="connsiteY150" fmla="*/ 2017007 h 5376282"/>
              <a:gd name="connsiteX151" fmla="*/ 6512713 w 8114427"/>
              <a:gd name="connsiteY151" fmla="*/ 2046889 h 5376282"/>
              <a:gd name="connsiteX152" fmla="*/ 6584431 w 8114427"/>
              <a:gd name="connsiteY152" fmla="*/ 2118606 h 5376282"/>
              <a:gd name="connsiteX153" fmla="*/ 6620289 w 8114427"/>
              <a:gd name="connsiteY153" fmla="*/ 2256065 h 5376282"/>
              <a:gd name="connsiteX154" fmla="*/ 6703960 w 8114427"/>
              <a:gd name="connsiteY154" fmla="*/ 2381572 h 5376282"/>
              <a:gd name="connsiteX155" fmla="*/ 6745795 w 8114427"/>
              <a:gd name="connsiteY155" fmla="*/ 2501101 h 5376282"/>
              <a:gd name="connsiteX156" fmla="*/ 6829465 w 8114427"/>
              <a:gd name="connsiteY156" fmla="*/ 2560866 h 5376282"/>
              <a:gd name="connsiteX157" fmla="*/ 6889229 w 8114427"/>
              <a:gd name="connsiteY157" fmla="*/ 2650512 h 5376282"/>
              <a:gd name="connsiteX158" fmla="*/ 6948993 w 8114427"/>
              <a:gd name="connsiteY158" fmla="*/ 2758089 h 5376282"/>
              <a:gd name="connsiteX159" fmla="*/ 6996805 w 8114427"/>
              <a:gd name="connsiteY159" fmla="*/ 2805900 h 5376282"/>
              <a:gd name="connsiteX160" fmla="*/ 7068521 w 8114427"/>
              <a:gd name="connsiteY160" fmla="*/ 2829806 h 5376282"/>
              <a:gd name="connsiteX161" fmla="*/ 7080473 w 8114427"/>
              <a:gd name="connsiteY161" fmla="*/ 2907501 h 5376282"/>
              <a:gd name="connsiteX162" fmla="*/ 7086450 w 8114427"/>
              <a:gd name="connsiteY162" fmla="*/ 2979218 h 5376282"/>
              <a:gd name="connsiteX163" fmla="*/ 7104378 w 8114427"/>
              <a:gd name="connsiteY163" fmla="*/ 3080819 h 5376282"/>
              <a:gd name="connsiteX164" fmla="*/ 7146214 w 8114427"/>
              <a:gd name="connsiteY164" fmla="*/ 3182419 h 5376282"/>
              <a:gd name="connsiteX165" fmla="*/ 7176095 w 8114427"/>
              <a:gd name="connsiteY165" fmla="*/ 3194372 h 5376282"/>
              <a:gd name="connsiteX166" fmla="*/ 7200002 w 8114427"/>
              <a:gd name="connsiteY166" fmla="*/ 3260112 h 5376282"/>
              <a:gd name="connsiteX167" fmla="*/ 7277694 w 8114427"/>
              <a:gd name="connsiteY167" fmla="*/ 3361711 h 5376282"/>
              <a:gd name="connsiteX168" fmla="*/ 7385271 w 8114427"/>
              <a:gd name="connsiteY168" fmla="*/ 3391593 h 5376282"/>
              <a:gd name="connsiteX169" fmla="*/ 7451012 w 8114427"/>
              <a:gd name="connsiteY169" fmla="*/ 3445381 h 5376282"/>
              <a:gd name="connsiteX170" fmla="*/ 7558588 w 8114427"/>
              <a:gd name="connsiteY170" fmla="*/ 3451357 h 5376282"/>
              <a:gd name="connsiteX171" fmla="*/ 7630305 w 8114427"/>
              <a:gd name="connsiteY171" fmla="*/ 3517097 h 5376282"/>
              <a:gd name="connsiteX172" fmla="*/ 7702023 w 8114427"/>
              <a:gd name="connsiteY172" fmla="*/ 3546980 h 5376282"/>
              <a:gd name="connsiteX173" fmla="*/ 7857410 w 8114427"/>
              <a:gd name="connsiteY173" fmla="*/ 3535026 h 5376282"/>
              <a:gd name="connsiteX174" fmla="*/ 7970962 w 8114427"/>
              <a:gd name="connsiteY174" fmla="*/ 3588814 h 5376282"/>
              <a:gd name="connsiteX175" fmla="*/ 8012796 w 8114427"/>
              <a:gd name="connsiteY175" fmla="*/ 3612720 h 5376282"/>
              <a:gd name="connsiteX176" fmla="*/ 8090490 w 8114427"/>
              <a:gd name="connsiteY176" fmla="*/ 3564909 h 5376282"/>
              <a:gd name="connsiteX177" fmla="*/ 8108418 w 8114427"/>
              <a:gd name="connsiteY177" fmla="*/ 3558932 h 5376282"/>
              <a:gd name="connsiteX178" fmla="*/ 8114394 w 8114427"/>
              <a:gd name="connsiteY178" fmla="*/ 3720296 h 5376282"/>
              <a:gd name="connsiteX179" fmla="*/ 8030724 w 8114427"/>
              <a:gd name="connsiteY179" fmla="*/ 3893614 h 5376282"/>
              <a:gd name="connsiteX180" fmla="*/ 7970960 w 8114427"/>
              <a:gd name="connsiteY180" fmla="*/ 4054978 h 5376282"/>
              <a:gd name="connsiteX181" fmla="*/ 7929124 w 8114427"/>
              <a:gd name="connsiteY181" fmla="*/ 4365754 h 5376282"/>
              <a:gd name="connsiteX182" fmla="*/ 7911195 w 8114427"/>
              <a:gd name="connsiteY182" fmla="*/ 4568954 h 5376282"/>
              <a:gd name="connsiteX183" fmla="*/ 7917171 w 8114427"/>
              <a:gd name="connsiteY183" fmla="*/ 4736295 h 5376282"/>
              <a:gd name="connsiteX184" fmla="*/ 7917171 w 8114427"/>
              <a:gd name="connsiteY184" fmla="*/ 4867777 h 5376282"/>
              <a:gd name="connsiteX185" fmla="*/ 7929124 w 8114427"/>
              <a:gd name="connsiteY185" fmla="*/ 5029141 h 5376282"/>
              <a:gd name="connsiteX186" fmla="*/ 7893266 w 8114427"/>
              <a:gd name="connsiteY186" fmla="*/ 5166599 h 5376282"/>
              <a:gd name="connsiteX187" fmla="*/ 7905219 w 8114427"/>
              <a:gd name="connsiteY187" fmla="*/ 5280152 h 5376282"/>
              <a:gd name="connsiteX188" fmla="*/ 7935101 w 8114427"/>
              <a:gd name="connsiteY188" fmla="*/ 5369799 h 5376282"/>
              <a:gd name="connsiteX189" fmla="*/ 7911195 w 8114427"/>
              <a:gd name="connsiteY189" fmla="*/ 5369798 h 5376282"/>
              <a:gd name="connsiteX190" fmla="*/ 7815571 w 8114427"/>
              <a:gd name="connsiteY190" fmla="*/ 5327962 h 5376282"/>
              <a:gd name="connsiteX191" fmla="*/ 7725924 w 8114427"/>
              <a:gd name="connsiteY191" fmla="*/ 5286127 h 5376282"/>
              <a:gd name="connsiteX192" fmla="*/ 7678113 w 8114427"/>
              <a:gd name="connsiteY192" fmla="*/ 5292104 h 5376282"/>
              <a:gd name="connsiteX193" fmla="*/ 7546631 w 8114427"/>
              <a:gd name="connsiteY193" fmla="*/ 5298081 h 5376282"/>
              <a:gd name="connsiteX194" fmla="*/ 7474913 w 8114427"/>
              <a:gd name="connsiteY194" fmla="*/ 5310034 h 5376282"/>
              <a:gd name="connsiteX195" fmla="*/ 7445031 w 8114427"/>
              <a:gd name="connsiteY195" fmla="*/ 5339916 h 5376282"/>
              <a:gd name="connsiteX196" fmla="*/ 7259760 w 8114427"/>
              <a:gd name="connsiteY196" fmla="*/ 5298080 h 5376282"/>
              <a:gd name="connsiteX197" fmla="*/ 7214129 w 8114427"/>
              <a:gd name="connsiteY197" fmla="*/ 5192855 h 5376282"/>
              <a:gd name="connsiteX198" fmla="*/ 7179460 w 8114427"/>
              <a:gd name="connsiteY198" fmla="*/ 5214524 h 5376282"/>
              <a:gd name="connsiteX199" fmla="*/ 7144791 w 8114427"/>
              <a:gd name="connsiteY199" fmla="*/ 5179854 h 5376282"/>
              <a:gd name="connsiteX200" fmla="*/ 7127456 w 8114427"/>
              <a:gd name="connsiteY200" fmla="*/ 5218856 h 5376282"/>
              <a:gd name="connsiteX201" fmla="*/ 6915107 w 8114427"/>
              <a:gd name="connsiteY201" fmla="*/ 5145184 h 5376282"/>
              <a:gd name="connsiteX202" fmla="*/ 6893439 w 8114427"/>
              <a:gd name="connsiteY202" fmla="*/ 5097514 h 5376282"/>
              <a:gd name="connsiteX203" fmla="*/ 6941109 w 8114427"/>
              <a:gd name="connsiteY203" fmla="*/ 5054178 h 5376282"/>
              <a:gd name="connsiteX204" fmla="*/ 6906440 w 8114427"/>
              <a:gd name="connsiteY204" fmla="*/ 4976172 h 5376282"/>
              <a:gd name="connsiteX205" fmla="*/ 6863104 w 8114427"/>
              <a:gd name="connsiteY205" fmla="*/ 4980506 h 5376282"/>
              <a:gd name="connsiteX206" fmla="*/ 6880438 w 8114427"/>
              <a:gd name="connsiteY206" fmla="*/ 4928502 h 5376282"/>
              <a:gd name="connsiteX207" fmla="*/ 6780764 w 8114427"/>
              <a:gd name="connsiteY207" fmla="*/ 4928502 h 5376282"/>
              <a:gd name="connsiteX208" fmla="*/ 6750429 w 8114427"/>
              <a:gd name="connsiteY208" fmla="*/ 4958837 h 5376282"/>
              <a:gd name="connsiteX209" fmla="*/ 6715759 w 8114427"/>
              <a:gd name="connsiteY209" fmla="*/ 4950170 h 5376282"/>
              <a:gd name="connsiteX210" fmla="*/ 6702758 w 8114427"/>
              <a:gd name="connsiteY210" fmla="*/ 4915501 h 5376282"/>
              <a:gd name="connsiteX211" fmla="*/ 6698424 w 8114427"/>
              <a:gd name="connsiteY211" fmla="*/ 4824495 h 5376282"/>
              <a:gd name="connsiteX212" fmla="*/ 6681090 w 8114427"/>
              <a:gd name="connsiteY212" fmla="*/ 4729155 h 5376282"/>
              <a:gd name="connsiteX213" fmla="*/ 6685423 w 8114427"/>
              <a:gd name="connsiteY213" fmla="*/ 4659816 h 5376282"/>
              <a:gd name="connsiteX214" fmla="*/ 6620418 w 8114427"/>
              <a:gd name="connsiteY214" fmla="*/ 4573142 h 5376282"/>
              <a:gd name="connsiteX215" fmla="*/ 6624753 w 8114427"/>
              <a:gd name="connsiteY215" fmla="*/ 4425798 h 5376282"/>
              <a:gd name="connsiteX216" fmla="*/ 6529412 w 8114427"/>
              <a:gd name="connsiteY216" fmla="*/ 4304457 h 5376282"/>
              <a:gd name="connsiteX217" fmla="*/ 6494743 w 8114427"/>
              <a:gd name="connsiteY217" fmla="*/ 4261120 h 5376282"/>
              <a:gd name="connsiteX218" fmla="*/ 6438406 w 8114427"/>
              <a:gd name="connsiteY218" fmla="*/ 4274121 h 5376282"/>
              <a:gd name="connsiteX219" fmla="*/ 6395069 w 8114427"/>
              <a:gd name="connsiteY219" fmla="*/ 4252453 h 5376282"/>
              <a:gd name="connsiteX220" fmla="*/ 6356067 w 8114427"/>
              <a:gd name="connsiteY220" fmla="*/ 4174447 h 5376282"/>
              <a:gd name="connsiteX221" fmla="*/ 6299729 w 8114427"/>
              <a:gd name="connsiteY221" fmla="*/ 4183114 h 5376282"/>
              <a:gd name="connsiteX222" fmla="*/ 6243391 w 8114427"/>
              <a:gd name="connsiteY222" fmla="*/ 4204783 h 5376282"/>
              <a:gd name="connsiteX223" fmla="*/ 6165385 w 8114427"/>
              <a:gd name="connsiteY223" fmla="*/ 4209116 h 5376282"/>
              <a:gd name="connsiteX224" fmla="*/ 6161052 w 8114427"/>
              <a:gd name="connsiteY224" fmla="*/ 4174447 h 5376282"/>
              <a:gd name="connsiteX225" fmla="*/ 6182721 w 8114427"/>
              <a:gd name="connsiteY225" fmla="*/ 4165779 h 5376282"/>
              <a:gd name="connsiteX226" fmla="*/ 6139384 w 8114427"/>
              <a:gd name="connsiteY226" fmla="*/ 4126776 h 5376282"/>
              <a:gd name="connsiteX227" fmla="*/ 6100381 w 8114427"/>
              <a:gd name="connsiteY227" fmla="*/ 4113776 h 5376282"/>
              <a:gd name="connsiteX228" fmla="*/ 6018041 w 8114427"/>
              <a:gd name="connsiteY228" fmla="*/ 4035770 h 5376282"/>
              <a:gd name="connsiteX229" fmla="*/ 5840362 w 8114427"/>
              <a:gd name="connsiteY229" fmla="*/ 4014102 h 5376282"/>
              <a:gd name="connsiteX230" fmla="*/ 5788357 w 8114427"/>
              <a:gd name="connsiteY230" fmla="*/ 4027103 h 5376282"/>
              <a:gd name="connsiteX231" fmla="*/ 5736354 w 8114427"/>
              <a:gd name="connsiteY231" fmla="*/ 4035771 h 5376282"/>
              <a:gd name="connsiteX232" fmla="*/ 5745022 w 8114427"/>
              <a:gd name="connsiteY232" fmla="*/ 4079107 h 5376282"/>
              <a:gd name="connsiteX233" fmla="*/ 5801360 w 8114427"/>
              <a:gd name="connsiteY233" fmla="*/ 4157112 h 5376282"/>
              <a:gd name="connsiteX234" fmla="*/ 5801359 w 8114427"/>
              <a:gd name="connsiteY234" fmla="*/ 4339126 h 5376282"/>
              <a:gd name="connsiteX235" fmla="*/ 5675683 w 8114427"/>
              <a:gd name="connsiteY235" fmla="*/ 4365128 h 5376282"/>
              <a:gd name="connsiteX236" fmla="*/ 5558675 w 8114427"/>
              <a:gd name="connsiteY236" fmla="*/ 4352126 h 5376282"/>
              <a:gd name="connsiteX237" fmla="*/ 5467668 w 8114427"/>
              <a:gd name="connsiteY237" fmla="*/ 4330458 h 5376282"/>
              <a:gd name="connsiteX238" fmla="*/ 5406997 w 8114427"/>
              <a:gd name="connsiteY238" fmla="*/ 4352127 h 5376282"/>
              <a:gd name="connsiteX239" fmla="*/ 5359327 w 8114427"/>
              <a:gd name="connsiteY239" fmla="*/ 4399797 h 5376282"/>
              <a:gd name="connsiteX240" fmla="*/ 5298656 w 8114427"/>
              <a:gd name="connsiteY240" fmla="*/ 4443134 h 5376282"/>
              <a:gd name="connsiteX241" fmla="*/ 5272654 w 8114427"/>
              <a:gd name="connsiteY241" fmla="*/ 4486469 h 5376282"/>
              <a:gd name="connsiteX242" fmla="*/ 5198982 w 8114427"/>
              <a:gd name="connsiteY242" fmla="*/ 4521139 h 5376282"/>
              <a:gd name="connsiteX243" fmla="*/ 5203315 w 8114427"/>
              <a:gd name="connsiteY243" fmla="*/ 4577477 h 5376282"/>
              <a:gd name="connsiteX244" fmla="*/ 5185981 w 8114427"/>
              <a:gd name="connsiteY244" fmla="*/ 4616479 h 5376282"/>
              <a:gd name="connsiteX245" fmla="*/ 5190315 w 8114427"/>
              <a:gd name="connsiteY245" fmla="*/ 4677150 h 5376282"/>
              <a:gd name="connsiteX246" fmla="*/ 5216316 w 8114427"/>
              <a:gd name="connsiteY246" fmla="*/ 4737821 h 5376282"/>
              <a:gd name="connsiteX247" fmla="*/ 5164312 w 8114427"/>
              <a:gd name="connsiteY247" fmla="*/ 4733488 h 5376282"/>
              <a:gd name="connsiteX248" fmla="*/ 5138311 w 8114427"/>
              <a:gd name="connsiteY248" fmla="*/ 4776824 h 5376282"/>
              <a:gd name="connsiteX249" fmla="*/ 5073306 w 8114427"/>
              <a:gd name="connsiteY249" fmla="*/ 4824494 h 5376282"/>
              <a:gd name="connsiteX250" fmla="*/ 5073306 w 8114427"/>
              <a:gd name="connsiteY250" fmla="*/ 4941503 h 5376282"/>
              <a:gd name="connsiteX251" fmla="*/ 5042970 w 8114427"/>
              <a:gd name="connsiteY251" fmla="*/ 4971838 h 5376282"/>
              <a:gd name="connsiteX252" fmla="*/ 5016969 w 8114427"/>
              <a:gd name="connsiteY252" fmla="*/ 5231857 h 5376282"/>
              <a:gd name="connsiteX253" fmla="*/ 4973633 w 8114427"/>
              <a:gd name="connsiteY253" fmla="*/ 5366201 h 5376282"/>
              <a:gd name="connsiteX254" fmla="*/ 4947631 w 8114427"/>
              <a:gd name="connsiteY254" fmla="*/ 5309863 h 5376282"/>
              <a:gd name="connsiteX255" fmla="*/ 4886959 w 8114427"/>
              <a:gd name="connsiteY255" fmla="*/ 5318530 h 5376282"/>
              <a:gd name="connsiteX256" fmla="*/ 4808953 w 8114427"/>
              <a:gd name="connsiteY256" fmla="*/ 5288195 h 5376282"/>
              <a:gd name="connsiteX257" fmla="*/ 4813287 w 8114427"/>
              <a:gd name="connsiteY257" fmla="*/ 5223190 h 5376282"/>
              <a:gd name="connsiteX258" fmla="*/ 4765617 w 8114427"/>
              <a:gd name="connsiteY258" fmla="*/ 5205855 h 5376282"/>
              <a:gd name="connsiteX259" fmla="*/ 4665944 w 8114427"/>
              <a:gd name="connsiteY259" fmla="*/ 5249192 h 5376282"/>
              <a:gd name="connsiteX260" fmla="*/ 4657276 w 8114427"/>
              <a:gd name="connsiteY260" fmla="*/ 5197189 h 5376282"/>
              <a:gd name="connsiteX261" fmla="*/ 4700612 w 8114427"/>
              <a:gd name="connsiteY261" fmla="*/ 5136518 h 5376282"/>
              <a:gd name="connsiteX262" fmla="*/ 4665943 w 8114427"/>
              <a:gd name="connsiteY262" fmla="*/ 5062846 h 5376282"/>
              <a:gd name="connsiteX263" fmla="*/ 4587937 w 8114427"/>
              <a:gd name="connsiteY263" fmla="*/ 5015175 h 5376282"/>
              <a:gd name="connsiteX264" fmla="*/ 4488263 w 8114427"/>
              <a:gd name="connsiteY264" fmla="*/ 5006508 h 5376282"/>
              <a:gd name="connsiteX265" fmla="*/ 4457927 w 8114427"/>
              <a:gd name="connsiteY265" fmla="*/ 5015175 h 5376282"/>
              <a:gd name="connsiteX266" fmla="*/ 4462261 w 8114427"/>
              <a:gd name="connsiteY266" fmla="*/ 5067178 h 5376282"/>
              <a:gd name="connsiteX267" fmla="*/ 4388589 w 8114427"/>
              <a:gd name="connsiteY267" fmla="*/ 5114849 h 5376282"/>
              <a:gd name="connsiteX268" fmla="*/ 4462261 w 8114427"/>
              <a:gd name="connsiteY268" fmla="*/ 5266528 h 5376282"/>
              <a:gd name="connsiteX269" fmla="*/ 4405924 w 8114427"/>
              <a:gd name="connsiteY269" fmla="*/ 5266528 h 5376282"/>
              <a:gd name="connsiteX270" fmla="*/ 4384256 w 8114427"/>
              <a:gd name="connsiteY270" fmla="*/ 5262193 h 5376282"/>
              <a:gd name="connsiteX271" fmla="*/ 4349588 w 8114427"/>
              <a:gd name="connsiteY271" fmla="*/ 5262193 h 5376282"/>
              <a:gd name="connsiteX272" fmla="*/ 4340919 w 8114427"/>
              <a:gd name="connsiteY272" fmla="*/ 5270860 h 5376282"/>
              <a:gd name="connsiteX273" fmla="*/ 4210910 w 8114427"/>
              <a:gd name="connsiteY273" fmla="*/ 5097514 h 5376282"/>
              <a:gd name="connsiteX274" fmla="*/ 4059232 w 8114427"/>
              <a:gd name="connsiteY274" fmla="*/ 4915502 h 5376282"/>
              <a:gd name="connsiteX275" fmla="*/ 4033230 w 8114427"/>
              <a:gd name="connsiteY275" fmla="*/ 4919835 h 5376282"/>
              <a:gd name="connsiteX276" fmla="*/ 3985560 w 8114427"/>
              <a:gd name="connsiteY276" fmla="*/ 4798492 h 5376282"/>
              <a:gd name="connsiteX277" fmla="*/ 3881553 w 8114427"/>
              <a:gd name="connsiteY277" fmla="*/ 4690151 h 5376282"/>
              <a:gd name="connsiteX278" fmla="*/ 3838216 w 8114427"/>
              <a:gd name="connsiteY278" fmla="*/ 4586143 h 5376282"/>
              <a:gd name="connsiteX279" fmla="*/ 3755877 w 8114427"/>
              <a:gd name="connsiteY279" fmla="*/ 4490803 h 5376282"/>
              <a:gd name="connsiteX280" fmla="*/ 3569530 w 8114427"/>
              <a:gd name="connsiteY280" fmla="*/ 4334792 h 5376282"/>
              <a:gd name="connsiteX281" fmla="*/ 3465522 w 8114427"/>
              <a:gd name="connsiteY281" fmla="*/ 4243785 h 5376282"/>
              <a:gd name="connsiteX282" fmla="*/ 3391850 w 8114427"/>
              <a:gd name="connsiteY282" fmla="*/ 4161446 h 5376282"/>
              <a:gd name="connsiteX283" fmla="*/ 3365848 w 8114427"/>
              <a:gd name="connsiteY283" fmla="*/ 4096441 h 5376282"/>
              <a:gd name="connsiteX284" fmla="*/ 3296510 w 8114427"/>
              <a:gd name="connsiteY284" fmla="*/ 4035770 h 5376282"/>
              <a:gd name="connsiteX285" fmla="*/ 3279175 w 8114427"/>
              <a:gd name="connsiteY285" fmla="*/ 3966432 h 5376282"/>
              <a:gd name="connsiteX286" fmla="*/ 3248839 w 8114427"/>
              <a:gd name="connsiteY286" fmla="*/ 3936096 h 5376282"/>
              <a:gd name="connsiteX287" fmla="*/ 3240172 w 8114427"/>
              <a:gd name="connsiteY287" fmla="*/ 3905760 h 5376282"/>
              <a:gd name="connsiteX288" fmla="*/ 3114497 w 8114427"/>
              <a:gd name="connsiteY288" fmla="*/ 3797419 h 5376282"/>
              <a:gd name="connsiteX289" fmla="*/ 2980153 w 8114427"/>
              <a:gd name="connsiteY289" fmla="*/ 3758416 h 5376282"/>
              <a:gd name="connsiteX290" fmla="*/ 2923815 w 8114427"/>
              <a:gd name="connsiteY290" fmla="*/ 3697746 h 5376282"/>
              <a:gd name="connsiteX291" fmla="*/ 2867480 w 8114427"/>
              <a:gd name="connsiteY291" fmla="*/ 3650075 h 5376282"/>
              <a:gd name="connsiteX292" fmla="*/ 2806810 w 8114427"/>
              <a:gd name="connsiteY292" fmla="*/ 3637074 h 5376282"/>
              <a:gd name="connsiteX293" fmla="*/ 2798142 w 8114427"/>
              <a:gd name="connsiteY293" fmla="*/ 3524399 h 5376282"/>
              <a:gd name="connsiteX294" fmla="*/ 2798143 w 8114427"/>
              <a:gd name="connsiteY294" fmla="*/ 3463728 h 5376282"/>
              <a:gd name="connsiteX295" fmla="*/ 2884816 w 8114427"/>
              <a:gd name="connsiteY295" fmla="*/ 3351053 h 5376282"/>
              <a:gd name="connsiteX296" fmla="*/ 2880504 w 8114427"/>
              <a:gd name="connsiteY296" fmla="*/ 3250100 h 5376282"/>
              <a:gd name="connsiteX297" fmla="*/ 2810649 w 8114427"/>
              <a:gd name="connsiteY297" fmla="*/ 3120674 h 5376282"/>
              <a:gd name="connsiteX298" fmla="*/ 2719113 w 8114427"/>
              <a:gd name="connsiteY298" fmla="*/ 3110284 h 5376282"/>
              <a:gd name="connsiteX299" fmla="*/ 2668440 w 8114427"/>
              <a:gd name="connsiteY299" fmla="*/ 3013226 h 5376282"/>
              <a:gd name="connsiteX300" fmla="*/ 2612560 w 8114427"/>
              <a:gd name="connsiteY300" fmla="*/ 2895538 h 5376282"/>
              <a:gd name="connsiteX0" fmla="*/ 880358 w 8114427"/>
              <a:gd name="connsiteY0" fmla="*/ 460935 h 5376282"/>
              <a:gd name="connsiteX1" fmla="*/ 859960 w 8114427"/>
              <a:gd name="connsiteY1" fmla="*/ 1104837 h 5376282"/>
              <a:gd name="connsiteX2" fmla="*/ 919226 w 8114427"/>
              <a:gd name="connsiteY2" fmla="*/ 1371538 h 5376282"/>
              <a:gd name="connsiteX3" fmla="*/ 1113960 w 8114427"/>
              <a:gd name="connsiteY3" fmla="*/ 1591671 h 5376282"/>
              <a:gd name="connsiteX4" fmla="*/ 1215560 w 8114427"/>
              <a:gd name="connsiteY4" fmla="*/ 1769471 h 5376282"/>
              <a:gd name="connsiteX5" fmla="*/ 1253660 w 8114427"/>
              <a:gd name="connsiteY5" fmla="*/ 1896472 h 5376282"/>
              <a:gd name="connsiteX6" fmla="*/ 1338327 w 8114427"/>
              <a:gd name="connsiteY6" fmla="*/ 1917638 h 5376282"/>
              <a:gd name="connsiteX7" fmla="*/ 1372193 w 8114427"/>
              <a:gd name="connsiteY7" fmla="*/ 2082738 h 5376282"/>
              <a:gd name="connsiteX8" fmla="*/ 1469560 w 8114427"/>
              <a:gd name="connsiteY8" fmla="*/ 2150471 h 5376282"/>
              <a:gd name="connsiteX9" fmla="*/ 1494959 w 8114427"/>
              <a:gd name="connsiteY9" fmla="*/ 2493372 h 5376282"/>
              <a:gd name="connsiteX10" fmla="*/ 1600793 w 8114427"/>
              <a:gd name="connsiteY10" fmla="*/ 2527238 h 5376282"/>
              <a:gd name="connsiteX11" fmla="*/ 1664293 w 8114427"/>
              <a:gd name="connsiteY11" fmla="*/ 2717738 h 5376282"/>
              <a:gd name="connsiteX12" fmla="*/ 1761660 w 8114427"/>
              <a:gd name="connsiteY12" fmla="*/ 2806639 h 5376282"/>
              <a:gd name="connsiteX13" fmla="*/ 1808227 w 8114427"/>
              <a:gd name="connsiteY13" fmla="*/ 3052172 h 5376282"/>
              <a:gd name="connsiteX14" fmla="*/ 1829394 w 8114427"/>
              <a:gd name="connsiteY14" fmla="*/ 2933639 h 5376282"/>
              <a:gd name="connsiteX15" fmla="*/ 1918293 w 8114427"/>
              <a:gd name="connsiteY15" fmla="*/ 3047938 h 5376282"/>
              <a:gd name="connsiteX16" fmla="*/ 1960627 w 8114427"/>
              <a:gd name="connsiteY16" fmla="*/ 3166472 h 5376282"/>
              <a:gd name="connsiteX17" fmla="*/ 1986026 w 8114427"/>
              <a:gd name="connsiteY17" fmla="*/ 3272304 h 5376282"/>
              <a:gd name="connsiteX18" fmla="*/ 1998726 w 8114427"/>
              <a:gd name="connsiteY18" fmla="*/ 3348504 h 5376282"/>
              <a:gd name="connsiteX19" fmla="*/ 1973326 w 8114427"/>
              <a:gd name="connsiteY19" fmla="*/ 3445871 h 5376282"/>
              <a:gd name="connsiteX20" fmla="*/ 2096092 w 8114427"/>
              <a:gd name="connsiteY20" fmla="*/ 3674472 h 5376282"/>
              <a:gd name="connsiteX21" fmla="*/ 2134193 w 8114427"/>
              <a:gd name="connsiteY21" fmla="*/ 3801471 h 5376282"/>
              <a:gd name="connsiteX22" fmla="*/ 2231559 w 8114427"/>
              <a:gd name="connsiteY22" fmla="*/ 3936938 h 5376282"/>
              <a:gd name="connsiteX23" fmla="*/ 2180760 w 8114427"/>
              <a:gd name="connsiteY23" fmla="*/ 4174005 h 5376282"/>
              <a:gd name="connsiteX24" fmla="*/ 2311994 w 8114427"/>
              <a:gd name="connsiteY24" fmla="*/ 4305238 h 5376282"/>
              <a:gd name="connsiteX25" fmla="*/ 2371260 w 8114427"/>
              <a:gd name="connsiteY25" fmla="*/ 4224805 h 5376282"/>
              <a:gd name="connsiteX26" fmla="*/ 2561760 w 8114427"/>
              <a:gd name="connsiteY26" fmla="*/ 4444937 h 5376282"/>
              <a:gd name="connsiteX27" fmla="*/ 2674737 w 8114427"/>
              <a:gd name="connsiteY27" fmla="*/ 4783075 h 5376282"/>
              <a:gd name="connsiteX28" fmla="*/ 2419943 w 8114427"/>
              <a:gd name="connsiteY28" fmla="*/ 4933094 h 5376282"/>
              <a:gd name="connsiteX29" fmla="*/ 2329455 w 8114427"/>
              <a:gd name="connsiteY29" fmla="*/ 4642582 h 5376282"/>
              <a:gd name="connsiteX30" fmla="*/ 2053231 w 8114427"/>
              <a:gd name="connsiteY30" fmla="*/ 4342544 h 5376282"/>
              <a:gd name="connsiteX31" fmla="*/ 1888925 w 8114427"/>
              <a:gd name="connsiteY31" fmla="*/ 4209194 h 5376282"/>
              <a:gd name="connsiteX32" fmla="*/ 1779387 w 8114427"/>
              <a:gd name="connsiteY32" fmla="*/ 4059175 h 5376282"/>
              <a:gd name="connsiteX33" fmla="*/ 1703188 w 8114427"/>
              <a:gd name="connsiteY33" fmla="*/ 4056794 h 5376282"/>
              <a:gd name="connsiteX34" fmla="*/ 1646037 w 8114427"/>
              <a:gd name="connsiteY34" fmla="*/ 3937731 h 5376282"/>
              <a:gd name="connsiteX35" fmla="*/ 1524594 w 8114427"/>
              <a:gd name="connsiteY35" fmla="*/ 3906776 h 5376282"/>
              <a:gd name="connsiteX36" fmla="*/ 1450773 w 8114427"/>
              <a:gd name="connsiteY36" fmla="*/ 3161445 h 5376282"/>
              <a:gd name="connsiteX37" fmla="*/ 1300755 w 8114427"/>
              <a:gd name="connsiteY37" fmla="*/ 3020950 h 5376282"/>
              <a:gd name="connsiteX38" fmla="*/ 1222175 w 8114427"/>
              <a:gd name="connsiteY38" fmla="*/ 2947132 h 5376282"/>
              <a:gd name="connsiteX39" fmla="*/ 1286468 w 8114427"/>
              <a:gd name="connsiteY39" fmla="*/ 2849501 h 5376282"/>
              <a:gd name="connsiteX40" fmla="*/ 1117399 w 8114427"/>
              <a:gd name="connsiteY40" fmla="*/ 2882837 h 5376282"/>
              <a:gd name="connsiteX41" fmla="*/ 1048343 w 8114427"/>
              <a:gd name="connsiteY41" fmla="*/ 2916176 h 5376282"/>
              <a:gd name="connsiteX42" fmla="*/ 903086 w 8114427"/>
              <a:gd name="connsiteY42" fmla="*/ 2778063 h 5376282"/>
              <a:gd name="connsiteX43" fmla="*/ 845937 w 8114427"/>
              <a:gd name="connsiteY43" fmla="*/ 2687575 h 5376282"/>
              <a:gd name="connsiteX44" fmla="*/ 714968 w 8114427"/>
              <a:gd name="connsiteY44" fmla="*/ 2630426 h 5376282"/>
              <a:gd name="connsiteX45" fmla="*/ 703062 w 8114427"/>
              <a:gd name="connsiteY45" fmla="*/ 2544701 h 5376282"/>
              <a:gd name="connsiteX46" fmla="*/ 598286 w 8114427"/>
              <a:gd name="connsiteY46" fmla="*/ 2423257 h 5376282"/>
              <a:gd name="connsiteX47" fmla="*/ 476843 w 8114427"/>
              <a:gd name="connsiteY47" fmla="*/ 2287526 h 5376282"/>
              <a:gd name="connsiteX48" fmla="*/ 622100 w 8114427"/>
              <a:gd name="connsiteY48" fmla="*/ 2330388 h 5376282"/>
              <a:gd name="connsiteX49" fmla="*/ 719731 w 8114427"/>
              <a:gd name="connsiteY49" fmla="*/ 2366107 h 5376282"/>
              <a:gd name="connsiteX50" fmla="*/ 829268 w 8114427"/>
              <a:gd name="connsiteY50" fmla="*/ 2330388 h 5376282"/>
              <a:gd name="connsiteX51" fmla="*/ 933092 w 8114427"/>
              <a:gd name="connsiteY51" fmla="*/ 2462308 h 5376282"/>
              <a:gd name="connsiteX52" fmla="*/ 979286 w 8114427"/>
              <a:gd name="connsiteY52" fmla="*/ 2406588 h 5376282"/>
              <a:gd name="connsiteX53" fmla="*/ 895943 w 8114427"/>
              <a:gd name="connsiteY53" fmla="*/ 2383251 h 5376282"/>
              <a:gd name="connsiteX54" fmla="*/ 897848 w 8114427"/>
              <a:gd name="connsiteY54" fmla="*/ 2294669 h 5376282"/>
              <a:gd name="connsiteX55" fmla="*/ 953093 w 8114427"/>
              <a:gd name="connsiteY55" fmla="*/ 2040828 h 5376282"/>
              <a:gd name="connsiteX56" fmla="*/ 882262 w 8114427"/>
              <a:gd name="connsiteY56" fmla="*/ 1952938 h 5376282"/>
              <a:gd name="connsiteX57" fmla="*/ 819649 w 8114427"/>
              <a:gd name="connsiteY57" fmla="*/ 1842296 h 5376282"/>
              <a:gd name="connsiteX58" fmla="*/ 724892 w 8114427"/>
              <a:gd name="connsiteY58" fmla="*/ 1694990 h 5376282"/>
              <a:gd name="connsiteX59" fmla="*/ 582758 w 8114427"/>
              <a:gd name="connsiteY59" fmla="*/ 1570351 h 5376282"/>
              <a:gd name="connsiteX60" fmla="*/ 490044 w 8114427"/>
              <a:gd name="connsiteY60" fmla="*/ 1461969 h 5376282"/>
              <a:gd name="connsiteX61" fmla="*/ 398787 w 8114427"/>
              <a:gd name="connsiteY61" fmla="*/ 1377494 h 5376282"/>
              <a:gd name="connsiteX62" fmla="*/ 373643 w 8114427"/>
              <a:gd name="connsiteY62" fmla="*/ 1258831 h 5376282"/>
              <a:gd name="connsiteX63" fmla="*/ 379402 w 8114427"/>
              <a:gd name="connsiteY63" fmla="*/ 1151904 h 5376282"/>
              <a:gd name="connsiteX64" fmla="*/ 343327 w 8114427"/>
              <a:gd name="connsiteY64" fmla="*/ 1054238 h 5376282"/>
              <a:gd name="connsiteX65" fmla="*/ 302947 w 8114427"/>
              <a:gd name="connsiteY65" fmla="*/ 996082 h 5376282"/>
              <a:gd name="connsiteX66" fmla="*/ 307902 w 8114427"/>
              <a:gd name="connsiteY66" fmla="*/ 860731 h 5376282"/>
              <a:gd name="connsiteX67" fmla="*/ 218162 w 8114427"/>
              <a:gd name="connsiteY67" fmla="*/ 767429 h 5376282"/>
              <a:gd name="connsiteX68" fmla="*/ 238786 w 8114427"/>
              <a:gd name="connsiteY68" fmla="*/ 673694 h 5376282"/>
              <a:gd name="connsiteX69" fmla="*/ 131859 w 8114427"/>
              <a:gd name="connsiteY69" fmla="*/ 414074 h 5376282"/>
              <a:gd name="connsiteX70" fmla="*/ 179454 w 8114427"/>
              <a:gd name="connsiteY70" fmla="*/ 360503 h 5376282"/>
              <a:gd name="connsiteX71" fmla="*/ 91696 w 8114427"/>
              <a:gd name="connsiteY71" fmla="*/ 241499 h 5376282"/>
              <a:gd name="connsiteX72" fmla="*/ 44535 w 8114427"/>
              <a:gd name="connsiteY72" fmla="*/ 106364 h 5376282"/>
              <a:gd name="connsiteX73" fmla="*/ 73903 w 8114427"/>
              <a:gd name="connsiteY73" fmla="*/ 3029 h 5376282"/>
              <a:gd name="connsiteX74" fmla="*/ 914999 w 8114427"/>
              <a:gd name="connsiteY74" fmla="*/ 32694 h 5376282"/>
              <a:gd name="connsiteX75" fmla="*/ 985387 w 8114427"/>
              <a:gd name="connsiteY75" fmla="*/ 86035 h 5376282"/>
              <a:gd name="connsiteX76" fmla="*/ 1040724 w 8114427"/>
              <a:gd name="connsiteY76" fmla="*/ 212028 h 5376282"/>
              <a:gd name="connsiteX77" fmla="*/ 2217091 w 8114427"/>
              <a:gd name="connsiteY77" fmla="*/ 808490 h 5376282"/>
              <a:gd name="connsiteX78" fmla="*/ 2789562 w 8114427"/>
              <a:gd name="connsiteY78" fmla="*/ 907056 h 5376282"/>
              <a:gd name="connsiteX79" fmla="*/ 3280035 w 8114427"/>
              <a:gd name="connsiteY79" fmla="*/ 953195 h 5376282"/>
              <a:gd name="connsiteX80" fmla="*/ 3494599 w 8114427"/>
              <a:gd name="connsiteY80" fmla="*/ 977101 h 5376282"/>
              <a:gd name="connsiteX81" fmla="*/ 3506552 w 8114427"/>
              <a:gd name="connsiteY81" fmla="*/ 977101 h 5376282"/>
              <a:gd name="connsiteX82" fmla="*/ 3518505 w 8114427"/>
              <a:gd name="connsiteY82" fmla="*/ 779877 h 5376282"/>
              <a:gd name="connsiteX83" fmla="*/ 3518505 w 8114427"/>
              <a:gd name="connsiteY83" fmla="*/ 773901 h 5376282"/>
              <a:gd name="connsiteX84" fmla="*/ 3655964 w 8114427"/>
              <a:gd name="connsiteY84" fmla="*/ 773901 h 5376282"/>
              <a:gd name="connsiteX85" fmla="*/ 4205799 w 8114427"/>
              <a:gd name="connsiteY85" fmla="*/ 821713 h 5376282"/>
              <a:gd name="connsiteX86" fmla="*/ 4241658 w 8114427"/>
              <a:gd name="connsiteY86" fmla="*/ 821713 h 5376282"/>
              <a:gd name="connsiteX87" fmla="*/ 4271540 w 8114427"/>
              <a:gd name="connsiteY87" fmla="*/ 851595 h 5376282"/>
              <a:gd name="connsiteX88" fmla="*/ 4295446 w 8114427"/>
              <a:gd name="connsiteY88" fmla="*/ 905383 h 5376282"/>
              <a:gd name="connsiteX89" fmla="*/ 4301423 w 8114427"/>
              <a:gd name="connsiteY89" fmla="*/ 953195 h 5376282"/>
              <a:gd name="connsiteX90" fmla="*/ 4343258 w 8114427"/>
              <a:gd name="connsiteY90" fmla="*/ 1001007 h 5376282"/>
              <a:gd name="connsiteX91" fmla="*/ 4408999 w 8114427"/>
              <a:gd name="connsiteY91" fmla="*/ 1012960 h 5376282"/>
              <a:gd name="connsiteX92" fmla="*/ 4462787 w 8114427"/>
              <a:gd name="connsiteY92" fmla="*/ 1060772 h 5376282"/>
              <a:gd name="connsiteX93" fmla="*/ 4504623 w 8114427"/>
              <a:gd name="connsiteY93" fmla="*/ 1114560 h 5376282"/>
              <a:gd name="connsiteX94" fmla="*/ 4558411 w 8114427"/>
              <a:gd name="connsiteY94" fmla="*/ 1168348 h 5376282"/>
              <a:gd name="connsiteX95" fmla="*/ 4576340 w 8114427"/>
              <a:gd name="connsiteY95" fmla="*/ 1198230 h 5376282"/>
              <a:gd name="connsiteX96" fmla="*/ 4630129 w 8114427"/>
              <a:gd name="connsiteY96" fmla="*/ 1246042 h 5376282"/>
              <a:gd name="connsiteX97" fmla="*/ 4683917 w 8114427"/>
              <a:gd name="connsiteY97" fmla="*/ 1293854 h 5376282"/>
              <a:gd name="connsiteX98" fmla="*/ 4689893 w 8114427"/>
              <a:gd name="connsiteY98" fmla="*/ 1293854 h 5376282"/>
              <a:gd name="connsiteX99" fmla="*/ 4749658 w 8114427"/>
              <a:gd name="connsiteY99" fmla="*/ 1311783 h 5376282"/>
              <a:gd name="connsiteX100" fmla="*/ 4791493 w 8114427"/>
              <a:gd name="connsiteY100" fmla="*/ 1365572 h 5376282"/>
              <a:gd name="connsiteX101" fmla="*/ 4797470 w 8114427"/>
              <a:gd name="connsiteY101" fmla="*/ 1377524 h 5376282"/>
              <a:gd name="connsiteX102" fmla="*/ 4821376 w 8114427"/>
              <a:gd name="connsiteY102" fmla="*/ 1401430 h 5376282"/>
              <a:gd name="connsiteX103" fmla="*/ 4845281 w 8114427"/>
              <a:gd name="connsiteY103" fmla="*/ 1443266 h 5376282"/>
              <a:gd name="connsiteX104" fmla="*/ 4851258 w 8114427"/>
              <a:gd name="connsiteY104" fmla="*/ 1491077 h 5376282"/>
              <a:gd name="connsiteX105" fmla="*/ 4863211 w 8114427"/>
              <a:gd name="connsiteY105" fmla="*/ 1514983 h 5376282"/>
              <a:gd name="connsiteX106" fmla="*/ 4887117 w 8114427"/>
              <a:gd name="connsiteY106" fmla="*/ 1544866 h 5376282"/>
              <a:gd name="connsiteX107" fmla="*/ 4911023 w 8114427"/>
              <a:gd name="connsiteY107" fmla="*/ 1580724 h 5376282"/>
              <a:gd name="connsiteX108" fmla="*/ 4922976 w 8114427"/>
              <a:gd name="connsiteY108" fmla="*/ 1610607 h 5376282"/>
              <a:gd name="connsiteX109" fmla="*/ 4899070 w 8114427"/>
              <a:gd name="connsiteY109" fmla="*/ 1664395 h 5376282"/>
              <a:gd name="connsiteX110" fmla="*/ 4922976 w 8114427"/>
              <a:gd name="connsiteY110" fmla="*/ 1712207 h 5376282"/>
              <a:gd name="connsiteX111" fmla="*/ 4934929 w 8114427"/>
              <a:gd name="connsiteY111" fmla="*/ 1742089 h 5376282"/>
              <a:gd name="connsiteX112" fmla="*/ 4952858 w 8114427"/>
              <a:gd name="connsiteY112" fmla="*/ 1783924 h 5376282"/>
              <a:gd name="connsiteX113" fmla="*/ 4964811 w 8114427"/>
              <a:gd name="connsiteY113" fmla="*/ 1801854 h 5376282"/>
              <a:gd name="connsiteX114" fmla="*/ 4964811 w 8114427"/>
              <a:gd name="connsiteY114" fmla="*/ 1831736 h 5376282"/>
              <a:gd name="connsiteX115" fmla="*/ 5012623 w 8114427"/>
              <a:gd name="connsiteY115" fmla="*/ 1891501 h 5376282"/>
              <a:gd name="connsiteX116" fmla="*/ 5042505 w 8114427"/>
              <a:gd name="connsiteY116" fmla="*/ 1909430 h 5376282"/>
              <a:gd name="connsiteX117" fmla="*/ 5048481 w 8114427"/>
              <a:gd name="connsiteY117" fmla="*/ 1903454 h 5376282"/>
              <a:gd name="connsiteX118" fmla="*/ 5090317 w 8114427"/>
              <a:gd name="connsiteY118" fmla="*/ 1921383 h 5376282"/>
              <a:gd name="connsiteX119" fmla="*/ 5144105 w 8114427"/>
              <a:gd name="connsiteY119" fmla="*/ 1969195 h 5376282"/>
              <a:gd name="connsiteX120" fmla="*/ 5185940 w 8114427"/>
              <a:gd name="connsiteY120" fmla="*/ 2005054 h 5376282"/>
              <a:gd name="connsiteX121" fmla="*/ 5221799 w 8114427"/>
              <a:gd name="connsiteY121" fmla="*/ 2017007 h 5376282"/>
              <a:gd name="connsiteX122" fmla="*/ 5275587 w 8114427"/>
              <a:gd name="connsiteY122" fmla="*/ 2028960 h 5376282"/>
              <a:gd name="connsiteX123" fmla="*/ 5275587 w 8114427"/>
              <a:gd name="connsiteY123" fmla="*/ 2052866 h 5376282"/>
              <a:gd name="connsiteX124" fmla="*/ 5323399 w 8114427"/>
              <a:gd name="connsiteY124" fmla="*/ 2082748 h 5376282"/>
              <a:gd name="connsiteX125" fmla="*/ 5359258 w 8114427"/>
              <a:gd name="connsiteY125" fmla="*/ 2088724 h 5376282"/>
              <a:gd name="connsiteX126" fmla="*/ 5401093 w 8114427"/>
              <a:gd name="connsiteY126" fmla="*/ 2124583 h 5376282"/>
              <a:gd name="connsiteX127" fmla="*/ 5430976 w 8114427"/>
              <a:gd name="connsiteY127" fmla="*/ 2142513 h 5376282"/>
              <a:gd name="connsiteX128" fmla="*/ 5442929 w 8114427"/>
              <a:gd name="connsiteY128" fmla="*/ 2148489 h 5376282"/>
              <a:gd name="connsiteX129" fmla="*/ 5466834 w 8114427"/>
              <a:gd name="connsiteY129" fmla="*/ 2154466 h 5376282"/>
              <a:gd name="connsiteX130" fmla="*/ 5526599 w 8114427"/>
              <a:gd name="connsiteY130" fmla="*/ 2178372 h 5376282"/>
              <a:gd name="connsiteX131" fmla="*/ 5550505 w 8114427"/>
              <a:gd name="connsiteY131" fmla="*/ 2154466 h 5376282"/>
              <a:gd name="connsiteX132" fmla="*/ 5574411 w 8114427"/>
              <a:gd name="connsiteY132" fmla="*/ 2130560 h 5376282"/>
              <a:gd name="connsiteX133" fmla="*/ 5604293 w 8114427"/>
              <a:gd name="connsiteY133" fmla="*/ 2088724 h 5376282"/>
              <a:gd name="connsiteX134" fmla="*/ 5646129 w 8114427"/>
              <a:gd name="connsiteY134" fmla="*/ 2064819 h 5376282"/>
              <a:gd name="connsiteX135" fmla="*/ 5634176 w 8114427"/>
              <a:gd name="connsiteY135" fmla="*/ 2046889 h 5376282"/>
              <a:gd name="connsiteX136" fmla="*/ 5634176 w 8114427"/>
              <a:gd name="connsiteY136" fmla="*/ 2011030 h 5376282"/>
              <a:gd name="connsiteX137" fmla="*/ 5670034 w 8114427"/>
              <a:gd name="connsiteY137" fmla="*/ 1975172 h 5376282"/>
              <a:gd name="connsiteX138" fmla="*/ 5670034 w 8114427"/>
              <a:gd name="connsiteY138" fmla="*/ 1957242 h 5376282"/>
              <a:gd name="connsiteX139" fmla="*/ 5735776 w 8114427"/>
              <a:gd name="connsiteY139" fmla="*/ 1819783 h 5376282"/>
              <a:gd name="connsiteX140" fmla="*/ 5753705 w 8114427"/>
              <a:gd name="connsiteY140" fmla="*/ 1813807 h 5376282"/>
              <a:gd name="connsiteX141" fmla="*/ 5843352 w 8114427"/>
              <a:gd name="connsiteY141" fmla="*/ 1795877 h 5376282"/>
              <a:gd name="connsiteX142" fmla="*/ 5855305 w 8114427"/>
              <a:gd name="connsiteY142" fmla="*/ 1795877 h 5376282"/>
              <a:gd name="connsiteX143" fmla="*/ 5879210 w 8114427"/>
              <a:gd name="connsiteY143" fmla="*/ 1765996 h 5376282"/>
              <a:gd name="connsiteX144" fmla="*/ 6070456 w 8114427"/>
              <a:gd name="connsiteY144" fmla="*/ 1789901 h 5376282"/>
              <a:gd name="connsiteX145" fmla="*/ 6219869 w 8114427"/>
              <a:gd name="connsiteY145" fmla="*/ 1807830 h 5376282"/>
              <a:gd name="connsiteX146" fmla="*/ 6291586 w 8114427"/>
              <a:gd name="connsiteY146" fmla="*/ 1849666 h 5376282"/>
              <a:gd name="connsiteX147" fmla="*/ 6327444 w 8114427"/>
              <a:gd name="connsiteY147" fmla="*/ 1897477 h 5376282"/>
              <a:gd name="connsiteX148" fmla="*/ 6333421 w 8114427"/>
              <a:gd name="connsiteY148" fmla="*/ 1939313 h 5376282"/>
              <a:gd name="connsiteX149" fmla="*/ 6423067 w 8114427"/>
              <a:gd name="connsiteY149" fmla="*/ 1951266 h 5376282"/>
              <a:gd name="connsiteX150" fmla="*/ 6452950 w 8114427"/>
              <a:gd name="connsiteY150" fmla="*/ 2017007 h 5376282"/>
              <a:gd name="connsiteX151" fmla="*/ 6512713 w 8114427"/>
              <a:gd name="connsiteY151" fmla="*/ 2046889 h 5376282"/>
              <a:gd name="connsiteX152" fmla="*/ 6584431 w 8114427"/>
              <a:gd name="connsiteY152" fmla="*/ 2118606 h 5376282"/>
              <a:gd name="connsiteX153" fmla="*/ 6620289 w 8114427"/>
              <a:gd name="connsiteY153" fmla="*/ 2256065 h 5376282"/>
              <a:gd name="connsiteX154" fmla="*/ 6703960 w 8114427"/>
              <a:gd name="connsiteY154" fmla="*/ 2381572 h 5376282"/>
              <a:gd name="connsiteX155" fmla="*/ 6745795 w 8114427"/>
              <a:gd name="connsiteY155" fmla="*/ 2501101 h 5376282"/>
              <a:gd name="connsiteX156" fmla="*/ 6829465 w 8114427"/>
              <a:gd name="connsiteY156" fmla="*/ 2560866 h 5376282"/>
              <a:gd name="connsiteX157" fmla="*/ 6889229 w 8114427"/>
              <a:gd name="connsiteY157" fmla="*/ 2650512 h 5376282"/>
              <a:gd name="connsiteX158" fmla="*/ 6948993 w 8114427"/>
              <a:gd name="connsiteY158" fmla="*/ 2758089 h 5376282"/>
              <a:gd name="connsiteX159" fmla="*/ 6996805 w 8114427"/>
              <a:gd name="connsiteY159" fmla="*/ 2805900 h 5376282"/>
              <a:gd name="connsiteX160" fmla="*/ 7068521 w 8114427"/>
              <a:gd name="connsiteY160" fmla="*/ 2829806 h 5376282"/>
              <a:gd name="connsiteX161" fmla="*/ 7080473 w 8114427"/>
              <a:gd name="connsiteY161" fmla="*/ 2907501 h 5376282"/>
              <a:gd name="connsiteX162" fmla="*/ 7086450 w 8114427"/>
              <a:gd name="connsiteY162" fmla="*/ 2979218 h 5376282"/>
              <a:gd name="connsiteX163" fmla="*/ 7104378 w 8114427"/>
              <a:gd name="connsiteY163" fmla="*/ 3080819 h 5376282"/>
              <a:gd name="connsiteX164" fmla="*/ 7146214 w 8114427"/>
              <a:gd name="connsiteY164" fmla="*/ 3182419 h 5376282"/>
              <a:gd name="connsiteX165" fmla="*/ 7176095 w 8114427"/>
              <a:gd name="connsiteY165" fmla="*/ 3194372 h 5376282"/>
              <a:gd name="connsiteX166" fmla="*/ 7200002 w 8114427"/>
              <a:gd name="connsiteY166" fmla="*/ 3260112 h 5376282"/>
              <a:gd name="connsiteX167" fmla="*/ 7277694 w 8114427"/>
              <a:gd name="connsiteY167" fmla="*/ 3361711 h 5376282"/>
              <a:gd name="connsiteX168" fmla="*/ 7385271 w 8114427"/>
              <a:gd name="connsiteY168" fmla="*/ 3391593 h 5376282"/>
              <a:gd name="connsiteX169" fmla="*/ 7451012 w 8114427"/>
              <a:gd name="connsiteY169" fmla="*/ 3445381 h 5376282"/>
              <a:gd name="connsiteX170" fmla="*/ 7558588 w 8114427"/>
              <a:gd name="connsiteY170" fmla="*/ 3451357 h 5376282"/>
              <a:gd name="connsiteX171" fmla="*/ 7630305 w 8114427"/>
              <a:gd name="connsiteY171" fmla="*/ 3517097 h 5376282"/>
              <a:gd name="connsiteX172" fmla="*/ 7702023 w 8114427"/>
              <a:gd name="connsiteY172" fmla="*/ 3546980 h 5376282"/>
              <a:gd name="connsiteX173" fmla="*/ 7857410 w 8114427"/>
              <a:gd name="connsiteY173" fmla="*/ 3535026 h 5376282"/>
              <a:gd name="connsiteX174" fmla="*/ 7970962 w 8114427"/>
              <a:gd name="connsiteY174" fmla="*/ 3588814 h 5376282"/>
              <a:gd name="connsiteX175" fmla="*/ 8012796 w 8114427"/>
              <a:gd name="connsiteY175" fmla="*/ 3612720 h 5376282"/>
              <a:gd name="connsiteX176" fmla="*/ 8090490 w 8114427"/>
              <a:gd name="connsiteY176" fmla="*/ 3564909 h 5376282"/>
              <a:gd name="connsiteX177" fmla="*/ 8108418 w 8114427"/>
              <a:gd name="connsiteY177" fmla="*/ 3558932 h 5376282"/>
              <a:gd name="connsiteX178" fmla="*/ 8114394 w 8114427"/>
              <a:gd name="connsiteY178" fmla="*/ 3720296 h 5376282"/>
              <a:gd name="connsiteX179" fmla="*/ 8030724 w 8114427"/>
              <a:gd name="connsiteY179" fmla="*/ 3893614 h 5376282"/>
              <a:gd name="connsiteX180" fmla="*/ 7970960 w 8114427"/>
              <a:gd name="connsiteY180" fmla="*/ 4054978 h 5376282"/>
              <a:gd name="connsiteX181" fmla="*/ 7929124 w 8114427"/>
              <a:gd name="connsiteY181" fmla="*/ 4365754 h 5376282"/>
              <a:gd name="connsiteX182" fmla="*/ 7911195 w 8114427"/>
              <a:gd name="connsiteY182" fmla="*/ 4568954 h 5376282"/>
              <a:gd name="connsiteX183" fmla="*/ 7917171 w 8114427"/>
              <a:gd name="connsiteY183" fmla="*/ 4736295 h 5376282"/>
              <a:gd name="connsiteX184" fmla="*/ 7917171 w 8114427"/>
              <a:gd name="connsiteY184" fmla="*/ 4867777 h 5376282"/>
              <a:gd name="connsiteX185" fmla="*/ 7929124 w 8114427"/>
              <a:gd name="connsiteY185" fmla="*/ 5029141 h 5376282"/>
              <a:gd name="connsiteX186" fmla="*/ 7893266 w 8114427"/>
              <a:gd name="connsiteY186" fmla="*/ 5166599 h 5376282"/>
              <a:gd name="connsiteX187" fmla="*/ 7905219 w 8114427"/>
              <a:gd name="connsiteY187" fmla="*/ 5280152 h 5376282"/>
              <a:gd name="connsiteX188" fmla="*/ 7935101 w 8114427"/>
              <a:gd name="connsiteY188" fmla="*/ 5369799 h 5376282"/>
              <a:gd name="connsiteX189" fmla="*/ 7911195 w 8114427"/>
              <a:gd name="connsiteY189" fmla="*/ 5369798 h 5376282"/>
              <a:gd name="connsiteX190" fmla="*/ 7815571 w 8114427"/>
              <a:gd name="connsiteY190" fmla="*/ 5327962 h 5376282"/>
              <a:gd name="connsiteX191" fmla="*/ 7725924 w 8114427"/>
              <a:gd name="connsiteY191" fmla="*/ 5286127 h 5376282"/>
              <a:gd name="connsiteX192" fmla="*/ 7678113 w 8114427"/>
              <a:gd name="connsiteY192" fmla="*/ 5292104 h 5376282"/>
              <a:gd name="connsiteX193" fmla="*/ 7546631 w 8114427"/>
              <a:gd name="connsiteY193" fmla="*/ 5298081 h 5376282"/>
              <a:gd name="connsiteX194" fmla="*/ 7474913 w 8114427"/>
              <a:gd name="connsiteY194" fmla="*/ 5310034 h 5376282"/>
              <a:gd name="connsiteX195" fmla="*/ 7445031 w 8114427"/>
              <a:gd name="connsiteY195" fmla="*/ 5339916 h 5376282"/>
              <a:gd name="connsiteX196" fmla="*/ 7259760 w 8114427"/>
              <a:gd name="connsiteY196" fmla="*/ 5298080 h 5376282"/>
              <a:gd name="connsiteX197" fmla="*/ 7214129 w 8114427"/>
              <a:gd name="connsiteY197" fmla="*/ 5192855 h 5376282"/>
              <a:gd name="connsiteX198" fmla="*/ 7179460 w 8114427"/>
              <a:gd name="connsiteY198" fmla="*/ 5214524 h 5376282"/>
              <a:gd name="connsiteX199" fmla="*/ 7144791 w 8114427"/>
              <a:gd name="connsiteY199" fmla="*/ 5179854 h 5376282"/>
              <a:gd name="connsiteX200" fmla="*/ 7127456 w 8114427"/>
              <a:gd name="connsiteY200" fmla="*/ 5218856 h 5376282"/>
              <a:gd name="connsiteX201" fmla="*/ 6915107 w 8114427"/>
              <a:gd name="connsiteY201" fmla="*/ 5145184 h 5376282"/>
              <a:gd name="connsiteX202" fmla="*/ 6893439 w 8114427"/>
              <a:gd name="connsiteY202" fmla="*/ 5097514 h 5376282"/>
              <a:gd name="connsiteX203" fmla="*/ 6941109 w 8114427"/>
              <a:gd name="connsiteY203" fmla="*/ 5054178 h 5376282"/>
              <a:gd name="connsiteX204" fmla="*/ 6906440 w 8114427"/>
              <a:gd name="connsiteY204" fmla="*/ 4976172 h 5376282"/>
              <a:gd name="connsiteX205" fmla="*/ 6863104 w 8114427"/>
              <a:gd name="connsiteY205" fmla="*/ 4980506 h 5376282"/>
              <a:gd name="connsiteX206" fmla="*/ 6880438 w 8114427"/>
              <a:gd name="connsiteY206" fmla="*/ 4928502 h 5376282"/>
              <a:gd name="connsiteX207" fmla="*/ 6780764 w 8114427"/>
              <a:gd name="connsiteY207" fmla="*/ 4928502 h 5376282"/>
              <a:gd name="connsiteX208" fmla="*/ 6750429 w 8114427"/>
              <a:gd name="connsiteY208" fmla="*/ 4958837 h 5376282"/>
              <a:gd name="connsiteX209" fmla="*/ 6715759 w 8114427"/>
              <a:gd name="connsiteY209" fmla="*/ 4950170 h 5376282"/>
              <a:gd name="connsiteX210" fmla="*/ 6702758 w 8114427"/>
              <a:gd name="connsiteY210" fmla="*/ 4915501 h 5376282"/>
              <a:gd name="connsiteX211" fmla="*/ 6698424 w 8114427"/>
              <a:gd name="connsiteY211" fmla="*/ 4824495 h 5376282"/>
              <a:gd name="connsiteX212" fmla="*/ 6681090 w 8114427"/>
              <a:gd name="connsiteY212" fmla="*/ 4729155 h 5376282"/>
              <a:gd name="connsiteX213" fmla="*/ 6685423 w 8114427"/>
              <a:gd name="connsiteY213" fmla="*/ 4659816 h 5376282"/>
              <a:gd name="connsiteX214" fmla="*/ 6620418 w 8114427"/>
              <a:gd name="connsiteY214" fmla="*/ 4573142 h 5376282"/>
              <a:gd name="connsiteX215" fmla="*/ 6624753 w 8114427"/>
              <a:gd name="connsiteY215" fmla="*/ 4425798 h 5376282"/>
              <a:gd name="connsiteX216" fmla="*/ 6529412 w 8114427"/>
              <a:gd name="connsiteY216" fmla="*/ 4304457 h 5376282"/>
              <a:gd name="connsiteX217" fmla="*/ 6494743 w 8114427"/>
              <a:gd name="connsiteY217" fmla="*/ 4261120 h 5376282"/>
              <a:gd name="connsiteX218" fmla="*/ 6438406 w 8114427"/>
              <a:gd name="connsiteY218" fmla="*/ 4274121 h 5376282"/>
              <a:gd name="connsiteX219" fmla="*/ 6395069 w 8114427"/>
              <a:gd name="connsiteY219" fmla="*/ 4252453 h 5376282"/>
              <a:gd name="connsiteX220" fmla="*/ 6356067 w 8114427"/>
              <a:gd name="connsiteY220" fmla="*/ 4174447 h 5376282"/>
              <a:gd name="connsiteX221" fmla="*/ 6299729 w 8114427"/>
              <a:gd name="connsiteY221" fmla="*/ 4183114 h 5376282"/>
              <a:gd name="connsiteX222" fmla="*/ 6243391 w 8114427"/>
              <a:gd name="connsiteY222" fmla="*/ 4204783 h 5376282"/>
              <a:gd name="connsiteX223" fmla="*/ 6165385 w 8114427"/>
              <a:gd name="connsiteY223" fmla="*/ 4209116 h 5376282"/>
              <a:gd name="connsiteX224" fmla="*/ 6161052 w 8114427"/>
              <a:gd name="connsiteY224" fmla="*/ 4174447 h 5376282"/>
              <a:gd name="connsiteX225" fmla="*/ 6182721 w 8114427"/>
              <a:gd name="connsiteY225" fmla="*/ 4165779 h 5376282"/>
              <a:gd name="connsiteX226" fmla="*/ 6139384 w 8114427"/>
              <a:gd name="connsiteY226" fmla="*/ 4126776 h 5376282"/>
              <a:gd name="connsiteX227" fmla="*/ 6100381 w 8114427"/>
              <a:gd name="connsiteY227" fmla="*/ 4113776 h 5376282"/>
              <a:gd name="connsiteX228" fmla="*/ 6018041 w 8114427"/>
              <a:gd name="connsiteY228" fmla="*/ 4035770 h 5376282"/>
              <a:gd name="connsiteX229" fmla="*/ 5840362 w 8114427"/>
              <a:gd name="connsiteY229" fmla="*/ 4014102 h 5376282"/>
              <a:gd name="connsiteX230" fmla="*/ 5788357 w 8114427"/>
              <a:gd name="connsiteY230" fmla="*/ 4027103 h 5376282"/>
              <a:gd name="connsiteX231" fmla="*/ 5736354 w 8114427"/>
              <a:gd name="connsiteY231" fmla="*/ 4035771 h 5376282"/>
              <a:gd name="connsiteX232" fmla="*/ 5745022 w 8114427"/>
              <a:gd name="connsiteY232" fmla="*/ 4079107 h 5376282"/>
              <a:gd name="connsiteX233" fmla="*/ 5801360 w 8114427"/>
              <a:gd name="connsiteY233" fmla="*/ 4157112 h 5376282"/>
              <a:gd name="connsiteX234" fmla="*/ 5801359 w 8114427"/>
              <a:gd name="connsiteY234" fmla="*/ 4339126 h 5376282"/>
              <a:gd name="connsiteX235" fmla="*/ 5675683 w 8114427"/>
              <a:gd name="connsiteY235" fmla="*/ 4365128 h 5376282"/>
              <a:gd name="connsiteX236" fmla="*/ 5558675 w 8114427"/>
              <a:gd name="connsiteY236" fmla="*/ 4352126 h 5376282"/>
              <a:gd name="connsiteX237" fmla="*/ 5467668 w 8114427"/>
              <a:gd name="connsiteY237" fmla="*/ 4330458 h 5376282"/>
              <a:gd name="connsiteX238" fmla="*/ 5406997 w 8114427"/>
              <a:gd name="connsiteY238" fmla="*/ 4352127 h 5376282"/>
              <a:gd name="connsiteX239" fmla="*/ 5359327 w 8114427"/>
              <a:gd name="connsiteY239" fmla="*/ 4399797 h 5376282"/>
              <a:gd name="connsiteX240" fmla="*/ 5298656 w 8114427"/>
              <a:gd name="connsiteY240" fmla="*/ 4443134 h 5376282"/>
              <a:gd name="connsiteX241" fmla="*/ 5272654 w 8114427"/>
              <a:gd name="connsiteY241" fmla="*/ 4486469 h 5376282"/>
              <a:gd name="connsiteX242" fmla="*/ 5198982 w 8114427"/>
              <a:gd name="connsiteY242" fmla="*/ 4521139 h 5376282"/>
              <a:gd name="connsiteX243" fmla="*/ 5203315 w 8114427"/>
              <a:gd name="connsiteY243" fmla="*/ 4577477 h 5376282"/>
              <a:gd name="connsiteX244" fmla="*/ 5185981 w 8114427"/>
              <a:gd name="connsiteY244" fmla="*/ 4616479 h 5376282"/>
              <a:gd name="connsiteX245" fmla="*/ 5190315 w 8114427"/>
              <a:gd name="connsiteY245" fmla="*/ 4677150 h 5376282"/>
              <a:gd name="connsiteX246" fmla="*/ 5216316 w 8114427"/>
              <a:gd name="connsiteY246" fmla="*/ 4737821 h 5376282"/>
              <a:gd name="connsiteX247" fmla="*/ 5164312 w 8114427"/>
              <a:gd name="connsiteY247" fmla="*/ 4733488 h 5376282"/>
              <a:gd name="connsiteX248" fmla="*/ 5138311 w 8114427"/>
              <a:gd name="connsiteY248" fmla="*/ 4776824 h 5376282"/>
              <a:gd name="connsiteX249" fmla="*/ 5073306 w 8114427"/>
              <a:gd name="connsiteY249" fmla="*/ 4824494 h 5376282"/>
              <a:gd name="connsiteX250" fmla="*/ 5073306 w 8114427"/>
              <a:gd name="connsiteY250" fmla="*/ 4941503 h 5376282"/>
              <a:gd name="connsiteX251" fmla="*/ 5042970 w 8114427"/>
              <a:gd name="connsiteY251" fmla="*/ 4971838 h 5376282"/>
              <a:gd name="connsiteX252" fmla="*/ 5016969 w 8114427"/>
              <a:gd name="connsiteY252" fmla="*/ 5231857 h 5376282"/>
              <a:gd name="connsiteX253" fmla="*/ 4973633 w 8114427"/>
              <a:gd name="connsiteY253" fmla="*/ 5366201 h 5376282"/>
              <a:gd name="connsiteX254" fmla="*/ 4947631 w 8114427"/>
              <a:gd name="connsiteY254" fmla="*/ 5309863 h 5376282"/>
              <a:gd name="connsiteX255" fmla="*/ 4886959 w 8114427"/>
              <a:gd name="connsiteY255" fmla="*/ 5318530 h 5376282"/>
              <a:gd name="connsiteX256" fmla="*/ 4808953 w 8114427"/>
              <a:gd name="connsiteY256" fmla="*/ 5288195 h 5376282"/>
              <a:gd name="connsiteX257" fmla="*/ 4813287 w 8114427"/>
              <a:gd name="connsiteY257" fmla="*/ 5223190 h 5376282"/>
              <a:gd name="connsiteX258" fmla="*/ 4765617 w 8114427"/>
              <a:gd name="connsiteY258" fmla="*/ 5205855 h 5376282"/>
              <a:gd name="connsiteX259" fmla="*/ 4665944 w 8114427"/>
              <a:gd name="connsiteY259" fmla="*/ 5249192 h 5376282"/>
              <a:gd name="connsiteX260" fmla="*/ 4657276 w 8114427"/>
              <a:gd name="connsiteY260" fmla="*/ 5197189 h 5376282"/>
              <a:gd name="connsiteX261" fmla="*/ 4700612 w 8114427"/>
              <a:gd name="connsiteY261" fmla="*/ 5136518 h 5376282"/>
              <a:gd name="connsiteX262" fmla="*/ 4665943 w 8114427"/>
              <a:gd name="connsiteY262" fmla="*/ 5062846 h 5376282"/>
              <a:gd name="connsiteX263" fmla="*/ 4587937 w 8114427"/>
              <a:gd name="connsiteY263" fmla="*/ 5015175 h 5376282"/>
              <a:gd name="connsiteX264" fmla="*/ 4488263 w 8114427"/>
              <a:gd name="connsiteY264" fmla="*/ 5006508 h 5376282"/>
              <a:gd name="connsiteX265" fmla="*/ 4457927 w 8114427"/>
              <a:gd name="connsiteY265" fmla="*/ 5015175 h 5376282"/>
              <a:gd name="connsiteX266" fmla="*/ 4462261 w 8114427"/>
              <a:gd name="connsiteY266" fmla="*/ 5067178 h 5376282"/>
              <a:gd name="connsiteX267" fmla="*/ 4388589 w 8114427"/>
              <a:gd name="connsiteY267" fmla="*/ 5114849 h 5376282"/>
              <a:gd name="connsiteX268" fmla="*/ 4462261 w 8114427"/>
              <a:gd name="connsiteY268" fmla="*/ 5266528 h 5376282"/>
              <a:gd name="connsiteX269" fmla="*/ 4405924 w 8114427"/>
              <a:gd name="connsiteY269" fmla="*/ 5266528 h 5376282"/>
              <a:gd name="connsiteX270" fmla="*/ 4384256 w 8114427"/>
              <a:gd name="connsiteY270" fmla="*/ 5262193 h 5376282"/>
              <a:gd name="connsiteX271" fmla="*/ 4349588 w 8114427"/>
              <a:gd name="connsiteY271" fmla="*/ 5262193 h 5376282"/>
              <a:gd name="connsiteX272" fmla="*/ 4340919 w 8114427"/>
              <a:gd name="connsiteY272" fmla="*/ 5270860 h 5376282"/>
              <a:gd name="connsiteX273" fmla="*/ 4210910 w 8114427"/>
              <a:gd name="connsiteY273" fmla="*/ 5097514 h 5376282"/>
              <a:gd name="connsiteX274" fmla="*/ 4059232 w 8114427"/>
              <a:gd name="connsiteY274" fmla="*/ 4915502 h 5376282"/>
              <a:gd name="connsiteX275" fmla="*/ 4033230 w 8114427"/>
              <a:gd name="connsiteY275" fmla="*/ 4919835 h 5376282"/>
              <a:gd name="connsiteX276" fmla="*/ 3985560 w 8114427"/>
              <a:gd name="connsiteY276" fmla="*/ 4798492 h 5376282"/>
              <a:gd name="connsiteX277" fmla="*/ 3881553 w 8114427"/>
              <a:gd name="connsiteY277" fmla="*/ 4690151 h 5376282"/>
              <a:gd name="connsiteX278" fmla="*/ 3838216 w 8114427"/>
              <a:gd name="connsiteY278" fmla="*/ 4586143 h 5376282"/>
              <a:gd name="connsiteX279" fmla="*/ 3755877 w 8114427"/>
              <a:gd name="connsiteY279" fmla="*/ 4490803 h 5376282"/>
              <a:gd name="connsiteX280" fmla="*/ 3569530 w 8114427"/>
              <a:gd name="connsiteY280" fmla="*/ 4334792 h 5376282"/>
              <a:gd name="connsiteX281" fmla="*/ 3465522 w 8114427"/>
              <a:gd name="connsiteY281" fmla="*/ 4243785 h 5376282"/>
              <a:gd name="connsiteX282" fmla="*/ 3391850 w 8114427"/>
              <a:gd name="connsiteY282" fmla="*/ 4161446 h 5376282"/>
              <a:gd name="connsiteX283" fmla="*/ 3365848 w 8114427"/>
              <a:gd name="connsiteY283" fmla="*/ 4096441 h 5376282"/>
              <a:gd name="connsiteX284" fmla="*/ 3296510 w 8114427"/>
              <a:gd name="connsiteY284" fmla="*/ 4035770 h 5376282"/>
              <a:gd name="connsiteX285" fmla="*/ 3279175 w 8114427"/>
              <a:gd name="connsiteY285" fmla="*/ 3966432 h 5376282"/>
              <a:gd name="connsiteX286" fmla="*/ 3248839 w 8114427"/>
              <a:gd name="connsiteY286" fmla="*/ 3936096 h 5376282"/>
              <a:gd name="connsiteX287" fmla="*/ 3240172 w 8114427"/>
              <a:gd name="connsiteY287" fmla="*/ 3905760 h 5376282"/>
              <a:gd name="connsiteX288" fmla="*/ 3114497 w 8114427"/>
              <a:gd name="connsiteY288" fmla="*/ 3797419 h 5376282"/>
              <a:gd name="connsiteX289" fmla="*/ 2980153 w 8114427"/>
              <a:gd name="connsiteY289" fmla="*/ 3758416 h 5376282"/>
              <a:gd name="connsiteX290" fmla="*/ 2923815 w 8114427"/>
              <a:gd name="connsiteY290" fmla="*/ 3697746 h 5376282"/>
              <a:gd name="connsiteX291" fmla="*/ 2867480 w 8114427"/>
              <a:gd name="connsiteY291" fmla="*/ 3650075 h 5376282"/>
              <a:gd name="connsiteX292" fmla="*/ 2806810 w 8114427"/>
              <a:gd name="connsiteY292" fmla="*/ 3637074 h 5376282"/>
              <a:gd name="connsiteX293" fmla="*/ 2798142 w 8114427"/>
              <a:gd name="connsiteY293" fmla="*/ 3524399 h 5376282"/>
              <a:gd name="connsiteX294" fmla="*/ 2798143 w 8114427"/>
              <a:gd name="connsiteY294" fmla="*/ 3463728 h 5376282"/>
              <a:gd name="connsiteX295" fmla="*/ 2884816 w 8114427"/>
              <a:gd name="connsiteY295" fmla="*/ 3351053 h 5376282"/>
              <a:gd name="connsiteX296" fmla="*/ 2880504 w 8114427"/>
              <a:gd name="connsiteY296" fmla="*/ 3250100 h 5376282"/>
              <a:gd name="connsiteX297" fmla="*/ 2810649 w 8114427"/>
              <a:gd name="connsiteY297" fmla="*/ 3120674 h 5376282"/>
              <a:gd name="connsiteX298" fmla="*/ 2719113 w 8114427"/>
              <a:gd name="connsiteY298" fmla="*/ 3110284 h 5376282"/>
              <a:gd name="connsiteX299" fmla="*/ 2668440 w 8114427"/>
              <a:gd name="connsiteY299" fmla="*/ 3013226 h 5376282"/>
              <a:gd name="connsiteX300" fmla="*/ 2612560 w 8114427"/>
              <a:gd name="connsiteY300" fmla="*/ 2895538 h 5376282"/>
              <a:gd name="connsiteX0" fmla="*/ 880358 w 8114427"/>
              <a:gd name="connsiteY0" fmla="*/ 460935 h 5376282"/>
              <a:gd name="connsiteX1" fmla="*/ 885360 w 8114427"/>
              <a:gd name="connsiteY1" fmla="*/ 461371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12560 w 8114427"/>
              <a:gd name="connsiteY301" fmla="*/ 2895538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12560 w 8114427"/>
              <a:gd name="connsiteY301" fmla="*/ 2895538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957327 w 8114427"/>
              <a:gd name="connsiteY301" fmla="*/ 482538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957327 w 8114427"/>
              <a:gd name="connsiteY301" fmla="*/ 482538 h 5376282"/>
              <a:gd name="connsiteX302" fmla="*/ 961560 w 8114427"/>
              <a:gd name="connsiteY302" fmla="*/ 486771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957327 w 8114427"/>
              <a:gd name="connsiteY301" fmla="*/ 482538 h 5376282"/>
              <a:gd name="connsiteX302" fmla="*/ 1689693 w 8114427"/>
              <a:gd name="connsiteY302" fmla="*/ 1109071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957327 w 8114427"/>
              <a:gd name="connsiteY301" fmla="*/ 482538 h 5376282"/>
              <a:gd name="connsiteX302" fmla="*/ 1071626 w 8114427"/>
              <a:gd name="connsiteY302" fmla="*/ 588371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1071626 w 8114427"/>
              <a:gd name="connsiteY302" fmla="*/ 588371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434760 w 8114427"/>
              <a:gd name="connsiteY303" fmla="*/ 2870138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45860 w 8114427"/>
              <a:gd name="connsiteY303" fmla="*/ 2760072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45860 w 8114427"/>
              <a:gd name="connsiteY303" fmla="*/ 2760072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1260 w 8114427"/>
              <a:gd name="connsiteY304" fmla="*/ 2751605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67026 w 8114427"/>
              <a:gd name="connsiteY305" fmla="*/ 2633071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388193 w 8114427"/>
              <a:gd name="connsiteY306" fmla="*/ 2527238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184993 w 8114427"/>
              <a:gd name="connsiteY307" fmla="*/ 2484905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36826 w 8114427"/>
              <a:gd name="connsiteY307" fmla="*/ 2269005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36826 w 8114427"/>
              <a:gd name="connsiteY307" fmla="*/ 2269005 h 5376282"/>
              <a:gd name="connsiteX308" fmla="*/ 2036826 w 8114427"/>
              <a:gd name="connsiteY308" fmla="*/ 2256305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36826 w 8114427"/>
              <a:gd name="connsiteY307" fmla="*/ 2269005 h 5376282"/>
              <a:gd name="connsiteX308" fmla="*/ 1803993 w 8114427"/>
              <a:gd name="connsiteY308" fmla="*/ 1921872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83393 w 8114427"/>
              <a:gd name="connsiteY307" fmla="*/ 2235138 h 5376282"/>
              <a:gd name="connsiteX308" fmla="*/ 1803993 w 8114427"/>
              <a:gd name="connsiteY308" fmla="*/ 1921872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803993 w 8114427"/>
              <a:gd name="connsiteY308" fmla="*/ 1921872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943693 w 8114427"/>
              <a:gd name="connsiteY309" fmla="*/ 2167405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87060 w 8114427"/>
              <a:gd name="connsiteY310" fmla="*/ 1904938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44726 w 8114427"/>
              <a:gd name="connsiteY311" fmla="*/ 1756771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98160 w 8114427"/>
              <a:gd name="connsiteY312" fmla="*/ 1697505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313" fmla="*/ 1596560 w 8114427"/>
              <a:gd name="connsiteY313" fmla="*/ 1460438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313" fmla="*/ 1596560 w 8114427"/>
              <a:gd name="connsiteY313" fmla="*/ 1295338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313" fmla="*/ 1596560 w 8114427"/>
              <a:gd name="connsiteY313" fmla="*/ 1295338 h 5376282"/>
              <a:gd name="connsiteX314" fmla="*/ 1596560 w 8114427"/>
              <a:gd name="connsiteY314" fmla="*/ 1299571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313" fmla="*/ 1596560 w 8114427"/>
              <a:gd name="connsiteY313" fmla="*/ 1295338 h 5376282"/>
              <a:gd name="connsiteX314" fmla="*/ 1499194 w 8114427"/>
              <a:gd name="connsiteY314" fmla="*/ 1037104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313" fmla="*/ 1596560 w 8114427"/>
              <a:gd name="connsiteY313" fmla="*/ 1295338 h 5376282"/>
              <a:gd name="connsiteX314" fmla="*/ 1499194 w 8114427"/>
              <a:gd name="connsiteY314" fmla="*/ 1037104 h 5376282"/>
              <a:gd name="connsiteX315" fmla="*/ 1490726 w 8114427"/>
              <a:gd name="connsiteY315" fmla="*/ 1028638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313" fmla="*/ 1596560 w 8114427"/>
              <a:gd name="connsiteY313" fmla="*/ 1295338 h 5376282"/>
              <a:gd name="connsiteX314" fmla="*/ 1499194 w 8114427"/>
              <a:gd name="connsiteY314" fmla="*/ 1037104 h 5376282"/>
              <a:gd name="connsiteX315" fmla="*/ 1541526 w 8114427"/>
              <a:gd name="connsiteY315" fmla="*/ 855072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313" fmla="*/ 1596560 w 8114427"/>
              <a:gd name="connsiteY313" fmla="*/ 1295338 h 5376282"/>
              <a:gd name="connsiteX314" fmla="*/ 1499194 w 8114427"/>
              <a:gd name="connsiteY314" fmla="*/ 1037104 h 5376282"/>
              <a:gd name="connsiteX315" fmla="*/ 1541526 w 8114427"/>
              <a:gd name="connsiteY315" fmla="*/ 855072 h 5376282"/>
              <a:gd name="connsiteX316" fmla="*/ 1541526 w 8114427"/>
              <a:gd name="connsiteY316" fmla="*/ 859305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313" fmla="*/ 1596560 w 8114427"/>
              <a:gd name="connsiteY313" fmla="*/ 1295338 h 5376282"/>
              <a:gd name="connsiteX314" fmla="*/ 1499194 w 8114427"/>
              <a:gd name="connsiteY314" fmla="*/ 1037104 h 5376282"/>
              <a:gd name="connsiteX315" fmla="*/ 1541526 w 8114427"/>
              <a:gd name="connsiteY315" fmla="*/ 855072 h 5376282"/>
              <a:gd name="connsiteX316" fmla="*/ 1351026 w 8114427"/>
              <a:gd name="connsiteY316" fmla="*/ 757705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313" fmla="*/ 1596560 w 8114427"/>
              <a:gd name="connsiteY313" fmla="*/ 1295338 h 5376282"/>
              <a:gd name="connsiteX314" fmla="*/ 1499194 w 8114427"/>
              <a:gd name="connsiteY314" fmla="*/ 1037104 h 5376282"/>
              <a:gd name="connsiteX315" fmla="*/ 1541526 w 8114427"/>
              <a:gd name="connsiteY315" fmla="*/ 855072 h 5376282"/>
              <a:gd name="connsiteX316" fmla="*/ 1351026 w 8114427"/>
              <a:gd name="connsiteY316" fmla="*/ 757705 h 5376282"/>
              <a:gd name="connsiteX317" fmla="*/ 1346793 w 8114427"/>
              <a:gd name="connsiteY317" fmla="*/ 753471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313" fmla="*/ 1596560 w 8114427"/>
              <a:gd name="connsiteY313" fmla="*/ 1295338 h 5376282"/>
              <a:gd name="connsiteX314" fmla="*/ 1499194 w 8114427"/>
              <a:gd name="connsiteY314" fmla="*/ 1037104 h 5376282"/>
              <a:gd name="connsiteX315" fmla="*/ 1541526 w 8114427"/>
              <a:gd name="connsiteY315" fmla="*/ 855072 h 5376282"/>
              <a:gd name="connsiteX316" fmla="*/ 1351026 w 8114427"/>
              <a:gd name="connsiteY316" fmla="*/ 757705 h 5376282"/>
              <a:gd name="connsiteX317" fmla="*/ 1317160 w 8114427"/>
              <a:gd name="connsiteY317" fmla="*/ 660337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313" fmla="*/ 1596560 w 8114427"/>
              <a:gd name="connsiteY313" fmla="*/ 1295338 h 5376282"/>
              <a:gd name="connsiteX314" fmla="*/ 1499194 w 8114427"/>
              <a:gd name="connsiteY314" fmla="*/ 1037104 h 5376282"/>
              <a:gd name="connsiteX315" fmla="*/ 1541526 w 8114427"/>
              <a:gd name="connsiteY315" fmla="*/ 855072 h 5376282"/>
              <a:gd name="connsiteX316" fmla="*/ 1351026 w 8114427"/>
              <a:gd name="connsiteY316" fmla="*/ 757705 h 5376282"/>
              <a:gd name="connsiteX317" fmla="*/ 1317160 w 8114427"/>
              <a:gd name="connsiteY317" fmla="*/ 660337 h 5376282"/>
              <a:gd name="connsiteX318" fmla="*/ 1317160 w 8114427"/>
              <a:gd name="connsiteY318" fmla="*/ 664571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313" fmla="*/ 1596560 w 8114427"/>
              <a:gd name="connsiteY313" fmla="*/ 1295338 h 5376282"/>
              <a:gd name="connsiteX314" fmla="*/ 1499194 w 8114427"/>
              <a:gd name="connsiteY314" fmla="*/ 1037104 h 5376282"/>
              <a:gd name="connsiteX315" fmla="*/ 1541526 w 8114427"/>
              <a:gd name="connsiteY315" fmla="*/ 855072 h 5376282"/>
              <a:gd name="connsiteX316" fmla="*/ 1351026 w 8114427"/>
              <a:gd name="connsiteY316" fmla="*/ 757705 h 5376282"/>
              <a:gd name="connsiteX317" fmla="*/ 1317160 w 8114427"/>
              <a:gd name="connsiteY317" fmla="*/ 660337 h 5376282"/>
              <a:gd name="connsiteX318" fmla="*/ 1219793 w 8114427"/>
              <a:gd name="connsiteY318" fmla="*/ 622238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313" fmla="*/ 1596560 w 8114427"/>
              <a:gd name="connsiteY313" fmla="*/ 1295338 h 5376282"/>
              <a:gd name="connsiteX314" fmla="*/ 1499194 w 8114427"/>
              <a:gd name="connsiteY314" fmla="*/ 1037104 h 5376282"/>
              <a:gd name="connsiteX315" fmla="*/ 1541526 w 8114427"/>
              <a:gd name="connsiteY315" fmla="*/ 855072 h 5376282"/>
              <a:gd name="connsiteX316" fmla="*/ 1351026 w 8114427"/>
              <a:gd name="connsiteY316" fmla="*/ 757705 h 5376282"/>
              <a:gd name="connsiteX317" fmla="*/ 1317160 w 8114427"/>
              <a:gd name="connsiteY317" fmla="*/ 660337 h 5376282"/>
              <a:gd name="connsiteX318" fmla="*/ 1219793 w 8114427"/>
              <a:gd name="connsiteY318" fmla="*/ 622238 h 5376282"/>
              <a:gd name="connsiteX319" fmla="*/ 1211326 w 8114427"/>
              <a:gd name="connsiteY319" fmla="*/ 609538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313" fmla="*/ 1596560 w 8114427"/>
              <a:gd name="connsiteY313" fmla="*/ 1295338 h 5376282"/>
              <a:gd name="connsiteX314" fmla="*/ 1499194 w 8114427"/>
              <a:gd name="connsiteY314" fmla="*/ 1037104 h 5376282"/>
              <a:gd name="connsiteX315" fmla="*/ 1541526 w 8114427"/>
              <a:gd name="connsiteY315" fmla="*/ 855072 h 5376282"/>
              <a:gd name="connsiteX316" fmla="*/ 1351026 w 8114427"/>
              <a:gd name="connsiteY316" fmla="*/ 757705 h 5376282"/>
              <a:gd name="connsiteX317" fmla="*/ 1317160 w 8114427"/>
              <a:gd name="connsiteY317" fmla="*/ 660337 h 5376282"/>
              <a:gd name="connsiteX318" fmla="*/ 1219793 w 8114427"/>
              <a:gd name="connsiteY318" fmla="*/ 622238 h 5376282"/>
              <a:gd name="connsiteX319" fmla="*/ 1139359 w 8114427"/>
              <a:gd name="connsiteY319" fmla="*/ 651871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313" fmla="*/ 1596560 w 8114427"/>
              <a:gd name="connsiteY313" fmla="*/ 1295338 h 5376282"/>
              <a:gd name="connsiteX314" fmla="*/ 1499194 w 8114427"/>
              <a:gd name="connsiteY314" fmla="*/ 1037104 h 5376282"/>
              <a:gd name="connsiteX315" fmla="*/ 1541526 w 8114427"/>
              <a:gd name="connsiteY315" fmla="*/ 855072 h 5376282"/>
              <a:gd name="connsiteX316" fmla="*/ 1351026 w 8114427"/>
              <a:gd name="connsiteY316" fmla="*/ 757705 h 5376282"/>
              <a:gd name="connsiteX317" fmla="*/ 1317160 w 8114427"/>
              <a:gd name="connsiteY317" fmla="*/ 660337 h 5376282"/>
              <a:gd name="connsiteX318" fmla="*/ 1219793 w 8114427"/>
              <a:gd name="connsiteY318" fmla="*/ 622238 h 5376282"/>
              <a:gd name="connsiteX319" fmla="*/ 1139359 w 8114427"/>
              <a:gd name="connsiteY319" fmla="*/ 651871 h 5376282"/>
              <a:gd name="connsiteX320" fmla="*/ 1130893 w 8114427"/>
              <a:gd name="connsiteY320" fmla="*/ 651871 h 5376282"/>
              <a:gd name="connsiteX0" fmla="*/ 880358 w 8114427"/>
              <a:gd name="connsiteY0" fmla="*/ 460935 h 5376282"/>
              <a:gd name="connsiteX1" fmla="*/ 826093 w 8114427"/>
              <a:gd name="connsiteY1" fmla="*/ 719604 h 5376282"/>
              <a:gd name="connsiteX2" fmla="*/ 859960 w 8114427"/>
              <a:gd name="connsiteY2" fmla="*/ 1104837 h 5376282"/>
              <a:gd name="connsiteX3" fmla="*/ 919226 w 8114427"/>
              <a:gd name="connsiteY3" fmla="*/ 1371538 h 5376282"/>
              <a:gd name="connsiteX4" fmla="*/ 1113960 w 8114427"/>
              <a:gd name="connsiteY4" fmla="*/ 1591671 h 5376282"/>
              <a:gd name="connsiteX5" fmla="*/ 1215560 w 8114427"/>
              <a:gd name="connsiteY5" fmla="*/ 1769471 h 5376282"/>
              <a:gd name="connsiteX6" fmla="*/ 1253660 w 8114427"/>
              <a:gd name="connsiteY6" fmla="*/ 1896472 h 5376282"/>
              <a:gd name="connsiteX7" fmla="*/ 1338327 w 8114427"/>
              <a:gd name="connsiteY7" fmla="*/ 1917638 h 5376282"/>
              <a:gd name="connsiteX8" fmla="*/ 1372193 w 8114427"/>
              <a:gd name="connsiteY8" fmla="*/ 2082738 h 5376282"/>
              <a:gd name="connsiteX9" fmla="*/ 1469560 w 8114427"/>
              <a:gd name="connsiteY9" fmla="*/ 2150471 h 5376282"/>
              <a:gd name="connsiteX10" fmla="*/ 1494959 w 8114427"/>
              <a:gd name="connsiteY10" fmla="*/ 2493372 h 5376282"/>
              <a:gd name="connsiteX11" fmla="*/ 1600793 w 8114427"/>
              <a:gd name="connsiteY11" fmla="*/ 2527238 h 5376282"/>
              <a:gd name="connsiteX12" fmla="*/ 1664293 w 8114427"/>
              <a:gd name="connsiteY12" fmla="*/ 2717738 h 5376282"/>
              <a:gd name="connsiteX13" fmla="*/ 1761660 w 8114427"/>
              <a:gd name="connsiteY13" fmla="*/ 2806639 h 5376282"/>
              <a:gd name="connsiteX14" fmla="*/ 1808227 w 8114427"/>
              <a:gd name="connsiteY14" fmla="*/ 3052172 h 5376282"/>
              <a:gd name="connsiteX15" fmla="*/ 1829394 w 8114427"/>
              <a:gd name="connsiteY15" fmla="*/ 2933639 h 5376282"/>
              <a:gd name="connsiteX16" fmla="*/ 1918293 w 8114427"/>
              <a:gd name="connsiteY16" fmla="*/ 3047938 h 5376282"/>
              <a:gd name="connsiteX17" fmla="*/ 1960627 w 8114427"/>
              <a:gd name="connsiteY17" fmla="*/ 3166472 h 5376282"/>
              <a:gd name="connsiteX18" fmla="*/ 1986026 w 8114427"/>
              <a:gd name="connsiteY18" fmla="*/ 3272304 h 5376282"/>
              <a:gd name="connsiteX19" fmla="*/ 1998726 w 8114427"/>
              <a:gd name="connsiteY19" fmla="*/ 3348504 h 5376282"/>
              <a:gd name="connsiteX20" fmla="*/ 1973326 w 8114427"/>
              <a:gd name="connsiteY20" fmla="*/ 3445871 h 5376282"/>
              <a:gd name="connsiteX21" fmla="*/ 2096092 w 8114427"/>
              <a:gd name="connsiteY21" fmla="*/ 3674472 h 5376282"/>
              <a:gd name="connsiteX22" fmla="*/ 2134193 w 8114427"/>
              <a:gd name="connsiteY22" fmla="*/ 3801471 h 5376282"/>
              <a:gd name="connsiteX23" fmla="*/ 2231559 w 8114427"/>
              <a:gd name="connsiteY23" fmla="*/ 3936938 h 5376282"/>
              <a:gd name="connsiteX24" fmla="*/ 2180760 w 8114427"/>
              <a:gd name="connsiteY24" fmla="*/ 4174005 h 5376282"/>
              <a:gd name="connsiteX25" fmla="*/ 2311994 w 8114427"/>
              <a:gd name="connsiteY25" fmla="*/ 4305238 h 5376282"/>
              <a:gd name="connsiteX26" fmla="*/ 2371260 w 8114427"/>
              <a:gd name="connsiteY26" fmla="*/ 4224805 h 5376282"/>
              <a:gd name="connsiteX27" fmla="*/ 2561760 w 8114427"/>
              <a:gd name="connsiteY27" fmla="*/ 4444937 h 5376282"/>
              <a:gd name="connsiteX28" fmla="*/ 2674737 w 8114427"/>
              <a:gd name="connsiteY28" fmla="*/ 4783075 h 5376282"/>
              <a:gd name="connsiteX29" fmla="*/ 2419943 w 8114427"/>
              <a:gd name="connsiteY29" fmla="*/ 4933094 h 5376282"/>
              <a:gd name="connsiteX30" fmla="*/ 2329455 w 8114427"/>
              <a:gd name="connsiteY30" fmla="*/ 4642582 h 5376282"/>
              <a:gd name="connsiteX31" fmla="*/ 2053231 w 8114427"/>
              <a:gd name="connsiteY31" fmla="*/ 4342544 h 5376282"/>
              <a:gd name="connsiteX32" fmla="*/ 1888925 w 8114427"/>
              <a:gd name="connsiteY32" fmla="*/ 4209194 h 5376282"/>
              <a:gd name="connsiteX33" fmla="*/ 1779387 w 8114427"/>
              <a:gd name="connsiteY33" fmla="*/ 4059175 h 5376282"/>
              <a:gd name="connsiteX34" fmla="*/ 1703188 w 8114427"/>
              <a:gd name="connsiteY34" fmla="*/ 4056794 h 5376282"/>
              <a:gd name="connsiteX35" fmla="*/ 1646037 w 8114427"/>
              <a:gd name="connsiteY35" fmla="*/ 3937731 h 5376282"/>
              <a:gd name="connsiteX36" fmla="*/ 1524594 w 8114427"/>
              <a:gd name="connsiteY36" fmla="*/ 3906776 h 5376282"/>
              <a:gd name="connsiteX37" fmla="*/ 1450773 w 8114427"/>
              <a:gd name="connsiteY37" fmla="*/ 3161445 h 5376282"/>
              <a:gd name="connsiteX38" fmla="*/ 1300755 w 8114427"/>
              <a:gd name="connsiteY38" fmla="*/ 3020950 h 5376282"/>
              <a:gd name="connsiteX39" fmla="*/ 1222175 w 8114427"/>
              <a:gd name="connsiteY39" fmla="*/ 2947132 h 5376282"/>
              <a:gd name="connsiteX40" fmla="*/ 1286468 w 8114427"/>
              <a:gd name="connsiteY40" fmla="*/ 2849501 h 5376282"/>
              <a:gd name="connsiteX41" fmla="*/ 1117399 w 8114427"/>
              <a:gd name="connsiteY41" fmla="*/ 2882837 h 5376282"/>
              <a:gd name="connsiteX42" fmla="*/ 1048343 w 8114427"/>
              <a:gd name="connsiteY42" fmla="*/ 2916176 h 5376282"/>
              <a:gd name="connsiteX43" fmla="*/ 903086 w 8114427"/>
              <a:gd name="connsiteY43" fmla="*/ 2778063 h 5376282"/>
              <a:gd name="connsiteX44" fmla="*/ 845937 w 8114427"/>
              <a:gd name="connsiteY44" fmla="*/ 2687575 h 5376282"/>
              <a:gd name="connsiteX45" fmla="*/ 714968 w 8114427"/>
              <a:gd name="connsiteY45" fmla="*/ 2630426 h 5376282"/>
              <a:gd name="connsiteX46" fmla="*/ 703062 w 8114427"/>
              <a:gd name="connsiteY46" fmla="*/ 2544701 h 5376282"/>
              <a:gd name="connsiteX47" fmla="*/ 598286 w 8114427"/>
              <a:gd name="connsiteY47" fmla="*/ 2423257 h 5376282"/>
              <a:gd name="connsiteX48" fmla="*/ 476843 w 8114427"/>
              <a:gd name="connsiteY48" fmla="*/ 2287526 h 5376282"/>
              <a:gd name="connsiteX49" fmla="*/ 622100 w 8114427"/>
              <a:gd name="connsiteY49" fmla="*/ 2330388 h 5376282"/>
              <a:gd name="connsiteX50" fmla="*/ 719731 w 8114427"/>
              <a:gd name="connsiteY50" fmla="*/ 2366107 h 5376282"/>
              <a:gd name="connsiteX51" fmla="*/ 829268 w 8114427"/>
              <a:gd name="connsiteY51" fmla="*/ 2330388 h 5376282"/>
              <a:gd name="connsiteX52" fmla="*/ 933092 w 8114427"/>
              <a:gd name="connsiteY52" fmla="*/ 2462308 h 5376282"/>
              <a:gd name="connsiteX53" fmla="*/ 979286 w 8114427"/>
              <a:gd name="connsiteY53" fmla="*/ 2406588 h 5376282"/>
              <a:gd name="connsiteX54" fmla="*/ 895943 w 8114427"/>
              <a:gd name="connsiteY54" fmla="*/ 2383251 h 5376282"/>
              <a:gd name="connsiteX55" fmla="*/ 897848 w 8114427"/>
              <a:gd name="connsiteY55" fmla="*/ 2294669 h 5376282"/>
              <a:gd name="connsiteX56" fmla="*/ 953093 w 8114427"/>
              <a:gd name="connsiteY56" fmla="*/ 2040828 h 5376282"/>
              <a:gd name="connsiteX57" fmla="*/ 882262 w 8114427"/>
              <a:gd name="connsiteY57" fmla="*/ 1952938 h 5376282"/>
              <a:gd name="connsiteX58" fmla="*/ 819649 w 8114427"/>
              <a:gd name="connsiteY58" fmla="*/ 1842296 h 5376282"/>
              <a:gd name="connsiteX59" fmla="*/ 724892 w 8114427"/>
              <a:gd name="connsiteY59" fmla="*/ 1694990 h 5376282"/>
              <a:gd name="connsiteX60" fmla="*/ 582758 w 8114427"/>
              <a:gd name="connsiteY60" fmla="*/ 1570351 h 5376282"/>
              <a:gd name="connsiteX61" fmla="*/ 490044 w 8114427"/>
              <a:gd name="connsiteY61" fmla="*/ 1461969 h 5376282"/>
              <a:gd name="connsiteX62" fmla="*/ 398787 w 8114427"/>
              <a:gd name="connsiteY62" fmla="*/ 1377494 h 5376282"/>
              <a:gd name="connsiteX63" fmla="*/ 373643 w 8114427"/>
              <a:gd name="connsiteY63" fmla="*/ 1258831 h 5376282"/>
              <a:gd name="connsiteX64" fmla="*/ 379402 w 8114427"/>
              <a:gd name="connsiteY64" fmla="*/ 1151904 h 5376282"/>
              <a:gd name="connsiteX65" fmla="*/ 343327 w 8114427"/>
              <a:gd name="connsiteY65" fmla="*/ 1054238 h 5376282"/>
              <a:gd name="connsiteX66" fmla="*/ 302947 w 8114427"/>
              <a:gd name="connsiteY66" fmla="*/ 996082 h 5376282"/>
              <a:gd name="connsiteX67" fmla="*/ 307902 w 8114427"/>
              <a:gd name="connsiteY67" fmla="*/ 860731 h 5376282"/>
              <a:gd name="connsiteX68" fmla="*/ 218162 w 8114427"/>
              <a:gd name="connsiteY68" fmla="*/ 767429 h 5376282"/>
              <a:gd name="connsiteX69" fmla="*/ 238786 w 8114427"/>
              <a:gd name="connsiteY69" fmla="*/ 673694 h 5376282"/>
              <a:gd name="connsiteX70" fmla="*/ 131859 w 8114427"/>
              <a:gd name="connsiteY70" fmla="*/ 414074 h 5376282"/>
              <a:gd name="connsiteX71" fmla="*/ 179454 w 8114427"/>
              <a:gd name="connsiteY71" fmla="*/ 360503 h 5376282"/>
              <a:gd name="connsiteX72" fmla="*/ 91696 w 8114427"/>
              <a:gd name="connsiteY72" fmla="*/ 241499 h 5376282"/>
              <a:gd name="connsiteX73" fmla="*/ 44535 w 8114427"/>
              <a:gd name="connsiteY73" fmla="*/ 106364 h 5376282"/>
              <a:gd name="connsiteX74" fmla="*/ 73903 w 8114427"/>
              <a:gd name="connsiteY74" fmla="*/ 3029 h 5376282"/>
              <a:gd name="connsiteX75" fmla="*/ 914999 w 8114427"/>
              <a:gd name="connsiteY75" fmla="*/ 32694 h 5376282"/>
              <a:gd name="connsiteX76" fmla="*/ 985387 w 8114427"/>
              <a:gd name="connsiteY76" fmla="*/ 86035 h 5376282"/>
              <a:gd name="connsiteX77" fmla="*/ 1040724 w 8114427"/>
              <a:gd name="connsiteY77" fmla="*/ 212028 h 5376282"/>
              <a:gd name="connsiteX78" fmla="*/ 2217091 w 8114427"/>
              <a:gd name="connsiteY78" fmla="*/ 808490 h 5376282"/>
              <a:gd name="connsiteX79" fmla="*/ 2789562 w 8114427"/>
              <a:gd name="connsiteY79" fmla="*/ 907056 h 5376282"/>
              <a:gd name="connsiteX80" fmla="*/ 3280035 w 8114427"/>
              <a:gd name="connsiteY80" fmla="*/ 953195 h 5376282"/>
              <a:gd name="connsiteX81" fmla="*/ 3494599 w 8114427"/>
              <a:gd name="connsiteY81" fmla="*/ 977101 h 5376282"/>
              <a:gd name="connsiteX82" fmla="*/ 3506552 w 8114427"/>
              <a:gd name="connsiteY82" fmla="*/ 977101 h 5376282"/>
              <a:gd name="connsiteX83" fmla="*/ 3518505 w 8114427"/>
              <a:gd name="connsiteY83" fmla="*/ 779877 h 5376282"/>
              <a:gd name="connsiteX84" fmla="*/ 3518505 w 8114427"/>
              <a:gd name="connsiteY84" fmla="*/ 773901 h 5376282"/>
              <a:gd name="connsiteX85" fmla="*/ 3655964 w 8114427"/>
              <a:gd name="connsiteY85" fmla="*/ 773901 h 5376282"/>
              <a:gd name="connsiteX86" fmla="*/ 4205799 w 8114427"/>
              <a:gd name="connsiteY86" fmla="*/ 821713 h 5376282"/>
              <a:gd name="connsiteX87" fmla="*/ 4241658 w 8114427"/>
              <a:gd name="connsiteY87" fmla="*/ 821713 h 5376282"/>
              <a:gd name="connsiteX88" fmla="*/ 4271540 w 8114427"/>
              <a:gd name="connsiteY88" fmla="*/ 851595 h 5376282"/>
              <a:gd name="connsiteX89" fmla="*/ 4295446 w 8114427"/>
              <a:gd name="connsiteY89" fmla="*/ 905383 h 5376282"/>
              <a:gd name="connsiteX90" fmla="*/ 4301423 w 8114427"/>
              <a:gd name="connsiteY90" fmla="*/ 953195 h 5376282"/>
              <a:gd name="connsiteX91" fmla="*/ 4343258 w 8114427"/>
              <a:gd name="connsiteY91" fmla="*/ 1001007 h 5376282"/>
              <a:gd name="connsiteX92" fmla="*/ 4408999 w 8114427"/>
              <a:gd name="connsiteY92" fmla="*/ 1012960 h 5376282"/>
              <a:gd name="connsiteX93" fmla="*/ 4462787 w 8114427"/>
              <a:gd name="connsiteY93" fmla="*/ 1060772 h 5376282"/>
              <a:gd name="connsiteX94" fmla="*/ 4504623 w 8114427"/>
              <a:gd name="connsiteY94" fmla="*/ 1114560 h 5376282"/>
              <a:gd name="connsiteX95" fmla="*/ 4558411 w 8114427"/>
              <a:gd name="connsiteY95" fmla="*/ 1168348 h 5376282"/>
              <a:gd name="connsiteX96" fmla="*/ 4576340 w 8114427"/>
              <a:gd name="connsiteY96" fmla="*/ 1198230 h 5376282"/>
              <a:gd name="connsiteX97" fmla="*/ 4630129 w 8114427"/>
              <a:gd name="connsiteY97" fmla="*/ 1246042 h 5376282"/>
              <a:gd name="connsiteX98" fmla="*/ 4683917 w 8114427"/>
              <a:gd name="connsiteY98" fmla="*/ 1293854 h 5376282"/>
              <a:gd name="connsiteX99" fmla="*/ 4689893 w 8114427"/>
              <a:gd name="connsiteY99" fmla="*/ 1293854 h 5376282"/>
              <a:gd name="connsiteX100" fmla="*/ 4749658 w 8114427"/>
              <a:gd name="connsiteY100" fmla="*/ 1311783 h 5376282"/>
              <a:gd name="connsiteX101" fmla="*/ 4791493 w 8114427"/>
              <a:gd name="connsiteY101" fmla="*/ 1365572 h 5376282"/>
              <a:gd name="connsiteX102" fmla="*/ 4797470 w 8114427"/>
              <a:gd name="connsiteY102" fmla="*/ 1377524 h 5376282"/>
              <a:gd name="connsiteX103" fmla="*/ 4821376 w 8114427"/>
              <a:gd name="connsiteY103" fmla="*/ 1401430 h 5376282"/>
              <a:gd name="connsiteX104" fmla="*/ 4845281 w 8114427"/>
              <a:gd name="connsiteY104" fmla="*/ 1443266 h 5376282"/>
              <a:gd name="connsiteX105" fmla="*/ 4851258 w 8114427"/>
              <a:gd name="connsiteY105" fmla="*/ 1491077 h 5376282"/>
              <a:gd name="connsiteX106" fmla="*/ 4863211 w 8114427"/>
              <a:gd name="connsiteY106" fmla="*/ 1514983 h 5376282"/>
              <a:gd name="connsiteX107" fmla="*/ 4887117 w 8114427"/>
              <a:gd name="connsiteY107" fmla="*/ 1544866 h 5376282"/>
              <a:gd name="connsiteX108" fmla="*/ 4911023 w 8114427"/>
              <a:gd name="connsiteY108" fmla="*/ 1580724 h 5376282"/>
              <a:gd name="connsiteX109" fmla="*/ 4922976 w 8114427"/>
              <a:gd name="connsiteY109" fmla="*/ 1610607 h 5376282"/>
              <a:gd name="connsiteX110" fmla="*/ 4899070 w 8114427"/>
              <a:gd name="connsiteY110" fmla="*/ 1664395 h 5376282"/>
              <a:gd name="connsiteX111" fmla="*/ 4922976 w 8114427"/>
              <a:gd name="connsiteY111" fmla="*/ 1712207 h 5376282"/>
              <a:gd name="connsiteX112" fmla="*/ 4934929 w 8114427"/>
              <a:gd name="connsiteY112" fmla="*/ 1742089 h 5376282"/>
              <a:gd name="connsiteX113" fmla="*/ 4952858 w 8114427"/>
              <a:gd name="connsiteY113" fmla="*/ 1783924 h 5376282"/>
              <a:gd name="connsiteX114" fmla="*/ 4964811 w 8114427"/>
              <a:gd name="connsiteY114" fmla="*/ 1801854 h 5376282"/>
              <a:gd name="connsiteX115" fmla="*/ 4964811 w 8114427"/>
              <a:gd name="connsiteY115" fmla="*/ 1831736 h 5376282"/>
              <a:gd name="connsiteX116" fmla="*/ 5012623 w 8114427"/>
              <a:gd name="connsiteY116" fmla="*/ 1891501 h 5376282"/>
              <a:gd name="connsiteX117" fmla="*/ 5042505 w 8114427"/>
              <a:gd name="connsiteY117" fmla="*/ 1909430 h 5376282"/>
              <a:gd name="connsiteX118" fmla="*/ 5048481 w 8114427"/>
              <a:gd name="connsiteY118" fmla="*/ 1903454 h 5376282"/>
              <a:gd name="connsiteX119" fmla="*/ 5090317 w 8114427"/>
              <a:gd name="connsiteY119" fmla="*/ 1921383 h 5376282"/>
              <a:gd name="connsiteX120" fmla="*/ 5144105 w 8114427"/>
              <a:gd name="connsiteY120" fmla="*/ 1969195 h 5376282"/>
              <a:gd name="connsiteX121" fmla="*/ 5185940 w 8114427"/>
              <a:gd name="connsiteY121" fmla="*/ 2005054 h 5376282"/>
              <a:gd name="connsiteX122" fmla="*/ 5221799 w 8114427"/>
              <a:gd name="connsiteY122" fmla="*/ 2017007 h 5376282"/>
              <a:gd name="connsiteX123" fmla="*/ 5275587 w 8114427"/>
              <a:gd name="connsiteY123" fmla="*/ 2028960 h 5376282"/>
              <a:gd name="connsiteX124" fmla="*/ 5275587 w 8114427"/>
              <a:gd name="connsiteY124" fmla="*/ 2052866 h 5376282"/>
              <a:gd name="connsiteX125" fmla="*/ 5323399 w 8114427"/>
              <a:gd name="connsiteY125" fmla="*/ 2082748 h 5376282"/>
              <a:gd name="connsiteX126" fmla="*/ 5359258 w 8114427"/>
              <a:gd name="connsiteY126" fmla="*/ 2088724 h 5376282"/>
              <a:gd name="connsiteX127" fmla="*/ 5401093 w 8114427"/>
              <a:gd name="connsiteY127" fmla="*/ 2124583 h 5376282"/>
              <a:gd name="connsiteX128" fmla="*/ 5430976 w 8114427"/>
              <a:gd name="connsiteY128" fmla="*/ 2142513 h 5376282"/>
              <a:gd name="connsiteX129" fmla="*/ 5442929 w 8114427"/>
              <a:gd name="connsiteY129" fmla="*/ 2148489 h 5376282"/>
              <a:gd name="connsiteX130" fmla="*/ 5466834 w 8114427"/>
              <a:gd name="connsiteY130" fmla="*/ 2154466 h 5376282"/>
              <a:gd name="connsiteX131" fmla="*/ 5526599 w 8114427"/>
              <a:gd name="connsiteY131" fmla="*/ 2178372 h 5376282"/>
              <a:gd name="connsiteX132" fmla="*/ 5550505 w 8114427"/>
              <a:gd name="connsiteY132" fmla="*/ 2154466 h 5376282"/>
              <a:gd name="connsiteX133" fmla="*/ 5574411 w 8114427"/>
              <a:gd name="connsiteY133" fmla="*/ 2130560 h 5376282"/>
              <a:gd name="connsiteX134" fmla="*/ 5604293 w 8114427"/>
              <a:gd name="connsiteY134" fmla="*/ 2088724 h 5376282"/>
              <a:gd name="connsiteX135" fmla="*/ 5646129 w 8114427"/>
              <a:gd name="connsiteY135" fmla="*/ 2064819 h 5376282"/>
              <a:gd name="connsiteX136" fmla="*/ 5634176 w 8114427"/>
              <a:gd name="connsiteY136" fmla="*/ 2046889 h 5376282"/>
              <a:gd name="connsiteX137" fmla="*/ 5634176 w 8114427"/>
              <a:gd name="connsiteY137" fmla="*/ 2011030 h 5376282"/>
              <a:gd name="connsiteX138" fmla="*/ 5670034 w 8114427"/>
              <a:gd name="connsiteY138" fmla="*/ 1975172 h 5376282"/>
              <a:gd name="connsiteX139" fmla="*/ 5670034 w 8114427"/>
              <a:gd name="connsiteY139" fmla="*/ 1957242 h 5376282"/>
              <a:gd name="connsiteX140" fmla="*/ 5735776 w 8114427"/>
              <a:gd name="connsiteY140" fmla="*/ 1819783 h 5376282"/>
              <a:gd name="connsiteX141" fmla="*/ 5753705 w 8114427"/>
              <a:gd name="connsiteY141" fmla="*/ 1813807 h 5376282"/>
              <a:gd name="connsiteX142" fmla="*/ 5843352 w 8114427"/>
              <a:gd name="connsiteY142" fmla="*/ 1795877 h 5376282"/>
              <a:gd name="connsiteX143" fmla="*/ 5855305 w 8114427"/>
              <a:gd name="connsiteY143" fmla="*/ 1795877 h 5376282"/>
              <a:gd name="connsiteX144" fmla="*/ 5879210 w 8114427"/>
              <a:gd name="connsiteY144" fmla="*/ 1765996 h 5376282"/>
              <a:gd name="connsiteX145" fmla="*/ 6070456 w 8114427"/>
              <a:gd name="connsiteY145" fmla="*/ 1789901 h 5376282"/>
              <a:gd name="connsiteX146" fmla="*/ 6219869 w 8114427"/>
              <a:gd name="connsiteY146" fmla="*/ 1807830 h 5376282"/>
              <a:gd name="connsiteX147" fmla="*/ 6291586 w 8114427"/>
              <a:gd name="connsiteY147" fmla="*/ 1849666 h 5376282"/>
              <a:gd name="connsiteX148" fmla="*/ 6327444 w 8114427"/>
              <a:gd name="connsiteY148" fmla="*/ 1897477 h 5376282"/>
              <a:gd name="connsiteX149" fmla="*/ 6333421 w 8114427"/>
              <a:gd name="connsiteY149" fmla="*/ 1939313 h 5376282"/>
              <a:gd name="connsiteX150" fmla="*/ 6423067 w 8114427"/>
              <a:gd name="connsiteY150" fmla="*/ 1951266 h 5376282"/>
              <a:gd name="connsiteX151" fmla="*/ 6452950 w 8114427"/>
              <a:gd name="connsiteY151" fmla="*/ 2017007 h 5376282"/>
              <a:gd name="connsiteX152" fmla="*/ 6512713 w 8114427"/>
              <a:gd name="connsiteY152" fmla="*/ 2046889 h 5376282"/>
              <a:gd name="connsiteX153" fmla="*/ 6584431 w 8114427"/>
              <a:gd name="connsiteY153" fmla="*/ 2118606 h 5376282"/>
              <a:gd name="connsiteX154" fmla="*/ 6620289 w 8114427"/>
              <a:gd name="connsiteY154" fmla="*/ 2256065 h 5376282"/>
              <a:gd name="connsiteX155" fmla="*/ 6703960 w 8114427"/>
              <a:gd name="connsiteY155" fmla="*/ 2381572 h 5376282"/>
              <a:gd name="connsiteX156" fmla="*/ 6745795 w 8114427"/>
              <a:gd name="connsiteY156" fmla="*/ 2501101 h 5376282"/>
              <a:gd name="connsiteX157" fmla="*/ 6829465 w 8114427"/>
              <a:gd name="connsiteY157" fmla="*/ 2560866 h 5376282"/>
              <a:gd name="connsiteX158" fmla="*/ 6889229 w 8114427"/>
              <a:gd name="connsiteY158" fmla="*/ 2650512 h 5376282"/>
              <a:gd name="connsiteX159" fmla="*/ 6948993 w 8114427"/>
              <a:gd name="connsiteY159" fmla="*/ 2758089 h 5376282"/>
              <a:gd name="connsiteX160" fmla="*/ 6996805 w 8114427"/>
              <a:gd name="connsiteY160" fmla="*/ 2805900 h 5376282"/>
              <a:gd name="connsiteX161" fmla="*/ 7068521 w 8114427"/>
              <a:gd name="connsiteY161" fmla="*/ 2829806 h 5376282"/>
              <a:gd name="connsiteX162" fmla="*/ 7080473 w 8114427"/>
              <a:gd name="connsiteY162" fmla="*/ 2907501 h 5376282"/>
              <a:gd name="connsiteX163" fmla="*/ 7086450 w 8114427"/>
              <a:gd name="connsiteY163" fmla="*/ 2979218 h 5376282"/>
              <a:gd name="connsiteX164" fmla="*/ 7104378 w 8114427"/>
              <a:gd name="connsiteY164" fmla="*/ 3080819 h 5376282"/>
              <a:gd name="connsiteX165" fmla="*/ 7146214 w 8114427"/>
              <a:gd name="connsiteY165" fmla="*/ 3182419 h 5376282"/>
              <a:gd name="connsiteX166" fmla="*/ 7176095 w 8114427"/>
              <a:gd name="connsiteY166" fmla="*/ 3194372 h 5376282"/>
              <a:gd name="connsiteX167" fmla="*/ 7200002 w 8114427"/>
              <a:gd name="connsiteY167" fmla="*/ 3260112 h 5376282"/>
              <a:gd name="connsiteX168" fmla="*/ 7277694 w 8114427"/>
              <a:gd name="connsiteY168" fmla="*/ 3361711 h 5376282"/>
              <a:gd name="connsiteX169" fmla="*/ 7385271 w 8114427"/>
              <a:gd name="connsiteY169" fmla="*/ 3391593 h 5376282"/>
              <a:gd name="connsiteX170" fmla="*/ 7451012 w 8114427"/>
              <a:gd name="connsiteY170" fmla="*/ 3445381 h 5376282"/>
              <a:gd name="connsiteX171" fmla="*/ 7558588 w 8114427"/>
              <a:gd name="connsiteY171" fmla="*/ 3451357 h 5376282"/>
              <a:gd name="connsiteX172" fmla="*/ 7630305 w 8114427"/>
              <a:gd name="connsiteY172" fmla="*/ 3517097 h 5376282"/>
              <a:gd name="connsiteX173" fmla="*/ 7702023 w 8114427"/>
              <a:gd name="connsiteY173" fmla="*/ 3546980 h 5376282"/>
              <a:gd name="connsiteX174" fmla="*/ 7857410 w 8114427"/>
              <a:gd name="connsiteY174" fmla="*/ 3535026 h 5376282"/>
              <a:gd name="connsiteX175" fmla="*/ 7970962 w 8114427"/>
              <a:gd name="connsiteY175" fmla="*/ 3588814 h 5376282"/>
              <a:gd name="connsiteX176" fmla="*/ 8012796 w 8114427"/>
              <a:gd name="connsiteY176" fmla="*/ 3612720 h 5376282"/>
              <a:gd name="connsiteX177" fmla="*/ 8090490 w 8114427"/>
              <a:gd name="connsiteY177" fmla="*/ 3564909 h 5376282"/>
              <a:gd name="connsiteX178" fmla="*/ 8108418 w 8114427"/>
              <a:gd name="connsiteY178" fmla="*/ 3558932 h 5376282"/>
              <a:gd name="connsiteX179" fmla="*/ 8114394 w 8114427"/>
              <a:gd name="connsiteY179" fmla="*/ 3720296 h 5376282"/>
              <a:gd name="connsiteX180" fmla="*/ 8030724 w 8114427"/>
              <a:gd name="connsiteY180" fmla="*/ 3893614 h 5376282"/>
              <a:gd name="connsiteX181" fmla="*/ 7970960 w 8114427"/>
              <a:gd name="connsiteY181" fmla="*/ 4054978 h 5376282"/>
              <a:gd name="connsiteX182" fmla="*/ 7929124 w 8114427"/>
              <a:gd name="connsiteY182" fmla="*/ 4365754 h 5376282"/>
              <a:gd name="connsiteX183" fmla="*/ 7911195 w 8114427"/>
              <a:gd name="connsiteY183" fmla="*/ 4568954 h 5376282"/>
              <a:gd name="connsiteX184" fmla="*/ 7917171 w 8114427"/>
              <a:gd name="connsiteY184" fmla="*/ 4736295 h 5376282"/>
              <a:gd name="connsiteX185" fmla="*/ 7917171 w 8114427"/>
              <a:gd name="connsiteY185" fmla="*/ 4867777 h 5376282"/>
              <a:gd name="connsiteX186" fmla="*/ 7929124 w 8114427"/>
              <a:gd name="connsiteY186" fmla="*/ 5029141 h 5376282"/>
              <a:gd name="connsiteX187" fmla="*/ 7893266 w 8114427"/>
              <a:gd name="connsiteY187" fmla="*/ 5166599 h 5376282"/>
              <a:gd name="connsiteX188" fmla="*/ 7905219 w 8114427"/>
              <a:gd name="connsiteY188" fmla="*/ 5280152 h 5376282"/>
              <a:gd name="connsiteX189" fmla="*/ 7935101 w 8114427"/>
              <a:gd name="connsiteY189" fmla="*/ 5369799 h 5376282"/>
              <a:gd name="connsiteX190" fmla="*/ 7911195 w 8114427"/>
              <a:gd name="connsiteY190" fmla="*/ 5369798 h 5376282"/>
              <a:gd name="connsiteX191" fmla="*/ 7815571 w 8114427"/>
              <a:gd name="connsiteY191" fmla="*/ 5327962 h 5376282"/>
              <a:gd name="connsiteX192" fmla="*/ 7725924 w 8114427"/>
              <a:gd name="connsiteY192" fmla="*/ 5286127 h 5376282"/>
              <a:gd name="connsiteX193" fmla="*/ 7678113 w 8114427"/>
              <a:gd name="connsiteY193" fmla="*/ 5292104 h 5376282"/>
              <a:gd name="connsiteX194" fmla="*/ 7546631 w 8114427"/>
              <a:gd name="connsiteY194" fmla="*/ 5298081 h 5376282"/>
              <a:gd name="connsiteX195" fmla="*/ 7474913 w 8114427"/>
              <a:gd name="connsiteY195" fmla="*/ 5310034 h 5376282"/>
              <a:gd name="connsiteX196" fmla="*/ 7445031 w 8114427"/>
              <a:gd name="connsiteY196" fmla="*/ 5339916 h 5376282"/>
              <a:gd name="connsiteX197" fmla="*/ 7259760 w 8114427"/>
              <a:gd name="connsiteY197" fmla="*/ 5298080 h 5376282"/>
              <a:gd name="connsiteX198" fmla="*/ 7214129 w 8114427"/>
              <a:gd name="connsiteY198" fmla="*/ 5192855 h 5376282"/>
              <a:gd name="connsiteX199" fmla="*/ 7179460 w 8114427"/>
              <a:gd name="connsiteY199" fmla="*/ 5214524 h 5376282"/>
              <a:gd name="connsiteX200" fmla="*/ 7144791 w 8114427"/>
              <a:gd name="connsiteY200" fmla="*/ 5179854 h 5376282"/>
              <a:gd name="connsiteX201" fmla="*/ 7127456 w 8114427"/>
              <a:gd name="connsiteY201" fmla="*/ 5218856 h 5376282"/>
              <a:gd name="connsiteX202" fmla="*/ 6915107 w 8114427"/>
              <a:gd name="connsiteY202" fmla="*/ 5145184 h 5376282"/>
              <a:gd name="connsiteX203" fmla="*/ 6893439 w 8114427"/>
              <a:gd name="connsiteY203" fmla="*/ 5097514 h 5376282"/>
              <a:gd name="connsiteX204" fmla="*/ 6941109 w 8114427"/>
              <a:gd name="connsiteY204" fmla="*/ 5054178 h 5376282"/>
              <a:gd name="connsiteX205" fmla="*/ 6906440 w 8114427"/>
              <a:gd name="connsiteY205" fmla="*/ 4976172 h 5376282"/>
              <a:gd name="connsiteX206" fmla="*/ 6863104 w 8114427"/>
              <a:gd name="connsiteY206" fmla="*/ 4980506 h 5376282"/>
              <a:gd name="connsiteX207" fmla="*/ 6880438 w 8114427"/>
              <a:gd name="connsiteY207" fmla="*/ 4928502 h 5376282"/>
              <a:gd name="connsiteX208" fmla="*/ 6780764 w 8114427"/>
              <a:gd name="connsiteY208" fmla="*/ 4928502 h 5376282"/>
              <a:gd name="connsiteX209" fmla="*/ 6750429 w 8114427"/>
              <a:gd name="connsiteY209" fmla="*/ 4958837 h 5376282"/>
              <a:gd name="connsiteX210" fmla="*/ 6715759 w 8114427"/>
              <a:gd name="connsiteY210" fmla="*/ 4950170 h 5376282"/>
              <a:gd name="connsiteX211" fmla="*/ 6702758 w 8114427"/>
              <a:gd name="connsiteY211" fmla="*/ 4915501 h 5376282"/>
              <a:gd name="connsiteX212" fmla="*/ 6698424 w 8114427"/>
              <a:gd name="connsiteY212" fmla="*/ 4824495 h 5376282"/>
              <a:gd name="connsiteX213" fmla="*/ 6681090 w 8114427"/>
              <a:gd name="connsiteY213" fmla="*/ 4729155 h 5376282"/>
              <a:gd name="connsiteX214" fmla="*/ 6685423 w 8114427"/>
              <a:gd name="connsiteY214" fmla="*/ 4659816 h 5376282"/>
              <a:gd name="connsiteX215" fmla="*/ 6620418 w 8114427"/>
              <a:gd name="connsiteY215" fmla="*/ 4573142 h 5376282"/>
              <a:gd name="connsiteX216" fmla="*/ 6624753 w 8114427"/>
              <a:gd name="connsiteY216" fmla="*/ 4425798 h 5376282"/>
              <a:gd name="connsiteX217" fmla="*/ 6529412 w 8114427"/>
              <a:gd name="connsiteY217" fmla="*/ 4304457 h 5376282"/>
              <a:gd name="connsiteX218" fmla="*/ 6494743 w 8114427"/>
              <a:gd name="connsiteY218" fmla="*/ 4261120 h 5376282"/>
              <a:gd name="connsiteX219" fmla="*/ 6438406 w 8114427"/>
              <a:gd name="connsiteY219" fmla="*/ 4274121 h 5376282"/>
              <a:gd name="connsiteX220" fmla="*/ 6395069 w 8114427"/>
              <a:gd name="connsiteY220" fmla="*/ 4252453 h 5376282"/>
              <a:gd name="connsiteX221" fmla="*/ 6356067 w 8114427"/>
              <a:gd name="connsiteY221" fmla="*/ 4174447 h 5376282"/>
              <a:gd name="connsiteX222" fmla="*/ 6299729 w 8114427"/>
              <a:gd name="connsiteY222" fmla="*/ 4183114 h 5376282"/>
              <a:gd name="connsiteX223" fmla="*/ 6243391 w 8114427"/>
              <a:gd name="connsiteY223" fmla="*/ 4204783 h 5376282"/>
              <a:gd name="connsiteX224" fmla="*/ 6165385 w 8114427"/>
              <a:gd name="connsiteY224" fmla="*/ 4209116 h 5376282"/>
              <a:gd name="connsiteX225" fmla="*/ 6161052 w 8114427"/>
              <a:gd name="connsiteY225" fmla="*/ 4174447 h 5376282"/>
              <a:gd name="connsiteX226" fmla="*/ 6182721 w 8114427"/>
              <a:gd name="connsiteY226" fmla="*/ 4165779 h 5376282"/>
              <a:gd name="connsiteX227" fmla="*/ 6139384 w 8114427"/>
              <a:gd name="connsiteY227" fmla="*/ 4126776 h 5376282"/>
              <a:gd name="connsiteX228" fmla="*/ 6100381 w 8114427"/>
              <a:gd name="connsiteY228" fmla="*/ 4113776 h 5376282"/>
              <a:gd name="connsiteX229" fmla="*/ 6018041 w 8114427"/>
              <a:gd name="connsiteY229" fmla="*/ 4035770 h 5376282"/>
              <a:gd name="connsiteX230" fmla="*/ 5840362 w 8114427"/>
              <a:gd name="connsiteY230" fmla="*/ 4014102 h 5376282"/>
              <a:gd name="connsiteX231" fmla="*/ 5788357 w 8114427"/>
              <a:gd name="connsiteY231" fmla="*/ 4027103 h 5376282"/>
              <a:gd name="connsiteX232" fmla="*/ 5736354 w 8114427"/>
              <a:gd name="connsiteY232" fmla="*/ 4035771 h 5376282"/>
              <a:gd name="connsiteX233" fmla="*/ 5745022 w 8114427"/>
              <a:gd name="connsiteY233" fmla="*/ 4079107 h 5376282"/>
              <a:gd name="connsiteX234" fmla="*/ 5801360 w 8114427"/>
              <a:gd name="connsiteY234" fmla="*/ 4157112 h 5376282"/>
              <a:gd name="connsiteX235" fmla="*/ 5801359 w 8114427"/>
              <a:gd name="connsiteY235" fmla="*/ 4339126 h 5376282"/>
              <a:gd name="connsiteX236" fmla="*/ 5675683 w 8114427"/>
              <a:gd name="connsiteY236" fmla="*/ 4365128 h 5376282"/>
              <a:gd name="connsiteX237" fmla="*/ 5558675 w 8114427"/>
              <a:gd name="connsiteY237" fmla="*/ 4352126 h 5376282"/>
              <a:gd name="connsiteX238" fmla="*/ 5467668 w 8114427"/>
              <a:gd name="connsiteY238" fmla="*/ 4330458 h 5376282"/>
              <a:gd name="connsiteX239" fmla="*/ 5406997 w 8114427"/>
              <a:gd name="connsiteY239" fmla="*/ 4352127 h 5376282"/>
              <a:gd name="connsiteX240" fmla="*/ 5359327 w 8114427"/>
              <a:gd name="connsiteY240" fmla="*/ 4399797 h 5376282"/>
              <a:gd name="connsiteX241" fmla="*/ 5298656 w 8114427"/>
              <a:gd name="connsiteY241" fmla="*/ 4443134 h 5376282"/>
              <a:gd name="connsiteX242" fmla="*/ 5272654 w 8114427"/>
              <a:gd name="connsiteY242" fmla="*/ 4486469 h 5376282"/>
              <a:gd name="connsiteX243" fmla="*/ 5198982 w 8114427"/>
              <a:gd name="connsiteY243" fmla="*/ 4521139 h 5376282"/>
              <a:gd name="connsiteX244" fmla="*/ 5203315 w 8114427"/>
              <a:gd name="connsiteY244" fmla="*/ 4577477 h 5376282"/>
              <a:gd name="connsiteX245" fmla="*/ 5185981 w 8114427"/>
              <a:gd name="connsiteY245" fmla="*/ 4616479 h 5376282"/>
              <a:gd name="connsiteX246" fmla="*/ 5190315 w 8114427"/>
              <a:gd name="connsiteY246" fmla="*/ 4677150 h 5376282"/>
              <a:gd name="connsiteX247" fmla="*/ 5216316 w 8114427"/>
              <a:gd name="connsiteY247" fmla="*/ 4737821 h 5376282"/>
              <a:gd name="connsiteX248" fmla="*/ 5164312 w 8114427"/>
              <a:gd name="connsiteY248" fmla="*/ 4733488 h 5376282"/>
              <a:gd name="connsiteX249" fmla="*/ 5138311 w 8114427"/>
              <a:gd name="connsiteY249" fmla="*/ 4776824 h 5376282"/>
              <a:gd name="connsiteX250" fmla="*/ 5073306 w 8114427"/>
              <a:gd name="connsiteY250" fmla="*/ 4824494 h 5376282"/>
              <a:gd name="connsiteX251" fmla="*/ 5073306 w 8114427"/>
              <a:gd name="connsiteY251" fmla="*/ 4941503 h 5376282"/>
              <a:gd name="connsiteX252" fmla="*/ 5042970 w 8114427"/>
              <a:gd name="connsiteY252" fmla="*/ 4971838 h 5376282"/>
              <a:gd name="connsiteX253" fmla="*/ 5016969 w 8114427"/>
              <a:gd name="connsiteY253" fmla="*/ 5231857 h 5376282"/>
              <a:gd name="connsiteX254" fmla="*/ 4973633 w 8114427"/>
              <a:gd name="connsiteY254" fmla="*/ 5366201 h 5376282"/>
              <a:gd name="connsiteX255" fmla="*/ 4947631 w 8114427"/>
              <a:gd name="connsiteY255" fmla="*/ 5309863 h 5376282"/>
              <a:gd name="connsiteX256" fmla="*/ 4886959 w 8114427"/>
              <a:gd name="connsiteY256" fmla="*/ 5318530 h 5376282"/>
              <a:gd name="connsiteX257" fmla="*/ 4808953 w 8114427"/>
              <a:gd name="connsiteY257" fmla="*/ 5288195 h 5376282"/>
              <a:gd name="connsiteX258" fmla="*/ 4813287 w 8114427"/>
              <a:gd name="connsiteY258" fmla="*/ 5223190 h 5376282"/>
              <a:gd name="connsiteX259" fmla="*/ 4765617 w 8114427"/>
              <a:gd name="connsiteY259" fmla="*/ 5205855 h 5376282"/>
              <a:gd name="connsiteX260" fmla="*/ 4665944 w 8114427"/>
              <a:gd name="connsiteY260" fmla="*/ 5249192 h 5376282"/>
              <a:gd name="connsiteX261" fmla="*/ 4657276 w 8114427"/>
              <a:gd name="connsiteY261" fmla="*/ 5197189 h 5376282"/>
              <a:gd name="connsiteX262" fmla="*/ 4700612 w 8114427"/>
              <a:gd name="connsiteY262" fmla="*/ 5136518 h 5376282"/>
              <a:gd name="connsiteX263" fmla="*/ 4665943 w 8114427"/>
              <a:gd name="connsiteY263" fmla="*/ 5062846 h 5376282"/>
              <a:gd name="connsiteX264" fmla="*/ 4587937 w 8114427"/>
              <a:gd name="connsiteY264" fmla="*/ 5015175 h 5376282"/>
              <a:gd name="connsiteX265" fmla="*/ 4488263 w 8114427"/>
              <a:gd name="connsiteY265" fmla="*/ 5006508 h 5376282"/>
              <a:gd name="connsiteX266" fmla="*/ 4457927 w 8114427"/>
              <a:gd name="connsiteY266" fmla="*/ 5015175 h 5376282"/>
              <a:gd name="connsiteX267" fmla="*/ 4462261 w 8114427"/>
              <a:gd name="connsiteY267" fmla="*/ 5067178 h 5376282"/>
              <a:gd name="connsiteX268" fmla="*/ 4388589 w 8114427"/>
              <a:gd name="connsiteY268" fmla="*/ 5114849 h 5376282"/>
              <a:gd name="connsiteX269" fmla="*/ 4462261 w 8114427"/>
              <a:gd name="connsiteY269" fmla="*/ 5266528 h 5376282"/>
              <a:gd name="connsiteX270" fmla="*/ 4405924 w 8114427"/>
              <a:gd name="connsiteY270" fmla="*/ 5266528 h 5376282"/>
              <a:gd name="connsiteX271" fmla="*/ 4384256 w 8114427"/>
              <a:gd name="connsiteY271" fmla="*/ 5262193 h 5376282"/>
              <a:gd name="connsiteX272" fmla="*/ 4349588 w 8114427"/>
              <a:gd name="connsiteY272" fmla="*/ 5262193 h 5376282"/>
              <a:gd name="connsiteX273" fmla="*/ 4340919 w 8114427"/>
              <a:gd name="connsiteY273" fmla="*/ 5270860 h 5376282"/>
              <a:gd name="connsiteX274" fmla="*/ 4210910 w 8114427"/>
              <a:gd name="connsiteY274" fmla="*/ 5097514 h 5376282"/>
              <a:gd name="connsiteX275" fmla="*/ 4059232 w 8114427"/>
              <a:gd name="connsiteY275" fmla="*/ 4915502 h 5376282"/>
              <a:gd name="connsiteX276" fmla="*/ 4033230 w 8114427"/>
              <a:gd name="connsiteY276" fmla="*/ 4919835 h 5376282"/>
              <a:gd name="connsiteX277" fmla="*/ 3985560 w 8114427"/>
              <a:gd name="connsiteY277" fmla="*/ 4798492 h 5376282"/>
              <a:gd name="connsiteX278" fmla="*/ 3881553 w 8114427"/>
              <a:gd name="connsiteY278" fmla="*/ 4690151 h 5376282"/>
              <a:gd name="connsiteX279" fmla="*/ 3838216 w 8114427"/>
              <a:gd name="connsiteY279" fmla="*/ 4586143 h 5376282"/>
              <a:gd name="connsiteX280" fmla="*/ 3755877 w 8114427"/>
              <a:gd name="connsiteY280" fmla="*/ 4490803 h 5376282"/>
              <a:gd name="connsiteX281" fmla="*/ 3569530 w 8114427"/>
              <a:gd name="connsiteY281" fmla="*/ 4334792 h 5376282"/>
              <a:gd name="connsiteX282" fmla="*/ 3465522 w 8114427"/>
              <a:gd name="connsiteY282" fmla="*/ 4243785 h 5376282"/>
              <a:gd name="connsiteX283" fmla="*/ 3391850 w 8114427"/>
              <a:gd name="connsiteY283" fmla="*/ 4161446 h 5376282"/>
              <a:gd name="connsiteX284" fmla="*/ 3365848 w 8114427"/>
              <a:gd name="connsiteY284" fmla="*/ 4096441 h 5376282"/>
              <a:gd name="connsiteX285" fmla="*/ 3296510 w 8114427"/>
              <a:gd name="connsiteY285" fmla="*/ 4035770 h 5376282"/>
              <a:gd name="connsiteX286" fmla="*/ 3279175 w 8114427"/>
              <a:gd name="connsiteY286" fmla="*/ 3966432 h 5376282"/>
              <a:gd name="connsiteX287" fmla="*/ 3248839 w 8114427"/>
              <a:gd name="connsiteY287" fmla="*/ 3936096 h 5376282"/>
              <a:gd name="connsiteX288" fmla="*/ 3240172 w 8114427"/>
              <a:gd name="connsiteY288" fmla="*/ 3905760 h 5376282"/>
              <a:gd name="connsiteX289" fmla="*/ 3114497 w 8114427"/>
              <a:gd name="connsiteY289" fmla="*/ 3797419 h 5376282"/>
              <a:gd name="connsiteX290" fmla="*/ 2980153 w 8114427"/>
              <a:gd name="connsiteY290" fmla="*/ 3758416 h 5376282"/>
              <a:gd name="connsiteX291" fmla="*/ 2923815 w 8114427"/>
              <a:gd name="connsiteY291" fmla="*/ 3697746 h 5376282"/>
              <a:gd name="connsiteX292" fmla="*/ 2867480 w 8114427"/>
              <a:gd name="connsiteY292" fmla="*/ 3650075 h 5376282"/>
              <a:gd name="connsiteX293" fmla="*/ 2806810 w 8114427"/>
              <a:gd name="connsiteY293" fmla="*/ 3637074 h 5376282"/>
              <a:gd name="connsiteX294" fmla="*/ 2798142 w 8114427"/>
              <a:gd name="connsiteY294" fmla="*/ 3524399 h 5376282"/>
              <a:gd name="connsiteX295" fmla="*/ 2798143 w 8114427"/>
              <a:gd name="connsiteY295" fmla="*/ 3463728 h 5376282"/>
              <a:gd name="connsiteX296" fmla="*/ 2884816 w 8114427"/>
              <a:gd name="connsiteY296" fmla="*/ 3351053 h 5376282"/>
              <a:gd name="connsiteX297" fmla="*/ 2880504 w 8114427"/>
              <a:gd name="connsiteY297" fmla="*/ 3250100 h 5376282"/>
              <a:gd name="connsiteX298" fmla="*/ 2810649 w 8114427"/>
              <a:gd name="connsiteY298" fmla="*/ 3120674 h 5376282"/>
              <a:gd name="connsiteX299" fmla="*/ 2719113 w 8114427"/>
              <a:gd name="connsiteY299" fmla="*/ 3110284 h 5376282"/>
              <a:gd name="connsiteX300" fmla="*/ 2668440 w 8114427"/>
              <a:gd name="connsiteY300" fmla="*/ 3013226 h 5376282"/>
              <a:gd name="connsiteX301" fmla="*/ 2608327 w 8114427"/>
              <a:gd name="connsiteY301" fmla="*/ 2908238 h 5376282"/>
              <a:gd name="connsiteX302" fmla="*/ 2438993 w 8114427"/>
              <a:gd name="connsiteY302" fmla="*/ 2861671 h 5376282"/>
              <a:gd name="connsiteX303" fmla="*/ 2379727 w 8114427"/>
              <a:gd name="connsiteY303" fmla="*/ 2747372 h 5376282"/>
              <a:gd name="connsiteX304" fmla="*/ 2375494 w 8114427"/>
              <a:gd name="connsiteY304" fmla="*/ 2633071 h 5376282"/>
              <a:gd name="connsiteX305" fmla="*/ 2388192 w 8114427"/>
              <a:gd name="connsiteY305" fmla="*/ 2535704 h 5376282"/>
              <a:gd name="connsiteX306" fmla="*/ 2189226 w 8114427"/>
              <a:gd name="connsiteY306" fmla="*/ 2476438 h 5376282"/>
              <a:gd name="connsiteX307" fmla="*/ 2024126 w 8114427"/>
              <a:gd name="connsiteY307" fmla="*/ 2239371 h 5376282"/>
              <a:gd name="connsiteX308" fmla="*/ 1943693 w 8114427"/>
              <a:gd name="connsiteY308" fmla="*/ 2163172 h 5376282"/>
              <a:gd name="connsiteX309" fmla="*/ 1795527 w 8114427"/>
              <a:gd name="connsiteY309" fmla="*/ 1909172 h 5376282"/>
              <a:gd name="connsiteX310" fmla="*/ 1748960 w 8114427"/>
              <a:gd name="connsiteY310" fmla="*/ 1748305 h 5376282"/>
              <a:gd name="connsiteX311" fmla="*/ 1706626 w 8114427"/>
              <a:gd name="connsiteY311" fmla="*/ 1705971 h 5376282"/>
              <a:gd name="connsiteX312" fmla="*/ 1609260 w 8114427"/>
              <a:gd name="connsiteY312" fmla="*/ 1464672 h 5376282"/>
              <a:gd name="connsiteX313" fmla="*/ 1596560 w 8114427"/>
              <a:gd name="connsiteY313" fmla="*/ 1295338 h 5376282"/>
              <a:gd name="connsiteX314" fmla="*/ 1499194 w 8114427"/>
              <a:gd name="connsiteY314" fmla="*/ 1037104 h 5376282"/>
              <a:gd name="connsiteX315" fmla="*/ 1541526 w 8114427"/>
              <a:gd name="connsiteY315" fmla="*/ 855072 h 5376282"/>
              <a:gd name="connsiteX316" fmla="*/ 1351026 w 8114427"/>
              <a:gd name="connsiteY316" fmla="*/ 757705 h 5376282"/>
              <a:gd name="connsiteX317" fmla="*/ 1317160 w 8114427"/>
              <a:gd name="connsiteY317" fmla="*/ 660337 h 5376282"/>
              <a:gd name="connsiteX318" fmla="*/ 1219793 w 8114427"/>
              <a:gd name="connsiteY318" fmla="*/ 622238 h 5376282"/>
              <a:gd name="connsiteX319" fmla="*/ 1139359 w 8114427"/>
              <a:gd name="connsiteY319" fmla="*/ 651871 h 5376282"/>
              <a:gd name="connsiteX320" fmla="*/ 898060 w 8114427"/>
              <a:gd name="connsiteY320" fmla="*/ 457138 h 5376282"/>
              <a:gd name="connsiteX0" fmla="*/ 880358 w 8114414"/>
              <a:gd name="connsiteY0" fmla="*/ 460935 h 5376282"/>
              <a:gd name="connsiteX1" fmla="*/ 826093 w 8114414"/>
              <a:gd name="connsiteY1" fmla="*/ 719604 h 5376282"/>
              <a:gd name="connsiteX2" fmla="*/ 859960 w 8114414"/>
              <a:gd name="connsiteY2" fmla="*/ 1104837 h 5376282"/>
              <a:gd name="connsiteX3" fmla="*/ 919226 w 8114414"/>
              <a:gd name="connsiteY3" fmla="*/ 1371538 h 5376282"/>
              <a:gd name="connsiteX4" fmla="*/ 1113960 w 8114414"/>
              <a:gd name="connsiteY4" fmla="*/ 1591671 h 5376282"/>
              <a:gd name="connsiteX5" fmla="*/ 1215560 w 8114414"/>
              <a:gd name="connsiteY5" fmla="*/ 1769471 h 5376282"/>
              <a:gd name="connsiteX6" fmla="*/ 1253660 w 8114414"/>
              <a:gd name="connsiteY6" fmla="*/ 1896472 h 5376282"/>
              <a:gd name="connsiteX7" fmla="*/ 1338327 w 8114414"/>
              <a:gd name="connsiteY7" fmla="*/ 1917638 h 5376282"/>
              <a:gd name="connsiteX8" fmla="*/ 1372193 w 8114414"/>
              <a:gd name="connsiteY8" fmla="*/ 2082738 h 5376282"/>
              <a:gd name="connsiteX9" fmla="*/ 1469560 w 8114414"/>
              <a:gd name="connsiteY9" fmla="*/ 2150471 h 5376282"/>
              <a:gd name="connsiteX10" fmla="*/ 1494959 w 8114414"/>
              <a:gd name="connsiteY10" fmla="*/ 2493372 h 5376282"/>
              <a:gd name="connsiteX11" fmla="*/ 1600793 w 8114414"/>
              <a:gd name="connsiteY11" fmla="*/ 2527238 h 5376282"/>
              <a:gd name="connsiteX12" fmla="*/ 1664293 w 8114414"/>
              <a:gd name="connsiteY12" fmla="*/ 2717738 h 5376282"/>
              <a:gd name="connsiteX13" fmla="*/ 1761660 w 8114414"/>
              <a:gd name="connsiteY13" fmla="*/ 2806639 h 5376282"/>
              <a:gd name="connsiteX14" fmla="*/ 1808227 w 8114414"/>
              <a:gd name="connsiteY14" fmla="*/ 3052172 h 5376282"/>
              <a:gd name="connsiteX15" fmla="*/ 1829394 w 8114414"/>
              <a:gd name="connsiteY15" fmla="*/ 2933639 h 5376282"/>
              <a:gd name="connsiteX16" fmla="*/ 1918293 w 8114414"/>
              <a:gd name="connsiteY16" fmla="*/ 3047938 h 5376282"/>
              <a:gd name="connsiteX17" fmla="*/ 1960627 w 8114414"/>
              <a:gd name="connsiteY17" fmla="*/ 3166472 h 5376282"/>
              <a:gd name="connsiteX18" fmla="*/ 1986026 w 8114414"/>
              <a:gd name="connsiteY18" fmla="*/ 3272304 h 5376282"/>
              <a:gd name="connsiteX19" fmla="*/ 1998726 w 8114414"/>
              <a:gd name="connsiteY19" fmla="*/ 3348504 h 5376282"/>
              <a:gd name="connsiteX20" fmla="*/ 1973326 w 8114414"/>
              <a:gd name="connsiteY20" fmla="*/ 3445871 h 5376282"/>
              <a:gd name="connsiteX21" fmla="*/ 2096092 w 8114414"/>
              <a:gd name="connsiteY21" fmla="*/ 3674472 h 5376282"/>
              <a:gd name="connsiteX22" fmla="*/ 2134193 w 8114414"/>
              <a:gd name="connsiteY22" fmla="*/ 3801471 h 5376282"/>
              <a:gd name="connsiteX23" fmla="*/ 2231559 w 8114414"/>
              <a:gd name="connsiteY23" fmla="*/ 3936938 h 5376282"/>
              <a:gd name="connsiteX24" fmla="*/ 2180760 w 8114414"/>
              <a:gd name="connsiteY24" fmla="*/ 4174005 h 5376282"/>
              <a:gd name="connsiteX25" fmla="*/ 2311994 w 8114414"/>
              <a:gd name="connsiteY25" fmla="*/ 4305238 h 5376282"/>
              <a:gd name="connsiteX26" fmla="*/ 2371260 w 8114414"/>
              <a:gd name="connsiteY26" fmla="*/ 4224805 h 5376282"/>
              <a:gd name="connsiteX27" fmla="*/ 2561760 w 8114414"/>
              <a:gd name="connsiteY27" fmla="*/ 4444937 h 5376282"/>
              <a:gd name="connsiteX28" fmla="*/ 2674737 w 8114414"/>
              <a:gd name="connsiteY28" fmla="*/ 4783075 h 5376282"/>
              <a:gd name="connsiteX29" fmla="*/ 2419943 w 8114414"/>
              <a:gd name="connsiteY29" fmla="*/ 4933094 h 5376282"/>
              <a:gd name="connsiteX30" fmla="*/ 2329455 w 8114414"/>
              <a:gd name="connsiteY30" fmla="*/ 4642582 h 5376282"/>
              <a:gd name="connsiteX31" fmla="*/ 2053231 w 8114414"/>
              <a:gd name="connsiteY31" fmla="*/ 4342544 h 5376282"/>
              <a:gd name="connsiteX32" fmla="*/ 1888925 w 8114414"/>
              <a:gd name="connsiteY32" fmla="*/ 4209194 h 5376282"/>
              <a:gd name="connsiteX33" fmla="*/ 1779387 w 8114414"/>
              <a:gd name="connsiteY33" fmla="*/ 4059175 h 5376282"/>
              <a:gd name="connsiteX34" fmla="*/ 1703188 w 8114414"/>
              <a:gd name="connsiteY34" fmla="*/ 4056794 h 5376282"/>
              <a:gd name="connsiteX35" fmla="*/ 1646037 w 8114414"/>
              <a:gd name="connsiteY35" fmla="*/ 3937731 h 5376282"/>
              <a:gd name="connsiteX36" fmla="*/ 1524594 w 8114414"/>
              <a:gd name="connsiteY36" fmla="*/ 3906776 h 5376282"/>
              <a:gd name="connsiteX37" fmla="*/ 1450773 w 8114414"/>
              <a:gd name="connsiteY37" fmla="*/ 3161445 h 5376282"/>
              <a:gd name="connsiteX38" fmla="*/ 1300755 w 8114414"/>
              <a:gd name="connsiteY38" fmla="*/ 3020950 h 5376282"/>
              <a:gd name="connsiteX39" fmla="*/ 1222175 w 8114414"/>
              <a:gd name="connsiteY39" fmla="*/ 2947132 h 5376282"/>
              <a:gd name="connsiteX40" fmla="*/ 1286468 w 8114414"/>
              <a:gd name="connsiteY40" fmla="*/ 2849501 h 5376282"/>
              <a:gd name="connsiteX41" fmla="*/ 1117399 w 8114414"/>
              <a:gd name="connsiteY41" fmla="*/ 2882837 h 5376282"/>
              <a:gd name="connsiteX42" fmla="*/ 1048343 w 8114414"/>
              <a:gd name="connsiteY42" fmla="*/ 2916176 h 5376282"/>
              <a:gd name="connsiteX43" fmla="*/ 903086 w 8114414"/>
              <a:gd name="connsiteY43" fmla="*/ 2778063 h 5376282"/>
              <a:gd name="connsiteX44" fmla="*/ 845937 w 8114414"/>
              <a:gd name="connsiteY44" fmla="*/ 2687575 h 5376282"/>
              <a:gd name="connsiteX45" fmla="*/ 714968 w 8114414"/>
              <a:gd name="connsiteY45" fmla="*/ 2630426 h 5376282"/>
              <a:gd name="connsiteX46" fmla="*/ 703062 w 8114414"/>
              <a:gd name="connsiteY46" fmla="*/ 2544701 h 5376282"/>
              <a:gd name="connsiteX47" fmla="*/ 598286 w 8114414"/>
              <a:gd name="connsiteY47" fmla="*/ 2423257 h 5376282"/>
              <a:gd name="connsiteX48" fmla="*/ 476843 w 8114414"/>
              <a:gd name="connsiteY48" fmla="*/ 2287526 h 5376282"/>
              <a:gd name="connsiteX49" fmla="*/ 622100 w 8114414"/>
              <a:gd name="connsiteY49" fmla="*/ 2330388 h 5376282"/>
              <a:gd name="connsiteX50" fmla="*/ 719731 w 8114414"/>
              <a:gd name="connsiteY50" fmla="*/ 2366107 h 5376282"/>
              <a:gd name="connsiteX51" fmla="*/ 829268 w 8114414"/>
              <a:gd name="connsiteY51" fmla="*/ 2330388 h 5376282"/>
              <a:gd name="connsiteX52" fmla="*/ 933092 w 8114414"/>
              <a:gd name="connsiteY52" fmla="*/ 2462308 h 5376282"/>
              <a:gd name="connsiteX53" fmla="*/ 979286 w 8114414"/>
              <a:gd name="connsiteY53" fmla="*/ 2406588 h 5376282"/>
              <a:gd name="connsiteX54" fmla="*/ 895943 w 8114414"/>
              <a:gd name="connsiteY54" fmla="*/ 2383251 h 5376282"/>
              <a:gd name="connsiteX55" fmla="*/ 897848 w 8114414"/>
              <a:gd name="connsiteY55" fmla="*/ 2294669 h 5376282"/>
              <a:gd name="connsiteX56" fmla="*/ 953093 w 8114414"/>
              <a:gd name="connsiteY56" fmla="*/ 2040828 h 5376282"/>
              <a:gd name="connsiteX57" fmla="*/ 882262 w 8114414"/>
              <a:gd name="connsiteY57" fmla="*/ 1952938 h 5376282"/>
              <a:gd name="connsiteX58" fmla="*/ 819649 w 8114414"/>
              <a:gd name="connsiteY58" fmla="*/ 1842296 h 5376282"/>
              <a:gd name="connsiteX59" fmla="*/ 724892 w 8114414"/>
              <a:gd name="connsiteY59" fmla="*/ 1694990 h 5376282"/>
              <a:gd name="connsiteX60" fmla="*/ 582758 w 8114414"/>
              <a:gd name="connsiteY60" fmla="*/ 1570351 h 5376282"/>
              <a:gd name="connsiteX61" fmla="*/ 490044 w 8114414"/>
              <a:gd name="connsiteY61" fmla="*/ 1461969 h 5376282"/>
              <a:gd name="connsiteX62" fmla="*/ 398787 w 8114414"/>
              <a:gd name="connsiteY62" fmla="*/ 1377494 h 5376282"/>
              <a:gd name="connsiteX63" fmla="*/ 373643 w 8114414"/>
              <a:gd name="connsiteY63" fmla="*/ 1258831 h 5376282"/>
              <a:gd name="connsiteX64" fmla="*/ 379402 w 8114414"/>
              <a:gd name="connsiteY64" fmla="*/ 1151904 h 5376282"/>
              <a:gd name="connsiteX65" fmla="*/ 343327 w 8114414"/>
              <a:gd name="connsiteY65" fmla="*/ 1054238 h 5376282"/>
              <a:gd name="connsiteX66" fmla="*/ 302947 w 8114414"/>
              <a:gd name="connsiteY66" fmla="*/ 996082 h 5376282"/>
              <a:gd name="connsiteX67" fmla="*/ 307902 w 8114414"/>
              <a:gd name="connsiteY67" fmla="*/ 860731 h 5376282"/>
              <a:gd name="connsiteX68" fmla="*/ 218162 w 8114414"/>
              <a:gd name="connsiteY68" fmla="*/ 767429 h 5376282"/>
              <a:gd name="connsiteX69" fmla="*/ 238786 w 8114414"/>
              <a:gd name="connsiteY69" fmla="*/ 673694 h 5376282"/>
              <a:gd name="connsiteX70" fmla="*/ 131859 w 8114414"/>
              <a:gd name="connsiteY70" fmla="*/ 414074 h 5376282"/>
              <a:gd name="connsiteX71" fmla="*/ 179454 w 8114414"/>
              <a:gd name="connsiteY71" fmla="*/ 360503 h 5376282"/>
              <a:gd name="connsiteX72" fmla="*/ 91696 w 8114414"/>
              <a:gd name="connsiteY72" fmla="*/ 241499 h 5376282"/>
              <a:gd name="connsiteX73" fmla="*/ 44535 w 8114414"/>
              <a:gd name="connsiteY73" fmla="*/ 106364 h 5376282"/>
              <a:gd name="connsiteX74" fmla="*/ 73903 w 8114414"/>
              <a:gd name="connsiteY74" fmla="*/ 3029 h 5376282"/>
              <a:gd name="connsiteX75" fmla="*/ 914999 w 8114414"/>
              <a:gd name="connsiteY75" fmla="*/ 32694 h 5376282"/>
              <a:gd name="connsiteX76" fmla="*/ 985387 w 8114414"/>
              <a:gd name="connsiteY76" fmla="*/ 86035 h 5376282"/>
              <a:gd name="connsiteX77" fmla="*/ 1040724 w 8114414"/>
              <a:gd name="connsiteY77" fmla="*/ 212028 h 5376282"/>
              <a:gd name="connsiteX78" fmla="*/ 2217091 w 8114414"/>
              <a:gd name="connsiteY78" fmla="*/ 808490 h 5376282"/>
              <a:gd name="connsiteX79" fmla="*/ 2789562 w 8114414"/>
              <a:gd name="connsiteY79" fmla="*/ 907056 h 5376282"/>
              <a:gd name="connsiteX80" fmla="*/ 3280035 w 8114414"/>
              <a:gd name="connsiteY80" fmla="*/ 953195 h 5376282"/>
              <a:gd name="connsiteX81" fmla="*/ 3494599 w 8114414"/>
              <a:gd name="connsiteY81" fmla="*/ 977101 h 5376282"/>
              <a:gd name="connsiteX82" fmla="*/ 3506552 w 8114414"/>
              <a:gd name="connsiteY82" fmla="*/ 977101 h 5376282"/>
              <a:gd name="connsiteX83" fmla="*/ 3518505 w 8114414"/>
              <a:gd name="connsiteY83" fmla="*/ 779877 h 5376282"/>
              <a:gd name="connsiteX84" fmla="*/ 3518505 w 8114414"/>
              <a:gd name="connsiteY84" fmla="*/ 773901 h 5376282"/>
              <a:gd name="connsiteX85" fmla="*/ 3655964 w 8114414"/>
              <a:gd name="connsiteY85" fmla="*/ 773901 h 5376282"/>
              <a:gd name="connsiteX86" fmla="*/ 4205799 w 8114414"/>
              <a:gd name="connsiteY86" fmla="*/ 821713 h 5376282"/>
              <a:gd name="connsiteX87" fmla="*/ 4241658 w 8114414"/>
              <a:gd name="connsiteY87" fmla="*/ 821713 h 5376282"/>
              <a:gd name="connsiteX88" fmla="*/ 4271540 w 8114414"/>
              <a:gd name="connsiteY88" fmla="*/ 851595 h 5376282"/>
              <a:gd name="connsiteX89" fmla="*/ 4295446 w 8114414"/>
              <a:gd name="connsiteY89" fmla="*/ 905383 h 5376282"/>
              <a:gd name="connsiteX90" fmla="*/ 4301423 w 8114414"/>
              <a:gd name="connsiteY90" fmla="*/ 953195 h 5376282"/>
              <a:gd name="connsiteX91" fmla="*/ 4343258 w 8114414"/>
              <a:gd name="connsiteY91" fmla="*/ 1001007 h 5376282"/>
              <a:gd name="connsiteX92" fmla="*/ 4408999 w 8114414"/>
              <a:gd name="connsiteY92" fmla="*/ 1012960 h 5376282"/>
              <a:gd name="connsiteX93" fmla="*/ 4462787 w 8114414"/>
              <a:gd name="connsiteY93" fmla="*/ 1060772 h 5376282"/>
              <a:gd name="connsiteX94" fmla="*/ 4504623 w 8114414"/>
              <a:gd name="connsiteY94" fmla="*/ 1114560 h 5376282"/>
              <a:gd name="connsiteX95" fmla="*/ 4558411 w 8114414"/>
              <a:gd name="connsiteY95" fmla="*/ 1168348 h 5376282"/>
              <a:gd name="connsiteX96" fmla="*/ 4576340 w 8114414"/>
              <a:gd name="connsiteY96" fmla="*/ 1198230 h 5376282"/>
              <a:gd name="connsiteX97" fmla="*/ 4630129 w 8114414"/>
              <a:gd name="connsiteY97" fmla="*/ 1246042 h 5376282"/>
              <a:gd name="connsiteX98" fmla="*/ 4683917 w 8114414"/>
              <a:gd name="connsiteY98" fmla="*/ 1293854 h 5376282"/>
              <a:gd name="connsiteX99" fmla="*/ 4689893 w 8114414"/>
              <a:gd name="connsiteY99" fmla="*/ 1293854 h 5376282"/>
              <a:gd name="connsiteX100" fmla="*/ 4749658 w 8114414"/>
              <a:gd name="connsiteY100" fmla="*/ 1311783 h 5376282"/>
              <a:gd name="connsiteX101" fmla="*/ 4791493 w 8114414"/>
              <a:gd name="connsiteY101" fmla="*/ 1365572 h 5376282"/>
              <a:gd name="connsiteX102" fmla="*/ 4797470 w 8114414"/>
              <a:gd name="connsiteY102" fmla="*/ 1377524 h 5376282"/>
              <a:gd name="connsiteX103" fmla="*/ 4821376 w 8114414"/>
              <a:gd name="connsiteY103" fmla="*/ 1401430 h 5376282"/>
              <a:gd name="connsiteX104" fmla="*/ 4845281 w 8114414"/>
              <a:gd name="connsiteY104" fmla="*/ 1443266 h 5376282"/>
              <a:gd name="connsiteX105" fmla="*/ 4851258 w 8114414"/>
              <a:gd name="connsiteY105" fmla="*/ 1491077 h 5376282"/>
              <a:gd name="connsiteX106" fmla="*/ 4863211 w 8114414"/>
              <a:gd name="connsiteY106" fmla="*/ 1514983 h 5376282"/>
              <a:gd name="connsiteX107" fmla="*/ 4887117 w 8114414"/>
              <a:gd name="connsiteY107" fmla="*/ 1544866 h 5376282"/>
              <a:gd name="connsiteX108" fmla="*/ 4911023 w 8114414"/>
              <a:gd name="connsiteY108" fmla="*/ 1580724 h 5376282"/>
              <a:gd name="connsiteX109" fmla="*/ 4922976 w 8114414"/>
              <a:gd name="connsiteY109" fmla="*/ 1610607 h 5376282"/>
              <a:gd name="connsiteX110" fmla="*/ 4899070 w 8114414"/>
              <a:gd name="connsiteY110" fmla="*/ 1664395 h 5376282"/>
              <a:gd name="connsiteX111" fmla="*/ 4922976 w 8114414"/>
              <a:gd name="connsiteY111" fmla="*/ 1712207 h 5376282"/>
              <a:gd name="connsiteX112" fmla="*/ 4934929 w 8114414"/>
              <a:gd name="connsiteY112" fmla="*/ 1742089 h 5376282"/>
              <a:gd name="connsiteX113" fmla="*/ 4952858 w 8114414"/>
              <a:gd name="connsiteY113" fmla="*/ 1783924 h 5376282"/>
              <a:gd name="connsiteX114" fmla="*/ 4964811 w 8114414"/>
              <a:gd name="connsiteY114" fmla="*/ 1801854 h 5376282"/>
              <a:gd name="connsiteX115" fmla="*/ 4964811 w 8114414"/>
              <a:gd name="connsiteY115" fmla="*/ 1831736 h 5376282"/>
              <a:gd name="connsiteX116" fmla="*/ 5012623 w 8114414"/>
              <a:gd name="connsiteY116" fmla="*/ 1891501 h 5376282"/>
              <a:gd name="connsiteX117" fmla="*/ 5042505 w 8114414"/>
              <a:gd name="connsiteY117" fmla="*/ 1909430 h 5376282"/>
              <a:gd name="connsiteX118" fmla="*/ 5048481 w 8114414"/>
              <a:gd name="connsiteY118" fmla="*/ 1903454 h 5376282"/>
              <a:gd name="connsiteX119" fmla="*/ 5090317 w 8114414"/>
              <a:gd name="connsiteY119" fmla="*/ 1921383 h 5376282"/>
              <a:gd name="connsiteX120" fmla="*/ 5144105 w 8114414"/>
              <a:gd name="connsiteY120" fmla="*/ 1969195 h 5376282"/>
              <a:gd name="connsiteX121" fmla="*/ 5185940 w 8114414"/>
              <a:gd name="connsiteY121" fmla="*/ 2005054 h 5376282"/>
              <a:gd name="connsiteX122" fmla="*/ 5221799 w 8114414"/>
              <a:gd name="connsiteY122" fmla="*/ 2017007 h 5376282"/>
              <a:gd name="connsiteX123" fmla="*/ 5275587 w 8114414"/>
              <a:gd name="connsiteY123" fmla="*/ 2028960 h 5376282"/>
              <a:gd name="connsiteX124" fmla="*/ 5275587 w 8114414"/>
              <a:gd name="connsiteY124" fmla="*/ 2052866 h 5376282"/>
              <a:gd name="connsiteX125" fmla="*/ 5323399 w 8114414"/>
              <a:gd name="connsiteY125" fmla="*/ 2082748 h 5376282"/>
              <a:gd name="connsiteX126" fmla="*/ 5359258 w 8114414"/>
              <a:gd name="connsiteY126" fmla="*/ 2088724 h 5376282"/>
              <a:gd name="connsiteX127" fmla="*/ 5401093 w 8114414"/>
              <a:gd name="connsiteY127" fmla="*/ 2124583 h 5376282"/>
              <a:gd name="connsiteX128" fmla="*/ 5430976 w 8114414"/>
              <a:gd name="connsiteY128" fmla="*/ 2142513 h 5376282"/>
              <a:gd name="connsiteX129" fmla="*/ 5442929 w 8114414"/>
              <a:gd name="connsiteY129" fmla="*/ 2148489 h 5376282"/>
              <a:gd name="connsiteX130" fmla="*/ 5466834 w 8114414"/>
              <a:gd name="connsiteY130" fmla="*/ 2154466 h 5376282"/>
              <a:gd name="connsiteX131" fmla="*/ 5526599 w 8114414"/>
              <a:gd name="connsiteY131" fmla="*/ 2178372 h 5376282"/>
              <a:gd name="connsiteX132" fmla="*/ 5550505 w 8114414"/>
              <a:gd name="connsiteY132" fmla="*/ 2154466 h 5376282"/>
              <a:gd name="connsiteX133" fmla="*/ 5574411 w 8114414"/>
              <a:gd name="connsiteY133" fmla="*/ 2130560 h 5376282"/>
              <a:gd name="connsiteX134" fmla="*/ 5604293 w 8114414"/>
              <a:gd name="connsiteY134" fmla="*/ 2088724 h 5376282"/>
              <a:gd name="connsiteX135" fmla="*/ 5646129 w 8114414"/>
              <a:gd name="connsiteY135" fmla="*/ 2064819 h 5376282"/>
              <a:gd name="connsiteX136" fmla="*/ 5634176 w 8114414"/>
              <a:gd name="connsiteY136" fmla="*/ 2046889 h 5376282"/>
              <a:gd name="connsiteX137" fmla="*/ 5634176 w 8114414"/>
              <a:gd name="connsiteY137" fmla="*/ 2011030 h 5376282"/>
              <a:gd name="connsiteX138" fmla="*/ 5670034 w 8114414"/>
              <a:gd name="connsiteY138" fmla="*/ 1975172 h 5376282"/>
              <a:gd name="connsiteX139" fmla="*/ 5670034 w 8114414"/>
              <a:gd name="connsiteY139" fmla="*/ 1957242 h 5376282"/>
              <a:gd name="connsiteX140" fmla="*/ 5735776 w 8114414"/>
              <a:gd name="connsiteY140" fmla="*/ 1819783 h 5376282"/>
              <a:gd name="connsiteX141" fmla="*/ 5753705 w 8114414"/>
              <a:gd name="connsiteY141" fmla="*/ 1813807 h 5376282"/>
              <a:gd name="connsiteX142" fmla="*/ 5843352 w 8114414"/>
              <a:gd name="connsiteY142" fmla="*/ 1795877 h 5376282"/>
              <a:gd name="connsiteX143" fmla="*/ 5855305 w 8114414"/>
              <a:gd name="connsiteY143" fmla="*/ 1795877 h 5376282"/>
              <a:gd name="connsiteX144" fmla="*/ 5879210 w 8114414"/>
              <a:gd name="connsiteY144" fmla="*/ 1765996 h 5376282"/>
              <a:gd name="connsiteX145" fmla="*/ 6070456 w 8114414"/>
              <a:gd name="connsiteY145" fmla="*/ 1789901 h 5376282"/>
              <a:gd name="connsiteX146" fmla="*/ 6219869 w 8114414"/>
              <a:gd name="connsiteY146" fmla="*/ 1807830 h 5376282"/>
              <a:gd name="connsiteX147" fmla="*/ 6291586 w 8114414"/>
              <a:gd name="connsiteY147" fmla="*/ 1849666 h 5376282"/>
              <a:gd name="connsiteX148" fmla="*/ 6327444 w 8114414"/>
              <a:gd name="connsiteY148" fmla="*/ 1897477 h 5376282"/>
              <a:gd name="connsiteX149" fmla="*/ 6333421 w 8114414"/>
              <a:gd name="connsiteY149" fmla="*/ 1939313 h 5376282"/>
              <a:gd name="connsiteX150" fmla="*/ 6423067 w 8114414"/>
              <a:gd name="connsiteY150" fmla="*/ 1951266 h 5376282"/>
              <a:gd name="connsiteX151" fmla="*/ 6452950 w 8114414"/>
              <a:gd name="connsiteY151" fmla="*/ 2017007 h 5376282"/>
              <a:gd name="connsiteX152" fmla="*/ 6512713 w 8114414"/>
              <a:gd name="connsiteY152" fmla="*/ 2046889 h 5376282"/>
              <a:gd name="connsiteX153" fmla="*/ 6584431 w 8114414"/>
              <a:gd name="connsiteY153" fmla="*/ 2118606 h 5376282"/>
              <a:gd name="connsiteX154" fmla="*/ 6620289 w 8114414"/>
              <a:gd name="connsiteY154" fmla="*/ 2256065 h 5376282"/>
              <a:gd name="connsiteX155" fmla="*/ 6703960 w 8114414"/>
              <a:gd name="connsiteY155" fmla="*/ 2381572 h 5376282"/>
              <a:gd name="connsiteX156" fmla="*/ 6745795 w 8114414"/>
              <a:gd name="connsiteY156" fmla="*/ 2501101 h 5376282"/>
              <a:gd name="connsiteX157" fmla="*/ 6829465 w 8114414"/>
              <a:gd name="connsiteY157" fmla="*/ 2560866 h 5376282"/>
              <a:gd name="connsiteX158" fmla="*/ 6889229 w 8114414"/>
              <a:gd name="connsiteY158" fmla="*/ 2650512 h 5376282"/>
              <a:gd name="connsiteX159" fmla="*/ 6948993 w 8114414"/>
              <a:gd name="connsiteY159" fmla="*/ 2758089 h 5376282"/>
              <a:gd name="connsiteX160" fmla="*/ 6996805 w 8114414"/>
              <a:gd name="connsiteY160" fmla="*/ 2805900 h 5376282"/>
              <a:gd name="connsiteX161" fmla="*/ 7068521 w 8114414"/>
              <a:gd name="connsiteY161" fmla="*/ 2829806 h 5376282"/>
              <a:gd name="connsiteX162" fmla="*/ 7080473 w 8114414"/>
              <a:gd name="connsiteY162" fmla="*/ 2907501 h 5376282"/>
              <a:gd name="connsiteX163" fmla="*/ 7086450 w 8114414"/>
              <a:gd name="connsiteY163" fmla="*/ 2979218 h 5376282"/>
              <a:gd name="connsiteX164" fmla="*/ 7104378 w 8114414"/>
              <a:gd name="connsiteY164" fmla="*/ 3080819 h 5376282"/>
              <a:gd name="connsiteX165" fmla="*/ 7146214 w 8114414"/>
              <a:gd name="connsiteY165" fmla="*/ 3182419 h 5376282"/>
              <a:gd name="connsiteX166" fmla="*/ 7176095 w 8114414"/>
              <a:gd name="connsiteY166" fmla="*/ 3194372 h 5376282"/>
              <a:gd name="connsiteX167" fmla="*/ 7200002 w 8114414"/>
              <a:gd name="connsiteY167" fmla="*/ 3260112 h 5376282"/>
              <a:gd name="connsiteX168" fmla="*/ 7277694 w 8114414"/>
              <a:gd name="connsiteY168" fmla="*/ 3361711 h 5376282"/>
              <a:gd name="connsiteX169" fmla="*/ 7385271 w 8114414"/>
              <a:gd name="connsiteY169" fmla="*/ 3391593 h 5376282"/>
              <a:gd name="connsiteX170" fmla="*/ 7451012 w 8114414"/>
              <a:gd name="connsiteY170" fmla="*/ 3445381 h 5376282"/>
              <a:gd name="connsiteX171" fmla="*/ 7558588 w 8114414"/>
              <a:gd name="connsiteY171" fmla="*/ 3451357 h 5376282"/>
              <a:gd name="connsiteX172" fmla="*/ 7630305 w 8114414"/>
              <a:gd name="connsiteY172" fmla="*/ 3517097 h 5376282"/>
              <a:gd name="connsiteX173" fmla="*/ 7702023 w 8114414"/>
              <a:gd name="connsiteY173" fmla="*/ 3546980 h 5376282"/>
              <a:gd name="connsiteX174" fmla="*/ 7857410 w 8114414"/>
              <a:gd name="connsiteY174" fmla="*/ 3535026 h 5376282"/>
              <a:gd name="connsiteX175" fmla="*/ 7970962 w 8114414"/>
              <a:gd name="connsiteY175" fmla="*/ 3588814 h 5376282"/>
              <a:gd name="connsiteX176" fmla="*/ 8012796 w 8114414"/>
              <a:gd name="connsiteY176" fmla="*/ 3612720 h 5376282"/>
              <a:gd name="connsiteX177" fmla="*/ 8090490 w 8114414"/>
              <a:gd name="connsiteY177" fmla="*/ 3564909 h 5376282"/>
              <a:gd name="connsiteX178" fmla="*/ 8108418 w 8114414"/>
              <a:gd name="connsiteY178" fmla="*/ 3558932 h 5376282"/>
              <a:gd name="connsiteX179" fmla="*/ 8114394 w 8114414"/>
              <a:gd name="connsiteY179" fmla="*/ 3720296 h 5376282"/>
              <a:gd name="connsiteX180" fmla="*/ 7975749 w 8114414"/>
              <a:gd name="connsiteY180" fmla="*/ 3838639 h 5376282"/>
              <a:gd name="connsiteX181" fmla="*/ 7970960 w 8114414"/>
              <a:gd name="connsiteY181" fmla="*/ 4054978 h 5376282"/>
              <a:gd name="connsiteX182" fmla="*/ 7929124 w 8114414"/>
              <a:gd name="connsiteY182" fmla="*/ 4365754 h 5376282"/>
              <a:gd name="connsiteX183" fmla="*/ 7911195 w 8114414"/>
              <a:gd name="connsiteY183" fmla="*/ 4568954 h 5376282"/>
              <a:gd name="connsiteX184" fmla="*/ 7917171 w 8114414"/>
              <a:gd name="connsiteY184" fmla="*/ 4736295 h 5376282"/>
              <a:gd name="connsiteX185" fmla="*/ 7917171 w 8114414"/>
              <a:gd name="connsiteY185" fmla="*/ 4867777 h 5376282"/>
              <a:gd name="connsiteX186" fmla="*/ 7929124 w 8114414"/>
              <a:gd name="connsiteY186" fmla="*/ 5029141 h 5376282"/>
              <a:gd name="connsiteX187" fmla="*/ 7893266 w 8114414"/>
              <a:gd name="connsiteY187" fmla="*/ 5166599 h 5376282"/>
              <a:gd name="connsiteX188" fmla="*/ 7905219 w 8114414"/>
              <a:gd name="connsiteY188" fmla="*/ 5280152 h 5376282"/>
              <a:gd name="connsiteX189" fmla="*/ 7935101 w 8114414"/>
              <a:gd name="connsiteY189" fmla="*/ 5369799 h 5376282"/>
              <a:gd name="connsiteX190" fmla="*/ 7911195 w 8114414"/>
              <a:gd name="connsiteY190" fmla="*/ 5369798 h 5376282"/>
              <a:gd name="connsiteX191" fmla="*/ 7815571 w 8114414"/>
              <a:gd name="connsiteY191" fmla="*/ 5327962 h 5376282"/>
              <a:gd name="connsiteX192" fmla="*/ 7725924 w 8114414"/>
              <a:gd name="connsiteY192" fmla="*/ 5286127 h 5376282"/>
              <a:gd name="connsiteX193" fmla="*/ 7678113 w 8114414"/>
              <a:gd name="connsiteY193" fmla="*/ 5292104 h 5376282"/>
              <a:gd name="connsiteX194" fmla="*/ 7546631 w 8114414"/>
              <a:gd name="connsiteY194" fmla="*/ 5298081 h 5376282"/>
              <a:gd name="connsiteX195" fmla="*/ 7474913 w 8114414"/>
              <a:gd name="connsiteY195" fmla="*/ 5310034 h 5376282"/>
              <a:gd name="connsiteX196" fmla="*/ 7445031 w 8114414"/>
              <a:gd name="connsiteY196" fmla="*/ 5339916 h 5376282"/>
              <a:gd name="connsiteX197" fmla="*/ 7259760 w 8114414"/>
              <a:gd name="connsiteY197" fmla="*/ 5298080 h 5376282"/>
              <a:gd name="connsiteX198" fmla="*/ 7214129 w 8114414"/>
              <a:gd name="connsiteY198" fmla="*/ 5192855 h 5376282"/>
              <a:gd name="connsiteX199" fmla="*/ 7179460 w 8114414"/>
              <a:gd name="connsiteY199" fmla="*/ 5214524 h 5376282"/>
              <a:gd name="connsiteX200" fmla="*/ 7144791 w 8114414"/>
              <a:gd name="connsiteY200" fmla="*/ 5179854 h 5376282"/>
              <a:gd name="connsiteX201" fmla="*/ 7127456 w 8114414"/>
              <a:gd name="connsiteY201" fmla="*/ 5218856 h 5376282"/>
              <a:gd name="connsiteX202" fmla="*/ 6915107 w 8114414"/>
              <a:gd name="connsiteY202" fmla="*/ 5145184 h 5376282"/>
              <a:gd name="connsiteX203" fmla="*/ 6893439 w 8114414"/>
              <a:gd name="connsiteY203" fmla="*/ 5097514 h 5376282"/>
              <a:gd name="connsiteX204" fmla="*/ 6941109 w 8114414"/>
              <a:gd name="connsiteY204" fmla="*/ 5054178 h 5376282"/>
              <a:gd name="connsiteX205" fmla="*/ 6906440 w 8114414"/>
              <a:gd name="connsiteY205" fmla="*/ 4976172 h 5376282"/>
              <a:gd name="connsiteX206" fmla="*/ 6863104 w 8114414"/>
              <a:gd name="connsiteY206" fmla="*/ 4980506 h 5376282"/>
              <a:gd name="connsiteX207" fmla="*/ 6880438 w 8114414"/>
              <a:gd name="connsiteY207" fmla="*/ 4928502 h 5376282"/>
              <a:gd name="connsiteX208" fmla="*/ 6780764 w 8114414"/>
              <a:gd name="connsiteY208" fmla="*/ 4928502 h 5376282"/>
              <a:gd name="connsiteX209" fmla="*/ 6750429 w 8114414"/>
              <a:gd name="connsiteY209" fmla="*/ 4958837 h 5376282"/>
              <a:gd name="connsiteX210" fmla="*/ 6715759 w 8114414"/>
              <a:gd name="connsiteY210" fmla="*/ 4950170 h 5376282"/>
              <a:gd name="connsiteX211" fmla="*/ 6702758 w 8114414"/>
              <a:gd name="connsiteY211" fmla="*/ 4915501 h 5376282"/>
              <a:gd name="connsiteX212" fmla="*/ 6698424 w 8114414"/>
              <a:gd name="connsiteY212" fmla="*/ 4824495 h 5376282"/>
              <a:gd name="connsiteX213" fmla="*/ 6681090 w 8114414"/>
              <a:gd name="connsiteY213" fmla="*/ 4729155 h 5376282"/>
              <a:gd name="connsiteX214" fmla="*/ 6685423 w 8114414"/>
              <a:gd name="connsiteY214" fmla="*/ 4659816 h 5376282"/>
              <a:gd name="connsiteX215" fmla="*/ 6620418 w 8114414"/>
              <a:gd name="connsiteY215" fmla="*/ 4573142 h 5376282"/>
              <a:gd name="connsiteX216" fmla="*/ 6624753 w 8114414"/>
              <a:gd name="connsiteY216" fmla="*/ 4425798 h 5376282"/>
              <a:gd name="connsiteX217" fmla="*/ 6529412 w 8114414"/>
              <a:gd name="connsiteY217" fmla="*/ 4304457 h 5376282"/>
              <a:gd name="connsiteX218" fmla="*/ 6494743 w 8114414"/>
              <a:gd name="connsiteY218" fmla="*/ 4261120 h 5376282"/>
              <a:gd name="connsiteX219" fmla="*/ 6438406 w 8114414"/>
              <a:gd name="connsiteY219" fmla="*/ 4274121 h 5376282"/>
              <a:gd name="connsiteX220" fmla="*/ 6395069 w 8114414"/>
              <a:gd name="connsiteY220" fmla="*/ 4252453 h 5376282"/>
              <a:gd name="connsiteX221" fmla="*/ 6356067 w 8114414"/>
              <a:gd name="connsiteY221" fmla="*/ 4174447 h 5376282"/>
              <a:gd name="connsiteX222" fmla="*/ 6299729 w 8114414"/>
              <a:gd name="connsiteY222" fmla="*/ 4183114 h 5376282"/>
              <a:gd name="connsiteX223" fmla="*/ 6243391 w 8114414"/>
              <a:gd name="connsiteY223" fmla="*/ 4204783 h 5376282"/>
              <a:gd name="connsiteX224" fmla="*/ 6165385 w 8114414"/>
              <a:gd name="connsiteY224" fmla="*/ 4209116 h 5376282"/>
              <a:gd name="connsiteX225" fmla="*/ 6161052 w 8114414"/>
              <a:gd name="connsiteY225" fmla="*/ 4174447 h 5376282"/>
              <a:gd name="connsiteX226" fmla="*/ 6182721 w 8114414"/>
              <a:gd name="connsiteY226" fmla="*/ 4165779 h 5376282"/>
              <a:gd name="connsiteX227" fmla="*/ 6139384 w 8114414"/>
              <a:gd name="connsiteY227" fmla="*/ 4126776 h 5376282"/>
              <a:gd name="connsiteX228" fmla="*/ 6100381 w 8114414"/>
              <a:gd name="connsiteY228" fmla="*/ 4113776 h 5376282"/>
              <a:gd name="connsiteX229" fmla="*/ 6018041 w 8114414"/>
              <a:gd name="connsiteY229" fmla="*/ 4035770 h 5376282"/>
              <a:gd name="connsiteX230" fmla="*/ 5840362 w 8114414"/>
              <a:gd name="connsiteY230" fmla="*/ 4014102 h 5376282"/>
              <a:gd name="connsiteX231" fmla="*/ 5788357 w 8114414"/>
              <a:gd name="connsiteY231" fmla="*/ 4027103 h 5376282"/>
              <a:gd name="connsiteX232" fmla="*/ 5736354 w 8114414"/>
              <a:gd name="connsiteY232" fmla="*/ 4035771 h 5376282"/>
              <a:gd name="connsiteX233" fmla="*/ 5745022 w 8114414"/>
              <a:gd name="connsiteY233" fmla="*/ 4079107 h 5376282"/>
              <a:gd name="connsiteX234" fmla="*/ 5801360 w 8114414"/>
              <a:gd name="connsiteY234" fmla="*/ 4157112 h 5376282"/>
              <a:gd name="connsiteX235" fmla="*/ 5801359 w 8114414"/>
              <a:gd name="connsiteY235" fmla="*/ 4339126 h 5376282"/>
              <a:gd name="connsiteX236" fmla="*/ 5675683 w 8114414"/>
              <a:gd name="connsiteY236" fmla="*/ 4365128 h 5376282"/>
              <a:gd name="connsiteX237" fmla="*/ 5558675 w 8114414"/>
              <a:gd name="connsiteY237" fmla="*/ 4352126 h 5376282"/>
              <a:gd name="connsiteX238" fmla="*/ 5467668 w 8114414"/>
              <a:gd name="connsiteY238" fmla="*/ 4330458 h 5376282"/>
              <a:gd name="connsiteX239" fmla="*/ 5406997 w 8114414"/>
              <a:gd name="connsiteY239" fmla="*/ 4352127 h 5376282"/>
              <a:gd name="connsiteX240" fmla="*/ 5359327 w 8114414"/>
              <a:gd name="connsiteY240" fmla="*/ 4399797 h 5376282"/>
              <a:gd name="connsiteX241" fmla="*/ 5298656 w 8114414"/>
              <a:gd name="connsiteY241" fmla="*/ 4443134 h 5376282"/>
              <a:gd name="connsiteX242" fmla="*/ 5272654 w 8114414"/>
              <a:gd name="connsiteY242" fmla="*/ 4486469 h 5376282"/>
              <a:gd name="connsiteX243" fmla="*/ 5198982 w 8114414"/>
              <a:gd name="connsiteY243" fmla="*/ 4521139 h 5376282"/>
              <a:gd name="connsiteX244" fmla="*/ 5203315 w 8114414"/>
              <a:gd name="connsiteY244" fmla="*/ 4577477 h 5376282"/>
              <a:gd name="connsiteX245" fmla="*/ 5185981 w 8114414"/>
              <a:gd name="connsiteY245" fmla="*/ 4616479 h 5376282"/>
              <a:gd name="connsiteX246" fmla="*/ 5190315 w 8114414"/>
              <a:gd name="connsiteY246" fmla="*/ 4677150 h 5376282"/>
              <a:gd name="connsiteX247" fmla="*/ 5216316 w 8114414"/>
              <a:gd name="connsiteY247" fmla="*/ 4737821 h 5376282"/>
              <a:gd name="connsiteX248" fmla="*/ 5164312 w 8114414"/>
              <a:gd name="connsiteY248" fmla="*/ 4733488 h 5376282"/>
              <a:gd name="connsiteX249" fmla="*/ 5138311 w 8114414"/>
              <a:gd name="connsiteY249" fmla="*/ 4776824 h 5376282"/>
              <a:gd name="connsiteX250" fmla="*/ 5073306 w 8114414"/>
              <a:gd name="connsiteY250" fmla="*/ 4824494 h 5376282"/>
              <a:gd name="connsiteX251" fmla="*/ 5073306 w 8114414"/>
              <a:gd name="connsiteY251" fmla="*/ 4941503 h 5376282"/>
              <a:gd name="connsiteX252" fmla="*/ 5042970 w 8114414"/>
              <a:gd name="connsiteY252" fmla="*/ 4971838 h 5376282"/>
              <a:gd name="connsiteX253" fmla="*/ 5016969 w 8114414"/>
              <a:gd name="connsiteY253" fmla="*/ 5231857 h 5376282"/>
              <a:gd name="connsiteX254" fmla="*/ 4973633 w 8114414"/>
              <a:gd name="connsiteY254" fmla="*/ 5366201 h 5376282"/>
              <a:gd name="connsiteX255" fmla="*/ 4947631 w 8114414"/>
              <a:gd name="connsiteY255" fmla="*/ 5309863 h 5376282"/>
              <a:gd name="connsiteX256" fmla="*/ 4886959 w 8114414"/>
              <a:gd name="connsiteY256" fmla="*/ 5318530 h 5376282"/>
              <a:gd name="connsiteX257" fmla="*/ 4808953 w 8114414"/>
              <a:gd name="connsiteY257" fmla="*/ 5288195 h 5376282"/>
              <a:gd name="connsiteX258" fmla="*/ 4813287 w 8114414"/>
              <a:gd name="connsiteY258" fmla="*/ 5223190 h 5376282"/>
              <a:gd name="connsiteX259" fmla="*/ 4765617 w 8114414"/>
              <a:gd name="connsiteY259" fmla="*/ 5205855 h 5376282"/>
              <a:gd name="connsiteX260" fmla="*/ 4665944 w 8114414"/>
              <a:gd name="connsiteY260" fmla="*/ 5249192 h 5376282"/>
              <a:gd name="connsiteX261" fmla="*/ 4657276 w 8114414"/>
              <a:gd name="connsiteY261" fmla="*/ 5197189 h 5376282"/>
              <a:gd name="connsiteX262" fmla="*/ 4700612 w 8114414"/>
              <a:gd name="connsiteY262" fmla="*/ 5136518 h 5376282"/>
              <a:gd name="connsiteX263" fmla="*/ 4665943 w 8114414"/>
              <a:gd name="connsiteY263" fmla="*/ 5062846 h 5376282"/>
              <a:gd name="connsiteX264" fmla="*/ 4587937 w 8114414"/>
              <a:gd name="connsiteY264" fmla="*/ 5015175 h 5376282"/>
              <a:gd name="connsiteX265" fmla="*/ 4488263 w 8114414"/>
              <a:gd name="connsiteY265" fmla="*/ 5006508 h 5376282"/>
              <a:gd name="connsiteX266" fmla="*/ 4457927 w 8114414"/>
              <a:gd name="connsiteY266" fmla="*/ 5015175 h 5376282"/>
              <a:gd name="connsiteX267" fmla="*/ 4462261 w 8114414"/>
              <a:gd name="connsiteY267" fmla="*/ 5067178 h 5376282"/>
              <a:gd name="connsiteX268" fmla="*/ 4388589 w 8114414"/>
              <a:gd name="connsiteY268" fmla="*/ 5114849 h 5376282"/>
              <a:gd name="connsiteX269" fmla="*/ 4462261 w 8114414"/>
              <a:gd name="connsiteY269" fmla="*/ 5266528 h 5376282"/>
              <a:gd name="connsiteX270" fmla="*/ 4405924 w 8114414"/>
              <a:gd name="connsiteY270" fmla="*/ 5266528 h 5376282"/>
              <a:gd name="connsiteX271" fmla="*/ 4384256 w 8114414"/>
              <a:gd name="connsiteY271" fmla="*/ 5262193 h 5376282"/>
              <a:gd name="connsiteX272" fmla="*/ 4349588 w 8114414"/>
              <a:gd name="connsiteY272" fmla="*/ 5262193 h 5376282"/>
              <a:gd name="connsiteX273" fmla="*/ 4340919 w 8114414"/>
              <a:gd name="connsiteY273" fmla="*/ 5270860 h 5376282"/>
              <a:gd name="connsiteX274" fmla="*/ 4210910 w 8114414"/>
              <a:gd name="connsiteY274" fmla="*/ 5097514 h 5376282"/>
              <a:gd name="connsiteX275" fmla="*/ 4059232 w 8114414"/>
              <a:gd name="connsiteY275" fmla="*/ 4915502 h 5376282"/>
              <a:gd name="connsiteX276" fmla="*/ 4033230 w 8114414"/>
              <a:gd name="connsiteY276" fmla="*/ 4919835 h 5376282"/>
              <a:gd name="connsiteX277" fmla="*/ 3985560 w 8114414"/>
              <a:gd name="connsiteY277" fmla="*/ 4798492 h 5376282"/>
              <a:gd name="connsiteX278" fmla="*/ 3881553 w 8114414"/>
              <a:gd name="connsiteY278" fmla="*/ 4690151 h 5376282"/>
              <a:gd name="connsiteX279" fmla="*/ 3838216 w 8114414"/>
              <a:gd name="connsiteY279" fmla="*/ 4586143 h 5376282"/>
              <a:gd name="connsiteX280" fmla="*/ 3755877 w 8114414"/>
              <a:gd name="connsiteY280" fmla="*/ 4490803 h 5376282"/>
              <a:gd name="connsiteX281" fmla="*/ 3569530 w 8114414"/>
              <a:gd name="connsiteY281" fmla="*/ 4334792 h 5376282"/>
              <a:gd name="connsiteX282" fmla="*/ 3465522 w 8114414"/>
              <a:gd name="connsiteY282" fmla="*/ 4243785 h 5376282"/>
              <a:gd name="connsiteX283" fmla="*/ 3391850 w 8114414"/>
              <a:gd name="connsiteY283" fmla="*/ 4161446 h 5376282"/>
              <a:gd name="connsiteX284" fmla="*/ 3365848 w 8114414"/>
              <a:gd name="connsiteY284" fmla="*/ 4096441 h 5376282"/>
              <a:gd name="connsiteX285" fmla="*/ 3296510 w 8114414"/>
              <a:gd name="connsiteY285" fmla="*/ 4035770 h 5376282"/>
              <a:gd name="connsiteX286" fmla="*/ 3279175 w 8114414"/>
              <a:gd name="connsiteY286" fmla="*/ 3966432 h 5376282"/>
              <a:gd name="connsiteX287" fmla="*/ 3248839 w 8114414"/>
              <a:gd name="connsiteY287" fmla="*/ 3936096 h 5376282"/>
              <a:gd name="connsiteX288" fmla="*/ 3240172 w 8114414"/>
              <a:gd name="connsiteY288" fmla="*/ 3905760 h 5376282"/>
              <a:gd name="connsiteX289" fmla="*/ 3114497 w 8114414"/>
              <a:gd name="connsiteY289" fmla="*/ 3797419 h 5376282"/>
              <a:gd name="connsiteX290" fmla="*/ 2980153 w 8114414"/>
              <a:gd name="connsiteY290" fmla="*/ 3758416 h 5376282"/>
              <a:gd name="connsiteX291" fmla="*/ 2923815 w 8114414"/>
              <a:gd name="connsiteY291" fmla="*/ 3697746 h 5376282"/>
              <a:gd name="connsiteX292" fmla="*/ 2867480 w 8114414"/>
              <a:gd name="connsiteY292" fmla="*/ 3650075 h 5376282"/>
              <a:gd name="connsiteX293" fmla="*/ 2806810 w 8114414"/>
              <a:gd name="connsiteY293" fmla="*/ 3637074 h 5376282"/>
              <a:gd name="connsiteX294" fmla="*/ 2798142 w 8114414"/>
              <a:gd name="connsiteY294" fmla="*/ 3524399 h 5376282"/>
              <a:gd name="connsiteX295" fmla="*/ 2798143 w 8114414"/>
              <a:gd name="connsiteY295" fmla="*/ 3463728 h 5376282"/>
              <a:gd name="connsiteX296" fmla="*/ 2884816 w 8114414"/>
              <a:gd name="connsiteY296" fmla="*/ 3351053 h 5376282"/>
              <a:gd name="connsiteX297" fmla="*/ 2880504 w 8114414"/>
              <a:gd name="connsiteY297" fmla="*/ 3250100 h 5376282"/>
              <a:gd name="connsiteX298" fmla="*/ 2810649 w 8114414"/>
              <a:gd name="connsiteY298" fmla="*/ 3120674 h 5376282"/>
              <a:gd name="connsiteX299" fmla="*/ 2719113 w 8114414"/>
              <a:gd name="connsiteY299" fmla="*/ 3110284 h 5376282"/>
              <a:gd name="connsiteX300" fmla="*/ 2668440 w 8114414"/>
              <a:gd name="connsiteY300" fmla="*/ 3013226 h 5376282"/>
              <a:gd name="connsiteX301" fmla="*/ 2608327 w 8114414"/>
              <a:gd name="connsiteY301" fmla="*/ 2908238 h 5376282"/>
              <a:gd name="connsiteX302" fmla="*/ 2438993 w 8114414"/>
              <a:gd name="connsiteY302" fmla="*/ 2861671 h 5376282"/>
              <a:gd name="connsiteX303" fmla="*/ 2379727 w 8114414"/>
              <a:gd name="connsiteY303" fmla="*/ 2747372 h 5376282"/>
              <a:gd name="connsiteX304" fmla="*/ 2375494 w 8114414"/>
              <a:gd name="connsiteY304" fmla="*/ 2633071 h 5376282"/>
              <a:gd name="connsiteX305" fmla="*/ 2388192 w 8114414"/>
              <a:gd name="connsiteY305" fmla="*/ 2535704 h 5376282"/>
              <a:gd name="connsiteX306" fmla="*/ 2189226 w 8114414"/>
              <a:gd name="connsiteY306" fmla="*/ 2476438 h 5376282"/>
              <a:gd name="connsiteX307" fmla="*/ 2024126 w 8114414"/>
              <a:gd name="connsiteY307" fmla="*/ 2239371 h 5376282"/>
              <a:gd name="connsiteX308" fmla="*/ 1943693 w 8114414"/>
              <a:gd name="connsiteY308" fmla="*/ 2163172 h 5376282"/>
              <a:gd name="connsiteX309" fmla="*/ 1795527 w 8114414"/>
              <a:gd name="connsiteY309" fmla="*/ 1909172 h 5376282"/>
              <a:gd name="connsiteX310" fmla="*/ 1748960 w 8114414"/>
              <a:gd name="connsiteY310" fmla="*/ 1748305 h 5376282"/>
              <a:gd name="connsiteX311" fmla="*/ 1706626 w 8114414"/>
              <a:gd name="connsiteY311" fmla="*/ 1705971 h 5376282"/>
              <a:gd name="connsiteX312" fmla="*/ 1609260 w 8114414"/>
              <a:gd name="connsiteY312" fmla="*/ 1464672 h 5376282"/>
              <a:gd name="connsiteX313" fmla="*/ 1596560 w 8114414"/>
              <a:gd name="connsiteY313" fmla="*/ 1295338 h 5376282"/>
              <a:gd name="connsiteX314" fmla="*/ 1499194 w 8114414"/>
              <a:gd name="connsiteY314" fmla="*/ 1037104 h 5376282"/>
              <a:gd name="connsiteX315" fmla="*/ 1541526 w 8114414"/>
              <a:gd name="connsiteY315" fmla="*/ 855072 h 5376282"/>
              <a:gd name="connsiteX316" fmla="*/ 1351026 w 8114414"/>
              <a:gd name="connsiteY316" fmla="*/ 757705 h 5376282"/>
              <a:gd name="connsiteX317" fmla="*/ 1317160 w 8114414"/>
              <a:gd name="connsiteY317" fmla="*/ 660337 h 5376282"/>
              <a:gd name="connsiteX318" fmla="*/ 1219793 w 8114414"/>
              <a:gd name="connsiteY318" fmla="*/ 622238 h 5376282"/>
              <a:gd name="connsiteX319" fmla="*/ 1139359 w 8114414"/>
              <a:gd name="connsiteY319" fmla="*/ 651871 h 5376282"/>
              <a:gd name="connsiteX320" fmla="*/ 898060 w 8114414"/>
              <a:gd name="connsiteY320" fmla="*/ 457138 h 5376282"/>
              <a:gd name="connsiteX0" fmla="*/ 880358 w 8114414"/>
              <a:gd name="connsiteY0" fmla="*/ 460935 h 5376282"/>
              <a:gd name="connsiteX1" fmla="*/ 826093 w 8114414"/>
              <a:gd name="connsiteY1" fmla="*/ 719604 h 5376282"/>
              <a:gd name="connsiteX2" fmla="*/ 859960 w 8114414"/>
              <a:gd name="connsiteY2" fmla="*/ 1104837 h 5376282"/>
              <a:gd name="connsiteX3" fmla="*/ 919226 w 8114414"/>
              <a:gd name="connsiteY3" fmla="*/ 1371538 h 5376282"/>
              <a:gd name="connsiteX4" fmla="*/ 1113960 w 8114414"/>
              <a:gd name="connsiteY4" fmla="*/ 1591671 h 5376282"/>
              <a:gd name="connsiteX5" fmla="*/ 1215560 w 8114414"/>
              <a:gd name="connsiteY5" fmla="*/ 1769471 h 5376282"/>
              <a:gd name="connsiteX6" fmla="*/ 1253660 w 8114414"/>
              <a:gd name="connsiteY6" fmla="*/ 1896472 h 5376282"/>
              <a:gd name="connsiteX7" fmla="*/ 1338327 w 8114414"/>
              <a:gd name="connsiteY7" fmla="*/ 1917638 h 5376282"/>
              <a:gd name="connsiteX8" fmla="*/ 1372193 w 8114414"/>
              <a:gd name="connsiteY8" fmla="*/ 2082738 h 5376282"/>
              <a:gd name="connsiteX9" fmla="*/ 1469560 w 8114414"/>
              <a:gd name="connsiteY9" fmla="*/ 2150471 h 5376282"/>
              <a:gd name="connsiteX10" fmla="*/ 1494959 w 8114414"/>
              <a:gd name="connsiteY10" fmla="*/ 2493372 h 5376282"/>
              <a:gd name="connsiteX11" fmla="*/ 1600793 w 8114414"/>
              <a:gd name="connsiteY11" fmla="*/ 2527238 h 5376282"/>
              <a:gd name="connsiteX12" fmla="*/ 1664293 w 8114414"/>
              <a:gd name="connsiteY12" fmla="*/ 2717738 h 5376282"/>
              <a:gd name="connsiteX13" fmla="*/ 1761660 w 8114414"/>
              <a:gd name="connsiteY13" fmla="*/ 2806639 h 5376282"/>
              <a:gd name="connsiteX14" fmla="*/ 1808227 w 8114414"/>
              <a:gd name="connsiteY14" fmla="*/ 3052172 h 5376282"/>
              <a:gd name="connsiteX15" fmla="*/ 1829394 w 8114414"/>
              <a:gd name="connsiteY15" fmla="*/ 2933639 h 5376282"/>
              <a:gd name="connsiteX16" fmla="*/ 1918293 w 8114414"/>
              <a:gd name="connsiteY16" fmla="*/ 3047938 h 5376282"/>
              <a:gd name="connsiteX17" fmla="*/ 1960627 w 8114414"/>
              <a:gd name="connsiteY17" fmla="*/ 3166472 h 5376282"/>
              <a:gd name="connsiteX18" fmla="*/ 1986026 w 8114414"/>
              <a:gd name="connsiteY18" fmla="*/ 3272304 h 5376282"/>
              <a:gd name="connsiteX19" fmla="*/ 1998726 w 8114414"/>
              <a:gd name="connsiteY19" fmla="*/ 3348504 h 5376282"/>
              <a:gd name="connsiteX20" fmla="*/ 1973326 w 8114414"/>
              <a:gd name="connsiteY20" fmla="*/ 3445871 h 5376282"/>
              <a:gd name="connsiteX21" fmla="*/ 2096092 w 8114414"/>
              <a:gd name="connsiteY21" fmla="*/ 3674472 h 5376282"/>
              <a:gd name="connsiteX22" fmla="*/ 2134193 w 8114414"/>
              <a:gd name="connsiteY22" fmla="*/ 3801471 h 5376282"/>
              <a:gd name="connsiteX23" fmla="*/ 2231559 w 8114414"/>
              <a:gd name="connsiteY23" fmla="*/ 3936938 h 5376282"/>
              <a:gd name="connsiteX24" fmla="*/ 2180760 w 8114414"/>
              <a:gd name="connsiteY24" fmla="*/ 4174005 h 5376282"/>
              <a:gd name="connsiteX25" fmla="*/ 2311994 w 8114414"/>
              <a:gd name="connsiteY25" fmla="*/ 4305238 h 5376282"/>
              <a:gd name="connsiteX26" fmla="*/ 2371260 w 8114414"/>
              <a:gd name="connsiteY26" fmla="*/ 4224805 h 5376282"/>
              <a:gd name="connsiteX27" fmla="*/ 2561760 w 8114414"/>
              <a:gd name="connsiteY27" fmla="*/ 4444937 h 5376282"/>
              <a:gd name="connsiteX28" fmla="*/ 2674737 w 8114414"/>
              <a:gd name="connsiteY28" fmla="*/ 4783075 h 5376282"/>
              <a:gd name="connsiteX29" fmla="*/ 2419943 w 8114414"/>
              <a:gd name="connsiteY29" fmla="*/ 4933094 h 5376282"/>
              <a:gd name="connsiteX30" fmla="*/ 2329455 w 8114414"/>
              <a:gd name="connsiteY30" fmla="*/ 4642582 h 5376282"/>
              <a:gd name="connsiteX31" fmla="*/ 2053231 w 8114414"/>
              <a:gd name="connsiteY31" fmla="*/ 4342544 h 5376282"/>
              <a:gd name="connsiteX32" fmla="*/ 1888925 w 8114414"/>
              <a:gd name="connsiteY32" fmla="*/ 4209194 h 5376282"/>
              <a:gd name="connsiteX33" fmla="*/ 1779387 w 8114414"/>
              <a:gd name="connsiteY33" fmla="*/ 4059175 h 5376282"/>
              <a:gd name="connsiteX34" fmla="*/ 1703188 w 8114414"/>
              <a:gd name="connsiteY34" fmla="*/ 4056794 h 5376282"/>
              <a:gd name="connsiteX35" fmla="*/ 1646037 w 8114414"/>
              <a:gd name="connsiteY35" fmla="*/ 3937731 h 5376282"/>
              <a:gd name="connsiteX36" fmla="*/ 1524594 w 8114414"/>
              <a:gd name="connsiteY36" fmla="*/ 3906776 h 5376282"/>
              <a:gd name="connsiteX37" fmla="*/ 1450773 w 8114414"/>
              <a:gd name="connsiteY37" fmla="*/ 3161445 h 5376282"/>
              <a:gd name="connsiteX38" fmla="*/ 1300755 w 8114414"/>
              <a:gd name="connsiteY38" fmla="*/ 3020950 h 5376282"/>
              <a:gd name="connsiteX39" fmla="*/ 1222175 w 8114414"/>
              <a:gd name="connsiteY39" fmla="*/ 2947132 h 5376282"/>
              <a:gd name="connsiteX40" fmla="*/ 1286468 w 8114414"/>
              <a:gd name="connsiteY40" fmla="*/ 2849501 h 5376282"/>
              <a:gd name="connsiteX41" fmla="*/ 1117399 w 8114414"/>
              <a:gd name="connsiteY41" fmla="*/ 2882837 h 5376282"/>
              <a:gd name="connsiteX42" fmla="*/ 1048343 w 8114414"/>
              <a:gd name="connsiteY42" fmla="*/ 2916176 h 5376282"/>
              <a:gd name="connsiteX43" fmla="*/ 903086 w 8114414"/>
              <a:gd name="connsiteY43" fmla="*/ 2778063 h 5376282"/>
              <a:gd name="connsiteX44" fmla="*/ 845937 w 8114414"/>
              <a:gd name="connsiteY44" fmla="*/ 2687575 h 5376282"/>
              <a:gd name="connsiteX45" fmla="*/ 714968 w 8114414"/>
              <a:gd name="connsiteY45" fmla="*/ 2630426 h 5376282"/>
              <a:gd name="connsiteX46" fmla="*/ 703062 w 8114414"/>
              <a:gd name="connsiteY46" fmla="*/ 2544701 h 5376282"/>
              <a:gd name="connsiteX47" fmla="*/ 598286 w 8114414"/>
              <a:gd name="connsiteY47" fmla="*/ 2423257 h 5376282"/>
              <a:gd name="connsiteX48" fmla="*/ 476843 w 8114414"/>
              <a:gd name="connsiteY48" fmla="*/ 2287526 h 5376282"/>
              <a:gd name="connsiteX49" fmla="*/ 622100 w 8114414"/>
              <a:gd name="connsiteY49" fmla="*/ 2330388 h 5376282"/>
              <a:gd name="connsiteX50" fmla="*/ 719731 w 8114414"/>
              <a:gd name="connsiteY50" fmla="*/ 2366107 h 5376282"/>
              <a:gd name="connsiteX51" fmla="*/ 829268 w 8114414"/>
              <a:gd name="connsiteY51" fmla="*/ 2330388 h 5376282"/>
              <a:gd name="connsiteX52" fmla="*/ 933092 w 8114414"/>
              <a:gd name="connsiteY52" fmla="*/ 2462308 h 5376282"/>
              <a:gd name="connsiteX53" fmla="*/ 979286 w 8114414"/>
              <a:gd name="connsiteY53" fmla="*/ 2406588 h 5376282"/>
              <a:gd name="connsiteX54" fmla="*/ 895943 w 8114414"/>
              <a:gd name="connsiteY54" fmla="*/ 2383251 h 5376282"/>
              <a:gd name="connsiteX55" fmla="*/ 897848 w 8114414"/>
              <a:gd name="connsiteY55" fmla="*/ 2294669 h 5376282"/>
              <a:gd name="connsiteX56" fmla="*/ 953093 w 8114414"/>
              <a:gd name="connsiteY56" fmla="*/ 2040828 h 5376282"/>
              <a:gd name="connsiteX57" fmla="*/ 882262 w 8114414"/>
              <a:gd name="connsiteY57" fmla="*/ 1952938 h 5376282"/>
              <a:gd name="connsiteX58" fmla="*/ 819649 w 8114414"/>
              <a:gd name="connsiteY58" fmla="*/ 1842296 h 5376282"/>
              <a:gd name="connsiteX59" fmla="*/ 724892 w 8114414"/>
              <a:gd name="connsiteY59" fmla="*/ 1694990 h 5376282"/>
              <a:gd name="connsiteX60" fmla="*/ 582758 w 8114414"/>
              <a:gd name="connsiteY60" fmla="*/ 1570351 h 5376282"/>
              <a:gd name="connsiteX61" fmla="*/ 490044 w 8114414"/>
              <a:gd name="connsiteY61" fmla="*/ 1461969 h 5376282"/>
              <a:gd name="connsiteX62" fmla="*/ 398787 w 8114414"/>
              <a:gd name="connsiteY62" fmla="*/ 1377494 h 5376282"/>
              <a:gd name="connsiteX63" fmla="*/ 373643 w 8114414"/>
              <a:gd name="connsiteY63" fmla="*/ 1258831 h 5376282"/>
              <a:gd name="connsiteX64" fmla="*/ 379402 w 8114414"/>
              <a:gd name="connsiteY64" fmla="*/ 1151904 h 5376282"/>
              <a:gd name="connsiteX65" fmla="*/ 343327 w 8114414"/>
              <a:gd name="connsiteY65" fmla="*/ 1054238 h 5376282"/>
              <a:gd name="connsiteX66" fmla="*/ 302947 w 8114414"/>
              <a:gd name="connsiteY66" fmla="*/ 996082 h 5376282"/>
              <a:gd name="connsiteX67" fmla="*/ 307902 w 8114414"/>
              <a:gd name="connsiteY67" fmla="*/ 860731 h 5376282"/>
              <a:gd name="connsiteX68" fmla="*/ 218162 w 8114414"/>
              <a:gd name="connsiteY68" fmla="*/ 767429 h 5376282"/>
              <a:gd name="connsiteX69" fmla="*/ 238786 w 8114414"/>
              <a:gd name="connsiteY69" fmla="*/ 673694 h 5376282"/>
              <a:gd name="connsiteX70" fmla="*/ 131859 w 8114414"/>
              <a:gd name="connsiteY70" fmla="*/ 414074 h 5376282"/>
              <a:gd name="connsiteX71" fmla="*/ 179454 w 8114414"/>
              <a:gd name="connsiteY71" fmla="*/ 360503 h 5376282"/>
              <a:gd name="connsiteX72" fmla="*/ 91696 w 8114414"/>
              <a:gd name="connsiteY72" fmla="*/ 241499 h 5376282"/>
              <a:gd name="connsiteX73" fmla="*/ 44535 w 8114414"/>
              <a:gd name="connsiteY73" fmla="*/ 106364 h 5376282"/>
              <a:gd name="connsiteX74" fmla="*/ 73903 w 8114414"/>
              <a:gd name="connsiteY74" fmla="*/ 3029 h 5376282"/>
              <a:gd name="connsiteX75" fmla="*/ 914999 w 8114414"/>
              <a:gd name="connsiteY75" fmla="*/ 32694 h 5376282"/>
              <a:gd name="connsiteX76" fmla="*/ 985387 w 8114414"/>
              <a:gd name="connsiteY76" fmla="*/ 86035 h 5376282"/>
              <a:gd name="connsiteX77" fmla="*/ 1040724 w 8114414"/>
              <a:gd name="connsiteY77" fmla="*/ 212028 h 5376282"/>
              <a:gd name="connsiteX78" fmla="*/ 2217091 w 8114414"/>
              <a:gd name="connsiteY78" fmla="*/ 808490 h 5376282"/>
              <a:gd name="connsiteX79" fmla="*/ 2789562 w 8114414"/>
              <a:gd name="connsiteY79" fmla="*/ 907056 h 5376282"/>
              <a:gd name="connsiteX80" fmla="*/ 3280035 w 8114414"/>
              <a:gd name="connsiteY80" fmla="*/ 953195 h 5376282"/>
              <a:gd name="connsiteX81" fmla="*/ 3494599 w 8114414"/>
              <a:gd name="connsiteY81" fmla="*/ 977101 h 5376282"/>
              <a:gd name="connsiteX82" fmla="*/ 3506552 w 8114414"/>
              <a:gd name="connsiteY82" fmla="*/ 977101 h 5376282"/>
              <a:gd name="connsiteX83" fmla="*/ 3518505 w 8114414"/>
              <a:gd name="connsiteY83" fmla="*/ 779877 h 5376282"/>
              <a:gd name="connsiteX84" fmla="*/ 3518505 w 8114414"/>
              <a:gd name="connsiteY84" fmla="*/ 773901 h 5376282"/>
              <a:gd name="connsiteX85" fmla="*/ 3655964 w 8114414"/>
              <a:gd name="connsiteY85" fmla="*/ 773901 h 5376282"/>
              <a:gd name="connsiteX86" fmla="*/ 4205799 w 8114414"/>
              <a:gd name="connsiteY86" fmla="*/ 821713 h 5376282"/>
              <a:gd name="connsiteX87" fmla="*/ 4241658 w 8114414"/>
              <a:gd name="connsiteY87" fmla="*/ 821713 h 5376282"/>
              <a:gd name="connsiteX88" fmla="*/ 4271540 w 8114414"/>
              <a:gd name="connsiteY88" fmla="*/ 851595 h 5376282"/>
              <a:gd name="connsiteX89" fmla="*/ 4295446 w 8114414"/>
              <a:gd name="connsiteY89" fmla="*/ 905383 h 5376282"/>
              <a:gd name="connsiteX90" fmla="*/ 4301423 w 8114414"/>
              <a:gd name="connsiteY90" fmla="*/ 953195 h 5376282"/>
              <a:gd name="connsiteX91" fmla="*/ 4343258 w 8114414"/>
              <a:gd name="connsiteY91" fmla="*/ 1001007 h 5376282"/>
              <a:gd name="connsiteX92" fmla="*/ 4408999 w 8114414"/>
              <a:gd name="connsiteY92" fmla="*/ 1012960 h 5376282"/>
              <a:gd name="connsiteX93" fmla="*/ 4462787 w 8114414"/>
              <a:gd name="connsiteY93" fmla="*/ 1060772 h 5376282"/>
              <a:gd name="connsiteX94" fmla="*/ 4504623 w 8114414"/>
              <a:gd name="connsiteY94" fmla="*/ 1114560 h 5376282"/>
              <a:gd name="connsiteX95" fmla="*/ 4558411 w 8114414"/>
              <a:gd name="connsiteY95" fmla="*/ 1168348 h 5376282"/>
              <a:gd name="connsiteX96" fmla="*/ 4576340 w 8114414"/>
              <a:gd name="connsiteY96" fmla="*/ 1198230 h 5376282"/>
              <a:gd name="connsiteX97" fmla="*/ 4630129 w 8114414"/>
              <a:gd name="connsiteY97" fmla="*/ 1246042 h 5376282"/>
              <a:gd name="connsiteX98" fmla="*/ 4683917 w 8114414"/>
              <a:gd name="connsiteY98" fmla="*/ 1293854 h 5376282"/>
              <a:gd name="connsiteX99" fmla="*/ 4689893 w 8114414"/>
              <a:gd name="connsiteY99" fmla="*/ 1293854 h 5376282"/>
              <a:gd name="connsiteX100" fmla="*/ 4749658 w 8114414"/>
              <a:gd name="connsiteY100" fmla="*/ 1311783 h 5376282"/>
              <a:gd name="connsiteX101" fmla="*/ 4791493 w 8114414"/>
              <a:gd name="connsiteY101" fmla="*/ 1365572 h 5376282"/>
              <a:gd name="connsiteX102" fmla="*/ 4797470 w 8114414"/>
              <a:gd name="connsiteY102" fmla="*/ 1377524 h 5376282"/>
              <a:gd name="connsiteX103" fmla="*/ 4821376 w 8114414"/>
              <a:gd name="connsiteY103" fmla="*/ 1401430 h 5376282"/>
              <a:gd name="connsiteX104" fmla="*/ 4845281 w 8114414"/>
              <a:gd name="connsiteY104" fmla="*/ 1443266 h 5376282"/>
              <a:gd name="connsiteX105" fmla="*/ 4851258 w 8114414"/>
              <a:gd name="connsiteY105" fmla="*/ 1491077 h 5376282"/>
              <a:gd name="connsiteX106" fmla="*/ 4863211 w 8114414"/>
              <a:gd name="connsiteY106" fmla="*/ 1514983 h 5376282"/>
              <a:gd name="connsiteX107" fmla="*/ 4887117 w 8114414"/>
              <a:gd name="connsiteY107" fmla="*/ 1544866 h 5376282"/>
              <a:gd name="connsiteX108" fmla="*/ 4911023 w 8114414"/>
              <a:gd name="connsiteY108" fmla="*/ 1580724 h 5376282"/>
              <a:gd name="connsiteX109" fmla="*/ 4922976 w 8114414"/>
              <a:gd name="connsiteY109" fmla="*/ 1610607 h 5376282"/>
              <a:gd name="connsiteX110" fmla="*/ 4899070 w 8114414"/>
              <a:gd name="connsiteY110" fmla="*/ 1664395 h 5376282"/>
              <a:gd name="connsiteX111" fmla="*/ 4922976 w 8114414"/>
              <a:gd name="connsiteY111" fmla="*/ 1712207 h 5376282"/>
              <a:gd name="connsiteX112" fmla="*/ 4934929 w 8114414"/>
              <a:gd name="connsiteY112" fmla="*/ 1742089 h 5376282"/>
              <a:gd name="connsiteX113" fmla="*/ 4952858 w 8114414"/>
              <a:gd name="connsiteY113" fmla="*/ 1783924 h 5376282"/>
              <a:gd name="connsiteX114" fmla="*/ 4964811 w 8114414"/>
              <a:gd name="connsiteY114" fmla="*/ 1801854 h 5376282"/>
              <a:gd name="connsiteX115" fmla="*/ 4964811 w 8114414"/>
              <a:gd name="connsiteY115" fmla="*/ 1831736 h 5376282"/>
              <a:gd name="connsiteX116" fmla="*/ 5012623 w 8114414"/>
              <a:gd name="connsiteY116" fmla="*/ 1891501 h 5376282"/>
              <a:gd name="connsiteX117" fmla="*/ 5042505 w 8114414"/>
              <a:gd name="connsiteY117" fmla="*/ 1909430 h 5376282"/>
              <a:gd name="connsiteX118" fmla="*/ 5048481 w 8114414"/>
              <a:gd name="connsiteY118" fmla="*/ 1903454 h 5376282"/>
              <a:gd name="connsiteX119" fmla="*/ 5090317 w 8114414"/>
              <a:gd name="connsiteY119" fmla="*/ 1921383 h 5376282"/>
              <a:gd name="connsiteX120" fmla="*/ 5144105 w 8114414"/>
              <a:gd name="connsiteY120" fmla="*/ 1969195 h 5376282"/>
              <a:gd name="connsiteX121" fmla="*/ 5185940 w 8114414"/>
              <a:gd name="connsiteY121" fmla="*/ 2005054 h 5376282"/>
              <a:gd name="connsiteX122" fmla="*/ 5221799 w 8114414"/>
              <a:gd name="connsiteY122" fmla="*/ 2017007 h 5376282"/>
              <a:gd name="connsiteX123" fmla="*/ 5275587 w 8114414"/>
              <a:gd name="connsiteY123" fmla="*/ 2028960 h 5376282"/>
              <a:gd name="connsiteX124" fmla="*/ 5275587 w 8114414"/>
              <a:gd name="connsiteY124" fmla="*/ 2052866 h 5376282"/>
              <a:gd name="connsiteX125" fmla="*/ 5323399 w 8114414"/>
              <a:gd name="connsiteY125" fmla="*/ 2082748 h 5376282"/>
              <a:gd name="connsiteX126" fmla="*/ 5359258 w 8114414"/>
              <a:gd name="connsiteY126" fmla="*/ 2088724 h 5376282"/>
              <a:gd name="connsiteX127" fmla="*/ 5401093 w 8114414"/>
              <a:gd name="connsiteY127" fmla="*/ 2124583 h 5376282"/>
              <a:gd name="connsiteX128" fmla="*/ 5430976 w 8114414"/>
              <a:gd name="connsiteY128" fmla="*/ 2142513 h 5376282"/>
              <a:gd name="connsiteX129" fmla="*/ 5442929 w 8114414"/>
              <a:gd name="connsiteY129" fmla="*/ 2148489 h 5376282"/>
              <a:gd name="connsiteX130" fmla="*/ 5466834 w 8114414"/>
              <a:gd name="connsiteY130" fmla="*/ 2154466 h 5376282"/>
              <a:gd name="connsiteX131" fmla="*/ 5526599 w 8114414"/>
              <a:gd name="connsiteY131" fmla="*/ 2178372 h 5376282"/>
              <a:gd name="connsiteX132" fmla="*/ 5550505 w 8114414"/>
              <a:gd name="connsiteY132" fmla="*/ 2154466 h 5376282"/>
              <a:gd name="connsiteX133" fmla="*/ 5574411 w 8114414"/>
              <a:gd name="connsiteY133" fmla="*/ 2130560 h 5376282"/>
              <a:gd name="connsiteX134" fmla="*/ 5604293 w 8114414"/>
              <a:gd name="connsiteY134" fmla="*/ 2088724 h 5376282"/>
              <a:gd name="connsiteX135" fmla="*/ 5646129 w 8114414"/>
              <a:gd name="connsiteY135" fmla="*/ 2064819 h 5376282"/>
              <a:gd name="connsiteX136" fmla="*/ 5634176 w 8114414"/>
              <a:gd name="connsiteY136" fmla="*/ 2046889 h 5376282"/>
              <a:gd name="connsiteX137" fmla="*/ 5634176 w 8114414"/>
              <a:gd name="connsiteY137" fmla="*/ 2011030 h 5376282"/>
              <a:gd name="connsiteX138" fmla="*/ 5670034 w 8114414"/>
              <a:gd name="connsiteY138" fmla="*/ 1975172 h 5376282"/>
              <a:gd name="connsiteX139" fmla="*/ 5670034 w 8114414"/>
              <a:gd name="connsiteY139" fmla="*/ 1957242 h 5376282"/>
              <a:gd name="connsiteX140" fmla="*/ 5735776 w 8114414"/>
              <a:gd name="connsiteY140" fmla="*/ 1819783 h 5376282"/>
              <a:gd name="connsiteX141" fmla="*/ 5753705 w 8114414"/>
              <a:gd name="connsiteY141" fmla="*/ 1813807 h 5376282"/>
              <a:gd name="connsiteX142" fmla="*/ 5843352 w 8114414"/>
              <a:gd name="connsiteY142" fmla="*/ 1795877 h 5376282"/>
              <a:gd name="connsiteX143" fmla="*/ 5855305 w 8114414"/>
              <a:gd name="connsiteY143" fmla="*/ 1795877 h 5376282"/>
              <a:gd name="connsiteX144" fmla="*/ 5879210 w 8114414"/>
              <a:gd name="connsiteY144" fmla="*/ 1765996 h 5376282"/>
              <a:gd name="connsiteX145" fmla="*/ 6070456 w 8114414"/>
              <a:gd name="connsiteY145" fmla="*/ 1789901 h 5376282"/>
              <a:gd name="connsiteX146" fmla="*/ 6219869 w 8114414"/>
              <a:gd name="connsiteY146" fmla="*/ 1807830 h 5376282"/>
              <a:gd name="connsiteX147" fmla="*/ 6291586 w 8114414"/>
              <a:gd name="connsiteY147" fmla="*/ 1849666 h 5376282"/>
              <a:gd name="connsiteX148" fmla="*/ 6327444 w 8114414"/>
              <a:gd name="connsiteY148" fmla="*/ 1897477 h 5376282"/>
              <a:gd name="connsiteX149" fmla="*/ 6333421 w 8114414"/>
              <a:gd name="connsiteY149" fmla="*/ 1939313 h 5376282"/>
              <a:gd name="connsiteX150" fmla="*/ 6423067 w 8114414"/>
              <a:gd name="connsiteY150" fmla="*/ 1951266 h 5376282"/>
              <a:gd name="connsiteX151" fmla="*/ 6452950 w 8114414"/>
              <a:gd name="connsiteY151" fmla="*/ 2017007 h 5376282"/>
              <a:gd name="connsiteX152" fmla="*/ 6512713 w 8114414"/>
              <a:gd name="connsiteY152" fmla="*/ 2046889 h 5376282"/>
              <a:gd name="connsiteX153" fmla="*/ 6584431 w 8114414"/>
              <a:gd name="connsiteY153" fmla="*/ 2118606 h 5376282"/>
              <a:gd name="connsiteX154" fmla="*/ 6620289 w 8114414"/>
              <a:gd name="connsiteY154" fmla="*/ 2256065 h 5376282"/>
              <a:gd name="connsiteX155" fmla="*/ 6703960 w 8114414"/>
              <a:gd name="connsiteY155" fmla="*/ 2381572 h 5376282"/>
              <a:gd name="connsiteX156" fmla="*/ 6745795 w 8114414"/>
              <a:gd name="connsiteY156" fmla="*/ 2501101 h 5376282"/>
              <a:gd name="connsiteX157" fmla="*/ 6829465 w 8114414"/>
              <a:gd name="connsiteY157" fmla="*/ 2560866 h 5376282"/>
              <a:gd name="connsiteX158" fmla="*/ 6889229 w 8114414"/>
              <a:gd name="connsiteY158" fmla="*/ 2650512 h 5376282"/>
              <a:gd name="connsiteX159" fmla="*/ 6948993 w 8114414"/>
              <a:gd name="connsiteY159" fmla="*/ 2758089 h 5376282"/>
              <a:gd name="connsiteX160" fmla="*/ 6996805 w 8114414"/>
              <a:gd name="connsiteY160" fmla="*/ 2805900 h 5376282"/>
              <a:gd name="connsiteX161" fmla="*/ 7068521 w 8114414"/>
              <a:gd name="connsiteY161" fmla="*/ 2829806 h 5376282"/>
              <a:gd name="connsiteX162" fmla="*/ 7080473 w 8114414"/>
              <a:gd name="connsiteY162" fmla="*/ 2907501 h 5376282"/>
              <a:gd name="connsiteX163" fmla="*/ 7086450 w 8114414"/>
              <a:gd name="connsiteY163" fmla="*/ 2979218 h 5376282"/>
              <a:gd name="connsiteX164" fmla="*/ 7104378 w 8114414"/>
              <a:gd name="connsiteY164" fmla="*/ 3080819 h 5376282"/>
              <a:gd name="connsiteX165" fmla="*/ 7146214 w 8114414"/>
              <a:gd name="connsiteY165" fmla="*/ 3182419 h 5376282"/>
              <a:gd name="connsiteX166" fmla="*/ 7176095 w 8114414"/>
              <a:gd name="connsiteY166" fmla="*/ 3194372 h 5376282"/>
              <a:gd name="connsiteX167" fmla="*/ 7200002 w 8114414"/>
              <a:gd name="connsiteY167" fmla="*/ 3260112 h 5376282"/>
              <a:gd name="connsiteX168" fmla="*/ 7277694 w 8114414"/>
              <a:gd name="connsiteY168" fmla="*/ 3361711 h 5376282"/>
              <a:gd name="connsiteX169" fmla="*/ 7385271 w 8114414"/>
              <a:gd name="connsiteY169" fmla="*/ 3391593 h 5376282"/>
              <a:gd name="connsiteX170" fmla="*/ 7451012 w 8114414"/>
              <a:gd name="connsiteY170" fmla="*/ 3445381 h 5376282"/>
              <a:gd name="connsiteX171" fmla="*/ 7558588 w 8114414"/>
              <a:gd name="connsiteY171" fmla="*/ 3451357 h 5376282"/>
              <a:gd name="connsiteX172" fmla="*/ 7630305 w 8114414"/>
              <a:gd name="connsiteY172" fmla="*/ 3517097 h 5376282"/>
              <a:gd name="connsiteX173" fmla="*/ 7702023 w 8114414"/>
              <a:gd name="connsiteY173" fmla="*/ 3546980 h 5376282"/>
              <a:gd name="connsiteX174" fmla="*/ 7857410 w 8114414"/>
              <a:gd name="connsiteY174" fmla="*/ 3535026 h 5376282"/>
              <a:gd name="connsiteX175" fmla="*/ 7970962 w 8114414"/>
              <a:gd name="connsiteY175" fmla="*/ 3588814 h 5376282"/>
              <a:gd name="connsiteX176" fmla="*/ 8012796 w 8114414"/>
              <a:gd name="connsiteY176" fmla="*/ 3612720 h 5376282"/>
              <a:gd name="connsiteX177" fmla="*/ 8090490 w 8114414"/>
              <a:gd name="connsiteY177" fmla="*/ 3564909 h 5376282"/>
              <a:gd name="connsiteX178" fmla="*/ 8108418 w 8114414"/>
              <a:gd name="connsiteY178" fmla="*/ 3558932 h 5376282"/>
              <a:gd name="connsiteX179" fmla="*/ 8114394 w 8114414"/>
              <a:gd name="connsiteY179" fmla="*/ 3720296 h 5376282"/>
              <a:gd name="connsiteX180" fmla="*/ 7975749 w 8114414"/>
              <a:gd name="connsiteY180" fmla="*/ 3838639 h 5376282"/>
              <a:gd name="connsiteX181" fmla="*/ 7970960 w 8114414"/>
              <a:gd name="connsiteY181" fmla="*/ 4054978 h 5376282"/>
              <a:gd name="connsiteX182" fmla="*/ 7929124 w 8114414"/>
              <a:gd name="connsiteY182" fmla="*/ 4365754 h 5376282"/>
              <a:gd name="connsiteX183" fmla="*/ 7911195 w 8114414"/>
              <a:gd name="connsiteY183" fmla="*/ 4568954 h 5376282"/>
              <a:gd name="connsiteX184" fmla="*/ 7917171 w 8114414"/>
              <a:gd name="connsiteY184" fmla="*/ 4736295 h 5376282"/>
              <a:gd name="connsiteX185" fmla="*/ 7917171 w 8114414"/>
              <a:gd name="connsiteY185" fmla="*/ 4867777 h 5376282"/>
              <a:gd name="connsiteX186" fmla="*/ 7929124 w 8114414"/>
              <a:gd name="connsiteY186" fmla="*/ 5029141 h 5376282"/>
              <a:gd name="connsiteX187" fmla="*/ 7893266 w 8114414"/>
              <a:gd name="connsiteY187" fmla="*/ 5166599 h 5376282"/>
              <a:gd name="connsiteX188" fmla="*/ 7905219 w 8114414"/>
              <a:gd name="connsiteY188" fmla="*/ 5280152 h 5376282"/>
              <a:gd name="connsiteX189" fmla="*/ 7935101 w 8114414"/>
              <a:gd name="connsiteY189" fmla="*/ 5369799 h 5376282"/>
              <a:gd name="connsiteX190" fmla="*/ 7911195 w 8114414"/>
              <a:gd name="connsiteY190" fmla="*/ 5369798 h 5376282"/>
              <a:gd name="connsiteX191" fmla="*/ 7815571 w 8114414"/>
              <a:gd name="connsiteY191" fmla="*/ 5327962 h 5376282"/>
              <a:gd name="connsiteX192" fmla="*/ 7725924 w 8114414"/>
              <a:gd name="connsiteY192" fmla="*/ 5286127 h 5376282"/>
              <a:gd name="connsiteX193" fmla="*/ 7678113 w 8114414"/>
              <a:gd name="connsiteY193" fmla="*/ 5292104 h 5376282"/>
              <a:gd name="connsiteX194" fmla="*/ 7546631 w 8114414"/>
              <a:gd name="connsiteY194" fmla="*/ 5298081 h 5376282"/>
              <a:gd name="connsiteX195" fmla="*/ 7474913 w 8114414"/>
              <a:gd name="connsiteY195" fmla="*/ 5310034 h 5376282"/>
              <a:gd name="connsiteX196" fmla="*/ 7445031 w 8114414"/>
              <a:gd name="connsiteY196" fmla="*/ 5339916 h 5376282"/>
              <a:gd name="connsiteX197" fmla="*/ 7259760 w 8114414"/>
              <a:gd name="connsiteY197" fmla="*/ 5298080 h 5376282"/>
              <a:gd name="connsiteX198" fmla="*/ 7214129 w 8114414"/>
              <a:gd name="connsiteY198" fmla="*/ 5192855 h 5376282"/>
              <a:gd name="connsiteX199" fmla="*/ 7179460 w 8114414"/>
              <a:gd name="connsiteY199" fmla="*/ 5214524 h 5376282"/>
              <a:gd name="connsiteX200" fmla="*/ 7144791 w 8114414"/>
              <a:gd name="connsiteY200" fmla="*/ 5179854 h 5376282"/>
              <a:gd name="connsiteX201" fmla="*/ 7127456 w 8114414"/>
              <a:gd name="connsiteY201" fmla="*/ 5218856 h 5376282"/>
              <a:gd name="connsiteX202" fmla="*/ 6915107 w 8114414"/>
              <a:gd name="connsiteY202" fmla="*/ 5145184 h 5376282"/>
              <a:gd name="connsiteX203" fmla="*/ 6893439 w 8114414"/>
              <a:gd name="connsiteY203" fmla="*/ 5097514 h 5376282"/>
              <a:gd name="connsiteX204" fmla="*/ 6941109 w 8114414"/>
              <a:gd name="connsiteY204" fmla="*/ 5054178 h 5376282"/>
              <a:gd name="connsiteX205" fmla="*/ 6906440 w 8114414"/>
              <a:gd name="connsiteY205" fmla="*/ 4976172 h 5376282"/>
              <a:gd name="connsiteX206" fmla="*/ 6863104 w 8114414"/>
              <a:gd name="connsiteY206" fmla="*/ 4980506 h 5376282"/>
              <a:gd name="connsiteX207" fmla="*/ 6880438 w 8114414"/>
              <a:gd name="connsiteY207" fmla="*/ 4928502 h 5376282"/>
              <a:gd name="connsiteX208" fmla="*/ 6780764 w 8114414"/>
              <a:gd name="connsiteY208" fmla="*/ 4928502 h 5376282"/>
              <a:gd name="connsiteX209" fmla="*/ 6750429 w 8114414"/>
              <a:gd name="connsiteY209" fmla="*/ 4958837 h 5376282"/>
              <a:gd name="connsiteX210" fmla="*/ 6715759 w 8114414"/>
              <a:gd name="connsiteY210" fmla="*/ 4950170 h 5376282"/>
              <a:gd name="connsiteX211" fmla="*/ 6702758 w 8114414"/>
              <a:gd name="connsiteY211" fmla="*/ 4915501 h 5376282"/>
              <a:gd name="connsiteX212" fmla="*/ 6698424 w 8114414"/>
              <a:gd name="connsiteY212" fmla="*/ 4824495 h 5376282"/>
              <a:gd name="connsiteX213" fmla="*/ 6681090 w 8114414"/>
              <a:gd name="connsiteY213" fmla="*/ 4729155 h 5376282"/>
              <a:gd name="connsiteX214" fmla="*/ 6685423 w 8114414"/>
              <a:gd name="connsiteY214" fmla="*/ 4659816 h 5376282"/>
              <a:gd name="connsiteX215" fmla="*/ 6620418 w 8114414"/>
              <a:gd name="connsiteY215" fmla="*/ 4573142 h 5376282"/>
              <a:gd name="connsiteX216" fmla="*/ 6624753 w 8114414"/>
              <a:gd name="connsiteY216" fmla="*/ 4425798 h 5376282"/>
              <a:gd name="connsiteX217" fmla="*/ 6529412 w 8114414"/>
              <a:gd name="connsiteY217" fmla="*/ 4304457 h 5376282"/>
              <a:gd name="connsiteX218" fmla="*/ 6494743 w 8114414"/>
              <a:gd name="connsiteY218" fmla="*/ 4261120 h 5376282"/>
              <a:gd name="connsiteX219" fmla="*/ 6438406 w 8114414"/>
              <a:gd name="connsiteY219" fmla="*/ 4274121 h 5376282"/>
              <a:gd name="connsiteX220" fmla="*/ 6395069 w 8114414"/>
              <a:gd name="connsiteY220" fmla="*/ 4252453 h 5376282"/>
              <a:gd name="connsiteX221" fmla="*/ 6356067 w 8114414"/>
              <a:gd name="connsiteY221" fmla="*/ 4174447 h 5376282"/>
              <a:gd name="connsiteX222" fmla="*/ 6299729 w 8114414"/>
              <a:gd name="connsiteY222" fmla="*/ 4183114 h 5376282"/>
              <a:gd name="connsiteX223" fmla="*/ 6243391 w 8114414"/>
              <a:gd name="connsiteY223" fmla="*/ 4204783 h 5376282"/>
              <a:gd name="connsiteX224" fmla="*/ 6165385 w 8114414"/>
              <a:gd name="connsiteY224" fmla="*/ 4209116 h 5376282"/>
              <a:gd name="connsiteX225" fmla="*/ 6161052 w 8114414"/>
              <a:gd name="connsiteY225" fmla="*/ 4174447 h 5376282"/>
              <a:gd name="connsiteX226" fmla="*/ 6182721 w 8114414"/>
              <a:gd name="connsiteY226" fmla="*/ 4165779 h 5376282"/>
              <a:gd name="connsiteX227" fmla="*/ 6139384 w 8114414"/>
              <a:gd name="connsiteY227" fmla="*/ 4126776 h 5376282"/>
              <a:gd name="connsiteX228" fmla="*/ 6100381 w 8114414"/>
              <a:gd name="connsiteY228" fmla="*/ 4113776 h 5376282"/>
              <a:gd name="connsiteX229" fmla="*/ 6018041 w 8114414"/>
              <a:gd name="connsiteY229" fmla="*/ 4035770 h 5376282"/>
              <a:gd name="connsiteX230" fmla="*/ 5840362 w 8114414"/>
              <a:gd name="connsiteY230" fmla="*/ 4014102 h 5376282"/>
              <a:gd name="connsiteX231" fmla="*/ 5788357 w 8114414"/>
              <a:gd name="connsiteY231" fmla="*/ 4027103 h 5376282"/>
              <a:gd name="connsiteX232" fmla="*/ 5736354 w 8114414"/>
              <a:gd name="connsiteY232" fmla="*/ 4035771 h 5376282"/>
              <a:gd name="connsiteX233" fmla="*/ 5745022 w 8114414"/>
              <a:gd name="connsiteY233" fmla="*/ 4079107 h 5376282"/>
              <a:gd name="connsiteX234" fmla="*/ 5801360 w 8114414"/>
              <a:gd name="connsiteY234" fmla="*/ 4157112 h 5376282"/>
              <a:gd name="connsiteX235" fmla="*/ 5801359 w 8114414"/>
              <a:gd name="connsiteY235" fmla="*/ 4339126 h 5376282"/>
              <a:gd name="connsiteX236" fmla="*/ 5675683 w 8114414"/>
              <a:gd name="connsiteY236" fmla="*/ 4365128 h 5376282"/>
              <a:gd name="connsiteX237" fmla="*/ 5558675 w 8114414"/>
              <a:gd name="connsiteY237" fmla="*/ 4352126 h 5376282"/>
              <a:gd name="connsiteX238" fmla="*/ 5467668 w 8114414"/>
              <a:gd name="connsiteY238" fmla="*/ 4330458 h 5376282"/>
              <a:gd name="connsiteX239" fmla="*/ 5406997 w 8114414"/>
              <a:gd name="connsiteY239" fmla="*/ 4352127 h 5376282"/>
              <a:gd name="connsiteX240" fmla="*/ 5359327 w 8114414"/>
              <a:gd name="connsiteY240" fmla="*/ 4399797 h 5376282"/>
              <a:gd name="connsiteX241" fmla="*/ 5298656 w 8114414"/>
              <a:gd name="connsiteY241" fmla="*/ 4443134 h 5376282"/>
              <a:gd name="connsiteX242" fmla="*/ 5272654 w 8114414"/>
              <a:gd name="connsiteY242" fmla="*/ 4486469 h 5376282"/>
              <a:gd name="connsiteX243" fmla="*/ 5198982 w 8114414"/>
              <a:gd name="connsiteY243" fmla="*/ 4521139 h 5376282"/>
              <a:gd name="connsiteX244" fmla="*/ 5203315 w 8114414"/>
              <a:gd name="connsiteY244" fmla="*/ 4577477 h 5376282"/>
              <a:gd name="connsiteX245" fmla="*/ 5185981 w 8114414"/>
              <a:gd name="connsiteY245" fmla="*/ 4616479 h 5376282"/>
              <a:gd name="connsiteX246" fmla="*/ 5190315 w 8114414"/>
              <a:gd name="connsiteY246" fmla="*/ 4677150 h 5376282"/>
              <a:gd name="connsiteX247" fmla="*/ 5216316 w 8114414"/>
              <a:gd name="connsiteY247" fmla="*/ 4737821 h 5376282"/>
              <a:gd name="connsiteX248" fmla="*/ 5164312 w 8114414"/>
              <a:gd name="connsiteY248" fmla="*/ 4733488 h 5376282"/>
              <a:gd name="connsiteX249" fmla="*/ 5138311 w 8114414"/>
              <a:gd name="connsiteY249" fmla="*/ 4776824 h 5376282"/>
              <a:gd name="connsiteX250" fmla="*/ 5073306 w 8114414"/>
              <a:gd name="connsiteY250" fmla="*/ 4824494 h 5376282"/>
              <a:gd name="connsiteX251" fmla="*/ 5073306 w 8114414"/>
              <a:gd name="connsiteY251" fmla="*/ 4941503 h 5376282"/>
              <a:gd name="connsiteX252" fmla="*/ 5042970 w 8114414"/>
              <a:gd name="connsiteY252" fmla="*/ 4971838 h 5376282"/>
              <a:gd name="connsiteX253" fmla="*/ 5016969 w 8114414"/>
              <a:gd name="connsiteY253" fmla="*/ 5231857 h 5376282"/>
              <a:gd name="connsiteX254" fmla="*/ 4973633 w 8114414"/>
              <a:gd name="connsiteY254" fmla="*/ 5366201 h 5376282"/>
              <a:gd name="connsiteX255" fmla="*/ 4947631 w 8114414"/>
              <a:gd name="connsiteY255" fmla="*/ 5309863 h 5376282"/>
              <a:gd name="connsiteX256" fmla="*/ 4886959 w 8114414"/>
              <a:gd name="connsiteY256" fmla="*/ 5318530 h 5376282"/>
              <a:gd name="connsiteX257" fmla="*/ 4808953 w 8114414"/>
              <a:gd name="connsiteY257" fmla="*/ 5288195 h 5376282"/>
              <a:gd name="connsiteX258" fmla="*/ 4813287 w 8114414"/>
              <a:gd name="connsiteY258" fmla="*/ 5223190 h 5376282"/>
              <a:gd name="connsiteX259" fmla="*/ 4765617 w 8114414"/>
              <a:gd name="connsiteY259" fmla="*/ 5205855 h 5376282"/>
              <a:gd name="connsiteX260" fmla="*/ 4665944 w 8114414"/>
              <a:gd name="connsiteY260" fmla="*/ 5249192 h 5376282"/>
              <a:gd name="connsiteX261" fmla="*/ 4657276 w 8114414"/>
              <a:gd name="connsiteY261" fmla="*/ 5197189 h 5376282"/>
              <a:gd name="connsiteX262" fmla="*/ 4700612 w 8114414"/>
              <a:gd name="connsiteY262" fmla="*/ 5136518 h 5376282"/>
              <a:gd name="connsiteX263" fmla="*/ 4665943 w 8114414"/>
              <a:gd name="connsiteY263" fmla="*/ 5062846 h 5376282"/>
              <a:gd name="connsiteX264" fmla="*/ 4587937 w 8114414"/>
              <a:gd name="connsiteY264" fmla="*/ 5015175 h 5376282"/>
              <a:gd name="connsiteX265" fmla="*/ 4488263 w 8114414"/>
              <a:gd name="connsiteY265" fmla="*/ 5006508 h 5376282"/>
              <a:gd name="connsiteX266" fmla="*/ 4457927 w 8114414"/>
              <a:gd name="connsiteY266" fmla="*/ 5015175 h 5376282"/>
              <a:gd name="connsiteX267" fmla="*/ 4462261 w 8114414"/>
              <a:gd name="connsiteY267" fmla="*/ 5067178 h 5376282"/>
              <a:gd name="connsiteX268" fmla="*/ 4388589 w 8114414"/>
              <a:gd name="connsiteY268" fmla="*/ 5114849 h 5376282"/>
              <a:gd name="connsiteX269" fmla="*/ 4462261 w 8114414"/>
              <a:gd name="connsiteY269" fmla="*/ 5266528 h 5376282"/>
              <a:gd name="connsiteX270" fmla="*/ 4405924 w 8114414"/>
              <a:gd name="connsiteY270" fmla="*/ 5266528 h 5376282"/>
              <a:gd name="connsiteX271" fmla="*/ 4384256 w 8114414"/>
              <a:gd name="connsiteY271" fmla="*/ 5262193 h 5376282"/>
              <a:gd name="connsiteX272" fmla="*/ 4349588 w 8114414"/>
              <a:gd name="connsiteY272" fmla="*/ 5262193 h 5376282"/>
              <a:gd name="connsiteX273" fmla="*/ 4340919 w 8114414"/>
              <a:gd name="connsiteY273" fmla="*/ 5270860 h 5376282"/>
              <a:gd name="connsiteX274" fmla="*/ 4210910 w 8114414"/>
              <a:gd name="connsiteY274" fmla="*/ 5097514 h 5376282"/>
              <a:gd name="connsiteX275" fmla="*/ 4059232 w 8114414"/>
              <a:gd name="connsiteY275" fmla="*/ 4915502 h 5376282"/>
              <a:gd name="connsiteX276" fmla="*/ 4033230 w 8114414"/>
              <a:gd name="connsiteY276" fmla="*/ 4919835 h 5376282"/>
              <a:gd name="connsiteX277" fmla="*/ 3985560 w 8114414"/>
              <a:gd name="connsiteY277" fmla="*/ 4798492 h 5376282"/>
              <a:gd name="connsiteX278" fmla="*/ 3881553 w 8114414"/>
              <a:gd name="connsiteY278" fmla="*/ 4690151 h 5376282"/>
              <a:gd name="connsiteX279" fmla="*/ 3838216 w 8114414"/>
              <a:gd name="connsiteY279" fmla="*/ 4586143 h 5376282"/>
              <a:gd name="connsiteX280" fmla="*/ 3755877 w 8114414"/>
              <a:gd name="connsiteY280" fmla="*/ 4490803 h 5376282"/>
              <a:gd name="connsiteX281" fmla="*/ 3569530 w 8114414"/>
              <a:gd name="connsiteY281" fmla="*/ 4334792 h 5376282"/>
              <a:gd name="connsiteX282" fmla="*/ 3465522 w 8114414"/>
              <a:gd name="connsiteY282" fmla="*/ 4243785 h 5376282"/>
              <a:gd name="connsiteX283" fmla="*/ 3391850 w 8114414"/>
              <a:gd name="connsiteY283" fmla="*/ 4161446 h 5376282"/>
              <a:gd name="connsiteX284" fmla="*/ 3365848 w 8114414"/>
              <a:gd name="connsiteY284" fmla="*/ 4096441 h 5376282"/>
              <a:gd name="connsiteX285" fmla="*/ 3296510 w 8114414"/>
              <a:gd name="connsiteY285" fmla="*/ 4035770 h 5376282"/>
              <a:gd name="connsiteX286" fmla="*/ 3279175 w 8114414"/>
              <a:gd name="connsiteY286" fmla="*/ 3966432 h 5376282"/>
              <a:gd name="connsiteX287" fmla="*/ 3248839 w 8114414"/>
              <a:gd name="connsiteY287" fmla="*/ 3936096 h 5376282"/>
              <a:gd name="connsiteX288" fmla="*/ 3240172 w 8114414"/>
              <a:gd name="connsiteY288" fmla="*/ 3905760 h 5376282"/>
              <a:gd name="connsiteX289" fmla="*/ 3114497 w 8114414"/>
              <a:gd name="connsiteY289" fmla="*/ 3797419 h 5376282"/>
              <a:gd name="connsiteX290" fmla="*/ 2980153 w 8114414"/>
              <a:gd name="connsiteY290" fmla="*/ 3758416 h 5376282"/>
              <a:gd name="connsiteX291" fmla="*/ 2923815 w 8114414"/>
              <a:gd name="connsiteY291" fmla="*/ 3697746 h 5376282"/>
              <a:gd name="connsiteX292" fmla="*/ 2867480 w 8114414"/>
              <a:gd name="connsiteY292" fmla="*/ 3650075 h 5376282"/>
              <a:gd name="connsiteX293" fmla="*/ 2806810 w 8114414"/>
              <a:gd name="connsiteY293" fmla="*/ 3637074 h 5376282"/>
              <a:gd name="connsiteX294" fmla="*/ 2798142 w 8114414"/>
              <a:gd name="connsiteY294" fmla="*/ 3524399 h 5376282"/>
              <a:gd name="connsiteX295" fmla="*/ 2798143 w 8114414"/>
              <a:gd name="connsiteY295" fmla="*/ 3463728 h 5376282"/>
              <a:gd name="connsiteX296" fmla="*/ 2884816 w 8114414"/>
              <a:gd name="connsiteY296" fmla="*/ 3351053 h 5376282"/>
              <a:gd name="connsiteX297" fmla="*/ 2880504 w 8114414"/>
              <a:gd name="connsiteY297" fmla="*/ 3250100 h 5376282"/>
              <a:gd name="connsiteX298" fmla="*/ 2810649 w 8114414"/>
              <a:gd name="connsiteY298" fmla="*/ 3120674 h 5376282"/>
              <a:gd name="connsiteX299" fmla="*/ 2719113 w 8114414"/>
              <a:gd name="connsiteY299" fmla="*/ 3110284 h 5376282"/>
              <a:gd name="connsiteX300" fmla="*/ 2668440 w 8114414"/>
              <a:gd name="connsiteY300" fmla="*/ 3013226 h 5376282"/>
              <a:gd name="connsiteX301" fmla="*/ 2608327 w 8114414"/>
              <a:gd name="connsiteY301" fmla="*/ 2908238 h 5376282"/>
              <a:gd name="connsiteX302" fmla="*/ 2438993 w 8114414"/>
              <a:gd name="connsiteY302" fmla="*/ 2861671 h 5376282"/>
              <a:gd name="connsiteX303" fmla="*/ 2379727 w 8114414"/>
              <a:gd name="connsiteY303" fmla="*/ 2747372 h 5376282"/>
              <a:gd name="connsiteX304" fmla="*/ 2375494 w 8114414"/>
              <a:gd name="connsiteY304" fmla="*/ 2633071 h 5376282"/>
              <a:gd name="connsiteX305" fmla="*/ 2388192 w 8114414"/>
              <a:gd name="connsiteY305" fmla="*/ 2535704 h 5376282"/>
              <a:gd name="connsiteX306" fmla="*/ 2189226 w 8114414"/>
              <a:gd name="connsiteY306" fmla="*/ 2476438 h 5376282"/>
              <a:gd name="connsiteX307" fmla="*/ 2024126 w 8114414"/>
              <a:gd name="connsiteY307" fmla="*/ 2239371 h 5376282"/>
              <a:gd name="connsiteX308" fmla="*/ 1943693 w 8114414"/>
              <a:gd name="connsiteY308" fmla="*/ 2163172 h 5376282"/>
              <a:gd name="connsiteX309" fmla="*/ 1795527 w 8114414"/>
              <a:gd name="connsiteY309" fmla="*/ 1909172 h 5376282"/>
              <a:gd name="connsiteX310" fmla="*/ 1748960 w 8114414"/>
              <a:gd name="connsiteY310" fmla="*/ 1748305 h 5376282"/>
              <a:gd name="connsiteX311" fmla="*/ 1706626 w 8114414"/>
              <a:gd name="connsiteY311" fmla="*/ 1705971 h 5376282"/>
              <a:gd name="connsiteX312" fmla="*/ 1609260 w 8114414"/>
              <a:gd name="connsiteY312" fmla="*/ 1464672 h 5376282"/>
              <a:gd name="connsiteX313" fmla="*/ 1596560 w 8114414"/>
              <a:gd name="connsiteY313" fmla="*/ 1295338 h 5376282"/>
              <a:gd name="connsiteX314" fmla="*/ 1499194 w 8114414"/>
              <a:gd name="connsiteY314" fmla="*/ 1037104 h 5376282"/>
              <a:gd name="connsiteX315" fmla="*/ 1541526 w 8114414"/>
              <a:gd name="connsiteY315" fmla="*/ 855072 h 5376282"/>
              <a:gd name="connsiteX316" fmla="*/ 1351026 w 8114414"/>
              <a:gd name="connsiteY316" fmla="*/ 757705 h 5376282"/>
              <a:gd name="connsiteX317" fmla="*/ 1317160 w 8114414"/>
              <a:gd name="connsiteY317" fmla="*/ 660337 h 5376282"/>
              <a:gd name="connsiteX318" fmla="*/ 1219793 w 8114414"/>
              <a:gd name="connsiteY318" fmla="*/ 622238 h 5376282"/>
              <a:gd name="connsiteX319" fmla="*/ 1139359 w 8114414"/>
              <a:gd name="connsiteY319" fmla="*/ 651871 h 5376282"/>
              <a:gd name="connsiteX320" fmla="*/ 898060 w 8114414"/>
              <a:gd name="connsiteY320" fmla="*/ 457138 h 5376282"/>
              <a:gd name="connsiteX0" fmla="*/ 880358 w 8114414"/>
              <a:gd name="connsiteY0" fmla="*/ 460935 h 5376282"/>
              <a:gd name="connsiteX1" fmla="*/ 826093 w 8114414"/>
              <a:gd name="connsiteY1" fmla="*/ 719604 h 5376282"/>
              <a:gd name="connsiteX2" fmla="*/ 859960 w 8114414"/>
              <a:gd name="connsiteY2" fmla="*/ 1104837 h 5376282"/>
              <a:gd name="connsiteX3" fmla="*/ 919226 w 8114414"/>
              <a:gd name="connsiteY3" fmla="*/ 1371538 h 5376282"/>
              <a:gd name="connsiteX4" fmla="*/ 1113960 w 8114414"/>
              <a:gd name="connsiteY4" fmla="*/ 1591671 h 5376282"/>
              <a:gd name="connsiteX5" fmla="*/ 1215560 w 8114414"/>
              <a:gd name="connsiteY5" fmla="*/ 1769471 h 5376282"/>
              <a:gd name="connsiteX6" fmla="*/ 1253660 w 8114414"/>
              <a:gd name="connsiteY6" fmla="*/ 1896472 h 5376282"/>
              <a:gd name="connsiteX7" fmla="*/ 1338327 w 8114414"/>
              <a:gd name="connsiteY7" fmla="*/ 1917638 h 5376282"/>
              <a:gd name="connsiteX8" fmla="*/ 1372193 w 8114414"/>
              <a:gd name="connsiteY8" fmla="*/ 2082738 h 5376282"/>
              <a:gd name="connsiteX9" fmla="*/ 1469560 w 8114414"/>
              <a:gd name="connsiteY9" fmla="*/ 2150471 h 5376282"/>
              <a:gd name="connsiteX10" fmla="*/ 1494959 w 8114414"/>
              <a:gd name="connsiteY10" fmla="*/ 2493372 h 5376282"/>
              <a:gd name="connsiteX11" fmla="*/ 1600793 w 8114414"/>
              <a:gd name="connsiteY11" fmla="*/ 2527238 h 5376282"/>
              <a:gd name="connsiteX12" fmla="*/ 1664293 w 8114414"/>
              <a:gd name="connsiteY12" fmla="*/ 2717738 h 5376282"/>
              <a:gd name="connsiteX13" fmla="*/ 1761660 w 8114414"/>
              <a:gd name="connsiteY13" fmla="*/ 2806639 h 5376282"/>
              <a:gd name="connsiteX14" fmla="*/ 1808227 w 8114414"/>
              <a:gd name="connsiteY14" fmla="*/ 3052172 h 5376282"/>
              <a:gd name="connsiteX15" fmla="*/ 1829394 w 8114414"/>
              <a:gd name="connsiteY15" fmla="*/ 2933639 h 5376282"/>
              <a:gd name="connsiteX16" fmla="*/ 1918293 w 8114414"/>
              <a:gd name="connsiteY16" fmla="*/ 3047938 h 5376282"/>
              <a:gd name="connsiteX17" fmla="*/ 1960627 w 8114414"/>
              <a:gd name="connsiteY17" fmla="*/ 3166472 h 5376282"/>
              <a:gd name="connsiteX18" fmla="*/ 1986026 w 8114414"/>
              <a:gd name="connsiteY18" fmla="*/ 3272304 h 5376282"/>
              <a:gd name="connsiteX19" fmla="*/ 1998726 w 8114414"/>
              <a:gd name="connsiteY19" fmla="*/ 3348504 h 5376282"/>
              <a:gd name="connsiteX20" fmla="*/ 1973326 w 8114414"/>
              <a:gd name="connsiteY20" fmla="*/ 3445871 h 5376282"/>
              <a:gd name="connsiteX21" fmla="*/ 2096092 w 8114414"/>
              <a:gd name="connsiteY21" fmla="*/ 3674472 h 5376282"/>
              <a:gd name="connsiteX22" fmla="*/ 2134193 w 8114414"/>
              <a:gd name="connsiteY22" fmla="*/ 3801471 h 5376282"/>
              <a:gd name="connsiteX23" fmla="*/ 2231559 w 8114414"/>
              <a:gd name="connsiteY23" fmla="*/ 3936938 h 5376282"/>
              <a:gd name="connsiteX24" fmla="*/ 2180760 w 8114414"/>
              <a:gd name="connsiteY24" fmla="*/ 4174005 h 5376282"/>
              <a:gd name="connsiteX25" fmla="*/ 2311994 w 8114414"/>
              <a:gd name="connsiteY25" fmla="*/ 4305238 h 5376282"/>
              <a:gd name="connsiteX26" fmla="*/ 2371260 w 8114414"/>
              <a:gd name="connsiteY26" fmla="*/ 4224805 h 5376282"/>
              <a:gd name="connsiteX27" fmla="*/ 2561760 w 8114414"/>
              <a:gd name="connsiteY27" fmla="*/ 4444937 h 5376282"/>
              <a:gd name="connsiteX28" fmla="*/ 2674737 w 8114414"/>
              <a:gd name="connsiteY28" fmla="*/ 4783075 h 5376282"/>
              <a:gd name="connsiteX29" fmla="*/ 2419943 w 8114414"/>
              <a:gd name="connsiteY29" fmla="*/ 4933094 h 5376282"/>
              <a:gd name="connsiteX30" fmla="*/ 2329455 w 8114414"/>
              <a:gd name="connsiteY30" fmla="*/ 4642582 h 5376282"/>
              <a:gd name="connsiteX31" fmla="*/ 2053231 w 8114414"/>
              <a:gd name="connsiteY31" fmla="*/ 4342544 h 5376282"/>
              <a:gd name="connsiteX32" fmla="*/ 1888925 w 8114414"/>
              <a:gd name="connsiteY32" fmla="*/ 4209194 h 5376282"/>
              <a:gd name="connsiteX33" fmla="*/ 1779387 w 8114414"/>
              <a:gd name="connsiteY33" fmla="*/ 4059175 h 5376282"/>
              <a:gd name="connsiteX34" fmla="*/ 1703188 w 8114414"/>
              <a:gd name="connsiteY34" fmla="*/ 4056794 h 5376282"/>
              <a:gd name="connsiteX35" fmla="*/ 1646037 w 8114414"/>
              <a:gd name="connsiteY35" fmla="*/ 3937731 h 5376282"/>
              <a:gd name="connsiteX36" fmla="*/ 1524594 w 8114414"/>
              <a:gd name="connsiteY36" fmla="*/ 3906776 h 5376282"/>
              <a:gd name="connsiteX37" fmla="*/ 1450773 w 8114414"/>
              <a:gd name="connsiteY37" fmla="*/ 3161445 h 5376282"/>
              <a:gd name="connsiteX38" fmla="*/ 1300755 w 8114414"/>
              <a:gd name="connsiteY38" fmla="*/ 3020950 h 5376282"/>
              <a:gd name="connsiteX39" fmla="*/ 1222175 w 8114414"/>
              <a:gd name="connsiteY39" fmla="*/ 2947132 h 5376282"/>
              <a:gd name="connsiteX40" fmla="*/ 1286468 w 8114414"/>
              <a:gd name="connsiteY40" fmla="*/ 2849501 h 5376282"/>
              <a:gd name="connsiteX41" fmla="*/ 1117399 w 8114414"/>
              <a:gd name="connsiteY41" fmla="*/ 2882837 h 5376282"/>
              <a:gd name="connsiteX42" fmla="*/ 1048343 w 8114414"/>
              <a:gd name="connsiteY42" fmla="*/ 2916176 h 5376282"/>
              <a:gd name="connsiteX43" fmla="*/ 903086 w 8114414"/>
              <a:gd name="connsiteY43" fmla="*/ 2778063 h 5376282"/>
              <a:gd name="connsiteX44" fmla="*/ 845937 w 8114414"/>
              <a:gd name="connsiteY44" fmla="*/ 2687575 h 5376282"/>
              <a:gd name="connsiteX45" fmla="*/ 714968 w 8114414"/>
              <a:gd name="connsiteY45" fmla="*/ 2630426 h 5376282"/>
              <a:gd name="connsiteX46" fmla="*/ 703062 w 8114414"/>
              <a:gd name="connsiteY46" fmla="*/ 2544701 h 5376282"/>
              <a:gd name="connsiteX47" fmla="*/ 598286 w 8114414"/>
              <a:gd name="connsiteY47" fmla="*/ 2423257 h 5376282"/>
              <a:gd name="connsiteX48" fmla="*/ 476843 w 8114414"/>
              <a:gd name="connsiteY48" fmla="*/ 2287526 h 5376282"/>
              <a:gd name="connsiteX49" fmla="*/ 622100 w 8114414"/>
              <a:gd name="connsiteY49" fmla="*/ 2330388 h 5376282"/>
              <a:gd name="connsiteX50" fmla="*/ 719731 w 8114414"/>
              <a:gd name="connsiteY50" fmla="*/ 2366107 h 5376282"/>
              <a:gd name="connsiteX51" fmla="*/ 829268 w 8114414"/>
              <a:gd name="connsiteY51" fmla="*/ 2330388 h 5376282"/>
              <a:gd name="connsiteX52" fmla="*/ 933092 w 8114414"/>
              <a:gd name="connsiteY52" fmla="*/ 2462308 h 5376282"/>
              <a:gd name="connsiteX53" fmla="*/ 979286 w 8114414"/>
              <a:gd name="connsiteY53" fmla="*/ 2406588 h 5376282"/>
              <a:gd name="connsiteX54" fmla="*/ 895943 w 8114414"/>
              <a:gd name="connsiteY54" fmla="*/ 2383251 h 5376282"/>
              <a:gd name="connsiteX55" fmla="*/ 897848 w 8114414"/>
              <a:gd name="connsiteY55" fmla="*/ 2294669 h 5376282"/>
              <a:gd name="connsiteX56" fmla="*/ 953093 w 8114414"/>
              <a:gd name="connsiteY56" fmla="*/ 2040828 h 5376282"/>
              <a:gd name="connsiteX57" fmla="*/ 882262 w 8114414"/>
              <a:gd name="connsiteY57" fmla="*/ 1952938 h 5376282"/>
              <a:gd name="connsiteX58" fmla="*/ 819649 w 8114414"/>
              <a:gd name="connsiteY58" fmla="*/ 1842296 h 5376282"/>
              <a:gd name="connsiteX59" fmla="*/ 724892 w 8114414"/>
              <a:gd name="connsiteY59" fmla="*/ 1694990 h 5376282"/>
              <a:gd name="connsiteX60" fmla="*/ 582758 w 8114414"/>
              <a:gd name="connsiteY60" fmla="*/ 1570351 h 5376282"/>
              <a:gd name="connsiteX61" fmla="*/ 490044 w 8114414"/>
              <a:gd name="connsiteY61" fmla="*/ 1461969 h 5376282"/>
              <a:gd name="connsiteX62" fmla="*/ 398787 w 8114414"/>
              <a:gd name="connsiteY62" fmla="*/ 1377494 h 5376282"/>
              <a:gd name="connsiteX63" fmla="*/ 373643 w 8114414"/>
              <a:gd name="connsiteY63" fmla="*/ 1258831 h 5376282"/>
              <a:gd name="connsiteX64" fmla="*/ 379402 w 8114414"/>
              <a:gd name="connsiteY64" fmla="*/ 1151904 h 5376282"/>
              <a:gd name="connsiteX65" fmla="*/ 343327 w 8114414"/>
              <a:gd name="connsiteY65" fmla="*/ 1054238 h 5376282"/>
              <a:gd name="connsiteX66" fmla="*/ 302947 w 8114414"/>
              <a:gd name="connsiteY66" fmla="*/ 996082 h 5376282"/>
              <a:gd name="connsiteX67" fmla="*/ 307902 w 8114414"/>
              <a:gd name="connsiteY67" fmla="*/ 860731 h 5376282"/>
              <a:gd name="connsiteX68" fmla="*/ 218162 w 8114414"/>
              <a:gd name="connsiteY68" fmla="*/ 767429 h 5376282"/>
              <a:gd name="connsiteX69" fmla="*/ 238786 w 8114414"/>
              <a:gd name="connsiteY69" fmla="*/ 673694 h 5376282"/>
              <a:gd name="connsiteX70" fmla="*/ 131859 w 8114414"/>
              <a:gd name="connsiteY70" fmla="*/ 414074 h 5376282"/>
              <a:gd name="connsiteX71" fmla="*/ 179454 w 8114414"/>
              <a:gd name="connsiteY71" fmla="*/ 360503 h 5376282"/>
              <a:gd name="connsiteX72" fmla="*/ 91696 w 8114414"/>
              <a:gd name="connsiteY72" fmla="*/ 241499 h 5376282"/>
              <a:gd name="connsiteX73" fmla="*/ 44535 w 8114414"/>
              <a:gd name="connsiteY73" fmla="*/ 106364 h 5376282"/>
              <a:gd name="connsiteX74" fmla="*/ 73903 w 8114414"/>
              <a:gd name="connsiteY74" fmla="*/ 3029 h 5376282"/>
              <a:gd name="connsiteX75" fmla="*/ 914999 w 8114414"/>
              <a:gd name="connsiteY75" fmla="*/ 32694 h 5376282"/>
              <a:gd name="connsiteX76" fmla="*/ 985387 w 8114414"/>
              <a:gd name="connsiteY76" fmla="*/ 86035 h 5376282"/>
              <a:gd name="connsiteX77" fmla="*/ 1040724 w 8114414"/>
              <a:gd name="connsiteY77" fmla="*/ 212028 h 5376282"/>
              <a:gd name="connsiteX78" fmla="*/ 2217091 w 8114414"/>
              <a:gd name="connsiteY78" fmla="*/ 808490 h 5376282"/>
              <a:gd name="connsiteX79" fmla="*/ 2789562 w 8114414"/>
              <a:gd name="connsiteY79" fmla="*/ 907056 h 5376282"/>
              <a:gd name="connsiteX80" fmla="*/ 3280035 w 8114414"/>
              <a:gd name="connsiteY80" fmla="*/ 953195 h 5376282"/>
              <a:gd name="connsiteX81" fmla="*/ 3494599 w 8114414"/>
              <a:gd name="connsiteY81" fmla="*/ 977101 h 5376282"/>
              <a:gd name="connsiteX82" fmla="*/ 3506552 w 8114414"/>
              <a:gd name="connsiteY82" fmla="*/ 977101 h 5376282"/>
              <a:gd name="connsiteX83" fmla="*/ 3518505 w 8114414"/>
              <a:gd name="connsiteY83" fmla="*/ 779877 h 5376282"/>
              <a:gd name="connsiteX84" fmla="*/ 3518505 w 8114414"/>
              <a:gd name="connsiteY84" fmla="*/ 773901 h 5376282"/>
              <a:gd name="connsiteX85" fmla="*/ 3655964 w 8114414"/>
              <a:gd name="connsiteY85" fmla="*/ 773901 h 5376282"/>
              <a:gd name="connsiteX86" fmla="*/ 4205799 w 8114414"/>
              <a:gd name="connsiteY86" fmla="*/ 821713 h 5376282"/>
              <a:gd name="connsiteX87" fmla="*/ 4241658 w 8114414"/>
              <a:gd name="connsiteY87" fmla="*/ 821713 h 5376282"/>
              <a:gd name="connsiteX88" fmla="*/ 4271540 w 8114414"/>
              <a:gd name="connsiteY88" fmla="*/ 851595 h 5376282"/>
              <a:gd name="connsiteX89" fmla="*/ 4295446 w 8114414"/>
              <a:gd name="connsiteY89" fmla="*/ 905383 h 5376282"/>
              <a:gd name="connsiteX90" fmla="*/ 4301423 w 8114414"/>
              <a:gd name="connsiteY90" fmla="*/ 953195 h 5376282"/>
              <a:gd name="connsiteX91" fmla="*/ 4343258 w 8114414"/>
              <a:gd name="connsiteY91" fmla="*/ 1001007 h 5376282"/>
              <a:gd name="connsiteX92" fmla="*/ 4408999 w 8114414"/>
              <a:gd name="connsiteY92" fmla="*/ 1012960 h 5376282"/>
              <a:gd name="connsiteX93" fmla="*/ 4462787 w 8114414"/>
              <a:gd name="connsiteY93" fmla="*/ 1060772 h 5376282"/>
              <a:gd name="connsiteX94" fmla="*/ 4504623 w 8114414"/>
              <a:gd name="connsiteY94" fmla="*/ 1114560 h 5376282"/>
              <a:gd name="connsiteX95" fmla="*/ 4558411 w 8114414"/>
              <a:gd name="connsiteY95" fmla="*/ 1168348 h 5376282"/>
              <a:gd name="connsiteX96" fmla="*/ 4576340 w 8114414"/>
              <a:gd name="connsiteY96" fmla="*/ 1198230 h 5376282"/>
              <a:gd name="connsiteX97" fmla="*/ 4630129 w 8114414"/>
              <a:gd name="connsiteY97" fmla="*/ 1246042 h 5376282"/>
              <a:gd name="connsiteX98" fmla="*/ 4683917 w 8114414"/>
              <a:gd name="connsiteY98" fmla="*/ 1293854 h 5376282"/>
              <a:gd name="connsiteX99" fmla="*/ 4689893 w 8114414"/>
              <a:gd name="connsiteY99" fmla="*/ 1293854 h 5376282"/>
              <a:gd name="connsiteX100" fmla="*/ 4749658 w 8114414"/>
              <a:gd name="connsiteY100" fmla="*/ 1311783 h 5376282"/>
              <a:gd name="connsiteX101" fmla="*/ 4791493 w 8114414"/>
              <a:gd name="connsiteY101" fmla="*/ 1365572 h 5376282"/>
              <a:gd name="connsiteX102" fmla="*/ 4797470 w 8114414"/>
              <a:gd name="connsiteY102" fmla="*/ 1377524 h 5376282"/>
              <a:gd name="connsiteX103" fmla="*/ 4821376 w 8114414"/>
              <a:gd name="connsiteY103" fmla="*/ 1401430 h 5376282"/>
              <a:gd name="connsiteX104" fmla="*/ 4845281 w 8114414"/>
              <a:gd name="connsiteY104" fmla="*/ 1443266 h 5376282"/>
              <a:gd name="connsiteX105" fmla="*/ 4851258 w 8114414"/>
              <a:gd name="connsiteY105" fmla="*/ 1491077 h 5376282"/>
              <a:gd name="connsiteX106" fmla="*/ 4863211 w 8114414"/>
              <a:gd name="connsiteY106" fmla="*/ 1514983 h 5376282"/>
              <a:gd name="connsiteX107" fmla="*/ 4887117 w 8114414"/>
              <a:gd name="connsiteY107" fmla="*/ 1544866 h 5376282"/>
              <a:gd name="connsiteX108" fmla="*/ 4911023 w 8114414"/>
              <a:gd name="connsiteY108" fmla="*/ 1580724 h 5376282"/>
              <a:gd name="connsiteX109" fmla="*/ 4922976 w 8114414"/>
              <a:gd name="connsiteY109" fmla="*/ 1610607 h 5376282"/>
              <a:gd name="connsiteX110" fmla="*/ 4899070 w 8114414"/>
              <a:gd name="connsiteY110" fmla="*/ 1664395 h 5376282"/>
              <a:gd name="connsiteX111" fmla="*/ 4922976 w 8114414"/>
              <a:gd name="connsiteY111" fmla="*/ 1712207 h 5376282"/>
              <a:gd name="connsiteX112" fmla="*/ 4934929 w 8114414"/>
              <a:gd name="connsiteY112" fmla="*/ 1742089 h 5376282"/>
              <a:gd name="connsiteX113" fmla="*/ 4952858 w 8114414"/>
              <a:gd name="connsiteY113" fmla="*/ 1783924 h 5376282"/>
              <a:gd name="connsiteX114" fmla="*/ 4964811 w 8114414"/>
              <a:gd name="connsiteY114" fmla="*/ 1801854 h 5376282"/>
              <a:gd name="connsiteX115" fmla="*/ 4964811 w 8114414"/>
              <a:gd name="connsiteY115" fmla="*/ 1831736 h 5376282"/>
              <a:gd name="connsiteX116" fmla="*/ 5012623 w 8114414"/>
              <a:gd name="connsiteY116" fmla="*/ 1891501 h 5376282"/>
              <a:gd name="connsiteX117" fmla="*/ 5042505 w 8114414"/>
              <a:gd name="connsiteY117" fmla="*/ 1909430 h 5376282"/>
              <a:gd name="connsiteX118" fmla="*/ 5048481 w 8114414"/>
              <a:gd name="connsiteY118" fmla="*/ 1903454 h 5376282"/>
              <a:gd name="connsiteX119" fmla="*/ 5090317 w 8114414"/>
              <a:gd name="connsiteY119" fmla="*/ 1921383 h 5376282"/>
              <a:gd name="connsiteX120" fmla="*/ 5144105 w 8114414"/>
              <a:gd name="connsiteY120" fmla="*/ 1969195 h 5376282"/>
              <a:gd name="connsiteX121" fmla="*/ 5185940 w 8114414"/>
              <a:gd name="connsiteY121" fmla="*/ 2005054 h 5376282"/>
              <a:gd name="connsiteX122" fmla="*/ 5221799 w 8114414"/>
              <a:gd name="connsiteY122" fmla="*/ 2017007 h 5376282"/>
              <a:gd name="connsiteX123" fmla="*/ 5275587 w 8114414"/>
              <a:gd name="connsiteY123" fmla="*/ 2028960 h 5376282"/>
              <a:gd name="connsiteX124" fmla="*/ 5275587 w 8114414"/>
              <a:gd name="connsiteY124" fmla="*/ 2052866 h 5376282"/>
              <a:gd name="connsiteX125" fmla="*/ 5323399 w 8114414"/>
              <a:gd name="connsiteY125" fmla="*/ 2082748 h 5376282"/>
              <a:gd name="connsiteX126" fmla="*/ 5359258 w 8114414"/>
              <a:gd name="connsiteY126" fmla="*/ 2088724 h 5376282"/>
              <a:gd name="connsiteX127" fmla="*/ 5401093 w 8114414"/>
              <a:gd name="connsiteY127" fmla="*/ 2124583 h 5376282"/>
              <a:gd name="connsiteX128" fmla="*/ 5430976 w 8114414"/>
              <a:gd name="connsiteY128" fmla="*/ 2142513 h 5376282"/>
              <a:gd name="connsiteX129" fmla="*/ 5442929 w 8114414"/>
              <a:gd name="connsiteY129" fmla="*/ 2148489 h 5376282"/>
              <a:gd name="connsiteX130" fmla="*/ 5466834 w 8114414"/>
              <a:gd name="connsiteY130" fmla="*/ 2154466 h 5376282"/>
              <a:gd name="connsiteX131" fmla="*/ 5526599 w 8114414"/>
              <a:gd name="connsiteY131" fmla="*/ 2178372 h 5376282"/>
              <a:gd name="connsiteX132" fmla="*/ 5550505 w 8114414"/>
              <a:gd name="connsiteY132" fmla="*/ 2154466 h 5376282"/>
              <a:gd name="connsiteX133" fmla="*/ 5574411 w 8114414"/>
              <a:gd name="connsiteY133" fmla="*/ 2130560 h 5376282"/>
              <a:gd name="connsiteX134" fmla="*/ 5604293 w 8114414"/>
              <a:gd name="connsiteY134" fmla="*/ 2088724 h 5376282"/>
              <a:gd name="connsiteX135" fmla="*/ 5646129 w 8114414"/>
              <a:gd name="connsiteY135" fmla="*/ 2064819 h 5376282"/>
              <a:gd name="connsiteX136" fmla="*/ 5634176 w 8114414"/>
              <a:gd name="connsiteY136" fmla="*/ 2046889 h 5376282"/>
              <a:gd name="connsiteX137" fmla="*/ 5634176 w 8114414"/>
              <a:gd name="connsiteY137" fmla="*/ 2011030 h 5376282"/>
              <a:gd name="connsiteX138" fmla="*/ 5670034 w 8114414"/>
              <a:gd name="connsiteY138" fmla="*/ 1975172 h 5376282"/>
              <a:gd name="connsiteX139" fmla="*/ 5670034 w 8114414"/>
              <a:gd name="connsiteY139" fmla="*/ 1957242 h 5376282"/>
              <a:gd name="connsiteX140" fmla="*/ 5735776 w 8114414"/>
              <a:gd name="connsiteY140" fmla="*/ 1819783 h 5376282"/>
              <a:gd name="connsiteX141" fmla="*/ 5753705 w 8114414"/>
              <a:gd name="connsiteY141" fmla="*/ 1813807 h 5376282"/>
              <a:gd name="connsiteX142" fmla="*/ 5843352 w 8114414"/>
              <a:gd name="connsiteY142" fmla="*/ 1795877 h 5376282"/>
              <a:gd name="connsiteX143" fmla="*/ 5855305 w 8114414"/>
              <a:gd name="connsiteY143" fmla="*/ 1795877 h 5376282"/>
              <a:gd name="connsiteX144" fmla="*/ 5879210 w 8114414"/>
              <a:gd name="connsiteY144" fmla="*/ 1765996 h 5376282"/>
              <a:gd name="connsiteX145" fmla="*/ 6070456 w 8114414"/>
              <a:gd name="connsiteY145" fmla="*/ 1789901 h 5376282"/>
              <a:gd name="connsiteX146" fmla="*/ 6219869 w 8114414"/>
              <a:gd name="connsiteY146" fmla="*/ 1807830 h 5376282"/>
              <a:gd name="connsiteX147" fmla="*/ 6291586 w 8114414"/>
              <a:gd name="connsiteY147" fmla="*/ 1849666 h 5376282"/>
              <a:gd name="connsiteX148" fmla="*/ 6327444 w 8114414"/>
              <a:gd name="connsiteY148" fmla="*/ 1897477 h 5376282"/>
              <a:gd name="connsiteX149" fmla="*/ 6333421 w 8114414"/>
              <a:gd name="connsiteY149" fmla="*/ 1939313 h 5376282"/>
              <a:gd name="connsiteX150" fmla="*/ 6423067 w 8114414"/>
              <a:gd name="connsiteY150" fmla="*/ 1951266 h 5376282"/>
              <a:gd name="connsiteX151" fmla="*/ 6452950 w 8114414"/>
              <a:gd name="connsiteY151" fmla="*/ 2017007 h 5376282"/>
              <a:gd name="connsiteX152" fmla="*/ 6512713 w 8114414"/>
              <a:gd name="connsiteY152" fmla="*/ 2046889 h 5376282"/>
              <a:gd name="connsiteX153" fmla="*/ 6584431 w 8114414"/>
              <a:gd name="connsiteY153" fmla="*/ 2118606 h 5376282"/>
              <a:gd name="connsiteX154" fmla="*/ 6620289 w 8114414"/>
              <a:gd name="connsiteY154" fmla="*/ 2256065 h 5376282"/>
              <a:gd name="connsiteX155" fmla="*/ 6703960 w 8114414"/>
              <a:gd name="connsiteY155" fmla="*/ 2381572 h 5376282"/>
              <a:gd name="connsiteX156" fmla="*/ 6745795 w 8114414"/>
              <a:gd name="connsiteY156" fmla="*/ 2501101 h 5376282"/>
              <a:gd name="connsiteX157" fmla="*/ 6829465 w 8114414"/>
              <a:gd name="connsiteY157" fmla="*/ 2560866 h 5376282"/>
              <a:gd name="connsiteX158" fmla="*/ 6889229 w 8114414"/>
              <a:gd name="connsiteY158" fmla="*/ 2650512 h 5376282"/>
              <a:gd name="connsiteX159" fmla="*/ 6948993 w 8114414"/>
              <a:gd name="connsiteY159" fmla="*/ 2758089 h 5376282"/>
              <a:gd name="connsiteX160" fmla="*/ 6996805 w 8114414"/>
              <a:gd name="connsiteY160" fmla="*/ 2805900 h 5376282"/>
              <a:gd name="connsiteX161" fmla="*/ 7068521 w 8114414"/>
              <a:gd name="connsiteY161" fmla="*/ 2829806 h 5376282"/>
              <a:gd name="connsiteX162" fmla="*/ 7080473 w 8114414"/>
              <a:gd name="connsiteY162" fmla="*/ 2907501 h 5376282"/>
              <a:gd name="connsiteX163" fmla="*/ 7086450 w 8114414"/>
              <a:gd name="connsiteY163" fmla="*/ 2979218 h 5376282"/>
              <a:gd name="connsiteX164" fmla="*/ 7104378 w 8114414"/>
              <a:gd name="connsiteY164" fmla="*/ 3080819 h 5376282"/>
              <a:gd name="connsiteX165" fmla="*/ 7146214 w 8114414"/>
              <a:gd name="connsiteY165" fmla="*/ 3182419 h 5376282"/>
              <a:gd name="connsiteX166" fmla="*/ 7176095 w 8114414"/>
              <a:gd name="connsiteY166" fmla="*/ 3194372 h 5376282"/>
              <a:gd name="connsiteX167" fmla="*/ 7200002 w 8114414"/>
              <a:gd name="connsiteY167" fmla="*/ 3260112 h 5376282"/>
              <a:gd name="connsiteX168" fmla="*/ 7277694 w 8114414"/>
              <a:gd name="connsiteY168" fmla="*/ 3361711 h 5376282"/>
              <a:gd name="connsiteX169" fmla="*/ 7385271 w 8114414"/>
              <a:gd name="connsiteY169" fmla="*/ 3391593 h 5376282"/>
              <a:gd name="connsiteX170" fmla="*/ 7451012 w 8114414"/>
              <a:gd name="connsiteY170" fmla="*/ 3445381 h 5376282"/>
              <a:gd name="connsiteX171" fmla="*/ 7558588 w 8114414"/>
              <a:gd name="connsiteY171" fmla="*/ 3451357 h 5376282"/>
              <a:gd name="connsiteX172" fmla="*/ 7630305 w 8114414"/>
              <a:gd name="connsiteY172" fmla="*/ 3517097 h 5376282"/>
              <a:gd name="connsiteX173" fmla="*/ 7702023 w 8114414"/>
              <a:gd name="connsiteY173" fmla="*/ 3546980 h 5376282"/>
              <a:gd name="connsiteX174" fmla="*/ 7857410 w 8114414"/>
              <a:gd name="connsiteY174" fmla="*/ 3535026 h 5376282"/>
              <a:gd name="connsiteX175" fmla="*/ 7970962 w 8114414"/>
              <a:gd name="connsiteY175" fmla="*/ 3588814 h 5376282"/>
              <a:gd name="connsiteX176" fmla="*/ 8012796 w 8114414"/>
              <a:gd name="connsiteY176" fmla="*/ 3612720 h 5376282"/>
              <a:gd name="connsiteX177" fmla="*/ 8090490 w 8114414"/>
              <a:gd name="connsiteY177" fmla="*/ 3564909 h 5376282"/>
              <a:gd name="connsiteX178" fmla="*/ 8108418 w 8114414"/>
              <a:gd name="connsiteY178" fmla="*/ 3558932 h 5376282"/>
              <a:gd name="connsiteX179" fmla="*/ 8114394 w 8114414"/>
              <a:gd name="connsiteY179" fmla="*/ 3720296 h 5376282"/>
              <a:gd name="connsiteX180" fmla="*/ 7975749 w 8114414"/>
              <a:gd name="connsiteY180" fmla="*/ 3838639 h 5376282"/>
              <a:gd name="connsiteX181" fmla="*/ 7928672 w 8114414"/>
              <a:gd name="connsiteY181" fmla="*/ 3915424 h 5376282"/>
              <a:gd name="connsiteX182" fmla="*/ 7929124 w 8114414"/>
              <a:gd name="connsiteY182" fmla="*/ 4365754 h 5376282"/>
              <a:gd name="connsiteX183" fmla="*/ 7911195 w 8114414"/>
              <a:gd name="connsiteY183" fmla="*/ 4568954 h 5376282"/>
              <a:gd name="connsiteX184" fmla="*/ 7917171 w 8114414"/>
              <a:gd name="connsiteY184" fmla="*/ 4736295 h 5376282"/>
              <a:gd name="connsiteX185" fmla="*/ 7917171 w 8114414"/>
              <a:gd name="connsiteY185" fmla="*/ 4867777 h 5376282"/>
              <a:gd name="connsiteX186" fmla="*/ 7929124 w 8114414"/>
              <a:gd name="connsiteY186" fmla="*/ 5029141 h 5376282"/>
              <a:gd name="connsiteX187" fmla="*/ 7893266 w 8114414"/>
              <a:gd name="connsiteY187" fmla="*/ 5166599 h 5376282"/>
              <a:gd name="connsiteX188" fmla="*/ 7905219 w 8114414"/>
              <a:gd name="connsiteY188" fmla="*/ 5280152 h 5376282"/>
              <a:gd name="connsiteX189" fmla="*/ 7935101 w 8114414"/>
              <a:gd name="connsiteY189" fmla="*/ 5369799 h 5376282"/>
              <a:gd name="connsiteX190" fmla="*/ 7911195 w 8114414"/>
              <a:gd name="connsiteY190" fmla="*/ 5369798 h 5376282"/>
              <a:gd name="connsiteX191" fmla="*/ 7815571 w 8114414"/>
              <a:gd name="connsiteY191" fmla="*/ 5327962 h 5376282"/>
              <a:gd name="connsiteX192" fmla="*/ 7725924 w 8114414"/>
              <a:gd name="connsiteY192" fmla="*/ 5286127 h 5376282"/>
              <a:gd name="connsiteX193" fmla="*/ 7678113 w 8114414"/>
              <a:gd name="connsiteY193" fmla="*/ 5292104 h 5376282"/>
              <a:gd name="connsiteX194" fmla="*/ 7546631 w 8114414"/>
              <a:gd name="connsiteY194" fmla="*/ 5298081 h 5376282"/>
              <a:gd name="connsiteX195" fmla="*/ 7474913 w 8114414"/>
              <a:gd name="connsiteY195" fmla="*/ 5310034 h 5376282"/>
              <a:gd name="connsiteX196" fmla="*/ 7445031 w 8114414"/>
              <a:gd name="connsiteY196" fmla="*/ 5339916 h 5376282"/>
              <a:gd name="connsiteX197" fmla="*/ 7259760 w 8114414"/>
              <a:gd name="connsiteY197" fmla="*/ 5298080 h 5376282"/>
              <a:gd name="connsiteX198" fmla="*/ 7214129 w 8114414"/>
              <a:gd name="connsiteY198" fmla="*/ 5192855 h 5376282"/>
              <a:gd name="connsiteX199" fmla="*/ 7179460 w 8114414"/>
              <a:gd name="connsiteY199" fmla="*/ 5214524 h 5376282"/>
              <a:gd name="connsiteX200" fmla="*/ 7144791 w 8114414"/>
              <a:gd name="connsiteY200" fmla="*/ 5179854 h 5376282"/>
              <a:gd name="connsiteX201" fmla="*/ 7127456 w 8114414"/>
              <a:gd name="connsiteY201" fmla="*/ 5218856 h 5376282"/>
              <a:gd name="connsiteX202" fmla="*/ 6915107 w 8114414"/>
              <a:gd name="connsiteY202" fmla="*/ 5145184 h 5376282"/>
              <a:gd name="connsiteX203" fmla="*/ 6893439 w 8114414"/>
              <a:gd name="connsiteY203" fmla="*/ 5097514 h 5376282"/>
              <a:gd name="connsiteX204" fmla="*/ 6941109 w 8114414"/>
              <a:gd name="connsiteY204" fmla="*/ 5054178 h 5376282"/>
              <a:gd name="connsiteX205" fmla="*/ 6906440 w 8114414"/>
              <a:gd name="connsiteY205" fmla="*/ 4976172 h 5376282"/>
              <a:gd name="connsiteX206" fmla="*/ 6863104 w 8114414"/>
              <a:gd name="connsiteY206" fmla="*/ 4980506 h 5376282"/>
              <a:gd name="connsiteX207" fmla="*/ 6880438 w 8114414"/>
              <a:gd name="connsiteY207" fmla="*/ 4928502 h 5376282"/>
              <a:gd name="connsiteX208" fmla="*/ 6780764 w 8114414"/>
              <a:gd name="connsiteY208" fmla="*/ 4928502 h 5376282"/>
              <a:gd name="connsiteX209" fmla="*/ 6750429 w 8114414"/>
              <a:gd name="connsiteY209" fmla="*/ 4958837 h 5376282"/>
              <a:gd name="connsiteX210" fmla="*/ 6715759 w 8114414"/>
              <a:gd name="connsiteY210" fmla="*/ 4950170 h 5376282"/>
              <a:gd name="connsiteX211" fmla="*/ 6702758 w 8114414"/>
              <a:gd name="connsiteY211" fmla="*/ 4915501 h 5376282"/>
              <a:gd name="connsiteX212" fmla="*/ 6698424 w 8114414"/>
              <a:gd name="connsiteY212" fmla="*/ 4824495 h 5376282"/>
              <a:gd name="connsiteX213" fmla="*/ 6681090 w 8114414"/>
              <a:gd name="connsiteY213" fmla="*/ 4729155 h 5376282"/>
              <a:gd name="connsiteX214" fmla="*/ 6685423 w 8114414"/>
              <a:gd name="connsiteY214" fmla="*/ 4659816 h 5376282"/>
              <a:gd name="connsiteX215" fmla="*/ 6620418 w 8114414"/>
              <a:gd name="connsiteY215" fmla="*/ 4573142 h 5376282"/>
              <a:gd name="connsiteX216" fmla="*/ 6624753 w 8114414"/>
              <a:gd name="connsiteY216" fmla="*/ 4425798 h 5376282"/>
              <a:gd name="connsiteX217" fmla="*/ 6529412 w 8114414"/>
              <a:gd name="connsiteY217" fmla="*/ 4304457 h 5376282"/>
              <a:gd name="connsiteX218" fmla="*/ 6494743 w 8114414"/>
              <a:gd name="connsiteY218" fmla="*/ 4261120 h 5376282"/>
              <a:gd name="connsiteX219" fmla="*/ 6438406 w 8114414"/>
              <a:gd name="connsiteY219" fmla="*/ 4274121 h 5376282"/>
              <a:gd name="connsiteX220" fmla="*/ 6395069 w 8114414"/>
              <a:gd name="connsiteY220" fmla="*/ 4252453 h 5376282"/>
              <a:gd name="connsiteX221" fmla="*/ 6356067 w 8114414"/>
              <a:gd name="connsiteY221" fmla="*/ 4174447 h 5376282"/>
              <a:gd name="connsiteX222" fmla="*/ 6299729 w 8114414"/>
              <a:gd name="connsiteY222" fmla="*/ 4183114 h 5376282"/>
              <a:gd name="connsiteX223" fmla="*/ 6243391 w 8114414"/>
              <a:gd name="connsiteY223" fmla="*/ 4204783 h 5376282"/>
              <a:gd name="connsiteX224" fmla="*/ 6165385 w 8114414"/>
              <a:gd name="connsiteY224" fmla="*/ 4209116 h 5376282"/>
              <a:gd name="connsiteX225" fmla="*/ 6161052 w 8114414"/>
              <a:gd name="connsiteY225" fmla="*/ 4174447 h 5376282"/>
              <a:gd name="connsiteX226" fmla="*/ 6182721 w 8114414"/>
              <a:gd name="connsiteY226" fmla="*/ 4165779 h 5376282"/>
              <a:gd name="connsiteX227" fmla="*/ 6139384 w 8114414"/>
              <a:gd name="connsiteY227" fmla="*/ 4126776 h 5376282"/>
              <a:gd name="connsiteX228" fmla="*/ 6100381 w 8114414"/>
              <a:gd name="connsiteY228" fmla="*/ 4113776 h 5376282"/>
              <a:gd name="connsiteX229" fmla="*/ 6018041 w 8114414"/>
              <a:gd name="connsiteY229" fmla="*/ 4035770 h 5376282"/>
              <a:gd name="connsiteX230" fmla="*/ 5840362 w 8114414"/>
              <a:gd name="connsiteY230" fmla="*/ 4014102 h 5376282"/>
              <a:gd name="connsiteX231" fmla="*/ 5788357 w 8114414"/>
              <a:gd name="connsiteY231" fmla="*/ 4027103 h 5376282"/>
              <a:gd name="connsiteX232" fmla="*/ 5736354 w 8114414"/>
              <a:gd name="connsiteY232" fmla="*/ 4035771 h 5376282"/>
              <a:gd name="connsiteX233" fmla="*/ 5745022 w 8114414"/>
              <a:gd name="connsiteY233" fmla="*/ 4079107 h 5376282"/>
              <a:gd name="connsiteX234" fmla="*/ 5801360 w 8114414"/>
              <a:gd name="connsiteY234" fmla="*/ 4157112 h 5376282"/>
              <a:gd name="connsiteX235" fmla="*/ 5801359 w 8114414"/>
              <a:gd name="connsiteY235" fmla="*/ 4339126 h 5376282"/>
              <a:gd name="connsiteX236" fmla="*/ 5675683 w 8114414"/>
              <a:gd name="connsiteY236" fmla="*/ 4365128 h 5376282"/>
              <a:gd name="connsiteX237" fmla="*/ 5558675 w 8114414"/>
              <a:gd name="connsiteY237" fmla="*/ 4352126 h 5376282"/>
              <a:gd name="connsiteX238" fmla="*/ 5467668 w 8114414"/>
              <a:gd name="connsiteY238" fmla="*/ 4330458 h 5376282"/>
              <a:gd name="connsiteX239" fmla="*/ 5406997 w 8114414"/>
              <a:gd name="connsiteY239" fmla="*/ 4352127 h 5376282"/>
              <a:gd name="connsiteX240" fmla="*/ 5359327 w 8114414"/>
              <a:gd name="connsiteY240" fmla="*/ 4399797 h 5376282"/>
              <a:gd name="connsiteX241" fmla="*/ 5298656 w 8114414"/>
              <a:gd name="connsiteY241" fmla="*/ 4443134 h 5376282"/>
              <a:gd name="connsiteX242" fmla="*/ 5272654 w 8114414"/>
              <a:gd name="connsiteY242" fmla="*/ 4486469 h 5376282"/>
              <a:gd name="connsiteX243" fmla="*/ 5198982 w 8114414"/>
              <a:gd name="connsiteY243" fmla="*/ 4521139 h 5376282"/>
              <a:gd name="connsiteX244" fmla="*/ 5203315 w 8114414"/>
              <a:gd name="connsiteY244" fmla="*/ 4577477 h 5376282"/>
              <a:gd name="connsiteX245" fmla="*/ 5185981 w 8114414"/>
              <a:gd name="connsiteY245" fmla="*/ 4616479 h 5376282"/>
              <a:gd name="connsiteX246" fmla="*/ 5190315 w 8114414"/>
              <a:gd name="connsiteY246" fmla="*/ 4677150 h 5376282"/>
              <a:gd name="connsiteX247" fmla="*/ 5216316 w 8114414"/>
              <a:gd name="connsiteY247" fmla="*/ 4737821 h 5376282"/>
              <a:gd name="connsiteX248" fmla="*/ 5164312 w 8114414"/>
              <a:gd name="connsiteY248" fmla="*/ 4733488 h 5376282"/>
              <a:gd name="connsiteX249" fmla="*/ 5138311 w 8114414"/>
              <a:gd name="connsiteY249" fmla="*/ 4776824 h 5376282"/>
              <a:gd name="connsiteX250" fmla="*/ 5073306 w 8114414"/>
              <a:gd name="connsiteY250" fmla="*/ 4824494 h 5376282"/>
              <a:gd name="connsiteX251" fmla="*/ 5073306 w 8114414"/>
              <a:gd name="connsiteY251" fmla="*/ 4941503 h 5376282"/>
              <a:gd name="connsiteX252" fmla="*/ 5042970 w 8114414"/>
              <a:gd name="connsiteY252" fmla="*/ 4971838 h 5376282"/>
              <a:gd name="connsiteX253" fmla="*/ 5016969 w 8114414"/>
              <a:gd name="connsiteY253" fmla="*/ 5231857 h 5376282"/>
              <a:gd name="connsiteX254" fmla="*/ 4973633 w 8114414"/>
              <a:gd name="connsiteY254" fmla="*/ 5366201 h 5376282"/>
              <a:gd name="connsiteX255" fmla="*/ 4947631 w 8114414"/>
              <a:gd name="connsiteY255" fmla="*/ 5309863 h 5376282"/>
              <a:gd name="connsiteX256" fmla="*/ 4886959 w 8114414"/>
              <a:gd name="connsiteY256" fmla="*/ 5318530 h 5376282"/>
              <a:gd name="connsiteX257" fmla="*/ 4808953 w 8114414"/>
              <a:gd name="connsiteY257" fmla="*/ 5288195 h 5376282"/>
              <a:gd name="connsiteX258" fmla="*/ 4813287 w 8114414"/>
              <a:gd name="connsiteY258" fmla="*/ 5223190 h 5376282"/>
              <a:gd name="connsiteX259" fmla="*/ 4765617 w 8114414"/>
              <a:gd name="connsiteY259" fmla="*/ 5205855 h 5376282"/>
              <a:gd name="connsiteX260" fmla="*/ 4665944 w 8114414"/>
              <a:gd name="connsiteY260" fmla="*/ 5249192 h 5376282"/>
              <a:gd name="connsiteX261" fmla="*/ 4657276 w 8114414"/>
              <a:gd name="connsiteY261" fmla="*/ 5197189 h 5376282"/>
              <a:gd name="connsiteX262" fmla="*/ 4700612 w 8114414"/>
              <a:gd name="connsiteY262" fmla="*/ 5136518 h 5376282"/>
              <a:gd name="connsiteX263" fmla="*/ 4665943 w 8114414"/>
              <a:gd name="connsiteY263" fmla="*/ 5062846 h 5376282"/>
              <a:gd name="connsiteX264" fmla="*/ 4587937 w 8114414"/>
              <a:gd name="connsiteY264" fmla="*/ 5015175 h 5376282"/>
              <a:gd name="connsiteX265" fmla="*/ 4488263 w 8114414"/>
              <a:gd name="connsiteY265" fmla="*/ 5006508 h 5376282"/>
              <a:gd name="connsiteX266" fmla="*/ 4457927 w 8114414"/>
              <a:gd name="connsiteY266" fmla="*/ 5015175 h 5376282"/>
              <a:gd name="connsiteX267" fmla="*/ 4462261 w 8114414"/>
              <a:gd name="connsiteY267" fmla="*/ 5067178 h 5376282"/>
              <a:gd name="connsiteX268" fmla="*/ 4388589 w 8114414"/>
              <a:gd name="connsiteY268" fmla="*/ 5114849 h 5376282"/>
              <a:gd name="connsiteX269" fmla="*/ 4462261 w 8114414"/>
              <a:gd name="connsiteY269" fmla="*/ 5266528 h 5376282"/>
              <a:gd name="connsiteX270" fmla="*/ 4405924 w 8114414"/>
              <a:gd name="connsiteY270" fmla="*/ 5266528 h 5376282"/>
              <a:gd name="connsiteX271" fmla="*/ 4384256 w 8114414"/>
              <a:gd name="connsiteY271" fmla="*/ 5262193 h 5376282"/>
              <a:gd name="connsiteX272" fmla="*/ 4349588 w 8114414"/>
              <a:gd name="connsiteY272" fmla="*/ 5262193 h 5376282"/>
              <a:gd name="connsiteX273" fmla="*/ 4340919 w 8114414"/>
              <a:gd name="connsiteY273" fmla="*/ 5270860 h 5376282"/>
              <a:gd name="connsiteX274" fmla="*/ 4210910 w 8114414"/>
              <a:gd name="connsiteY274" fmla="*/ 5097514 h 5376282"/>
              <a:gd name="connsiteX275" fmla="*/ 4059232 w 8114414"/>
              <a:gd name="connsiteY275" fmla="*/ 4915502 h 5376282"/>
              <a:gd name="connsiteX276" fmla="*/ 4033230 w 8114414"/>
              <a:gd name="connsiteY276" fmla="*/ 4919835 h 5376282"/>
              <a:gd name="connsiteX277" fmla="*/ 3985560 w 8114414"/>
              <a:gd name="connsiteY277" fmla="*/ 4798492 h 5376282"/>
              <a:gd name="connsiteX278" fmla="*/ 3881553 w 8114414"/>
              <a:gd name="connsiteY278" fmla="*/ 4690151 h 5376282"/>
              <a:gd name="connsiteX279" fmla="*/ 3838216 w 8114414"/>
              <a:gd name="connsiteY279" fmla="*/ 4586143 h 5376282"/>
              <a:gd name="connsiteX280" fmla="*/ 3755877 w 8114414"/>
              <a:gd name="connsiteY280" fmla="*/ 4490803 h 5376282"/>
              <a:gd name="connsiteX281" fmla="*/ 3569530 w 8114414"/>
              <a:gd name="connsiteY281" fmla="*/ 4334792 h 5376282"/>
              <a:gd name="connsiteX282" fmla="*/ 3465522 w 8114414"/>
              <a:gd name="connsiteY282" fmla="*/ 4243785 h 5376282"/>
              <a:gd name="connsiteX283" fmla="*/ 3391850 w 8114414"/>
              <a:gd name="connsiteY283" fmla="*/ 4161446 h 5376282"/>
              <a:gd name="connsiteX284" fmla="*/ 3365848 w 8114414"/>
              <a:gd name="connsiteY284" fmla="*/ 4096441 h 5376282"/>
              <a:gd name="connsiteX285" fmla="*/ 3296510 w 8114414"/>
              <a:gd name="connsiteY285" fmla="*/ 4035770 h 5376282"/>
              <a:gd name="connsiteX286" fmla="*/ 3279175 w 8114414"/>
              <a:gd name="connsiteY286" fmla="*/ 3966432 h 5376282"/>
              <a:gd name="connsiteX287" fmla="*/ 3248839 w 8114414"/>
              <a:gd name="connsiteY287" fmla="*/ 3936096 h 5376282"/>
              <a:gd name="connsiteX288" fmla="*/ 3240172 w 8114414"/>
              <a:gd name="connsiteY288" fmla="*/ 3905760 h 5376282"/>
              <a:gd name="connsiteX289" fmla="*/ 3114497 w 8114414"/>
              <a:gd name="connsiteY289" fmla="*/ 3797419 h 5376282"/>
              <a:gd name="connsiteX290" fmla="*/ 2980153 w 8114414"/>
              <a:gd name="connsiteY290" fmla="*/ 3758416 h 5376282"/>
              <a:gd name="connsiteX291" fmla="*/ 2923815 w 8114414"/>
              <a:gd name="connsiteY291" fmla="*/ 3697746 h 5376282"/>
              <a:gd name="connsiteX292" fmla="*/ 2867480 w 8114414"/>
              <a:gd name="connsiteY292" fmla="*/ 3650075 h 5376282"/>
              <a:gd name="connsiteX293" fmla="*/ 2806810 w 8114414"/>
              <a:gd name="connsiteY293" fmla="*/ 3637074 h 5376282"/>
              <a:gd name="connsiteX294" fmla="*/ 2798142 w 8114414"/>
              <a:gd name="connsiteY294" fmla="*/ 3524399 h 5376282"/>
              <a:gd name="connsiteX295" fmla="*/ 2798143 w 8114414"/>
              <a:gd name="connsiteY295" fmla="*/ 3463728 h 5376282"/>
              <a:gd name="connsiteX296" fmla="*/ 2884816 w 8114414"/>
              <a:gd name="connsiteY296" fmla="*/ 3351053 h 5376282"/>
              <a:gd name="connsiteX297" fmla="*/ 2880504 w 8114414"/>
              <a:gd name="connsiteY297" fmla="*/ 3250100 h 5376282"/>
              <a:gd name="connsiteX298" fmla="*/ 2810649 w 8114414"/>
              <a:gd name="connsiteY298" fmla="*/ 3120674 h 5376282"/>
              <a:gd name="connsiteX299" fmla="*/ 2719113 w 8114414"/>
              <a:gd name="connsiteY299" fmla="*/ 3110284 h 5376282"/>
              <a:gd name="connsiteX300" fmla="*/ 2668440 w 8114414"/>
              <a:gd name="connsiteY300" fmla="*/ 3013226 h 5376282"/>
              <a:gd name="connsiteX301" fmla="*/ 2608327 w 8114414"/>
              <a:gd name="connsiteY301" fmla="*/ 2908238 h 5376282"/>
              <a:gd name="connsiteX302" fmla="*/ 2438993 w 8114414"/>
              <a:gd name="connsiteY302" fmla="*/ 2861671 h 5376282"/>
              <a:gd name="connsiteX303" fmla="*/ 2379727 w 8114414"/>
              <a:gd name="connsiteY303" fmla="*/ 2747372 h 5376282"/>
              <a:gd name="connsiteX304" fmla="*/ 2375494 w 8114414"/>
              <a:gd name="connsiteY304" fmla="*/ 2633071 h 5376282"/>
              <a:gd name="connsiteX305" fmla="*/ 2388192 w 8114414"/>
              <a:gd name="connsiteY305" fmla="*/ 2535704 h 5376282"/>
              <a:gd name="connsiteX306" fmla="*/ 2189226 w 8114414"/>
              <a:gd name="connsiteY306" fmla="*/ 2476438 h 5376282"/>
              <a:gd name="connsiteX307" fmla="*/ 2024126 w 8114414"/>
              <a:gd name="connsiteY307" fmla="*/ 2239371 h 5376282"/>
              <a:gd name="connsiteX308" fmla="*/ 1943693 w 8114414"/>
              <a:gd name="connsiteY308" fmla="*/ 2163172 h 5376282"/>
              <a:gd name="connsiteX309" fmla="*/ 1795527 w 8114414"/>
              <a:gd name="connsiteY309" fmla="*/ 1909172 h 5376282"/>
              <a:gd name="connsiteX310" fmla="*/ 1748960 w 8114414"/>
              <a:gd name="connsiteY310" fmla="*/ 1748305 h 5376282"/>
              <a:gd name="connsiteX311" fmla="*/ 1706626 w 8114414"/>
              <a:gd name="connsiteY311" fmla="*/ 1705971 h 5376282"/>
              <a:gd name="connsiteX312" fmla="*/ 1609260 w 8114414"/>
              <a:gd name="connsiteY312" fmla="*/ 1464672 h 5376282"/>
              <a:gd name="connsiteX313" fmla="*/ 1596560 w 8114414"/>
              <a:gd name="connsiteY313" fmla="*/ 1295338 h 5376282"/>
              <a:gd name="connsiteX314" fmla="*/ 1499194 w 8114414"/>
              <a:gd name="connsiteY314" fmla="*/ 1037104 h 5376282"/>
              <a:gd name="connsiteX315" fmla="*/ 1541526 w 8114414"/>
              <a:gd name="connsiteY315" fmla="*/ 855072 h 5376282"/>
              <a:gd name="connsiteX316" fmla="*/ 1351026 w 8114414"/>
              <a:gd name="connsiteY316" fmla="*/ 757705 h 5376282"/>
              <a:gd name="connsiteX317" fmla="*/ 1317160 w 8114414"/>
              <a:gd name="connsiteY317" fmla="*/ 660337 h 5376282"/>
              <a:gd name="connsiteX318" fmla="*/ 1219793 w 8114414"/>
              <a:gd name="connsiteY318" fmla="*/ 622238 h 5376282"/>
              <a:gd name="connsiteX319" fmla="*/ 1139359 w 8114414"/>
              <a:gd name="connsiteY319" fmla="*/ 651871 h 5376282"/>
              <a:gd name="connsiteX320" fmla="*/ 898060 w 8114414"/>
              <a:gd name="connsiteY320" fmla="*/ 457138 h 5376282"/>
              <a:gd name="connsiteX0" fmla="*/ 880358 w 8114414"/>
              <a:gd name="connsiteY0" fmla="*/ 460935 h 5376282"/>
              <a:gd name="connsiteX1" fmla="*/ 826093 w 8114414"/>
              <a:gd name="connsiteY1" fmla="*/ 719604 h 5376282"/>
              <a:gd name="connsiteX2" fmla="*/ 859960 w 8114414"/>
              <a:gd name="connsiteY2" fmla="*/ 1104837 h 5376282"/>
              <a:gd name="connsiteX3" fmla="*/ 919226 w 8114414"/>
              <a:gd name="connsiteY3" fmla="*/ 1371538 h 5376282"/>
              <a:gd name="connsiteX4" fmla="*/ 1113960 w 8114414"/>
              <a:gd name="connsiteY4" fmla="*/ 1591671 h 5376282"/>
              <a:gd name="connsiteX5" fmla="*/ 1215560 w 8114414"/>
              <a:gd name="connsiteY5" fmla="*/ 1769471 h 5376282"/>
              <a:gd name="connsiteX6" fmla="*/ 1253660 w 8114414"/>
              <a:gd name="connsiteY6" fmla="*/ 1896472 h 5376282"/>
              <a:gd name="connsiteX7" fmla="*/ 1338327 w 8114414"/>
              <a:gd name="connsiteY7" fmla="*/ 1917638 h 5376282"/>
              <a:gd name="connsiteX8" fmla="*/ 1372193 w 8114414"/>
              <a:gd name="connsiteY8" fmla="*/ 2082738 h 5376282"/>
              <a:gd name="connsiteX9" fmla="*/ 1469560 w 8114414"/>
              <a:gd name="connsiteY9" fmla="*/ 2150471 h 5376282"/>
              <a:gd name="connsiteX10" fmla="*/ 1494959 w 8114414"/>
              <a:gd name="connsiteY10" fmla="*/ 2493372 h 5376282"/>
              <a:gd name="connsiteX11" fmla="*/ 1600793 w 8114414"/>
              <a:gd name="connsiteY11" fmla="*/ 2527238 h 5376282"/>
              <a:gd name="connsiteX12" fmla="*/ 1664293 w 8114414"/>
              <a:gd name="connsiteY12" fmla="*/ 2717738 h 5376282"/>
              <a:gd name="connsiteX13" fmla="*/ 1761660 w 8114414"/>
              <a:gd name="connsiteY13" fmla="*/ 2806639 h 5376282"/>
              <a:gd name="connsiteX14" fmla="*/ 1808227 w 8114414"/>
              <a:gd name="connsiteY14" fmla="*/ 3052172 h 5376282"/>
              <a:gd name="connsiteX15" fmla="*/ 1829394 w 8114414"/>
              <a:gd name="connsiteY15" fmla="*/ 2933639 h 5376282"/>
              <a:gd name="connsiteX16" fmla="*/ 1918293 w 8114414"/>
              <a:gd name="connsiteY16" fmla="*/ 3047938 h 5376282"/>
              <a:gd name="connsiteX17" fmla="*/ 1960627 w 8114414"/>
              <a:gd name="connsiteY17" fmla="*/ 3166472 h 5376282"/>
              <a:gd name="connsiteX18" fmla="*/ 1986026 w 8114414"/>
              <a:gd name="connsiteY18" fmla="*/ 3272304 h 5376282"/>
              <a:gd name="connsiteX19" fmla="*/ 1998726 w 8114414"/>
              <a:gd name="connsiteY19" fmla="*/ 3348504 h 5376282"/>
              <a:gd name="connsiteX20" fmla="*/ 1973326 w 8114414"/>
              <a:gd name="connsiteY20" fmla="*/ 3445871 h 5376282"/>
              <a:gd name="connsiteX21" fmla="*/ 2096092 w 8114414"/>
              <a:gd name="connsiteY21" fmla="*/ 3674472 h 5376282"/>
              <a:gd name="connsiteX22" fmla="*/ 2134193 w 8114414"/>
              <a:gd name="connsiteY22" fmla="*/ 3801471 h 5376282"/>
              <a:gd name="connsiteX23" fmla="*/ 2231559 w 8114414"/>
              <a:gd name="connsiteY23" fmla="*/ 3936938 h 5376282"/>
              <a:gd name="connsiteX24" fmla="*/ 2180760 w 8114414"/>
              <a:gd name="connsiteY24" fmla="*/ 4174005 h 5376282"/>
              <a:gd name="connsiteX25" fmla="*/ 2311994 w 8114414"/>
              <a:gd name="connsiteY25" fmla="*/ 4305238 h 5376282"/>
              <a:gd name="connsiteX26" fmla="*/ 2371260 w 8114414"/>
              <a:gd name="connsiteY26" fmla="*/ 4224805 h 5376282"/>
              <a:gd name="connsiteX27" fmla="*/ 2561760 w 8114414"/>
              <a:gd name="connsiteY27" fmla="*/ 4444937 h 5376282"/>
              <a:gd name="connsiteX28" fmla="*/ 2674737 w 8114414"/>
              <a:gd name="connsiteY28" fmla="*/ 4783075 h 5376282"/>
              <a:gd name="connsiteX29" fmla="*/ 2419943 w 8114414"/>
              <a:gd name="connsiteY29" fmla="*/ 4933094 h 5376282"/>
              <a:gd name="connsiteX30" fmla="*/ 2329455 w 8114414"/>
              <a:gd name="connsiteY30" fmla="*/ 4642582 h 5376282"/>
              <a:gd name="connsiteX31" fmla="*/ 2053231 w 8114414"/>
              <a:gd name="connsiteY31" fmla="*/ 4342544 h 5376282"/>
              <a:gd name="connsiteX32" fmla="*/ 1888925 w 8114414"/>
              <a:gd name="connsiteY32" fmla="*/ 4209194 h 5376282"/>
              <a:gd name="connsiteX33" fmla="*/ 1779387 w 8114414"/>
              <a:gd name="connsiteY33" fmla="*/ 4059175 h 5376282"/>
              <a:gd name="connsiteX34" fmla="*/ 1703188 w 8114414"/>
              <a:gd name="connsiteY34" fmla="*/ 4056794 h 5376282"/>
              <a:gd name="connsiteX35" fmla="*/ 1646037 w 8114414"/>
              <a:gd name="connsiteY35" fmla="*/ 3937731 h 5376282"/>
              <a:gd name="connsiteX36" fmla="*/ 1524594 w 8114414"/>
              <a:gd name="connsiteY36" fmla="*/ 3906776 h 5376282"/>
              <a:gd name="connsiteX37" fmla="*/ 1450773 w 8114414"/>
              <a:gd name="connsiteY37" fmla="*/ 3161445 h 5376282"/>
              <a:gd name="connsiteX38" fmla="*/ 1300755 w 8114414"/>
              <a:gd name="connsiteY38" fmla="*/ 3020950 h 5376282"/>
              <a:gd name="connsiteX39" fmla="*/ 1222175 w 8114414"/>
              <a:gd name="connsiteY39" fmla="*/ 2947132 h 5376282"/>
              <a:gd name="connsiteX40" fmla="*/ 1286468 w 8114414"/>
              <a:gd name="connsiteY40" fmla="*/ 2849501 h 5376282"/>
              <a:gd name="connsiteX41" fmla="*/ 1117399 w 8114414"/>
              <a:gd name="connsiteY41" fmla="*/ 2882837 h 5376282"/>
              <a:gd name="connsiteX42" fmla="*/ 1048343 w 8114414"/>
              <a:gd name="connsiteY42" fmla="*/ 2916176 h 5376282"/>
              <a:gd name="connsiteX43" fmla="*/ 903086 w 8114414"/>
              <a:gd name="connsiteY43" fmla="*/ 2778063 h 5376282"/>
              <a:gd name="connsiteX44" fmla="*/ 845937 w 8114414"/>
              <a:gd name="connsiteY44" fmla="*/ 2687575 h 5376282"/>
              <a:gd name="connsiteX45" fmla="*/ 714968 w 8114414"/>
              <a:gd name="connsiteY45" fmla="*/ 2630426 h 5376282"/>
              <a:gd name="connsiteX46" fmla="*/ 703062 w 8114414"/>
              <a:gd name="connsiteY46" fmla="*/ 2544701 h 5376282"/>
              <a:gd name="connsiteX47" fmla="*/ 598286 w 8114414"/>
              <a:gd name="connsiteY47" fmla="*/ 2423257 h 5376282"/>
              <a:gd name="connsiteX48" fmla="*/ 476843 w 8114414"/>
              <a:gd name="connsiteY48" fmla="*/ 2287526 h 5376282"/>
              <a:gd name="connsiteX49" fmla="*/ 622100 w 8114414"/>
              <a:gd name="connsiteY49" fmla="*/ 2330388 h 5376282"/>
              <a:gd name="connsiteX50" fmla="*/ 719731 w 8114414"/>
              <a:gd name="connsiteY50" fmla="*/ 2366107 h 5376282"/>
              <a:gd name="connsiteX51" fmla="*/ 829268 w 8114414"/>
              <a:gd name="connsiteY51" fmla="*/ 2330388 h 5376282"/>
              <a:gd name="connsiteX52" fmla="*/ 933092 w 8114414"/>
              <a:gd name="connsiteY52" fmla="*/ 2462308 h 5376282"/>
              <a:gd name="connsiteX53" fmla="*/ 979286 w 8114414"/>
              <a:gd name="connsiteY53" fmla="*/ 2406588 h 5376282"/>
              <a:gd name="connsiteX54" fmla="*/ 895943 w 8114414"/>
              <a:gd name="connsiteY54" fmla="*/ 2383251 h 5376282"/>
              <a:gd name="connsiteX55" fmla="*/ 897848 w 8114414"/>
              <a:gd name="connsiteY55" fmla="*/ 2294669 h 5376282"/>
              <a:gd name="connsiteX56" fmla="*/ 953093 w 8114414"/>
              <a:gd name="connsiteY56" fmla="*/ 2040828 h 5376282"/>
              <a:gd name="connsiteX57" fmla="*/ 882262 w 8114414"/>
              <a:gd name="connsiteY57" fmla="*/ 1952938 h 5376282"/>
              <a:gd name="connsiteX58" fmla="*/ 819649 w 8114414"/>
              <a:gd name="connsiteY58" fmla="*/ 1842296 h 5376282"/>
              <a:gd name="connsiteX59" fmla="*/ 724892 w 8114414"/>
              <a:gd name="connsiteY59" fmla="*/ 1694990 h 5376282"/>
              <a:gd name="connsiteX60" fmla="*/ 582758 w 8114414"/>
              <a:gd name="connsiteY60" fmla="*/ 1570351 h 5376282"/>
              <a:gd name="connsiteX61" fmla="*/ 490044 w 8114414"/>
              <a:gd name="connsiteY61" fmla="*/ 1461969 h 5376282"/>
              <a:gd name="connsiteX62" fmla="*/ 398787 w 8114414"/>
              <a:gd name="connsiteY62" fmla="*/ 1377494 h 5376282"/>
              <a:gd name="connsiteX63" fmla="*/ 373643 w 8114414"/>
              <a:gd name="connsiteY63" fmla="*/ 1258831 h 5376282"/>
              <a:gd name="connsiteX64" fmla="*/ 379402 w 8114414"/>
              <a:gd name="connsiteY64" fmla="*/ 1151904 h 5376282"/>
              <a:gd name="connsiteX65" fmla="*/ 343327 w 8114414"/>
              <a:gd name="connsiteY65" fmla="*/ 1054238 h 5376282"/>
              <a:gd name="connsiteX66" fmla="*/ 302947 w 8114414"/>
              <a:gd name="connsiteY66" fmla="*/ 996082 h 5376282"/>
              <a:gd name="connsiteX67" fmla="*/ 307902 w 8114414"/>
              <a:gd name="connsiteY67" fmla="*/ 860731 h 5376282"/>
              <a:gd name="connsiteX68" fmla="*/ 218162 w 8114414"/>
              <a:gd name="connsiteY68" fmla="*/ 767429 h 5376282"/>
              <a:gd name="connsiteX69" fmla="*/ 238786 w 8114414"/>
              <a:gd name="connsiteY69" fmla="*/ 673694 h 5376282"/>
              <a:gd name="connsiteX70" fmla="*/ 131859 w 8114414"/>
              <a:gd name="connsiteY70" fmla="*/ 414074 h 5376282"/>
              <a:gd name="connsiteX71" fmla="*/ 179454 w 8114414"/>
              <a:gd name="connsiteY71" fmla="*/ 360503 h 5376282"/>
              <a:gd name="connsiteX72" fmla="*/ 91696 w 8114414"/>
              <a:gd name="connsiteY72" fmla="*/ 241499 h 5376282"/>
              <a:gd name="connsiteX73" fmla="*/ 44535 w 8114414"/>
              <a:gd name="connsiteY73" fmla="*/ 106364 h 5376282"/>
              <a:gd name="connsiteX74" fmla="*/ 73903 w 8114414"/>
              <a:gd name="connsiteY74" fmla="*/ 3029 h 5376282"/>
              <a:gd name="connsiteX75" fmla="*/ 914999 w 8114414"/>
              <a:gd name="connsiteY75" fmla="*/ 32694 h 5376282"/>
              <a:gd name="connsiteX76" fmla="*/ 985387 w 8114414"/>
              <a:gd name="connsiteY76" fmla="*/ 86035 h 5376282"/>
              <a:gd name="connsiteX77" fmla="*/ 1040724 w 8114414"/>
              <a:gd name="connsiteY77" fmla="*/ 212028 h 5376282"/>
              <a:gd name="connsiteX78" fmla="*/ 2217091 w 8114414"/>
              <a:gd name="connsiteY78" fmla="*/ 808490 h 5376282"/>
              <a:gd name="connsiteX79" fmla="*/ 2789562 w 8114414"/>
              <a:gd name="connsiteY79" fmla="*/ 907056 h 5376282"/>
              <a:gd name="connsiteX80" fmla="*/ 3280035 w 8114414"/>
              <a:gd name="connsiteY80" fmla="*/ 953195 h 5376282"/>
              <a:gd name="connsiteX81" fmla="*/ 3494599 w 8114414"/>
              <a:gd name="connsiteY81" fmla="*/ 977101 h 5376282"/>
              <a:gd name="connsiteX82" fmla="*/ 3506552 w 8114414"/>
              <a:gd name="connsiteY82" fmla="*/ 977101 h 5376282"/>
              <a:gd name="connsiteX83" fmla="*/ 3518505 w 8114414"/>
              <a:gd name="connsiteY83" fmla="*/ 779877 h 5376282"/>
              <a:gd name="connsiteX84" fmla="*/ 3518505 w 8114414"/>
              <a:gd name="connsiteY84" fmla="*/ 773901 h 5376282"/>
              <a:gd name="connsiteX85" fmla="*/ 3655964 w 8114414"/>
              <a:gd name="connsiteY85" fmla="*/ 773901 h 5376282"/>
              <a:gd name="connsiteX86" fmla="*/ 4205799 w 8114414"/>
              <a:gd name="connsiteY86" fmla="*/ 821713 h 5376282"/>
              <a:gd name="connsiteX87" fmla="*/ 4241658 w 8114414"/>
              <a:gd name="connsiteY87" fmla="*/ 821713 h 5376282"/>
              <a:gd name="connsiteX88" fmla="*/ 4271540 w 8114414"/>
              <a:gd name="connsiteY88" fmla="*/ 851595 h 5376282"/>
              <a:gd name="connsiteX89" fmla="*/ 4295446 w 8114414"/>
              <a:gd name="connsiteY89" fmla="*/ 905383 h 5376282"/>
              <a:gd name="connsiteX90" fmla="*/ 4301423 w 8114414"/>
              <a:gd name="connsiteY90" fmla="*/ 953195 h 5376282"/>
              <a:gd name="connsiteX91" fmla="*/ 4343258 w 8114414"/>
              <a:gd name="connsiteY91" fmla="*/ 1001007 h 5376282"/>
              <a:gd name="connsiteX92" fmla="*/ 4408999 w 8114414"/>
              <a:gd name="connsiteY92" fmla="*/ 1012960 h 5376282"/>
              <a:gd name="connsiteX93" fmla="*/ 4462787 w 8114414"/>
              <a:gd name="connsiteY93" fmla="*/ 1060772 h 5376282"/>
              <a:gd name="connsiteX94" fmla="*/ 4504623 w 8114414"/>
              <a:gd name="connsiteY94" fmla="*/ 1114560 h 5376282"/>
              <a:gd name="connsiteX95" fmla="*/ 4558411 w 8114414"/>
              <a:gd name="connsiteY95" fmla="*/ 1168348 h 5376282"/>
              <a:gd name="connsiteX96" fmla="*/ 4576340 w 8114414"/>
              <a:gd name="connsiteY96" fmla="*/ 1198230 h 5376282"/>
              <a:gd name="connsiteX97" fmla="*/ 4630129 w 8114414"/>
              <a:gd name="connsiteY97" fmla="*/ 1246042 h 5376282"/>
              <a:gd name="connsiteX98" fmla="*/ 4683917 w 8114414"/>
              <a:gd name="connsiteY98" fmla="*/ 1293854 h 5376282"/>
              <a:gd name="connsiteX99" fmla="*/ 4689893 w 8114414"/>
              <a:gd name="connsiteY99" fmla="*/ 1293854 h 5376282"/>
              <a:gd name="connsiteX100" fmla="*/ 4749658 w 8114414"/>
              <a:gd name="connsiteY100" fmla="*/ 1311783 h 5376282"/>
              <a:gd name="connsiteX101" fmla="*/ 4791493 w 8114414"/>
              <a:gd name="connsiteY101" fmla="*/ 1365572 h 5376282"/>
              <a:gd name="connsiteX102" fmla="*/ 4797470 w 8114414"/>
              <a:gd name="connsiteY102" fmla="*/ 1377524 h 5376282"/>
              <a:gd name="connsiteX103" fmla="*/ 4821376 w 8114414"/>
              <a:gd name="connsiteY103" fmla="*/ 1401430 h 5376282"/>
              <a:gd name="connsiteX104" fmla="*/ 4845281 w 8114414"/>
              <a:gd name="connsiteY104" fmla="*/ 1443266 h 5376282"/>
              <a:gd name="connsiteX105" fmla="*/ 4851258 w 8114414"/>
              <a:gd name="connsiteY105" fmla="*/ 1491077 h 5376282"/>
              <a:gd name="connsiteX106" fmla="*/ 4863211 w 8114414"/>
              <a:gd name="connsiteY106" fmla="*/ 1514983 h 5376282"/>
              <a:gd name="connsiteX107" fmla="*/ 4887117 w 8114414"/>
              <a:gd name="connsiteY107" fmla="*/ 1544866 h 5376282"/>
              <a:gd name="connsiteX108" fmla="*/ 4911023 w 8114414"/>
              <a:gd name="connsiteY108" fmla="*/ 1580724 h 5376282"/>
              <a:gd name="connsiteX109" fmla="*/ 4922976 w 8114414"/>
              <a:gd name="connsiteY109" fmla="*/ 1610607 h 5376282"/>
              <a:gd name="connsiteX110" fmla="*/ 4899070 w 8114414"/>
              <a:gd name="connsiteY110" fmla="*/ 1664395 h 5376282"/>
              <a:gd name="connsiteX111" fmla="*/ 4922976 w 8114414"/>
              <a:gd name="connsiteY111" fmla="*/ 1712207 h 5376282"/>
              <a:gd name="connsiteX112" fmla="*/ 4934929 w 8114414"/>
              <a:gd name="connsiteY112" fmla="*/ 1742089 h 5376282"/>
              <a:gd name="connsiteX113" fmla="*/ 4952858 w 8114414"/>
              <a:gd name="connsiteY113" fmla="*/ 1783924 h 5376282"/>
              <a:gd name="connsiteX114" fmla="*/ 4964811 w 8114414"/>
              <a:gd name="connsiteY114" fmla="*/ 1801854 h 5376282"/>
              <a:gd name="connsiteX115" fmla="*/ 4964811 w 8114414"/>
              <a:gd name="connsiteY115" fmla="*/ 1831736 h 5376282"/>
              <a:gd name="connsiteX116" fmla="*/ 5012623 w 8114414"/>
              <a:gd name="connsiteY116" fmla="*/ 1891501 h 5376282"/>
              <a:gd name="connsiteX117" fmla="*/ 5042505 w 8114414"/>
              <a:gd name="connsiteY117" fmla="*/ 1909430 h 5376282"/>
              <a:gd name="connsiteX118" fmla="*/ 5048481 w 8114414"/>
              <a:gd name="connsiteY118" fmla="*/ 1903454 h 5376282"/>
              <a:gd name="connsiteX119" fmla="*/ 5090317 w 8114414"/>
              <a:gd name="connsiteY119" fmla="*/ 1921383 h 5376282"/>
              <a:gd name="connsiteX120" fmla="*/ 5144105 w 8114414"/>
              <a:gd name="connsiteY120" fmla="*/ 1969195 h 5376282"/>
              <a:gd name="connsiteX121" fmla="*/ 5185940 w 8114414"/>
              <a:gd name="connsiteY121" fmla="*/ 2005054 h 5376282"/>
              <a:gd name="connsiteX122" fmla="*/ 5221799 w 8114414"/>
              <a:gd name="connsiteY122" fmla="*/ 2017007 h 5376282"/>
              <a:gd name="connsiteX123" fmla="*/ 5275587 w 8114414"/>
              <a:gd name="connsiteY123" fmla="*/ 2028960 h 5376282"/>
              <a:gd name="connsiteX124" fmla="*/ 5275587 w 8114414"/>
              <a:gd name="connsiteY124" fmla="*/ 2052866 h 5376282"/>
              <a:gd name="connsiteX125" fmla="*/ 5323399 w 8114414"/>
              <a:gd name="connsiteY125" fmla="*/ 2082748 h 5376282"/>
              <a:gd name="connsiteX126" fmla="*/ 5359258 w 8114414"/>
              <a:gd name="connsiteY126" fmla="*/ 2088724 h 5376282"/>
              <a:gd name="connsiteX127" fmla="*/ 5401093 w 8114414"/>
              <a:gd name="connsiteY127" fmla="*/ 2124583 h 5376282"/>
              <a:gd name="connsiteX128" fmla="*/ 5430976 w 8114414"/>
              <a:gd name="connsiteY128" fmla="*/ 2142513 h 5376282"/>
              <a:gd name="connsiteX129" fmla="*/ 5442929 w 8114414"/>
              <a:gd name="connsiteY129" fmla="*/ 2148489 h 5376282"/>
              <a:gd name="connsiteX130" fmla="*/ 5466834 w 8114414"/>
              <a:gd name="connsiteY130" fmla="*/ 2154466 h 5376282"/>
              <a:gd name="connsiteX131" fmla="*/ 5526599 w 8114414"/>
              <a:gd name="connsiteY131" fmla="*/ 2178372 h 5376282"/>
              <a:gd name="connsiteX132" fmla="*/ 5550505 w 8114414"/>
              <a:gd name="connsiteY132" fmla="*/ 2154466 h 5376282"/>
              <a:gd name="connsiteX133" fmla="*/ 5574411 w 8114414"/>
              <a:gd name="connsiteY133" fmla="*/ 2130560 h 5376282"/>
              <a:gd name="connsiteX134" fmla="*/ 5604293 w 8114414"/>
              <a:gd name="connsiteY134" fmla="*/ 2088724 h 5376282"/>
              <a:gd name="connsiteX135" fmla="*/ 5646129 w 8114414"/>
              <a:gd name="connsiteY135" fmla="*/ 2064819 h 5376282"/>
              <a:gd name="connsiteX136" fmla="*/ 5634176 w 8114414"/>
              <a:gd name="connsiteY136" fmla="*/ 2046889 h 5376282"/>
              <a:gd name="connsiteX137" fmla="*/ 5634176 w 8114414"/>
              <a:gd name="connsiteY137" fmla="*/ 2011030 h 5376282"/>
              <a:gd name="connsiteX138" fmla="*/ 5670034 w 8114414"/>
              <a:gd name="connsiteY138" fmla="*/ 1975172 h 5376282"/>
              <a:gd name="connsiteX139" fmla="*/ 5670034 w 8114414"/>
              <a:gd name="connsiteY139" fmla="*/ 1957242 h 5376282"/>
              <a:gd name="connsiteX140" fmla="*/ 5735776 w 8114414"/>
              <a:gd name="connsiteY140" fmla="*/ 1819783 h 5376282"/>
              <a:gd name="connsiteX141" fmla="*/ 5753705 w 8114414"/>
              <a:gd name="connsiteY141" fmla="*/ 1813807 h 5376282"/>
              <a:gd name="connsiteX142" fmla="*/ 5843352 w 8114414"/>
              <a:gd name="connsiteY142" fmla="*/ 1795877 h 5376282"/>
              <a:gd name="connsiteX143" fmla="*/ 5855305 w 8114414"/>
              <a:gd name="connsiteY143" fmla="*/ 1795877 h 5376282"/>
              <a:gd name="connsiteX144" fmla="*/ 5879210 w 8114414"/>
              <a:gd name="connsiteY144" fmla="*/ 1765996 h 5376282"/>
              <a:gd name="connsiteX145" fmla="*/ 6070456 w 8114414"/>
              <a:gd name="connsiteY145" fmla="*/ 1789901 h 5376282"/>
              <a:gd name="connsiteX146" fmla="*/ 6219869 w 8114414"/>
              <a:gd name="connsiteY146" fmla="*/ 1807830 h 5376282"/>
              <a:gd name="connsiteX147" fmla="*/ 6291586 w 8114414"/>
              <a:gd name="connsiteY147" fmla="*/ 1849666 h 5376282"/>
              <a:gd name="connsiteX148" fmla="*/ 6327444 w 8114414"/>
              <a:gd name="connsiteY148" fmla="*/ 1897477 h 5376282"/>
              <a:gd name="connsiteX149" fmla="*/ 6333421 w 8114414"/>
              <a:gd name="connsiteY149" fmla="*/ 1939313 h 5376282"/>
              <a:gd name="connsiteX150" fmla="*/ 6423067 w 8114414"/>
              <a:gd name="connsiteY150" fmla="*/ 1951266 h 5376282"/>
              <a:gd name="connsiteX151" fmla="*/ 6452950 w 8114414"/>
              <a:gd name="connsiteY151" fmla="*/ 2017007 h 5376282"/>
              <a:gd name="connsiteX152" fmla="*/ 6512713 w 8114414"/>
              <a:gd name="connsiteY152" fmla="*/ 2046889 h 5376282"/>
              <a:gd name="connsiteX153" fmla="*/ 6584431 w 8114414"/>
              <a:gd name="connsiteY153" fmla="*/ 2118606 h 5376282"/>
              <a:gd name="connsiteX154" fmla="*/ 6620289 w 8114414"/>
              <a:gd name="connsiteY154" fmla="*/ 2256065 h 5376282"/>
              <a:gd name="connsiteX155" fmla="*/ 6703960 w 8114414"/>
              <a:gd name="connsiteY155" fmla="*/ 2381572 h 5376282"/>
              <a:gd name="connsiteX156" fmla="*/ 6745795 w 8114414"/>
              <a:gd name="connsiteY156" fmla="*/ 2501101 h 5376282"/>
              <a:gd name="connsiteX157" fmla="*/ 6829465 w 8114414"/>
              <a:gd name="connsiteY157" fmla="*/ 2560866 h 5376282"/>
              <a:gd name="connsiteX158" fmla="*/ 6889229 w 8114414"/>
              <a:gd name="connsiteY158" fmla="*/ 2650512 h 5376282"/>
              <a:gd name="connsiteX159" fmla="*/ 6948993 w 8114414"/>
              <a:gd name="connsiteY159" fmla="*/ 2758089 h 5376282"/>
              <a:gd name="connsiteX160" fmla="*/ 6996805 w 8114414"/>
              <a:gd name="connsiteY160" fmla="*/ 2805900 h 5376282"/>
              <a:gd name="connsiteX161" fmla="*/ 7068521 w 8114414"/>
              <a:gd name="connsiteY161" fmla="*/ 2829806 h 5376282"/>
              <a:gd name="connsiteX162" fmla="*/ 7080473 w 8114414"/>
              <a:gd name="connsiteY162" fmla="*/ 2907501 h 5376282"/>
              <a:gd name="connsiteX163" fmla="*/ 7086450 w 8114414"/>
              <a:gd name="connsiteY163" fmla="*/ 2979218 h 5376282"/>
              <a:gd name="connsiteX164" fmla="*/ 7104378 w 8114414"/>
              <a:gd name="connsiteY164" fmla="*/ 3080819 h 5376282"/>
              <a:gd name="connsiteX165" fmla="*/ 7146214 w 8114414"/>
              <a:gd name="connsiteY165" fmla="*/ 3182419 h 5376282"/>
              <a:gd name="connsiteX166" fmla="*/ 7176095 w 8114414"/>
              <a:gd name="connsiteY166" fmla="*/ 3194372 h 5376282"/>
              <a:gd name="connsiteX167" fmla="*/ 7200002 w 8114414"/>
              <a:gd name="connsiteY167" fmla="*/ 3260112 h 5376282"/>
              <a:gd name="connsiteX168" fmla="*/ 7277694 w 8114414"/>
              <a:gd name="connsiteY168" fmla="*/ 3361711 h 5376282"/>
              <a:gd name="connsiteX169" fmla="*/ 7385271 w 8114414"/>
              <a:gd name="connsiteY169" fmla="*/ 3391593 h 5376282"/>
              <a:gd name="connsiteX170" fmla="*/ 7451012 w 8114414"/>
              <a:gd name="connsiteY170" fmla="*/ 3445381 h 5376282"/>
              <a:gd name="connsiteX171" fmla="*/ 7558588 w 8114414"/>
              <a:gd name="connsiteY171" fmla="*/ 3451357 h 5376282"/>
              <a:gd name="connsiteX172" fmla="*/ 7630305 w 8114414"/>
              <a:gd name="connsiteY172" fmla="*/ 3517097 h 5376282"/>
              <a:gd name="connsiteX173" fmla="*/ 7702023 w 8114414"/>
              <a:gd name="connsiteY173" fmla="*/ 3546980 h 5376282"/>
              <a:gd name="connsiteX174" fmla="*/ 7857410 w 8114414"/>
              <a:gd name="connsiteY174" fmla="*/ 3535026 h 5376282"/>
              <a:gd name="connsiteX175" fmla="*/ 7970962 w 8114414"/>
              <a:gd name="connsiteY175" fmla="*/ 3588814 h 5376282"/>
              <a:gd name="connsiteX176" fmla="*/ 8012796 w 8114414"/>
              <a:gd name="connsiteY176" fmla="*/ 3612720 h 5376282"/>
              <a:gd name="connsiteX177" fmla="*/ 8090490 w 8114414"/>
              <a:gd name="connsiteY177" fmla="*/ 3564909 h 5376282"/>
              <a:gd name="connsiteX178" fmla="*/ 8108418 w 8114414"/>
              <a:gd name="connsiteY178" fmla="*/ 3558932 h 5376282"/>
              <a:gd name="connsiteX179" fmla="*/ 8114394 w 8114414"/>
              <a:gd name="connsiteY179" fmla="*/ 3720296 h 5376282"/>
              <a:gd name="connsiteX180" fmla="*/ 7975749 w 8114414"/>
              <a:gd name="connsiteY180" fmla="*/ 3838639 h 5376282"/>
              <a:gd name="connsiteX181" fmla="*/ 7962503 w 8114414"/>
              <a:gd name="connsiteY181" fmla="*/ 3923882 h 5376282"/>
              <a:gd name="connsiteX182" fmla="*/ 7929124 w 8114414"/>
              <a:gd name="connsiteY182" fmla="*/ 4365754 h 5376282"/>
              <a:gd name="connsiteX183" fmla="*/ 7911195 w 8114414"/>
              <a:gd name="connsiteY183" fmla="*/ 4568954 h 5376282"/>
              <a:gd name="connsiteX184" fmla="*/ 7917171 w 8114414"/>
              <a:gd name="connsiteY184" fmla="*/ 4736295 h 5376282"/>
              <a:gd name="connsiteX185" fmla="*/ 7917171 w 8114414"/>
              <a:gd name="connsiteY185" fmla="*/ 4867777 h 5376282"/>
              <a:gd name="connsiteX186" fmla="*/ 7929124 w 8114414"/>
              <a:gd name="connsiteY186" fmla="*/ 5029141 h 5376282"/>
              <a:gd name="connsiteX187" fmla="*/ 7893266 w 8114414"/>
              <a:gd name="connsiteY187" fmla="*/ 5166599 h 5376282"/>
              <a:gd name="connsiteX188" fmla="*/ 7905219 w 8114414"/>
              <a:gd name="connsiteY188" fmla="*/ 5280152 h 5376282"/>
              <a:gd name="connsiteX189" fmla="*/ 7935101 w 8114414"/>
              <a:gd name="connsiteY189" fmla="*/ 5369799 h 5376282"/>
              <a:gd name="connsiteX190" fmla="*/ 7911195 w 8114414"/>
              <a:gd name="connsiteY190" fmla="*/ 5369798 h 5376282"/>
              <a:gd name="connsiteX191" fmla="*/ 7815571 w 8114414"/>
              <a:gd name="connsiteY191" fmla="*/ 5327962 h 5376282"/>
              <a:gd name="connsiteX192" fmla="*/ 7725924 w 8114414"/>
              <a:gd name="connsiteY192" fmla="*/ 5286127 h 5376282"/>
              <a:gd name="connsiteX193" fmla="*/ 7678113 w 8114414"/>
              <a:gd name="connsiteY193" fmla="*/ 5292104 h 5376282"/>
              <a:gd name="connsiteX194" fmla="*/ 7546631 w 8114414"/>
              <a:gd name="connsiteY194" fmla="*/ 5298081 h 5376282"/>
              <a:gd name="connsiteX195" fmla="*/ 7474913 w 8114414"/>
              <a:gd name="connsiteY195" fmla="*/ 5310034 h 5376282"/>
              <a:gd name="connsiteX196" fmla="*/ 7445031 w 8114414"/>
              <a:gd name="connsiteY196" fmla="*/ 5339916 h 5376282"/>
              <a:gd name="connsiteX197" fmla="*/ 7259760 w 8114414"/>
              <a:gd name="connsiteY197" fmla="*/ 5298080 h 5376282"/>
              <a:gd name="connsiteX198" fmla="*/ 7214129 w 8114414"/>
              <a:gd name="connsiteY198" fmla="*/ 5192855 h 5376282"/>
              <a:gd name="connsiteX199" fmla="*/ 7179460 w 8114414"/>
              <a:gd name="connsiteY199" fmla="*/ 5214524 h 5376282"/>
              <a:gd name="connsiteX200" fmla="*/ 7144791 w 8114414"/>
              <a:gd name="connsiteY200" fmla="*/ 5179854 h 5376282"/>
              <a:gd name="connsiteX201" fmla="*/ 7127456 w 8114414"/>
              <a:gd name="connsiteY201" fmla="*/ 5218856 h 5376282"/>
              <a:gd name="connsiteX202" fmla="*/ 6915107 w 8114414"/>
              <a:gd name="connsiteY202" fmla="*/ 5145184 h 5376282"/>
              <a:gd name="connsiteX203" fmla="*/ 6893439 w 8114414"/>
              <a:gd name="connsiteY203" fmla="*/ 5097514 h 5376282"/>
              <a:gd name="connsiteX204" fmla="*/ 6941109 w 8114414"/>
              <a:gd name="connsiteY204" fmla="*/ 5054178 h 5376282"/>
              <a:gd name="connsiteX205" fmla="*/ 6906440 w 8114414"/>
              <a:gd name="connsiteY205" fmla="*/ 4976172 h 5376282"/>
              <a:gd name="connsiteX206" fmla="*/ 6863104 w 8114414"/>
              <a:gd name="connsiteY206" fmla="*/ 4980506 h 5376282"/>
              <a:gd name="connsiteX207" fmla="*/ 6880438 w 8114414"/>
              <a:gd name="connsiteY207" fmla="*/ 4928502 h 5376282"/>
              <a:gd name="connsiteX208" fmla="*/ 6780764 w 8114414"/>
              <a:gd name="connsiteY208" fmla="*/ 4928502 h 5376282"/>
              <a:gd name="connsiteX209" fmla="*/ 6750429 w 8114414"/>
              <a:gd name="connsiteY209" fmla="*/ 4958837 h 5376282"/>
              <a:gd name="connsiteX210" fmla="*/ 6715759 w 8114414"/>
              <a:gd name="connsiteY210" fmla="*/ 4950170 h 5376282"/>
              <a:gd name="connsiteX211" fmla="*/ 6702758 w 8114414"/>
              <a:gd name="connsiteY211" fmla="*/ 4915501 h 5376282"/>
              <a:gd name="connsiteX212" fmla="*/ 6698424 w 8114414"/>
              <a:gd name="connsiteY212" fmla="*/ 4824495 h 5376282"/>
              <a:gd name="connsiteX213" fmla="*/ 6681090 w 8114414"/>
              <a:gd name="connsiteY213" fmla="*/ 4729155 h 5376282"/>
              <a:gd name="connsiteX214" fmla="*/ 6685423 w 8114414"/>
              <a:gd name="connsiteY214" fmla="*/ 4659816 h 5376282"/>
              <a:gd name="connsiteX215" fmla="*/ 6620418 w 8114414"/>
              <a:gd name="connsiteY215" fmla="*/ 4573142 h 5376282"/>
              <a:gd name="connsiteX216" fmla="*/ 6624753 w 8114414"/>
              <a:gd name="connsiteY216" fmla="*/ 4425798 h 5376282"/>
              <a:gd name="connsiteX217" fmla="*/ 6529412 w 8114414"/>
              <a:gd name="connsiteY217" fmla="*/ 4304457 h 5376282"/>
              <a:gd name="connsiteX218" fmla="*/ 6494743 w 8114414"/>
              <a:gd name="connsiteY218" fmla="*/ 4261120 h 5376282"/>
              <a:gd name="connsiteX219" fmla="*/ 6438406 w 8114414"/>
              <a:gd name="connsiteY219" fmla="*/ 4274121 h 5376282"/>
              <a:gd name="connsiteX220" fmla="*/ 6395069 w 8114414"/>
              <a:gd name="connsiteY220" fmla="*/ 4252453 h 5376282"/>
              <a:gd name="connsiteX221" fmla="*/ 6356067 w 8114414"/>
              <a:gd name="connsiteY221" fmla="*/ 4174447 h 5376282"/>
              <a:gd name="connsiteX222" fmla="*/ 6299729 w 8114414"/>
              <a:gd name="connsiteY222" fmla="*/ 4183114 h 5376282"/>
              <a:gd name="connsiteX223" fmla="*/ 6243391 w 8114414"/>
              <a:gd name="connsiteY223" fmla="*/ 4204783 h 5376282"/>
              <a:gd name="connsiteX224" fmla="*/ 6165385 w 8114414"/>
              <a:gd name="connsiteY224" fmla="*/ 4209116 h 5376282"/>
              <a:gd name="connsiteX225" fmla="*/ 6161052 w 8114414"/>
              <a:gd name="connsiteY225" fmla="*/ 4174447 h 5376282"/>
              <a:gd name="connsiteX226" fmla="*/ 6182721 w 8114414"/>
              <a:gd name="connsiteY226" fmla="*/ 4165779 h 5376282"/>
              <a:gd name="connsiteX227" fmla="*/ 6139384 w 8114414"/>
              <a:gd name="connsiteY227" fmla="*/ 4126776 h 5376282"/>
              <a:gd name="connsiteX228" fmla="*/ 6100381 w 8114414"/>
              <a:gd name="connsiteY228" fmla="*/ 4113776 h 5376282"/>
              <a:gd name="connsiteX229" fmla="*/ 6018041 w 8114414"/>
              <a:gd name="connsiteY229" fmla="*/ 4035770 h 5376282"/>
              <a:gd name="connsiteX230" fmla="*/ 5840362 w 8114414"/>
              <a:gd name="connsiteY230" fmla="*/ 4014102 h 5376282"/>
              <a:gd name="connsiteX231" fmla="*/ 5788357 w 8114414"/>
              <a:gd name="connsiteY231" fmla="*/ 4027103 h 5376282"/>
              <a:gd name="connsiteX232" fmla="*/ 5736354 w 8114414"/>
              <a:gd name="connsiteY232" fmla="*/ 4035771 h 5376282"/>
              <a:gd name="connsiteX233" fmla="*/ 5745022 w 8114414"/>
              <a:gd name="connsiteY233" fmla="*/ 4079107 h 5376282"/>
              <a:gd name="connsiteX234" fmla="*/ 5801360 w 8114414"/>
              <a:gd name="connsiteY234" fmla="*/ 4157112 h 5376282"/>
              <a:gd name="connsiteX235" fmla="*/ 5801359 w 8114414"/>
              <a:gd name="connsiteY235" fmla="*/ 4339126 h 5376282"/>
              <a:gd name="connsiteX236" fmla="*/ 5675683 w 8114414"/>
              <a:gd name="connsiteY236" fmla="*/ 4365128 h 5376282"/>
              <a:gd name="connsiteX237" fmla="*/ 5558675 w 8114414"/>
              <a:gd name="connsiteY237" fmla="*/ 4352126 h 5376282"/>
              <a:gd name="connsiteX238" fmla="*/ 5467668 w 8114414"/>
              <a:gd name="connsiteY238" fmla="*/ 4330458 h 5376282"/>
              <a:gd name="connsiteX239" fmla="*/ 5406997 w 8114414"/>
              <a:gd name="connsiteY239" fmla="*/ 4352127 h 5376282"/>
              <a:gd name="connsiteX240" fmla="*/ 5359327 w 8114414"/>
              <a:gd name="connsiteY240" fmla="*/ 4399797 h 5376282"/>
              <a:gd name="connsiteX241" fmla="*/ 5298656 w 8114414"/>
              <a:gd name="connsiteY241" fmla="*/ 4443134 h 5376282"/>
              <a:gd name="connsiteX242" fmla="*/ 5272654 w 8114414"/>
              <a:gd name="connsiteY242" fmla="*/ 4486469 h 5376282"/>
              <a:gd name="connsiteX243" fmla="*/ 5198982 w 8114414"/>
              <a:gd name="connsiteY243" fmla="*/ 4521139 h 5376282"/>
              <a:gd name="connsiteX244" fmla="*/ 5203315 w 8114414"/>
              <a:gd name="connsiteY244" fmla="*/ 4577477 h 5376282"/>
              <a:gd name="connsiteX245" fmla="*/ 5185981 w 8114414"/>
              <a:gd name="connsiteY245" fmla="*/ 4616479 h 5376282"/>
              <a:gd name="connsiteX246" fmla="*/ 5190315 w 8114414"/>
              <a:gd name="connsiteY246" fmla="*/ 4677150 h 5376282"/>
              <a:gd name="connsiteX247" fmla="*/ 5216316 w 8114414"/>
              <a:gd name="connsiteY247" fmla="*/ 4737821 h 5376282"/>
              <a:gd name="connsiteX248" fmla="*/ 5164312 w 8114414"/>
              <a:gd name="connsiteY248" fmla="*/ 4733488 h 5376282"/>
              <a:gd name="connsiteX249" fmla="*/ 5138311 w 8114414"/>
              <a:gd name="connsiteY249" fmla="*/ 4776824 h 5376282"/>
              <a:gd name="connsiteX250" fmla="*/ 5073306 w 8114414"/>
              <a:gd name="connsiteY250" fmla="*/ 4824494 h 5376282"/>
              <a:gd name="connsiteX251" fmla="*/ 5073306 w 8114414"/>
              <a:gd name="connsiteY251" fmla="*/ 4941503 h 5376282"/>
              <a:gd name="connsiteX252" fmla="*/ 5042970 w 8114414"/>
              <a:gd name="connsiteY252" fmla="*/ 4971838 h 5376282"/>
              <a:gd name="connsiteX253" fmla="*/ 5016969 w 8114414"/>
              <a:gd name="connsiteY253" fmla="*/ 5231857 h 5376282"/>
              <a:gd name="connsiteX254" fmla="*/ 4973633 w 8114414"/>
              <a:gd name="connsiteY254" fmla="*/ 5366201 h 5376282"/>
              <a:gd name="connsiteX255" fmla="*/ 4947631 w 8114414"/>
              <a:gd name="connsiteY255" fmla="*/ 5309863 h 5376282"/>
              <a:gd name="connsiteX256" fmla="*/ 4886959 w 8114414"/>
              <a:gd name="connsiteY256" fmla="*/ 5318530 h 5376282"/>
              <a:gd name="connsiteX257" fmla="*/ 4808953 w 8114414"/>
              <a:gd name="connsiteY257" fmla="*/ 5288195 h 5376282"/>
              <a:gd name="connsiteX258" fmla="*/ 4813287 w 8114414"/>
              <a:gd name="connsiteY258" fmla="*/ 5223190 h 5376282"/>
              <a:gd name="connsiteX259" fmla="*/ 4765617 w 8114414"/>
              <a:gd name="connsiteY259" fmla="*/ 5205855 h 5376282"/>
              <a:gd name="connsiteX260" fmla="*/ 4665944 w 8114414"/>
              <a:gd name="connsiteY260" fmla="*/ 5249192 h 5376282"/>
              <a:gd name="connsiteX261" fmla="*/ 4657276 w 8114414"/>
              <a:gd name="connsiteY261" fmla="*/ 5197189 h 5376282"/>
              <a:gd name="connsiteX262" fmla="*/ 4700612 w 8114414"/>
              <a:gd name="connsiteY262" fmla="*/ 5136518 h 5376282"/>
              <a:gd name="connsiteX263" fmla="*/ 4665943 w 8114414"/>
              <a:gd name="connsiteY263" fmla="*/ 5062846 h 5376282"/>
              <a:gd name="connsiteX264" fmla="*/ 4587937 w 8114414"/>
              <a:gd name="connsiteY264" fmla="*/ 5015175 h 5376282"/>
              <a:gd name="connsiteX265" fmla="*/ 4488263 w 8114414"/>
              <a:gd name="connsiteY265" fmla="*/ 5006508 h 5376282"/>
              <a:gd name="connsiteX266" fmla="*/ 4457927 w 8114414"/>
              <a:gd name="connsiteY266" fmla="*/ 5015175 h 5376282"/>
              <a:gd name="connsiteX267" fmla="*/ 4462261 w 8114414"/>
              <a:gd name="connsiteY267" fmla="*/ 5067178 h 5376282"/>
              <a:gd name="connsiteX268" fmla="*/ 4388589 w 8114414"/>
              <a:gd name="connsiteY268" fmla="*/ 5114849 h 5376282"/>
              <a:gd name="connsiteX269" fmla="*/ 4462261 w 8114414"/>
              <a:gd name="connsiteY269" fmla="*/ 5266528 h 5376282"/>
              <a:gd name="connsiteX270" fmla="*/ 4405924 w 8114414"/>
              <a:gd name="connsiteY270" fmla="*/ 5266528 h 5376282"/>
              <a:gd name="connsiteX271" fmla="*/ 4384256 w 8114414"/>
              <a:gd name="connsiteY271" fmla="*/ 5262193 h 5376282"/>
              <a:gd name="connsiteX272" fmla="*/ 4349588 w 8114414"/>
              <a:gd name="connsiteY272" fmla="*/ 5262193 h 5376282"/>
              <a:gd name="connsiteX273" fmla="*/ 4340919 w 8114414"/>
              <a:gd name="connsiteY273" fmla="*/ 5270860 h 5376282"/>
              <a:gd name="connsiteX274" fmla="*/ 4210910 w 8114414"/>
              <a:gd name="connsiteY274" fmla="*/ 5097514 h 5376282"/>
              <a:gd name="connsiteX275" fmla="*/ 4059232 w 8114414"/>
              <a:gd name="connsiteY275" fmla="*/ 4915502 h 5376282"/>
              <a:gd name="connsiteX276" fmla="*/ 4033230 w 8114414"/>
              <a:gd name="connsiteY276" fmla="*/ 4919835 h 5376282"/>
              <a:gd name="connsiteX277" fmla="*/ 3985560 w 8114414"/>
              <a:gd name="connsiteY277" fmla="*/ 4798492 h 5376282"/>
              <a:gd name="connsiteX278" fmla="*/ 3881553 w 8114414"/>
              <a:gd name="connsiteY278" fmla="*/ 4690151 h 5376282"/>
              <a:gd name="connsiteX279" fmla="*/ 3838216 w 8114414"/>
              <a:gd name="connsiteY279" fmla="*/ 4586143 h 5376282"/>
              <a:gd name="connsiteX280" fmla="*/ 3755877 w 8114414"/>
              <a:gd name="connsiteY280" fmla="*/ 4490803 h 5376282"/>
              <a:gd name="connsiteX281" fmla="*/ 3569530 w 8114414"/>
              <a:gd name="connsiteY281" fmla="*/ 4334792 h 5376282"/>
              <a:gd name="connsiteX282" fmla="*/ 3465522 w 8114414"/>
              <a:gd name="connsiteY282" fmla="*/ 4243785 h 5376282"/>
              <a:gd name="connsiteX283" fmla="*/ 3391850 w 8114414"/>
              <a:gd name="connsiteY283" fmla="*/ 4161446 h 5376282"/>
              <a:gd name="connsiteX284" fmla="*/ 3365848 w 8114414"/>
              <a:gd name="connsiteY284" fmla="*/ 4096441 h 5376282"/>
              <a:gd name="connsiteX285" fmla="*/ 3296510 w 8114414"/>
              <a:gd name="connsiteY285" fmla="*/ 4035770 h 5376282"/>
              <a:gd name="connsiteX286" fmla="*/ 3279175 w 8114414"/>
              <a:gd name="connsiteY286" fmla="*/ 3966432 h 5376282"/>
              <a:gd name="connsiteX287" fmla="*/ 3248839 w 8114414"/>
              <a:gd name="connsiteY287" fmla="*/ 3936096 h 5376282"/>
              <a:gd name="connsiteX288" fmla="*/ 3240172 w 8114414"/>
              <a:gd name="connsiteY288" fmla="*/ 3905760 h 5376282"/>
              <a:gd name="connsiteX289" fmla="*/ 3114497 w 8114414"/>
              <a:gd name="connsiteY289" fmla="*/ 3797419 h 5376282"/>
              <a:gd name="connsiteX290" fmla="*/ 2980153 w 8114414"/>
              <a:gd name="connsiteY290" fmla="*/ 3758416 h 5376282"/>
              <a:gd name="connsiteX291" fmla="*/ 2923815 w 8114414"/>
              <a:gd name="connsiteY291" fmla="*/ 3697746 h 5376282"/>
              <a:gd name="connsiteX292" fmla="*/ 2867480 w 8114414"/>
              <a:gd name="connsiteY292" fmla="*/ 3650075 h 5376282"/>
              <a:gd name="connsiteX293" fmla="*/ 2806810 w 8114414"/>
              <a:gd name="connsiteY293" fmla="*/ 3637074 h 5376282"/>
              <a:gd name="connsiteX294" fmla="*/ 2798142 w 8114414"/>
              <a:gd name="connsiteY294" fmla="*/ 3524399 h 5376282"/>
              <a:gd name="connsiteX295" fmla="*/ 2798143 w 8114414"/>
              <a:gd name="connsiteY295" fmla="*/ 3463728 h 5376282"/>
              <a:gd name="connsiteX296" fmla="*/ 2884816 w 8114414"/>
              <a:gd name="connsiteY296" fmla="*/ 3351053 h 5376282"/>
              <a:gd name="connsiteX297" fmla="*/ 2880504 w 8114414"/>
              <a:gd name="connsiteY297" fmla="*/ 3250100 h 5376282"/>
              <a:gd name="connsiteX298" fmla="*/ 2810649 w 8114414"/>
              <a:gd name="connsiteY298" fmla="*/ 3120674 h 5376282"/>
              <a:gd name="connsiteX299" fmla="*/ 2719113 w 8114414"/>
              <a:gd name="connsiteY299" fmla="*/ 3110284 h 5376282"/>
              <a:gd name="connsiteX300" fmla="*/ 2668440 w 8114414"/>
              <a:gd name="connsiteY300" fmla="*/ 3013226 h 5376282"/>
              <a:gd name="connsiteX301" fmla="*/ 2608327 w 8114414"/>
              <a:gd name="connsiteY301" fmla="*/ 2908238 h 5376282"/>
              <a:gd name="connsiteX302" fmla="*/ 2438993 w 8114414"/>
              <a:gd name="connsiteY302" fmla="*/ 2861671 h 5376282"/>
              <a:gd name="connsiteX303" fmla="*/ 2379727 w 8114414"/>
              <a:gd name="connsiteY303" fmla="*/ 2747372 h 5376282"/>
              <a:gd name="connsiteX304" fmla="*/ 2375494 w 8114414"/>
              <a:gd name="connsiteY304" fmla="*/ 2633071 h 5376282"/>
              <a:gd name="connsiteX305" fmla="*/ 2388192 w 8114414"/>
              <a:gd name="connsiteY305" fmla="*/ 2535704 h 5376282"/>
              <a:gd name="connsiteX306" fmla="*/ 2189226 w 8114414"/>
              <a:gd name="connsiteY306" fmla="*/ 2476438 h 5376282"/>
              <a:gd name="connsiteX307" fmla="*/ 2024126 w 8114414"/>
              <a:gd name="connsiteY307" fmla="*/ 2239371 h 5376282"/>
              <a:gd name="connsiteX308" fmla="*/ 1943693 w 8114414"/>
              <a:gd name="connsiteY308" fmla="*/ 2163172 h 5376282"/>
              <a:gd name="connsiteX309" fmla="*/ 1795527 w 8114414"/>
              <a:gd name="connsiteY309" fmla="*/ 1909172 h 5376282"/>
              <a:gd name="connsiteX310" fmla="*/ 1748960 w 8114414"/>
              <a:gd name="connsiteY310" fmla="*/ 1748305 h 5376282"/>
              <a:gd name="connsiteX311" fmla="*/ 1706626 w 8114414"/>
              <a:gd name="connsiteY311" fmla="*/ 1705971 h 5376282"/>
              <a:gd name="connsiteX312" fmla="*/ 1609260 w 8114414"/>
              <a:gd name="connsiteY312" fmla="*/ 1464672 h 5376282"/>
              <a:gd name="connsiteX313" fmla="*/ 1596560 w 8114414"/>
              <a:gd name="connsiteY313" fmla="*/ 1295338 h 5376282"/>
              <a:gd name="connsiteX314" fmla="*/ 1499194 w 8114414"/>
              <a:gd name="connsiteY314" fmla="*/ 1037104 h 5376282"/>
              <a:gd name="connsiteX315" fmla="*/ 1541526 w 8114414"/>
              <a:gd name="connsiteY315" fmla="*/ 855072 h 5376282"/>
              <a:gd name="connsiteX316" fmla="*/ 1351026 w 8114414"/>
              <a:gd name="connsiteY316" fmla="*/ 757705 h 5376282"/>
              <a:gd name="connsiteX317" fmla="*/ 1317160 w 8114414"/>
              <a:gd name="connsiteY317" fmla="*/ 660337 h 5376282"/>
              <a:gd name="connsiteX318" fmla="*/ 1219793 w 8114414"/>
              <a:gd name="connsiteY318" fmla="*/ 622238 h 5376282"/>
              <a:gd name="connsiteX319" fmla="*/ 1139359 w 8114414"/>
              <a:gd name="connsiteY319" fmla="*/ 651871 h 5376282"/>
              <a:gd name="connsiteX320" fmla="*/ 898060 w 8114414"/>
              <a:gd name="connsiteY320" fmla="*/ 457138 h 5376282"/>
              <a:gd name="connsiteX0" fmla="*/ 880358 w 8114421"/>
              <a:gd name="connsiteY0" fmla="*/ 460935 h 5376282"/>
              <a:gd name="connsiteX1" fmla="*/ 826093 w 8114421"/>
              <a:gd name="connsiteY1" fmla="*/ 719604 h 5376282"/>
              <a:gd name="connsiteX2" fmla="*/ 859960 w 8114421"/>
              <a:gd name="connsiteY2" fmla="*/ 1104837 h 5376282"/>
              <a:gd name="connsiteX3" fmla="*/ 919226 w 8114421"/>
              <a:gd name="connsiteY3" fmla="*/ 1371538 h 5376282"/>
              <a:gd name="connsiteX4" fmla="*/ 1113960 w 8114421"/>
              <a:gd name="connsiteY4" fmla="*/ 1591671 h 5376282"/>
              <a:gd name="connsiteX5" fmla="*/ 1215560 w 8114421"/>
              <a:gd name="connsiteY5" fmla="*/ 1769471 h 5376282"/>
              <a:gd name="connsiteX6" fmla="*/ 1253660 w 8114421"/>
              <a:gd name="connsiteY6" fmla="*/ 1896472 h 5376282"/>
              <a:gd name="connsiteX7" fmla="*/ 1338327 w 8114421"/>
              <a:gd name="connsiteY7" fmla="*/ 1917638 h 5376282"/>
              <a:gd name="connsiteX8" fmla="*/ 1372193 w 8114421"/>
              <a:gd name="connsiteY8" fmla="*/ 2082738 h 5376282"/>
              <a:gd name="connsiteX9" fmla="*/ 1469560 w 8114421"/>
              <a:gd name="connsiteY9" fmla="*/ 2150471 h 5376282"/>
              <a:gd name="connsiteX10" fmla="*/ 1494959 w 8114421"/>
              <a:gd name="connsiteY10" fmla="*/ 2493372 h 5376282"/>
              <a:gd name="connsiteX11" fmla="*/ 1600793 w 8114421"/>
              <a:gd name="connsiteY11" fmla="*/ 2527238 h 5376282"/>
              <a:gd name="connsiteX12" fmla="*/ 1664293 w 8114421"/>
              <a:gd name="connsiteY12" fmla="*/ 2717738 h 5376282"/>
              <a:gd name="connsiteX13" fmla="*/ 1761660 w 8114421"/>
              <a:gd name="connsiteY13" fmla="*/ 2806639 h 5376282"/>
              <a:gd name="connsiteX14" fmla="*/ 1808227 w 8114421"/>
              <a:gd name="connsiteY14" fmla="*/ 3052172 h 5376282"/>
              <a:gd name="connsiteX15" fmla="*/ 1829394 w 8114421"/>
              <a:gd name="connsiteY15" fmla="*/ 2933639 h 5376282"/>
              <a:gd name="connsiteX16" fmla="*/ 1918293 w 8114421"/>
              <a:gd name="connsiteY16" fmla="*/ 3047938 h 5376282"/>
              <a:gd name="connsiteX17" fmla="*/ 1960627 w 8114421"/>
              <a:gd name="connsiteY17" fmla="*/ 3166472 h 5376282"/>
              <a:gd name="connsiteX18" fmla="*/ 1986026 w 8114421"/>
              <a:gd name="connsiteY18" fmla="*/ 3272304 h 5376282"/>
              <a:gd name="connsiteX19" fmla="*/ 1998726 w 8114421"/>
              <a:gd name="connsiteY19" fmla="*/ 3348504 h 5376282"/>
              <a:gd name="connsiteX20" fmla="*/ 1973326 w 8114421"/>
              <a:gd name="connsiteY20" fmla="*/ 3445871 h 5376282"/>
              <a:gd name="connsiteX21" fmla="*/ 2096092 w 8114421"/>
              <a:gd name="connsiteY21" fmla="*/ 3674472 h 5376282"/>
              <a:gd name="connsiteX22" fmla="*/ 2134193 w 8114421"/>
              <a:gd name="connsiteY22" fmla="*/ 3801471 h 5376282"/>
              <a:gd name="connsiteX23" fmla="*/ 2231559 w 8114421"/>
              <a:gd name="connsiteY23" fmla="*/ 3936938 h 5376282"/>
              <a:gd name="connsiteX24" fmla="*/ 2180760 w 8114421"/>
              <a:gd name="connsiteY24" fmla="*/ 4174005 h 5376282"/>
              <a:gd name="connsiteX25" fmla="*/ 2311994 w 8114421"/>
              <a:gd name="connsiteY25" fmla="*/ 4305238 h 5376282"/>
              <a:gd name="connsiteX26" fmla="*/ 2371260 w 8114421"/>
              <a:gd name="connsiteY26" fmla="*/ 4224805 h 5376282"/>
              <a:gd name="connsiteX27" fmla="*/ 2561760 w 8114421"/>
              <a:gd name="connsiteY27" fmla="*/ 4444937 h 5376282"/>
              <a:gd name="connsiteX28" fmla="*/ 2674737 w 8114421"/>
              <a:gd name="connsiteY28" fmla="*/ 4783075 h 5376282"/>
              <a:gd name="connsiteX29" fmla="*/ 2419943 w 8114421"/>
              <a:gd name="connsiteY29" fmla="*/ 4933094 h 5376282"/>
              <a:gd name="connsiteX30" fmla="*/ 2329455 w 8114421"/>
              <a:gd name="connsiteY30" fmla="*/ 4642582 h 5376282"/>
              <a:gd name="connsiteX31" fmla="*/ 2053231 w 8114421"/>
              <a:gd name="connsiteY31" fmla="*/ 4342544 h 5376282"/>
              <a:gd name="connsiteX32" fmla="*/ 1888925 w 8114421"/>
              <a:gd name="connsiteY32" fmla="*/ 4209194 h 5376282"/>
              <a:gd name="connsiteX33" fmla="*/ 1779387 w 8114421"/>
              <a:gd name="connsiteY33" fmla="*/ 4059175 h 5376282"/>
              <a:gd name="connsiteX34" fmla="*/ 1703188 w 8114421"/>
              <a:gd name="connsiteY34" fmla="*/ 4056794 h 5376282"/>
              <a:gd name="connsiteX35" fmla="*/ 1646037 w 8114421"/>
              <a:gd name="connsiteY35" fmla="*/ 3937731 h 5376282"/>
              <a:gd name="connsiteX36" fmla="*/ 1524594 w 8114421"/>
              <a:gd name="connsiteY36" fmla="*/ 3906776 h 5376282"/>
              <a:gd name="connsiteX37" fmla="*/ 1450773 w 8114421"/>
              <a:gd name="connsiteY37" fmla="*/ 3161445 h 5376282"/>
              <a:gd name="connsiteX38" fmla="*/ 1300755 w 8114421"/>
              <a:gd name="connsiteY38" fmla="*/ 3020950 h 5376282"/>
              <a:gd name="connsiteX39" fmla="*/ 1222175 w 8114421"/>
              <a:gd name="connsiteY39" fmla="*/ 2947132 h 5376282"/>
              <a:gd name="connsiteX40" fmla="*/ 1286468 w 8114421"/>
              <a:gd name="connsiteY40" fmla="*/ 2849501 h 5376282"/>
              <a:gd name="connsiteX41" fmla="*/ 1117399 w 8114421"/>
              <a:gd name="connsiteY41" fmla="*/ 2882837 h 5376282"/>
              <a:gd name="connsiteX42" fmla="*/ 1048343 w 8114421"/>
              <a:gd name="connsiteY42" fmla="*/ 2916176 h 5376282"/>
              <a:gd name="connsiteX43" fmla="*/ 903086 w 8114421"/>
              <a:gd name="connsiteY43" fmla="*/ 2778063 h 5376282"/>
              <a:gd name="connsiteX44" fmla="*/ 845937 w 8114421"/>
              <a:gd name="connsiteY44" fmla="*/ 2687575 h 5376282"/>
              <a:gd name="connsiteX45" fmla="*/ 714968 w 8114421"/>
              <a:gd name="connsiteY45" fmla="*/ 2630426 h 5376282"/>
              <a:gd name="connsiteX46" fmla="*/ 703062 w 8114421"/>
              <a:gd name="connsiteY46" fmla="*/ 2544701 h 5376282"/>
              <a:gd name="connsiteX47" fmla="*/ 598286 w 8114421"/>
              <a:gd name="connsiteY47" fmla="*/ 2423257 h 5376282"/>
              <a:gd name="connsiteX48" fmla="*/ 476843 w 8114421"/>
              <a:gd name="connsiteY48" fmla="*/ 2287526 h 5376282"/>
              <a:gd name="connsiteX49" fmla="*/ 622100 w 8114421"/>
              <a:gd name="connsiteY49" fmla="*/ 2330388 h 5376282"/>
              <a:gd name="connsiteX50" fmla="*/ 719731 w 8114421"/>
              <a:gd name="connsiteY50" fmla="*/ 2366107 h 5376282"/>
              <a:gd name="connsiteX51" fmla="*/ 829268 w 8114421"/>
              <a:gd name="connsiteY51" fmla="*/ 2330388 h 5376282"/>
              <a:gd name="connsiteX52" fmla="*/ 933092 w 8114421"/>
              <a:gd name="connsiteY52" fmla="*/ 2462308 h 5376282"/>
              <a:gd name="connsiteX53" fmla="*/ 979286 w 8114421"/>
              <a:gd name="connsiteY53" fmla="*/ 2406588 h 5376282"/>
              <a:gd name="connsiteX54" fmla="*/ 895943 w 8114421"/>
              <a:gd name="connsiteY54" fmla="*/ 2383251 h 5376282"/>
              <a:gd name="connsiteX55" fmla="*/ 897848 w 8114421"/>
              <a:gd name="connsiteY55" fmla="*/ 2294669 h 5376282"/>
              <a:gd name="connsiteX56" fmla="*/ 953093 w 8114421"/>
              <a:gd name="connsiteY56" fmla="*/ 2040828 h 5376282"/>
              <a:gd name="connsiteX57" fmla="*/ 882262 w 8114421"/>
              <a:gd name="connsiteY57" fmla="*/ 1952938 h 5376282"/>
              <a:gd name="connsiteX58" fmla="*/ 819649 w 8114421"/>
              <a:gd name="connsiteY58" fmla="*/ 1842296 h 5376282"/>
              <a:gd name="connsiteX59" fmla="*/ 724892 w 8114421"/>
              <a:gd name="connsiteY59" fmla="*/ 1694990 h 5376282"/>
              <a:gd name="connsiteX60" fmla="*/ 582758 w 8114421"/>
              <a:gd name="connsiteY60" fmla="*/ 1570351 h 5376282"/>
              <a:gd name="connsiteX61" fmla="*/ 490044 w 8114421"/>
              <a:gd name="connsiteY61" fmla="*/ 1461969 h 5376282"/>
              <a:gd name="connsiteX62" fmla="*/ 398787 w 8114421"/>
              <a:gd name="connsiteY62" fmla="*/ 1377494 h 5376282"/>
              <a:gd name="connsiteX63" fmla="*/ 373643 w 8114421"/>
              <a:gd name="connsiteY63" fmla="*/ 1258831 h 5376282"/>
              <a:gd name="connsiteX64" fmla="*/ 379402 w 8114421"/>
              <a:gd name="connsiteY64" fmla="*/ 1151904 h 5376282"/>
              <a:gd name="connsiteX65" fmla="*/ 343327 w 8114421"/>
              <a:gd name="connsiteY65" fmla="*/ 1054238 h 5376282"/>
              <a:gd name="connsiteX66" fmla="*/ 302947 w 8114421"/>
              <a:gd name="connsiteY66" fmla="*/ 996082 h 5376282"/>
              <a:gd name="connsiteX67" fmla="*/ 307902 w 8114421"/>
              <a:gd name="connsiteY67" fmla="*/ 860731 h 5376282"/>
              <a:gd name="connsiteX68" fmla="*/ 218162 w 8114421"/>
              <a:gd name="connsiteY68" fmla="*/ 767429 h 5376282"/>
              <a:gd name="connsiteX69" fmla="*/ 238786 w 8114421"/>
              <a:gd name="connsiteY69" fmla="*/ 673694 h 5376282"/>
              <a:gd name="connsiteX70" fmla="*/ 131859 w 8114421"/>
              <a:gd name="connsiteY70" fmla="*/ 414074 h 5376282"/>
              <a:gd name="connsiteX71" fmla="*/ 179454 w 8114421"/>
              <a:gd name="connsiteY71" fmla="*/ 360503 h 5376282"/>
              <a:gd name="connsiteX72" fmla="*/ 91696 w 8114421"/>
              <a:gd name="connsiteY72" fmla="*/ 241499 h 5376282"/>
              <a:gd name="connsiteX73" fmla="*/ 44535 w 8114421"/>
              <a:gd name="connsiteY73" fmla="*/ 106364 h 5376282"/>
              <a:gd name="connsiteX74" fmla="*/ 73903 w 8114421"/>
              <a:gd name="connsiteY74" fmla="*/ 3029 h 5376282"/>
              <a:gd name="connsiteX75" fmla="*/ 914999 w 8114421"/>
              <a:gd name="connsiteY75" fmla="*/ 32694 h 5376282"/>
              <a:gd name="connsiteX76" fmla="*/ 985387 w 8114421"/>
              <a:gd name="connsiteY76" fmla="*/ 86035 h 5376282"/>
              <a:gd name="connsiteX77" fmla="*/ 1040724 w 8114421"/>
              <a:gd name="connsiteY77" fmla="*/ 212028 h 5376282"/>
              <a:gd name="connsiteX78" fmla="*/ 2217091 w 8114421"/>
              <a:gd name="connsiteY78" fmla="*/ 808490 h 5376282"/>
              <a:gd name="connsiteX79" fmla="*/ 2789562 w 8114421"/>
              <a:gd name="connsiteY79" fmla="*/ 907056 h 5376282"/>
              <a:gd name="connsiteX80" fmla="*/ 3280035 w 8114421"/>
              <a:gd name="connsiteY80" fmla="*/ 953195 h 5376282"/>
              <a:gd name="connsiteX81" fmla="*/ 3494599 w 8114421"/>
              <a:gd name="connsiteY81" fmla="*/ 977101 h 5376282"/>
              <a:gd name="connsiteX82" fmla="*/ 3506552 w 8114421"/>
              <a:gd name="connsiteY82" fmla="*/ 977101 h 5376282"/>
              <a:gd name="connsiteX83" fmla="*/ 3518505 w 8114421"/>
              <a:gd name="connsiteY83" fmla="*/ 779877 h 5376282"/>
              <a:gd name="connsiteX84" fmla="*/ 3518505 w 8114421"/>
              <a:gd name="connsiteY84" fmla="*/ 773901 h 5376282"/>
              <a:gd name="connsiteX85" fmla="*/ 3655964 w 8114421"/>
              <a:gd name="connsiteY85" fmla="*/ 773901 h 5376282"/>
              <a:gd name="connsiteX86" fmla="*/ 4205799 w 8114421"/>
              <a:gd name="connsiteY86" fmla="*/ 821713 h 5376282"/>
              <a:gd name="connsiteX87" fmla="*/ 4241658 w 8114421"/>
              <a:gd name="connsiteY87" fmla="*/ 821713 h 5376282"/>
              <a:gd name="connsiteX88" fmla="*/ 4271540 w 8114421"/>
              <a:gd name="connsiteY88" fmla="*/ 851595 h 5376282"/>
              <a:gd name="connsiteX89" fmla="*/ 4295446 w 8114421"/>
              <a:gd name="connsiteY89" fmla="*/ 905383 h 5376282"/>
              <a:gd name="connsiteX90" fmla="*/ 4301423 w 8114421"/>
              <a:gd name="connsiteY90" fmla="*/ 953195 h 5376282"/>
              <a:gd name="connsiteX91" fmla="*/ 4343258 w 8114421"/>
              <a:gd name="connsiteY91" fmla="*/ 1001007 h 5376282"/>
              <a:gd name="connsiteX92" fmla="*/ 4408999 w 8114421"/>
              <a:gd name="connsiteY92" fmla="*/ 1012960 h 5376282"/>
              <a:gd name="connsiteX93" fmla="*/ 4462787 w 8114421"/>
              <a:gd name="connsiteY93" fmla="*/ 1060772 h 5376282"/>
              <a:gd name="connsiteX94" fmla="*/ 4504623 w 8114421"/>
              <a:gd name="connsiteY94" fmla="*/ 1114560 h 5376282"/>
              <a:gd name="connsiteX95" fmla="*/ 4558411 w 8114421"/>
              <a:gd name="connsiteY95" fmla="*/ 1168348 h 5376282"/>
              <a:gd name="connsiteX96" fmla="*/ 4576340 w 8114421"/>
              <a:gd name="connsiteY96" fmla="*/ 1198230 h 5376282"/>
              <a:gd name="connsiteX97" fmla="*/ 4630129 w 8114421"/>
              <a:gd name="connsiteY97" fmla="*/ 1246042 h 5376282"/>
              <a:gd name="connsiteX98" fmla="*/ 4683917 w 8114421"/>
              <a:gd name="connsiteY98" fmla="*/ 1293854 h 5376282"/>
              <a:gd name="connsiteX99" fmla="*/ 4689893 w 8114421"/>
              <a:gd name="connsiteY99" fmla="*/ 1293854 h 5376282"/>
              <a:gd name="connsiteX100" fmla="*/ 4749658 w 8114421"/>
              <a:gd name="connsiteY100" fmla="*/ 1311783 h 5376282"/>
              <a:gd name="connsiteX101" fmla="*/ 4791493 w 8114421"/>
              <a:gd name="connsiteY101" fmla="*/ 1365572 h 5376282"/>
              <a:gd name="connsiteX102" fmla="*/ 4797470 w 8114421"/>
              <a:gd name="connsiteY102" fmla="*/ 1377524 h 5376282"/>
              <a:gd name="connsiteX103" fmla="*/ 4821376 w 8114421"/>
              <a:gd name="connsiteY103" fmla="*/ 1401430 h 5376282"/>
              <a:gd name="connsiteX104" fmla="*/ 4845281 w 8114421"/>
              <a:gd name="connsiteY104" fmla="*/ 1443266 h 5376282"/>
              <a:gd name="connsiteX105" fmla="*/ 4851258 w 8114421"/>
              <a:gd name="connsiteY105" fmla="*/ 1491077 h 5376282"/>
              <a:gd name="connsiteX106" fmla="*/ 4863211 w 8114421"/>
              <a:gd name="connsiteY106" fmla="*/ 1514983 h 5376282"/>
              <a:gd name="connsiteX107" fmla="*/ 4887117 w 8114421"/>
              <a:gd name="connsiteY107" fmla="*/ 1544866 h 5376282"/>
              <a:gd name="connsiteX108" fmla="*/ 4911023 w 8114421"/>
              <a:gd name="connsiteY108" fmla="*/ 1580724 h 5376282"/>
              <a:gd name="connsiteX109" fmla="*/ 4922976 w 8114421"/>
              <a:gd name="connsiteY109" fmla="*/ 1610607 h 5376282"/>
              <a:gd name="connsiteX110" fmla="*/ 4899070 w 8114421"/>
              <a:gd name="connsiteY110" fmla="*/ 1664395 h 5376282"/>
              <a:gd name="connsiteX111" fmla="*/ 4922976 w 8114421"/>
              <a:gd name="connsiteY111" fmla="*/ 1712207 h 5376282"/>
              <a:gd name="connsiteX112" fmla="*/ 4934929 w 8114421"/>
              <a:gd name="connsiteY112" fmla="*/ 1742089 h 5376282"/>
              <a:gd name="connsiteX113" fmla="*/ 4952858 w 8114421"/>
              <a:gd name="connsiteY113" fmla="*/ 1783924 h 5376282"/>
              <a:gd name="connsiteX114" fmla="*/ 4964811 w 8114421"/>
              <a:gd name="connsiteY114" fmla="*/ 1801854 h 5376282"/>
              <a:gd name="connsiteX115" fmla="*/ 4964811 w 8114421"/>
              <a:gd name="connsiteY115" fmla="*/ 1831736 h 5376282"/>
              <a:gd name="connsiteX116" fmla="*/ 5012623 w 8114421"/>
              <a:gd name="connsiteY116" fmla="*/ 1891501 h 5376282"/>
              <a:gd name="connsiteX117" fmla="*/ 5042505 w 8114421"/>
              <a:gd name="connsiteY117" fmla="*/ 1909430 h 5376282"/>
              <a:gd name="connsiteX118" fmla="*/ 5048481 w 8114421"/>
              <a:gd name="connsiteY118" fmla="*/ 1903454 h 5376282"/>
              <a:gd name="connsiteX119" fmla="*/ 5090317 w 8114421"/>
              <a:gd name="connsiteY119" fmla="*/ 1921383 h 5376282"/>
              <a:gd name="connsiteX120" fmla="*/ 5144105 w 8114421"/>
              <a:gd name="connsiteY120" fmla="*/ 1969195 h 5376282"/>
              <a:gd name="connsiteX121" fmla="*/ 5185940 w 8114421"/>
              <a:gd name="connsiteY121" fmla="*/ 2005054 h 5376282"/>
              <a:gd name="connsiteX122" fmla="*/ 5221799 w 8114421"/>
              <a:gd name="connsiteY122" fmla="*/ 2017007 h 5376282"/>
              <a:gd name="connsiteX123" fmla="*/ 5275587 w 8114421"/>
              <a:gd name="connsiteY123" fmla="*/ 2028960 h 5376282"/>
              <a:gd name="connsiteX124" fmla="*/ 5275587 w 8114421"/>
              <a:gd name="connsiteY124" fmla="*/ 2052866 h 5376282"/>
              <a:gd name="connsiteX125" fmla="*/ 5323399 w 8114421"/>
              <a:gd name="connsiteY125" fmla="*/ 2082748 h 5376282"/>
              <a:gd name="connsiteX126" fmla="*/ 5359258 w 8114421"/>
              <a:gd name="connsiteY126" fmla="*/ 2088724 h 5376282"/>
              <a:gd name="connsiteX127" fmla="*/ 5401093 w 8114421"/>
              <a:gd name="connsiteY127" fmla="*/ 2124583 h 5376282"/>
              <a:gd name="connsiteX128" fmla="*/ 5430976 w 8114421"/>
              <a:gd name="connsiteY128" fmla="*/ 2142513 h 5376282"/>
              <a:gd name="connsiteX129" fmla="*/ 5442929 w 8114421"/>
              <a:gd name="connsiteY129" fmla="*/ 2148489 h 5376282"/>
              <a:gd name="connsiteX130" fmla="*/ 5466834 w 8114421"/>
              <a:gd name="connsiteY130" fmla="*/ 2154466 h 5376282"/>
              <a:gd name="connsiteX131" fmla="*/ 5526599 w 8114421"/>
              <a:gd name="connsiteY131" fmla="*/ 2178372 h 5376282"/>
              <a:gd name="connsiteX132" fmla="*/ 5550505 w 8114421"/>
              <a:gd name="connsiteY132" fmla="*/ 2154466 h 5376282"/>
              <a:gd name="connsiteX133" fmla="*/ 5574411 w 8114421"/>
              <a:gd name="connsiteY133" fmla="*/ 2130560 h 5376282"/>
              <a:gd name="connsiteX134" fmla="*/ 5604293 w 8114421"/>
              <a:gd name="connsiteY134" fmla="*/ 2088724 h 5376282"/>
              <a:gd name="connsiteX135" fmla="*/ 5646129 w 8114421"/>
              <a:gd name="connsiteY135" fmla="*/ 2064819 h 5376282"/>
              <a:gd name="connsiteX136" fmla="*/ 5634176 w 8114421"/>
              <a:gd name="connsiteY136" fmla="*/ 2046889 h 5376282"/>
              <a:gd name="connsiteX137" fmla="*/ 5634176 w 8114421"/>
              <a:gd name="connsiteY137" fmla="*/ 2011030 h 5376282"/>
              <a:gd name="connsiteX138" fmla="*/ 5670034 w 8114421"/>
              <a:gd name="connsiteY138" fmla="*/ 1975172 h 5376282"/>
              <a:gd name="connsiteX139" fmla="*/ 5670034 w 8114421"/>
              <a:gd name="connsiteY139" fmla="*/ 1957242 h 5376282"/>
              <a:gd name="connsiteX140" fmla="*/ 5735776 w 8114421"/>
              <a:gd name="connsiteY140" fmla="*/ 1819783 h 5376282"/>
              <a:gd name="connsiteX141" fmla="*/ 5753705 w 8114421"/>
              <a:gd name="connsiteY141" fmla="*/ 1813807 h 5376282"/>
              <a:gd name="connsiteX142" fmla="*/ 5843352 w 8114421"/>
              <a:gd name="connsiteY142" fmla="*/ 1795877 h 5376282"/>
              <a:gd name="connsiteX143" fmla="*/ 5855305 w 8114421"/>
              <a:gd name="connsiteY143" fmla="*/ 1795877 h 5376282"/>
              <a:gd name="connsiteX144" fmla="*/ 5879210 w 8114421"/>
              <a:gd name="connsiteY144" fmla="*/ 1765996 h 5376282"/>
              <a:gd name="connsiteX145" fmla="*/ 6070456 w 8114421"/>
              <a:gd name="connsiteY145" fmla="*/ 1789901 h 5376282"/>
              <a:gd name="connsiteX146" fmla="*/ 6219869 w 8114421"/>
              <a:gd name="connsiteY146" fmla="*/ 1807830 h 5376282"/>
              <a:gd name="connsiteX147" fmla="*/ 6291586 w 8114421"/>
              <a:gd name="connsiteY147" fmla="*/ 1849666 h 5376282"/>
              <a:gd name="connsiteX148" fmla="*/ 6327444 w 8114421"/>
              <a:gd name="connsiteY148" fmla="*/ 1897477 h 5376282"/>
              <a:gd name="connsiteX149" fmla="*/ 6333421 w 8114421"/>
              <a:gd name="connsiteY149" fmla="*/ 1939313 h 5376282"/>
              <a:gd name="connsiteX150" fmla="*/ 6423067 w 8114421"/>
              <a:gd name="connsiteY150" fmla="*/ 1951266 h 5376282"/>
              <a:gd name="connsiteX151" fmla="*/ 6452950 w 8114421"/>
              <a:gd name="connsiteY151" fmla="*/ 2017007 h 5376282"/>
              <a:gd name="connsiteX152" fmla="*/ 6512713 w 8114421"/>
              <a:gd name="connsiteY152" fmla="*/ 2046889 h 5376282"/>
              <a:gd name="connsiteX153" fmla="*/ 6584431 w 8114421"/>
              <a:gd name="connsiteY153" fmla="*/ 2118606 h 5376282"/>
              <a:gd name="connsiteX154" fmla="*/ 6620289 w 8114421"/>
              <a:gd name="connsiteY154" fmla="*/ 2256065 h 5376282"/>
              <a:gd name="connsiteX155" fmla="*/ 6703960 w 8114421"/>
              <a:gd name="connsiteY155" fmla="*/ 2381572 h 5376282"/>
              <a:gd name="connsiteX156" fmla="*/ 6745795 w 8114421"/>
              <a:gd name="connsiteY156" fmla="*/ 2501101 h 5376282"/>
              <a:gd name="connsiteX157" fmla="*/ 6829465 w 8114421"/>
              <a:gd name="connsiteY157" fmla="*/ 2560866 h 5376282"/>
              <a:gd name="connsiteX158" fmla="*/ 6889229 w 8114421"/>
              <a:gd name="connsiteY158" fmla="*/ 2650512 h 5376282"/>
              <a:gd name="connsiteX159" fmla="*/ 6948993 w 8114421"/>
              <a:gd name="connsiteY159" fmla="*/ 2758089 h 5376282"/>
              <a:gd name="connsiteX160" fmla="*/ 6996805 w 8114421"/>
              <a:gd name="connsiteY160" fmla="*/ 2805900 h 5376282"/>
              <a:gd name="connsiteX161" fmla="*/ 7068521 w 8114421"/>
              <a:gd name="connsiteY161" fmla="*/ 2829806 h 5376282"/>
              <a:gd name="connsiteX162" fmla="*/ 7080473 w 8114421"/>
              <a:gd name="connsiteY162" fmla="*/ 2907501 h 5376282"/>
              <a:gd name="connsiteX163" fmla="*/ 7086450 w 8114421"/>
              <a:gd name="connsiteY163" fmla="*/ 2979218 h 5376282"/>
              <a:gd name="connsiteX164" fmla="*/ 7104378 w 8114421"/>
              <a:gd name="connsiteY164" fmla="*/ 3080819 h 5376282"/>
              <a:gd name="connsiteX165" fmla="*/ 7146214 w 8114421"/>
              <a:gd name="connsiteY165" fmla="*/ 3182419 h 5376282"/>
              <a:gd name="connsiteX166" fmla="*/ 7176095 w 8114421"/>
              <a:gd name="connsiteY166" fmla="*/ 3194372 h 5376282"/>
              <a:gd name="connsiteX167" fmla="*/ 7200002 w 8114421"/>
              <a:gd name="connsiteY167" fmla="*/ 3260112 h 5376282"/>
              <a:gd name="connsiteX168" fmla="*/ 7277694 w 8114421"/>
              <a:gd name="connsiteY168" fmla="*/ 3361711 h 5376282"/>
              <a:gd name="connsiteX169" fmla="*/ 7385271 w 8114421"/>
              <a:gd name="connsiteY169" fmla="*/ 3391593 h 5376282"/>
              <a:gd name="connsiteX170" fmla="*/ 7451012 w 8114421"/>
              <a:gd name="connsiteY170" fmla="*/ 3445381 h 5376282"/>
              <a:gd name="connsiteX171" fmla="*/ 7558588 w 8114421"/>
              <a:gd name="connsiteY171" fmla="*/ 3451357 h 5376282"/>
              <a:gd name="connsiteX172" fmla="*/ 7630305 w 8114421"/>
              <a:gd name="connsiteY172" fmla="*/ 3517097 h 5376282"/>
              <a:gd name="connsiteX173" fmla="*/ 7702023 w 8114421"/>
              <a:gd name="connsiteY173" fmla="*/ 3546980 h 5376282"/>
              <a:gd name="connsiteX174" fmla="*/ 7857410 w 8114421"/>
              <a:gd name="connsiteY174" fmla="*/ 3535026 h 5376282"/>
              <a:gd name="connsiteX175" fmla="*/ 7970962 w 8114421"/>
              <a:gd name="connsiteY175" fmla="*/ 3588814 h 5376282"/>
              <a:gd name="connsiteX176" fmla="*/ 8012796 w 8114421"/>
              <a:gd name="connsiteY176" fmla="*/ 3612720 h 5376282"/>
              <a:gd name="connsiteX177" fmla="*/ 8090490 w 8114421"/>
              <a:gd name="connsiteY177" fmla="*/ 3564909 h 5376282"/>
              <a:gd name="connsiteX178" fmla="*/ 8108418 w 8114421"/>
              <a:gd name="connsiteY178" fmla="*/ 3558932 h 5376282"/>
              <a:gd name="connsiteX179" fmla="*/ 8114394 w 8114421"/>
              <a:gd name="connsiteY179" fmla="*/ 3720296 h 5376282"/>
              <a:gd name="connsiteX180" fmla="*/ 8005352 w 8114421"/>
              <a:gd name="connsiteY180" fmla="*/ 3855554 h 5376282"/>
              <a:gd name="connsiteX181" fmla="*/ 7962503 w 8114421"/>
              <a:gd name="connsiteY181" fmla="*/ 3923882 h 5376282"/>
              <a:gd name="connsiteX182" fmla="*/ 7929124 w 8114421"/>
              <a:gd name="connsiteY182" fmla="*/ 4365754 h 5376282"/>
              <a:gd name="connsiteX183" fmla="*/ 7911195 w 8114421"/>
              <a:gd name="connsiteY183" fmla="*/ 4568954 h 5376282"/>
              <a:gd name="connsiteX184" fmla="*/ 7917171 w 8114421"/>
              <a:gd name="connsiteY184" fmla="*/ 4736295 h 5376282"/>
              <a:gd name="connsiteX185" fmla="*/ 7917171 w 8114421"/>
              <a:gd name="connsiteY185" fmla="*/ 4867777 h 5376282"/>
              <a:gd name="connsiteX186" fmla="*/ 7929124 w 8114421"/>
              <a:gd name="connsiteY186" fmla="*/ 5029141 h 5376282"/>
              <a:gd name="connsiteX187" fmla="*/ 7893266 w 8114421"/>
              <a:gd name="connsiteY187" fmla="*/ 5166599 h 5376282"/>
              <a:gd name="connsiteX188" fmla="*/ 7905219 w 8114421"/>
              <a:gd name="connsiteY188" fmla="*/ 5280152 h 5376282"/>
              <a:gd name="connsiteX189" fmla="*/ 7935101 w 8114421"/>
              <a:gd name="connsiteY189" fmla="*/ 5369799 h 5376282"/>
              <a:gd name="connsiteX190" fmla="*/ 7911195 w 8114421"/>
              <a:gd name="connsiteY190" fmla="*/ 5369798 h 5376282"/>
              <a:gd name="connsiteX191" fmla="*/ 7815571 w 8114421"/>
              <a:gd name="connsiteY191" fmla="*/ 5327962 h 5376282"/>
              <a:gd name="connsiteX192" fmla="*/ 7725924 w 8114421"/>
              <a:gd name="connsiteY192" fmla="*/ 5286127 h 5376282"/>
              <a:gd name="connsiteX193" fmla="*/ 7678113 w 8114421"/>
              <a:gd name="connsiteY193" fmla="*/ 5292104 h 5376282"/>
              <a:gd name="connsiteX194" fmla="*/ 7546631 w 8114421"/>
              <a:gd name="connsiteY194" fmla="*/ 5298081 h 5376282"/>
              <a:gd name="connsiteX195" fmla="*/ 7474913 w 8114421"/>
              <a:gd name="connsiteY195" fmla="*/ 5310034 h 5376282"/>
              <a:gd name="connsiteX196" fmla="*/ 7445031 w 8114421"/>
              <a:gd name="connsiteY196" fmla="*/ 5339916 h 5376282"/>
              <a:gd name="connsiteX197" fmla="*/ 7259760 w 8114421"/>
              <a:gd name="connsiteY197" fmla="*/ 5298080 h 5376282"/>
              <a:gd name="connsiteX198" fmla="*/ 7214129 w 8114421"/>
              <a:gd name="connsiteY198" fmla="*/ 5192855 h 5376282"/>
              <a:gd name="connsiteX199" fmla="*/ 7179460 w 8114421"/>
              <a:gd name="connsiteY199" fmla="*/ 5214524 h 5376282"/>
              <a:gd name="connsiteX200" fmla="*/ 7144791 w 8114421"/>
              <a:gd name="connsiteY200" fmla="*/ 5179854 h 5376282"/>
              <a:gd name="connsiteX201" fmla="*/ 7127456 w 8114421"/>
              <a:gd name="connsiteY201" fmla="*/ 5218856 h 5376282"/>
              <a:gd name="connsiteX202" fmla="*/ 6915107 w 8114421"/>
              <a:gd name="connsiteY202" fmla="*/ 5145184 h 5376282"/>
              <a:gd name="connsiteX203" fmla="*/ 6893439 w 8114421"/>
              <a:gd name="connsiteY203" fmla="*/ 5097514 h 5376282"/>
              <a:gd name="connsiteX204" fmla="*/ 6941109 w 8114421"/>
              <a:gd name="connsiteY204" fmla="*/ 5054178 h 5376282"/>
              <a:gd name="connsiteX205" fmla="*/ 6906440 w 8114421"/>
              <a:gd name="connsiteY205" fmla="*/ 4976172 h 5376282"/>
              <a:gd name="connsiteX206" fmla="*/ 6863104 w 8114421"/>
              <a:gd name="connsiteY206" fmla="*/ 4980506 h 5376282"/>
              <a:gd name="connsiteX207" fmla="*/ 6880438 w 8114421"/>
              <a:gd name="connsiteY207" fmla="*/ 4928502 h 5376282"/>
              <a:gd name="connsiteX208" fmla="*/ 6780764 w 8114421"/>
              <a:gd name="connsiteY208" fmla="*/ 4928502 h 5376282"/>
              <a:gd name="connsiteX209" fmla="*/ 6750429 w 8114421"/>
              <a:gd name="connsiteY209" fmla="*/ 4958837 h 5376282"/>
              <a:gd name="connsiteX210" fmla="*/ 6715759 w 8114421"/>
              <a:gd name="connsiteY210" fmla="*/ 4950170 h 5376282"/>
              <a:gd name="connsiteX211" fmla="*/ 6702758 w 8114421"/>
              <a:gd name="connsiteY211" fmla="*/ 4915501 h 5376282"/>
              <a:gd name="connsiteX212" fmla="*/ 6698424 w 8114421"/>
              <a:gd name="connsiteY212" fmla="*/ 4824495 h 5376282"/>
              <a:gd name="connsiteX213" fmla="*/ 6681090 w 8114421"/>
              <a:gd name="connsiteY213" fmla="*/ 4729155 h 5376282"/>
              <a:gd name="connsiteX214" fmla="*/ 6685423 w 8114421"/>
              <a:gd name="connsiteY214" fmla="*/ 4659816 h 5376282"/>
              <a:gd name="connsiteX215" fmla="*/ 6620418 w 8114421"/>
              <a:gd name="connsiteY215" fmla="*/ 4573142 h 5376282"/>
              <a:gd name="connsiteX216" fmla="*/ 6624753 w 8114421"/>
              <a:gd name="connsiteY216" fmla="*/ 4425798 h 5376282"/>
              <a:gd name="connsiteX217" fmla="*/ 6529412 w 8114421"/>
              <a:gd name="connsiteY217" fmla="*/ 4304457 h 5376282"/>
              <a:gd name="connsiteX218" fmla="*/ 6494743 w 8114421"/>
              <a:gd name="connsiteY218" fmla="*/ 4261120 h 5376282"/>
              <a:gd name="connsiteX219" fmla="*/ 6438406 w 8114421"/>
              <a:gd name="connsiteY219" fmla="*/ 4274121 h 5376282"/>
              <a:gd name="connsiteX220" fmla="*/ 6395069 w 8114421"/>
              <a:gd name="connsiteY220" fmla="*/ 4252453 h 5376282"/>
              <a:gd name="connsiteX221" fmla="*/ 6356067 w 8114421"/>
              <a:gd name="connsiteY221" fmla="*/ 4174447 h 5376282"/>
              <a:gd name="connsiteX222" fmla="*/ 6299729 w 8114421"/>
              <a:gd name="connsiteY222" fmla="*/ 4183114 h 5376282"/>
              <a:gd name="connsiteX223" fmla="*/ 6243391 w 8114421"/>
              <a:gd name="connsiteY223" fmla="*/ 4204783 h 5376282"/>
              <a:gd name="connsiteX224" fmla="*/ 6165385 w 8114421"/>
              <a:gd name="connsiteY224" fmla="*/ 4209116 h 5376282"/>
              <a:gd name="connsiteX225" fmla="*/ 6161052 w 8114421"/>
              <a:gd name="connsiteY225" fmla="*/ 4174447 h 5376282"/>
              <a:gd name="connsiteX226" fmla="*/ 6182721 w 8114421"/>
              <a:gd name="connsiteY226" fmla="*/ 4165779 h 5376282"/>
              <a:gd name="connsiteX227" fmla="*/ 6139384 w 8114421"/>
              <a:gd name="connsiteY227" fmla="*/ 4126776 h 5376282"/>
              <a:gd name="connsiteX228" fmla="*/ 6100381 w 8114421"/>
              <a:gd name="connsiteY228" fmla="*/ 4113776 h 5376282"/>
              <a:gd name="connsiteX229" fmla="*/ 6018041 w 8114421"/>
              <a:gd name="connsiteY229" fmla="*/ 4035770 h 5376282"/>
              <a:gd name="connsiteX230" fmla="*/ 5840362 w 8114421"/>
              <a:gd name="connsiteY230" fmla="*/ 4014102 h 5376282"/>
              <a:gd name="connsiteX231" fmla="*/ 5788357 w 8114421"/>
              <a:gd name="connsiteY231" fmla="*/ 4027103 h 5376282"/>
              <a:gd name="connsiteX232" fmla="*/ 5736354 w 8114421"/>
              <a:gd name="connsiteY232" fmla="*/ 4035771 h 5376282"/>
              <a:gd name="connsiteX233" fmla="*/ 5745022 w 8114421"/>
              <a:gd name="connsiteY233" fmla="*/ 4079107 h 5376282"/>
              <a:gd name="connsiteX234" fmla="*/ 5801360 w 8114421"/>
              <a:gd name="connsiteY234" fmla="*/ 4157112 h 5376282"/>
              <a:gd name="connsiteX235" fmla="*/ 5801359 w 8114421"/>
              <a:gd name="connsiteY235" fmla="*/ 4339126 h 5376282"/>
              <a:gd name="connsiteX236" fmla="*/ 5675683 w 8114421"/>
              <a:gd name="connsiteY236" fmla="*/ 4365128 h 5376282"/>
              <a:gd name="connsiteX237" fmla="*/ 5558675 w 8114421"/>
              <a:gd name="connsiteY237" fmla="*/ 4352126 h 5376282"/>
              <a:gd name="connsiteX238" fmla="*/ 5467668 w 8114421"/>
              <a:gd name="connsiteY238" fmla="*/ 4330458 h 5376282"/>
              <a:gd name="connsiteX239" fmla="*/ 5406997 w 8114421"/>
              <a:gd name="connsiteY239" fmla="*/ 4352127 h 5376282"/>
              <a:gd name="connsiteX240" fmla="*/ 5359327 w 8114421"/>
              <a:gd name="connsiteY240" fmla="*/ 4399797 h 5376282"/>
              <a:gd name="connsiteX241" fmla="*/ 5298656 w 8114421"/>
              <a:gd name="connsiteY241" fmla="*/ 4443134 h 5376282"/>
              <a:gd name="connsiteX242" fmla="*/ 5272654 w 8114421"/>
              <a:gd name="connsiteY242" fmla="*/ 4486469 h 5376282"/>
              <a:gd name="connsiteX243" fmla="*/ 5198982 w 8114421"/>
              <a:gd name="connsiteY243" fmla="*/ 4521139 h 5376282"/>
              <a:gd name="connsiteX244" fmla="*/ 5203315 w 8114421"/>
              <a:gd name="connsiteY244" fmla="*/ 4577477 h 5376282"/>
              <a:gd name="connsiteX245" fmla="*/ 5185981 w 8114421"/>
              <a:gd name="connsiteY245" fmla="*/ 4616479 h 5376282"/>
              <a:gd name="connsiteX246" fmla="*/ 5190315 w 8114421"/>
              <a:gd name="connsiteY246" fmla="*/ 4677150 h 5376282"/>
              <a:gd name="connsiteX247" fmla="*/ 5216316 w 8114421"/>
              <a:gd name="connsiteY247" fmla="*/ 4737821 h 5376282"/>
              <a:gd name="connsiteX248" fmla="*/ 5164312 w 8114421"/>
              <a:gd name="connsiteY248" fmla="*/ 4733488 h 5376282"/>
              <a:gd name="connsiteX249" fmla="*/ 5138311 w 8114421"/>
              <a:gd name="connsiteY249" fmla="*/ 4776824 h 5376282"/>
              <a:gd name="connsiteX250" fmla="*/ 5073306 w 8114421"/>
              <a:gd name="connsiteY250" fmla="*/ 4824494 h 5376282"/>
              <a:gd name="connsiteX251" fmla="*/ 5073306 w 8114421"/>
              <a:gd name="connsiteY251" fmla="*/ 4941503 h 5376282"/>
              <a:gd name="connsiteX252" fmla="*/ 5042970 w 8114421"/>
              <a:gd name="connsiteY252" fmla="*/ 4971838 h 5376282"/>
              <a:gd name="connsiteX253" fmla="*/ 5016969 w 8114421"/>
              <a:gd name="connsiteY253" fmla="*/ 5231857 h 5376282"/>
              <a:gd name="connsiteX254" fmla="*/ 4973633 w 8114421"/>
              <a:gd name="connsiteY254" fmla="*/ 5366201 h 5376282"/>
              <a:gd name="connsiteX255" fmla="*/ 4947631 w 8114421"/>
              <a:gd name="connsiteY255" fmla="*/ 5309863 h 5376282"/>
              <a:gd name="connsiteX256" fmla="*/ 4886959 w 8114421"/>
              <a:gd name="connsiteY256" fmla="*/ 5318530 h 5376282"/>
              <a:gd name="connsiteX257" fmla="*/ 4808953 w 8114421"/>
              <a:gd name="connsiteY257" fmla="*/ 5288195 h 5376282"/>
              <a:gd name="connsiteX258" fmla="*/ 4813287 w 8114421"/>
              <a:gd name="connsiteY258" fmla="*/ 5223190 h 5376282"/>
              <a:gd name="connsiteX259" fmla="*/ 4765617 w 8114421"/>
              <a:gd name="connsiteY259" fmla="*/ 5205855 h 5376282"/>
              <a:gd name="connsiteX260" fmla="*/ 4665944 w 8114421"/>
              <a:gd name="connsiteY260" fmla="*/ 5249192 h 5376282"/>
              <a:gd name="connsiteX261" fmla="*/ 4657276 w 8114421"/>
              <a:gd name="connsiteY261" fmla="*/ 5197189 h 5376282"/>
              <a:gd name="connsiteX262" fmla="*/ 4700612 w 8114421"/>
              <a:gd name="connsiteY262" fmla="*/ 5136518 h 5376282"/>
              <a:gd name="connsiteX263" fmla="*/ 4665943 w 8114421"/>
              <a:gd name="connsiteY263" fmla="*/ 5062846 h 5376282"/>
              <a:gd name="connsiteX264" fmla="*/ 4587937 w 8114421"/>
              <a:gd name="connsiteY264" fmla="*/ 5015175 h 5376282"/>
              <a:gd name="connsiteX265" fmla="*/ 4488263 w 8114421"/>
              <a:gd name="connsiteY265" fmla="*/ 5006508 h 5376282"/>
              <a:gd name="connsiteX266" fmla="*/ 4457927 w 8114421"/>
              <a:gd name="connsiteY266" fmla="*/ 5015175 h 5376282"/>
              <a:gd name="connsiteX267" fmla="*/ 4462261 w 8114421"/>
              <a:gd name="connsiteY267" fmla="*/ 5067178 h 5376282"/>
              <a:gd name="connsiteX268" fmla="*/ 4388589 w 8114421"/>
              <a:gd name="connsiteY268" fmla="*/ 5114849 h 5376282"/>
              <a:gd name="connsiteX269" fmla="*/ 4462261 w 8114421"/>
              <a:gd name="connsiteY269" fmla="*/ 5266528 h 5376282"/>
              <a:gd name="connsiteX270" fmla="*/ 4405924 w 8114421"/>
              <a:gd name="connsiteY270" fmla="*/ 5266528 h 5376282"/>
              <a:gd name="connsiteX271" fmla="*/ 4384256 w 8114421"/>
              <a:gd name="connsiteY271" fmla="*/ 5262193 h 5376282"/>
              <a:gd name="connsiteX272" fmla="*/ 4349588 w 8114421"/>
              <a:gd name="connsiteY272" fmla="*/ 5262193 h 5376282"/>
              <a:gd name="connsiteX273" fmla="*/ 4340919 w 8114421"/>
              <a:gd name="connsiteY273" fmla="*/ 5270860 h 5376282"/>
              <a:gd name="connsiteX274" fmla="*/ 4210910 w 8114421"/>
              <a:gd name="connsiteY274" fmla="*/ 5097514 h 5376282"/>
              <a:gd name="connsiteX275" fmla="*/ 4059232 w 8114421"/>
              <a:gd name="connsiteY275" fmla="*/ 4915502 h 5376282"/>
              <a:gd name="connsiteX276" fmla="*/ 4033230 w 8114421"/>
              <a:gd name="connsiteY276" fmla="*/ 4919835 h 5376282"/>
              <a:gd name="connsiteX277" fmla="*/ 3985560 w 8114421"/>
              <a:gd name="connsiteY277" fmla="*/ 4798492 h 5376282"/>
              <a:gd name="connsiteX278" fmla="*/ 3881553 w 8114421"/>
              <a:gd name="connsiteY278" fmla="*/ 4690151 h 5376282"/>
              <a:gd name="connsiteX279" fmla="*/ 3838216 w 8114421"/>
              <a:gd name="connsiteY279" fmla="*/ 4586143 h 5376282"/>
              <a:gd name="connsiteX280" fmla="*/ 3755877 w 8114421"/>
              <a:gd name="connsiteY280" fmla="*/ 4490803 h 5376282"/>
              <a:gd name="connsiteX281" fmla="*/ 3569530 w 8114421"/>
              <a:gd name="connsiteY281" fmla="*/ 4334792 h 5376282"/>
              <a:gd name="connsiteX282" fmla="*/ 3465522 w 8114421"/>
              <a:gd name="connsiteY282" fmla="*/ 4243785 h 5376282"/>
              <a:gd name="connsiteX283" fmla="*/ 3391850 w 8114421"/>
              <a:gd name="connsiteY283" fmla="*/ 4161446 h 5376282"/>
              <a:gd name="connsiteX284" fmla="*/ 3365848 w 8114421"/>
              <a:gd name="connsiteY284" fmla="*/ 4096441 h 5376282"/>
              <a:gd name="connsiteX285" fmla="*/ 3296510 w 8114421"/>
              <a:gd name="connsiteY285" fmla="*/ 4035770 h 5376282"/>
              <a:gd name="connsiteX286" fmla="*/ 3279175 w 8114421"/>
              <a:gd name="connsiteY286" fmla="*/ 3966432 h 5376282"/>
              <a:gd name="connsiteX287" fmla="*/ 3248839 w 8114421"/>
              <a:gd name="connsiteY287" fmla="*/ 3936096 h 5376282"/>
              <a:gd name="connsiteX288" fmla="*/ 3240172 w 8114421"/>
              <a:gd name="connsiteY288" fmla="*/ 3905760 h 5376282"/>
              <a:gd name="connsiteX289" fmla="*/ 3114497 w 8114421"/>
              <a:gd name="connsiteY289" fmla="*/ 3797419 h 5376282"/>
              <a:gd name="connsiteX290" fmla="*/ 2980153 w 8114421"/>
              <a:gd name="connsiteY290" fmla="*/ 3758416 h 5376282"/>
              <a:gd name="connsiteX291" fmla="*/ 2923815 w 8114421"/>
              <a:gd name="connsiteY291" fmla="*/ 3697746 h 5376282"/>
              <a:gd name="connsiteX292" fmla="*/ 2867480 w 8114421"/>
              <a:gd name="connsiteY292" fmla="*/ 3650075 h 5376282"/>
              <a:gd name="connsiteX293" fmla="*/ 2806810 w 8114421"/>
              <a:gd name="connsiteY293" fmla="*/ 3637074 h 5376282"/>
              <a:gd name="connsiteX294" fmla="*/ 2798142 w 8114421"/>
              <a:gd name="connsiteY294" fmla="*/ 3524399 h 5376282"/>
              <a:gd name="connsiteX295" fmla="*/ 2798143 w 8114421"/>
              <a:gd name="connsiteY295" fmla="*/ 3463728 h 5376282"/>
              <a:gd name="connsiteX296" fmla="*/ 2884816 w 8114421"/>
              <a:gd name="connsiteY296" fmla="*/ 3351053 h 5376282"/>
              <a:gd name="connsiteX297" fmla="*/ 2880504 w 8114421"/>
              <a:gd name="connsiteY297" fmla="*/ 3250100 h 5376282"/>
              <a:gd name="connsiteX298" fmla="*/ 2810649 w 8114421"/>
              <a:gd name="connsiteY298" fmla="*/ 3120674 h 5376282"/>
              <a:gd name="connsiteX299" fmla="*/ 2719113 w 8114421"/>
              <a:gd name="connsiteY299" fmla="*/ 3110284 h 5376282"/>
              <a:gd name="connsiteX300" fmla="*/ 2668440 w 8114421"/>
              <a:gd name="connsiteY300" fmla="*/ 3013226 h 5376282"/>
              <a:gd name="connsiteX301" fmla="*/ 2608327 w 8114421"/>
              <a:gd name="connsiteY301" fmla="*/ 2908238 h 5376282"/>
              <a:gd name="connsiteX302" fmla="*/ 2438993 w 8114421"/>
              <a:gd name="connsiteY302" fmla="*/ 2861671 h 5376282"/>
              <a:gd name="connsiteX303" fmla="*/ 2379727 w 8114421"/>
              <a:gd name="connsiteY303" fmla="*/ 2747372 h 5376282"/>
              <a:gd name="connsiteX304" fmla="*/ 2375494 w 8114421"/>
              <a:gd name="connsiteY304" fmla="*/ 2633071 h 5376282"/>
              <a:gd name="connsiteX305" fmla="*/ 2388192 w 8114421"/>
              <a:gd name="connsiteY305" fmla="*/ 2535704 h 5376282"/>
              <a:gd name="connsiteX306" fmla="*/ 2189226 w 8114421"/>
              <a:gd name="connsiteY306" fmla="*/ 2476438 h 5376282"/>
              <a:gd name="connsiteX307" fmla="*/ 2024126 w 8114421"/>
              <a:gd name="connsiteY307" fmla="*/ 2239371 h 5376282"/>
              <a:gd name="connsiteX308" fmla="*/ 1943693 w 8114421"/>
              <a:gd name="connsiteY308" fmla="*/ 2163172 h 5376282"/>
              <a:gd name="connsiteX309" fmla="*/ 1795527 w 8114421"/>
              <a:gd name="connsiteY309" fmla="*/ 1909172 h 5376282"/>
              <a:gd name="connsiteX310" fmla="*/ 1748960 w 8114421"/>
              <a:gd name="connsiteY310" fmla="*/ 1748305 h 5376282"/>
              <a:gd name="connsiteX311" fmla="*/ 1706626 w 8114421"/>
              <a:gd name="connsiteY311" fmla="*/ 1705971 h 5376282"/>
              <a:gd name="connsiteX312" fmla="*/ 1609260 w 8114421"/>
              <a:gd name="connsiteY312" fmla="*/ 1464672 h 5376282"/>
              <a:gd name="connsiteX313" fmla="*/ 1596560 w 8114421"/>
              <a:gd name="connsiteY313" fmla="*/ 1295338 h 5376282"/>
              <a:gd name="connsiteX314" fmla="*/ 1499194 w 8114421"/>
              <a:gd name="connsiteY314" fmla="*/ 1037104 h 5376282"/>
              <a:gd name="connsiteX315" fmla="*/ 1541526 w 8114421"/>
              <a:gd name="connsiteY315" fmla="*/ 855072 h 5376282"/>
              <a:gd name="connsiteX316" fmla="*/ 1351026 w 8114421"/>
              <a:gd name="connsiteY316" fmla="*/ 757705 h 5376282"/>
              <a:gd name="connsiteX317" fmla="*/ 1317160 w 8114421"/>
              <a:gd name="connsiteY317" fmla="*/ 660337 h 5376282"/>
              <a:gd name="connsiteX318" fmla="*/ 1219793 w 8114421"/>
              <a:gd name="connsiteY318" fmla="*/ 622238 h 5376282"/>
              <a:gd name="connsiteX319" fmla="*/ 1139359 w 8114421"/>
              <a:gd name="connsiteY319" fmla="*/ 651871 h 5376282"/>
              <a:gd name="connsiteX320" fmla="*/ 898060 w 8114421"/>
              <a:gd name="connsiteY320" fmla="*/ 457138 h 5376282"/>
              <a:gd name="connsiteX0" fmla="*/ 880358 w 8114420"/>
              <a:gd name="connsiteY0" fmla="*/ 460935 h 5376282"/>
              <a:gd name="connsiteX1" fmla="*/ 826093 w 8114420"/>
              <a:gd name="connsiteY1" fmla="*/ 719604 h 5376282"/>
              <a:gd name="connsiteX2" fmla="*/ 859960 w 8114420"/>
              <a:gd name="connsiteY2" fmla="*/ 1104837 h 5376282"/>
              <a:gd name="connsiteX3" fmla="*/ 919226 w 8114420"/>
              <a:gd name="connsiteY3" fmla="*/ 1371538 h 5376282"/>
              <a:gd name="connsiteX4" fmla="*/ 1113960 w 8114420"/>
              <a:gd name="connsiteY4" fmla="*/ 1591671 h 5376282"/>
              <a:gd name="connsiteX5" fmla="*/ 1215560 w 8114420"/>
              <a:gd name="connsiteY5" fmla="*/ 1769471 h 5376282"/>
              <a:gd name="connsiteX6" fmla="*/ 1253660 w 8114420"/>
              <a:gd name="connsiteY6" fmla="*/ 1896472 h 5376282"/>
              <a:gd name="connsiteX7" fmla="*/ 1338327 w 8114420"/>
              <a:gd name="connsiteY7" fmla="*/ 1917638 h 5376282"/>
              <a:gd name="connsiteX8" fmla="*/ 1372193 w 8114420"/>
              <a:gd name="connsiteY8" fmla="*/ 2082738 h 5376282"/>
              <a:gd name="connsiteX9" fmla="*/ 1469560 w 8114420"/>
              <a:gd name="connsiteY9" fmla="*/ 2150471 h 5376282"/>
              <a:gd name="connsiteX10" fmla="*/ 1494959 w 8114420"/>
              <a:gd name="connsiteY10" fmla="*/ 2493372 h 5376282"/>
              <a:gd name="connsiteX11" fmla="*/ 1600793 w 8114420"/>
              <a:gd name="connsiteY11" fmla="*/ 2527238 h 5376282"/>
              <a:gd name="connsiteX12" fmla="*/ 1664293 w 8114420"/>
              <a:gd name="connsiteY12" fmla="*/ 2717738 h 5376282"/>
              <a:gd name="connsiteX13" fmla="*/ 1761660 w 8114420"/>
              <a:gd name="connsiteY13" fmla="*/ 2806639 h 5376282"/>
              <a:gd name="connsiteX14" fmla="*/ 1808227 w 8114420"/>
              <a:gd name="connsiteY14" fmla="*/ 3052172 h 5376282"/>
              <a:gd name="connsiteX15" fmla="*/ 1829394 w 8114420"/>
              <a:gd name="connsiteY15" fmla="*/ 2933639 h 5376282"/>
              <a:gd name="connsiteX16" fmla="*/ 1918293 w 8114420"/>
              <a:gd name="connsiteY16" fmla="*/ 3047938 h 5376282"/>
              <a:gd name="connsiteX17" fmla="*/ 1960627 w 8114420"/>
              <a:gd name="connsiteY17" fmla="*/ 3166472 h 5376282"/>
              <a:gd name="connsiteX18" fmla="*/ 1986026 w 8114420"/>
              <a:gd name="connsiteY18" fmla="*/ 3272304 h 5376282"/>
              <a:gd name="connsiteX19" fmla="*/ 1998726 w 8114420"/>
              <a:gd name="connsiteY19" fmla="*/ 3348504 h 5376282"/>
              <a:gd name="connsiteX20" fmla="*/ 1973326 w 8114420"/>
              <a:gd name="connsiteY20" fmla="*/ 3445871 h 5376282"/>
              <a:gd name="connsiteX21" fmla="*/ 2096092 w 8114420"/>
              <a:gd name="connsiteY21" fmla="*/ 3674472 h 5376282"/>
              <a:gd name="connsiteX22" fmla="*/ 2134193 w 8114420"/>
              <a:gd name="connsiteY22" fmla="*/ 3801471 h 5376282"/>
              <a:gd name="connsiteX23" fmla="*/ 2231559 w 8114420"/>
              <a:gd name="connsiteY23" fmla="*/ 3936938 h 5376282"/>
              <a:gd name="connsiteX24" fmla="*/ 2180760 w 8114420"/>
              <a:gd name="connsiteY24" fmla="*/ 4174005 h 5376282"/>
              <a:gd name="connsiteX25" fmla="*/ 2311994 w 8114420"/>
              <a:gd name="connsiteY25" fmla="*/ 4305238 h 5376282"/>
              <a:gd name="connsiteX26" fmla="*/ 2371260 w 8114420"/>
              <a:gd name="connsiteY26" fmla="*/ 4224805 h 5376282"/>
              <a:gd name="connsiteX27" fmla="*/ 2561760 w 8114420"/>
              <a:gd name="connsiteY27" fmla="*/ 4444937 h 5376282"/>
              <a:gd name="connsiteX28" fmla="*/ 2674737 w 8114420"/>
              <a:gd name="connsiteY28" fmla="*/ 4783075 h 5376282"/>
              <a:gd name="connsiteX29" fmla="*/ 2419943 w 8114420"/>
              <a:gd name="connsiteY29" fmla="*/ 4933094 h 5376282"/>
              <a:gd name="connsiteX30" fmla="*/ 2329455 w 8114420"/>
              <a:gd name="connsiteY30" fmla="*/ 4642582 h 5376282"/>
              <a:gd name="connsiteX31" fmla="*/ 2053231 w 8114420"/>
              <a:gd name="connsiteY31" fmla="*/ 4342544 h 5376282"/>
              <a:gd name="connsiteX32" fmla="*/ 1888925 w 8114420"/>
              <a:gd name="connsiteY32" fmla="*/ 4209194 h 5376282"/>
              <a:gd name="connsiteX33" fmla="*/ 1779387 w 8114420"/>
              <a:gd name="connsiteY33" fmla="*/ 4059175 h 5376282"/>
              <a:gd name="connsiteX34" fmla="*/ 1703188 w 8114420"/>
              <a:gd name="connsiteY34" fmla="*/ 4056794 h 5376282"/>
              <a:gd name="connsiteX35" fmla="*/ 1646037 w 8114420"/>
              <a:gd name="connsiteY35" fmla="*/ 3937731 h 5376282"/>
              <a:gd name="connsiteX36" fmla="*/ 1524594 w 8114420"/>
              <a:gd name="connsiteY36" fmla="*/ 3906776 h 5376282"/>
              <a:gd name="connsiteX37" fmla="*/ 1450773 w 8114420"/>
              <a:gd name="connsiteY37" fmla="*/ 3161445 h 5376282"/>
              <a:gd name="connsiteX38" fmla="*/ 1300755 w 8114420"/>
              <a:gd name="connsiteY38" fmla="*/ 3020950 h 5376282"/>
              <a:gd name="connsiteX39" fmla="*/ 1222175 w 8114420"/>
              <a:gd name="connsiteY39" fmla="*/ 2947132 h 5376282"/>
              <a:gd name="connsiteX40" fmla="*/ 1286468 w 8114420"/>
              <a:gd name="connsiteY40" fmla="*/ 2849501 h 5376282"/>
              <a:gd name="connsiteX41" fmla="*/ 1117399 w 8114420"/>
              <a:gd name="connsiteY41" fmla="*/ 2882837 h 5376282"/>
              <a:gd name="connsiteX42" fmla="*/ 1048343 w 8114420"/>
              <a:gd name="connsiteY42" fmla="*/ 2916176 h 5376282"/>
              <a:gd name="connsiteX43" fmla="*/ 903086 w 8114420"/>
              <a:gd name="connsiteY43" fmla="*/ 2778063 h 5376282"/>
              <a:gd name="connsiteX44" fmla="*/ 845937 w 8114420"/>
              <a:gd name="connsiteY44" fmla="*/ 2687575 h 5376282"/>
              <a:gd name="connsiteX45" fmla="*/ 714968 w 8114420"/>
              <a:gd name="connsiteY45" fmla="*/ 2630426 h 5376282"/>
              <a:gd name="connsiteX46" fmla="*/ 703062 w 8114420"/>
              <a:gd name="connsiteY46" fmla="*/ 2544701 h 5376282"/>
              <a:gd name="connsiteX47" fmla="*/ 598286 w 8114420"/>
              <a:gd name="connsiteY47" fmla="*/ 2423257 h 5376282"/>
              <a:gd name="connsiteX48" fmla="*/ 476843 w 8114420"/>
              <a:gd name="connsiteY48" fmla="*/ 2287526 h 5376282"/>
              <a:gd name="connsiteX49" fmla="*/ 622100 w 8114420"/>
              <a:gd name="connsiteY49" fmla="*/ 2330388 h 5376282"/>
              <a:gd name="connsiteX50" fmla="*/ 719731 w 8114420"/>
              <a:gd name="connsiteY50" fmla="*/ 2366107 h 5376282"/>
              <a:gd name="connsiteX51" fmla="*/ 829268 w 8114420"/>
              <a:gd name="connsiteY51" fmla="*/ 2330388 h 5376282"/>
              <a:gd name="connsiteX52" fmla="*/ 933092 w 8114420"/>
              <a:gd name="connsiteY52" fmla="*/ 2462308 h 5376282"/>
              <a:gd name="connsiteX53" fmla="*/ 979286 w 8114420"/>
              <a:gd name="connsiteY53" fmla="*/ 2406588 h 5376282"/>
              <a:gd name="connsiteX54" fmla="*/ 895943 w 8114420"/>
              <a:gd name="connsiteY54" fmla="*/ 2383251 h 5376282"/>
              <a:gd name="connsiteX55" fmla="*/ 897848 w 8114420"/>
              <a:gd name="connsiteY55" fmla="*/ 2294669 h 5376282"/>
              <a:gd name="connsiteX56" fmla="*/ 953093 w 8114420"/>
              <a:gd name="connsiteY56" fmla="*/ 2040828 h 5376282"/>
              <a:gd name="connsiteX57" fmla="*/ 882262 w 8114420"/>
              <a:gd name="connsiteY57" fmla="*/ 1952938 h 5376282"/>
              <a:gd name="connsiteX58" fmla="*/ 819649 w 8114420"/>
              <a:gd name="connsiteY58" fmla="*/ 1842296 h 5376282"/>
              <a:gd name="connsiteX59" fmla="*/ 724892 w 8114420"/>
              <a:gd name="connsiteY59" fmla="*/ 1694990 h 5376282"/>
              <a:gd name="connsiteX60" fmla="*/ 582758 w 8114420"/>
              <a:gd name="connsiteY60" fmla="*/ 1570351 h 5376282"/>
              <a:gd name="connsiteX61" fmla="*/ 490044 w 8114420"/>
              <a:gd name="connsiteY61" fmla="*/ 1461969 h 5376282"/>
              <a:gd name="connsiteX62" fmla="*/ 398787 w 8114420"/>
              <a:gd name="connsiteY62" fmla="*/ 1377494 h 5376282"/>
              <a:gd name="connsiteX63" fmla="*/ 373643 w 8114420"/>
              <a:gd name="connsiteY63" fmla="*/ 1258831 h 5376282"/>
              <a:gd name="connsiteX64" fmla="*/ 379402 w 8114420"/>
              <a:gd name="connsiteY64" fmla="*/ 1151904 h 5376282"/>
              <a:gd name="connsiteX65" fmla="*/ 343327 w 8114420"/>
              <a:gd name="connsiteY65" fmla="*/ 1054238 h 5376282"/>
              <a:gd name="connsiteX66" fmla="*/ 302947 w 8114420"/>
              <a:gd name="connsiteY66" fmla="*/ 996082 h 5376282"/>
              <a:gd name="connsiteX67" fmla="*/ 307902 w 8114420"/>
              <a:gd name="connsiteY67" fmla="*/ 860731 h 5376282"/>
              <a:gd name="connsiteX68" fmla="*/ 218162 w 8114420"/>
              <a:gd name="connsiteY68" fmla="*/ 767429 h 5376282"/>
              <a:gd name="connsiteX69" fmla="*/ 238786 w 8114420"/>
              <a:gd name="connsiteY69" fmla="*/ 673694 h 5376282"/>
              <a:gd name="connsiteX70" fmla="*/ 131859 w 8114420"/>
              <a:gd name="connsiteY70" fmla="*/ 414074 h 5376282"/>
              <a:gd name="connsiteX71" fmla="*/ 179454 w 8114420"/>
              <a:gd name="connsiteY71" fmla="*/ 360503 h 5376282"/>
              <a:gd name="connsiteX72" fmla="*/ 91696 w 8114420"/>
              <a:gd name="connsiteY72" fmla="*/ 241499 h 5376282"/>
              <a:gd name="connsiteX73" fmla="*/ 44535 w 8114420"/>
              <a:gd name="connsiteY73" fmla="*/ 106364 h 5376282"/>
              <a:gd name="connsiteX74" fmla="*/ 73903 w 8114420"/>
              <a:gd name="connsiteY74" fmla="*/ 3029 h 5376282"/>
              <a:gd name="connsiteX75" fmla="*/ 914999 w 8114420"/>
              <a:gd name="connsiteY75" fmla="*/ 32694 h 5376282"/>
              <a:gd name="connsiteX76" fmla="*/ 985387 w 8114420"/>
              <a:gd name="connsiteY76" fmla="*/ 86035 h 5376282"/>
              <a:gd name="connsiteX77" fmla="*/ 1040724 w 8114420"/>
              <a:gd name="connsiteY77" fmla="*/ 212028 h 5376282"/>
              <a:gd name="connsiteX78" fmla="*/ 2217091 w 8114420"/>
              <a:gd name="connsiteY78" fmla="*/ 808490 h 5376282"/>
              <a:gd name="connsiteX79" fmla="*/ 2789562 w 8114420"/>
              <a:gd name="connsiteY79" fmla="*/ 907056 h 5376282"/>
              <a:gd name="connsiteX80" fmla="*/ 3280035 w 8114420"/>
              <a:gd name="connsiteY80" fmla="*/ 953195 h 5376282"/>
              <a:gd name="connsiteX81" fmla="*/ 3494599 w 8114420"/>
              <a:gd name="connsiteY81" fmla="*/ 977101 h 5376282"/>
              <a:gd name="connsiteX82" fmla="*/ 3506552 w 8114420"/>
              <a:gd name="connsiteY82" fmla="*/ 977101 h 5376282"/>
              <a:gd name="connsiteX83" fmla="*/ 3518505 w 8114420"/>
              <a:gd name="connsiteY83" fmla="*/ 779877 h 5376282"/>
              <a:gd name="connsiteX84" fmla="*/ 3518505 w 8114420"/>
              <a:gd name="connsiteY84" fmla="*/ 773901 h 5376282"/>
              <a:gd name="connsiteX85" fmla="*/ 3655964 w 8114420"/>
              <a:gd name="connsiteY85" fmla="*/ 773901 h 5376282"/>
              <a:gd name="connsiteX86" fmla="*/ 4205799 w 8114420"/>
              <a:gd name="connsiteY86" fmla="*/ 821713 h 5376282"/>
              <a:gd name="connsiteX87" fmla="*/ 4241658 w 8114420"/>
              <a:gd name="connsiteY87" fmla="*/ 821713 h 5376282"/>
              <a:gd name="connsiteX88" fmla="*/ 4271540 w 8114420"/>
              <a:gd name="connsiteY88" fmla="*/ 851595 h 5376282"/>
              <a:gd name="connsiteX89" fmla="*/ 4295446 w 8114420"/>
              <a:gd name="connsiteY89" fmla="*/ 905383 h 5376282"/>
              <a:gd name="connsiteX90" fmla="*/ 4301423 w 8114420"/>
              <a:gd name="connsiteY90" fmla="*/ 953195 h 5376282"/>
              <a:gd name="connsiteX91" fmla="*/ 4343258 w 8114420"/>
              <a:gd name="connsiteY91" fmla="*/ 1001007 h 5376282"/>
              <a:gd name="connsiteX92" fmla="*/ 4408999 w 8114420"/>
              <a:gd name="connsiteY92" fmla="*/ 1012960 h 5376282"/>
              <a:gd name="connsiteX93" fmla="*/ 4462787 w 8114420"/>
              <a:gd name="connsiteY93" fmla="*/ 1060772 h 5376282"/>
              <a:gd name="connsiteX94" fmla="*/ 4504623 w 8114420"/>
              <a:gd name="connsiteY94" fmla="*/ 1114560 h 5376282"/>
              <a:gd name="connsiteX95" fmla="*/ 4558411 w 8114420"/>
              <a:gd name="connsiteY95" fmla="*/ 1168348 h 5376282"/>
              <a:gd name="connsiteX96" fmla="*/ 4576340 w 8114420"/>
              <a:gd name="connsiteY96" fmla="*/ 1198230 h 5376282"/>
              <a:gd name="connsiteX97" fmla="*/ 4630129 w 8114420"/>
              <a:gd name="connsiteY97" fmla="*/ 1246042 h 5376282"/>
              <a:gd name="connsiteX98" fmla="*/ 4683917 w 8114420"/>
              <a:gd name="connsiteY98" fmla="*/ 1293854 h 5376282"/>
              <a:gd name="connsiteX99" fmla="*/ 4689893 w 8114420"/>
              <a:gd name="connsiteY99" fmla="*/ 1293854 h 5376282"/>
              <a:gd name="connsiteX100" fmla="*/ 4749658 w 8114420"/>
              <a:gd name="connsiteY100" fmla="*/ 1311783 h 5376282"/>
              <a:gd name="connsiteX101" fmla="*/ 4791493 w 8114420"/>
              <a:gd name="connsiteY101" fmla="*/ 1365572 h 5376282"/>
              <a:gd name="connsiteX102" fmla="*/ 4797470 w 8114420"/>
              <a:gd name="connsiteY102" fmla="*/ 1377524 h 5376282"/>
              <a:gd name="connsiteX103" fmla="*/ 4821376 w 8114420"/>
              <a:gd name="connsiteY103" fmla="*/ 1401430 h 5376282"/>
              <a:gd name="connsiteX104" fmla="*/ 4845281 w 8114420"/>
              <a:gd name="connsiteY104" fmla="*/ 1443266 h 5376282"/>
              <a:gd name="connsiteX105" fmla="*/ 4851258 w 8114420"/>
              <a:gd name="connsiteY105" fmla="*/ 1491077 h 5376282"/>
              <a:gd name="connsiteX106" fmla="*/ 4863211 w 8114420"/>
              <a:gd name="connsiteY106" fmla="*/ 1514983 h 5376282"/>
              <a:gd name="connsiteX107" fmla="*/ 4887117 w 8114420"/>
              <a:gd name="connsiteY107" fmla="*/ 1544866 h 5376282"/>
              <a:gd name="connsiteX108" fmla="*/ 4911023 w 8114420"/>
              <a:gd name="connsiteY108" fmla="*/ 1580724 h 5376282"/>
              <a:gd name="connsiteX109" fmla="*/ 4922976 w 8114420"/>
              <a:gd name="connsiteY109" fmla="*/ 1610607 h 5376282"/>
              <a:gd name="connsiteX110" fmla="*/ 4899070 w 8114420"/>
              <a:gd name="connsiteY110" fmla="*/ 1664395 h 5376282"/>
              <a:gd name="connsiteX111" fmla="*/ 4922976 w 8114420"/>
              <a:gd name="connsiteY111" fmla="*/ 1712207 h 5376282"/>
              <a:gd name="connsiteX112" fmla="*/ 4934929 w 8114420"/>
              <a:gd name="connsiteY112" fmla="*/ 1742089 h 5376282"/>
              <a:gd name="connsiteX113" fmla="*/ 4952858 w 8114420"/>
              <a:gd name="connsiteY113" fmla="*/ 1783924 h 5376282"/>
              <a:gd name="connsiteX114" fmla="*/ 4964811 w 8114420"/>
              <a:gd name="connsiteY114" fmla="*/ 1801854 h 5376282"/>
              <a:gd name="connsiteX115" fmla="*/ 4964811 w 8114420"/>
              <a:gd name="connsiteY115" fmla="*/ 1831736 h 5376282"/>
              <a:gd name="connsiteX116" fmla="*/ 5012623 w 8114420"/>
              <a:gd name="connsiteY116" fmla="*/ 1891501 h 5376282"/>
              <a:gd name="connsiteX117" fmla="*/ 5042505 w 8114420"/>
              <a:gd name="connsiteY117" fmla="*/ 1909430 h 5376282"/>
              <a:gd name="connsiteX118" fmla="*/ 5048481 w 8114420"/>
              <a:gd name="connsiteY118" fmla="*/ 1903454 h 5376282"/>
              <a:gd name="connsiteX119" fmla="*/ 5090317 w 8114420"/>
              <a:gd name="connsiteY119" fmla="*/ 1921383 h 5376282"/>
              <a:gd name="connsiteX120" fmla="*/ 5144105 w 8114420"/>
              <a:gd name="connsiteY120" fmla="*/ 1969195 h 5376282"/>
              <a:gd name="connsiteX121" fmla="*/ 5185940 w 8114420"/>
              <a:gd name="connsiteY121" fmla="*/ 2005054 h 5376282"/>
              <a:gd name="connsiteX122" fmla="*/ 5221799 w 8114420"/>
              <a:gd name="connsiteY122" fmla="*/ 2017007 h 5376282"/>
              <a:gd name="connsiteX123" fmla="*/ 5275587 w 8114420"/>
              <a:gd name="connsiteY123" fmla="*/ 2028960 h 5376282"/>
              <a:gd name="connsiteX124" fmla="*/ 5275587 w 8114420"/>
              <a:gd name="connsiteY124" fmla="*/ 2052866 h 5376282"/>
              <a:gd name="connsiteX125" fmla="*/ 5323399 w 8114420"/>
              <a:gd name="connsiteY125" fmla="*/ 2082748 h 5376282"/>
              <a:gd name="connsiteX126" fmla="*/ 5359258 w 8114420"/>
              <a:gd name="connsiteY126" fmla="*/ 2088724 h 5376282"/>
              <a:gd name="connsiteX127" fmla="*/ 5401093 w 8114420"/>
              <a:gd name="connsiteY127" fmla="*/ 2124583 h 5376282"/>
              <a:gd name="connsiteX128" fmla="*/ 5430976 w 8114420"/>
              <a:gd name="connsiteY128" fmla="*/ 2142513 h 5376282"/>
              <a:gd name="connsiteX129" fmla="*/ 5442929 w 8114420"/>
              <a:gd name="connsiteY129" fmla="*/ 2148489 h 5376282"/>
              <a:gd name="connsiteX130" fmla="*/ 5466834 w 8114420"/>
              <a:gd name="connsiteY130" fmla="*/ 2154466 h 5376282"/>
              <a:gd name="connsiteX131" fmla="*/ 5526599 w 8114420"/>
              <a:gd name="connsiteY131" fmla="*/ 2178372 h 5376282"/>
              <a:gd name="connsiteX132" fmla="*/ 5550505 w 8114420"/>
              <a:gd name="connsiteY132" fmla="*/ 2154466 h 5376282"/>
              <a:gd name="connsiteX133" fmla="*/ 5574411 w 8114420"/>
              <a:gd name="connsiteY133" fmla="*/ 2130560 h 5376282"/>
              <a:gd name="connsiteX134" fmla="*/ 5604293 w 8114420"/>
              <a:gd name="connsiteY134" fmla="*/ 2088724 h 5376282"/>
              <a:gd name="connsiteX135" fmla="*/ 5646129 w 8114420"/>
              <a:gd name="connsiteY135" fmla="*/ 2064819 h 5376282"/>
              <a:gd name="connsiteX136" fmla="*/ 5634176 w 8114420"/>
              <a:gd name="connsiteY136" fmla="*/ 2046889 h 5376282"/>
              <a:gd name="connsiteX137" fmla="*/ 5634176 w 8114420"/>
              <a:gd name="connsiteY137" fmla="*/ 2011030 h 5376282"/>
              <a:gd name="connsiteX138" fmla="*/ 5670034 w 8114420"/>
              <a:gd name="connsiteY138" fmla="*/ 1975172 h 5376282"/>
              <a:gd name="connsiteX139" fmla="*/ 5670034 w 8114420"/>
              <a:gd name="connsiteY139" fmla="*/ 1957242 h 5376282"/>
              <a:gd name="connsiteX140" fmla="*/ 5735776 w 8114420"/>
              <a:gd name="connsiteY140" fmla="*/ 1819783 h 5376282"/>
              <a:gd name="connsiteX141" fmla="*/ 5753705 w 8114420"/>
              <a:gd name="connsiteY141" fmla="*/ 1813807 h 5376282"/>
              <a:gd name="connsiteX142" fmla="*/ 5843352 w 8114420"/>
              <a:gd name="connsiteY142" fmla="*/ 1795877 h 5376282"/>
              <a:gd name="connsiteX143" fmla="*/ 5855305 w 8114420"/>
              <a:gd name="connsiteY143" fmla="*/ 1795877 h 5376282"/>
              <a:gd name="connsiteX144" fmla="*/ 5879210 w 8114420"/>
              <a:gd name="connsiteY144" fmla="*/ 1765996 h 5376282"/>
              <a:gd name="connsiteX145" fmla="*/ 6070456 w 8114420"/>
              <a:gd name="connsiteY145" fmla="*/ 1789901 h 5376282"/>
              <a:gd name="connsiteX146" fmla="*/ 6219869 w 8114420"/>
              <a:gd name="connsiteY146" fmla="*/ 1807830 h 5376282"/>
              <a:gd name="connsiteX147" fmla="*/ 6291586 w 8114420"/>
              <a:gd name="connsiteY147" fmla="*/ 1849666 h 5376282"/>
              <a:gd name="connsiteX148" fmla="*/ 6327444 w 8114420"/>
              <a:gd name="connsiteY148" fmla="*/ 1897477 h 5376282"/>
              <a:gd name="connsiteX149" fmla="*/ 6333421 w 8114420"/>
              <a:gd name="connsiteY149" fmla="*/ 1939313 h 5376282"/>
              <a:gd name="connsiteX150" fmla="*/ 6423067 w 8114420"/>
              <a:gd name="connsiteY150" fmla="*/ 1951266 h 5376282"/>
              <a:gd name="connsiteX151" fmla="*/ 6452950 w 8114420"/>
              <a:gd name="connsiteY151" fmla="*/ 2017007 h 5376282"/>
              <a:gd name="connsiteX152" fmla="*/ 6512713 w 8114420"/>
              <a:gd name="connsiteY152" fmla="*/ 2046889 h 5376282"/>
              <a:gd name="connsiteX153" fmla="*/ 6584431 w 8114420"/>
              <a:gd name="connsiteY153" fmla="*/ 2118606 h 5376282"/>
              <a:gd name="connsiteX154" fmla="*/ 6620289 w 8114420"/>
              <a:gd name="connsiteY154" fmla="*/ 2256065 h 5376282"/>
              <a:gd name="connsiteX155" fmla="*/ 6703960 w 8114420"/>
              <a:gd name="connsiteY155" fmla="*/ 2381572 h 5376282"/>
              <a:gd name="connsiteX156" fmla="*/ 6745795 w 8114420"/>
              <a:gd name="connsiteY156" fmla="*/ 2501101 h 5376282"/>
              <a:gd name="connsiteX157" fmla="*/ 6829465 w 8114420"/>
              <a:gd name="connsiteY157" fmla="*/ 2560866 h 5376282"/>
              <a:gd name="connsiteX158" fmla="*/ 6889229 w 8114420"/>
              <a:gd name="connsiteY158" fmla="*/ 2650512 h 5376282"/>
              <a:gd name="connsiteX159" fmla="*/ 6948993 w 8114420"/>
              <a:gd name="connsiteY159" fmla="*/ 2758089 h 5376282"/>
              <a:gd name="connsiteX160" fmla="*/ 6996805 w 8114420"/>
              <a:gd name="connsiteY160" fmla="*/ 2805900 h 5376282"/>
              <a:gd name="connsiteX161" fmla="*/ 7068521 w 8114420"/>
              <a:gd name="connsiteY161" fmla="*/ 2829806 h 5376282"/>
              <a:gd name="connsiteX162" fmla="*/ 7080473 w 8114420"/>
              <a:gd name="connsiteY162" fmla="*/ 2907501 h 5376282"/>
              <a:gd name="connsiteX163" fmla="*/ 7086450 w 8114420"/>
              <a:gd name="connsiteY163" fmla="*/ 2979218 h 5376282"/>
              <a:gd name="connsiteX164" fmla="*/ 7104378 w 8114420"/>
              <a:gd name="connsiteY164" fmla="*/ 3080819 h 5376282"/>
              <a:gd name="connsiteX165" fmla="*/ 7146214 w 8114420"/>
              <a:gd name="connsiteY165" fmla="*/ 3182419 h 5376282"/>
              <a:gd name="connsiteX166" fmla="*/ 7176095 w 8114420"/>
              <a:gd name="connsiteY166" fmla="*/ 3194372 h 5376282"/>
              <a:gd name="connsiteX167" fmla="*/ 7200002 w 8114420"/>
              <a:gd name="connsiteY167" fmla="*/ 3260112 h 5376282"/>
              <a:gd name="connsiteX168" fmla="*/ 7277694 w 8114420"/>
              <a:gd name="connsiteY168" fmla="*/ 3361711 h 5376282"/>
              <a:gd name="connsiteX169" fmla="*/ 7385271 w 8114420"/>
              <a:gd name="connsiteY169" fmla="*/ 3391593 h 5376282"/>
              <a:gd name="connsiteX170" fmla="*/ 7451012 w 8114420"/>
              <a:gd name="connsiteY170" fmla="*/ 3445381 h 5376282"/>
              <a:gd name="connsiteX171" fmla="*/ 7558588 w 8114420"/>
              <a:gd name="connsiteY171" fmla="*/ 3451357 h 5376282"/>
              <a:gd name="connsiteX172" fmla="*/ 7630305 w 8114420"/>
              <a:gd name="connsiteY172" fmla="*/ 3517097 h 5376282"/>
              <a:gd name="connsiteX173" fmla="*/ 7702023 w 8114420"/>
              <a:gd name="connsiteY173" fmla="*/ 3546980 h 5376282"/>
              <a:gd name="connsiteX174" fmla="*/ 7857410 w 8114420"/>
              <a:gd name="connsiteY174" fmla="*/ 3535026 h 5376282"/>
              <a:gd name="connsiteX175" fmla="*/ 7970962 w 8114420"/>
              <a:gd name="connsiteY175" fmla="*/ 3588814 h 5376282"/>
              <a:gd name="connsiteX176" fmla="*/ 8012796 w 8114420"/>
              <a:gd name="connsiteY176" fmla="*/ 3612720 h 5376282"/>
              <a:gd name="connsiteX177" fmla="*/ 8090490 w 8114420"/>
              <a:gd name="connsiteY177" fmla="*/ 3564909 h 5376282"/>
              <a:gd name="connsiteX178" fmla="*/ 8108418 w 8114420"/>
              <a:gd name="connsiteY178" fmla="*/ 3558932 h 5376282"/>
              <a:gd name="connsiteX179" fmla="*/ 8114394 w 8114420"/>
              <a:gd name="connsiteY179" fmla="*/ 3720296 h 5376282"/>
              <a:gd name="connsiteX180" fmla="*/ 8005352 w 8114420"/>
              <a:gd name="connsiteY180" fmla="*/ 3855554 h 5376282"/>
              <a:gd name="connsiteX181" fmla="*/ 7962503 w 8114420"/>
              <a:gd name="connsiteY181" fmla="*/ 3961942 h 5376282"/>
              <a:gd name="connsiteX182" fmla="*/ 7929124 w 8114420"/>
              <a:gd name="connsiteY182" fmla="*/ 4365754 h 5376282"/>
              <a:gd name="connsiteX183" fmla="*/ 7911195 w 8114420"/>
              <a:gd name="connsiteY183" fmla="*/ 4568954 h 5376282"/>
              <a:gd name="connsiteX184" fmla="*/ 7917171 w 8114420"/>
              <a:gd name="connsiteY184" fmla="*/ 4736295 h 5376282"/>
              <a:gd name="connsiteX185" fmla="*/ 7917171 w 8114420"/>
              <a:gd name="connsiteY185" fmla="*/ 4867777 h 5376282"/>
              <a:gd name="connsiteX186" fmla="*/ 7929124 w 8114420"/>
              <a:gd name="connsiteY186" fmla="*/ 5029141 h 5376282"/>
              <a:gd name="connsiteX187" fmla="*/ 7893266 w 8114420"/>
              <a:gd name="connsiteY187" fmla="*/ 5166599 h 5376282"/>
              <a:gd name="connsiteX188" fmla="*/ 7905219 w 8114420"/>
              <a:gd name="connsiteY188" fmla="*/ 5280152 h 5376282"/>
              <a:gd name="connsiteX189" fmla="*/ 7935101 w 8114420"/>
              <a:gd name="connsiteY189" fmla="*/ 5369799 h 5376282"/>
              <a:gd name="connsiteX190" fmla="*/ 7911195 w 8114420"/>
              <a:gd name="connsiteY190" fmla="*/ 5369798 h 5376282"/>
              <a:gd name="connsiteX191" fmla="*/ 7815571 w 8114420"/>
              <a:gd name="connsiteY191" fmla="*/ 5327962 h 5376282"/>
              <a:gd name="connsiteX192" fmla="*/ 7725924 w 8114420"/>
              <a:gd name="connsiteY192" fmla="*/ 5286127 h 5376282"/>
              <a:gd name="connsiteX193" fmla="*/ 7678113 w 8114420"/>
              <a:gd name="connsiteY193" fmla="*/ 5292104 h 5376282"/>
              <a:gd name="connsiteX194" fmla="*/ 7546631 w 8114420"/>
              <a:gd name="connsiteY194" fmla="*/ 5298081 h 5376282"/>
              <a:gd name="connsiteX195" fmla="*/ 7474913 w 8114420"/>
              <a:gd name="connsiteY195" fmla="*/ 5310034 h 5376282"/>
              <a:gd name="connsiteX196" fmla="*/ 7445031 w 8114420"/>
              <a:gd name="connsiteY196" fmla="*/ 5339916 h 5376282"/>
              <a:gd name="connsiteX197" fmla="*/ 7259760 w 8114420"/>
              <a:gd name="connsiteY197" fmla="*/ 5298080 h 5376282"/>
              <a:gd name="connsiteX198" fmla="*/ 7214129 w 8114420"/>
              <a:gd name="connsiteY198" fmla="*/ 5192855 h 5376282"/>
              <a:gd name="connsiteX199" fmla="*/ 7179460 w 8114420"/>
              <a:gd name="connsiteY199" fmla="*/ 5214524 h 5376282"/>
              <a:gd name="connsiteX200" fmla="*/ 7144791 w 8114420"/>
              <a:gd name="connsiteY200" fmla="*/ 5179854 h 5376282"/>
              <a:gd name="connsiteX201" fmla="*/ 7127456 w 8114420"/>
              <a:gd name="connsiteY201" fmla="*/ 5218856 h 5376282"/>
              <a:gd name="connsiteX202" fmla="*/ 6915107 w 8114420"/>
              <a:gd name="connsiteY202" fmla="*/ 5145184 h 5376282"/>
              <a:gd name="connsiteX203" fmla="*/ 6893439 w 8114420"/>
              <a:gd name="connsiteY203" fmla="*/ 5097514 h 5376282"/>
              <a:gd name="connsiteX204" fmla="*/ 6941109 w 8114420"/>
              <a:gd name="connsiteY204" fmla="*/ 5054178 h 5376282"/>
              <a:gd name="connsiteX205" fmla="*/ 6906440 w 8114420"/>
              <a:gd name="connsiteY205" fmla="*/ 4976172 h 5376282"/>
              <a:gd name="connsiteX206" fmla="*/ 6863104 w 8114420"/>
              <a:gd name="connsiteY206" fmla="*/ 4980506 h 5376282"/>
              <a:gd name="connsiteX207" fmla="*/ 6880438 w 8114420"/>
              <a:gd name="connsiteY207" fmla="*/ 4928502 h 5376282"/>
              <a:gd name="connsiteX208" fmla="*/ 6780764 w 8114420"/>
              <a:gd name="connsiteY208" fmla="*/ 4928502 h 5376282"/>
              <a:gd name="connsiteX209" fmla="*/ 6750429 w 8114420"/>
              <a:gd name="connsiteY209" fmla="*/ 4958837 h 5376282"/>
              <a:gd name="connsiteX210" fmla="*/ 6715759 w 8114420"/>
              <a:gd name="connsiteY210" fmla="*/ 4950170 h 5376282"/>
              <a:gd name="connsiteX211" fmla="*/ 6702758 w 8114420"/>
              <a:gd name="connsiteY211" fmla="*/ 4915501 h 5376282"/>
              <a:gd name="connsiteX212" fmla="*/ 6698424 w 8114420"/>
              <a:gd name="connsiteY212" fmla="*/ 4824495 h 5376282"/>
              <a:gd name="connsiteX213" fmla="*/ 6681090 w 8114420"/>
              <a:gd name="connsiteY213" fmla="*/ 4729155 h 5376282"/>
              <a:gd name="connsiteX214" fmla="*/ 6685423 w 8114420"/>
              <a:gd name="connsiteY214" fmla="*/ 4659816 h 5376282"/>
              <a:gd name="connsiteX215" fmla="*/ 6620418 w 8114420"/>
              <a:gd name="connsiteY215" fmla="*/ 4573142 h 5376282"/>
              <a:gd name="connsiteX216" fmla="*/ 6624753 w 8114420"/>
              <a:gd name="connsiteY216" fmla="*/ 4425798 h 5376282"/>
              <a:gd name="connsiteX217" fmla="*/ 6529412 w 8114420"/>
              <a:gd name="connsiteY217" fmla="*/ 4304457 h 5376282"/>
              <a:gd name="connsiteX218" fmla="*/ 6494743 w 8114420"/>
              <a:gd name="connsiteY218" fmla="*/ 4261120 h 5376282"/>
              <a:gd name="connsiteX219" fmla="*/ 6438406 w 8114420"/>
              <a:gd name="connsiteY219" fmla="*/ 4274121 h 5376282"/>
              <a:gd name="connsiteX220" fmla="*/ 6395069 w 8114420"/>
              <a:gd name="connsiteY220" fmla="*/ 4252453 h 5376282"/>
              <a:gd name="connsiteX221" fmla="*/ 6356067 w 8114420"/>
              <a:gd name="connsiteY221" fmla="*/ 4174447 h 5376282"/>
              <a:gd name="connsiteX222" fmla="*/ 6299729 w 8114420"/>
              <a:gd name="connsiteY222" fmla="*/ 4183114 h 5376282"/>
              <a:gd name="connsiteX223" fmla="*/ 6243391 w 8114420"/>
              <a:gd name="connsiteY223" fmla="*/ 4204783 h 5376282"/>
              <a:gd name="connsiteX224" fmla="*/ 6165385 w 8114420"/>
              <a:gd name="connsiteY224" fmla="*/ 4209116 h 5376282"/>
              <a:gd name="connsiteX225" fmla="*/ 6161052 w 8114420"/>
              <a:gd name="connsiteY225" fmla="*/ 4174447 h 5376282"/>
              <a:gd name="connsiteX226" fmla="*/ 6182721 w 8114420"/>
              <a:gd name="connsiteY226" fmla="*/ 4165779 h 5376282"/>
              <a:gd name="connsiteX227" fmla="*/ 6139384 w 8114420"/>
              <a:gd name="connsiteY227" fmla="*/ 4126776 h 5376282"/>
              <a:gd name="connsiteX228" fmla="*/ 6100381 w 8114420"/>
              <a:gd name="connsiteY228" fmla="*/ 4113776 h 5376282"/>
              <a:gd name="connsiteX229" fmla="*/ 6018041 w 8114420"/>
              <a:gd name="connsiteY229" fmla="*/ 4035770 h 5376282"/>
              <a:gd name="connsiteX230" fmla="*/ 5840362 w 8114420"/>
              <a:gd name="connsiteY230" fmla="*/ 4014102 h 5376282"/>
              <a:gd name="connsiteX231" fmla="*/ 5788357 w 8114420"/>
              <a:gd name="connsiteY231" fmla="*/ 4027103 h 5376282"/>
              <a:gd name="connsiteX232" fmla="*/ 5736354 w 8114420"/>
              <a:gd name="connsiteY232" fmla="*/ 4035771 h 5376282"/>
              <a:gd name="connsiteX233" fmla="*/ 5745022 w 8114420"/>
              <a:gd name="connsiteY233" fmla="*/ 4079107 h 5376282"/>
              <a:gd name="connsiteX234" fmla="*/ 5801360 w 8114420"/>
              <a:gd name="connsiteY234" fmla="*/ 4157112 h 5376282"/>
              <a:gd name="connsiteX235" fmla="*/ 5801359 w 8114420"/>
              <a:gd name="connsiteY235" fmla="*/ 4339126 h 5376282"/>
              <a:gd name="connsiteX236" fmla="*/ 5675683 w 8114420"/>
              <a:gd name="connsiteY236" fmla="*/ 4365128 h 5376282"/>
              <a:gd name="connsiteX237" fmla="*/ 5558675 w 8114420"/>
              <a:gd name="connsiteY237" fmla="*/ 4352126 h 5376282"/>
              <a:gd name="connsiteX238" fmla="*/ 5467668 w 8114420"/>
              <a:gd name="connsiteY238" fmla="*/ 4330458 h 5376282"/>
              <a:gd name="connsiteX239" fmla="*/ 5406997 w 8114420"/>
              <a:gd name="connsiteY239" fmla="*/ 4352127 h 5376282"/>
              <a:gd name="connsiteX240" fmla="*/ 5359327 w 8114420"/>
              <a:gd name="connsiteY240" fmla="*/ 4399797 h 5376282"/>
              <a:gd name="connsiteX241" fmla="*/ 5298656 w 8114420"/>
              <a:gd name="connsiteY241" fmla="*/ 4443134 h 5376282"/>
              <a:gd name="connsiteX242" fmla="*/ 5272654 w 8114420"/>
              <a:gd name="connsiteY242" fmla="*/ 4486469 h 5376282"/>
              <a:gd name="connsiteX243" fmla="*/ 5198982 w 8114420"/>
              <a:gd name="connsiteY243" fmla="*/ 4521139 h 5376282"/>
              <a:gd name="connsiteX244" fmla="*/ 5203315 w 8114420"/>
              <a:gd name="connsiteY244" fmla="*/ 4577477 h 5376282"/>
              <a:gd name="connsiteX245" fmla="*/ 5185981 w 8114420"/>
              <a:gd name="connsiteY245" fmla="*/ 4616479 h 5376282"/>
              <a:gd name="connsiteX246" fmla="*/ 5190315 w 8114420"/>
              <a:gd name="connsiteY246" fmla="*/ 4677150 h 5376282"/>
              <a:gd name="connsiteX247" fmla="*/ 5216316 w 8114420"/>
              <a:gd name="connsiteY247" fmla="*/ 4737821 h 5376282"/>
              <a:gd name="connsiteX248" fmla="*/ 5164312 w 8114420"/>
              <a:gd name="connsiteY248" fmla="*/ 4733488 h 5376282"/>
              <a:gd name="connsiteX249" fmla="*/ 5138311 w 8114420"/>
              <a:gd name="connsiteY249" fmla="*/ 4776824 h 5376282"/>
              <a:gd name="connsiteX250" fmla="*/ 5073306 w 8114420"/>
              <a:gd name="connsiteY250" fmla="*/ 4824494 h 5376282"/>
              <a:gd name="connsiteX251" fmla="*/ 5073306 w 8114420"/>
              <a:gd name="connsiteY251" fmla="*/ 4941503 h 5376282"/>
              <a:gd name="connsiteX252" fmla="*/ 5042970 w 8114420"/>
              <a:gd name="connsiteY252" fmla="*/ 4971838 h 5376282"/>
              <a:gd name="connsiteX253" fmla="*/ 5016969 w 8114420"/>
              <a:gd name="connsiteY253" fmla="*/ 5231857 h 5376282"/>
              <a:gd name="connsiteX254" fmla="*/ 4973633 w 8114420"/>
              <a:gd name="connsiteY254" fmla="*/ 5366201 h 5376282"/>
              <a:gd name="connsiteX255" fmla="*/ 4947631 w 8114420"/>
              <a:gd name="connsiteY255" fmla="*/ 5309863 h 5376282"/>
              <a:gd name="connsiteX256" fmla="*/ 4886959 w 8114420"/>
              <a:gd name="connsiteY256" fmla="*/ 5318530 h 5376282"/>
              <a:gd name="connsiteX257" fmla="*/ 4808953 w 8114420"/>
              <a:gd name="connsiteY257" fmla="*/ 5288195 h 5376282"/>
              <a:gd name="connsiteX258" fmla="*/ 4813287 w 8114420"/>
              <a:gd name="connsiteY258" fmla="*/ 5223190 h 5376282"/>
              <a:gd name="connsiteX259" fmla="*/ 4765617 w 8114420"/>
              <a:gd name="connsiteY259" fmla="*/ 5205855 h 5376282"/>
              <a:gd name="connsiteX260" fmla="*/ 4665944 w 8114420"/>
              <a:gd name="connsiteY260" fmla="*/ 5249192 h 5376282"/>
              <a:gd name="connsiteX261" fmla="*/ 4657276 w 8114420"/>
              <a:gd name="connsiteY261" fmla="*/ 5197189 h 5376282"/>
              <a:gd name="connsiteX262" fmla="*/ 4700612 w 8114420"/>
              <a:gd name="connsiteY262" fmla="*/ 5136518 h 5376282"/>
              <a:gd name="connsiteX263" fmla="*/ 4665943 w 8114420"/>
              <a:gd name="connsiteY263" fmla="*/ 5062846 h 5376282"/>
              <a:gd name="connsiteX264" fmla="*/ 4587937 w 8114420"/>
              <a:gd name="connsiteY264" fmla="*/ 5015175 h 5376282"/>
              <a:gd name="connsiteX265" fmla="*/ 4488263 w 8114420"/>
              <a:gd name="connsiteY265" fmla="*/ 5006508 h 5376282"/>
              <a:gd name="connsiteX266" fmla="*/ 4457927 w 8114420"/>
              <a:gd name="connsiteY266" fmla="*/ 5015175 h 5376282"/>
              <a:gd name="connsiteX267" fmla="*/ 4462261 w 8114420"/>
              <a:gd name="connsiteY267" fmla="*/ 5067178 h 5376282"/>
              <a:gd name="connsiteX268" fmla="*/ 4388589 w 8114420"/>
              <a:gd name="connsiteY268" fmla="*/ 5114849 h 5376282"/>
              <a:gd name="connsiteX269" fmla="*/ 4462261 w 8114420"/>
              <a:gd name="connsiteY269" fmla="*/ 5266528 h 5376282"/>
              <a:gd name="connsiteX270" fmla="*/ 4405924 w 8114420"/>
              <a:gd name="connsiteY270" fmla="*/ 5266528 h 5376282"/>
              <a:gd name="connsiteX271" fmla="*/ 4384256 w 8114420"/>
              <a:gd name="connsiteY271" fmla="*/ 5262193 h 5376282"/>
              <a:gd name="connsiteX272" fmla="*/ 4349588 w 8114420"/>
              <a:gd name="connsiteY272" fmla="*/ 5262193 h 5376282"/>
              <a:gd name="connsiteX273" fmla="*/ 4340919 w 8114420"/>
              <a:gd name="connsiteY273" fmla="*/ 5270860 h 5376282"/>
              <a:gd name="connsiteX274" fmla="*/ 4210910 w 8114420"/>
              <a:gd name="connsiteY274" fmla="*/ 5097514 h 5376282"/>
              <a:gd name="connsiteX275" fmla="*/ 4059232 w 8114420"/>
              <a:gd name="connsiteY275" fmla="*/ 4915502 h 5376282"/>
              <a:gd name="connsiteX276" fmla="*/ 4033230 w 8114420"/>
              <a:gd name="connsiteY276" fmla="*/ 4919835 h 5376282"/>
              <a:gd name="connsiteX277" fmla="*/ 3985560 w 8114420"/>
              <a:gd name="connsiteY277" fmla="*/ 4798492 h 5376282"/>
              <a:gd name="connsiteX278" fmla="*/ 3881553 w 8114420"/>
              <a:gd name="connsiteY278" fmla="*/ 4690151 h 5376282"/>
              <a:gd name="connsiteX279" fmla="*/ 3838216 w 8114420"/>
              <a:gd name="connsiteY279" fmla="*/ 4586143 h 5376282"/>
              <a:gd name="connsiteX280" fmla="*/ 3755877 w 8114420"/>
              <a:gd name="connsiteY280" fmla="*/ 4490803 h 5376282"/>
              <a:gd name="connsiteX281" fmla="*/ 3569530 w 8114420"/>
              <a:gd name="connsiteY281" fmla="*/ 4334792 h 5376282"/>
              <a:gd name="connsiteX282" fmla="*/ 3465522 w 8114420"/>
              <a:gd name="connsiteY282" fmla="*/ 4243785 h 5376282"/>
              <a:gd name="connsiteX283" fmla="*/ 3391850 w 8114420"/>
              <a:gd name="connsiteY283" fmla="*/ 4161446 h 5376282"/>
              <a:gd name="connsiteX284" fmla="*/ 3365848 w 8114420"/>
              <a:gd name="connsiteY284" fmla="*/ 4096441 h 5376282"/>
              <a:gd name="connsiteX285" fmla="*/ 3296510 w 8114420"/>
              <a:gd name="connsiteY285" fmla="*/ 4035770 h 5376282"/>
              <a:gd name="connsiteX286" fmla="*/ 3279175 w 8114420"/>
              <a:gd name="connsiteY286" fmla="*/ 3966432 h 5376282"/>
              <a:gd name="connsiteX287" fmla="*/ 3248839 w 8114420"/>
              <a:gd name="connsiteY287" fmla="*/ 3936096 h 5376282"/>
              <a:gd name="connsiteX288" fmla="*/ 3240172 w 8114420"/>
              <a:gd name="connsiteY288" fmla="*/ 3905760 h 5376282"/>
              <a:gd name="connsiteX289" fmla="*/ 3114497 w 8114420"/>
              <a:gd name="connsiteY289" fmla="*/ 3797419 h 5376282"/>
              <a:gd name="connsiteX290" fmla="*/ 2980153 w 8114420"/>
              <a:gd name="connsiteY290" fmla="*/ 3758416 h 5376282"/>
              <a:gd name="connsiteX291" fmla="*/ 2923815 w 8114420"/>
              <a:gd name="connsiteY291" fmla="*/ 3697746 h 5376282"/>
              <a:gd name="connsiteX292" fmla="*/ 2867480 w 8114420"/>
              <a:gd name="connsiteY292" fmla="*/ 3650075 h 5376282"/>
              <a:gd name="connsiteX293" fmla="*/ 2806810 w 8114420"/>
              <a:gd name="connsiteY293" fmla="*/ 3637074 h 5376282"/>
              <a:gd name="connsiteX294" fmla="*/ 2798142 w 8114420"/>
              <a:gd name="connsiteY294" fmla="*/ 3524399 h 5376282"/>
              <a:gd name="connsiteX295" fmla="*/ 2798143 w 8114420"/>
              <a:gd name="connsiteY295" fmla="*/ 3463728 h 5376282"/>
              <a:gd name="connsiteX296" fmla="*/ 2884816 w 8114420"/>
              <a:gd name="connsiteY296" fmla="*/ 3351053 h 5376282"/>
              <a:gd name="connsiteX297" fmla="*/ 2880504 w 8114420"/>
              <a:gd name="connsiteY297" fmla="*/ 3250100 h 5376282"/>
              <a:gd name="connsiteX298" fmla="*/ 2810649 w 8114420"/>
              <a:gd name="connsiteY298" fmla="*/ 3120674 h 5376282"/>
              <a:gd name="connsiteX299" fmla="*/ 2719113 w 8114420"/>
              <a:gd name="connsiteY299" fmla="*/ 3110284 h 5376282"/>
              <a:gd name="connsiteX300" fmla="*/ 2668440 w 8114420"/>
              <a:gd name="connsiteY300" fmla="*/ 3013226 h 5376282"/>
              <a:gd name="connsiteX301" fmla="*/ 2608327 w 8114420"/>
              <a:gd name="connsiteY301" fmla="*/ 2908238 h 5376282"/>
              <a:gd name="connsiteX302" fmla="*/ 2438993 w 8114420"/>
              <a:gd name="connsiteY302" fmla="*/ 2861671 h 5376282"/>
              <a:gd name="connsiteX303" fmla="*/ 2379727 w 8114420"/>
              <a:gd name="connsiteY303" fmla="*/ 2747372 h 5376282"/>
              <a:gd name="connsiteX304" fmla="*/ 2375494 w 8114420"/>
              <a:gd name="connsiteY304" fmla="*/ 2633071 h 5376282"/>
              <a:gd name="connsiteX305" fmla="*/ 2388192 w 8114420"/>
              <a:gd name="connsiteY305" fmla="*/ 2535704 h 5376282"/>
              <a:gd name="connsiteX306" fmla="*/ 2189226 w 8114420"/>
              <a:gd name="connsiteY306" fmla="*/ 2476438 h 5376282"/>
              <a:gd name="connsiteX307" fmla="*/ 2024126 w 8114420"/>
              <a:gd name="connsiteY307" fmla="*/ 2239371 h 5376282"/>
              <a:gd name="connsiteX308" fmla="*/ 1943693 w 8114420"/>
              <a:gd name="connsiteY308" fmla="*/ 2163172 h 5376282"/>
              <a:gd name="connsiteX309" fmla="*/ 1795527 w 8114420"/>
              <a:gd name="connsiteY309" fmla="*/ 1909172 h 5376282"/>
              <a:gd name="connsiteX310" fmla="*/ 1748960 w 8114420"/>
              <a:gd name="connsiteY310" fmla="*/ 1748305 h 5376282"/>
              <a:gd name="connsiteX311" fmla="*/ 1706626 w 8114420"/>
              <a:gd name="connsiteY311" fmla="*/ 1705971 h 5376282"/>
              <a:gd name="connsiteX312" fmla="*/ 1609260 w 8114420"/>
              <a:gd name="connsiteY312" fmla="*/ 1464672 h 5376282"/>
              <a:gd name="connsiteX313" fmla="*/ 1596560 w 8114420"/>
              <a:gd name="connsiteY313" fmla="*/ 1295338 h 5376282"/>
              <a:gd name="connsiteX314" fmla="*/ 1499194 w 8114420"/>
              <a:gd name="connsiteY314" fmla="*/ 1037104 h 5376282"/>
              <a:gd name="connsiteX315" fmla="*/ 1541526 w 8114420"/>
              <a:gd name="connsiteY315" fmla="*/ 855072 h 5376282"/>
              <a:gd name="connsiteX316" fmla="*/ 1351026 w 8114420"/>
              <a:gd name="connsiteY316" fmla="*/ 757705 h 5376282"/>
              <a:gd name="connsiteX317" fmla="*/ 1317160 w 8114420"/>
              <a:gd name="connsiteY317" fmla="*/ 660337 h 5376282"/>
              <a:gd name="connsiteX318" fmla="*/ 1219793 w 8114420"/>
              <a:gd name="connsiteY318" fmla="*/ 622238 h 5376282"/>
              <a:gd name="connsiteX319" fmla="*/ 1139359 w 8114420"/>
              <a:gd name="connsiteY319" fmla="*/ 651871 h 5376282"/>
              <a:gd name="connsiteX320" fmla="*/ 898060 w 8114420"/>
              <a:gd name="connsiteY320" fmla="*/ 457138 h 537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</a:cxnLst>
            <a:rect l="l" t="t" r="r" b="b"/>
            <a:pathLst>
              <a:path w="8114420" h="5376282">
                <a:moveTo>
                  <a:pt x="880358" y="460935"/>
                </a:moveTo>
                <a:cubicBezTo>
                  <a:pt x="881192" y="461008"/>
                  <a:pt x="829493" y="612287"/>
                  <a:pt x="826093" y="719604"/>
                </a:cubicBezTo>
                <a:cubicBezTo>
                  <a:pt x="822693" y="826921"/>
                  <a:pt x="854316" y="953143"/>
                  <a:pt x="859960" y="1104837"/>
                </a:cubicBezTo>
                <a:cubicBezTo>
                  <a:pt x="865604" y="1256531"/>
                  <a:pt x="879715" y="1183155"/>
                  <a:pt x="919226" y="1371538"/>
                </a:cubicBezTo>
                <a:cubicBezTo>
                  <a:pt x="958737" y="1559921"/>
                  <a:pt x="1058221" y="1374360"/>
                  <a:pt x="1113960" y="1591671"/>
                </a:cubicBezTo>
                <a:cubicBezTo>
                  <a:pt x="1153599" y="1780833"/>
                  <a:pt x="1190160" y="1720788"/>
                  <a:pt x="1215560" y="1769471"/>
                </a:cubicBezTo>
                <a:cubicBezTo>
                  <a:pt x="1240960" y="1818154"/>
                  <a:pt x="1216971" y="1842850"/>
                  <a:pt x="1253660" y="1896472"/>
                </a:cubicBezTo>
                <a:cubicBezTo>
                  <a:pt x="1290349" y="1950094"/>
                  <a:pt x="1295288" y="1836499"/>
                  <a:pt x="1338327" y="1917638"/>
                </a:cubicBezTo>
                <a:cubicBezTo>
                  <a:pt x="1381366" y="1998777"/>
                  <a:pt x="1315043" y="1991016"/>
                  <a:pt x="1372193" y="2082738"/>
                </a:cubicBezTo>
                <a:cubicBezTo>
                  <a:pt x="1429343" y="2174460"/>
                  <a:pt x="1406060" y="2000893"/>
                  <a:pt x="1469560" y="2150471"/>
                </a:cubicBezTo>
                <a:lnTo>
                  <a:pt x="1494959" y="2493372"/>
                </a:lnTo>
                <a:lnTo>
                  <a:pt x="1600793" y="2527238"/>
                </a:lnTo>
                <a:lnTo>
                  <a:pt x="1664293" y="2717738"/>
                </a:lnTo>
                <a:lnTo>
                  <a:pt x="1761660" y="2806639"/>
                </a:lnTo>
                <a:lnTo>
                  <a:pt x="1808227" y="3052172"/>
                </a:lnTo>
                <a:cubicBezTo>
                  <a:pt x="1862555" y="3173528"/>
                  <a:pt x="1809639" y="2906122"/>
                  <a:pt x="1829394" y="2933639"/>
                </a:cubicBezTo>
                <a:cubicBezTo>
                  <a:pt x="1849149" y="2961156"/>
                  <a:pt x="1890776" y="2999960"/>
                  <a:pt x="1918293" y="3047938"/>
                </a:cubicBezTo>
                <a:cubicBezTo>
                  <a:pt x="1929710" y="3067766"/>
                  <a:pt x="1834553" y="2877283"/>
                  <a:pt x="1960627" y="3166472"/>
                </a:cubicBezTo>
                <a:cubicBezTo>
                  <a:pt x="1965566" y="3186228"/>
                  <a:pt x="1867008" y="3002870"/>
                  <a:pt x="1986026" y="3272304"/>
                </a:cubicBezTo>
                <a:cubicBezTo>
                  <a:pt x="1988848" y="3294882"/>
                  <a:pt x="1883235" y="3100237"/>
                  <a:pt x="1998726" y="3348504"/>
                </a:cubicBezTo>
                <a:cubicBezTo>
                  <a:pt x="2001548" y="3359087"/>
                  <a:pt x="1860658" y="3206776"/>
                  <a:pt x="1973326" y="3445871"/>
                </a:cubicBezTo>
                <a:cubicBezTo>
                  <a:pt x="1969093" y="3462804"/>
                  <a:pt x="1979190" y="3451605"/>
                  <a:pt x="2096092" y="3674472"/>
                </a:cubicBezTo>
                <a:cubicBezTo>
                  <a:pt x="2117259" y="3713983"/>
                  <a:pt x="2037752" y="3616704"/>
                  <a:pt x="2134193" y="3801471"/>
                </a:cubicBezTo>
                <a:cubicBezTo>
                  <a:pt x="2139132" y="3824049"/>
                  <a:pt x="2141468" y="3773337"/>
                  <a:pt x="2231559" y="3936938"/>
                </a:cubicBezTo>
                <a:cubicBezTo>
                  <a:pt x="2248492" y="3961632"/>
                  <a:pt x="2108308" y="4034393"/>
                  <a:pt x="2180760" y="4174005"/>
                </a:cubicBezTo>
                <a:cubicBezTo>
                  <a:pt x="2170882" y="4212811"/>
                  <a:pt x="2229665" y="4203726"/>
                  <a:pt x="2311994" y="4305238"/>
                </a:cubicBezTo>
                <a:cubicBezTo>
                  <a:pt x="2333866" y="4329227"/>
                  <a:pt x="2310803" y="4145166"/>
                  <a:pt x="2371260" y="4224805"/>
                </a:cubicBezTo>
                <a:cubicBezTo>
                  <a:pt x="2381843" y="4212811"/>
                  <a:pt x="2511181" y="4351892"/>
                  <a:pt x="2561760" y="4444937"/>
                </a:cubicBezTo>
                <a:cubicBezTo>
                  <a:pt x="2709706" y="4656515"/>
                  <a:pt x="2667329" y="4666438"/>
                  <a:pt x="2674737" y="4783075"/>
                </a:cubicBezTo>
                <a:cubicBezTo>
                  <a:pt x="2682145" y="4899712"/>
                  <a:pt x="2482649" y="4950953"/>
                  <a:pt x="2419943" y="4933094"/>
                </a:cubicBezTo>
                <a:cubicBezTo>
                  <a:pt x="2357237" y="4915235"/>
                  <a:pt x="2437802" y="4709257"/>
                  <a:pt x="2329455" y="4642582"/>
                </a:cubicBezTo>
                <a:cubicBezTo>
                  <a:pt x="2221108" y="4575907"/>
                  <a:pt x="2144909" y="4465575"/>
                  <a:pt x="2053231" y="4342544"/>
                </a:cubicBezTo>
                <a:lnTo>
                  <a:pt x="1888925" y="4209194"/>
                </a:lnTo>
                <a:cubicBezTo>
                  <a:pt x="1778991" y="4060366"/>
                  <a:pt x="1902815" y="4208003"/>
                  <a:pt x="1779387" y="4059175"/>
                </a:cubicBezTo>
                <a:cubicBezTo>
                  <a:pt x="1701203" y="3938922"/>
                  <a:pt x="1749622" y="4180223"/>
                  <a:pt x="1703188" y="4056794"/>
                </a:cubicBezTo>
                <a:cubicBezTo>
                  <a:pt x="1571029" y="3888122"/>
                  <a:pt x="1799231" y="4111959"/>
                  <a:pt x="1646037" y="3937731"/>
                </a:cubicBezTo>
                <a:cubicBezTo>
                  <a:pt x="1602069" y="3866852"/>
                  <a:pt x="1578569" y="3889314"/>
                  <a:pt x="1524594" y="3906776"/>
                </a:cubicBezTo>
                <a:cubicBezTo>
                  <a:pt x="1787409" y="3223518"/>
                  <a:pt x="1517448" y="3334483"/>
                  <a:pt x="1450773" y="3161445"/>
                </a:cubicBezTo>
                <a:cubicBezTo>
                  <a:pt x="1405216" y="3114378"/>
                  <a:pt x="1359492" y="3079687"/>
                  <a:pt x="1300755" y="3020950"/>
                </a:cubicBezTo>
                <a:cubicBezTo>
                  <a:pt x="1242018" y="2962213"/>
                  <a:pt x="1270197" y="3023729"/>
                  <a:pt x="1222175" y="2947132"/>
                </a:cubicBezTo>
                <a:cubicBezTo>
                  <a:pt x="1174153" y="2870535"/>
                  <a:pt x="1363065" y="2918954"/>
                  <a:pt x="1286468" y="2849501"/>
                </a:cubicBezTo>
                <a:cubicBezTo>
                  <a:pt x="1209871" y="2780048"/>
                  <a:pt x="1205108" y="2947131"/>
                  <a:pt x="1117399" y="2882837"/>
                </a:cubicBezTo>
                <a:cubicBezTo>
                  <a:pt x="1091687" y="2815926"/>
                  <a:pt x="1090809" y="2982454"/>
                  <a:pt x="1048343" y="2916176"/>
                </a:cubicBezTo>
                <a:cubicBezTo>
                  <a:pt x="967465" y="2823865"/>
                  <a:pt x="1008656" y="2776079"/>
                  <a:pt x="903086" y="2778063"/>
                </a:cubicBezTo>
                <a:lnTo>
                  <a:pt x="845937" y="2687575"/>
                </a:lnTo>
                <a:lnTo>
                  <a:pt x="714968" y="2630426"/>
                </a:lnTo>
                <a:lnTo>
                  <a:pt x="703062" y="2544701"/>
                </a:lnTo>
                <a:cubicBezTo>
                  <a:pt x="528521" y="2388096"/>
                  <a:pt x="606620" y="2435957"/>
                  <a:pt x="598286" y="2423257"/>
                </a:cubicBezTo>
                <a:cubicBezTo>
                  <a:pt x="589952" y="2410557"/>
                  <a:pt x="460968" y="2293082"/>
                  <a:pt x="476843" y="2287526"/>
                </a:cubicBezTo>
                <a:cubicBezTo>
                  <a:pt x="478827" y="2299829"/>
                  <a:pt x="590747" y="2328007"/>
                  <a:pt x="622100" y="2330388"/>
                </a:cubicBezTo>
                <a:cubicBezTo>
                  <a:pt x="653453" y="2332769"/>
                  <a:pt x="670122" y="2370473"/>
                  <a:pt x="719731" y="2366107"/>
                </a:cubicBezTo>
                <a:cubicBezTo>
                  <a:pt x="769340" y="2361741"/>
                  <a:pt x="792914" y="2314751"/>
                  <a:pt x="829268" y="2330388"/>
                </a:cubicBezTo>
                <a:cubicBezTo>
                  <a:pt x="806572" y="2410479"/>
                  <a:pt x="906898" y="2451196"/>
                  <a:pt x="933092" y="2462308"/>
                </a:cubicBezTo>
                <a:cubicBezTo>
                  <a:pt x="964211" y="2377935"/>
                  <a:pt x="985636" y="2459452"/>
                  <a:pt x="979286" y="2406588"/>
                </a:cubicBezTo>
                <a:lnTo>
                  <a:pt x="895943" y="2383251"/>
                </a:lnTo>
                <a:cubicBezTo>
                  <a:pt x="888005" y="2275936"/>
                  <a:pt x="913723" y="2301019"/>
                  <a:pt x="897848" y="2294669"/>
                </a:cubicBezTo>
                <a:cubicBezTo>
                  <a:pt x="946743" y="2227359"/>
                  <a:pt x="960453" y="2091036"/>
                  <a:pt x="953093" y="2040828"/>
                </a:cubicBezTo>
                <a:cubicBezTo>
                  <a:pt x="945733" y="1990620"/>
                  <a:pt x="904503" y="1986027"/>
                  <a:pt x="882262" y="1952938"/>
                </a:cubicBezTo>
                <a:cubicBezTo>
                  <a:pt x="860021" y="1919849"/>
                  <a:pt x="845877" y="1885287"/>
                  <a:pt x="819649" y="1842296"/>
                </a:cubicBezTo>
                <a:cubicBezTo>
                  <a:pt x="793421" y="1799305"/>
                  <a:pt x="764374" y="1740314"/>
                  <a:pt x="724892" y="1694990"/>
                </a:cubicBezTo>
                <a:cubicBezTo>
                  <a:pt x="685410" y="1649666"/>
                  <a:pt x="621899" y="1609188"/>
                  <a:pt x="582758" y="1570351"/>
                </a:cubicBezTo>
                <a:cubicBezTo>
                  <a:pt x="543617" y="1531514"/>
                  <a:pt x="520706" y="1494112"/>
                  <a:pt x="490044" y="1461969"/>
                </a:cubicBezTo>
                <a:cubicBezTo>
                  <a:pt x="459382" y="1429826"/>
                  <a:pt x="418187" y="1411350"/>
                  <a:pt x="398787" y="1377494"/>
                </a:cubicBezTo>
                <a:cubicBezTo>
                  <a:pt x="379387" y="1343638"/>
                  <a:pt x="376874" y="1296429"/>
                  <a:pt x="373643" y="1258831"/>
                </a:cubicBezTo>
                <a:cubicBezTo>
                  <a:pt x="370412" y="1221233"/>
                  <a:pt x="384455" y="1186003"/>
                  <a:pt x="379402" y="1151904"/>
                </a:cubicBezTo>
                <a:cubicBezTo>
                  <a:pt x="374349" y="1117805"/>
                  <a:pt x="356070" y="1080208"/>
                  <a:pt x="343327" y="1054238"/>
                </a:cubicBezTo>
                <a:cubicBezTo>
                  <a:pt x="330585" y="1028268"/>
                  <a:pt x="308851" y="1028333"/>
                  <a:pt x="302947" y="996082"/>
                </a:cubicBezTo>
                <a:cubicBezTo>
                  <a:pt x="297043" y="963831"/>
                  <a:pt x="322033" y="898840"/>
                  <a:pt x="307902" y="860731"/>
                </a:cubicBezTo>
                <a:cubicBezTo>
                  <a:pt x="293771" y="822622"/>
                  <a:pt x="229681" y="798602"/>
                  <a:pt x="218162" y="767429"/>
                </a:cubicBezTo>
                <a:cubicBezTo>
                  <a:pt x="206643" y="736256"/>
                  <a:pt x="253170" y="732586"/>
                  <a:pt x="238786" y="673694"/>
                </a:cubicBezTo>
                <a:cubicBezTo>
                  <a:pt x="224402" y="614802"/>
                  <a:pt x="141748" y="466272"/>
                  <a:pt x="131859" y="414074"/>
                </a:cubicBezTo>
                <a:cubicBezTo>
                  <a:pt x="121970" y="361876"/>
                  <a:pt x="186148" y="389266"/>
                  <a:pt x="179454" y="360503"/>
                </a:cubicBezTo>
                <a:cubicBezTo>
                  <a:pt x="172760" y="331741"/>
                  <a:pt x="114182" y="283855"/>
                  <a:pt x="91696" y="241499"/>
                </a:cubicBezTo>
                <a:cubicBezTo>
                  <a:pt x="69210" y="199143"/>
                  <a:pt x="47501" y="146109"/>
                  <a:pt x="44535" y="106364"/>
                </a:cubicBezTo>
                <a:cubicBezTo>
                  <a:pt x="41569" y="66619"/>
                  <a:pt x="-71174" y="15307"/>
                  <a:pt x="73903" y="3029"/>
                </a:cubicBezTo>
                <a:cubicBezTo>
                  <a:pt x="218980" y="-9249"/>
                  <a:pt x="763085" y="18860"/>
                  <a:pt x="914999" y="32694"/>
                </a:cubicBezTo>
                <a:cubicBezTo>
                  <a:pt x="1066913" y="46528"/>
                  <a:pt x="964433" y="56146"/>
                  <a:pt x="985387" y="86035"/>
                </a:cubicBezTo>
                <a:cubicBezTo>
                  <a:pt x="1006341" y="115924"/>
                  <a:pt x="830995" y="99874"/>
                  <a:pt x="1040724" y="212028"/>
                </a:cubicBezTo>
                <a:cubicBezTo>
                  <a:pt x="1250453" y="324182"/>
                  <a:pt x="1925618" y="692652"/>
                  <a:pt x="2217091" y="808490"/>
                </a:cubicBezTo>
                <a:cubicBezTo>
                  <a:pt x="2508564" y="924328"/>
                  <a:pt x="2612405" y="882939"/>
                  <a:pt x="2789562" y="907056"/>
                </a:cubicBezTo>
                <a:cubicBezTo>
                  <a:pt x="2966719" y="931174"/>
                  <a:pt x="3162529" y="941521"/>
                  <a:pt x="3280035" y="953195"/>
                </a:cubicBezTo>
                <a:cubicBezTo>
                  <a:pt x="3397541" y="964869"/>
                  <a:pt x="3456846" y="973117"/>
                  <a:pt x="3494599" y="977101"/>
                </a:cubicBezTo>
                <a:cubicBezTo>
                  <a:pt x="3532352" y="981085"/>
                  <a:pt x="3502568" y="1009972"/>
                  <a:pt x="3506552" y="977101"/>
                </a:cubicBezTo>
                <a:cubicBezTo>
                  <a:pt x="3510536" y="944230"/>
                  <a:pt x="3518505" y="779877"/>
                  <a:pt x="3518505" y="779877"/>
                </a:cubicBezTo>
                <a:cubicBezTo>
                  <a:pt x="3520497" y="746010"/>
                  <a:pt x="3495595" y="774897"/>
                  <a:pt x="3518505" y="773901"/>
                </a:cubicBezTo>
                <a:cubicBezTo>
                  <a:pt x="3541415" y="772905"/>
                  <a:pt x="3541415" y="765932"/>
                  <a:pt x="3655964" y="773901"/>
                </a:cubicBezTo>
                <a:cubicBezTo>
                  <a:pt x="3770513" y="781870"/>
                  <a:pt x="4108183" y="813744"/>
                  <a:pt x="4205799" y="821713"/>
                </a:cubicBezTo>
                <a:cubicBezTo>
                  <a:pt x="4303415" y="829682"/>
                  <a:pt x="4230701" y="816733"/>
                  <a:pt x="4241658" y="821713"/>
                </a:cubicBezTo>
                <a:cubicBezTo>
                  <a:pt x="4252615" y="826693"/>
                  <a:pt x="4262575" y="837650"/>
                  <a:pt x="4271540" y="851595"/>
                </a:cubicBezTo>
                <a:cubicBezTo>
                  <a:pt x="4280505" y="865540"/>
                  <a:pt x="4290466" y="888450"/>
                  <a:pt x="4295446" y="905383"/>
                </a:cubicBezTo>
                <a:cubicBezTo>
                  <a:pt x="4300427" y="922316"/>
                  <a:pt x="4293454" y="937258"/>
                  <a:pt x="4301423" y="953195"/>
                </a:cubicBezTo>
                <a:cubicBezTo>
                  <a:pt x="4309392" y="969132"/>
                  <a:pt x="4325329" y="991046"/>
                  <a:pt x="4343258" y="1001007"/>
                </a:cubicBezTo>
                <a:cubicBezTo>
                  <a:pt x="4361187" y="1010968"/>
                  <a:pt x="4389078" y="1002999"/>
                  <a:pt x="4408999" y="1012960"/>
                </a:cubicBezTo>
                <a:cubicBezTo>
                  <a:pt x="4428920" y="1022921"/>
                  <a:pt x="4446850" y="1043839"/>
                  <a:pt x="4462787" y="1060772"/>
                </a:cubicBezTo>
                <a:cubicBezTo>
                  <a:pt x="4478724" y="1077705"/>
                  <a:pt x="4488686" y="1096631"/>
                  <a:pt x="4504623" y="1114560"/>
                </a:cubicBezTo>
                <a:cubicBezTo>
                  <a:pt x="4520560" y="1132489"/>
                  <a:pt x="4546458" y="1154403"/>
                  <a:pt x="4558411" y="1168348"/>
                </a:cubicBezTo>
                <a:cubicBezTo>
                  <a:pt x="4570364" y="1182293"/>
                  <a:pt x="4564387" y="1185281"/>
                  <a:pt x="4576340" y="1198230"/>
                </a:cubicBezTo>
                <a:cubicBezTo>
                  <a:pt x="4588293" y="1211179"/>
                  <a:pt x="4630129" y="1246042"/>
                  <a:pt x="4630129" y="1246042"/>
                </a:cubicBezTo>
                <a:lnTo>
                  <a:pt x="4683917" y="1293854"/>
                </a:lnTo>
                <a:cubicBezTo>
                  <a:pt x="4693877" y="1301823"/>
                  <a:pt x="4678936" y="1290866"/>
                  <a:pt x="4689893" y="1293854"/>
                </a:cubicBezTo>
                <a:cubicBezTo>
                  <a:pt x="4700850" y="1296842"/>
                  <a:pt x="4732725" y="1299830"/>
                  <a:pt x="4749658" y="1311783"/>
                </a:cubicBezTo>
                <a:cubicBezTo>
                  <a:pt x="4766591" y="1323736"/>
                  <a:pt x="4791493" y="1365572"/>
                  <a:pt x="4791493" y="1365572"/>
                </a:cubicBezTo>
                <a:cubicBezTo>
                  <a:pt x="4799462" y="1376529"/>
                  <a:pt x="4797470" y="1377524"/>
                  <a:pt x="4797470" y="1377524"/>
                </a:cubicBezTo>
                <a:cubicBezTo>
                  <a:pt x="4802451" y="1383500"/>
                  <a:pt x="4813408" y="1390473"/>
                  <a:pt x="4821376" y="1401430"/>
                </a:cubicBezTo>
                <a:cubicBezTo>
                  <a:pt x="4829344" y="1412387"/>
                  <a:pt x="4840301" y="1428325"/>
                  <a:pt x="4845281" y="1443266"/>
                </a:cubicBezTo>
                <a:cubicBezTo>
                  <a:pt x="4850261" y="1458207"/>
                  <a:pt x="4851258" y="1491077"/>
                  <a:pt x="4851258" y="1491077"/>
                </a:cubicBezTo>
                <a:cubicBezTo>
                  <a:pt x="4854246" y="1503030"/>
                  <a:pt x="4857235" y="1506018"/>
                  <a:pt x="4863211" y="1514983"/>
                </a:cubicBezTo>
                <a:cubicBezTo>
                  <a:pt x="4869188" y="1523948"/>
                  <a:pt x="4879148" y="1533909"/>
                  <a:pt x="4887117" y="1544866"/>
                </a:cubicBezTo>
                <a:cubicBezTo>
                  <a:pt x="4895086" y="1555823"/>
                  <a:pt x="4905047" y="1569767"/>
                  <a:pt x="4911023" y="1580724"/>
                </a:cubicBezTo>
                <a:cubicBezTo>
                  <a:pt x="4917000" y="1591681"/>
                  <a:pt x="4924968" y="1596662"/>
                  <a:pt x="4922976" y="1610607"/>
                </a:cubicBezTo>
                <a:cubicBezTo>
                  <a:pt x="4920984" y="1624552"/>
                  <a:pt x="4899070" y="1647462"/>
                  <a:pt x="4899070" y="1664395"/>
                </a:cubicBezTo>
                <a:cubicBezTo>
                  <a:pt x="4899070" y="1681328"/>
                  <a:pt x="4917000" y="1699258"/>
                  <a:pt x="4922976" y="1712207"/>
                </a:cubicBezTo>
                <a:cubicBezTo>
                  <a:pt x="4928952" y="1725156"/>
                  <a:pt x="4929949" y="1730136"/>
                  <a:pt x="4934929" y="1742089"/>
                </a:cubicBezTo>
                <a:cubicBezTo>
                  <a:pt x="4939909" y="1754042"/>
                  <a:pt x="4952858" y="1783924"/>
                  <a:pt x="4952858" y="1783924"/>
                </a:cubicBezTo>
                <a:cubicBezTo>
                  <a:pt x="4957838" y="1793885"/>
                  <a:pt x="4962819" y="1793885"/>
                  <a:pt x="4964811" y="1801854"/>
                </a:cubicBezTo>
                <a:cubicBezTo>
                  <a:pt x="4966803" y="1809823"/>
                  <a:pt x="4956842" y="1816795"/>
                  <a:pt x="4964811" y="1831736"/>
                </a:cubicBezTo>
                <a:cubicBezTo>
                  <a:pt x="4972780" y="1846677"/>
                  <a:pt x="4999674" y="1878552"/>
                  <a:pt x="5012623" y="1891501"/>
                </a:cubicBezTo>
                <a:cubicBezTo>
                  <a:pt x="5025572" y="1904450"/>
                  <a:pt x="5042505" y="1909430"/>
                  <a:pt x="5042505" y="1909430"/>
                </a:cubicBezTo>
                <a:cubicBezTo>
                  <a:pt x="5048481" y="1911422"/>
                  <a:pt x="5040512" y="1901462"/>
                  <a:pt x="5048481" y="1903454"/>
                </a:cubicBezTo>
                <a:cubicBezTo>
                  <a:pt x="5056450" y="1905446"/>
                  <a:pt x="5074380" y="1910426"/>
                  <a:pt x="5090317" y="1921383"/>
                </a:cubicBezTo>
                <a:cubicBezTo>
                  <a:pt x="5106254" y="1932340"/>
                  <a:pt x="5128168" y="1955250"/>
                  <a:pt x="5144105" y="1969195"/>
                </a:cubicBezTo>
                <a:cubicBezTo>
                  <a:pt x="5160042" y="1983140"/>
                  <a:pt x="5172991" y="1997085"/>
                  <a:pt x="5185940" y="2005054"/>
                </a:cubicBezTo>
                <a:cubicBezTo>
                  <a:pt x="5198889" y="2013023"/>
                  <a:pt x="5206858" y="2013023"/>
                  <a:pt x="5221799" y="2017007"/>
                </a:cubicBezTo>
                <a:cubicBezTo>
                  <a:pt x="5236740" y="2020991"/>
                  <a:pt x="5275587" y="2028960"/>
                  <a:pt x="5275587" y="2028960"/>
                </a:cubicBezTo>
                <a:cubicBezTo>
                  <a:pt x="5284552" y="2034936"/>
                  <a:pt x="5267618" y="2043901"/>
                  <a:pt x="5275587" y="2052866"/>
                </a:cubicBezTo>
                <a:cubicBezTo>
                  <a:pt x="5283556" y="2061831"/>
                  <a:pt x="5309454" y="2076772"/>
                  <a:pt x="5323399" y="2082748"/>
                </a:cubicBezTo>
                <a:cubicBezTo>
                  <a:pt x="5337344" y="2088724"/>
                  <a:pt x="5346309" y="2081752"/>
                  <a:pt x="5359258" y="2088724"/>
                </a:cubicBezTo>
                <a:cubicBezTo>
                  <a:pt x="5372207" y="2095696"/>
                  <a:pt x="5389140" y="2115618"/>
                  <a:pt x="5401093" y="2124583"/>
                </a:cubicBezTo>
                <a:cubicBezTo>
                  <a:pt x="5413046" y="2133548"/>
                  <a:pt x="5430976" y="2142513"/>
                  <a:pt x="5430976" y="2142513"/>
                </a:cubicBezTo>
                <a:cubicBezTo>
                  <a:pt x="5437949" y="2146497"/>
                  <a:pt x="5442929" y="2148489"/>
                  <a:pt x="5442929" y="2148489"/>
                </a:cubicBezTo>
                <a:cubicBezTo>
                  <a:pt x="5448905" y="2150481"/>
                  <a:pt x="5452889" y="2149485"/>
                  <a:pt x="5466834" y="2154466"/>
                </a:cubicBezTo>
                <a:cubicBezTo>
                  <a:pt x="5480779" y="2159446"/>
                  <a:pt x="5526599" y="2178372"/>
                  <a:pt x="5526599" y="2178372"/>
                </a:cubicBezTo>
                <a:cubicBezTo>
                  <a:pt x="5540544" y="2178372"/>
                  <a:pt x="5550505" y="2154466"/>
                  <a:pt x="5550505" y="2154466"/>
                </a:cubicBezTo>
                <a:cubicBezTo>
                  <a:pt x="5558474" y="2146497"/>
                  <a:pt x="5565446" y="2141517"/>
                  <a:pt x="5574411" y="2130560"/>
                </a:cubicBezTo>
                <a:cubicBezTo>
                  <a:pt x="5583376" y="2119603"/>
                  <a:pt x="5592340" y="2099681"/>
                  <a:pt x="5604293" y="2088724"/>
                </a:cubicBezTo>
                <a:cubicBezTo>
                  <a:pt x="5616246" y="2077767"/>
                  <a:pt x="5646129" y="2064819"/>
                  <a:pt x="5646129" y="2064819"/>
                </a:cubicBezTo>
                <a:cubicBezTo>
                  <a:pt x="5651109" y="2057847"/>
                  <a:pt x="5636168" y="2055854"/>
                  <a:pt x="5634176" y="2046889"/>
                </a:cubicBezTo>
                <a:cubicBezTo>
                  <a:pt x="5632184" y="2037924"/>
                  <a:pt x="5628200" y="2022983"/>
                  <a:pt x="5634176" y="2011030"/>
                </a:cubicBezTo>
                <a:cubicBezTo>
                  <a:pt x="5640152" y="1999077"/>
                  <a:pt x="5670034" y="1975172"/>
                  <a:pt x="5670034" y="1975172"/>
                </a:cubicBezTo>
                <a:cubicBezTo>
                  <a:pt x="5676010" y="1966207"/>
                  <a:pt x="5659077" y="1983140"/>
                  <a:pt x="5670034" y="1957242"/>
                </a:cubicBezTo>
                <a:cubicBezTo>
                  <a:pt x="5680991" y="1931344"/>
                  <a:pt x="5735776" y="1819783"/>
                  <a:pt x="5735776" y="1819783"/>
                </a:cubicBezTo>
                <a:cubicBezTo>
                  <a:pt x="5749721" y="1795877"/>
                  <a:pt x="5735776" y="1817791"/>
                  <a:pt x="5753705" y="1813807"/>
                </a:cubicBezTo>
                <a:cubicBezTo>
                  <a:pt x="5771634" y="1809823"/>
                  <a:pt x="5843352" y="1795877"/>
                  <a:pt x="5843352" y="1795877"/>
                </a:cubicBezTo>
                <a:cubicBezTo>
                  <a:pt x="5860285" y="1792889"/>
                  <a:pt x="5857795" y="1794383"/>
                  <a:pt x="5855305" y="1795877"/>
                </a:cubicBezTo>
                <a:cubicBezTo>
                  <a:pt x="5858293" y="1796873"/>
                  <a:pt x="5877965" y="1764751"/>
                  <a:pt x="5879210" y="1765996"/>
                </a:cubicBezTo>
                <a:cubicBezTo>
                  <a:pt x="5884190" y="1758028"/>
                  <a:pt x="6069211" y="1793636"/>
                  <a:pt x="6070456" y="1789901"/>
                </a:cubicBezTo>
                <a:lnTo>
                  <a:pt x="6219869" y="1807830"/>
                </a:lnTo>
                <a:cubicBezTo>
                  <a:pt x="6246763" y="1808826"/>
                  <a:pt x="6289096" y="1852156"/>
                  <a:pt x="6291586" y="1849666"/>
                </a:cubicBezTo>
                <a:cubicBezTo>
                  <a:pt x="6301546" y="1856639"/>
                  <a:pt x="6329934" y="1897477"/>
                  <a:pt x="6327444" y="1897477"/>
                </a:cubicBezTo>
                <a:cubicBezTo>
                  <a:pt x="6334416" y="1906442"/>
                  <a:pt x="6332176" y="1938068"/>
                  <a:pt x="6333421" y="1939313"/>
                </a:cubicBezTo>
                <a:cubicBezTo>
                  <a:pt x="6335413" y="1947282"/>
                  <a:pt x="6421822" y="1950021"/>
                  <a:pt x="6423067" y="1951266"/>
                </a:cubicBezTo>
                <a:cubicBezTo>
                  <a:pt x="6439004" y="1953258"/>
                  <a:pt x="6451705" y="2017007"/>
                  <a:pt x="6452950" y="2017007"/>
                </a:cubicBezTo>
                <a:cubicBezTo>
                  <a:pt x="6457930" y="2028960"/>
                  <a:pt x="6512713" y="2045644"/>
                  <a:pt x="6512713" y="2046889"/>
                </a:cubicBezTo>
                <a:cubicBezTo>
                  <a:pt x="6523670" y="2051869"/>
                  <a:pt x="6583186" y="2118606"/>
                  <a:pt x="6584431" y="2118606"/>
                </a:cubicBezTo>
                <a:cubicBezTo>
                  <a:pt x="6596384" y="2129563"/>
                  <a:pt x="6620289" y="2257310"/>
                  <a:pt x="6620289" y="2256065"/>
                </a:cubicBezTo>
                <a:cubicBezTo>
                  <a:pt x="6627262" y="2277979"/>
                  <a:pt x="6702715" y="2382817"/>
                  <a:pt x="6703960" y="2381572"/>
                </a:cubicBezTo>
                <a:cubicBezTo>
                  <a:pt x="6717905" y="2402490"/>
                  <a:pt x="6745795" y="2501101"/>
                  <a:pt x="6745795" y="2501101"/>
                </a:cubicBezTo>
                <a:cubicBezTo>
                  <a:pt x="6751771" y="2521022"/>
                  <a:pt x="6830710" y="2560866"/>
                  <a:pt x="6829465" y="2560866"/>
                </a:cubicBezTo>
                <a:cubicBezTo>
                  <a:pt x="6842414" y="2569831"/>
                  <a:pt x="6890474" y="2651757"/>
                  <a:pt x="6889229" y="2650512"/>
                </a:cubicBezTo>
                <a:cubicBezTo>
                  <a:pt x="6901182" y="2666449"/>
                  <a:pt x="6946503" y="2756844"/>
                  <a:pt x="6948993" y="2758089"/>
                </a:cubicBezTo>
                <a:cubicBezTo>
                  <a:pt x="6959950" y="2776018"/>
                  <a:pt x="6995560" y="2805900"/>
                  <a:pt x="6996805" y="2805900"/>
                </a:cubicBezTo>
                <a:lnTo>
                  <a:pt x="7068521" y="2829806"/>
                </a:lnTo>
                <a:cubicBezTo>
                  <a:pt x="7082466" y="2832794"/>
                  <a:pt x="7077983" y="2908746"/>
                  <a:pt x="7080473" y="2907501"/>
                </a:cubicBezTo>
                <a:cubicBezTo>
                  <a:pt x="7083461" y="2922442"/>
                  <a:pt x="7085205" y="2976728"/>
                  <a:pt x="7086450" y="2979218"/>
                </a:cubicBezTo>
                <a:cubicBezTo>
                  <a:pt x="7086450" y="2991171"/>
                  <a:pt x="7105623" y="3080819"/>
                  <a:pt x="7104378" y="3080819"/>
                </a:cubicBezTo>
                <a:cubicBezTo>
                  <a:pt x="7109358" y="3098749"/>
                  <a:pt x="7143724" y="3181174"/>
                  <a:pt x="7146214" y="3182419"/>
                </a:cubicBezTo>
                <a:cubicBezTo>
                  <a:pt x="7153187" y="3201345"/>
                  <a:pt x="7176095" y="3191882"/>
                  <a:pt x="7176095" y="3194372"/>
                </a:cubicBezTo>
                <a:cubicBezTo>
                  <a:pt x="7183067" y="3196364"/>
                  <a:pt x="7197512" y="3260112"/>
                  <a:pt x="7200002" y="3260112"/>
                </a:cubicBezTo>
                <a:cubicBezTo>
                  <a:pt x="7203986" y="3273061"/>
                  <a:pt x="7277695" y="3359221"/>
                  <a:pt x="7277694" y="3361711"/>
                </a:cubicBezTo>
                <a:cubicBezTo>
                  <a:pt x="7289647" y="3379640"/>
                  <a:pt x="7386516" y="3390348"/>
                  <a:pt x="7385271" y="3391593"/>
                </a:cubicBezTo>
                <a:cubicBezTo>
                  <a:pt x="7406189" y="3396573"/>
                  <a:pt x="7447277" y="3445381"/>
                  <a:pt x="7451012" y="3445381"/>
                </a:cubicBezTo>
                <a:cubicBezTo>
                  <a:pt x="7461969" y="3455341"/>
                  <a:pt x="7558588" y="3450112"/>
                  <a:pt x="7558588" y="3451357"/>
                </a:cubicBezTo>
                <a:cubicBezTo>
                  <a:pt x="7578509" y="3453349"/>
                  <a:pt x="7627815" y="3515852"/>
                  <a:pt x="7630305" y="3517097"/>
                </a:cubicBezTo>
                <a:cubicBezTo>
                  <a:pt x="7644250" y="3529050"/>
                  <a:pt x="7699533" y="3545735"/>
                  <a:pt x="7702023" y="3546980"/>
                </a:cubicBezTo>
                <a:cubicBezTo>
                  <a:pt x="7716964" y="3551960"/>
                  <a:pt x="7853675" y="3535026"/>
                  <a:pt x="7857410" y="3535026"/>
                </a:cubicBezTo>
                <a:cubicBezTo>
                  <a:pt x="7883308" y="3535026"/>
                  <a:pt x="7970962" y="3586324"/>
                  <a:pt x="7970962" y="3588814"/>
                </a:cubicBezTo>
                <a:cubicBezTo>
                  <a:pt x="7992875" y="3596783"/>
                  <a:pt x="8009061" y="3613965"/>
                  <a:pt x="8012796" y="3612720"/>
                </a:cubicBezTo>
                <a:cubicBezTo>
                  <a:pt x="8021760" y="3617700"/>
                  <a:pt x="8088000" y="3563664"/>
                  <a:pt x="8090490" y="3564909"/>
                </a:cubicBezTo>
                <a:cubicBezTo>
                  <a:pt x="8101447" y="3555944"/>
                  <a:pt x="8110908" y="3560177"/>
                  <a:pt x="8108418" y="3558932"/>
                </a:cubicBezTo>
                <a:cubicBezTo>
                  <a:pt x="8113398" y="3555944"/>
                  <a:pt x="8111904" y="3722786"/>
                  <a:pt x="8114394" y="3720296"/>
                </a:cubicBezTo>
                <a:cubicBezTo>
                  <a:pt x="8116386" y="3748186"/>
                  <a:pt x="8004107" y="3854309"/>
                  <a:pt x="8005352" y="3855554"/>
                </a:cubicBezTo>
                <a:cubicBezTo>
                  <a:pt x="7992403" y="3886432"/>
                  <a:pt x="7961258" y="3959452"/>
                  <a:pt x="7962503" y="3961942"/>
                </a:cubicBezTo>
                <a:cubicBezTo>
                  <a:pt x="7889108" y="3887342"/>
                  <a:pt x="7929124" y="4365754"/>
                  <a:pt x="7929124" y="4365754"/>
                </a:cubicBezTo>
                <a:lnTo>
                  <a:pt x="7911195" y="4568954"/>
                </a:lnTo>
                <a:cubicBezTo>
                  <a:pt x="7907211" y="4602821"/>
                  <a:pt x="7918416" y="4736295"/>
                  <a:pt x="7917171" y="4736295"/>
                </a:cubicBezTo>
                <a:cubicBezTo>
                  <a:pt x="7918167" y="4765181"/>
                  <a:pt x="7917171" y="4866532"/>
                  <a:pt x="7917171" y="4867777"/>
                </a:cubicBezTo>
                <a:lnTo>
                  <a:pt x="7929124" y="5029141"/>
                </a:lnTo>
                <a:cubicBezTo>
                  <a:pt x="7930120" y="5057031"/>
                  <a:pt x="7894511" y="5165354"/>
                  <a:pt x="7893266" y="5166599"/>
                </a:cubicBezTo>
                <a:cubicBezTo>
                  <a:pt x="7888286" y="5188513"/>
                  <a:pt x="7903974" y="5281397"/>
                  <a:pt x="7905219" y="5280152"/>
                </a:cubicBezTo>
                <a:cubicBezTo>
                  <a:pt x="7906215" y="5302066"/>
                  <a:pt x="7936346" y="5366064"/>
                  <a:pt x="7935101" y="5369799"/>
                </a:cubicBezTo>
                <a:cubicBezTo>
                  <a:pt x="7941077" y="5383744"/>
                  <a:pt x="7909950" y="5371043"/>
                  <a:pt x="7911195" y="5369798"/>
                </a:cubicBezTo>
                <a:cubicBezTo>
                  <a:pt x="7905219" y="5370794"/>
                  <a:pt x="7818061" y="5326717"/>
                  <a:pt x="7815571" y="5327962"/>
                </a:cubicBezTo>
                <a:cubicBezTo>
                  <a:pt x="7796646" y="5319993"/>
                  <a:pt x="7729659" y="5287372"/>
                  <a:pt x="7725924" y="5286127"/>
                </a:cubicBezTo>
                <a:cubicBezTo>
                  <a:pt x="7707995" y="5277162"/>
                  <a:pt x="7681848" y="5294594"/>
                  <a:pt x="7678113" y="5292104"/>
                </a:cubicBezTo>
                <a:cubicBezTo>
                  <a:pt x="7670145" y="5291108"/>
                  <a:pt x="7546631" y="5300571"/>
                  <a:pt x="7546631" y="5298081"/>
                </a:cubicBezTo>
                <a:cubicBezTo>
                  <a:pt x="7523721" y="5300073"/>
                  <a:pt x="7476158" y="5308789"/>
                  <a:pt x="7474913" y="5310034"/>
                </a:cubicBezTo>
                <a:cubicBezTo>
                  <a:pt x="7462960" y="5313022"/>
                  <a:pt x="7445031" y="5338671"/>
                  <a:pt x="7445031" y="5339916"/>
                </a:cubicBezTo>
                <a:cubicBezTo>
                  <a:pt x="7437062" y="5345892"/>
                  <a:pt x="7263495" y="5296835"/>
                  <a:pt x="7259760" y="5298080"/>
                </a:cubicBezTo>
                <a:cubicBezTo>
                  <a:pt x="7229221" y="5290904"/>
                  <a:pt x="7213704" y="5193109"/>
                  <a:pt x="7214129" y="5192855"/>
                </a:cubicBezTo>
                <a:cubicBezTo>
                  <a:pt x="7205801" y="5175317"/>
                  <a:pt x="7180363" y="5214524"/>
                  <a:pt x="7179460" y="5214524"/>
                </a:cubicBezTo>
                <a:cubicBezTo>
                  <a:pt x="7173682" y="5216691"/>
                  <a:pt x="7144791" y="5181660"/>
                  <a:pt x="7144791" y="5179854"/>
                </a:cubicBezTo>
                <a:cubicBezTo>
                  <a:pt x="7136124" y="5174798"/>
                  <a:pt x="7131067" y="5217953"/>
                  <a:pt x="7127456" y="5218856"/>
                </a:cubicBezTo>
                <a:cubicBezTo>
                  <a:pt x="7123122" y="5226079"/>
                  <a:pt x="6916913" y="5144281"/>
                  <a:pt x="6915107" y="5145184"/>
                </a:cubicBezTo>
                <a:cubicBezTo>
                  <a:pt x="6878271" y="5132905"/>
                  <a:pt x="6895245" y="5097514"/>
                  <a:pt x="6893439" y="5097514"/>
                </a:cubicBezTo>
                <a:cubicBezTo>
                  <a:pt x="6889105" y="5089569"/>
                  <a:pt x="6942012" y="5054178"/>
                  <a:pt x="6941109" y="5054178"/>
                </a:cubicBezTo>
                <a:cubicBezTo>
                  <a:pt x="6949776" y="5045511"/>
                  <a:pt x="6905537" y="4977978"/>
                  <a:pt x="6906440" y="4976172"/>
                </a:cubicBezTo>
                <a:lnTo>
                  <a:pt x="6863104" y="4980506"/>
                </a:lnTo>
                <a:cubicBezTo>
                  <a:pt x="6856604" y="4981228"/>
                  <a:pt x="6879535" y="4928502"/>
                  <a:pt x="6880438" y="4928502"/>
                </a:cubicBezTo>
                <a:cubicBezTo>
                  <a:pt x="6882605" y="4919835"/>
                  <a:pt x="6781667" y="4928502"/>
                  <a:pt x="6780764" y="4928502"/>
                </a:cubicBezTo>
                <a:lnTo>
                  <a:pt x="6750429" y="4958837"/>
                </a:lnTo>
                <a:cubicBezTo>
                  <a:pt x="6746095" y="4962448"/>
                  <a:pt x="6714856" y="4951976"/>
                  <a:pt x="6715759" y="4950170"/>
                </a:cubicBezTo>
                <a:cubicBezTo>
                  <a:pt x="6708536" y="4949448"/>
                  <a:pt x="6704564" y="4914598"/>
                  <a:pt x="6702758" y="4915501"/>
                </a:cubicBezTo>
                <a:cubicBezTo>
                  <a:pt x="6700591" y="4908278"/>
                  <a:pt x="6698424" y="4826301"/>
                  <a:pt x="6698424" y="4824495"/>
                </a:cubicBezTo>
                <a:cubicBezTo>
                  <a:pt x="6696980" y="4810050"/>
                  <a:pt x="6681993" y="4728252"/>
                  <a:pt x="6681090" y="4729155"/>
                </a:cubicBezTo>
                <a:cubicBezTo>
                  <a:pt x="6678201" y="4712543"/>
                  <a:pt x="6685423" y="4660719"/>
                  <a:pt x="6685423" y="4659816"/>
                </a:cubicBezTo>
                <a:cubicBezTo>
                  <a:pt x="6684701" y="4647537"/>
                  <a:pt x="6622224" y="4574045"/>
                  <a:pt x="6620418" y="4573142"/>
                </a:cubicBezTo>
                <a:cubicBezTo>
                  <a:pt x="6608862" y="4560141"/>
                  <a:pt x="6625656" y="4423992"/>
                  <a:pt x="6624753" y="4425798"/>
                </a:cubicBezTo>
                <a:cubicBezTo>
                  <a:pt x="6623309" y="4404130"/>
                  <a:pt x="6532121" y="4300846"/>
                  <a:pt x="6529412" y="4304457"/>
                </a:cubicBezTo>
                <a:lnTo>
                  <a:pt x="6494743" y="4261120"/>
                </a:lnTo>
                <a:cubicBezTo>
                  <a:pt x="6486076" y="4253897"/>
                  <a:pt x="6442017" y="4274121"/>
                  <a:pt x="6438406" y="4274121"/>
                </a:cubicBezTo>
                <a:cubicBezTo>
                  <a:pt x="6428294" y="4275565"/>
                  <a:pt x="6395972" y="4253356"/>
                  <a:pt x="6395069" y="4252453"/>
                </a:cubicBezTo>
                <a:lnTo>
                  <a:pt x="6356067" y="4174447"/>
                </a:lnTo>
                <a:cubicBezTo>
                  <a:pt x="6348844" y="4161446"/>
                  <a:pt x="6300632" y="4183114"/>
                  <a:pt x="6299729" y="4183114"/>
                </a:cubicBezTo>
                <a:cubicBezTo>
                  <a:pt x="6289617" y="4183114"/>
                  <a:pt x="6244294" y="4206589"/>
                  <a:pt x="6243391" y="4204783"/>
                </a:cubicBezTo>
                <a:cubicBezTo>
                  <a:pt x="6234001" y="4209117"/>
                  <a:pt x="6165385" y="4208213"/>
                  <a:pt x="6165385" y="4209116"/>
                </a:cubicBezTo>
                <a:cubicBezTo>
                  <a:pt x="6151662" y="4209116"/>
                  <a:pt x="6161955" y="4175350"/>
                  <a:pt x="6161052" y="4174447"/>
                </a:cubicBezTo>
                <a:cubicBezTo>
                  <a:pt x="6158885" y="4168669"/>
                  <a:pt x="6184527" y="4165779"/>
                  <a:pt x="6182721" y="4165779"/>
                </a:cubicBezTo>
                <a:cubicBezTo>
                  <a:pt x="6185610" y="4162890"/>
                  <a:pt x="6140287" y="4128582"/>
                  <a:pt x="6139384" y="4126776"/>
                </a:cubicBezTo>
                <a:cubicBezTo>
                  <a:pt x="6131439" y="4120276"/>
                  <a:pt x="6101284" y="4113776"/>
                  <a:pt x="6100381" y="4113776"/>
                </a:cubicBezTo>
                <a:cubicBezTo>
                  <a:pt x="6093158" y="4111609"/>
                  <a:pt x="6018944" y="4035770"/>
                  <a:pt x="6018041" y="4035770"/>
                </a:cubicBezTo>
                <a:cubicBezTo>
                  <a:pt x="6015152" y="4027103"/>
                  <a:pt x="5839459" y="4014102"/>
                  <a:pt x="5840362" y="4014102"/>
                </a:cubicBezTo>
                <a:lnTo>
                  <a:pt x="5788357" y="4027103"/>
                </a:lnTo>
                <a:cubicBezTo>
                  <a:pt x="5768856" y="4029992"/>
                  <a:pt x="5735451" y="4035771"/>
                  <a:pt x="5736354" y="4035771"/>
                </a:cubicBezTo>
                <a:cubicBezTo>
                  <a:pt x="5724798" y="4036493"/>
                  <a:pt x="5744119" y="4077301"/>
                  <a:pt x="5745022" y="4079107"/>
                </a:cubicBezTo>
                <a:cubicBezTo>
                  <a:pt x="5742855" y="4084163"/>
                  <a:pt x="5800457" y="4156209"/>
                  <a:pt x="5801360" y="4157112"/>
                </a:cubicBezTo>
                <a:cubicBezTo>
                  <a:pt x="5815805" y="4174446"/>
                  <a:pt x="5798651" y="4340029"/>
                  <a:pt x="5801359" y="4339126"/>
                </a:cubicBezTo>
                <a:cubicBezTo>
                  <a:pt x="5800637" y="4369462"/>
                  <a:pt x="5676586" y="4365128"/>
                  <a:pt x="5675683" y="4365128"/>
                </a:cubicBezTo>
                <a:cubicBezTo>
                  <a:pt x="5655459" y="4370184"/>
                  <a:pt x="5557772" y="4351223"/>
                  <a:pt x="5558675" y="4352126"/>
                </a:cubicBezTo>
                <a:cubicBezTo>
                  <a:pt x="5540618" y="4348515"/>
                  <a:pt x="5465863" y="4332264"/>
                  <a:pt x="5467668" y="4330458"/>
                </a:cubicBezTo>
                <a:cubicBezTo>
                  <a:pt x="5451778" y="4328291"/>
                  <a:pt x="5407900" y="4350321"/>
                  <a:pt x="5406997" y="4352127"/>
                </a:cubicBezTo>
                <a:cubicBezTo>
                  <a:pt x="5396885" y="4356461"/>
                  <a:pt x="5359327" y="4398894"/>
                  <a:pt x="5359327" y="4399797"/>
                </a:cubicBezTo>
                <a:cubicBezTo>
                  <a:pt x="5347771" y="4409909"/>
                  <a:pt x="5303170" y="4440426"/>
                  <a:pt x="5298656" y="4443134"/>
                </a:cubicBezTo>
                <a:cubicBezTo>
                  <a:pt x="5287822" y="4451079"/>
                  <a:pt x="5273557" y="4485566"/>
                  <a:pt x="5272654" y="4486469"/>
                </a:cubicBezTo>
                <a:cubicBezTo>
                  <a:pt x="5268320" y="4494414"/>
                  <a:pt x="5198982" y="4520236"/>
                  <a:pt x="5198982" y="4521139"/>
                </a:cubicBezTo>
                <a:cubicBezTo>
                  <a:pt x="5186703" y="4527640"/>
                  <a:pt x="5203315" y="4576574"/>
                  <a:pt x="5203315" y="4577477"/>
                </a:cubicBezTo>
                <a:cubicBezTo>
                  <a:pt x="5204759" y="4588311"/>
                  <a:pt x="5185078" y="4614673"/>
                  <a:pt x="5185981" y="4616479"/>
                </a:cubicBezTo>
                <a:cubicBezTo>
                  <a:pt x="5181648" y="4622979"/>
                  <a:pt x="5192121" y="4677150"/>
                  <a:pt x="5190315" y="4677150"/>
                </a:cubicBezTo>
                <a:cubicBezTo>
                  <a:pt x="5191760" y="4689429"/>
                  <a:pt x="5215413" y="4735113"/>
                  <a:pt x="5216316" y="4737821"/>
                </a:cubicBezTo>
                <a:cubicBezTo>
                  <a:pt x="5220650" y="4748655"/>
                  <a:pt x="5164312" y="4732585"/>
                  <a:pt x="5164312" y="4733488"/>
                </a:cubicBezTo>
                <a:cubicBezTo>
                  <a:pt x="5154922" y="4732043"/>
                  <a:pt x="5139214" y="4777727"/>
                  <a:pt x="5138311" y="4776824"/>
                </a:cubicBezTo>
                <a:cubicBezTo>
                  <a:pt x="5133255" y="4784769"/>
                  <a:pt x="5074209" y="4823591"/>
                  <a:pt x="5073306" y="4824494"/>
                </a:cubicBezTo>
                <a:cubicBezTo>
                  <a:pt x="5063916" y="4833161"/>
                  <a:pt x="5071500" y="4940600"/>
                  <a:pt x="5073306" y="4941503"/>
                </a:cubicBezTo>
                <a:lnTo>
                  <a:pt x="5042970" y="4971838"/>
                </a:lnTo>
                <a:lnTo>
                  <a:pt x="5016969" y="5231857"/>
                </a:lnTo>
                <a:cubicBezTo>
                  <a:pt x="5012636" y="5274471"/>
                  <a:pt x="4973633" y="5367104"/>
                  <a:pt x="4973633" y="5366201"/>
                </a:cubicBezTo>
                <a:cubicBezTo>
                  <a:pt x="4964966" y="5390036"/>
                  <a:pt x="4949437" y="5308058"/>
                  <a:pt x="4947631" y="5309863"/>
                </a:cubicBezTo>
                <a:cubicBezTo>
                  <a:pt x="4941853" y="5299029"/>
                  <a:pt x="4888765" y="5320336"/>
                  <a:pt x="4886959" y="5318530"/>
                </a:cubicBezTo>
                <a:cubicBezTo>
                  <a:pt x="4876125" y="5320697"/>
                  <a:pt x="4809856" y="5287292"/>
                  <a:pt x="4808953" y="5288195"/>
                </a:cubicBezTo>
                <a:cubicBezTo>
                  <a:pt x="4795230" y="5283139"/>
                  <a:pt x="4814190" y="5223190"/>
                  <a:pt x="4813287" y="5223190"/>
                </a:cubicBezTo>
                <a:lnTo>
                  <a:pt x="4765617" y="5205855"/>
                </a:lnTo>
                <a:cubicBezTo>
                  <a:pt x="4756228" y="5202244"/>
                  <a:pt x="4667750" y="5250095"/>
                  <a:pt x="4665944" y="5249192"/>
                </a:cubicBezTo>
                <a:cubicBezTo>
                  <a:pt x="4647887" y="5256415"/>
                  <a:pt x="4659082" y="5197189"/>
                  <a:pt x="4657276" y="5197189"/>
                </a:cubicBezTo>
                <a:cubicBezTo>
                  <a:pt x="4657276" y="5189244"/>
                  <a:pt x="4698807" y="5135615"/>
                  <a:pt x="4700612" y="5136518"/>
                </a:cubicBezTo>
                <a:cubicBezTo>
                  <a:pt x="4707835" y="5125684"/>
                  <a:pt x="4665943" y="5063749"/>
                  <a:pt x="4665943" y="5062846"/>
                </a:cubicBezTo>
                <a:cubicBezTo>
                  <a:pt x="4660165" y="5049845"/>
                  <a:pt x="4587937" y="5016078"/>
                  <a:pt x="4587937" y="5015175"/>
                </a:cubicBezTo>
                <a:cubicBezTo>
                  <a:pt x="4573491" y="5006507"/>
                  <a:pt x="4490069" y="5007411"/>
                  <a:pt x="4488263" y="5006508"/>
                </a:cubicBezTo>
                <a:cubicBezTo>
                  <a:pt x="4472373" y="5005063"/>
                  <a:pt x="4457024" y="5015175"/>
                  <a:pt x="4457927" y="5015175"/>
                </a:cubicBezTo>
                <a:cubicBezTo>
                  <a:pt x="4455760" y="5005785"/>
                  <a:pt x="4464970" y="5069887"/>
                  <a:pt x="4462261" y="5067178"/>
                </a:cubicBezTo>
                <a:lnTo>
                  <a:pt x="4388589" y="5114849"/>
                </a:lnTo>
                <a:lnTo>
                  <a:pt x="4462261" y="5266528"/>
                </a:lnTo>
                <a:cubicBezTo>
                  <a:pt x="4460816" y="5254249"/>
                  <a:pt x="4405924" y="5267431"/>
                  <a:pt x="4405924" y="5266528"/>
                </a:cubicBezTo>
                <a:cubicBezTo>
                  <a:pt x="4397979" y="5257138"/>
                  <a:pt x="4384256" y="5262193"/>
                  <a:pt x="4384256" y="5262193"/>
                </a:cubicBezTo>
                <a:cubicBezTo>
                  <a:pt x="4377756" y="5241247"/>
                  <a:pt x="4351394" y="5261290"/>
                  <a:pt x="4349588" y="5262193"/>
                </a:cubicBezTo>
                <a:cubicBezTo>
                  <a:pt x="4354644" y="5247747"/>
                  <a:pt x="4339114" y="5269957"/>
                  <a:pt x="4340919" y="5270860"/>
                </a:cubicBezTo>
                <a:cubicBezTo>
                  <a:pt x="4336585" y="5269415"/>
                  <a:pt x="4212716" y="5099320"/>
                  <a:pt x="4210910" y="5097514"/>
                </a:cubicBezTo>
                <a:cubicBezTo>
                  <a:pt x="4189242" y="5067901"/>
                  <a:pt x="4059232" y="4916405"/>
                  <a:pt x="4059232" y="4915502"/>
                </a:cubicBezTo>
                <a:cubicBezTo>
                  <a:pt x="4033952" y="4885889"/>
                  <a:pt x="4033230" y="4918932"/>
                  <a:pt x="4033230" y="4919835"/>
                </a:cubicBezTo>
                <a:cubicBezTo>
                  <a:pt x="4028896" y="4919113"/>
                  <a:pt x="3985560" y="4800298"/>
                  <a:pt x="3985560" y="4798492"/>
                </a:cubicBezTo>
                <a:cubicBezTo>
                  <a:pt x="3977615" y="4779713"/>
                  <a:pt x="3881553" y="4688345"/>
                  <a:pt x="3881553" y="4690151"/>
                </a:cubicBezTo>
                <a:cubicBezTo>
                  <a:pt x="3863496" y="4670650"/>
                  <a:pt x="3839119" y="4587949"/>
                  <a:pt x="3838216" y="4586143"/>
                </a:cubicBezTo>
                <a:cubicBezTo>
                  <a:pt x="3829549" y="4569531"/>
                  <a:pt x="3757683" y="4489900"/>
                  <a:pt x="3755877" y="4490803"/>
                </a:cubicBezTo>
                <a:cubicBezTo>
                  <a:pt x="3741432" y="4474913"/>
                  <a:pt x="3570433" y="4334792"/>
                  <a:pt x="3569530" y="4334792"/>
                </a:cubicBezTo>
                <a:lnTo>
                  <a:pt x="3465522" y="4243785"/>
                </a:lnTo>
                <a:cubicBezTo>
                  <a:pt x="3446021" y="4229340"/>
                  <a:pt x="3394559" y="4160543"/>
                  <a:pt x="3391850" y="4161446"/>
                </a:cubicBezTo>
                <a:cubicBezTo>
                  <a:pt x="3377405" y="4147723"/>
                  <a:pt x="3368557" y="4096441"/>
                  <a:pt x="3365848" y="4096441"/>
                </a:cubicBezTo>
                <a:cubicBezTo>
                  <a:pt x="3362237" y="4085607"/>
                  <a:pt x="3295607" y="4035770"/>
                  <a:pt x="3296510" y="4035770"/>
                </a:cubicBezTo>
                <a:cubicBezTo>
                  <a:pt x="3284954" y="4026381"/>
                  <a:pt x="3279175" y="3965529"/>
                  <a:pt x="3279175" y="3966432"/>
                </a:cubicBezTo>
                <a:cubicBezTo>
                  <a:pt x="3274841" y="3954153"/>
                  <a:pt x="3250645" y="3936999"/>
                  <a:pt x="3248839" y="3936096"/>
                </a:cubicBezTo>
                <a:cubicBezTo>
                  <a:pt x="3244505" y="3931040"/>
                  <a:pt x="3239269" y="3905760"/>
                  <a:pt x="3240172" y="3905760"/>
                </a:cubicBezTo>
                <a:cubicBezTo>
                  <a:pt x="3237283" y="3899982"/>
                  <a:pt x="3116303" y="3798322"/>
                  <a:pt x="3114497" y="3797419"/>
                </a:cubicBezTo>
                <a:cubicBezTo>
                  <a:pt x="3093551" y="3778640"/>
                  <a:pt x="2980153" y="3759319"/>
                  <a:pt x="2980153" y="3758416"/>
                </a:cubicBezTo>
                <a:cubicBezTo>
                  <a:pt x="2957762" y="3751916"/>
                  <a:pt x="2923815" y="3697746"/>
                  <a:pt x="2923815" y="3697746"/>
                </a:cubicBezTo>
                <a:cubicBezTo>
                  <a:pt x="2912259" y="3687634"/>
                  <a:pt x="2870188" y="3650075"/>
                  <a:pt x="2867480" y="3650075"/>
                </a:cubicBezTo>
                <a:cubicBezTo>
                  <a:pt x="2855924" y="3642130"/>
                  <a:pt x="2809518" y="3637074"/>
                  <a:pt x="2806810" y="3637074"/>
                </a:cubicBezTo>
                <a:cubicBezTo>
                  <a:pt x="2795254" y="3635630"/>
                  <a:pt x="2799948" y="3523496"/>
                  <a:pt x="2798142" y="3524399"/>
                </a:cubicBezTo>
                <a:cubicBezTo>
                  <a:pt x="2795975" y="3504898"/>
                  <a:pt x="2799046" y="3464631"/>
                  <a:pt x="2798143" y="3463728"/>
                </a:cubicBezTo>
                <a:cubicBezTo>
                  <a:pt x="2798865" y="3452172"/>
                  <a:pt x="2883913" y="3352859"/>
                  <a:pt x="2884816" y="3351053"/>
                </a:cubicBezTo>
                <a:cubicBezTo>
                  <a:pt x="2899984" y="3331552"/>
                  <a:pt x="2892865" y="3288497"/>
                  <a:pt x="2880504" y="3250100"/>
                </a:cubicBezTo>
                <a:cubicBezTo>
                  <a:pt x="2868143" y="3211703"/>
                  <a:pt x="2810649" y="3119771"/>
                  <a:pt x="2810649" y="3120674"/>
                </a:cubicBezTo>
                <a:cubicBezTo>
                  <a:pt x="2808482" y="3114174"/>
                  <a:pt x="2719113" y="3111187"/>
                  <a:pt x="2719113" y="3110284"/>
                </a:cubicBezTo>
                <a:cubicBezTo>
                  <a:pt x="2700985" y="3110015"/>
                  <a:pt x="2668061" y="3014573"/>
                  <a:pt x="2668440" y="3013226"/>
                </a:cubicBezTo>
                <a:cubicBezTo>
                  <a:pt x="2657737" y="3007774"/>
                  <a:pt x="2609385" y="2908944"/>
                  <a:pt x="2608327" y="2908238"/>
                </a:cubicBezTo>
                <a:cubicBezTo>
                  <a:pt x="2565147" y="2889328"/>
                  <a:pt x="2438111" y="2860789"/>
                  <a:pt x="2438993" y="2861671"/>
                </a:cubicBezTo>
                <a:cubicBezTo>
                  <a:pt x="2410065" y="2855321"/>
                  <a:pt x="2380609" y="2745608"/>
                  <a:pt x="2379727" y="2747372"/>
                </a:cubicBezTo>
                <a:cubicBezTo>
                  <a:pt x="2368438" y="2729028"/>
                  <a:pt x="2377258" y="2632189"/>
                  <a:pt x="2375494" y="2633071"/>
                </a:cubicBezTo>
                <a:cubicBezTo>
                  <a:pt x="2373377" y="2614021"/>
                  <a:pt x="2389956" y="2535704"/>
                  <a:pt x="2388192" y="2535704"/>
                </a:cubicBezTo>
                <a:cubicBezTo>
                  <a:pt x="2390308" y="2518065"/>
                  <a:pt x="2189226" y="2478202"/>
                  <a:pt x="2189226" y="2476438"/>
                </a:cubicBezTo>
                <a:cubicBezTo>
                  <a:pt x="2155360" y="2467972"/>
                  <a:pt x="2025008" y="2237607"/>
                  <a:pt x="2024126" y="2239371"/>
                </a:cubicBezTo>
                <a:cubicBezTo>
                  <a:pt x="1998726" y="2202682"/>
                  <a:pt x="1943693" y="2165818"/>
                  <a:pt x="1943693" y="2163172"/>
                </a:cubicBezTo>
                <a:cubicBezTo>
                  <a:pt x="1930288" y="2151178"/>
                  <a:pt x="1795527" y="1908290"/>
                  <a:pt x="1795527" y="1909172"/>
                </a:cubicBezTo>
                <a:cubicBezTo>
                  <a:pt x="1769422" y="1866133"/>
                  <a:pt x="1750724" y="1749187"/>
                  <a:pt x="1748960" y="1748305"/>
                </a:cubicBezTo>
                <a:cubicBezTo>
                  <a:pt x="1765893" y="1731372"/>
                  <a:pt x="1707508" y="1704207"/>
                  <a:pt x="1706626" y="1705971"/>
                </a:cubicBezTo>
                <a:cubicBezTo>
                  <a:pt x="1644538" y="1553572"/>
                  <a:pt x="1637482" y="1553571"/>
                  <a:pt x="1609260" y="1464672"/>
                </a:cubicBezTo>
                <a:cubicBezTo>
                  <a:pt x="1590916" y="1423750"/>
                  <a:pt x="1599206" y="1296220"/>
                  <a:pt x="1596560" y="1295338"/>
                </a:cubicBezTo>
                <a:cubicBezTo>
                  <a:pt x="1594443" y="1267821"/>
                  <a:pt x="1499194" y="1036222"/>
                  <a:pt x="1499194" y="1037104"/>
                </a:cubicBezTo>
                <a:cubicBezTo>
                  <a:pt x="1481555" y="992654"/>
                  <a:pt x="1543290" y="856836"/>
                  <a:pt x="1541526" y="855072"/>
                </a:cubicBezTo>
                <a:cubicBezTo>
                  <a:pt x="1548581" y="825439"/>
                  <a:pt x="1351026" y="756823"/>
                  <a:pt x="1351026" y="757705"/>
                </a:cubicBezTo>
                <a:cubicBezTo>
                  <a:pt x="1318571" y="740772"/>
                  <a:pt x="1318042" y="661219"/>
                  <a:pt x="1317160" y="660337"/>
                </a:cubicBezTo>
                <a:cubicBezTo>
                  <a:pt x="1311516" y="644815"/>
                  <a:pt x="1219793" y="621356"/>
                  <a:pt x="1219793" y="622238"/>
                </a:cubicBezTo>
                <a:cubicBezTo>
                  <a:pt x="1202154" y="613772"/>
                  <a:pt x="1141123" y="654517"/>
                  <a:pt x="1139359" y="651871"/>
                </a:cubicBezTo>
                <a:cubicBezTo>
                  <a:pt x="1124542" y="656810"/>
                  <a:pt x="899824" y="457138"/>
                  <a:pt x="898060" y="457138"/>
                </a:cubicBezTo>
              </a:path>
            </a:pathLst>
          </a:custGeom>
          <a:solidFill>
            <a:srgbClr val="CEEEEA">
              <a:alpha val="22000"/>
            </a:srgbClr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059B4C7D-135E-4989-B699-C937BC960F5F}"/>
              </a:ext>
            </a:extLst>
          </p:cNvPr>
          <p:cNvSpPr/>
          <p:nvPr/>
        </p:nvSpPr>
        <p:spPr>
          <a:xfrm>
            <a:off x="4476621" y="2422596"/>
            <a:ext cx="415526" cy="1068569"/>
          </a:xfrm>
          <a:custGeom>
            <a:avLst/>
            <a:gdLst>
              <a:gd name="connsiteX0" fmla="*/ 1371600 w 1733163"/>
              <a:gd name="connsiteY0" fmla="*/ 4635796 h 4708298"/>
              <a:gd name="connsiteX1" fmla="*/ 1371600 w 1733163"/>
              <a:gd name="connsiteY1" fmla="*/ 4699591 h 4708298"/>
              <a:gd name="connsiteX2" fmla="*/ 1339702 w 1733163"/>
              <a:gd name="connsiteY2" fmla="*/ 4465675 h 4708298"/>
              <a:gd name="connsiteX3" fmla="*/ 1360967 w 1733163"/>
              <a:gd name="connsiteY3" fmla="*/ 4327452 h 4708298"/>
              <a:gd name="connsiteX4" fmla="*/ 1339702 w 1733163"/>
              <a:gd name="connsiteY4" fmla="*/ 4178596 h 4708298"/>
              <a:gd name="connsiteX5" fmla="*/ 1360967 w 1733163"/>
              <a:gd name="connsiteY5" fmla="*/ 4008475 h 4708298"/>
              <a:gd name="connsiteX6" fmla="*/ 1350334 w 1733163"/>
              <a:gd name="connsiteY6" fmla="*/ 3880884 h 4708298"/>
              <a:gd name="connsiteX7" fmla="*/ 1424762 w 1733163"/>
              <a:gd name="connsiteY7" fmla="*/ 3763926 h 4708298"/>
              <a:gd name="connsiteX8" fmla="*/ 1424762 w 1733163"/>
              <a:gd name="connsiteY8" fmla="*/ 3668233 h 4708298"/>
              <a:gd name="connsiteX9" fmla="*/ 1467293 w 1733163"/>
              <a:gd name="connsiteY9" fmla="*/ 3540642 h 4708298"/>
              <a:gd name="connsiteX10" fmla="*/ 1446027 w 1733163"/>
              <a:gd name="connsiteY10" fmla="*/ 3391787 h 4708298"/>
              <a:gd name="connsiteX11" fmla="*/ 1669311 w 1733163"/>
              <a:gd name="connsiteY11" fmla="*/ 3242931 h 4708298"/>
              <a:gd name="connsiteX12" fmla="*/ 1679944 w 1733163"/>
              <a:gd name="connsiteY12" fmla="*/ 3200400 h 4708298"/>
              <a:gd name="connsiteX13" fmla="*/ 1733107 w 1733163"/>
              <a:gd name="connsiteY13" fmla="*/ 3104707 h 4708298"/>
              <a:gd name="connsiteX14" fmla="*/ 1690576 w 1733163"/>
              <a:gd name="connsiteY14" fmla="*/ 2902689 h 4708298"/>
              <a:gd name="connsiteX15" fmla="*/ 1711841 w 1733163"/>
              <a:gd name="connsiteY15" fmla="*/ 2838893 h 4708298"/>
              <a:gd name="connsiteX16" fmla="*/ 1573618 w 1733163"/>
              <a:gd name="connsiteY16" fmla="*/ 2541182 h 4708298"/>
              <a:gd name="connsiteX17" fmla="*/ 1552353 w 1733163"/>
              <a:gd name="connsiteY17" fmla="*/ 2488019 h 4708298"/>
              <a:gd name="connsiteX18" fmla="*/ 1456660 w 1733163"/>
              <a:gd name="connsiteY18" fmla="*/ 2339163 h 4708298"/>
              <a:gd name="connsiteX19" fmla="*/ 1488558 w 1733163"/>
              <a:gd name="connsiteY19" fmla="*/ 2169042 h 4708298"/>
              <a:gd name="connsiteX20" fmla="*/ 1520455 w 1733163"/>
              <a:gd name="connsiteY20" fmla="*/ 1924493 h 4708298"/>
              <a:gd name="connsiteX21" fmla="*/ 1233376 w 1733163"/>
              <a:gd name="connsiteY21" fmla="*/ 1424763 h 4708298"/>
              <a:gd name="connsiteX22" fmla="*/ 669851 w 1733163"/>
              <a:gd name="connsiteY22" fmla="*/ 584791 h 4708298"/>
              <a:gd name="connsiteX23" fmla="*/ 510362 w 1733163"/>
              <a:gd name="connsiteY23" fmla="*/ 457200 h 4708298"/>
              <a:gd name="connsiteX24" fmla="*/ 212651 w 1733163"/>
              <a:gd name="connsiteY24" fmla="*/ 297712 h 4708298"/>
              <a:gd name="connsiteX25" fmla="*/ 159488 w 1733163"/>
              <a:gd name="connsiteY25" fmla="*/ 297712 h 4708298"/>
              <a:gd name="connsiteX26" fmla="*/ 21265 w 1733163"/>
              <a:gd name="connsiteY26" fmla="*/ 202019 h 4708298"/>
              <a:gd name="connsiteX27" fmla="*/ 42530 w 1733163"/>
              <a:gd name="connsiteY27" fmla="*/ 63796 h 4708298"/>
              <a:gd name="connsiteX28" fmla="*/ 0 w 1733163"/>
              <a:gd name="connsiteY28" fmla="*/ 0 h 4708298"/>
              <a:gd name="connsiteX0" fmla="*/ 1424763 w 1786326"/>
              <a:gd name="connsiteY0" fmla="*/ 4795284 h 4867786"/>
              <a:gd name="connsiteX1" fmla="*/ 1424763 w 1786326"/>
              <a:gd name="connsiteY1" fmla="*/ 4859079 h 4867786"/>
              <a:gd name="connsiteX2" fmla="*/ 1392865 w 1786326"/>
              <a:gd name="connsiteY2" fmla="*/ 4625163 h 4867786"/>
              <a:gd name="connsiteX3" fmla="*/ 1414130 w 1786326"/>
              <a:gd name="connsiteY3" fmla="*/ 4486940 h 4867786"/>
              <a:gd name="connsiteX4" fmla="*/ 1392865 w 1786326"/>
              <a:gd name="connsiteY4" fmla="*/ 4338084 h 4867786"/>
              <a:gd name="connsiteX5" fmla="*/ 1414130 w 1786326"/>
              <a:gd name="connsiteY5" fmla="*/ 4167963 h 4867786"/>
              <a:gd name="connsiteX6" fmla="*/ 1403497 w 1786326"/>
              <a:gd name="connsiteY6" fmla="*/ 4040372 h 4867786"/>
              <a:gd name="connsiteX7" fmla="*/ 1477925 w 1786326"/>
              <a:gd name="connsiteY7" fmla="*/ 3923414 h 4867786"/>
              <a:gd name="connsiteX8" fmla="*/ 1477925 w 1786326"/>
              <a:gd name="connsiteY8" fmla="*/ 3827721 h 4867786"/>
              <a:gd name="connsiteX9" fmla="*/ 1520456 w 1786326"/>
              <a:gd name="connsiteY9" fmla="*/ 3700130 h 4867786"/>
              <a:gd name="connsiteX10" fmla="*/ 1499190 w 1786326"/>
              <a:gd name="connsiteY10" fmla="*/ 3551275 h 4867786"/>
              <a:gd name="connsiteX11" fmla="*/ 1722474 w 1786326"/>
              <a:gd name="connsiteY11" fmla="*/ 3402419 h 4867786"/>
              <a:gd name="connsiteX12" fmla="*/ 1733107 w 1786326"/>
              <a:gd name="connsiteY12" fmla="*/ 3359888 h 4867786"/>
              <a:gd name="connsiteX13" fmla="*/ 1786270 w 1786326"/>
              <a:gd name="connsiteY13" fmla="*/ 3264195 h 4867786"/>
              <a:gd name="connsiteX14" fmla="*/ 1743739 w 1786326"/>
              <a:gd name="connsiteY14" fmla="*/ 3062177 h 4867786"/>
              <a:gd name="connsiteX15" fmla="*/ 1765004 w 1786326"/>
              <a:gd name="connsiteY15" fmla="*/ 2998381 h 4867786"/>
              <a:gd name="connsiteX16" fmla="*/ 1626781 w 1786326"/>
              <a:gd name="connsiteY16" fmla="*/ 2700670 h 4867786"/>
              <a:gd name="connsiteX17" fmla="*/ 1605516 w 1786326"/>
              <a:gd name="connsiteY17" fmla="*/ 2647507 h 4867786"/>
              <a:gd name="connsiteX18" fmla="*/ 1509823 w 1786326"/>
              <a:gd name="connsiteY18" fmla="*/ 2498651 h 4867786"/>
              <a:gd name="connsiteX19" fmla="*/ 1541721 w 1786326"/>
              <a:gd name="connsiteY19" fmla="*/ 2328530 h 4867786"/>
              <a:gd name="connsiteX20" fmla="*/ 1573618 w 1786326"/>
              <a:gd name="connsiteY20" fmla="*/ 2083981 h 4867786"/>
              <a:gd name="connsiteX21" fmla="*/ 1286539 w 1786326"/>
              <a:gd name="connsiteY21" fmla="*/ 1584251 h 4867786"/>
              <a:gd name="connsiteX22" fmla="*/ 723014 w 1786326"/>
              <a:gd name="connsiteY22" fmla="*/ 744279 h 4867786"/>
              <a:gd name="connsiteX23" fmla="*/ 563525 w 1786326"/>
              <a:gd name="connsiteY23" fmla="*/ 616688 h 4867786"/>
              <a:gd name="connsiteX24" fmla="*/ 265814 w 1786326"/>
              <a:gd name="connsiteY24" fmla="*/ 457200 h 4867786"/>
              <a:gd name="connsiteX25" fmla="*/ 212651 w 1786326"/>
              <a:gd name="connsiteY25" fmla="*/ 457200 h 4867786"/>
              <a:gd name="connsiteX26" fmla="*/ 74428 w 1786326"/>
              <a:gd name="connsiteY26" fmla="*/ 361507 h 4867786"/>
              <a:gd name="connsiteX27" fmla="*/ 95693 w 1786326"/>
              <a:gd name="connsiteY27" fmla="*/ 223284 h 4867786"/>
              <a:gd name="connsiteX28" fmla="*/ 0 w 1786326"/>
              <a:gd name="connsiteY28" fmla="*/ 0 h 486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86326" h="4867786">
                <a:moveTo>
                  <a:pt x="1424763" y="4795284"/>
                </a:moveTo>
                <a:cubicBezTo>
                  <a:pt x="1427421" y="4841358"/>
                  <a:pt x="1430079" y="4887433"/>
                  <a:pt x="1424763" y="4859079"/>
                </a:cubicBezTo>
                <a:cubicBezTo>
                  <a:pt x="1419447" y="4830725"/>
                  <a:pt x="1394637" y="4687186"/>
                  <a:pt x="1392865" y="4625163"/>
                </a:cubicBezTo>
                <a:cubicBezTo>
                  <a:pt x="1391093" y="4563140"/>
                  <a:pt x="1414130" y="4534786"/>
                  <a:pt x="1414130" y="4486940"/>
                </a:cubicBezTo>
                <a:cubicBezTo>
                  <a:pt x="1414130" y="4439094"/>
                  <a:pt x="1392865" y="4391247"/>
                  <a:pt x="1392865" y="4338084"/>
                </a:cubicBezTo>
                <a:cubicBezTo>
                  <a:pt x="1392865" y="4284921"/>
                  <a:pt x="1412358" y="4217582"/>
                  <a:pt x="1414130" y="4167963"/>
                </a:cubicBezTo>
                <a:cubicBezTo>
                  <a:pt x="1415902" y="4118344"/>
                  <a:pt x="1392865" y="4081130"/>
                  <a:pt x="1403497" y="4040372"/>
                </a:cubicBezTo>
                <a:cubicBezTo>
                  <a:pt x="1414129" y="3999614"/>
                  <a:pt x="1465520" y="3958856"/>
                  <a:pt x="1477925" y="3923414"/>
                </a:cubicBezTo>
                <a:cubicBezTo>
                  <a:pt x="1490330" y="3887972"/>
                  <a:pt x="1470837" y="3864935"/>
                  <a:pt x="1477925" y="3827721"/>
                </a:cubicBezTo>
                <a:cubicBezTo>
                  <a:pt x="1485014" y="3790507"/>
                  <a:pt x="1516912" y="3746204"/>
                  <a:pt x="1520456" y="3700130"/>
                </a:cubicBezTo>
                <a:cubicBezTo>
                  <a:pt x="1524000" y="3654056"/>
                  <a:pt x="1465520" y="3600893"/>
                  <a:pt x="1499190" y="3551275"/>
                </a:cubicBezTo>
                <a:cubicBezTo>
                  <a:pt x="1532860" y="3501657"/>
                  <a:pt x="1722474" y="3402419"/>
                  <a:pt x="1722474" y="3402419"/>
                </a:cubicBezTo>
                <a:cubicBezTo>
                  <a:pt x="1761460" y="3370521"/>
                  <a:pt x="1722474" y="3382925"/>
                  <a:pt x="1733107" y="3359888"/>
                </a:cubicBezTo>
                <a:cubicBezTo>
                  <a:pt x="1743740" y="3336851"/>
                  <a:pt x="1784498" y="3313813"/>
                  <a:pt x="1786270" y="3264195"/>
                </a:cubicBezTo>
                <a:cubicBezTo>
                  <a:pt x="1788042" y="3214576"/>
                  <a:pt x="1747283" y="3106479"/>
                  <a:pt x="1743739" y="3062177"/>
                </a:cubicBezTo>
                <a:cubicBezTo>
                  <a:pt x="1740195" y="3017875"/>
                  <a:pt x="1784497" y="3058632"/>
                  <a:pt x="1765004" y="2998381"/>
                </a:cubicBezTo>
                <a:cubicBezTo>
                  <a:pt x="1745511" y="2938130"/>
                  <a:pt x="1653362" y="2759149"/>
                  <a:pt x="1626781" y="2700670"/>
                </a:cubicBezTo>
                <a:cubicBezTo>
                  <a:pt x="1600200" y="2642191"/>
                  <a:pt x="1625009" y="2681177"/>
                  <a:pt x="1605516" y="2647507"/>
                </a:cubicBezTo>
                <a:cubicBezTo>
                  <a:pt x="1586023" y="2613837"/>
                  <a:pt x="1520456" y="2551814"/>
                  <a:pt x="1509823" y="2498651"/>
                </a:cubicBezTo>
                <a:cubicBezTo>
                  <a:pt x="1499191" y="2445488"/>
                  <a:pt x="1531089" y="2397642"/>
                  <a:pt x="1541721" y="2328530"/>
                </a:cubicBezTo>
                <a:cubicBezTo>
                  <a:pt x="1552353" y="2259418"/>
                  <a:pt x="1616148" y="2208027"/>
                  <a:pt x="1573618" y="2083981"/>
                </a:cubicBezTo>
                <a:cubicBezTo>
                  <a:pt x="1531088" y="1959935"/>
                  <a:pt x="1428306" y="1807535"/>
                  <a:pt x="1286539" y="1584251"/>
                </a:cubicBezTo>
                <a:cubicBezTo>
                  <a:pt x="1144772" y="1360967"/>
                  <a:pt x="843516" y="905539"/>
                  <a:pt x="723014" y="744279"/>
                </a:cubicBezTo>
                <a:cubicBezTo>
                  <a:pt x="602512" y="583018"/>
                  <a:pt x="639725" y="664534"/>
                  <a:pt x="563525" y="616688"/>
                </a:cubicBezTo>
                <a:cubicBezTo>
                  <a:pt x="487325" y="568841"/>
                  <a:pt x="324293" y="483781"/>
                  <a:pt x="265814" y="457200"/>
                </a:cubicBezTo>
                <a:cubicBezTo>
                  <a:pt x="207335" y="430619"/>
                  <a:pt x="244549" y="473149"/>
                  <a:pt x="212651" y="457200"/>
                </a:cubicBezTo>
                <a:cubicBezTo>
                  <a:pt x="180753" y="441251"/>
                  <a:pt x="93921" y="400493"/>
                  <a:pt x="74428" y="361507"/>
                </a:cubicBezTo>
                <a:cubicBezTo>
                  <a:pt x="54935" y="322521"/>
                  <a:pt x="108098" y="283535"/>
                  <a:pt x="95693" y="223284"/>
                </a:cubicBezTo>
                <a:cubicBezTo>
                  <a:pt x="83288" y="163033"/>
                  <a:pt x="19493" y="15063"/>
                  <a:pt x="0" y="0"/>
                </a:cubicBezTo>
              </a:path>
            </a:pathLst>
          </a:custGeom>
          <a:noFill/>
          <a:ln w="76200">
            <a:solidFill>
              <a:srgbClr val="00B0F0"/>
            </a:solidFill>
            <a:headEnd type="oval" w="sm" len="sm"/>
            <a:tailEnd type="oval" w="sm" len="sm"/>
          </a:ln>
          <a:effectLst>
            <a:glow rad="63500">
              <a:srgbClr val="00B0F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BFE4D659-29A4-4834-A083-4BB1FB1B9902}"/>
              </a:ext>
            </a:extLst>
          </p:cNvPr>
          <p:cNvSpPr/>
          <p:nvPr/>
        </p:nvSpPr>
        <p:spPr>
          <a:xfrm>
            <a:off x="4190890" y="3451087"/>
            <a:ext cx="616060" cy="286712"/>
          </a:xfrm>
          <a:custGeom>
            <a:avLst/>
            <a:gdLst>
              <a:gd name="connsiteX0" fmla="*/ 0 w 1912947"/>
              <a:gd name="connsiteY0" fmla="*/ 880741 h 880741"/>
              <a:gd name="connsiteX1" fmla="*/ 78537 w 1912947"/>
              <a:gd name="connsiteY1" fmla="*/ 813423 h 880741"/>
              <a:gd name="connsiteX2" fmla="*/ 112196 w 1912947"/>
              <a:gd name="connsiteY2" fmla="*/ 785374 h 880741"/>
              <a:gd name="connsiteX3" fmla="*/ 207563 w 1912947"/>
              <a:gd name="connsiteY3" fmla="*/ 718056 h 880741"/>
              <a:gd name="connsiteX4" fmla="*/ 235612 w 1912947"/>
              <a:gd name="connsiteY4" fmla="*/ 718056 h 880741"/>
              <a:gd name="connsiteX5" fmla="*/ 314149 w 1912947"/>
              <a:gd name="connsiteY5" fmla="*/ 633909 h 880741"/>
              <a:gd name="connsiteX6" fmla="*/ 510493 w 1912947"/>
              <a:gd name="connsiteY6" fmla="*/ 510493 h 880741"/>
              <a:gd name="connsiteX7" fmla="*/ 645129 w 1912947"/>
              <a:gd name="connsiteY7" fmla="*/ 510493 h 880741"/>
              <a:gd name="connsiteX8" fmla="*/ 734886 w 1912947"/>
              <a:gd name="connsiteY8" fmla="*/ 516103 h 880741"/>
              <a:gd name="connsiteX9" fmla="*/ 813423 w 1912947"/>
              <a:gd name="connsiteY9" fmla="*/ 448785 h 880741"/>
              <a:gd name="connsiteX10" fmla="*/ 920010 w 1912947"/>
              <a:gd name="connsiteY10" fmla="*/ 302930 h 880741"/>
              <a:gd name="connsiteX11" fmla="*/ 1043425 w 1912947"/>
              <a:gd name="connsiteY11" fmla="*/ 213173 h 880741"/>
              <a:gd name="connsiteX12" fmla="*/ 1133183 w 1912947"/>
              <a:gd name="connsiteY12" fmla="*/ 185124 h 880741"/>
              <a:gd name="connsiteX13" fmla="*/ 1234159 w 1912947"/>
              <a:gd name="connsiteY13" fmla="*/ 168294 h 880741"/>
              <a:gd name="connsiteX14" fmla="*/ 1295867 w 1912947"/>
              <a:gd name="connsiteY14" fmla="*/ 123416 h 880741"/>
              <a:gd name="connsiteX15" fmla="*/ 1368795 w 1912947"/>
              <a:gd name="connsiteY15" fmla="*/ 67317 h 880741"/>
              <a:gd name="connsiteX16" fmla="*/ 1464162 w 1912947"/>
              <a:gd name="connsiteY16" fmla="*/ 11219 h 880741"/>
              <a:gd name="connsiteX17" fmla="*/ 1615627 w 1912947"/>
              <a:gd name="connsiteY17" fmla="*/ 22439 h 880741"/>
              <a:gd name="connsiteX18" fmla="*/ 1705384 w 1912947"/>
              <a:gd name="connsiteY18" fmla="*/ 28049 h 880741"/>
              <a:gd name="connsiteX19" fmla="*/ 1761482 w 1912947"/>
              <a:gd name="connsiteY19" fmla="*/ 28049 h 880741"/>
              <a:gd name="connsiteX20" fmla="*/ 1811970 w 1912947"/>
              <a:gd name="connsiteY20" fmla="*/ 11219 h 880741"/>
              <a:gd name="connsiteX21" fmla="*/ 1890508 w 1912947"/>
              <a:gd name="connsiteY21" fmla="*/ 11219 h 880741"/>
              <a:gd name="connsiteX22" fmla="*/ 1912947 w 1912947"/>
              <a:gd name="connsiteY22" fmla="*/ 0 h 880741"/>
              <a:gd name="connsiteX0" fmla="*/ 0 w 2470965"/>
              <a:gd name="connsiteY0" fmla="*/ 1176949 h 1176949"/>
              <a:gd name="connsiteX1" fmla="*/ 636555 w 2470965"/>
              <a:gd name="connsiteY1" fmla="*/ 813423 h 1176949"/>
              <a:gd name="connsiteX2" fmla="*/ 670214 w 2470965"/>
              <a:gd name="connsiteY2" fmla="*/ 785374 h 1176949"/>
              <a:gd name="connsiteX3" fmla="*/ 765581 w 2470965"/>
              <a:gd name="connsiteY3" fmla="*/ 718056 h 1176949"/>
              <a:gd name="connsiteX4" fmla="*/ 793630 w 2470965"/>
              <a:gd name="connsiteY4" fmla="*/ 718056 h 1176949"/>
              <a:gd name="connsiteX5" fmla="*/ 872167 w 2470965"/>
              <a:gd name="connsiteY5" fmla="*/ 633909 h 1176949"/>
              <a:gd name="connsiteX6" fmla="*/ 1068511 w 2470965"/>
              <a:gd name="connsiteY6" fmla="*/ 510493 h 1176949"/>
              <a:gd name="connsiteX7" fmla="*/ 1203147 w 2470965"/>
              <a:gd name="connsiteY7" fmla="*/ 510493 h 1176949"/>
              <a:gd name="connsiteX8" fmla="*/ 1292904 w 2470965"/>
              <a:gd name="connsiteY8" fmla="*/ 516103 h 1176949"/>
              <a:gd name="connsiteX9" fmla="*/ 1371441 w 2470965"/>
              <a:gd name="connsiteY9" fmla="*/ 448785 h 1176949"/>
              <a:gd name="connsiteX10" fmla="*/ 1478028 w 2470965"/>
              <a:gd name="connsiteY10" fmla="*/ 302930 h 1176949"/>
              <a:gd name="connsiteX11" fmla="*/ 1601443 w 2470965"/>
              <a:gd name="connsiteY11" fmla="*/ 213173 h 1176949"/>
              <a:gd name="connsiteX12" fmla="*/ 1691201 w 2470965"/>
              <a:gd name="connsiteY12" fmla="*/ 185124 h 1176949"/>
              <a:gd name="connsiteX13" fmla="*/ 1792177 w 2470965"/>
              <a:gd name="connsiteY13" fmla="*/ 168294 h 1176949"/>
              <a:gd name="connsiteX14" fmla="*/ 1853885 w 2470965"/>
              <a:gd name="connsiteY14" fmla="*/ 123416 h 1176949"/>
              <a:gd name="connsiteX15" fmla="*/ 1926813 w 2470965"/>
              <a:gd name="connsiteY15" fmla="*/ 67317 h 1176949"/>
              <a:gd name="connsiteX16" fmla="*/ 2022180 w 2470965"/>
              <a:gd name="connsiteY16" fmla="*/ 11219 h 1176949"/>
              <a:gd name="connsiteX17" fmla="*/ 2173645 w 2470965"/>
              <a:gd name="connsiteY17" fmla="*/ 22439 h 1176949"/>
              <a:gd name="connsiteX18" fmla="*/ 2263402 w 2470965"/>
              <a:gd name="connsiteY18" fmla="*/ 28049 h 1176949"/>
              <a:gd name="connsiteX19" fmla="*/ 2319500 w 2470965"/>
              <a:gd name="connsiteY19" fmla="*/ 28049 h 1176949"/>
              <a:gd name="connsiteX20" fmla="*/ 2369988 w 2470965"/>
              <a:gd name="connsiteY20" fmla="*/ 11219 h 1176949"/>
              <a:gd name="connsiteX21" fmla="*/ 2448526 w 2470965"/>
              <a:gd name="connsiteY21" fmla="*/ 11219 h 1176949"/>
              <a:gd name="connsiteX22" fmla="*/ 2470965 w 2470965"/>
              <a:gd name="connsiteY22" fmla="*/ 0 h 1176949"/>
              <a:gd name="connsiteX0" fmla="*/ 0 w 2632969"/>
              <a:gd name="connsiteY0" fmla="*/ 1260260 h 1260260"/>
              <a:gd name="connsiteX1" fmla="*/ 798559 w 2632969"/>
              <a:gd name="connsiteY1" fmla="*/ 813423 h 1260260"/>
              <a:gd name="connsiteX2" fmla="*/ 832218 w 2632969"/>
              <a:gd name="connsiteY2" fmla="*/ 785374 h 1260260"/>
              <a:gd name="connsiteX3" fmla="*/ 927585 w 2632969"/>
              <a:gd name="connsiteY3" fmla="*/ 718056 h 1260260"/>
              <a:gd name="connsiteX4" fmla="*/ 955634 w 2632969"/>
              <a:gd name="connsiteY4" fmla="*/ 718056 h 1260260"/>
              <a:gd name="connsiteX5" fmla="*/ 1034171 w 2632969"/>
              <a:gd name="connsiteY5" fmla="*/ 633909 h 1260260"/>
              <a:gd name="connsiteX6" fmla="*/ 1230515 w 2632969"/>
              <a:gd name="connsiteY6" fmla="*/ 510493 h 1260260"/>
              <a:gd name="connsiteX7" fmla="*/ 1365151 w 2632969"/>
              <a:gd name="connsiteY7" fmla="*/ 510493 h 1260260"/>
              <a:gd name="connsiteX8" fmla="*/ 1454908 w 2632969"/>
              <a:gd name="connsiteY8" fmla="*/ 516103 h 1260260"/>
              <a:gd name="connsiteX9" fmla="*/ 1533445 w 2632969"/>
              <a:gd name="connsiteY9" fmla="*/ 448785 h 1260260"/>
              <a:gd name="connsiteX10" fmla="*/ 1640032 w 2632969"/>
              <a:gd name="connsiteY10" fmla="*/ 302930 h 1260260"/>
              <a:gd name="connsiteX11" fmla="*/ 1763447 w 2632969"/>
              <a:gd name="connsiteY11" fmla="*/ 213173 h 1260260"/>
              <a:gd name="connsiteX12" fmla="*/ 1853205 w 2632969"/>
              <a:gd name="connsiteY12" fmla="*/ 185124 h 1260260"/>
              <a:gd name="connsiteX13" fmla="*/ 1954181 w 2632969"/>
              <a:gd name="connsiteY13" fmla="*/ 168294 h 1260260"/>
              <a:gd name="connsiteX14" fmla="*/ 2015889 w 2632969"/>
              <a:gd name="connsiteY14" fmla="*/ 123416 h 1260260"/>
              <a:gd name="connsiteX15" fmla="*/ 2088817 w 2632969"/>
              <a:gd name="connsiteY15" fmla="*/ 67317 h 1260260"/>
              <a:gd name="connsiteX16" fmla="*/ 2184184 w 2632969"/>
              <a:gd name="connsiteY16" fmla="*/ 11219 h 1260260"/>
              <a:gd name="connsiteX17" fmla="*/ 2335649 w 2632969"/>
              <a:gd name="connsiteY17" fmla="*/ 22439 h 1260260"/>
              <a:gd name="connsiteX18" fmla="*/ 2425406 w 2632969"/>
              <a:gd name="connsiteY18" fmla="*/ 28049 h 1260260"/>
              <a:gd name="connsiteX19" fmla="*/ 2481504 w 2632969"/>
              <a:gd name="connsiteY19" fmla="*/ 28049 h 1260260"/>
              <a:gd name="connsiteX20" fmla="*/ 2531992 w 2632969"/>
              <a:gd name="connsiteY20" fmla="*/ 11219 h 1260260"/>
              <a:gd name="connsiteX21" fmla="*/ 2610530 w 2632969"/>
              <a:gd name="connsiteY21" fmla="*/ 11219 h 1260260"/>
              <a:gd name="connsiteX22" fmla="*/ 2632969 w 2632969"/>
              <a:gd name="connsiteY22" fmla="*/ 0 h 1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32969" h="1260260">
                <a:moveTo>
                  <a:pt x="0" y="1260260"/>
                </a:moveTo>
                <a:lnTo>
                  <a:pt x="798559" y="813423"/>
                </a:lnTo>
                <a:cubicBezTo>
                  <a:pt x="937262" y="734275"/>
                  <a:pt x="810714" y="801268"/>
                  <a:pt x="832218" y="785374"/>
                </a:cubicBezTo>
                <a:cubicBezTo>
                  <a:pt x="853722" y="769479"/>
                  <a:pt x="907016" y="729276"/>
                  <a:pt x="927585" y="718056"/>
                </a:cubicBezTo>
                <a:cubicBezTo>
                  <a:pt x="948154" y="706836"/>
                  <a:pt x="937870" y="732080"/>
                  <a:pt x="955634" y="718056"/>
                </a:cubicBezTo>
                <a:cubicBezTo>
                  <a:pt x="973398" y="704031"/>
                  <a:pt x="988358" y="668503"/>
                  <a:pt x="1034171" y="633909"/>
                </a:cubicBezTo>
                <a:cubicBezTo>
                  <a:pt x="1079984" y="599315"/>
                  <a:pt x="1175352" y="531062"/>
                  <a:pt x="1230515" y="510493"/>
                </a:cubicBezTo>
                <a:cubicBezTo>
                  <a:pt x="1285678" y="489924"/>
                  <a:pt x="1327752" y="509558"/>
                  <a:pt x="1365151" y="510493"/>
                </a:cubicBezTo>
                <a:cubicBezTo>
                  <a:pt x="1402550" y="511428"/>
                  <a:pt x="1426859" y="526388"/>
                  <a:pt x="1454908" y="516103"/>
                </a:cubicBezTo>
                <a:cubicBezTo>
                  <a:pt x="1482957" y="505818"/>
                  <a:pt x="1502591" y="484314"/>
                  <a:pt x="1533445" y="448785"/>
                </a:cubicBezTo>
                <a:cubicBezTo>
                  <a:pt x="1564299" y="413256"/>
                  <a:pt x="1601698" y="342199"/>
                  <a:pt x="1640032" y="302930"/>
                </a:cubicBezTo>
                <a:cubicBezTo>
                  <a:pt x="1678366" y="263661"/>
                  <a:pt x="1727918" y="232807"/>
                  <a:pt x="1763447" y="213173"/>
                </a:cubicBezTo>
                <a:cubicBezTo>
                  <a:pt x="1798976" y="193539"/>
                  <a:pt x="1821416" y="192604"/>
                  <a:pt x="1853205" y="185124"/>
                </a:cubicBezTo>
                <a:cubicBezTo>
                  <a:pt x="1884994" y="177644"/>
                  <a:pt x="1927067" y="178579"/>
                  <a:pt x="1954181" y="168294"/>
                </a:cubicBezTo>
                <a:cubicBezTo>
                  <a:pt x="1981295" y="158009"/>
                  <a:pt x="1993450" y="140246"/>
                  <a:pt x="2015889" y="123416"/>
                </a:cubicBezTo>
                <a:cubicBezTo>
                  <a:pt x="2038328" y="106586"/>
                  <a:pt x="2060768" y="86016"/>
                  <a:pt x="2088817" y="67317"/>
                </a:cubicBezTo>
                <a:cubicBezTo>
                  <a:pt x="2116866" y="48618"/>
                  <a:pt x="2143045" y="18699"/>
                  <a:pt x="2184184" y="11219"/>
                </a:cubicBezTo>
                <a:cubicBezTo>
                  <a:pt x="2225323" y="3739"/>
                  <a:pt x="2335649" y="22439"/>
                  <a:pt x="2335649" y="22439"/>
                </a:cubicBezTo>
                <a:lnTo>
                  <a:pt x="2425406" y="28049"/>
                </a:lnTo>
                <a:cubicBezTo>
                  <a:pt x="2449715" y="28984"/>
                  <a:pt x="2463740" y="30854"/>
                  <a:pt x="2481504" y="28049"/>
                </a:cubicBezTo>
                <a:cubicBezTo>
                  <a:pt x="2499268" y="25244"/>
                  <a:pt x="2510488" y="14024"/>
                  <a:pt x="2531992" y="11219"/>
                </a:cubicBezTo>
                <a:cubicBezTo>
                  <a:pt x="2553496" y="8414"/>
                  <a:pt x="2610530" y="11219"/>
                  <a:pt x="2610530" y="11219"/>
                </a:cubicBezTo>
                <a:cubicBezTo>
                  <a:pt x="2627359" y="9349"/>
                  <a:pt x="2630164" y="4674"/>
                  <a:pt x="2632969" y="0"/>
                </a:cubicBezTo>
              </a:path>
            </a:pathLst>
          </a:custGeom>
          <a:noFill/>
          <a:ln w="76200">
            <a:solidFill>
              <a:schemeClr val="accent5">
                <a:lumMod val="50000"/>
              </a:schemeClr>
            </a:solidFill>
            <a:headEnd type="oval" w="sm" len="sm"/>
            <a:tailEnd type="oval" w="sm" len="sm"/>
          </a:ln>
          <a:effectLst>
            <a:glow rad="63500">
              <a:srgbClr val="00206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62A729C-3143-4645-96F2-22FA5399CC08}"/>
              </a:ext>
            </a:extLst>
          </p:cNvPr>
          <p:cNvSpPr txBox="1"/>
          <p:nvPr/>
        </p:nvSpPr>
        <p:spPr>
          <a:xfrm>
            <a:off x="3919111" y="3797964"/>
            <a:ext cx="1073662" cy="27699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effectLst>
                  <a:glow rad="127000">
                    <a:schemeClr val="accent4">
                      <a:lumMod val="75000"/>
                      <a:alpha val="70000"/>
                    </a:schemeClr>
                  </a:glow>
                </a:effectLst>
                <a:latin typeface="Museo 700" panose="02000000000000000000" pitchFamily="50" charset="0"/>
              </a:rPr>
              <a:t>MAZATLÁN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FDB7E-5892-4CFB-A611-1085DB1B8A7A}"/>
              </a:ext>
            </a:extLst>
          </p:cNvPr>
          <p:cNvSpPr txBox="1"/>
          <p:nvPr/>
        </p:nvSpPr>
        <p:spPr>
          <a:xfrm>
            <a:off x="2790271" y="2847906"/>
            <a:ext cx="788610" cy="18479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601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Museo 700" panose="02000000000000000000" pitchFamily="50" charset="0"/>
              </a:rPr>
              <a:t>TOPOLOBAMPO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8232975-569F-4383-AA08-44B02D6654BB}"/>
              </a:ext>
            </a:extLst>
          </p:cNvPr>
          <p:cNvSpPr txBox="1"/>
          <p:nvPr/>
        </p:nvSpPr>
        <p:spPr>
          <a:xfrm>
            <a:off x="4142537" y="726352"/>
            <a:ext cx="1438557" cy="27699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200" b="1">
                <a:effectLst>
                  <a:glow rad="127000">
                    <a:schemeClr val="accent4">
                      <a:lumMod val="75000"/>
                      <a:alpha val="70000"/>
                    </a:schemeClr>
                  </a:glow>
                </a:effectLst>
                <a:latin typeface="Museo 700" panose="02000000000000000000" pitchFamily="50" charset="0"/>
              </a:defRPr>
            </a:lvl1pPr>
          </a:lstStyle>
          <a:p>
            <a:r>
              <a:rPr lang="es-MX" dirty="0"/>
              <a:t>CD. JUÁREZ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CB9ADCC-2313-4AC6-B1C1-3E9C2DD1917E}"/>
              </a:ext>
            </a:extLst>
          </p:cNvPr>
          <p:cNvSpPr txBox="1"/>
          <p:nvPr/>
        </p:nvSpPr>
        <p:spPr>
          <a:xfrm>
            <a:off x="4357029" y="4372688"/>
            <a:ext cx="515503" cy="207877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751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Museo 700" panose="02000000000000000000" pitchFamily="50" charset="0"/>
              </a:rPr>
              <a:t>TEPIC</a:t>
            </a:r>
          </a:p>
        </p:txBody>
      </p:sp>
      <p:sp>
        <p:nvSpPr>
          <p:cNvPr id="34" name="Estrella: 5 puntas 33">
            <a:extLst>
              <a:ext uri="{FF2B5EF4-FFF2-40B4-BE49-F238E27FC236}">
                <a16:creationId xmlns:a16="http://schemas.microsoft.com/office/drawing/2014/main" id="{134F1AC2-7A60-4098-A142-781B361CFB4C}"/>
              </a:ext>
            </a:extLst>
          </p:cNvPr>
          <p:cNvSpPr/>
          <p:nvPr/>
        </p:nvSpPr>
        <p:spPr>
          <a:xfrm>
            <a:off x="4610698" y="4283518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DA0D004-8C38-4B2F-94D4-DCCFC5E83EEF}"/>
              </a:ext>
            </a:extLst>
          </p:cNvPr>
          <p:cNvSpPr txBox="1"/>
          <p:nvPr/>
        </p:nvSpPr>
        <p:spPr>
          <a:xfrm>
            <a:off x="6482627" y="2181203"/>
            <a:ext cx="1067819" cy="277255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601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Museo 700" panose="02000000000000000000" pitchFamily="50" charset="0"/>
              </a:rPr>
              <a:t>NUEVO LAREDO, TAM./ LAREDO, TX.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1908053-1B26-440A-B2FA-B24859A38911}"/>
              </a:ext>
            </a:extLst>
          </p:cNvPr>
          <p:cNvSpPr txBox="1"/>
          <p:nvPr/>
        </p:nvSpPr>
        <p:spPr>
          <a:xfrm>
            <a:off x="7216118" y="2706019"/>
            <a:ext cx="1181606" cy="27699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200" b="1">
                <a:effectLst>
                  <a:glow rad="127000">
                    <a:schemeClr val="accent4">
                      <a:lumMod val="75000"/>
                      <a:alpha val="70000"/>
                    </a:schemeClr>
                  </a:glow>
                </a:effectLst>
                <a:latin typeface="Museo 700" panose="02000000000000000000" pitchFamily="50" charset="0"/>
              </a:defRPr>
            </a:lvl1pPr>
          </a:lstStyle>
          <a:p>
            <a:r>
              <a:rPr lang="es-MX" dirty="0"/>
              <a:t>MATAMOROS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EA4CDDB-6740-4C8A-B76B-9B7B98A88F35}"/>
              </a:ext>
            </a:extLst>
          </p:cNvPr>
          <p:cNvSpPr txBox="1"/>
          <p:nvPr/>
        </p:nvSpPr>
        <p:spPr>
          <a:xfrm>
            <a:off x="4893783" y="1352652"/>
            <a:ext cx="552958" cy="18479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601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Museo 700" panose="02000000000000000000" pitchFamily="50" charset="0"/>
              </a:rPr>
              <a:t>OJINAGA</a:t>
            </a:r>
          </a:p>
        </p:txBody>
      </p:sp>
      <p:sp>
        <p:nvSpPr>
          <p:cNvPr id="46" name="Estrella: 5 puntas 45">
            <a:extLst>
              <a:ext uri="{FF2B5EF4-FFF2-40B4-BE49-F238E27FC236}">
                <a16:creationId xmlns:a16="http://schemas.microsoft.com/office/drawing/2014/main" id="{37744FA4-4F7E-406A-A66B-25262D7251B7}"/>
              </a:ext>
            </a:extLst>
          </p:cNvPr>
          <p:cNvSpPr/>
          <p:nvPr/>
        </p:nvSpPr>
        <p:spPr>
          <a:xfrm>
            <a:off x="4848561" y="1347472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47" name="Rectángulo 30">
            <a:extLst>
              <a:ext uri="{FF2B5EF4-FFF2-40B4-BE49-F238E27FC236}">
                <a16:creationId xmlns:a16="http://schemas.microsoft.com/office/drawing/2014/main" id="{D560417D-D37C-4320-8E6B-86CB3F5483A6}"/>
              </a:ext>
            </a:extLst>
          </p:cNvPr>
          <p:cNvSpPr/>
          <p:nvPr/>
        </p:nvSpPr>
        <p:spPr>
          <a:xfrm>
            <a:off x="5134138" y="271832"/>
            <a:ext cx="7035581" cy="693886"/>
          </a:xfrm>
          <a:custGeom>
            <a:avLst/>
            <a:gdLst>
              <a:gd name="connsiteX0" fmla="*/ 0 w 7539396"/>
              <a:gd name="connsiteY0" fmla="*/ 0 h 924217"/>
              <a:gd name="connsiteX1" fmla="*/ 7539396 w 7539396"/>
              <a:gd name="connsiteY1" fmla="*/ 0 h 924217"/>
              <a:gd name="connsiteX2" fmla="*/ 7539396 w 7539396"/>
              <a:gd name="connsiteY2" fmla="*/ 924217 h 924217"/>
              <a:gd name="connsiteX3" fmla="*/ 0 w 7539396"/>
              <a:gd name="connsiteY3" fmla="*/ 924217 h 924217"/>
              <a:gd name="connsiteX4" fmla="*/ 0 w 7539396"/>
              <a:gd name="connsiteY4" fmla="*/ 0 h 924217"/>
              <a:gd name="connsiteX0" fmla="*/ 0 w 7539396"/>
              <a:gd name="connsiteY0" fmla="*/ 0 h 924217"/>
              <a:gd name="connsiteX1" fmla="*/ 7539396 w 7539396"/>
              <a:gd name="connsiteY1" fmla="*/ 0 h 924217"/>
              <a:gd name="connsiteX2" fmla="*/ 7539396 w 7539396"/>
              <a:gd name="connsiteY2" fmla="*/ 924217 h 924217"/>
              <a:gd name="connsiteX3" fmla="*/ 0 w 7539396"/>
              <a:gd name="connsiteY3" fmla="*/ 924217 h 924217"/>
              <a:gd name="connsiteX4" fmla="*/ 0 w 7539396"/>
              <a:gd name="connsiteY4" fmla="*/ 904401 h 924217"/>
              <a:gd name="connsiteX5" fmla="*/ 0 w 7539396"/>
              <a:gd name="connsiteY5" fmla="*/ 0 h 924217"/>
              <a:gd name="connsiteX0" fmla="*/ 407505 w 7946901"/>
              <a:gd name="connsiteY0" fmla="*/ 0 h 924217"/>
              <a:gd name="connsiteX1" fmla="*/ 7946901 w 7946901"/>
              <a:gd name="connsiteY1" fmla="*/ 0 h 924217"/>
              <a:gd name="connsiteX2" fmla="*/ 7946901 w 7946901"/>
              <a:gd name="connsiteY2" fmla="*/ 924217 h 924217"/>
              <a:gd name="connsiteX3" fmla="*/ 407505 w 7946901"/>
              <a:gd name="connsiteY3" fmla="*/ 924217 h 924217"/>
              <a:gd name="connsiteX4" fmla="*/ 0 w 7946901"/>
              <a:gd name="connsiteY4" fmla="*/ 437262 h 924217"/>
              <a:gd name="connsiteX5" fmla="*/ 407505 w 7946901"/>
              <a:gd name="connsiteY5" fmla="*/ 0 h 92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6901" h="924217">
                <a:moveTo>
                  <a:pt x="407505" y="0"/>
                </a:moveTo>
                <a:lnTo>
                  <a:pt x="7946901" y="0"/>
                </a:lnTo>
                <a:lnTo>
                  <a:pt x="7946901" y="924217"/>
                </a:lnTo>
                <a:lnTo>
                  <a:pt x="407505" y="924217"/>
                </a:lnTo>
                <a:lnTo>
                  <a:pt x="0" y="437262"/>
                </a:lnTo>
                <a:lnTo>
                  <a:pt x="407505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C4EFEBC-F9BA-480C-BE23-B8D30815FBAA}"/>
              </a:ext>
            </a:extLst>
          </p:cNvPr>
          <p:cNvSpPr txBox="1"/>
          <p:nvPr/>
        </p:nvSpPr>
        <p:spPr>
          <a:xfrm>
            <a:off x="6931048" y="409146"/>
            <a:ext cx="4988442" cy="1107996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ln w="381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156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700" panose="02000000000000000000" pitchFamily="50" charset="0"/>
              </a:rPr>
              <a:t>Carretera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AD158378-716D-4D66-ACC8-D61EF75C2B54}"/>
              </a:ext>
            </a:extLst>
          </p:cNvPr>
          <p:cNvSpPr txBox="1"/>
          <p:nvPr/>
        </p:nvSpPr>
        <p:spPr>
          <a:xfrm>
            <a:off x="5216703" y="-162260"/>
            <a:ext cx="5154720" cy="90114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5256" dirty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700" panose="02000000000000000000" pitchFamily="50" charset="0"/>
              </a:rPr>
              <a:t>Infraestructura</a:t>
            </a:r>
          </a:p>
        </p:txBody>
      </p:sp>
      <p:pic>
        <p:nvPicPr>
          <p:cNvPr id="50" name="Picture 4" descr="Resultado de imagen para conago logo png">
            <a:extLst>
              <a:ext uri="{FF2B5EF4-FFF2-40B4-BE49-F238E27FC236}">
                <a16:creationId xmlns:a16="http://schemas.microsoft.com/office/drawing/2014/main" id="{9FF913C9-0DF1-49B4-A421-2A7C8CFF1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029" y="297470"/>
            <a:ext cx="567584" cy="674221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9B98C68E-42A1-4332-A301-A501430292CE}"/>
              </a:ext>
            </a:extLst>
          </p:cNvPr>
          <p:cNvSpPr txBox="1"/>
          <p:nvPr/>
        </p:nvSpPr>
        <p:spPr>
          <a:xfrm>
            <a:off x="6114483" y="1541766"/>
            <a:ext cx="772699" cy="18479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601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Museo 700" panose="02000000000000000000" pitchFamily="50" charset="0"/>
              </a:rPr>
              <a:t>CIUDAD ACUÑA</a:t>
            </a:r>
          </a:p>
        </p:txBody>
      </p:sp>
      <p:sp>
        <p:nvSpPr>
          <p:cNvPr id="54" name="Estrella: 5 puntas 53">
            <a:extLst>
              <a:ext uri="{FF2B5EF4-FFF2-40B4-BE49-F238E27FC236}">
                <a16:creationId xmlns:a16="http://schemas.microsoft.com/office/drawing/2014/main" id="{06595006-34B8-429C-A96A-9899BB04F214}"/>
              </a:ext>
            </a:extLst>
          </p:cNvPr>
          <p:cNvSpPr/>
          <p:nvPr/>
        </p:nvSpPr>
        <p:spPr>
          <a:xfrm>
            <a:off x="6069262" y="1536586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56" name="Estrella: 5 puntas 55">
            <a:extLst>
              <a:ext uri="{FF2B5EF4-FFF2-40B4-BE49-F238E27FC236}">
                <a16:creationId xmlns:a16="http://schemas.microsoft.com/office/drawing/2014/main" id="{985814AB-521D-458B-91AD-576CAAA9B54A}"/>
              </a:ext>
            </a:extLst>
          </p:cNvPr>
          <p:cNvSpPr/>
          <p:nvPr/>
        </p:nvSpPr>
        <p:spPr>
          <a:xfrm>
            <a:off x="2968879" y="2146668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BE3B389F-DA9B-4492-A739-7555226F785F}"/>
              </a:ext>
            </a:extLst>
          </p:cNvPr>
          <p:cNvSpPr txBox="1"/>
          <p:nvPr/>
        </p:nvSpPr>
        <p:spPr>
          <a:xfrm>
            <a:off x="2487005" y="2238318"/>
            <a:ext cx="788610" cy="18479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601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Museo 700" panose="02000000000000000000" pitchFamily="50" charset="0"/>
              </a:rPr>
              <a:t>GUAYMAS</a:t>
            </a:r>
          </a:p>
        </p:txBody>
      </p:sp>
      <p:sp>
        <p:nvSpPr>
          <p:cNvPr id="62" name="Estrella: 5 puntas 61">
            <a:extLst>
              <a:ext uri="{FF2B5EF4-FFF2-40B4-BE49-F238E27FC236}">
                <a16:creationId xmlns:a16="http://schemas.microsoft.com/office/drawing/2014/main" id="{3E28C627-03BE-46EB-8458-5E2B354A1085}"/>
              </a:ext>
            </a:extLst>
          </p:cNvPr>
          <p:cNvSpPr/>
          <p:nvPr/>
        </p:nvSpPr>
        <p:spPr>
          <a:xfrm>
            <a:off x="2849956" y="1403133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41B544F8-28B5-4076-ADDB-9F852983799E}"/>
              </a:ext>
            </a:extLst>
          </p:cNvPr>
          <p:cNvSpPr txBox="1"/>
          <p:nvPr/>
        </p:nvSpPr>
        <p:spPr>
          <a:xfrm>
            <a:off x="2522020" y="1253413"/>
            <a:ext cx="788610" cy="18479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601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Museo 700" panose="02000000000000000000" pitchFamily="50" charset="0"/>
              </a:rPr>
              <a:t>HERMOSILLO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8A81689B-6126-4D7E-960B-973DD3D078FA}"/>
              </a:ext>
            </a:extLst>
          </p:cNvPr>
          <p:cNvSpPr txBox="1"/>
          <p:nvPr/>
        </p:nvSpPr>
        <p:spPr>
          <a:xfrm>
            <a:off x="3415447" y="3167644"/>
            <a:ext cx="788610" cy="18479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601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Museo 700" panose="02000000000000000000" pitchFamily="50" charset="0"/>
              </a:rPr>
              <a:t>CULIACÁN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0C93C14B-AF4F-49C5-9534-E2427011BAFA}"/>
              </a:ext>
            </a:extLst>
          </p:cNvPr>
          <p:cNvSpPr txBox="1"/>
          <p:nvPr/>
        </p:nvSpPr>
        <p:spPr>
          <a:xfrm>
            <a:off x="5427377" y="2948418"/>
            <a:ext cx="788610" cy="18479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601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Museo 700" panose="02000000000000000000" pitchFamily="50" charset="0"/>
              </a:rPr>
              <a:t>SALTILLO</a:t>
            </a:r>
          </a:p>
        </p:txBody>
      </p:sp>
      <p:sp>
        <p:nvSpPr>
          <p:cNvPr id="23" name="Estrella: 5 puntas 22">
            <a:extLst>
              <a:ext uri="{FF2B5EF4-FFF2-40B4-BE49-F238E27FC236}">
                <a16:creationId xmlns:a16="http://schemas.microsoft.com/office/drawing/2014/main" id="{4230327B-A406-48E0-A3DB-CAAC44E68778}"/>
              </a:ext>
            </a:extLst>
          </p:cNvPr>
          <p:cNvSpPr/>
          <p:nvPr/>
        </p:nvSpPr>
        <p:spPr>
          <a:xfrm>
            <a:off x="3270894" y="2758268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3D7CDE97-9027-408B-8B98-E6CB1CC7A693}"/>
              </a:ext>
            </a:extLst>
          </p:cNvPr>
          <p:cNvSpPr/>
          <p:nvPr/>
        </p:nvSpPr>
        <p:spPr>
          <a:xfrm>
            <a:off x="4813769" y="2820525"/>
            <a:ext cx="2273455" cy="1168749"/>
          </a:xfrm>
          <a:custGeom>
            <a:avLst/>
            <a:gdLst>
              <a:gd name="connsiteX0" fmla="*/ 0 w 2210267"/>
              <a:gd name="connsiteY0" fmla="*/ 3086266 h 3086266"/>
              <a:gd name="connsiteX1" fmla="*/ 84147 w 2210267"/>
              <a:gd name="connsiteY1" fmla="*/ 3002119 h 3086266"/>
              <a:gd name="connsiteX2" fmla="*/ 157075 w 2210267"/>
              <a:gd name="connsiteY2" fmla="*/ 2923581 h 3086266"/>
              <a:gd name="connsiteX3" fmla="*/ 246832 w 2210267"/>
              <a:gd name="connsiteY3" fmla="*/ 2861873 h 3086266"/>
              <a:gd name="connsiteX4" fmla="*/ 342198 w 2210267"/>
              <a:gd name="connsiteY4" fmla="*/ 2693579 h 3086266"/>
              <a:gd name="connsiteX5" fmla="*/ 549762 w 2210267"/>
              <a:gd name="connsiteY5" fmla="*/ 2469186 h 3086266"/>
              <a:gd name="connsiteX6" fmla="*/ 577811 w 2210267"/>
              <a:gd name="connsiteY6" fmla="*/ 2463576 h 3086266"/>
              <a:gd name="connsiteX7" fmla="*/ 908790 w 2210267"/>
              <a:gd name="connsiteY7" fmla="*/ 2171866 h 3086266"/>
              <a:gd name="connsiteX8" fmla="*/ 959278 w 2210267"/>
              <a:gd name="connsiteY8" fmla="*/ 2171866 h 3086266"/>
              <a:gd name="connsiteX9" fmla="*/ 1329526 w 2210267"/>
              <a:gd name="connsiteY9" fmla="*/ 1784789 h 3086266"/>
              <a:gd name="connsiteX10" fmla="*/ 1598797 w 2210267"/>
              <a:gd name="connsiteY10" fmla="*/ 1352833 h 3086266"/>
              <a:gd name="connsiteX11" fmla="*/ 1531479 w 2210267"/>
              <a:gd name="connsiteY11" fmla="*/ 999414 h 3086266"/>
              <a:gd name="connsiteX12" fmla="*/ 1587578 w 2210267"/>
              <a:gd name="connsiteY12" fmla="*/ 875998 h 3086266"/>
              <a:gd name="connsiteX13" fmla="*/ 1710994 w 2210267"/>
              <a:gd name="connsiteY13" fmla="*/ 819900 h 3086266"/>
              <a:gd name="connsiteX14" fmla="*/ 1744652 w 2210267"/>
              <a:gd name="connsiteY14" fmla="*/ 730143 h 3086266"/>
              <a:gd name="connsiteX15" fmla="*/ 1688554 w 2210267"/>
              <a:gd name="connsiteY15" fmla="*/ 545019 h 3086266"/>
              <a:gd name="connsiteX16" fmla="*/ 1705384 w 2210267"/>
              <a:gd name="connsiteY16" fmla="*/ 488921 h 3086266"/>
              <a:gd name="connsiteX17" fmla="*/ 1722213 w 2210267"/>
              <a:gd name="connsiteY17" fmla="*/ 365505 h 3086266"/>
              <a:gd name="connsiteX18" fmla="*/ 1744652 w 2210267"/>
              <a:gd name="connsiteY18" fmla="*/ 315017 h 3086266"/>
              <a:gd name="connsiteX19" fmla="*/ 1750262 w 2210267"/>
              <a:gd name="connsiteY19" fmla="*/ 236479 h 3086266"/>
              <a:gd name="connsiteX20" fmla="*/ 1823190 w 2210267"/>
              <a:gd name="connsiteY20" fmla="*/ 174771 h 3086266"/>
              <a:gd name="connsiteX21" fmla="*/ 1868068 w 2210267"/>
              <a:gd name="connsiteY21" fmla="*/ 79404 h 3086266"/>
              <a:gd name="connsiteX22" fmla="*/ 1912947 w 2210267"/>
              <a:gd name="connsiteY22" fmla="*/ 45746 h 3086266"/>
              <a:gd name="connsiteX23" fmla="*/ 1963435 w 2210267"/>
              <a:gd name="connsiteY23" fmla="*/ 40136 h 3086266"/>
              <a:gd name="connsiteX24" fmla="*/ 2002704 w 2210267"/>
              <a:gd name="connsiteY24" fmla="*/ 6477 h 3086266"/>
              <a:gd name="connsiteX25" fmla="*/ 2064412 w 2210267"/>
              <a:gd name="connsiteY25" fmla="*/ 6477 h 3086266"/>
              <a:gd name="connsiteX26" fmla="*/ 2210267 w 2210267"/>
              <a:gd name="connsiteY26" fmla="*/ 73795 h 3086266"/>
              <a:gd name="connsiteX0" fmla="*/ 0 w 6060785"/>
              <a:gd name="connsiteY0" fmla="*/ 3119234 h 3119234"/>
              <a:gd name="connsiteX1" fmla="*/ 84147 w 6060785"/>
              <a:gd name="connsiteY1" fmla="*/ 3035087 h 3119234"/>
              <a:gd name="connsiteX2" fmla="*/ 157075 w 6060785"/>
              <a:gd name="connsiteY2" fmla="*/ 2956549 h 3119234"/>
              <a:gd name="connsiteX3" fmla="*/ 246832 w 6060785"/>
              <a:gd name="connsiteY3" fmla="*/ 2894841 h 3119234"/>
              <a:gd name="connsiteX4" fmla="*/ 342198 w 6060785"/>
              <a:gd name="connsiteY4" fmla="*/ 2726547 h 3119234"/>
              <a:gd name="connsiteX5" fmla="*/ 549762 w 6060785"/>
              <a:gd name="connsiteY5" fmla="*/ 2502154 h 3119234"/>
              <a:gd name="connsiteX6" fmla="*/ 577811 w 6060785"/>
              <a:gd name="connsiteY6" fmla="*/ 2496544 h 3119234"/>
              <a:gd name="connsiteX7" fmla="*/ 908790 w 6060785"/>
              <a:gd name="connsiteY7" fmla="*/ 2204834 h 3119234"/>
              <a:gd name="connsiteX8" fmla="*/ 959278 w 6060785"/>
              <a:gd name="connsiteY8" fmla="*/ 2204834 h 3119234"/>
              <a:gd name="connsiteX9" fmla="*/ 1329526 w 6060785"/>
              <a:gd name="connsiteY9" fmla="*/ 1817757 h 3119234"/>
              <a:gd name="connsiteX10" fmla="*/ 1598797 w 6060785"/>
              <a:gd name="connsiteY10" fmla="*/ 1385801 h 3119234"/>
              <a:gd name="connsiteX11" fmla="*/ 1531479 w 6060785"/>
              <a:gd name="connsiteY11" fmla="*/ 1032382 h 3119234"/>
              <a:gd name="connsiteX12" fmla="*/ 1587578 w 6060785"/>
              <a:gd name="connsiteY12" fmla="*/ 908966 h 3119234"/>
              <a:gd name="connsiteX13" fmla="*/ 1710994 w 6060785"/>
              <a:gd name="connsiteY13" fmla="*/ 852868 h 3119234"/>
              <a:gd name="connsiteX14" fmla="*/ 1744652 w 6060785"/>
              <a:gd name="connsiteY14" fmla="*/ 763111 h 3119234"/>
              <a:gd name="connsiteX15" fmla="*/ 1688554 w 6060785"/>
              <a:gd name="connsiteY15" fmla="*/ 577987 h 3119234"/>
              <a:gd name="connsiteX16" fmla="*/ 1705384 w 6060785"/>
              <a:gd name="connsiteY16" fmla="*/ 521889 h 3119234"/>
              <a:gd name="connsiteX17" fmla="*/ 1722213 w 6060785"/>
              <a:gd name="connsiteY17" fmla="*/ 398473 h 3119234"/>
              <a:gd name="connsiteX18" fmla="*/ 1744652 w 6060785"/>
              <a:gd name="connsiteY18" fmla="*/ 347985 h 3119234"/>
              <a:gd name="connsiteX19" fmla="*/ 1750262 w 6060785"/>
              <a:gd name="connsiteY19" fmla="*/ 269447 h 3119234"/>
              <a:gd name="connsiteX20" fmla="*/ 1823190 w 6060785"/>
              <a:gd name="connsiteY20" fmla="*/ 207739 h 3119234"/>
              <a:gd name="connsiteX21" fmla="*/ 1868068 w 6060785"/>
              <a:gd name="connsiteY21" fmla="*/ 112372 h 3119234"/>
              <a:gd name="connsiteX22" fmla="*/ 1912947 w 6060785"/>
              <a:gd name="connsiteY22" fmla="*/ 78714 h 3119234"/>
              <a:gd name="connsiteX23" fmla="*/ 1963435 w 6060785"/>
              <a:gd name="connsiteY23" fmla="*/ 73104 h 3119234"/>
              <a:gd name="connsiteX24" fmla="*/ 2002704 w 6060785"/>
              <a:gd name="connsiteY24" fmla="*/ 39445 h 3119234"/>
              <a:gd name="connsiteX25" fmla="*/ 2064412 w 6060785"/>
              <a:gd name="connsiteY25" fmla="*/ 39445 h 3119234"/>
              <a:gd name="connsiteX26" fmla="*/ 6060785 w 6060785"/>
              <a:gd name="connsiteY26" fmla="*/ 554692 h 3119234"/>
              <a:gd name="connsiteX0" fmla="*/ 0 w 6060785"/>
              <a:gd name="connsiteY0" fmla="*/ 3114795 h 3114795"/>
              <a:gd name="connsiteX1" fmla="*/ 84147 w 6060785"/>
              <a:gd name="connsiteY1" fmla="*/ 3030648 h 3114795"/>
              <a:gd name="connsiteX2" fmla="*/ 157075 w 6060785"/>
              <a:gd name="connsiteY2" fmla="*/ 2952110 h 3114795"/>
              <a:gd name="connsiteX3" fmla="*/ 246832 w 6060785"/>
              <a:gd name="connsiteY3" fmla="*/ 2890402 h 3114795"/>
              <a:gd name="connsiteX4" fmla="*/ 342198 w 6060785"/>
              <a:gd name="connsiteY4" fmla="*/ 2722108 h 3114795"/>
              <a:gd name="connsiteX5" fmla="*/ 549762 w 6060785"/>
              <a:gd name="connsiteY5" fmla="*/ 2497715 h 3114795"/>
              <a:gd name="connsiteX6" fmla="*/ 577811 w 6060785"/>
              <a:gd name="connsiteY6" fmla="*/ 2492105 h 3114795"/>
              <a:gd name="connsiteX7" fmla="*/ 908790 w 6060785"/>
              <a:gd name="connsiteY7" fmla="*/ 2200395 h 3114795"/>
              <a:gd name="connsiteX8" fmla="*/ 959278 w 6060785"/>
              <a:gd name="connsiteY8" fmla="*/ 2200395 h 3114795"/>
              <a:gd name="connsiteX9" fmla="*/ 1329526 w 6060785"/>
              <a:gd name="connsiteY9" fmla="*/ 1813318 h 3114795"/>
              <a:gd name="connsiteX10" fmla="*/ 1598797 w 6060785"/>
              <a:gd name="connsiteY10" fmla="*/ 1381362 h 3114795"/>
              <a:gd name="connsiteX11" fmla="*/ 1531479 w 6060785"/>
              <a:gd name="connsiteY11" fmla="*/ 1027943 h 3114795"/>
              <a:gd name="connsiteX12" fmla="*/ 1587578 w 6060785"/>
              <a:gd name="connsiteY12" fmla="*/ 904527 h 3114795"/>
              <a:gd name="connsiteX13" fmla="*/ 1710994 w 6060785"/>
              <a:gd name="connsiteY13" fmla="*/ 848429 h 3114795"/>
              <a:gd name="connsiteX14" fmla="*/ 1744652 w 6060785"/>
              <a:gd name="connsiteY14" fmla="*/ 758672 h 3114795"/>
              <a:gd name="connsiteX15" fmla="*/ 1688554 w 6060785"/>
              <a:gd name="connsiteY15" fmla="*/ 573548 h 3114795"/>
              <a:gd name="connsiteX16" fmla="*/ 1705384 w 6060785"/>
              <a:gd name="connsiteY16" fmla="*/ 517450 h 3114795"/>
              <a:gd name="connsiteX17" fmla="*/ 1722213 w 6060785"/>
              <a:gd name="connsiteY17" fmla="*/ 394034 h 3114795"/>
              <a:gd name="connsiteX18" fmla="*/ 1744652 w 6060785"/>
              <a:gd name="connsiteY18" fmla="*/ 343546 h 3114795"/>
              <a:gd name="connsiteX19" fmla="*/ 1750262 w 6060785"/>
              <a:gd name="connsiteY19" fmla="*/ 265008 h 3114795"/>
              <a:gd name="connsiteX20" fmla="*/ 1823190 w 6060785"/>
              <a:gd name="connsiteY20" fmla="*/ 203300 h 3114795"/>
              <a:gd name="connsiteX21" fmla="*/ 1868068 w 6060785"/>
              <a:gd name="connsiteY21" fmla="*/ 107933 h 3114795"/>
              <a:gd name="connsiteX22" fmla="*/ 1912947 w 6060785"/>
              <a:gd name="connsiteY22" fmla="*/ 74275 h 3114795"/>
              <a:gd name="connsiteX23" fmla="*/ 1963435 w 6060785"/>
              <a:gd name="connsiteY23" fmla="*/ 68665 h 3114795"/>
              <a:gd name="connsiteX24" fmla="*/ 2002704 w 6060785"/>
              <a:gd name="connsiteY24" fmla="*/ 35006 h 3114795"/>
              <a:gd name="connsiteX25" fmla="*/ 5607504 w 6060785"/>
              <a:gd name="connsiteY25" fmla="*/ 624384 h 3114795"/>
              <a:gd name="connsiteX26" fmla="*/ 6060785 w 6060785"/>
              <a:gd name="connsiteY26" fmla="*/ 550253 h 3114795"/>
              <a:gd name="connsiteX0" fmla="*/ 0 w 6060785"/>
              <a:gd name="connsiteY0" fmla="*/ 3106670 h 3106670"/>
              <a:gd name="connsiteX1" fmla="*/ 84147 w 6060785"/>
              <a:gd name="connsiteY1" fmla="*/ 3022523 h 3106670"/>
              <a:gd name="connsiteX2" fmla="*/ 157075 w 6060785"/>
              <a:gd name="connsiteY2" fmla="*/ 2943985 h 3106670"/>
              <a:gd name="connsiteX3" fmla="*/ 246832 w 6060785"/>
              <a:gd name="connsiteY3" fmla="*/ 2882277 h 3106670"/>
              <a:gd name="connsiteX4" fmla="*/ 342198 w 6060785"/>
              <a:gd name="connsiteY4" fmla="*/ 2713983 h 3106670"/>
              <a:gd name="connsiteX5" fmla="*/ 549762 w 6060785"/>
              <a:gd name="connsiteY5" fmla="*/ 2489590 h 3106670"/>
              <a:gd name="connsiteX6" fmla="*/ 577811 w 6060785"/>
              <a:gd name="connsiteY6" fmla="*/ 2483980 h 3106670"/>
              <a:gd name="connsiteX7" fmla="*/ 908790 w 6060785"/>
              <a:gd name="connsiteY7" fmla="*/ 2192270 h 3106670"/>
              <a:gd name="connsiteX8" fmla="*/ 959278 w 6060785"/>
              <a:gd name="connsiteY8" fmla="*/ 2192270 h 3106670"/>
              <a:gd name="connsiteX9" fmla="*/ 1329526 w 6060785"/>
              <a:gd name="connsiteY9" fmla="*/ 1805193 h 3106670"/>
              <a:gd name="connsiteX10" fmla="*/ 1598797 w 6060785"/>
              <a:gd name="connsiteY10" fmla="*/ 1373237 h 3106670"/>
              <a:gd name="connsiteX11" fmla="*/ 1531479 w 6060785"/>
              <a:gd name="connsiteY11" fmla="*/ 1019818 h 3106670"/>
              <a:gd name="connsiteX12" fmla="*/ 1587578 w 6060785"/>
              <a:gd name="connsiteY12" fmla="*/ 896402 h 3106670"/>
              <a:gd name="connsiteX13" fmla="*/ 1710994 w 6060785"/>
              <a:gd name="connsiteY13" fmla="*/ 840304 h 3106670"/>
              <a:gd name="connsiteX14" fmla="*/ 1744652 w 6060785"/>
              <a:gd name="connsiteY14" fmla="*/ 750547 h 3106670"/>
              <a:gd name="connsiteX15" fmla="*/ 1688554 w 6060785"/>
              <a:gd name="connsiteY15" fmla="*/ 565423 h 3106670"/>
              <a:gd name="connsiteX16" fmla="*/ 1705384 w 6060785"/>
              <a:gd name="connsiteY16" fmla="*/ 509325 h 3106670"/>
              <a:gd name="connsiteX17" fmla="*/ 1722213 w 6060785"/>
              <a:gd name="connsiteY17" fmla="*/ 385909 h 3106670"/>
              <a:gd name="connsiteX18" fmla="*/ 1744652 w 6060785"/>
              <a:gd name="connsiteY18" fmla="*/ 335421 h 3106670"/>
              <a:gd name="connsiteX19" fmla="*/ 1750262 w 6060785"/>
              <a:gd name="connsiteY19" fmla="*/ 256883 h 3106670"/>
              <a:gd name="connsiteX20" fmla="*/ 1823190 w 6060785"/>
              <a:gd name="connsiteY20" fmla="*/ 195175 h 3106670"/>
              <a:gd name="connsiteX21" fmla="*/ 1868068 w 6060785"/>
              <a:gd name="connsiteY21" fmla="*/ 99808 h 3106670"/>
              <a:gd name="connsiteX22" fmla="*/ 1912947 w 6060785"/>
              <a:gd name="connsiteY22" fmla="*/ 66150 h 3106670"/>
              <a:gd name="connsiteX23" fmla="*/ 1963435 w 6060785"/>
              <a:gd name="connsiteY23" fmla="*/ 60540 h 3106670"/>
              <a:gd name="connsiteX24" fmla="*/ 5146141 w 6060785"/>
              <a:gd name="connsiteY24" fmla="*/ 883446 h 3106670"/>
              <a:gd name="connsiteX25" fmla="*/ 5607504 w 6060785"/>
              <a:gd name="connsiteY25" fmla="*/ 616259 h 3106670"/>
              <a:gd name="connsiteX26" fmla="*/ 6060785 w 6060785"/>
              <a:gd name="connsiteY26" fmla="*/ 542128 h 3106670"/>
              <a:gd name="connsiteX0" fmla="*/ 0 w 6060785"/>
              <a:gd name="connsiteY0" fmla="*/ 3095677 h 3095677"/>
              <a:gd name="connsiteX1" fmla="*/ 84147 w 6060785"/>
              <a:gd name="connsiteY1" fmla="*/ 3011530 h 3095677"/>
              <a:gd name="connsiteX2" fmla="*/ 157075 w 6060785"/>
              <a:gd name="connsiteY2" fmla="*/ 2932992 h 3095677"/>
              <a:gd name="connsiteX3" fmla="*/ 246832 w 6060785"/>
              <a:gd name="connsiteY3" fmla="*/ 2871284 h 3095677"/>
              <a:gd name="connsiteX4" fmla="*/ 342198 w 6060785"/>
              <a:gd name="connsiteY4" fmla="*/ 2702990 h 3095677"/>
              <a:gd name="connsiteX5" fmla="*/ 549762 w 6060785"/>
              <a:gd name="connsiteY5" fmla="*/ 2478597 h 3095677"/>
              <a:gd name="connsiteX6" fmla="*/ 577811 w 6060785"/>
              <a:gd name="connsiteY6" fmla="*/ 2472987 h 3095677"/>
              <a:gd name="connsiteX7" fmla="*/ 908790 w 6060785"/>
              <a:gd name="connsiteY7" fmla="*/ 2181277 h 3095677"/>
              <a:gd name="connsiteX8" fmla="*/ 959278 w 6060785"/>
              <a:gd name="connsiteY8" fmla="*/ 2181277 h 3095677"/>
              <a:gd name="connsiteX9" fmla="*/ 1329526 w 6060785"/>
              <a:gd name="connsiteY9" fmla="*/ 1794200 h 3095677"/>
              <a:gd name="connsiteX10" fmla="*/ 1598797 w 6060785"/>
              <a:gd name="connsiteY10" fmla="*/ 1362244 h 3095677"/>
              <a:gd name="connsiteX11" fmla="*/ 1531479 w 6060785"/>
              <a:gd name="connsiteY11" fmla="*/ 1008825 h 3095677"/>
              <a:gd name="connsiteX12" fmla="*/ 1587578 w 6060785"/>
              <a:gd name="connsiteY12" fmla="*/ 885409 h 3095677"/>
              <a:gd name="connsiteX13" fmla="*/ 1710994 w 6060785"/>
              <a:gd name="connsiteY13" fmla="*/ 829311 h 3095677"/>
              <a:gd name="connsiteX14" fmla="*/ 1744652 w 6060785"/>
              <a:gd name="connsiteY14" fmla="*/ 739554 h 3095677"/>
              <a:gd name="connsiteX15" fmla="*/ 1688554 w 6060785"/>
              <a:gd name="connsiteY15" fmla="*/ 554430 h 3095677"/>
              <a:gd name="connsiteX16" fmla="*/ 1705384 w 6060785"/>
              <a:gd name="connsiteY16" fmla="*/ 498332 h 3095677"/>
              <a:gd name="connsiteX17" fmla="*/ 1722213 w 6060785"/>
              <a:gd name="connsiteY17" fmla="*/ 374916 h 3095677"/>
              <a:gd name="connsiteX18" fmla="*/ 1744652 w 6060785"/>
              <a:gd name="connsiteY18" fmla="*/ 324428 h 3095677"/>
              <a:gd name="connsiteX19" fmla="*/ 1750262 w 6060785"/>
              <a:gd name="connsiteY19" fmla="*/ 245890 h 3095677"/>
              <a:gd name="connsiteX20" fmla="*/ 1823190 w 6060785"/>
              <a:gd name="connsiteY20" fmla="*/ 184182 h 3095677"/>
              <a:gd name="connsiteX21" fmla="*/ 1868068 w 6060785"/>
              <a:gd name="connsiteY21" fmla="*/ 88815 h 3095677"/>
              <a:gd name="connsiteX22" fmla="*/ 1912947 w 6060785"/>
              <a:gd name="connsiteY22" fmla="*/ 55157 h 3095677"/>
              <a:gd name="connsiteX23" fmla="*/ 4737960 w 6060785"/>
              <a:gd name="connsiteY23" fmla="*/ 882535 h 3095677"/>
              <a:gd name="connsiteX24" fmla="*/ 5146141 w 6060785"/>
              <a:gd name="connsiteY24" fmla="*/ 872453 h 3095677"/>
              <a:gd name="connsiteX25" fmla="*/ 5607504 w 6060785"/>
              <a:gd name="connsiteY25" fmla="*/ 605266 h 3095677"/>
              <a:gd name="connsiteX26" fmla="*/ 6060785 w 6060785"/>
              <a:gd name="connsiteY26" fmla="*/ 531135 h 3095677"/>
              <a:gd name="connsiteX0" fmla="*/ 0 w 6060785"/>
              <a:gd name="connsiteY0" fmla="*/ 3037239 h 3037239"/>
              <a:gd name="connsiteX1" fmla="*/ 84147 w 6060785"/>
              <a:gd name="connsiteY1" fmla="*/ 2953092 h 3037239"/>
              <a:gd name="connsiteX2" fmla="*/ 157075 w 6060785"/>
              <a:gd name="connsiteY2" fmla="*/ 2874554 h 3037239"/>
              <a:gd name="connsiteX3" fmla="*/ 246832 w 6060785"/>
              <a:gd name="connsiteY3" fmla="*/ 2812846 h 3037239"/>
              <a:gd name="connsiteX4" fmla="*/ 342198 w 6060785"/>
              <a:gd name="connsiteY4" fmla="*/ 2644552 h 3037239"/>
              <a:gd name="connsiteX5" fmla="*/ 549762 w 6060785"/>
              <a:gd name="connsiteY5" fmla="*/ 2420159 h 3037239"/>
              <a:gd name="connsiteX6" fmla="*/ 577811 w 6060785"/>
              <a:gd name="connsiteY6" fmla="*/ 2414549 h 3037239"/>
              <a:gd name="connsiteX7" fmla="*/ 908790 w 6060785"/>
              <a:gd name="connsiteY7" fmla="*/ 2122839 h 3037239"/>
              <a:gd name="connsiteX8" fmla="*/ 959278 w 6060785"/>
              <a:gd name="connsiteY8" fmla="*/ 2122839 h 3037239"/>
              <a:gd name="connsiteX9" fmla="*/ 1329526 w 6060785"/>
              <a:gd name="connsiteY9" fmla="*/ 1735762 h 3037239"/>
              <a:gd name="connsiteX10" fmla="*/ 1598797 w 6060785"/>
              <a:gd name="connsiteY10" fmla="*/ 1303806 h 3037239"/>
              <a:gd name="connsiteX11" fmla="*/ 1531479 w 6060785"/>
              <a:gd name="connsiteY11" fmla="*/ 950387 h 3037239"/>
              <a:gd name="connsiteX12" fmla="*/ 1587578 w 6060785"/>
              <a:gd name="connsiteY12" fmla="*/ 826971 h 3037239"/>
              <a:gd name="connsiteX13" fmla="*/ 1710994 w 6060785"/>
              <a:gd name="connsiteY13" fmla="*/ 770873 h 3037239"/>
              <a:gd name="connsiteX14" fmla="*/ 1744652 w 6060785"/>
              <a:gd name="connsiteY14" fmla="*/ 681116 h 3037239"/>
              <a:gd name="connsiteX15" fmla="*/ 1688554 w 6060785"/>
              <a:gd name="connsiteY15" fmla="*/ 495992 h 3037239"/>
              <a:gd name="connsiteX16" fmla="*/ 1705384 w 6060785"/>
              <a:gd name="connsiteY16" fmla="*/ 439894 h 3037239"/>
              <a:gd name="connsiteX17" fmla="*/ 1722213 w 6060785"/>
              <a:gd name="connsiteY17" fmla="*/ 316478 h 3037239"/>
              <a:gd name="connsiteX18" fmla="*/ 1744652 w 6060785"/>
              <a:gd name="connsiteY18" fmla="*/ 265990 h 3037239"/>
              <a:gd name="connsiteX19" fmla="*/ 1750262 w 6060785"/>
              <a:gd name="connsiteY19" fmla="*/ 187452 h 3037239"/>
              <a:gd name="connsiteX20" fmla="*/ 1823190 w 6060785"/>
              <a:gd name="connsiteY20" fmla="*/ 125744 h 3037239"/>
              <a:gd name="connsiteX21" fmla="*/ 1868068 w 6060785"/>
              <a:gd name="connsiteY21" fmla="*/ 30377 h 3037239"/>
              <a:gd name="connsiteX22" fmla="*/ 4341616 w 6060785"/>
              <a:gd name="connsiteY22" fmla="*/ 711831 h 3037239"/>
              <a:gd name="connsiteX23" fmla="*/ 4737960 w 6060785"/>
              <a:gd name="connsiteY23" fmla="*/ 824097 h 3037239"/>
              <a:gd name="connsiteX24" fmla="*/ 5146141 w 6060785"/>
              <a:gd name="connsiteY24" fmla="*/ 814015 h 3037239"/>
              <a:gd name="connsiteX25" fmla="*/ 5607504 w 6060785"/>
              <a:gd name="connsiteY25" fmla="*/ 546828 h 3037239"/>
              <a:gd name="connsiteX26" fmla="*/ 6060785 w 6060785"/>
              <a:gd name="connsiteY26" fmla="*/ 472697 h 3037239"/>
              <a:gd name="connsiteX0" fmla="*/ 0 w 6060785"/>
              <a:gd name="connsiteY0" fmla="*/ 2934483 h 2934483"/>
              <a:gd name="connsiteX1" fmla="*/ 84147 w 6060785"/>
              <a:gd name="connsiteY1" fmla="*/ 2850336 h 2934483"/>
              <a:gd name="connsiteX2" fmla="*/ 157075 w 6060785"/>
              <a:gd name="connsiteY2" fmla="*/ 2771798 h 2934483"/>
              <a:gd name="connsiteX3" fmla="*/ 246832 w 6060785"/>
              <a:gd name="connsiteY3" fmla="*/ 2710090 h 2934483"/>
              <a:gd name="connsiteX4" fmla="*/ 342198 w 6060785"/>
              <a:gd name="connsiteY4" fmla="*/ 2541796 h 2934483"/>
              <a:gd name="connsiteX5" fmla="*/ 549762 w 6060785"/>
              <a:gd name="connsiteY5" fmla="*/ 2317403 h 2934483"/>
              <a:gd name="connsiteX6" fmla="*/ 577811 w 6060785"/>
              <a:gd name="connsiteY6" fmla="*/ 2311793 h 2934483"/>
              <a:gd name="connsiteX7" fmla="*/ 908790 w 6060785"/>
              <a:gd name="connsiteY7" fmla="*/ 2020083 h 2934483"/>
              <a:gd name="connsiteX8" fmla="*/ 959278 w 6060785"/>
              <a:gd name="connsiteY8" fmla="*/ 2020083 h 2934483"/>
              <a:gd name="connsiteX9" fmla="*/ 1329526 w 6060785"/>
              <a:gd name="connsiteY9" fmla="*/ 1633006 h 2934483"/>
              <a:gd name="connsiteX10" fmla="*/ 1598797 w 6060785"/>
              <a:gd name="connsiteY10" fmla="*/ 1201050 h 2934483"/>
              <a:gd name="connsiteX11" fmla="*/ 1531479 w 6060785"/>
              <a:gd name="connsiteY11" fmla="*/ 847631 h 2934483"/>
              <a:gd name="connsiteX12" fmla="*/ 1587578 w 6060785"/>
              <a:gd name="connsiteY12" fmla="*/ 724215 h 2934483"/>
              <a:gd name="connsiteX13" fmla="*/ 1710994 w 6060785"/>
              <a:gd name="connsiteY13" fmla="*/ 668117 h 2934483"/>
              <a:gd name="connsiteX14" fmla="*/ 1744652 w 6060785"/>
              <a:gd name="connsiteY14" fmla="*/ 578360 h 2934483"/>
              <a:gd name="connsiteX15" fmla="*/ 1688554 w 6060785"/>
              <a:gd name="connsiteY15" fmla="*/ 393236 h 2934483"/>
              <a:gd name="connsiteX16" fmla="*/ 1705384 w 6060785"/>
              <a:gd name="connsiteY16" fmla="*/ 337138 h 2934483"/>
              <a:gd name="connsiteX17" fmla="*/ 1722213 w 6060785"/>
              <a:gd name="connsiteY17" fmla="*/ 213722 h 2934483"/>
              <a:gd name="connsiteX18" fmla="*/ 1744652 w 6060785"/>
              <a:gd name="connsiteY18" fmla="*/ 163234 h 2934483"/>
              <a:gd name="connsiteX19" fmla="*/ 1750262 w 6060785"/>
              <a:gd name="connsiteY19" fmla="*/ 84696 h 2934483"/>
              <a:gd name="connsiteX20" fmla="*/ 1823190 w 6060785"/>
              <a:gd name="connsiteY20" fmla="*/ 22988 h 2934483"/>
              <a:gd name="connsiteX21" fmla="*/ 3812542 w 6060785"/>
              <a:gd name="connsiteY21" fmla="*/ 501283 h 2934483"/>
              <a:gd name="connsiteX22" fmla="*/ 4341616 w 6060785"/>
              <a:gd name="connsiteY22" fmla="*/ 609075 h 2934483"/>
              <a:gd name="connsiteX23" fmla="*/ 4737960 w 6060785"/>
              <a:gd name="connsiteY23" fmla="*/ 721341 h 2934483"/>
              <a:gd name="connsiteX24" fmla="*/ 5146141 w 6060785"/>
              <a:gd name="connsiteY24" fmla="*/ 711259 h 2934483"/>
              <a:gd name="connsiteX25" fmla="*/ 5607504 w 6060785"/>
              <a:gd name="connsiteY25" fmla="*/ 444072 h 2934483"/>
              <a:gd name="connsiteX26" fmla="*/ 6060785 w 6060785"/>
              <a:gd name="connsiteY26" fmla="*/ 369941 h 2934483"/>
              <a:gd name="connsiteX0" fmla="*/ 0 w 6060785"/>
              <a:gd name="connsiteY0" fmla="*/ 2855294 h 2855294"/>
              <a:gd name="connsiteX1" fmla="*/ 84147 w 6060785"/>
              <a:gd name="connsiteY1" fmla="*/ 2771147 h 2855294"/>
              <a:gd name="connsiteX2" fmla="*/ 157075 w 6060785"/>
              <a:gd name="connsiteY2" fmla="*/ 2692609 h 2855294"/>
              <a:gd name="connsiteX3" fmla="*/ 246832 w 6060785"/>
              <a:gd name="connsiteY3" fmla="*/ 2630901 h 2855294"/>
              <a:gd name="connsiteX4" fmla="*/ 342198 w 6060785"/>
              <a:gd name="connsiteY4" fmla="*/ 2462607 h 2855294"/>
              <a:gd name="connsiteX5" fmla="*/ 549762 w 6060785"/>
              <a:gd name="connsiteY5" fmla="*/ 2238214 h 2855294"/>
              <a:gd name="connsiteX6" fmla="*/ 577811 w 6060785"/>
              <a:gd name="connsiteY6" fmla="*/ 2232604 h 2855294"/>
              <a:gd name="connsiteX7" fmla="*/ 908790 w 6060785"/>
              <a:gd name="connsiteY7" fmla="*/ 1940894 h 2855294"/>
              <a:gd name="connsiteX8" fmla="*/ 959278 w 6060785"/>
              <a:gd name="connsiteY8" fmla="*/ 1940894 h 2855294"/>
              <a:gd name="connsiteX9" fmla="*/ 1329526 w 6060785"/>
              <a:gd name="connsiteY9" fmla="*/ 1553817 h 2855294"/>
              <a:gd name="connsiteX10" fmla="*/ 1598797 w 6060785"/>
              <a:gd name="connsiteY10" fmla="*/ 1121861 h 2855294"/>
              <a:gd name="connsiteX11" fmla="*/ 1531479 w 6060785"/>
              <a:gd name="connsiteY11" fmla="*/ 768442 h 2855294"/>
              <a:gd name="connsiteX12" fmla="*/ 1587578 w 6060785"/>
              <a:gd name="connsiteY12" fmla="*/ 645026 h 2855294"/>
              <a:gd name="connsiteX13" fmla="*/ 1710994 w 6060785"/>
              <a:gd name="connsiteY13" fmla="*/ 588928 h 2855294"/>
              <a:gd name="connsiteX14" fmla="*/ 1744652 w 6060785"/>
              <a:gd name="connsiteY14" fmla="*/ 499171 h 2855294"/>
              <a:gd name="connsiteX15" fmla="*/ 1688554 w 6060785"/>
              <a:gd name="connsiteY15" fmla="*/ 314047 h 2855294"/>
              <a:gd name="connsiteX16" fmla="*/ 1705384 w 6060785"/>
              <a:gd name="connsiteY16" fmla="*/ 257949 h 2855294"/>
              <a:gd name="connsiteX17" fmla="*/ 1722213 w 6060785"/>
              <a:gd name="connsiteY17" fmla="*/ 134533 h 2855294"/>
              <a:gd name="connsiteX18" fmla="*/ 1744652 w 6060785"/>
              <a:gd name="connsiteY18" fmla="*/ 84045 h 2855294"/>
              <a:gd name="connsiteX19" fmla="*/ 1750262 w 6060785"/>
              <a:gd name="connsiteY19" fmla="*/ 5507 h 2855294"/>
              <a:gd name="connsiteX20" fmla="*/ 3145125 w 6060785"/>
              <a:gd name="connsiteY20" fmla="*/ 250277 h 2855294"/>
              <a:gd name="connsiteX21" fmla="*/ 3812542 w 6060785"/>
              <a:gd name="connsiteY21" fmla="*/ 422094 h 2855294"/>
              <a:gd name="connsiteX22" fmla="*/ 4341616 w 6060785"/>
              <a:gd name="connsiteY22" fmla="*/ 529886 h 2855294"/>
              <a:gd name="connsiteX23" fmla="*/ 4737960 w 6060785"/>
              <a:gd name="connsiteY23" fmla="*/ 642152 h 2855294"/>
              <a:gd name="connsiteX24" fmla="*/ 5146141 w 6060785"/>
              <a:gd name="connsiteY24" fmla="*/ 632070 h 2855294"/>
              <a:gd name="connsiteX25" fmla="*/ 5607504 w 6060785"/>
              <a:gd name="connsiteY25" fmla="*/ 364883 h 2855294"/>
              <a:gd name="connsiteX26" fmla="*/ 6060785 w 6060785"/>
              <a:gd name="connsiteY26" fmla="*/ 290752 h 2855294"/>
              <a:gd name="connsiteX0" fmla="*/ 0 w 6060785"/>
              <a:gd name="connsiteY0" fmla="*/ 2771557 h 2771557"/>
              <a:gd name="connsiteX1" fmla="*/ 84147 w 6060785"/>
              <a:gd name="connsiteY1" fmla="*/ 2687410 h 2771557"/>
              <a:gd name="connsiteX2" fmla="*/ 157075 w 6060785"/>
              <a:gd name="connsiteY2" fmla="*/ 2608872 h 2771557"/>
              <a:gd name="connsiteX3" fmla="*/ 246832 w 6060785"/>
              <a:gd name="connsiteY3" fmla="*/ 2547164 h 2771557"/>
              <a:gd name="connsiteX4" fmla="*/ 342198 w 6060785"/>
              <a:gd name="connsiteY4" fmla="*/ 2378870 h 2771557"/>
              <a:gd name="connsiteX5" fmla="*/ 549762 w 6060785"/>
              <a:gd name="connsiteY5" fmla="*/ 2154477 h 2771557"/>
              <a:gd name="connsiteX6" fmla="*/ 577811 w 6060785"/>
              <a:gd name="connsiteY6" fmla="*/ 2148867 h 2771557"/>
              <a:gd name="connsiteX7" fmla="*/ 908790 w 6060785"/>
              <a:gd name="connsiteY7" fmla="*/ 1857157 h 2771557"/>
              <a:gd name="connsiteX8" fmla="*/ 959278 w 6060785"/>
              <a:gd name="connsiteY8" fmla="*/ 1857157 h 2771557"/>
              <a:gd name="connsiteX9" fmla="*/ 1329526 w 6060785"/>
              <a:gd name="connsiteY9" fmla="*/ 1470080 h 2771557"/>
              <a:gd name="connsiteX10" fmla="*/ 1598797 w 6060785"/>
              <a:gd name="connsiteY10" fmla="*/ 1038124 h 2771557"/>
              <a:gd name="connsiteX11" fmla="*/ 1531479 w 6060785"/>
              <a:gd name="connsiteY11" fmla="*/ 684705 h 2771557"/>
              <a:gd name="connsiteX12" fmla="*/ 1587578 w 6060785"/>
              <a:gd name="connsiteY12" fmla="*/ 561289 h 2771557"/>
              <a:gd name="connsiteX13" fmla="*/ 1710994 w 6060785"/>
              <a:gd name="connsiteY13" fmla="*/ 505191 h 2771557"/>
              <a:gd name="connsiteX14" fmla="*/ 1744652 w 6060785"/>
              <a:gd name="connsiteY14" fmla="*/ 415434 h 2771557"/>
              <a:gd name="connsiteX15" fmla="*/ 1688554 w 6060785"/>
              <a:gd name="connsiteY15" fmla="*/ 230310 h 2771557"/>
              <a:gd name="connsiteX16" fmla="*/ 1705384 w 6060785"/>
              <a:gd name="connsiteY16" fmla="*/ 174212 h 2771557"/>
              <a:gd name="connsiteX17" fmla="*/ 1722213 w 6060785"/>
              <a:gd name="connsiteY17" fmla="*/ 50796 h 2771557"/>
              <a:gd name="connsiteX18" fmla="*/ 1744652 w 6060785"/>
              <a:gd name="connsiteY18" fmla="*/ 308 h 2771557"/>
              <a:gd name="connsiteX19" fmla="*/ 2526515 w 6060785"/>
              <a:gd name="connsiteY19" fmla="*/ 71081 h 2771557"/>
              <a:gd name="connsiteX20" fmla="*/ 3145125 w 6060785"/>
              <a:gd name="connsiteY20" fmla="*/ 166540 h 2771557"/>
              <a:gd name="connsiteX21" fmla="*/ 3812542 w 6060785"/>
              <a:gd name="connsiteY21" fmla="*/ 338357 h 2771557"/>
              <a:gd name="connsiteX22" fmla="*/ 4341616 w 6060785"/>
              <a:gd name="connsiteY22" fmla="*/ 446149 h 2771557"/>
              <a:gd name="connsiteX23" fmla="*/ 4737960 w 6060785"/>
              <a:gd name="connsiteY23" fmla="*/ 558415 h 2771557"/>
              <a:gd name="connsiteX24" fmla="*/ 5146141 w 6060785"/>
              <a:gd name="connsiteY24" fmla="*/ 548333 h 2771557"/>
              <a:gd name="connsiteX25" fmla="*/ 5607504 w 6060785"/>
              <a:gd name="connsiteY25" fmla="*/ 281146 h 2771557"/>
              <a:gd name="connsiteX26" fmla="*/ 6060785 w 6060785"/>
              <a:gd name="connsiteY26" fmla="*/ 207015 h 2771557"/>
              <a:gd name="connsiteX0" fmla="*/ 0 w 6060785"/>
              <a:gd name="connsiteY0" fmla="*/ 2741681 h 2741681"/>
              <a:gd name="connsiteX1" fmla="*/ 84147 w 6060785"/>
              <a:gd name="connsiteY1" fmla="*/ 2657534 h 2741681"/>
              <a:gd name="connsiteX2" fmla="*/ 157075 w 6060785"/>
              <a:gd name="connsiteY2" fmla="*/ 2578996 h 2741681"/>
              <a:gd name="connsiteX3" fmla="*/ 246832 w 6060785"/>
              <a:gd name="connsiteY3" fmla="*/ 2517288 h 2741681"/>
              <a:gd name="connsiteX4" fmla="*/ 342198 w 6060785"/>
              <a:gd name="connsiteY4" fmla="*/ 2348994 h 2741681"/>
              <a:gd name="connsiteX5" fmla="*/ 549762 w 6060785"/>
              <a:gd name="connsiteY5" fmla="*/ 2124601 h 2741681"/>
              <a:gd name="connsiteX6" fmla="*/ 577811 w 6060785"/>
              <a:gd name="connsiteY6" fmla="*/ 2118991 h 2741681"/>
              <a:gd name="connsiteX7" fmla="*/ 908790 w 6060785"/>
              <a:gd name="connsiteY7" fmla="*/ 1827281 h 2741681"/>
              <a:gd name="connsiteX8" fmla="*/ 959278 w 6060785"/>
              <a:gd name="connsiteY8" fmla="*/ 1827281 h 2741681"/>
              <a:gd name="connsiteX9" fmla="*/ 1329526 w 6060785"/>
              <a:gd name="connsiteY9" fmla="*/ 1440204 h 2741681"/>
              <a:gd name="connsiteX10" fmla="*/ 1598797 w 6060785"/>
              <a:gd name="connsiteY10" fmla="*/ 1008248 h 2741681"/>
              <a:gd name="connsiteX11" fmla="*/ 1531479 w 6060785"/>
              <a:gd name="connsiteY11" fmla="*/ 654829 h 2741681"/>
              <a:gd name="connsiteX12" fmla="*/ 1587578 w 6060785"/>
              <a:gd name="connsiteY12" fmla="*/ 531413 h 2741681"/>
              <a:gd name="connsiteX13" fmla="*/ 1710994 w 6060785"/>
              <a:gd name="connsiteY13" fmla="*/ 475315 h 2741681"/>
              <a:gd name="connsiteX14" fmla="*/ 1744652 w 6060785"/>
              <a:gd name="connsiteY14" fmla="*/ 385558 h 2741681"/>
              <a:gd name="connsiteX15" fmla="*/ 1688554 w 6060785"/>
              <a:gd name="connsiteY15" fmla="*/ 200434 h 2741681"/>
              <a:gd name="connsiteX16" fmla="*/ 1705384 w 6060785"/>
              <a:gd name="connsiteY16" fmla="*/ 144336 h 2741681"/>
              <a:gd name="connsiteX17" fmla="*/ 1722213 w 6060785"/>
              <a:gd name="connsiteY17" fmla="*/ 20920 h 2741681"/>
              <a:gd name="connsiteX18" fmla="*/ 2029022 w 6060785"/>
              <a:gd name="connsiteY18" fmla="*/ 1864 h 2741681"/>
              <a:gd name="connsiteX19" fmla="*/ 2526515 w 6060785"/>
              <a:gd name="connsiteY19" fmla="*/ 41205 h 2741681"/>
              <a:gd name="connsiteX20" fmla="*/ 3145125 w 6060785"/>
              <a:gd name="connsiteY20" fmla="*/ 136664 h 2741681"/>
              <a:gd name="connsiteX21" fmla="*/ 3812542 w 6060785"/>
              <a:gd name="connsiteY21" fmla="*/ 308481 h 2741681"/>
              <a:gd name="connsiteX22" fmla="*/ 4341616 w 6060785"/>
              <a:gd name="connsiteY22" fmla="*/ 416273 h 2741681"/>
              <a:gd name="connsiteX23" fmla="*/ 4737960 w 6060785"/>
              <a:gd name="connsiteY23" fmla="*/ 528539 h 2741681"/>
              <a:gd name="connsiteX24" fmla="*/ 5146141 w 6060785"/>
              <a:gd name="connsiteY24" fmla="*/ 518457 h 2741681"/>
              <a:gd name="connsiteX25" fmla="*/ 5607504 w 6060785"/>
              <a:gd name="connsiteY25" fmla="*/ 251270 h 2741681"/>
              <a:gd name="connsiteX26" fmla="*/ 6060785 w 6060785"/>
              <a:gd name="connsiteY26" fmla="*/ 177139 h 2741681"/>
              <a:gd name="connsiteX0" fmla="*/ 0 w 7044550"/>
              <a:gd name="connsiteY0" fmla="*/ 3028187 h 3028187"/>
              <a:gd name="connsiteX1" fmla="*/ 84147 w 7044550"/>
              <a:gd name="connsiteY1" fmla="*/ 2944040 h 3028187"/>
              <a:gd name="connsiteX2" fmla="*/ 157075 w 7044550"/>
              <a:gd name="connsiteY2" fmla="*/ 2865502 h 3028187"/>
              <a:gd name="connsiteX3" fmla="*/ 246832 w 7044550"/>
              <a:gd name="connsiteY3" fmla="*/ 2803794 h 3028187"/>
              <a:gd name="connsiteX4" fmla="*/ 342198 w 7044550"/>
              <a:gd name="connsiteY4" fmla="*/ 2635500 h 3028187"/>
              <a:gd name="connsiteX5" fmla="*/ 549762 w 7044550"/>
              <a:gd name="connsiteY5" fmla="*/ 2411107 h 3028187"/>
              <a:gd name="connsiteX6" fmla="*/ 577811 w 7044550"/>
              <a:gd name="connsiteY6" fmla="*/ 2405497 h 3028187"/>
              <a:gd name="connsiteX7" fmla="*/ 908790 w 7044550"/>
              <a:gd name="connsiteY7" fmla="*/ 2113787 h 3028187"/>
              <a:gd name="connsiteX8" fmla="*/ 959278 w 7044550"/>
              <a:gd name="connsiteY8" fmla="*/ 2113787 h 3028187"/>
              <a:gd name="connsiteX9" fmla="*/ 1329526 w 7044550"/>
              <a:gd name="connsiteY9" fmla="*/ 1726710 h 3028187"/>
              <a:gd name="connsiteX10" fmla="*/ 1598797 w 7044550"/>
              <a:gd name="connsiteY10" fmla="*/ 1294754 h 3028187"/>
              <a:gd name="connsiteX11" fmla="*/ 1531479 w 7044550"/>
              <a:gd name="connsiteY11" fmla="*/ 941335 h 3028187"/>
              <a:gd name="connsiteX12" fmla="*/ 1587578 w 7044550"/>
              <a:gd name="connsiteY12" fmla="*/ 817919 h 3028187"/>
              <a:gd name="connsiteX13" fmla="*/ 1710994 w 7044550"/>
              <a:gd name="connsiteY13" fmla="*/ 761821 h 3028187"/>
              <a:gd name="connsiteX14" fmla="*/ 1744652 w 7044550"/>
              <a:gd name="connsiteY14" fmla="*/ 672064 h 3028187"/>
              <a:gd name="connsiteX15" fmla="*/ 1688554 w 7044550"/>
              <a:gd name="connsiteY15" fmla="*/ 486940 h 3028187"/>
              <a:gd name="connsiteX16" fmla="*/ 1705384 w 7044550"/>
              <a:gd name="connsiteY16" fmla="*/ 430842 h 3028187"/>
              <a:gd name="connsiteX17" fmla="*/ 1722213 w 7044550"/>
              <a:gd name="connsiteY17" fmla="*/ 307426 h 3028187"/>
              <a:gd name="connsiteX18" fmla="*/ 2029022 w 7044550"/>
              <a:gd name="connsiteY18" fmla="*/ 288370 h 3028187"/>
              <a:gd name="connsiteX19" fmla="*/ 2526515 w 7044550"/>
              <a:gd name="connsiteY19" fmla="*/ 327711 h 3028187"/>
              <a:gd name="connsiteX20" fmla="*/ 3145125 w 7044550"/>
              <a:gd name="connsiteY20" fmla="*/ 423170 h 3028187"/>
              <a:gd name="connsiteX21" fmla="*/ 3812542 w 7044550"/>
              <a:gd name="connsiteY21" fmla="*/ 594987 h 3028187"/>
              <a:gd name="connsiteX22" fmla="*/ 4341616 w 7044550"/>
              <a:gd name="connsiteY22" fmla="*/ 702779 h 3028187"/>
              <a:gd name="connsiteX23" fmla="*/ 4737960 w 7044550"/>
              <a:gd name="connsiteY23" fmla="*/ 815045 h 3028187"/>
              <a:gd name="connsiteX24" fmla="*/ 5146141 w 7044550"/>
              <a:gd name="connsiteY24" fmla="*/ 804963 h 3028187"/>
              <a:gd name="connsiteX25" fmla="*/ 5607504 w 7044550"/>
              <a:gd name="connsiteY25" fmla="*/ 537776 h 3028187"/>
              <a:gd name="connsiteX26" fmla="*/ 7044550 w 7044550"/>
              <a:gd name="connsiteY26" fmla="*/ 0 h 3028187"/>
              <a:gd name="connsiteX0" fmla="*/ 0 w 7153148"/>
              <a:gd name="connsiteY0" fmla="*/ 3068455 h 3068455"/>
              <a:gd name="connsiteX1" fmla="*/ 84147 w 7153148"/>
              <a:gd name="connsiteY1" fmla="*/ 2984308 h 3068455"/>
              <a:gd name="connsiteX2" fmla="*/ 157075 w 7153148"/>
              <a:gd name="connsiteY2" fmla="*/ 2905770 h 3068455"/>
              <a:gd name="connsiteX3" fmla="*/ 246832 w 7153148"/>
              <a:gd name="connsiteY3" fmla="*/ 2844062 h 3068455"/>
              <a:gd name="connsiteX4" fmla="*/ 342198 w 7153148"/>
              <a:gd name="connsiteY4" fmla="*/ 2675768 h 3068455"/>
              <a:gd name="connsiteX5" fmla="*/ 549762 w 7153148"/>
              <a:gd name="connsiteY5" fmla="*/ 2451375 h 3068455"/>
              <a:gd name="connsiteX6" fmla="*/ 577811 w 7153148"/>
              <a:gd name="connsiteY6" fmla="*/ 2445765 h 3068455"/>
              <a:gd name="connsiteX7" fmla="*/ 908790 w 7153148"/>
              <a:gd name="connsiteY7" fmla="*/ 2154055 h 3068455"/>
              <a:gd name="connsiteX8" fmla="*/ 959278 w 7153148"/>
              <a:gd name="connsiteY8" fmla="*/ 2154055 h 3068455"/>
              <a:gd name="connsiteX9" fmla="*/ 1329526 w 7153148"/>
              <a:gd name="connsiteY9" fmla="*/ 1766978 h 3068455"/>
              <a:gd name="connsiteX10" fmla="*/ 1598797 w 7153148"/>
              <a:gd name="connsiteY10" fmla="*/ 1335022 h 3068455"/>
              <a:gd name="connsiteX11" fmla="*/ 1531479 w 7153148"/>
              <a:gd name="connsiteY11" fmla="*/ 981603 h 3068455"/>
              <a:gd name="connsiteX12" fmla="*/ 1587578 w 7153148"/>
              <a:gd name="connsiteY12" fmla="*/ 858187 h 3068455"/>
              <a:gd name="connsiteX13" fmla="*/ 1710994 w 7153148"/>
              <a:gd name="connsiteY13" fmla="*/ 802089 h 3068455"/>
              <a:gd name="connsiteX14" fmla="*/ 1744652 w 7153148"/>
              <a:gd name="connsiteY14" fmla="*/ 712332 h 3068455"/>
              <a:gd name="connsiteX15" fmla="*/ 1688554 w 7153148"/>
              <a:gd name="connsiteY15" fmla="*/ 527208 h 3068455"/>
              <a:gd name="connsiteX16" fmla="*/ 1705384 w 7153148"/>
              <a:gd name="connsiteY16" fmla="*/ 471110 h 3068455"/>
              <a:gd name="connsiteX17" fmla="*/ 1722213 w 7153148"/>
              <a:gd name="connsiteY17" fmla="*/ 347694 h 3068455"/>
              <a:gd name="connsiteX18" fmla="*/ 2029022 w 7153148"/>
              <a:gd name="connsiteY18" fmla="*/ 328638 h 3068455"/>
              <a:gd name="connsiteX19" fmla="*/ 2526515 w 7153148"/>
              <a:gd name="connsiteY19" fmla="*/ 367979 h 3068455"/>
              <a:gd name="connsiteX20" fmla="*/ 3145125 w 7153148"/>
              <a:gd name="connsiteY20" fmla="*/ 463438 h 3068455"/>
              <a:gd name="connsiteX21" fmla="*/ 3812542 w 7153148"/>
              <a:gd name="connsiteY21" fmla="*/ 635255 h 3068455"/>
              <a:gd name="connsiteX22" fmla="*/ 4341616 w 7153148"/>
              <a:gd name="connsiteY22" fmla="*/ 743047 h 3068455"/>
              <a:gd name="connsiteX23" fmla="*/ 4737960 w 7153148"/>
              <a:gd name="connsiteY23" fmla="*/ 855313 h 3068455"/>
              <a:gd name="connsiteX24" fmla="*/ 5146141 w 7153148"/>
              <a:gd name="connsiteY24" fmla="*/ 845231 h 3068455"/>
              <a:gd name="connsiteX25" fmla="*/ 5607504 w 7153148"/>
              <a:gd name="connsiteY25" fmla="*/ 578044 h 3068455"/>
              <a:gd name="connsiteX26" fmla="*/ 7044550 w 7153148"/>
              <a:gd name="connsiteY26" fmla="*/ 40268 h 3068455"/>
              <a:gd name="connsiteX27" fmla="*/ 7051954 w 7153148"/>
              <a:gd name="connsiteY27" fmla="*/ 38763 h 3068455"/>
              <a:gd name="connsiteX0" fmla="*/ 0 w 7436239"/>
              <a:gd name="connsiteY0" fmla="*/ 3312594 h 3312594"/>
              <a:gd name="connsiteX1" fmla="*/ 84147 w 7436239"/>
              <a:gd name="connsiteY1" fmla="*/ 3228447 h 3312594"/>
              <a:gd name="connsiteX2" fmla="*/ 157075 w 7436239"/>
              <a:gd name="connsiteY2" fmla="*/ 3149909 h 3312594"/>
              <a:gd name="connsiteX3" fmla="*/ 246832 w 7436239"/>
              <a:gd name="connsiteY3" fmla="*/ 3088201 h 3312594"/>
              <a:gd name="connsiteX4" fmla="*/ 342198 w 7436239"/>
              <a:gd name="connsiteY4" fmla="*/ 2919907 h 3312594"/>
              <a:gd name="connsiteX5" fmla="*/ 549762 w 7436239"/>
              <a:gd name="connsiteY5" fmla="*/ 2695514 h 3312594"/>
              <a:gd name="connsiteX6" fmla="*/ 577811 w 7436239"/>
              <a:gd name="connsiteY6" fmla="*/ 2689904 h 3312594"/>
              <a:gd name="connsiteX7" fmla="*/ 908790 w 7436239"/>
              <a:gd name="connsiteY7" fmla="*/ 2398194 h 3312594"/>
              <a:gd name="connsiteX8" fmla="*/ 959278 w 7436239"/>
              <a:gd name="connsiteY8" fmla="*/ 2398194 h 3312594"/>
              <a:gd name="connsiteX9" fmla="*/ 1329526 w 7436239"/>
              <a:gd name="connsiteY9" fmla="*/ 2011117 h 3312594"/>
              <a:gd name="connsiteX10" fmla="*/ 1598797 w 7436239"/>
              <a:gd name="connsiteY10" fmla="*/ 1579161 h 3312594"/>
              <a:gd name="connsiteX11" fmla="*/ 1531479 w 7436239"/>
              <a:gd name="connsiteY11" fmla="*/ 1225742 h 3312594"/>
              <a:gd name="connsiteX12" fmla="*/ 1587578 w 7436239"/>
              <a:gd name="connsiteY12" fmla="*/ 1102326 h 3312594"/>
              <a:gd name="connsiteX13" fmla="*/ 1710994 w 7436239"/>
              <a:gd name="connsiteY13" fmla="*/ 1046228 h 3312594"/>
              <a:gd name="connsiteX14" fmla="*/ 1744652 w 7436239"/>
              <a:gd name="connsiteY14" fmla="*/ 956471 h 3312594"/>
              <a:gd name="connsiteX15" fmla="*/ 1688554 w 7436239"/>
              <a:gd name="connsiteY15" fmla="*/ 771347 h 3312594"/>
              <a:gd name="connsiteX16" fmla="*/ 1705384 w 7436239"/>
              <a:gd name="connsiteY16" fmla="*/ 715249 h 3312594"/>
              <a:gd name="connsiteX17" fmla="*/ 1722213 w 7436239"/>
              <a:gd name="connsiteY17" fmla="*/ 591833 h 3312594"/>
              <a:gd name="connsiteX18" fmla="*/ 2029022 w 7436239"/>
              <a:gd name="connsiteY18" fmla="*/ 572777 h 3312594"/>
              <a:gd name="connsiteX19" fmla="*/ 2526515 w 7436239"/>
              <a:gd name="connsiteY19" fmla="*/ 612118 h 3312594"/>
              <a:gd name="connsiteX20" fmla="*/ 3145125 w 7436239"/>
              <a:gd name="connsiteY20" fmla="*/ 707577 h 3312594"/>
              <a:gd name="connsiteX21" fmla="*/ 3812542 w 7436239"/>
              <a:gd name="connsiteY21" fmla="*/ 879394 h 3312594"/>
              <a:gd name="connsiteX22" fmla="*/ 4341616 w 7436239"/>
              <a:gd name="connsiteY22" fmla="*/ 987186 h 3312594"/>
              <a:gd name="connsiteX23" fmla="*/ 4737960 w 7436239"/>
              <a:gd name="connsiteY23" fmla="*/ 1099452 h 3312594"/>
              <a:gd name="connsiteX24" fmla="*/ 5146141 w 7436239"/>
              <a:gd name="connsiteY24" fmla="*/ 1089370 h 3312594"/>
              <a:gd name="connsiteX25" fmla="*/ 5607504 w 7436239"/>
              <a:gd name="connsiteY25" fmla="*/ 822183 h 3312594"/>
              <a:gd name="connsiteX26" fmla="*/ 7044550 w 7436239"/>
              <a:gd name="connsiteY26" fmla="*/ 284407 h 3312594"/>
              <a:gd name="connsiteX27" fmla="*/ 7436239 w 7436239"/>
              <a:gd name="connsiteY27" fmla="*/ 0 h 3312594"/>
              <a:gd name="connsiteX0" fmla="*/ 0 w 8058777"/>
              <a:gd name="connsiteY0" fmla="*/ 3894113 h 3894113"/>
              <a:gd name="connsiteX1" fmla="*/ 84147 w 8058777"/>
              <a:gd name="connsiteY1" fmla="*/ 3809966 h 3894113"/>
              <a:gd name="connsiteX2" fmla="*/ 157075 w 8058777"/>
              <a:gd name="connsiteY2" fmla="*/ 3731428 h 3894113"/>
              <a:gd name="connsiteX3" fmla="*/ 246832 w 8058777"/>
              <a:gd name="connsiteY3" fmla="*/ 3669720 h 3894113"/>
              <a:gd name="connsiteX4" fmla="*/ 342198 w 8058777"/>
              <a:gd name="connsiteY4" fmla="*/ 3501426 h 3894113"/>
              <a:gd name="connsiteX5" fmla="*/ 549762 w 8058777"/>
              <a:gd name="connsiteY5" fmla="*/ 3277033 h 3894113"/>
              <a:gd name="connsiteX6" fmla="*/ 577811 w 8058777"/>
              <a:gd name="connsiteY6" fmla="*/ 3271423 h 3894113"/>
              <a:gd name="connsiteX7" fmla="*/ 908790 w 8058777"/>
              <a:gd name="connsiteY7" fmla="*/ 2979713 h 3894113"/>
              <a:gd name="connsiteX8" fmla="*/ 959278 w 8058777"/>
              <a:gd name="connsiteY8" fmla="*/ 2979713 h 3894113"/>
              <a:gd name="connsiteX9" fmla="*/ 1329526 w 8058777"/>
              <a:gd name="connsiteY9" fmla="*/ 2592636 h 3894113"/>
              <a:gd name="connsiteX10" fmla="*/ 1598797 w 8058777"/>
              <a:gd name="connsiteY10" fmla="*/ 2160680 h 3894113"/>
              <a:gd name="connsiteX11" fmla="*/ 1531479 w 8058777"/>
              <a:gd name="connsiteY11" fmla="*/ 1807261 h 3894113"/>
              <a:gd name="connsiteX12" fmla="*/ 1587578 w 8058777"/>
              <a:gd name="connsiteY12" fmla="*/ 1683845 h 3894113"/>
              <a:gd name="connsiteX13" fmla="*/ 1710994 w 8058777"/>
              <a:gd name="connsiteY13" fmla="*/ 1627747 h 3894113"/>
              <a:gd name="connsiteX14" fmla="*/ 1744652 w 8058777"/>
              <a:gd name="connsiteY14" fmla="*/ 1537990 h 3894113"/>
              <a:gd name="connsiteX15" fmla="*/ 1688554 w 8058777"/>
              <a:gd name="connsiteY15" fmla="*/ 1352866 h 3894113"/>
              <a:gd name="connsiteX16" fmla="*/ 1705384 w 8058777"/>
              <a:gd name="connsiteY16" fmla="*/ 1296768 h 3894113"/>
              <a:gd name="connsiteX17" fmla="*/ 1722213 w 8058777"/>
              <a:gd name="connsiteY17" fmla="*/ 1173352 h 3894113"/>
              <a:gd name="connsiteX18" fmla="*/ 2029022 w 8058777"/>
              <a:gd name="connsiteY18" fmla="*/ 1154296 h 3894113"/>
              <a:gd name="connsiteX19" fmla="*/ 2526515 w 8058777"/>
              <a:gd name="connsiteY19" fmla="*/ 1193637 h 3894113"/>
              <a:gd name="connsiteX20" fmla="*/ 3145125 w 8058777"/>
              <a:gd name="connsiteY20" fmla="*/ 1289096 h 3894113"/>
              <a:gd name="connsiteX21" fmla="*/ 3812542 w 8058777"/>
              <a:gd name="connsiteY21" fmla="*/ 1460913 h 3894113"/>
              <a:gd name="connsiteX22" fmla="*/ 4341616 w 8058777"/>
              <a:gd name="connsiteY22" fmla="*/ 1568705 h 3894113"/>
              <a:gd name="connsiteX23" fmla="*/ 4737960 w 8058777"/>
              <a:gd name="connsiteY23" fmla="*/ 1680971 h 3894113"/>
              <a:gd name="connsiteX24" fmla="*/ 5146141 w 8058777"/>
              <a:gd name="connsiteY24" fmla="*/ 1670889 h 3894113"/>
              <a:gd name="connsiteX25" fmla="*/ 5607504 w 8058777"/>
              <a:gd name="connsiteY25" fmla="*/ 1403702 h 3894113"/>
              <a:gd name="connsiteX26" fmla="*/ 7044550 w 8058777"/>
              <a:gd name="connsiteY26" fmla="*/ 865926 h 3894113"/>
              <a:gd name="connsiteX27" fmla="*/ 8058777 w 8058777"/>
              <a:gd name="connsiteY27" fmla="*/ 0 h 3894113"/>
              <a:gd name="connsiteX0" fmla="*/ 0 w 8074150"/>
              <a:gd name="connsiteY0" fmla="*/ 3901974 h 3901974"/>
              <a:gd name="connsiteX1" fmla="*/ 84147 w 8074150"/>
              <a:gd name="connsiteY1" fmla="*/ 3817827 h 3901974"/>
              <a:gd name="connsiteX2" fmla="*/ 157075 w 8074150"/>
              <a:gd name="connsiteY2" fmla="*/ 3739289 h 3901974"/>
              <a:gd name="connsiteX3" fmla="*/ 246832 w 8074150"/>
              <a:gd name="connsiteY3" fmla="*/ 3677581 h 3901974"/>
              <a:gd name="connsiteX4" fmla="*/ 342198 w 8074150"/>
              <a:gd name="connsiteY4" fmla="*/ 3509287 h 3901974"/>
              <a:gd name="connsiteX5" fmla="*/ 549762 w 8074150"/>
              <a:gd name="connsiteY5" fmla="*/ 3284894 h 3901974"/>
              <a:gd name="connsiteX6" fmla="*/ 577811 w 8074150"/>
              <a:gd name="connsiteY6" fmla="*/ 3279284 h 3901974"/>
              <a:gd name="connsiteX7" fmla="*/ 908790 w 8074150"/>
              <a:gd name="connsiteY7" fmla="*/ 2987574 h 3901974"/>
              <a:gd name="connsiteX8" fmla="*/ 959278 w 8074150"/>
              <a:gd name="connsiteY8" fmla="*/ 2987574 h 3901974"/>
              <a:gd name="connsiteX9" fmla="*/ 1329526 w 8074150"/>
              <a:gd name="connsiteY9" fmla="*/ 2600497 h 3901974"/>
              <a:gd name="connsiteX10" fmla="*/ 1598797 w 8074150"/>
              <a:gd name="connsiteY10" fmla="*/ 2168541 h 3901974"/>
              <a:gd name="connsiteX11" fmla="*/ 1531479 w 8074150"/>
              <a:gd name="connsiteY11" fmla="*/ 1815122 h 3901974"/>
              <a:gd name="connsiteX12" fmla="*/ 1587578 w 8074150"/>
              <a:gd name="connsiteY12" fmla="*/ 1691706 h 3901974"/>
              <a:gd name="connsiteX13" fmla="*/ 1710994 w 8074150"/>
              <a:gd name="connsiteY13" fmla="*/ 1635608 h 3901974"/>
              <a:gd name="connsiteX14" fmla="*/ 1744652 w 8074150"/>
              <a:gd name="connsiteY14" fmla="*/ 1545851 h 3901974"/>
              <a:gd name="connsiteX15" fmla="*/ 1688554 w 8074150"/>
              <a:gd name="connsiteY15" fmla="*/ 1360727 h 3901974"/>
              <a:gd name="connsiteX16" fmla="*/ 1705384 w 8074150"/>
              <a:gd name="connsiteY16" fmla="*/ 1304629 h 3901974"/>
              <a:gd name="connsiteX17" fmla="*/ 1722213 w 8074150"/>
              <a:gd name="connsiteY17" fmla="*/ 1181213 h 3901974"/>
              <a:gd name="connsiteX18" fmla="*/ 2029022 w 8074150"/>
              <a:gd name="connsiteY18" fmla="*/ 1162157 h 3901974"/>
              <a:gd name="connsiteX19" fmla="*/ 2526515 w 8074150"/>
              <a:gd name="connsiteY19" fmla="*/ 1201498 h 3901974"/>
              <a:gd name="connsiteX20" fmla="*/ 3145125 w 8074150"/>
              <a:gd name="connsiteY20" fmla="*/ 1296957 h 3901974"/>
              <a:gd name="connsiteX21" fmla="*/ 3812542 w 8074150"/>
              <a:gd name="connsiteY21" fmla="*/ 1468774 h 3901974"/>
              <a:gd name="connsiteX22" fmla="*/ 4341616 w 8074150"/>
              <a:gd name="connsiteY22" fmla="*/ 1576566 h 3901974"/>
              <a:gd name="connsiteX23" fmla="*/ 4737960 w 8074150"/>
              <a:gd name="connsiteY23" fmla="*/ 1688832 h 3901974"/>
              <a:gd name="connsiteX24" fmla="*/ 5146141 w 8074150"/>
              <a:gd name="connsiteY24" fmla="*/ 1678750 h 3901974"/>
              <a:gd name="connsiteX25" fmla="*/ 5607504 w 8074150"/>
              <a:gd name="connsiteY25" fmla="*/ 1411563 h 3901974"/>
              <a:gd name="connsiteX26" fmla="*/ 7044550 w 8074150"/>
              <a:gd name="connsiteY26" fmla="*/ 873787 h 3901974"/>
              <a:gd name="connsiteX27" fmla="*/ 8074150 w 8074150"/>
              <a:gd name="connsiteY27" fmla="*/ 0 h 3901974"/>
              <a:gd name="connsiteX0" fmla="*/ 0 w 7889888"/>
              <a:gd name="connsiteY0" fmla="*/ 3619370 h 3619370"/>
              <a:gd name="connsiteX1" fmla="*/ 84147 w 7889888"/>
              <a:gd name="connsiteY1" fmla="*/ 3535223 h 3619370"/>
              <a:gd name="connsiteX2" fmla="*/ 157075 w 7889888"/>
              <a:gd name="connsiteY2" fmla="*/ 3456685 h 3619370"/>
              <a:gd name="connsiteX3" fmla="*/ 246832 w 7889888"/>
              <a:gd name="connsiteY3" fmla="*/ 3394977 h 3619370"/>
              <a:gd name="connsiteX4" fmla="*/ 342198 w 7889888"/>
              <a:gd name="connsiteY4" fmla="*/ 3226683 h 3619370"/>
              <a:gd name="connsiteX5" fmla="*/ 549762 w 7889888"/>
              <a:gd name="connsiteY5" fmla="*/ 3002290 h 3619370"/>
              <a:gd name="connsiteX6" fmla="*/ 577811 w 7889888"/>
              <a:gd name="connsiteY6" fmla="*/ 2996680 h 3619370"/>
              <a:gd name="connsiteX7" fmla="*/ 908790 w 7889888"/>
              <a:gd name="connsiteY7" fmla="*/ 2704970 h 3619370"/>
              <a:gd name="connsiteX8" fmla="*/ 959278 w 7889888"/>
              <a:gd name="connsiteY8" fmla="*/ 2704970 h 3619370"/>
              <a:gd name="connsiteX9" fmla="*/ 1329526 w 7889888"/>
              <a:gd name="connsiteY9" fmla="*/ 2317893 h 3619370"/>
              <a:gd name="connsiteX10" fmla="*/ 1598797 w 7889888"/>
              <a:gd name="connsiteY10" fmla="*/ 1885937 h 3619370"/>
              <a:gd name="connsiteX11" fmla="*/ 1531479 w 7889888"/>
              <a:gd name="connsiteY11" fmla="*/ 1532518 h 3619370"/>
              <a:gd name="connsiteX12" fmla="*/ 1587578 w 7889888"/>
              <a:gd name="connsiteY12" fmla="*/ 1409102 h 3619370"/>
              <a:gd name="connsiteX13" fmla="*/ 1710994 w 7889888"/>
              <a:gd name="connsiteY13" fmla="*/ 1353004 h 3619370"/>
              <a:gd name="connsiteX14" fmla="*/ 1744652 w 7889888"/>
              <a:gd name="connsiteY14" fmla="*/ 1263247 h 3619370"/>
              <a:gd name="connsiteX15" fmla="*/ 1688554 w 7889888"/>
              <a:gd name="connsiteY15" fmla="*/ 1078123 h 3619370"/>
              <a:gd name="connsiteX16" fmla="*/ 1705384 w 7889888"/>
              <a:gd name="connsiteY16" fmla="*/ 1022025 h 3619370"/>
              <a:gd name="connsiteX17" fmla="*/ 1722213 w 7889888"/>
              <a:gd name="connsiteY17" fmla="*/ 898609 h 3619370"/>
              <a:gd name="connsiteX18" fmla="*/ 2029022 w 7889888"/>
              <a:gd name="connsiteY18" fmla="*/ 879553 h 3619370"/>
              <a:gd name="connsiteX19" fmla="*/ 2526515 w 7889888"/>
              <a:gd name="connsiteY19" fmla="*/ 918894 h 3619370"/>
              <a:gd name="connsiteX20" fmla="*/ 3145125 w 7889888"/>
              <a:gd name="connsiteY20" fmla="*/ 1014353 h 3619370"/>
              <a:gd name="connsiteX21" fmla="*/ 3812542 w 7889888"/>
              <a:gd name="connsiteY21" fmla="*/ 1186170 h 3619370"/>
              <a:gd name="connsiteX22" fmla="*/ 4341616 w 7889888"/>
              <a:gd name="connsiteY22" fmla="*/ 1293962 h 3619370"/>
              <a:gd name="connsiteX23" fmla="*/ 4737960 w 7889888"/>
              <a:gd name="connsiteY23" fmla="*/ 1406228 h 3619370"/>
              <a:gd name="connsiteX24" fmla="*/ 5146141 w 7889888"/>
              <a:gd name="connsiteY24" fmla="*/ 1396146 h 3619370"/>
              <a:gd name="connsiteX25" fmla="*/ 5607504 w 7889888"/>
              <a:gd name="connsiteY25" fmla="*/ 1128959 h 3619370"/>
              <a:gd name="connsiteX26" fmla="*/ 7044550 w 7889888"/>
              <a:gd name="connsiteY26" fmla="*/ 591183 h 3619370"/>
              <a:gd name="connsiteX27" fmla="*/ 7889888 w 7889888"/>
              <a:gd name="connsiteY27" fmla="*/ 0 h 3619370"/>
              <a:gd name="connsiteX0" fmla="*/ 0 w 9773474"/>
              <a:gd name="connsiteY0" fmla="*/ 3029274 h 5424906"/>
              <a:gd name="connsiteX1" fmla="*/ 84147 w 9773474"/>
              <a:gd name="connsiteY1" fmla="*/ 2945127 h 5424906"/>
              <a:gd name="connsiteX2" fmla="*/ 157075 w 9773474"/>
              <a:gd name="connsiteY2" fmla="*/ 2866589 h 5424906"/>
              <a:gd name="connsiteX3" fmla="*/ 246832 w 9773474"/>
              <a:gd name="connsiteY3" fmla="*/ 2804881 h 5424906"/>
              <a:gd name="connsiteX4" fmla="*/ 342198 w 9773474"/>
              <a:gd name="connsiteY4" fmla="*/ 2636587 h 5424906"/>
              <a:gd name="connsiteX5" fmla="*/ 549762 w 9773474"/>
              <a:gd name="connsiteY5" fmla="*/ 2412194 h 5424906"/>
              <a:gd name="connsiteX6" fmla="*/ 577811 w 9773474"/>
              <a:gd name="connsiteY6" fmla="*/ 2406584 h 5424906"/>
              <a:gd name="connsiteX7" fmla="*/ 908790 w 9773474"/>
              <a:gd name="connsiteY7" fmla="*/ 2114874 h 5424906"/>
              <a:gd name="connsiteX8" fmla="*/ 959278 w 9773474"/>
              <a:gd name="connsiteY8" fmla="*/ 2114874 h 5424906"/>
              <a:gd name="connsiteX9" fmla="*/ 1329526 w 9773474"/>
              <a:gd name="connsiteY9" fmla="*/ 1727797 h 5424906"/>
              <a:gd name="connsiteX10" fmla="*/ 1598797 w 9773474"/>
              <a:gd name="connsiteY10" fmla="*/ 1295841 h 5424906"/>
              <a:gd name="connsiteX11" fmla="*/ 1531479 w 9773474"/>
              <a:gd name="connsiteY11" fmla="*/ 942422 h 5424906"/>
              <a:gd name="connsiteX12" fmla="*/ 1587578 w 9773474"/>
              <a:gd name="connsiteY12" fmla="*/ 819006 h 5424906"/>
              <a:gd name="connsiteX13" fmla="*/ 1710994 w 9773474"/>
              <a:gd name="connsiteY13" fmla="*/ 762908 h 5424906"/>
              <a:gd name="connsiteX14" fmla="*/ 1744652 w 9773474"/>
              <a:gd name="connsiteY14" fmla="*/ 673151 h 5424906"/>
              <a:gd name="connsiteX15" fmla="*/ 1688554 w 9773474"/>
              <a:gd name="connsiteY15" fmla="*/ 488027 h 5424906"/>
              <a:gd name="connsiteX16" fmla="*/ 1705384 w 9773474"/>
              <a:gd name="connsiteY16" fmla="*/ 431929 h 5424906"/>
              <a:gd name="connsiteX17" fmla="*/ 1722213 w 9773474"/>
              <a:gd name="connsiteY17" fmla="*/ 308513 h 5424906"/>
              <a:gd name="connsiteX18" fmla="*/ 2029022 w 9773474"/>
              <a:gd name="connsiteY18" fmla="*/ 289457 h 5424906"/>
              <a:gd name="connsiteX19" fmla="*/ 2526515 w 9773474"/>
              <a:gd name="connsiteY19" fmla="*/ 328798 h 5424906"/>
              <a:gd name="connsiteX20" fmla="*/ 3145125 w 9773474"/>
              <a:gd name="connsiteY20" fmla="*/ 424257 h 5424906"/>
              <a:gd name="connsiteX21" fmla="*/ 3812542 w 9773474"/>
              <a:gd name="connsiteY21" fmla="*/ 596074 h 5424906"/>
              <a:gd name="connsiteX22" fmla="*/ 4341616 w 9773474"/>
              <a:gd name="connsiteY22" fmla="*/ 703866 h 5424906"/>
              <a:gd name="connsiteX23" fmla="*/ 4737960 w 9773474"/>
              <a:gd name="connsiteY23" fmla="*/ 816132 h 5424906"/>
              <a:gd name="connsiteX24" fmla="*/ 5146141 w 9773474"/>
              <a:gd name="connsiteY24" fmla="*/ 806050 h 5424906"/>
              <a:gd name="connsiteX25" fmla="*/ 5607504 w 9773474"/>
              <a:gd name="connsiteY25" fmla="*/ 538863 h 5424906"/>
              <a:gd name="connsiteX26" fmla="*/ 7044550 w 9773474"/>
              <a:gd name="connsiteY26" fmla="*/ 1087 h 5424906"/>
              <a:gd name="connsiteX27" fmla="*/ 9773474 w 9773474"/>
              <a:gd name="connsiteY27" fmla="*/ 5424905 h 5424906"/>
              <a:gd name="connsiteX0" fmla="*/ 0 w 9773474"/>
              <a:gd name="connsiteY0" fmla="*/ 3086320 h 5481952"/>
              <a:gd name="connsiteX1" fmla="*/ 84147 w 9773474"/>
              <a:gd name="connsiteY1" fmla="*/ 3002173 h 5481952"/>
              <a:gd name="connsiteX2" fmla="*/ 157075 w 9773474"/>
              <a:gd name="connsiteY2" fmla="*/ 2923635 h 5481952"/>
              <a:gd name="connsiteX3" fmla="*/ 246832 w 9773474"/>
              <a:gd name="connsiteY3" fmla="*/ 2861927 h 5481952"/>
              <a:gd name="connsiteX4" fmla="*/ 342198 w 9773474"/>
              <a:gd name="connsiteY4" fmla="*/ 2693633 h 5481952"/>
              <a:gd name="connsiteX5" fmla="*/ 549762 w 9773474"/>
              <a:gd name="connsiteY5" fmla="*/ 2469240 h 5481952"/>
              <a:gd name="connsiteX6" fmla="*/ 577811 w 9773474"/>
              <a:gd name="connsiteY6" fmla="*/ 2463630 h 5481952"/>
              <a:gd name="connsiteX7" fmla="*/ 908790 w 9773474"/>
              <a:gd name="connsiteY7" fmla="*/ 2171920 h 5481952"/>
              <a:gd name="connsiteX8" fmla="*/ 959278 w 9773474"/>
              <a:gd name="connsiteY8" fmla="*/ 2171920 h 5481952"/>
              <a:gd name="connsiteX9" fmla="*/ 1329526 w 9773474"/>
              <a:gd name="connsiteY9" fmla="*/ 1784843 h 5481952"/>
              <a:gd name="connsiteX10" fmla="*/ 1598797 w 9773474"/>
              <a:gd name="connsiteY10" fmla="*/ 1352887 h 5481952"/>
              <a:gd name="connsiteX11" fmla="*/ 1531479 w 9773474"/>
              <a:gd name="connsiteY11" fmla="*/ 999468 h 5481952"/>
              <a:gd name="connsiteX12" fmla="*/ 1587578 w 9773474"/>
              <a:gd name="connsiteY12" fmla="*/ 876052 h 5481952"/>
              <a:gd name="connsiteX13" fmla="*/ 1710994 w 9773474"/>
              <a:gd name="connsiteY13" fmla="*/ 819954 h 5481952"/>
              <a:gd name="connsiteX14" fmla="*/ 1744652 w 9773474"/>
              <a:gd name="connsiteY14" fmla="*/ 730197 h 5481952"/>
              <a:gd name="connsiteX15" fmla="*/ 1688554 w 9773474"/>
              <a:gd name="connsiteY15" fmla="*/ 545073 h 5481952"/>
              <a:gd name="connsiteX16" fmla="*/ 1705384 w 9773474"/>
              <a:gd name="connsiteY16" fmla="*/ 488975 h 5481952"/>
              <a:gd name="connsiteX17" fmla="*/ 1722213 w 9773474"/>
              <a:gd name="connsiteY17" fmla="*/ 365559 h 5481952"/>
              <a:gd name="connsiteX18" fmla="*/ 2029022 w 9773474"/>
              <a:gd name="connsiteY18" fmla="*/ 346503 h 5481952"/>
              <a:gd name="connsiteX19" fmla="*/ 2526515 w 9773474"/>
              <a:gd name="connsiteY19" fmla="*/ 385844 h 5481952"/>
              <a:gd name="connsiteX20" fmla="*/ 3145125 w 9773474"/>
              <a:gd name="connsiteY20" fmla="*/ 481303 h 5481952"/>
              <a:gd name="connsiteX21" fmla="*/ 3812542 w 9773474"/>
              <a:gd name="connsiteY21" fmla="*/ 653120 h 5481952"/>
              <a:gd name="connsiteX22" fmla="*/ 4341616 w 9773474"/>
              <a:gd name="connsiteY22" fmla="*/ 760912 h 5481952"/>
              <a:gd name="connsiteX23" fmla="*/ 4737960 w 9773474"/>
              <a:gd name="connsiteY23" fmla="*/ 873178 h 5481952"/>
              <a:gd name="connsiteX24" fmla="*/ 5146141 w 9773474"/>
              <a:gd name="connsiteY24" fmla="*/ 863096 h 5481952"/>
              <a:gd name="connsiteX25" fmla="*/ 5607504 w 9773474"/>
              <a:gd name="connsiteY25" fmla="*/ 595909 h 5481952"/>
              <a:gd name="connsiteX26" fmla="*/ 7044550 w 9773474"/>
              <a:gd name="connsiteY26" fmla="*/ 58133 h 5481952"/>
              <a:gd name="connsiteX27" fmla="*/ 8201137 w 9773474"/>
              <a:gd name="connsiteY27" fmla="*/ 2126056 h 5481952"/>
              <a:gd name="connsiteX28" fmla="*/ 9773474 w 9773474"/>
              <a:gd name="connsiteY28" fmla="*/ 5481951 h 5481952"/>
              <a:gd name="connsiteX0" fmla="*/ 0 w 9773474"/>
              <a:gd name="connsiteY0" fmla="*/ 3068179 h 5463811"/>
              <a:gd name="connsiteX1" fmla="*/ 84147 w 9773474"/>
              <a:gd name="connsiteY1" fmla="*/ 2984032 h 5463811"/>
              <a:gd name="connsiteX2" fmla="*/ 157075 w 9773474"/>
              <a:gd name="connsiteY2" fmla="*/ 2905494 h 5463811"/>
              <a:gd name="connsiteX3" fmla="*/ 246832 w 9773474"/>
              <a:gd name="connsiteY3" fmla="*/ 2843786 h 5463811"/>
              <a:gd name="connsiteX4" fmla="*/ 342198 w 9773474"/>
              <a:gd name="connsiteY4" fmla="*/ 2675492 h 5463811"/>
              <a:gd name="connsiteX5" fmla="*/ 549762 w 9773474"/>
              <a:gd name="connsiteY5" fmla="*/ 2451099 h 5463811"/>
              <a:gd name="connsiteX6" fmla="*/ 577811 w 9773474"/>
              <a:gd name="connsiteY6" fmla="*/ 2445489 h 5463811"/>
              <a:gd name="connsiteX7" fmla="*/ 908790 w 9773474"/>
              <a:gd name="connsiteY7" fmla="*/ 2153779 h 5463811"/>
              <a:gd name="connsiteX8" fmla="*/ 959278 w 9773474"/>
              <a:gd name="connsiteY8" fmla="*/ 2153779 h 5463811"/>
              <a:gd name="connsiteX9" fmla="*/ 1329526 w 9773474"/>
              <a:gd name="connsiteY9" fmla="*/ 1766702 h 5463811"/>
              <a:gd name="connsiteX10" fmla="*/ 1598797 w 9773474"/>
              <a:gd name="connsiteY10" fmla="*/ 1334746 h 5463811"/>
              <a:gd name="connsiteX11" fmla="*/ 1531479 w 9773474"/>
              <a:gd name="connsiteY11" fmla="*/ 981327 h 5463811"/>
              <a:gd name="connsiteX12" fmla="*/ 1587578 w 9773474"/>
              <a:gd name="connsiteY12" fmla="*/ 857911 h 5463811"/>
              <a:gd name="connsiteX13" fmla="*/ 1710994 w 9773474"/>
              <a:gd name="connsiteY13" fmla="*/ 801813 h 5463811"/>
              <a:gd name="connsiteX14" fmla="*/ 1744652 w 9773474"/>
              <a:gd name="connsiteY14" fmla="*/ 712056 h 5463811"/>
              <a:gd name="connsiteX15" fmla="*/ 1688554 w 9773474"/>
              <a:gd name="connsiteY15" fmla="*/ 526932 h 5463811"/>
              <a:gd name="connsiteX16" fmla="*/ 1705384 w 9773474"/>
              <a:gd name="connsiteY16" fmla="*/ 470834 h 5463811"/>
              <a:gd name="connsiteX17" fmla="*/ 1722213 w 9773474"/>
              <a:gd name="connsiteY17" fmla="*/ 347418 h 5463811"/>
              <a:gd name="connsiteX18" fmla="*/ 2029022 w 9773474"/>
              <a:gd name="connsiteY18" fmla="*/ 328362 h 5463811"/>
              <a:gd name="connsiteX19" fmla="*/ 2526515 w 9773474"/>
              <a:gd name="connsiteY19" fmla="*/ 367703 h 5463811"/>
              <a:gd name="connsiteX20" fmla="*/ 3145125 w 9773474"/>
              <a:gd name="connsiteY20" fmla="*/ 463162 h 5463811"/>
              <a:gd name="connsiteX21" fmla="*/ 3812542 w 9773474"/>
              <a:gd name="connsiteY21" fmla="*/ 634979 h 5463811"/>
              <a:gd name="connsiteX22" fmla="*/ 4341616 w 9773474"/>
              <a:gd name="connsiteY22" fmla="*/ 742771 h 5463811"/>
              <a:gd name="connsiteX23" fmla="*/ 4737960 w 9773474"/>
              <a:gd name="connsiteY23" fmla="*/ 855037 h 5463811"/>
              <a:gd name="connsiteX24" fmla="*/ 5146141 w 9773474"/>
              <a:gd name="connsiteY24" fmla="*/ 844955 h 5463811"/>
              <a:gd name="connsiteX25" fmla="*/ 5607504 w 9773474"/>
              <a:gd name="connsiteY25" fmla="*/ 577768 h 5463811"/>
              <a:gd name="connsiteX26" fmla="*/ 7044550 w 9773474"/>
              <a:gd name="connsiteY26" fmla="*/ 39992 h 5463811"/>
              <a:gd name="connsiteX27" fmla="*/ 8050996 w 9773474"/>
              <a:gd name="connsiteY27" fmla="*/ 1772973 h 5463811"/>
              <a:gd name="connsiteX28" fmla="*/ 8201137 w 9773474"/>
              <a:gd name="connsiteY28" fmla="*/ 2107915 h 5463811"/>
              <a:gd name="connsiteX29" fmla="*/ 9773474 w 9773474"/>
              <a:gd name="connsiteY29" fmla="*/ 5463810 h 5463811"/>
              <a:gd name="connsiteX0" fmla="*/ 0 w 9773474"/>
              <a:gd name="connsiteY0" fmla="*/ 3068179 h 5463811"/>
              <a:gd name="connsiteX1" fmla="*/ 84147 w 9773474"/>
              <a:gd name="connsiteY1" fmla="*/ 2984032 h 5463811"/>
              <a:gd name="connsiteX2" fmla="*/ 157075 w 9773474"/>
              <a:gd name="connsiteY2" fmla="*/ 2905494 h 5463811"/>
              <a:gd name="connsiteX3" fmla="*/ 246832 w 9773474"/>
              <a:gd name="connsiteY3" fmla="*/ 2843786 h 5463811"/>
              <a:gd name="connsiteX4" fmla="*/ 342198 w 9773474"/>
              <a:gd name="connsiteY4" fmla="*/ 2675492 h 5463811"/>
              <a:gd name="connsiteX5" fmla="*/ 549762 w 9773474"/>
              <a:gd name="connsiteY5" fmla="*/ 2451099 h 5463811"/>
              <a:gd name="connsiteX6" fmla="*/ 577811 w 9773474"/>
              <a:gd name="connsiteY6" fmla="*/ 2445489 h 5463811"/>
              <a:gd name="connsiteX7" fmla="*/ 908790 w 9773474"/>
              <a:gd name="connsiteY7" fmla="*/ 2153779 h 5463811"/>
              <a:gd name="connsiteX8" fmla="*/ 959278 w 9773474"/>
              <a:gd name="connsiteY8" fmla="*/ 2153779 h 5463811"/>
              <a:gd name="connsiteX9" fmla="*/ 1329526 w 9773474"/>
              <a:gd name="connsiteY9" fmla="*/ 1766702 h 5463811"/>
              <a:gd name="connsiteX10" fmla="*/ 1598797 w 9773474"/>
              <a:gd name="connsiteY10" fmla="*/ 1334746 h 5463811"/>
              <a:gd name="connsiteX11" fmla="*/ 1531479 w 9773474"/>
              <a:gd name="connsiteY11" fmla="*/ 981327 h 5463811"/>
              <a:gd name="connsiteX12" fmla="*/ 1587578 w 9773474"/>
              <a:gd name="connsiteY12" fmla="*/ 857911 h 5463811"/>
              <a:gd name="connsiteX13" fmla="*/ 1710994 w 9773474"/>
              <a:gd name="connsiteY13" fmla="*/ 801813 h 5463811"/>
              <a:gd name="connsiteX14" fmla="*/ 1744652 w 9773474"/>
              <a:gd name="connsiteY14" fmla="*/ 712056 h 5463811"/>
              <a:gd name="connsiteX15" fmla="*/ 1688554 w 9773474"/>
              <a:gd name="connsiteY15" fmla="*/ 526932 h 5463811"/>
              <a:gd name="connsiteX16" fmla="*/ 1705384 w 9773474"/>
              <a:gd name="connsiteY16" fmla="*/ 470834 h 5463811"/>
              <a:gd name="connsiteX17" fmla="*/ 1722213 w 9773474"/>
              <a:gd name="connsiteY17" fmla="*/ 347418 h 5463811"/>
              <a:gd name="connsiteX18" fmla="*/ 2029022 w 9773474"/>
              <a:gd name="connsiteY18" fmla="*/ 328362 h 5463811"/>
              <a:gd name="connsiteX19" fmla="*/ 2526515 w 9773474"/>
              <a:gd name="connsiteY19" fmla="*/ 367703 h 5463811"/>
              <a:gd name="connsiteX20" fmla="*/ 3145125 w 9773474"/>
              <a:gd name="connsiteY20" fmla="*/ 463162 h 5463811"/>
              <a:gd name="connsiteX21" fmla="*/ 3812542 w 9773474"/>
              <a:gd name="connsiteY21" fmla="*/ 634979 h 5463811"/>
              <a:gd name="connsiteX22" fmla="*/ 4341616 w 9773474"/>
              <a:gd name="connsiteY22" fmla="*/ 742771 h 5463811"/>
              <a:gd name="connsiteX23" fmla="*/ 4737960 w 9773474"/>
              <a:gd name="connsiteY23" fmla="*/ 855037 h 5463811"/>
              <a:gd name="connsiteX24" fmla="*/ 5146141 w 9773474"/>
              <a:gd name="connsiteY24" fmla="*/ 844955 h 5463811"/>
              <a:gd name="connsiteX25" fmla="*/ 5607504 w 9773474"/>
              <a:gd name="connsiteY25" fmla="*/ 577768 h 5463811"/>
              <a:gd name="connsiteX26" fmla="*/ 7044550 w 9773474"/>
              <a:gd name="connsiteY26" fmla="*/ 39992 h 5463811"/>
              <a:gd name="connsiteX27" fmla="*/ 8050996 w 9773474"/>
              <a:gd name="connsiteY27" fmla="*/ 1772973 h 5463811"/>
              <a:gd name="connsiteX28" fmla="*/ 8064645 w 9773474"/>
              <a:gd name="connsiteY28" fmla="*/ 1786925 h 5463811"/>
              <a:gd name="connsiteX29" fmla="*/ 8201137 w 9773474"/>
              <a:gd name="connsiteY29" fmla="*/ 2107915 h 5463811"/>
              <a:gd name="connsiteX30" fmla="*/ 9773474 w 9773474"/>
              <a:gd name="connsiteY30" fmla="*/ 5463810 h 5463811"/>
              <a:gd name="connsiteX0" fmla="*/ 0 w 9773474"/>
              <a:gd name="connsiteY0" fmla="*/ 3068179 h 5463811"/>
              <a:gd name="connsiteX1" fmla="*/ 84147 w 9773474"/>
              <a:gd name="connsiteY1" fmla="*/ 2984032 h 5463811"/>
              <a:gd name="connsiteX2" fmla="*/ 157075 w 9773474"/>
              <a:gd name="connsiteY2" fmla="*/ 2905494 h 5463811"/>
              <a:gd name="connsiteX3" fmla="*/ 246832 w 9773474"/>
              <a:gd name="connsiteY3" fmla="*/ 2843786 h 5463811"/>
              <a:gd name="connsiteX4" fmla="*/ 342198 w 9773474"/>
              <a:gd name="connsiteY4" fmla="*/ 2675492 h 5463811"/>
              <a:gd name="connsiteX5" fmla="*/ 549762 w 9773474"/>
              <a:gd name="connsiteY5" fmla="*/ 2451099 h 5463811"/>
              <a:gd name="connsiteX6" fmla="*/ 577811 w 9773474"/>
              <a:gd name="connsiteY6" fmla="*/ 2445489 h 5463811"/>
              <a:gd name="connsiteX7" fmla="*/ 908790 w 9773474"/>
              <a:gd name="connsiteY7" fmla="*/ 2153779 h 5463811"/>
              <a:gd name="connsiteX8" fmla="*/ 959278 w 9773474"/>
              <a:gd name="connsiteY8" fmla="*/ 2153779 h 5463811"/>
              <a:gd name="connsiteX9" fmla="*/ 1329526 w 9773474"/>
              <a:gd name="connsiteY9" fmla="*/ 1766702 h 5463811"/>
              <a:gd name="connsiteX10" fmla="*/ 1598797 w 9773474"/>
              <a:gd name="connsiteY10" fmla="*/ 1334746 h 5463811"/>
              <a:gd name="connsiteX11" fmla="*/ 1531479 w 9773474"/>
              <a:gd name="connsiteY11" fmla="*/ 981327 h 5463811"/>
              <a:gd name="connsiteX12" fmla="*/ 1587578 w 9773474"/>
              <a:gd name="connsiteY12" fmla="*/ 857911 h 5463811"/>
              <a:gd name="connsiteX13" fmla="*/ 1710994 w 9773474"/>
              <a:gd name="connsiteY13" fmla="*/ 801813 h 5463811"/>
              <a:gd name="connsiteX14" fmla="*/ 1744652 w 9773474"/>
              <a:gd name="connsiteY14" fmla="*/ 712056 h 5463811"/>
              <a:gd name="connsiteX15" fmla="*/ 1688554 w 9773474"/>
              <a:gd name="connsiteY15" fmla="*/ 526932 h 5463811"/>
              <a:gd name="connsiteX16" fmla="*/ 1705384 w 9773474"/>
              <a:gd name="connsiteY16" fmla="*/ 470834 h 5463811"/>
              <a:gd name="connsiteX17" fmla="*/ 1722213 w 9773474"/>
              <a:gd name="connsiteY17" fmla="*/ 347418 h 5463811"/>
              <a:gd name="connsiteX18" fmla="*/ 2029022 w 9773474"/>
              <a:gd name="connsiteY18" fmla="*/ 328362 h 5463811"/>
              <a:gd name="connsiteX19" fmla="*/ 2526515 w 9773474"/>
              <a:gd name="connsiteY19" fmla="*/ 367703 h 5463811"/>
              <a:gd name="connsiteX20" fmla="*/ 3145125 w 9773474"/>
              <a:gd name="connsiteY20" fmla="*/ 463162 h 5463811"/>
              <a:gd name="connsiteX21" fmla="*/ 3812542 w 9773474"/>
              <a:gd name="connsiteY21" fmla="*/ 634979 h 5463811"/>
              <a:gd name="connsiteX22" fmla="*/ 4341616 w 9773474"/>
              <a:gd name="connsiteY22" fmla="*/ 742771 h 5463811"/>
              <a:gd name="connsiteX23" fmla="*/ 4737960 w 9773474"/>
              <a:gd name="connsiteY23" fmla="*/ 855037 h 5463811"/>
              <a:gd name="connsiteX24" fmla="*/ 5146141 w 9773474"/>
              <a:gd name="connsiteY24" fmla="*/ 844955 h 5463811"/>
              <a:gd name="connsiteX25" fmla="*/ 5607504 w 9773474"/>
              <a:gd name="connsiteY25" fmla="*/ 577768 h 5463811"/>
              <a:gd name="connsiteX26" fmla="*/ 7044550 w 9773474"/>
              <a:gd name="connsiteY26" fmla="*/ 39992 h 5463811"/>
              <a:gd name="connsiteX27" fmla="*/ 8050996 w 9773474"/>
              <a:gd name="connsiteY27" fmla="*/ 1772973 h 5463811"/>
              <a:gd name="connsiteX28" fmla="*/ 8064645 w 9773474"/>
              <a:gd name="connsiteY28" fmla="*/ 1786925 h 5463811"/>
              <a:gd name="connsiteX29" fmla="*/ 9061034 w 9773474"/>
              <a:gd name="connsiteY29" fmla="*/ 4578113 h 5463811"/>
              <a:gd name="connsiteX30" fmla="*/ 9773474 w 9773474"/>
              <a:gd name="connsiteY30" fmla="*/ 5463810 h 5463811"/>
              <a:gd name="connsiteX0" fmla="*/ 0 w 9773474"/>
              <a:gd name="connsiteY0" fmla="*/ 3068179 h 5463811"/>
              <a:gd name="connsiteX1" fmla="*/ 84147 w 9773474"/>
              <a:gd name="connsiteY1" fmla="*/ 2984032 h 5463811"/>
              <a:gd name="connsiteX2" fmla="*/ 157075 w 9773474"/>
              <a:gd name="connsiteY2" fmla="*/ 2905494 h 5463811"/>
              <a:gd name="connsiteX3" fmla="*/ 246832 w 9773474"/>
              <a:gd name="connsiteY3" fmla="*/ 2843786 h 5463811"/>
              <a:gd name="connsiteX4" fmla="*/ 342198 w 9773474"/>
              <a:gd name="connsiteY4" fmla="*/ 2675492 h 5463811"/>
              <a:gd name="connsiteX5" fmla="*/ 549762 w 9773474"/>
              <a:gd name="connsiteY5" fmla="*/ 2451099 h 5463811"/>
              <a:gd name="connsiteX6" fmla="*/ 577811 w 9773474"/>
              <a:gd name="connsiteY6" fmla="*/ 2445489 h 5463811"/>
              <a:gd name="connsiteX7" fmla="*/ 908790 w 9773474"/>
              <a:gd name="connsiteY7" fmla="*/ 2153779 h 5463811"/>
              <a:gd name="connsiteX8" fmla="*/ 959278 w 9773474"/>
              <a:gd name="connsiteY8" fmla="*/ 2153779 h 5463811"/>
              <a:gd name="connsiteX9" fmla="*/ 1329526 w 9773474"/>
              <a:gd name="connsiteY9" fmla="*/ 1766702 h 5463811"/>
              <a:gd name="connsiteX10" fmla="*/ 1598797 w 9773474"/>
              <a:gd name="connsiteY10" fmla="*/ 1334746 h 5463811"/>
              <a:gd name="connsiteX11" fmla="*/ 1531479 w 9773474"/>
              <a:gd name="connsiteY11" fmla="*/ 981327 h 5463811"/>
              <a:gd name="connsiteX12" fmla="*/ 1587578 w 9773474"/>
              <a:gd name="connsiteY12" fmla="*/ 857911 h 5463811"/>
              <a:gd name="connsiteX13" fmla="*/ 1710994 w 9773474"/>
              <a:gd name="connsiteY13" fmla="*/ 801813 h 5463811"/>
              <a:gd name="connsiteX14" fmla="*/ 1744652 w 9773474"/>
              <a:gd name="connsiteY14" fmla="*/ 712056 h 5463811"/>
              <a:gd name="connsiteX15" fmla="*/ 1688554 w 9773474"/>
              <a:gd name="connsiteY15" fmla="*/ 526932 h 5463811"/>
              <a:gd name="connsiteX16" fmla="*/ 1705384 w 9773474"/>
              <a:gd name="connsiteY16" fmla="*/ 470834 h 5463811"/>
              <a:gd name="connsiteX17" fmla="*/ 1722213 w 9773474"/>
              <a:gd name="connsiteY17" fmla="*/ 347418 h 5463811"/>
              <a:gd name="connsiteX18" fmla="*/ 2029022 w 9773474"/>
              <a:gd name="connsiteY18" fmla="*/ 328362 h 5463811"/>
              <a:gd name="connsiteX19" fmla="*/ 2526515 w 9773474"/>
              <a:gd name="connsiteY19" fmla="*/ 367703 h 5463811"/>
              <a:gd name="connsiteX20" fmla="*/ 3145125 w 9773474"/>
              <a:gd name="connsiteY20" fmla="*/ 463162 h 5463811"/>
              <a:gd name="connsiteX21" fmla="*/ 3812542 w 9773474"/>
              <a:gd name="connsiteY21" fmla="*/ 634979 h 5463811"/>
              <a:gd name="connsiteX22" fmla="*/ 4341616 w 9773474"/>
              <a:gd name="connsiteY22" fmla="*/ 742771 h 5463811"/>
              <a:gd name="connsiteX23" fmla="*/ 4737960 w 9773474"/>
              <a:gd name="connsiteY23" fmla="*/ 855037 h 5463811"/>
              <a:gd name="connsiteX24" fmla="*/ 5146141 w 9773474"/>
              <a:gd name="connsiteY24" fmla="*/ 844955 h 5463811"/>
              <a:gd name="connsiteX25" fmla="*/ 5607504 w 9773474"/>
              <a:gd name="connsiteY25" fmla="*/ 577768 h 5463811"/>
              <a:gd name="connsiteX26" fmla="*/ 7044550 w 9773474"/>
              <a:gd name="connsiteY26" fmla="*/ 39992 h 5463811"/>
              <a:gd name="connsiteX27" fmla="*/ 8050996 w 9773474"/>
              <a:gd name="connsiteY27" fmla="*/ 1772973 h 5463811"/>
              <a:gd name="connsiteX28" fmla="*/ 7914504 w 9773474"/>
              <a:gd name="connsiteY28" fmla="*/ 3573283 h 5463811"/>
              <a:gd name="connsiteX29" fmla="*/ 9061034 w 9773474"/>
              <a:gd name="connsiteY29" fmla="*/ 4578113 h 5463811"/>
              <a:gd name="connsiteX30" fmla="*/ 9773474 w 9773474"/>
              <a:gd name="connsiteY30" fmla="*/ 5463810 h 5463811"/>
              <a:gd name="connsiteX0" fmla="*/ 0 w 9773474"/>
              <a:gd name="connsiteY0" fmla="*/ 3068179 h 5463811"/>
              <a:gd name="connsiteX1" fmla="*/ 84147 w 9773474"/>
              <a:gd name="connsiteY1" fmla="*/ 2984032 h 5463811"/>
              <a:gd name="connsiteX2" fmla="*/ 157075 w 9773474"/>
              <a:gd name="connsiteY2" fmla="*/ 2905494 h 5463811"/>
              <a:gd name="connsiteX3" fmla="*/ 246832 w 9773474"/>
              <a:gd name="connsiteY3" fmla="*/ 2843786 h 5463811"/>
              <a:gd name="connsiteX4" fmla="*/ 342198 w 9773474"/>
              <a:gd name="connsiteY4" fmla="*/ 2675492 h 5463811"/>
              <a:gd name="connsiteX5" fmla="*/ 549762 w 9773474"/>
              <a:gd name="connsiteY5" fmla="*/ 2451099 h 5463811"/>
              <a:gd name="connsiteX6" fmla="*/ 577811 w 9773474"/>
              <a:gd name="connsiteY6" fmla="*/ 2445489 h 5463811"/>
              <a:gd name="connsiteX7" fmla="*/ 908790 w 9773474"/>
              <a:gd name="connsiteY7" fmla="*/ 2153779 h 5463811"/>
              <a:gd name="connsiteX8" fmla="*/ 959278 w 9773474"/>
              <a:gd name="connsiteY8" fmla="*/ 2153779 h 5463811"/>
              <a:gd name="connsiteX9" fmla="*/ 1329526 w 9773474"/>
              <a:gd name="connsiteY9" fmla="*/ 1766702 h 5463811"/>
              <a:gd name="connsiteX10" fmla="*/ 1598797 w 9773474"/>
              <a:gd name="connsiteY10" fmla="*/ 1334746 h 5463811"/>
              <a:gd name="connsiteX11" fmla="*/ 1531479 w 9773474"/>
              <a:gd name="connsiteY11" fmla="*/ 981327 h 5463811"/>
              <a:gd name="connsiteX12" fmla="*/ 1587578 w 9773474"/>
              <a:gd name="connsiteY12" fmla="*/ 857911 h 5463811"/>
              <a:gd name="connsiteX13" fmla="*/ 1710994 w 9773474"/>
              <a:gd name="connsiteY13" fmla="*/ 801813 h 5463811"/>
              <a:gd name="connsiteX14" fmla="*/ 1744652 w 9773474"/>
              <a:gd name="connsiteY14" fmla="*/ 712056 h 5463811"/>
              <a:gd name="connsiteX15" fmla="*/ 1688554 w 9773474"/>
              <a:gd name="connsiteY15" fmla="*/ 526932 h 5463811"/>
              <a:gd name="connsiteX16" fmla="*/ 1705384 w 9773474"/>
              <a:gd name="connsiteY16" fmla="*/ 470834 h 5463811"/>
              <a:gd name="connsiteX17" fmla="*/ 1722213 w 9773474"/>
              <a:gd name="connsiteY17" fmla="*/ 347418 h 5463811"/>
              <a:gd name="connsiteX18" fmla="*/ 2029022 w 9773474"/>
              <a:gd name="connsiteY18" fmla="*/ 328362 h 5463811"/>
              <a:gd name="connsiteX19" fmla="*/ 2526515 w 9773474"/>
              <a:gd name="connsiteY19" fmla="*/ 367703 h 5463811"/>
              <a:gd name="connsiteX20" fmla="*/ 3145125 w 9773474"/>
              <a:gd name="connsiteY20" fmla="*/ 463162 h 5463811"/>
              <a:gd name="connsiteX21" fmla="*/ 3812542 w 9773474"/>
              <a:gd name="connsiteY21" fmla="*/ 634979 h 5463811"/>
              <a:gd name="connsiteX22" fmla="*/ 4341616 w 9773474"/>
              <a:gd name="connsiteY22" fmla="*/ 742771 h 5463811"/>
              <a:gd name="connsiteX23" fmla="*/ 4737960 w 9773474"/>
              <a:gd name="connsiteY23" fmla="*/ 855037 h 5463811"/>
              <a:gd name="connsiteX24" fmla="*/ 5146141 w 9773474"/>
              <a:gd name="connsiteY24" fmla="*/ 844955 h 5463811"/>
              <a:gd name="connsiteX25" fmla="*/ 5607504 w 9773474"/>
              <a:gd name="connsiteY25" fmla="*/ 577768 h 5463811"/>
              <a:gd name="connsiteX26" fmla="*/ 7044550 w 9773474"/>
              <a:gd name="connsiteY26" fmla="*/ 39992 h 5463811"/>
              <a:gd name="connsiteX27" fmla="*/ 7682468 w 9773474"/>
              <a:gd name="connsiteY27" fmla="*/ 2777800 h 5463811"/>
              <a:gd name="connsiteX28" fmla="*/ 7914504 w 9773474"/>
              <a:gd name="connsiteY28" fmla="*/ 3573283 h 5463811"/>
              <a:gd name="connsiteX29" fmla="*/ 9061034 w 9773474"/>
              <a:gd name="connsiteY29" fmla="*/ 4578113 h 5463811"/>
              <a:gd name="connsiteX30" fmla="*/ 9773474 w 9773474"/>
              <a:gd name="connsiteY30" fmla="*/ 5463810 h 5463811"/>
              <a:gd name="connsiteX0" fmla="*/ 0 w 9773474"/>
              <a:gd name="connsiteY0" fmla="*/ 3123220 h 5518852"/>
              <a:gd name="connsiteX1" fmla="*/ 84147 w 9773474"/>
              <a:gd name="connsiteY1" fmla="*/ 3039073 h 5518852"/>
              <a:gd name="connsiteX2" fmla="*/ 157075 w 9773474"/>
              <a:gd name="connsiteY2" fmla="*/ 2960535 h 5518852"/>
              <a:gd name="connsiteX3" fmla="*/ 246832 w 9773474"/>
              <a:gd name="connsiteY3" fmla="*/ 2898827 h 5518852"/>
              <a:gd name="connsiteX4" fmla="*/ 342198 w 9773474"/>
              <a:gd name="connsiteY4" fmla="*/ 2730533 h 5518852"/>
              <a:gd name="connsiteX5" fmla="*/ 549762 w 9773474"/>
              <a:gd name="connsiteY5" fmla="*/ 2506140 h 5518852"/>
              <a:gd name="connsiteX6" fmla="*/ 577811 w 9773474"/>
              <a:gd name="connsiteY6" fmla="*/ 2500530 h 5518852"/>
              <a:gd name="connsiteX7" fmla="*/ 908790 w 9773474"/>
              <a:gd name="connsiteY7" fmla="*/ 2208820 h 5518852"/>
              <a:gd name="connsiteX8" fmla="*/ 959278 w 9773474"/>
              <a:gd name="connsiteY8" fmla="*/ 2208820 h 5518852"/>
              <a:gd name="connsiteX9" fmla="*/ 1329526 w 9773474"/>
              <a:gd name="connsiteY9" fmla="*/ 1821743 h 5518852"/>
              <a:gd name="connsiteX10" fmla="*/ 1598797 w 9773474"/>
              <a:gd name="connsiteY10" fmla="*/ 1389787 h 5518852"/>
              <a:gd name="connsiteX11" fmla="*/ 1531479 w 9773474"/>
              <a:gd name="connsiteY11" fmla="*/ 1036368 h 5518852"/>
              <a:gd name="connsiteX12" fmla="*/ 1587578 w 9773474"/>
              <a:gd name="connsiteY12" fmla="*/ 912952 h 5518852"/>
              <a:gd name="connsiteX13" fmla="*/ 1710994 w 9773474"/>
              <a:gd name="connsiteY13" fmla="*/ 856854 h 5518852"/>
              <a:gd name="connsiteX14" fmla="*/ 1744652 w 9773474"/>
              <a:gd name="connsiteY14" fmla="*/ 767097 h 5518852"/>
              <a:gd name="connsiteX15" fmla="*/ 1688554 w 9773474"/>
              <a:gd name="connsiteY15" fmla="*/ 581973 h 5518852"/>
              <a:gd name="connsiteX16" fmla="*/ 1705384 w 9773474"/>
              <a:gd name="connsiteY16" fmla="*/ 525875 h 5518852"/>
              <a:gd name="connsiteX17" fmla="*/ 1722213 w 9773474"/>
              <a:gd name="connsiteY17" fmla="*/ 402459 h 5518852"/>
              <a:gd name="connsiteX18" fmla="*/ 2029022 w 9773474"/>
              <a:gd name="connsiteY18" fmla="*/ 383403 h 5518852"/>
              <a:gd name="connsiteX19" fmla="*/ 2526515 w 9773474"/>
              <a:gd name="connsiteY19" fmla="*/ 422744 h 5518852"/>
              <a:gd name="connsiteX20" fmla="*/ 3145125 w 9773474"/>
              <a:gd name="connsiteY20" fmla="*/ 518203 h 5518852"/>
              <a:gd name="connsiteX21" fmla="*/ 3812542 w 9773474"/>
              <a:gd name="connsiteY21" fmla="*/ 690020 h 5518852"/>
              <a:gd name="connsiteX22" fmla="*/ 4341616 w 9773474"/>
              <a:gd name="connsiteY22" fmla="*/ 797812 h 5518852"/>
              <a:gd name="connsiteX23" fmla="*/ 4737960 w 9773474"/>
              <a:gd name="connsiteY23" fmla="*/ 910078 h 5518852"/>
              <a:gd name="connsiteX24" fmla="*/ 5146141 w 9773474"/>
              <a:gd name="connsiteY24" fmla="*/ 899996 h 5518852"/>
              <a:gd name="connsiteX25" fmla="*/ 5607504 w 9773474"/>
              <a:gd name="connsiteY25" fmla="*/ 632809 h 5518852"/>
              <a:gd name="connsiteX26" fmla="*/ 5594145 w 9773474"/>
              <a:gd name="connsiteY26" fmla="*/ 627801 h 5518852"/>
              <a:gd name="connsiteX27" fmla="*/ 7044550 w 9773474"/>
              <a:gd name="connsiteY27" fmla="*/ 95033 h 5518852"/>
              <a:gd name="connsiteX28" fmla="*/ 7682468 w 9773474"/>
              <a:gd name="connsiteY28" fmla="*/ 2832841 h 5518852"/>
              <a:gd name="connsiteX29" fmla="*/ 7914504 w 9773474"/>
              <a:gd name="connsiteY29" fmla="*/ 3628324 h 5518852"/>
              <a:gd name="connsiteX30" fmla="*/ 9061034 w 9773474"/>
              <a:gd name="connsiteY30" fmla="*/ 4633154 h 5518852"/>
              <a:gd name="connsiteX31" fmla="*/ 9773474 w 9773474"/>
              <a:gd name="connsiteY31" fmla="*/ 5518851 h 5518852"/>
              <a:gd name="connsiteX0" fmla="*/ 0 w 9773474"/>
              <a:gd name="connsiteY0" fmla="*/ 3160767 h 5556399"/>
              <a:gd name="connsiteX1" fmla="*/ 84147 w 9773474"/>
              <a:gd name="connsiteY1" fmla="*/ 3076620 h 5556399"/>
              <a:gd name="connsiteX2" fmla="*/ 157075 w 9773474"/>
              <a:gd name="connsiteY2" fmla="*/ 2998082 h 5556399"/>
              <a:gd name="connsiteX3" fmla="*/ 246832 w 9773474"/>
              <a:gd name="connsiteY3" fmla="*/ 2936374 h 5556399"/>
              <a:gd name="connsiteX4" fmla="*/ 342198 w 9773474"/>
              <a:gd name="connsiteY4" fmla="*/ 2768080 h 5556399"/>
              <a:gd name="connsiteX5" fmla="*/ 549762 w 9773474"/>
              <a:gd name="connsiteY5" fmla="*/ 2543687 h 5556399"/>
              <a:gd name="connsiteX6" fmla="*/ 577811 w 9773474"/>
              <a:gd name="connsiteY6" fmla="*/ 2538077 h 5556399"/>
              <a:gd name="connsiteX7" fmla="*/ 908790 w 9773474"/>
              <a:gd name="connsiteY7" fmla="*/ 2246367 h 5556399"/>
              <a:gd name="connsiteX8" fmla="*/ 959278 w 9773474"/>
              <a:gd name="connsiteY8" fmla="*/ 2246367 h 5556399"/>
              <a:gd name="connsiteX9" fmla="*/ 1329526 w 9773474"/>
              <a:gd name="connsiteY9" fmla="*/ 1859290 h 5556399"/>
              <a:gd name="connsiteX10" fmla="*/ 1598797 w 9773474"/>
              <a:gd name="connsiteY10" fmla="*/ 1427334 h 5556399"/>
              <a:gd name="connsiteX11" fmla="*/ 1531479 w 9773474"/>
              <a:gd name="connsiteY11" fmla="*/ 1073915 h 5556399"/>
              <a:gd name="connsiteX12" fmla="*/ 1587578 w 9773474"/>
              <a:gd name="connsiteY12" fmla="*/ 950499 h 5556399"/>
              <a:gd name="connsiteX13" fmla="*/ 1710994 w 9773474"/>
              <a:gd name="connsiteY13" fmla="*/ 894401 h 5556399"/>
              <a:gd name="connsiteX14" fmla="*/ 1744652 w 9773474"/>
              <a:gd name="connsiteY14" fmla="*/ 804644 h 5556399"/>
              <a:gd name="connsiteX15" fmla="*/ 1688554 w 9773474"/>
              <a:gd name="connsiteY15" fmla="*/ 619520 h 5556399"/>
              <a:gd name="connsiteX16" fmla="*/ 1705384 w 9773474"/>
              <a:gd name="connsiteY16" fmla="*/ 563422 h 5556399"/>
              <a:gd name="connsiteX17" fmla="*/ 1722213 w 9773474"/>
              <a:gd name="connsiteY17" fmla="*/ 440006 h 5556399"/>
              <a:gd name="connsiteX18" fmla="*/ 2029022 w 9773474"/>
              <a:gd name="connsiteY18" fmla="*/ 420950 h 5556399"/>
              <a:gd name="connsiteX19" fmla="*/ 2526515 w 9773474"/>
              <a:gd name="connsiteY19" fmla="*/ 460291 h 5556399"/>
              <a:gd name="connsiteX20" fmla="*/ 3145125 w 9773474"/>
              <a:gd name="connsiteY20" fmla="*/ 555750 h 5556399"/>
              <a:gd name="connsiteX21" fmla="*/ 3812542 w 9773474"/>
              <a:gd name="connsiteY21" fmla="*/ 727567 h 5556399"/>
              <a:gd name="connsiteX22" fmla="*/ 4341616 w 9773474"/>
              <a:gd name="connsiteY22" fmla="*/ 835359 h 5556399"/>
              <a:gd name="connsiteX23" fmla="*/ 4737960 w 9773474"/>
              <a:gd name="connsiteY23" fmla="*/ 947625 h 5556399"/>
              <a:gd name="connsiteX24" fmla="*/ 5146141 w 9773474"/>
              <a:gd name="connsiteY24" fmla="*/ 937543 h 5556399"/>
              <a:gd name="connsiteX25" fmla="*/ 5607504 w 9773474"/>
              <a:gd name="connsiteY25" fmla="*/ 670356 h 5556399"/>
              <a:gd name="connsiteX26" fmla="*/ 5989971 w 9773474"/>
              <a:gd name="connsiteY26" fmla="*/ 358318 h 5556399"/>
              <a:gd name="connsiteX27" fmla="*/ 7044550 w 9773474"/>
              <a:gd name="connsiteY27" fmla="*/ 132580 h 5556399"/>
              <a:gd name="connsiteX28" fmla="*/ 7682468 w 9773474"/>
              <a:gd name="connsiteY28" fmla="*/ 2870388 h 5556399"/>
              <a:gd name="connsiteX29" fmla="*/ 7914504 w 9773474"/>
              <a:gd name="connsiteY29" fmla="*/ 3665871 h 5556399"/>
              <a:gd name="connsiteX30" fmla="*/ 9061034 w 9773474"/>
              <a:gd name="connsiteY30" fmla="*/ 4670701 h 5556399"/>
              <a:gd name="connsiteX31" fmla="*/ 9773474 w 9773474"/>
              <a:gd name="connsiteY31" fmla="*/ 5556398 h 5556399"/>
              <a:gd name="connsiteX0" fmla="*/ 0 w 9773474"/>
              <a:gd name="connsiteY0" fmla="*/ 3146029 h 5541661"/>
              <a:gd name="connsiteX1" fmla="*/ 84147 w 9773474"/>
              <a:gd name="connsiteY1" fmla="*/ 3061882 h 5541661"/>
              <a:gd name="connsiteX2" fmla="*/ 157075 w 9773474"/>
              <a:gd name="connsiteY2" fmla="*/ 2983344 h 5541661"/>
              <a:gd name="connsiteX3" fmla="*/ 246832 w 9773474"/>
              <a:gd name="connsiteY3" fmla="*/ 2921636 h 5541661"/>
              <a:gd name="connsiteX4" fmla="*/ 342198 w 9773474"/>
              <a:gd name="connsiteY4" fmla="*/ 2753342 h 5541661"/>
              <a:gd name="connsiteX5" fmla="*/ 549762 w 9773474"/>
              <a:gd name="connsiteY5" fmla="*/ 2528949 h 5541661"/>
              <a:gd name="connsiteX6" fmla="*/ 577811 w 9773474"/>
              <a:gd name="connsiteY6" fmla="*/ 2523339 h 5541661"/>
              <a:gd name="connsiteX7" fmla="*/ 908790 w 9773474"/>
              <a:gd name="connsiteY7" fmla="*/ 2231629 h 5541661"/>
              <a:gd name="connsiteX8" fmla="*/ 959278 w 9773474"/>
              <a:gd name="connsiteY8" fmla="*/ 2231629 h 5541661"/>
              <a:gd name="connsiteX9" fmla="*/ 1329526 w 9773474"/>
              <a:gd name="connsiteY9" fmla="*/ 1844552 h 5541661"/>
              <a:gd name="connsiteX10" fmla="*/ 1598797 w 9773474"/>
              <a:gd name="connsiteY10" fmla="*/ 1412596 h 5541661"/>
              <a:gd name="connsiteX11" fmla="*/ 1531479 w 9773474"/>
              <a:gd name="connsiteY11" fmla="*/ 1059177 h 5541661"/>
              <a:gd name="connsiteX12" fmla="*/ 1587578 w 9773474"/>
              <a:gd name="connsiteY12" fmla="*/ 935761 h 5541661"/>
              <a:gd name="connsiteX13" fmla="*/ 1710994 w 9773474"/>
              <a:gd name="connsiteY13" fmla="*/ 879663 h 5541661"/>
              <a:gd name="connsiteX14" fmla="*/ 1744652 w 9773474"/>
              <a:gd name="connsiteY14" fmla="*/ 789906 h 5541661"/>
              <a:gd name="connsiteX15" fmla="*/ 1688554 w 9773474"/>
              <a:gd name="connsiteY15" fmla="*/ 604782 h 5541661"/>
              <a:gd name="connsiteX16" fmla="*/ 1705384 w 9773474"/>
              <a:gd name="connsiteY16" fmla="*/ 548684 h 5541661"/>
              <a:gd name="connsiteX17" fmla="*/ 1722213 w 9773474"/>
              <a:gd name="connsiteY17" fmla="*/ 425268 h 5541661"/>
              <a:gd name="connsiteX18" fmla="*/ 2029022 w 9773474"/>
              <a:gd name="connsiteY18" fmla="*/ 406212 h 5541661"/>
              <a:gd name="connsiteX19" fmla="*/ 2526515 w 9773474"/>
              <a:gd name="connsiteY19" fmla="*/ 445553 h 5541661"/>
              <a:gd name="connsiteX20" fmla="*/ 3145125 w 9773474"/>
              <a:gd name="connsiteY20" fmla="*/ 541012 h 5541661"/>
              <a:gd name="connsiteX21" fmla="*/ 3812542 w 9773474"/>
              <a:gd name="connsiteY21" fmla="*/ 712829 h 5541661"/>
              <a:gd name="connsiteX22" fmla="*/ 4341616 w 9773474"/>
              <a:gd name="connsiteY22" fmla="*/ 820621 h 5541661"/>
              <a:gd name="connsiteX23" fmla="*/ 4737960 w 9773474"/>
              <a:gd name="connsiteY23" fmla="*/ 932887 h 5541661"/>
              <a:gd name="connsiteX24" fmla="*/ 5146141 w 9773474"/>
              <a:gd name="connsiteY24" fmla="*/ 922805 h 5541661"/>
              <a:gd name="connsiteX25" fmla="*/ 5607504 w 9773474"/>
              <a:gd name="connsiteY25" fmla="*/ 655618 h 5541661"/>
              <a:gd name="connsiteX26" fmla="*/ 6222007 w 9773474"/>
              <a:gd name="connsiteY26" fmla="*/ 441271 h 5541661"/>
              <a:gd name="connsiteX27" fmla="*/ 7044550 w 9773474"/>
              <a:gd name="connsiteY27" fmla="*/ 117842 h 5541661"/>
              <a:gd name="connsiteX28" fmla="*/ 7682468 w 9773474"/>
              <a:gd name="connsiteY28" fmla="*/ 2855650 h 5541661"/>
              <a:gd name="connsiteX29" fmla="*/ 7914504 w 9773474"/>
              <a:gd name="connsiteY29" fmla="*/ 3651133 h 5541661"/>
              <a:gd name="connsiteX30" fmla="*/ 9061034 w 9773474"/>
              <a:gd name="connsiteY30" fmla="*/ 4655963 h 5541661"/>
              <a:gd name="connsiteX31" fmla="*/ 9773474 w 9773474"/>
              <a:gd name="connsiteY31" fmla="*/ 5541660 h 5541661"/>
              <a:gd name="connsiteX0" fmla="*/ 0 w 9773474"/>
              <a:gd name="connsiteY0" fmla="*/ 2741681 h 5137313"/>
              <a:gd name="connsiteX1" fmla="*/ 84147 w 9773474"/>
              <a:gd name="connsiteY1" fmla="*/ 2657534 h 5137313"/>
              <a:gd name="connsiteX2" fmla="*/ 157075 w 9773474"/>
              <a:gd name="connsiteY2" fmla="*/ 2578996 h 5137313"/>
              <a:gd name="connsiteX3" fmla="*/ 246832 w 9773474"/>
              <a:gd name="connsiteY3" fmla="*/ 2517288 h 5137313"/>
              <a:gd name="connsiteX4" fmla="*/ 342198 w 9773474"/>
              <a:gd name="connsiteY4" fmla="*/ 2348994 h 5137313"/>
              <a:gd name="connsiteX5" fmla="*/ 549762 w 9773474"/>
              <a:gd name="connsiteY5" fmla="*/ 2124601 h 5137313"/>
              <a:gd name="connsiteX6" fmla="*/ 577811 w 9773474"/>
              <a:gd name="connsiteY6" fmla="*/ 2118991 h 5137313"/>
              <a:gd name="connsiteX7" fmla="*/ 908790 w 9773474"/>
              <a:gd name="connsiteY7" fmla="*/ 1827281 h 5137313"/>
              <a:gd name="connsiteX8" fmla="*/ 959278 w 9773474"/>
              <a:gd name="connsiteY8" fmla="*/ 1827281 h 5137313"/>
              <a:gd name="connsiteX9" fmla="*/ 1329526 w 9773474"/>
              <a:gd name="connsiteY9" fmla="*/ 1440204 h 5137313"/>
              <a:gd name="connsiteX10" fmla="*/ 1598797 w 9773474"/>
              <a:gd name="connsiteY10" fmla="*/ 1008248 h 5137313"/>
              <a:gd name="connsiteX11" fmla="*/ 1531479 w 9773474"/>
              <a:gd name="connsiteY11" fmla="*/ 654829 h 5137313"/>
              <a:gd name="connsiteX12" fmla="*/ 1587578 w 9773474"/>
              <a:gd name="connsiteY12" fmla="*/ 531413 h 5137313"/>
              <a:gd name="connsiteX13" fmla="*/ 1710994 w 9773474"/>
              <a:gd name="connsiteY13" fmla="*/ 475315 h 5137313"/>
              <a:gd name="connsiteX14" fmla="*/ 1744652 w 9773474"/>
              <a:gd name="connsiteY14" fmla="*/ 385558 h 5137313"/>
              <a:gd name="connsiteX15" fmla="*/ 1688554 w 9773474"/>
              <a:gd name="connsiteY15" fmla="*/ 200434 h 5137313"/>
              <a:gd name="connsiteX16" fmla="*/ 1705384 w 9773474"/>
              <a:gd name="connsiteY16" fmla="*/ 144336 h 5137313"/>
              <a:gd name="connsiteX17" fmla="*/ 1722213 w 9773474"/>
              <a:gd name="connsiteY17" fmla="*/ 20920 h 5137313"/>
              <a:gd name="connsiteX18" fmla="*/ 2029022 w 9773474"/>
              <a:gd name="connsiteY18" fmla="*/ 1864 h 5137313"/>
              <a:gd name="connsiteX19" fmla="*/ 2526515 w 9773474"/>
              <a:gd name="connsiteY19" fmla="*/ 41205 h 5137313"/>
              <a:gd name="connsiteX20" fmla="*/ 3145125 w 9773474"/>
              <a:gd name="connsiteY20" fmla="*/ 136664 h 5137313"/>
              <a:gd name="connsiteX21" fmla="*/ 3812542 w 9773474"/>
              <a:gd name="connsiteY21" fmla="*/ 308481 h 5137313"/>
              <a:gd name="connsiteX22" fmla="*/ 4341616 w 9773474"/>
              <a:gd name="connsiteY22" fmla="*/ 416273 h 5137313"/>
              <a:gd name="connsiteX23" fmla="*/ 4737960 w 9773474"/>
              <a:gd name="connsiteY23" fmla="*/ 528539 h 5137313"/>
              <a:gd name="connsiteX24" fmla="*/ 5146141 w 9773474"/>
              <a:gd name="connsiteY24" fmla="*/ 518457 h 5137313"/>
              <a:gd name="connsiteX25" fmla="*/ 5607504 w 9773474"/>
              <a:gd name="connsiteY25" fmla="*/ 251270 h 5137313"/>
              <a:gd name="connsiteX26" fmla="*/ 6222007 w 9773474"/>
              <a:gd name="connsiteY26" fmla="*/ 36923 h 5137313"/>
              <a:gd name="connsiteX27" fmla="*/ 6676023 w 9773474"/>
              <a:gd name="connsiteY27" fmla="*/ 620628 h 5137313"/>
              <a:gd name="connsiteX28" fmla="*/ 7682468 w 9773474"/>
              <a:gd name="connsiteY28" fmla="*/ 2451302 h 5137313"/>
              <a:gd name="connsiteX29" fmla="*/ 7914504 w 9773474"/>
              <a:gd name="connsiteY29" fmla="*/ 3246785 h 5137313"/>
              <a:gd name="connsiteX30" fmla="*/ 9061034 w 9773474"/>
              <a:gd name="connsiteY30" fmla="*/ 4251615 h 5137313"/>
              <a:gd name="connsiteX31" fmla="*/ 9773474 w 9773474"/>
              <a:gd name="connsiteY31" fmla="*/ 5137312 h 5137313"/>
              <a:gd name="connsiteX0" fmla="*/ 0 w 9773474"/>
              <a:gd name="connsiteY0" fmla="*/ 2741681 h 5137313"/>
              <a:gd name="connsiteX1" fmla="*/ 84147 w 9773474"/>
              <a:gd name="connsiteY1" fmla="*/ 2657534 h 5137313"/>
              <a:gd name="connsiteX2" fmla="*/ 157075 w 9773474"/>
              <a:gd name="connsiteY2" fmla="*/ 2578996 h 5137313"/>
              <a:gd name="connsiteX3" fmla="*/ 246832 w 9773474"/>
              <a:gd name="connsiteY3" fmla="*/ 2517288 h 5137313"/>
              <a:gd name="connsiteX4" fmla="*/ 342198 w 9773474"/>
              <a:gd name="connsiteY4" fmla="*/ 2348994 h 5137313"/>
              <a:gd name="connsiteX5" fmla="*/ 549762 w 9773474"/>
              <a:gd name="connsiteY5" fmla="*/ 2124601 h 5137313"/>
              <a:gd name="connsiteX6" fmla="*/ 577811 w 9773474"/>
              <a:gd name="connsiteY6" fmla="*/ 2118991 h 5137313"/>
              <a:gd name="connsiteX7" fmla="*/ 908790 w 9773474"/>
              <a:gd name="connsiteY7" fmla="*/ 1827281 h 5137313"/>
              <a:gd name="connsiteX8" fmla="*/ 959278 w 9773474"/>
              <a:gd name="connsiteY8" fmla="*/ 1827281 h 5137313"/>
              <a:gd name="connsiteX9" fmla="*/ 1329526 w 9773474"/>
              <a:gd name="connsiteY9" fmla="*/ 1440204 h 5137313"/>
              <a:gd name="connsiteX10" fmla="*/ 1598797 w 9773474"/>
              <a:gd name="connsiteY10" fmla="*/ 1008248 h 5137313"/>
              <a:gd name="connsiteX11" fmla="*/ 1531479 w 9773474"/>
              <a:gd name="connsiteY11" fmla="*/ 654829 h 5137313"/>
              <a:gd name="connsiteX12" fmla="*/ 1587578 w 9773474"/>
              <a:gd name="connsiteY12" fmla="*/ 531413 h 5137313"/>
              <a:gd name="connsiteX13" fmla="*/ 1710994 w 9773474"/>
              <a:gd name="connsiteY13" fmla="*/ 475315 h 5137313"/>
              <a:gd name="connsiteX14" fmla="*/ 1744652 w 9773474"/>
              <a:gd name="connsiteY14" fmla="*/ 385558 h 5137313"/>
              <a:gd name="connsiteX15" fmla="*/ 1688554 w 9773474"/>
              <a:gd name="connsiteY15" fmla="*/ 200434 h 5137313"/>
              <a:gd name="connsiteX16" fmla="*/ 1705384 w 9773474"/>
              <a:gd name="connsiteY16" fmla="*/ 144336 h 5137313"/>
              <a:gd name="connsiteX17" fmla="*/ 1722213 w 9773474"/>
              <a:gd name="connsiteY17" fmla="*/ 20920 h 5137313"/>
              <a:gd name="connsiteX18" fmla="*/ 2029022 w 9773474"/>
              <a:gd name="connsiteY18" fmla="*/ 1864 h 5137313"/>
              <a:gd name="connsiteX19" fmla="*/ 2526515 w 9773474"/>
              <a:gd name="connsiteY19" fmla="*/ 41205 h 5137313"/>
              <a:gd name="connsiteX20" fmla="*/ 3145125 w 9773474"/>
              <a:gd name="connsiteY20" fmla="*/ 136664 h 5137313"/>
              <a:gd name="connsiteX21" fmla="*/ 3812542 w 9773474"/>
              <a:gd name="connsiteY21" fmla="*/ 308481 h 5137313"/>
              <a:gd name="connsiteX22" fmla="*/ 4341616 w 9773474"/>
              <a:gd name="connsiteY22" fmla="*/ 416273 h 5137313"/>
              <a:gd name="connsiteX23" fmla="*/ 4737960 w 9773474"/>
              <a:gd name="connsiteY23" fmla="*/ 528539 h 5137313"/>
              <a:gd name="connsiteX24" fmla="*/ 5146141 w 9773474"/>
              <a:gd name="connsiteY24" fmla="*/ 518457 h 5137313"/>
              <a:gd name="connsiteX25" fmla="*/ 5607504 w 9773474"/>
              <a:gd name="connsiteY25" fmla="*/ 251270 h 5137313"/>
              <a:gd name="connsiteX26" fmla="*/ 6222007 w 9773474"/>
              <a:gd name="connsiteY26" fmla="*/ 36923 h 5137313"/>
              <a:gd name="connsiteX27" fmla="*/ 6676023 w 9773474"/>
              <a:gd name="connsiteY27" fmla="*/ 620628 h 5137313"/>
              <a:gd name="connsiteX28" fmla="*/ 7682468 w 9773474"/>
              <a:gd name="connsiteY28" fmla="*/ 2451302 h 5137313"/>
              <a:gd name="connsiteX29" fmla="*/ 7914504 w 9773474"/>
              <a:gd name="connsiteY29" fmla="*/ 3246785 h 5137313"/>
              <a:gd name="connsiteX30" fmla="*/ 9061034 w 9773474"/>
              <a:gd name="connsiteY30" fmla="*/ 4251615 h 5137313"/>
              <a:gd name="connsiteX31" fmla="*/ 9773474 w 9773474"/>
              <a:gd name="connsiteY31" fmla="*/ 5137312 h 5137313"/>
              <a:gd name="connsiteX0" fmla="*/ 0 w 9773474"/>
              <a:gd name="connsiteY0" fmla="*/ 2741681 h 5137313"/>
              <a:gd name="connsiteX1" fmla="*/ 84147 w 9773474"/>
              <a:gd name="connsiteY1" fmla="*/ 2657534 h 5137313"/>
              <a:gd name="connsiteX2" fmla="*/ 157075 w 9773474"/>
              <a:gd name="connsiteY2" fmla="*/ 2578996 h 5137313"/>
              <a:gd name="connsiteX3" fmla="*/ 246832 w 9773474"/>
              <a:gd name="connsiteY3" fmla="*/ 2517288 h 5137313"/>
              <a:gd name="connsiteX4" fmla="*/ 342198 w 9773474"/>
              <a:gd name="connsiteY4" fmla="*/ 2348994 h 5137313"/>
              <a:gd name="connsiteX5" fmla="*/ 549762 w 9773474"/>
              <a:gd name="connsiteY5" fmla="*/ 2124601 h 5137313"/>
              <a:gd name="connsiteX6" fmla="*/ 577811 w 9773474"/>
              <a:gd name="connsiteY6" fmla="*/ 2118991 h 5137313"/>
              <a:gd name="connsiteX7" fmla="*/ 908790 w 9773474"/>
              <a:gd name="connsiteY7" fmla="*/ 1827281 h 5137313"/>
              <a:gd name="connsiteX8" fmla="*/ 959278 w 9773474"/>
              <a:gd name="connsiteY8" fmla="*/ 1827281 h 5137313"/>
              <a:gd name="connsiteX9" fmla="*/ 1329526 w 9773474"/>
              <a:gd name="connsiteY9" fmla="*/ 1440204 h 5137313"/>
              <a:gd name="connsiteX10" fmla="*/ 1598797 w 9773474"/>
              <a:gd name="connsiteY10" fmla="*/ 1008248 h 5137313"/>
              <a:gd name="connsiteX11" fmla="*/ 1531479 w 9773474"/>
              <a:gd name="connsiteY11" fmla="*/ 654829 h 5137313"/>
              <a:gd name="connsiteX12" fmla="*/ 1587578 w 9773474"/>
              <a:gd name="connsiteY12" fmla="*/ 531413 h 5137313"/>
              <a:gd name="connsiteX13" fmla="*/ 1710994 w 9773474"/>
              <a:gd name="connsiteY13" fmla="*/ 475315 h 5137313"/>
              <a:gd name="connsiteX14" fmla="*/ 1744652 w 9773474"/>
              <a:gd name="connsiteY14" fmla="*/ 385558 h 5137313"/>
              <a:gd name="connsiteX15" fmla="*/ 1688554 w 9773474"/>
              <a:gd name="connsiteY15" fmla="*/ 200434 h 5137313"/>
              <a:gd name="connsiteX16" fmla="*/ 1705384 w 9773474"/>
              <a:gd name="connsiteY16" fmla="*/ 144336 h 5137313"/>
              <a:gd name="connsiteX17" fmla="*/ 1722213 w 9773474"/>
              <a:gd name="connsiteY17" fmla="*/ 20920 h 5137313"/>
              <a:gd name="connsiteX18" fmla="*/ 2029022 w 9773474"/>
              <a:gd name="connsiteY18" fmla="*/ 1864 h 5137313"/>
              <a:gd name="connsiteX19" fmla="*/ 2526515 w 9773474"/>
              <a:gd name="connsiteY19" fmla="*/ 41205 h 5137313"/>
              <a:gd name="connsiteX20" fmla="*/ 3145125 w 9773474"/>
              <a:gd name="connsiteY20" fmla="*/ 136664 h 5137313"/>
              <a:gd name="connsiteX21" fmla="*/ 3812542 w 9773474"/>
              <a:gd name="connsiteY21" fmla="*/ 308481 h 5137313"/>
              <a:gd name="connsiteX22" fmla="*/ 4341616 w 9773474"/>
              <a:gd name="connsiteY22" fmla="*/ 416273 h 5137313"/>
              <a:gd name="connsiteX23" fmla="*/ 4737960 w 9773474"/>
              <a:gd name="connsiteY23" fmla="*/ 528539 h 5137313"/>
              <a:gd name="connsiteX24" fmla="*/ 5146141 w 9773474"/>
              <a:gd name="connsiteY24" fmla="*/ 518457 h 5137313"/>
              <a:gd name="connsiteX25" fmla="*/ 5607504 w 9773474"/>
              <a:gd name="connsiteY25" fmla="*/ 251270 h 5137313"/>
              <a:gd name="connsiteX26" fmla="*/ 6222007 w 9773474"/>
              <a:gd name="connsiteY26" fmla="*/ 36923 h 5137313"/>
              <a:gd name="connsiteX27" fmla="*/ 6621426 w 9773474"/>
              <a:gd name="connsiteY27" fmla="*/ 704363 h 5137313"/>
              <a:gd name="connsiteX28" fmla="*/ 7682468 w 9773474"/>
              <a:gd name="connsiteY28" fmla="*/ 2451302 h 5137313"/>
              <a:gd name="connsiteX29" fmla="*/ 7914504 w 9773474"/>
              <a:gd name="connsiteY29" fmla="*/ 3246785 h 5137313"/>
              <a:gd name="connsiteX30" fmla="*/ 9061034 w 9773474"/>
              <a:gd name="connsiteY30" fmla="*/ 4251615 h 5137313"/>
              <a:gd name="connsiteX31" fmla="*/ 9773474 w 9773474"/>
              <a:gd name="connsiteY31" fmla="*/ 5137312 h 5137313"/>
              <a:gd name="connsiteX0" fmla="*/ 0 w 9773474"/>
              <a:gd name="connsiteY0" fmla="*/ 2741681 h 5137313"/>
              <a:gd name="connsiteX1" fmla="*/ 84147 w 9773474"/>
              <a:gd name="connsiteY1" fmla="*/ 2657534 h 5137313"/>
              <a:gd name="connsiteX2" fmla="*/ 157075 w 9773474"/>
              <a:gd name="connsiteY2" fmla="*/ 2578996 h 5137313"/>
              <a:gd name="connsiteX3" fmla="*/ 246832 w 9773474"/>
              <a:gd name="connsiteY3" fmla="*/ 2517288 h 5137313"/>
              <a:gd name="connsiteX4" fmla="*/ 342198 w 9773474"/>
              <a:gd name="connsiteY4" fmla="*/ 2348994 h 5137313"/>
              <a:gd name="connsiteX5" fmla="*/ 549762 w 9773474"/>
              <a:gd name="connsiteY5" fmla="*/ 2124601 h 5137313"/>
              <a:gd name="connsiteX6" fmla="*/ 577811 w 9773474"/>
              <a:gd name="connsiteY6" fmla="*/ 2118991 h 5137313"/>
              <a:gd name="connsiteX7" fmla="*/ 908790 w 9773474"/>
              <a:gd name="connsiteY7" fmla="*/ 1827281 h 5137313"/>
              <a:gd name="connsiteX8" fmla="*/ 959278 w 9773474"/>
              <a:gd name="connsiteY8" fmla="*/ 1827281 h 5137313"/>
              <a:gd name="connsiteX9" fmla="*/ 1329526 w 9773474"/>
              <a:gd name="connsiteY9" fmla="*/ 1440204 h 5137313"/>
              <a:gd name="connsiteX10" fmla="*/ 1598797 w 9773474"/>
              <a:gd name="connsiteY10" fmla="*/ 1008248 h 5137313"/>
              <a:gd name="connsiteX11" fmla="*/ 1531479 w 9773474"/>
              <a:gd name="connsiteY11" fmla="*/ 654829 h 5137313"/>
              <a:gd name="connsiteX12" fmla="*/ 1587578 w 9773474"/>
              <a:gd name="connsiteY12" fmla="*/ 531413 h 5137313"/>
              <a:gd name="connsiteX13" fmla="*/ 1710994 w 9773474"/>
              <a:gd name="connsiteY13" fmla="*/ 475315 h 5137313"/>
              <a:gd name="connsiteX14" fmla="*/ 1744652 w 9773474"/>
              <a:gd name="connsiteY14" fmla="*/ 385558 h 5137313"/>
              <a:gd name="connsiteX15" fmla="*/ 1688554 w 9773474"/>
              <a:gd name="connsiteY15" fmla="*/ 200434 h 5137313"/>
              <a:gd name="connsiteX16" fmla="*/ 1705384 w 9773474"/>
              <a:gd name="connsiteY16" fmla="*/ 144336 h 5137313"/>
              <a:gd name="connsiteX17" fmla="*/ 1722213 w 9773474"/>
              <a:gd name="connsiteY17" fmla="*/ 20920 h 5137313"/>
              <a:gd name="connsiteX18" fmla="*/ 2029022 w 9773474"/>
              <a:gd name="connsiteY18" fmla="*/ 1864 h 5137313"/>
              <a:gd name="connsiteX19" fmla="*/ 2526515 w 9773474"/>
              <a:gd name="connsiteY19" fmla="*/ 41205 h 5137313"/>
              <a:gd name="connsiteX20" fmla="*/ 3145125 w 9773474"/>
              <a:gd name="connsiteY20" fmla="*/ 136664 h 5137313"/>
              <a:gd name="connsiteX21" fmla="*/ 3812542 w 9773474"/>
              <a:gd name="connsiteY21" fmla="*/ 308481 h 5137313"/>
              <a:gd name="connsiteX22" fmla="*/ 4341616 w 9773474"/>
              <a:gd name="connsiteY22" fmla="*/ 416273 h 5137313"/>
              <a:gd name="connsiteX23" fmla="*/ 4737960 w 9773474"/>
              <a:gd name="connsiteY23" fmla="*/ 528539 h 5137313"/>
              <a:gd name="connsiteX24" fmla="*/ 5146141 w 9773474"/>
              <a:gd name="connsiteY24" fmla="*/ 518457 h 5137313"/>
              <a:gd name="connsiteX25" fmla="*/ 5607504 w 9773474"/>
              <a:gd name="connsiteY25" fmla="*/ 251270 h 5137313"/>
              <a:gd name="connsiteX26" fmla="*/ 6222007 w 9773474"/>
              <a:gd name="connsiteY26" fmla="*/ 36923 h 5137313"/>
              <a:gd name="connsiteX27" fmla="*/ 6621426 w 9773474"/>
              <a:gd name="connsiteY27" fmla="*/ 704363 h 5137313"/>
              <a:gd name="connsiteX28" fmla="*/ 7641521 w 9773474"/>
              <a:gd name="connsiteY28" fmla="*/ 2381522 h 5137313"/>
              <a:gd name="connsiteX29" fmla="*/ 7914504 w 9773474"/>
              <a:gd name="connsiteY29" fmla="*/ 3246785 h 5137313"/>
              <a:gd name="connsiteX30" fmla="*/ 9061034 w 9773474"/>
              <a:gd name="connsiteY30" fmla="*/ 4251615 h 5137313"/>
              <a:gd name="connsiteX31" fmla="*/ 9773474 w 9773474"/>
              <a:gd name="connsiteY31" fmla="*/ 5137312 h 5137313"/>
              <a:gd name="connsiteX0" fmla="*/ 0 w 9773474"/>
              <a:gd name="connsiteY0" fmla="*/ 2741681 h 5137313"/>
              <a:gd name="connsiteX1" fmla="*/ 84147 w 9773474"/>
              <a:gd name="connsiteY1" fmla="*/ 2657534 h 5137313"/>
              <a:gd name="connsiteX2" fmla="*/ 157075 w 9773474"/>
              <a:gd name="connsiteY2" fmla="*/ 2578996 h 5137313"/>
              <a:gd name="connsiteX3" fmla="*/ 246832 w 9773474"/>
              <a:gd name="connsiteY3" fmla="*/ 2517288 h 5137313"/>
              <a:gd name="connsiteX4" fmla="*/ 342198 w 9773474"/>
              <a:gd name="connsiteY4" fmla="*/ 2348994 h 5137313"/>
              <a:gd name="connsiteX5" fmla="*/ 549762 w 9773474"/>
              <a:gd name="connsiteY5" fmla="*/ 2124601 h 5137313"/>
              <a:gd name="connsiteX6" fmla="*/ 577811 w 9773474"/>
              <a:gd name="connsiteY6" fmla="*/ 2118991 h 5137313"/>
              <a:gd name="connsiteX7" fmla="*/ 908790 w 9773474"/>
              <a:gd name="connsiteY7" fmla="*/ 1827281 h 5137313"/>
              <a:gd name="connsiteX8" fmla="*/ 959278 w 9773474"/>
              <a:gd name="connsiteY8" fmla="*/ 1827281 h 5137313"/>
              <a:gd name="connsiteX9" fmla="*/ 1329526 w 9773474"/>
              <a:gd name="connsiteY9" fmla="*/ 1440204 h 5137313"/>
              <a:gd name="connsiteX10" fmla="*/ 1598797 w 9773474"/>
              <a:gd name="connsiteY10" fmla="*/ 1008248 h 5137313"/>
              <a:gd name="connsiteX11" fmla="*/ 1531479 w 9773474"/>
              <a:gd name="connsiteY11" fmla="*/ 654829 h 5137313"/>
              <a:gd name="connsiteX12" fmla="*/ 1587578 w 9773474"/>
              <a:gd name="connsiteY12" fmla="*/ 531413 h 5137313"/>
              <a:gd name="connsiteX13" fmla="*/ 1710994 w 9773474"/>
              <a:gd name="connsiteY13" fmla="*/ 475315 h 5137313"/>
              <a:gd name="connsiteX14" fmla="*/ 1744652 w 9773474"/>
              <a:gd name="connsiteY14" fmla="*/ 385558 h 5137313"/>
              <a:gd name="connsiteX15" fmla="*/ 1688554 w 9773474"/>
              <a:gd name="connsiteY15" fmla="*/ 200434 h 5137313"/>
              <a:gd name="connsiteX16" fmla="*/ 1705384 w 9773474"/>
              <a:gd name="connsiteY16" fmla="*/ 144336 h 5137313"/>
              <a:gd name="connsiteX17" fmla="*/ 1722213 w 9773474"/>
              <a:gd name="connsiteY17" fmla="*/ 20920 h 5137313"/>
              <a:gd name="connsiteX18" fmla="*/ 2029022 w 9773474"/>
              <a:gd name="connsiteY18" fmla="*/ 1864 h 5137313"/>
              <a:gd name="connsiteX19" fmla="*/ 2526515 w 9773474"/>
              <a:gd name="connsiteY19" fmla="*/ 41205 h 5137313"/>
              <a:gd name="connsiteX20" fmla="*/ 3145125 w 9773474"/>
              <a:gd name="connsiteY20" fmla="*/ 136664 h 5137313"/>
              <a:gd name="connsiteX21" fmla="*/ 3812542 w 9773474"/>
              <a:gd name="connsiteY21" fmla="*/ 308481 h 5137313"/>
              <a:gd name="connsiteX22" fmla="*/ 4341616 w 9773474"/>
              <a:gd name="connsiteY22" fmla="*/ 416273 h 5137313"/>
              <a:gd name="connsiteX23" fmla="*/ 4737960 w 9773474"/>
              <a:gd name="connsiteY23" fmla="*/ 528539 h 5137313"/>
              <a:gd name="connsiteX24" fmla="*/ 5146141 w 9773474"/>
              <a:gd name="connsiteY24" fmla="*/ 518457 h 5137313"/>
              <a:gd name="connsiteX25" fmla="*/ 5607504 w 9773474"/>
              <a:gd name="connsiteY25" fmla="*/ 251270 h 5137313"/>
              <a:gd name="connsiteX26" fmla="*/ 6222007 w 9773474"/>
              <a:gd name="connsiteY26" fmla="*/ 36923 h 5137313"/>
              <a:gd name="connsiteX27" fmla="*/ 6621426 w 9773474"/>
              <a:gd name="connsiteY27" fmla="*/ 704363 h 5137313"/>
              <a:gd name="connsiteX28" fmla="*/ 7641521 w 9773474"/>
              <a:gd name="connsiteY28" fmla="*/ 2381522 h 5137313"/>
              <a:gd name="connsiteX29" fmla="*/ 7914504 w 9773474"/>
              <a:gd name="connsiteY29" fmla="*/ 3246785 h 5137313"/>
              <a:gd name="connsiteX30" fmla="*/ 9061034 w 9773474"/>
              <a:gd name="connsiteY30" fmla="*/ 4251615 h 5137313"/>
              <a:gd name="connsiteX31" fmla="*/ 9773474 w 9773474"/>
              <a:gd name="connsiteY31" fmla="*/ 5137312 h 513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773474" h="5137313">
                <a:moveTo>
                  <a:pt x="0" y="2741681"/>
                </a:moveTo>
                <a:cubicBezTo>
                  <a:pt x="28984" y="2712697"/>
                  <a:pt x="57968" y="2684648"/>
                  <a:pt x="84147" y="2657534"/>
                </a:cubicBezTo>
                <a:cubicBezTo>
                  <a:pt x="110326" y="2630420"/>
                  <a:pt x="129961" y="2602370"/>
                  <a:pt x="157075" y="2578996"/>
                </a:cubicBezTo>
                <a:cubicBezTo>
                  <a:pt x="184189" y="2555622"/>
                  <a:pt x="215978" y="2555622"/>
                  <a:pt x="246832" y="2517288"/>
                </a:cubicBezTo>
                <a:cubicBezTo>
                  <a:pt x="277686" y="2478954"/>
                  <a:pt x="291710" y="2414442"/>
                  <a:pt x="342198" y="2348994"/>
                </a:cubicBezTo>
                <a:cubicBezTo>
                  <a:pt x="392686" y="2283546"/>
                  <a:pt x="510493" y="2162935"/>
                  <a:pt x="549762" y="2124601"/>
                </a:cubicBezTo>
                <a:cubicBezTo>
                  <a:pt x="589031" y="2086267"/>
                  <a:pt x="517973" y="2168544"/>
                  <a:pt x="577811" y="2118991"/>
                </a:cubicBezTo>
                <a:cubicBezTo>
                  <a:pt x="637649" y="2069438"/>
                  <a:pt x="845212" y="1875899"/>
                  <a:pt x="908790" y="1827281"/>
                </a:cubicBezTo>
                <a:cubicBezTo>
                  <a:pt x="972368" y="1778663"/>
                  <a:pt x="889155" y="1891794"/>
                  <a:pt x="959278" y="1827281"/>
                </a:cubicBezTo>
                <a:cubicBezTo>
                  <a:pt x="1029401" y="1762768"/>
                  <a:pt x="1222940" y="1576709"/>
                  <a:pt x="1329526" y="1440204"/>
                </a:cubicBezTo>
                <a:cubicBezTo>
                  <a:pt x="1436112" y="1303699"/>
                  <a:pt x="1565138" y="1139144"/>
                  <a:pt x="1598797" y="1008248"/>
                </a:cubicBezTo>
                <a:cubicBezTo>
                  <a:pt x="1632456" y="877352"/>
                  <a:pt x="1533349" y="734301"/>
                  <a:pt x="1531479" y="654829"/>
                </a:cubicBezTo>
                <a:cubicBezTo>
                  <a:pt x="1529609" y="575357"/>
                  <a:pt x="1557659" y="561332"/>
                  <a:pt x="1587578" y="531413"/>
                </a:cubicBezTo>
                <a:cubicBezTo>
                  <a:pt x="1617497" y="501494"/>
                  <a:pt x="1684815" y="499624"/>
                  <a:pt x="1710994" y="475315"/>
                </a:cubicBezTo>
                <a:cubicBezTo>
                  <a:pt x="1737173" y="451006"/>
                  <a:pt x="1748392" y="431371"/>
                  <a:pt x="1744652" y="385558"/>
                </a:cubicBezTo>
                <a:cubicBezTo>
                  <a:pt x="1740912" y="339745"/>
                  <a:pt x="1695099" y="240638"/>
                  <a:pt x="1688554" y="200434"/>
                </a:cubicBezTo>
                <a:cubicBezTo>
                  <a:pt x="1682009" y="160230"/>
                  <a:pt x="1699774" y="174255"/>
                  <a:pt x="1705384" y="144336"/>
                </a:cubicBezTo>
                <a:cubicBezTo>
                  <a:pt x="1710994" y="114417"/>
                  <a:pt x="1668273" y="44665"/>
                  <a:pt x="1722213" y="20920"/>
                </a:cubicBezTo>
                <a:cubicBezTo>
                  <a:pt x="1776153" y="-2825"/>
                  <a:pt x="1894972" y="-1517"/>
                  <a:pt x="2029022" y="1864"/>
                </a:cubicBezTo>
                <a:cubicBezTo>
                  <a:pt x="2163072" y="5245"/>
                  <a:pt x="2340498" y="18738"/>
                  <a:pt x="2526515" y="41205"/>
                </a:cubicBezTo>
                <a:cubicBezTo>
                  <a:pt x="2712532" y="63672"/>
                  <a:pt x="2930787" y="92118"/>
                  <a:pt x="3145125" y="136664"/>
                </a:cubicBezTo>
                <a:cubicBezTo>
                  <a:pt x="3359463" y="181210"/>
                  <a:pt x="3613127" y="261880"/>
                  <a:pt x="3812542" y="308481"/>
                </a:cubicBezTo>
                <a:cubicBezTo>
                  <a:pt x="4011957" y="355082"/>
                  <a:pt x="4187380" y="379597"/>
                  <a:pt x="4341616" y="416273"/>
                </a:cubicBezTo>
                <a:cubicBezTo>
                  <a:pt x="4495852" y="452949"/>
                  <a:pt x="4603873" y="511508"/>
                  <a:pt x="4737960" y="528539"/>
                </a:cubicBezTo>
                <a:cubicBezTo>
                  <a:pt x="4872047" y="545570"/>
                  <a:pt x="5001217" y="564669"/>
                  <a:pt x="5146141" y="518457"/>
                </a:cubicBezTo>
                <a:cubicBezTo>
                  <a:pt x="5291065" y="472246"/>
                  <a:pt x="5428193" y="331526"/>
                  <a:pt x="5607504" y="251270"/>
                </a:cubicBezTo>
                <a:cubicBezTo>
                  <a:pt x="5786815" y="171014"/>
                  <a:pt x="5982499" y="126552"/>
                  <a:pt x="6222007" y="36923"/>
                </a:cubicBezTo>
                <a:cubicBezTo>
                  <a:pt x="6461515" y="-52706"/>
                  <a:pt x="6273372" y="336856"/>
                  <a:pt x="6621426" y="704363"/>
                </a:cubicBezTo>
                <a:cubicBezTo>
                  <a:pt x="6914886" y="1281210"/>
                  <a:pt x="7335014" y="1629823"/>
                  <a:pt x="7641521" y="2381522"/>
                </a:cubicBezTo>
                <a:cubicBezTo>
                  <a:pt x="7811537" y="2672678"/>
                  <a:pt x="7889481" y="3190961"/>
                  <a:pt x="7914504" y="3246785"/>
                </a:cubicBezTo>
                <a:cubicBezTo>
                  <a:pt x="7939527" y="3302609"/>
                  <a:pt x="8776229" y="3638801"/>
                  <a:pt x="9061034" y="4251615"/>
                </a:cubicBezTo>
                <a:cubicBezTo>
                  <a:pt x="9515855" y="5155585"/>
                  <a:pt x="9511418" y="4577996"/>
                  <a:pt x="9773474" y="5137312"/>
                </a:cubicBezTo>
              </a:path>
            </a:pathLst>
          </a:custGeom>
          <a:noFill/>
          <a:ln w="76200">
            <a:solidFill>
              <a:schemeClr val="accent5">
                <a:lumMod val="50000"/>
              </a:schemeClr>
            </a:solidFill>
            <a:headEnd type="oval" w="sm" len="sm"/>
            <a:tailEnd type="oval" w="sm" len="sm"/>
          </a:ln>
          <a:effectLst>
            <a:glow rad="63500">
              <a:srgbClr val="00206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CA3A6515-98B8-4890-BDA0-27E58CBE678E}"/>
              </a:ext>
            </a:extLst>
          </p:cNvPr>
          <p:cNvSpPr/>
          <p:nvPr/>
        </p:nvSpPr>
        <p:spPr>
          <a:xfrm rot="21197636" flipV="1">
            <a:off x="251989" y="4489206"/>
            <a:ext cx="412069" cy="56333"/>
          </a:xfrm>
          <a:custGeom>
            <a:avLst/>
            <a:gdLst>
              <a:gd name="connsiteX0" fmla="*/ 0 w 238125"/>
              <a:gd name="connsiteY0" fmla="*/ 52388 h 52388"/>
              <a:gd name="connsiteX1" fmla="*/ 52388 w 238125"/>
              <a:gd name="connsiteY1" fmla="*/ 4763 h 52388"/>
              <a:gd name="connsiteX2" fmla="*/ 161925 w 238125"/>
              <a:gd name="connsiteY2" fmla="*/ 42863 h 52388"/>
              <a:gd name="connsiteX3" fmla="*/ 238125 w 238125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52388">
                <a:moveTo>
                  <a:pt x="0" y="52388"/>
                </a:moveTo>
                <a:cubicBezTo>
                  <a:pt x="12700" y="29369"/>
                  <a:pt x="25401" y="6350"/>
                  <a:pt x="52388" y="4763"/>
                </a:cubicBezTo>
                <a:cubicBezTo>
                  <a:pt x="79375" y="3176"/>
                  <a:pt x="130969" y="43657"/>
                  <a:pt x="161925" y="42863"/>
                </a:cubicBezTo>
                <a:cubicBezTo>
                  <a:pt x="192881" y="42069"/>
                  <a:pt x="215503" y="21034"/>
                  <a:pt x="238125" y="0"/>
                </a:cubicBezTo>
              </a:path>
            </a:pathLst>
          </a:custGeom>
          <a:noFill/>
          <a:ln w="76200">
            <a:solidFill>
              <a:schemeClr val="accent5">
                <a:lumMod val="50000"/>
              </a:schemeClr>
            </a:solidFill>
            <a:headEnd type="oval" w="sm" len="sm"/>
            <a:tailEnd type="oval" w="sm" len="sm"/>
          </a:ln>
          <a:effectLst>
            <a:glow rad="114300">
              <a:schemeClr val="bg1">
                <a:alpha val="87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F57D341-517B-44A3-B262-D8C58E8F5837}"/>
              </a:ext>
            </a:extLst>
          </p:cNvPr>
          <p:cNvSpPr txBox="1"/>
          <p:nvPr/>
        </p:nvSpPr>
        <p:spPr>
          <a:xfrm>
            <a:off x="679195" y="4349199"/>
            <a:ext cx="257704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EJE INTEROCEÁNICO </a:t>
            </a:r>
          </a:p>
          <a:p>
            <a:r>
              <a:rPr lang="es-MX" sz="10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MAZATLÁN, SIN. – TAMPICO, TAM.</a:t>
            </a:r>
          </a:p>
          <a:p>
            <a:r>
              <a:rPr lang="es-MX" sz="9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LONG: 1,238 KM TIEMPO APROX: 12:44 HRS</a:t>
            </a:r>
          </a:p>
          <a:p>
            <a:r>
              <a:rPr lang="es-MX" sz="9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COSTO CAMIÓN 8 EJES: $5,300 CASETAS</a:t>
            </a:r>
          </a:p>
          <a:p>
            <a:r>
              <a:rPr lang="es-MX" sz="9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               434 LTS DIESEL: $9,350</a:t>
            </a:r>
          </a:p>
          <a:p>
            <a:endParaRPr lang="es-MX" sz="1000" dirty="0">
              <a:effectLst>
                <a:glow rad="127000">
                  <a:schemeClr val="bg1"/>
                </a:glow>
              </a:effectLst>
              <a:latin typeface="Museo 700" panose="02000000000000000000" pitchFamily="50" charset="0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9669F2FA-D895-4E7B-A2AD-0AE0C8BB7B3A}"/>
              </a:ext>
            </a:extLst>
          </p:cNvPr>
          <p:cNvSpPr txBox="1"/>
          <p:nvPr/>
        </p:nvSpPr>
        <p:spPr>
          <a:xfrm>
            <a:off x="673119" y="5121212"/>
            <a:ext cx="28193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EJE CARRETERO </a:t>
            </a:r>
          </a:p>
          <a:p>
            <a:r>
              <a:rPr lang="es-MX" sz="10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MAZATLÁN, SIN. – NUEVO LAREDO, TAM.</a:t>
            </a:r>
          </a:p>
          <a:p>
            <a:r>
              <a:rPr lang="es-MX" sz="9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LONG: 1,058 KM TIEMPO APROX: 10:26 HRS</a:t>
            </a:r>
          </a:p>
          <a:p>
            <a:r>
              <a:rPr lang="es-MX" sz="9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COSTO CAMIÓN 8 EJES: $6,400 CASETAS</a:t>
            </a:r>
          </a:p>
          <a:p>
            <a:r>
              <a:rPr lang="es-MX" sz="9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               371 LTS DIESEL: $8,000</a:t>
            </a:r>
          </a:p>
          <a:p>
            <a:endParaRPr lang="es-MX" sz="1000" dirty="0">
              <a:effectLst>
                <a:glow rad="127000">
                  <a:schemeClr val="bg1"/>
                </a:glow>
              </a:effectLst>
              <a:latin typeface="Museo 700" panose="02000000000000000000" pitchFamily="50" charset="0"/>
            </a:endParaRP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B3332181-AF57-4012-8765-776E89679352}"/>
              </a:ext>
            </a:extLst>
          </p:cNvPr>
          <p:cNvSpPr txBox="1"/>
          <p:nvPr/>
        </p:nvSpPr>
        <p:spPr>
          <a:xfrm>
            <a:off x="7081378" y="3901869"/>
            <a:ext cx="925972" cy="27699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200" b="1">
                <a:effectLst>
                  <a:glow rad="127000">
                    <a:schemeClr val="accent4">
                      <a:lumMod val="75000"/>
                      <a:alpha val="70000"/>
                    </a:schemeClr>
                  </a:glow>
                </a:effectLst>
                <a:latin typeface="Museo 700" panose="02000000000000000000" pitchFamily="50" charset="0"/>
              </a:defRPr>
            </a:lvl1pPr>
          </a:lstStyle>
          <a:p>
            <a:r>
              <a:rPr lang="es-MX" dirty="0"/>
              <a:t>TAMPICO</a:t>
            </a:r>
          </a:p>
        </p:txBody>
      </p:sp>
      <p:sp>
        <p:nvSpPr>
          <p:cNvPr id="111" name="Forma libre: forma 110">
            <a:extLst>
              <a:ext uri="{FF2B5EF4-FFF2-40B4-BE49-F238E27FC236}">
                <a16:creationId xmlns:a16="http://schemas.microsoft.com/office/drawing/2014/main" id="{585CF753-FC5A-427F-BFCB-BD75B1AF26FC}"/>
              </a:ext>
            </a:extLst>
          </p:cNvPr>
          <p:cNvSpPr/>
          <p:nvPr/>
        </p:nvSpPr>
        <p:spPr>
          <a:xfrm rot="21197636" flipV="1">
            <a:off x="236044" y="5234000"/>
            <a:ext cx="412069" cy="56333"/>
          </a:xfrm>
          <a:custGeom>
            <a:avLst/>
            <a:gdLst>
              <a:gd name="connsiteX0" fmla="*/ 0 w 238125"/>
              <a:gd name="connsiteY0" fmla="*/ 52388 h 52388"/>
              <a:gd name="connsiteX1" fmla="*/ 52388 w 238125"/>
              <a:gd name="connsiteY1" fmla="*/ 4763 h 52388"/>
              <a:gd name="connsiteX2" fmla="*/ 161925 w 238125"/>
              <a:gd name="connsiteY2" fmla="*/ 42863 h 52388"/>
              <a:gd name="connsiteX3" fmla="*/ 238125 w 238125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52388">
                <a:moveTo>
                  <a:pt x="0" y="52388"/>
                </a:moveTo>
                <a:cubicBezTo>
                  <a:pt x="12700" y="29369"/>
                  <a:pt x="25401" y="6350"/>
                  <a:pt x="52388" y="4763"/>
                </a:cubicBezTo>
                <a:cubicBezTo>
                  <a:pt x="79375" y="3176"/>
                  <a:pt x="130969" y="43657"/>
                  <a:pt x="161925" y="42863"/>
                </a:cubicBezTo>
                <a:cubicBezTo>
                  <a:pt x="192881" y="42069"/>
                  <a:pt x="215503" y="21034"/>
                  <a:pt x="238125" y="0"/>
                </a:cubicBezTo>
              </a:path>
            </a:pathLst>
          </a:custGeom>
          <a:noFill/>
          <a:ln w="76200">
            <a:solidFill>
              <a:schemeClr val="accent6"/>
            </a:solidFill>
            <a:headEnd type="oval" w="sm" len="sm"/>
            <a:tailEnd type="oval" w="sm" len="sm"/>
          </a:ln>
          <a:effectLst>
            <a:glow rad="114300">
              <a:schemeClr val="bg1">
                <a:alpha val="87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A455ADF9-861B-484C-BECE-7FA86132ECC1}"/>
              </a:ext>
            </a:extLst>
          </p:cNvPr>
          <p:cNvSpPr txBox="1"/>
          <p:nvPr/>
        </p:nvSpPr>
        <p:spPr>
          <a:xfrm>
            <a:off x="3246040" y="262369"/>
            <a:ext cx="1042019" cy="33855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200" b="1">
                <a:effectLst>
                  <a:glow rad="127000">
                    <a:schemeClr val="accent4">
                      <a:lumMod val="75000"/>
                      <a:alpha val="70000"/>
                    </a:schemeClr>
                  </a:glow>
                </a:effectLst>
                <a:latin typeface="Museo 700" panose="02000000000000000000" pitchFamily="50" charset="0"/>
              </a:defRPr>
            </a:lvl1pPr>
          </a:lstStyle>
          <a:p>
            <a:r>
              <a:rPr lang="es-MX" sz="800" dirty="0"/>
              <a:t>STA. TERESA, NVO MÉXICO</a:t>
            </a:r>
          </a:p>
        </p:txBody>
      </p:sp>
      <p:sp>
        <p:nvSpPr>
          <p:cNvPr id="115" name="Forma libre: forma 114">
            <a:extLst>
              <a:ext uri="{FF2B5EF4-FFF2-40B4-BE49-F238E27FC236}">
                <a16:creationId xmlns:a16="http://schemas.microsoft.com/office/drawing/2014/main" id="{2BC8BCBF-4625-43EF-826E-1B128C1D0DFC}"/>
              </a:ext>
            </a:extLst>
          </p:cNvPr>
          <p:cNvSpPr/>
          <p:nvPr/>
        </p:nvSpPr>
        <p:spPr>
          <a:xfrm>
            <a:off x="4476621" y="2412525"/>
            <a:ext cx="415526" cy="1068569"/>
          </a:xfrm>
          <a:custGeom>
            <a:avLst/>
            <a:gdLst>
              <a:gd name="connsiteX0" fmla="*/ 1371600 w 1733163"/>
              <a:gd name="connsiteY0" fmla="*/ 4635796 h 4708298"/>
              <a:gd name="connsiteX1" fmla="*/ 1371600 w 1733163"/>
              <a:gd name="connsiteY1" fmla="*/ 4699591 h 4708298"/>
              <a:gd name="connsiteX2" fmla="*/ 1339702 w 1733163"/>
              <a:gd name="connsiteY2" fmla="*/ 4465675 h 4708298"/>
              <a:gd name="connsiteX3" fmla="*/ 1360967 w 1733163"/>
              <a:gd name="connsiteY3" fmla="*/ 4327452 h 4708298"/>
              <a:gd name="connsiteX4" fmla="*/ 1339702 w 1733163"/>
              <a:gd name="connsiteY4" fmla="*/ 4178596 h 4708298"/>
              <a:gd name="connsiteX5" fmla="*/ 1360967 w 1733163"/>
              <a:gd name="connsiteY5" fmla="*/ 4008475 h 4708298"/>
              <a:gd name="connsiteX6" fmla="*/ 1350334 w 1733163"/>
              <a:gd name="connsiteY6" fmla="*/ 3880884 h 4708298"/>
              <a:gd name="connsiteX7" fmla="*/ 1424762 w 1733163"/>
              <a:gd name="connsiteY7" fmla="*/ 3763926 h 4708298"/>
              <a:gd name="connsiteX8" fmla="*/ 1424762 w 1733163"/>
              <a:gd name="connsiteY8" fmla="*/ 3668233 h 4708298"/>
              <a:gd name="connsiteX9" fmla="*/ 1467293 w 1733163"/>
              <a:gd name="connsiteY9" fmla="*/ 3540642 h 4708298"/>
              <a:gd name="connsiteX10" fmla="*/ 1446027 w 1733163"/>
              <a:gd name="connsiteY10" fmla="*/ 3391787 h 4708298"/>
              <a:gd name="connsiteX11" fmla="*/ 1669311 w 1733163"/>
              <a:gd name="connsiteY11" fmla="*/ 3242931 h 4708298"/>
              <a:gd name="connsiteX12" fmla="*/ 1679944 w 1733163"/>
              <a:gd name="connsiteY12" fmla="*/ 3200400 h 4708298"/>
              <a:gd name="connsiteX13" fmla="*/ 1733107 w 1733163"/>
              <a:gd name="connsiteY13" fmla="*/ 3104707 h 4708298"/>
              <a:gd name="connsiteX14" fmla="*/ 1690576 w 1733163"/>
              <a:gd name="connsiteY14" fmla="*/ 2902689 h 4708298"/>
              <a:gd name="connsiteX15" fmla="*/ 1711841 w 1733163"/>
              <a:gd name="connsiteY15" fmla="*/ 2838893 h 4708298"/>
              <a:gd name="connsiteX16" fmla="*/ 1573618 w 1733163"/>
              <a:gd name="connsiteY16" fmla="*/ 2541182 h 4708298"/>
              <a:gd name="connsiteX17" fmla="*/ 1552353 w 1733163"/>
              <a:gd name="connsiteY17" fmla="*/ 2488019 h 4708298"/>
              <a:gd name="connsiteX18" fmla="*/ 1456660 w 1733163"/>
              <a:gd name="connsiteY18" fmla="*/ 2339163 h 4708298"/>
              <a:gd name="connsiteX19" fmla="*/ 1488558 w 1733163"/>
              <a:gd name="connsiteY19" fmla="*/ 2169042 h 4708298"/>
              <a:gd name="connsiteX20" fmla="*/ 1520455 w 1733163"/>
              <a:gd name="connsiteY20" fmla="*/ 1924493 h 4708298"/>
              <a:gd name="connsiteX21" fmla="*/ 1233376 w 1733163"/>
              <a:gd name="connsiteY21" fmla="*/ 1424763 h 4708298"/>
              <a:gd name="connsiteX22" fmla="*/ 669851 w 1733163"/>
              <a:gd name="connsiteY22" fmla="*/ 584791 h 4708298"/>
              <a:gd name="connsiteX23" fmla="*/ 510362 w 1733163"/>
              <a:gd name="connsiteY23" fmla="*/ 457200 h 4708298"/>
              <a:gd name="connsiteX24" fmla="*/ 212651 w 1733163"/>
              <a:gd name="connsiteY24" fmla="*/ 297712 h 4708298"/>
              <a:gd name="connsiteX25" fmla="*/ 159488 w 1733163"/>
              <a:gd name="connsiteY25" fmla="*/ 297712 h 4708298"/>
              <a:gd name="connsiteX26" fmla="*/ 21265 w 1733163"/>
              <a:gd name="connsiteY26" fmla="*/ 202019 h 4708298"/>
              <a:gd name="connsiteX27" fmla="*/ 42530 w 1733163"/>
              <a:gd name="connsiteY27" fmla="*/ 63796 h 4708298"/>
              <a:gd name="connsiteX28" fmla="*/ 0 w 1733163"/>
              <a:gd name="connsiteY28" fmla="*/ 0 h 4708298"/>
              <a:gd name="connsiteX0" fmla="*/ 1424763 w 1786326"/>
              <a:gd name="connsiteY0" fmla="*/ 4795284 h 4867786"/>
              <a:gd name="connsiteX1" fmla="*/ 1424763 w 1786326"/>
              <a:gd name="connsiteY1" fmla="*/ 4859079 h 4867786"/>
              <a:gd name="connsiteX2" fmla="*/ 1392865 w 1786326"/>
              <a:gd name="connsiteY2" fmla="*/ 4625163 h 4867786"/>
              <a:gd name="connsiteX3" fmla="*/ 1414130 w 1786326"/>
              <a:gd name="connsiteY3" fmla="*/ 4486940 h 4867786"/>
              <a:gd name="connsiteX4" fmla="*/ 1392865 w 1786326"/>
              <a:gd name="connsiteY4" fmla="*/ 4338084 h 4867786"/>
              <a:gd name="connsiteX5" fmla="*/ 1414130 w 1786326"/>
              <a:gd name="connsiteY5" fmla="*/ 4167963 h 4867786"/>
              <a:gd name="connsiteX6" fmla="*/ 1403497 w 1786326"/>
              <a:gd name="connsiteY6" fmla="*/ 4040372 h 4867786"/>
              <a:gd name="connsiteX7" fmla="*/ 1477925 w 1786326"/>
              <a:gd name="connsiteY7" fmla="*/ 3923414 h 4867786"/>
              <a:gd name="connsiteX8" fmla="*/ 1477925 w 1786326"/>
              <a:gd name="connsiteY8" fmla="*/ 3827721 h 4867786"/>
              <a:gd name="connsiteX9" fmla="*/ 1520456 w 1786326"/>
              <a:gd name="connsiteY9" fmla="*/ 3700130 h 4867786"/>
              <a:gd name="connsiteX10" fmla="*/ 1499190 w 1786326"/>
              <a:gd name="connsiteY10" fmla="*/ 3551275 h 4867786"/>
              <a:gd name="connsiteX11" fmla="*/ 1722474 w 1786326"/>
              <a:gd name="connsiteY11" fmla="*/ 3402419 h 4867786"/>
              <a:gd name="connsiteX12" fmla="*/ 1733107 w 1786326"/>
              <a:gd name="connsiteY12" fmla="*/ 3359888 h 4867786"/>
              <a:gd name="connsiteX13" fmla="*/ 1786270 w 1786326"/>
              <a:gd name="connsiteY13" fmla="*/ 3264195 h 4867786"/>
              <a:gd name="connsiteX14" fmla="*/ 1743739 w 1786326"/>
              <a:gd name="connsiteY14" fmla="*/ 3062177 h 4867786"/>
              <a:gd name="connsiteX15" fmla="*/ 1765004 w 1786326"/>
              <a:gd name="connsiteY15" fmla="*/ 2998381 h 4867786"/>
              <a:gd name="connsiteX16" fmla="*/ 1626781 w 1786326"/>
              <a:gd name="connsiteY16" fmla="*/ 2700670 h 4867786"/>
              <a:gd name="connsiteX17" fmla="*/ 1605516 w 1786326"/>
              <a:gd name="connsiteY17" fmla="*/ 2647507 h 4867786"/>
              <a:gd name="connsiteX18" fmla="*/ 1509823 w 1786326"/>
              <a:gd name="connsiteY18" fmla="*/ 2498651 h 4867786"/>
              <a:gd name="connsiteX19" fmla="*/ 1541721 w 1786326"/>
              <a:gd name="connsiteY19" fmla="*/ 2328530 h 4867786"/>
              <a:gd name="connsiteX20" fmla="*/ 1573618 w 1786326"/>
              <a:gd name="connsiteY20" fmla="*/ 2083981 h 4867786"/>
              <a:gd name="connsiteX21" fmla="*/ 1286539 w 1786326"/>
              <a:gd name="connsiteY21" fmla="*/ 1584251 h 4867786"/>
              <a:gd name="connsiteX22" fmla="*/ 723014 w 1786326"/>
              <a:gd name="connsiteY22" fmla="*/ 744279 h 4867786"/>
              <a:gd name="connsiteX23" fmla="*/ 563525 w 1786326"/>
              <a:gd name="connsiteY23" fmla="*/ 616688 h 4867786"/>
              <a:gd name="connsiteX24" fmla="*/ 265814 w 1786326"/>
              <a:gd name="connsiteY24" fmla="*/ 457200 h 4867786"/>
              <a:gd name="connsiteX25" fmla="*/ 212651 w 1786326"/>
              <a:gd name="connsiteY25" fmla="*/ 457200 h 4867786"/>
              <a:gd name="connsiteX26" fmla="*/ 74428 w 1786326"/>
              <a:gd name="connsiteY26" fmla="*/ 361507 h 4867786"/>
              <a:gd name="connsiteX27" fmla="*/ 95693 w 1786326"/>
              <a:gd name="connsiteY27" fmla="*/ 223284 h 4867786"/>
              <a:gd name="connsiteX28" fmla="*/ 0 w 1786326"/>
              <a:gd name="connsiteY28" fmla="*/ 0 h 486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86326" h="4867786">
                <a:moveTo>
                  <a:pt x="1424763" y="4795284"/>
                </a:moveTo>
                <a:cubicBezTo>
                  <a:pt x="1427421" y="4841358"/>
                  <a:pt x="1430079" y="4887433"/>
                  <a:pt x="1424763" y="4859079"/>
                </a:cubicBezTo>
                <a:cubicBezTo>
                  <a:pt x="1419447" y="4830725"/>
                  <a:pt x="1394637" y="4687186"/>
                  <a:pt x="1392865" y="4625163"/>
                </a:cubicBezTo>
                <a:cubicBezTo>
                  <a:pt x="1391093" y="4563140"/>
                  <a:pt x="1414130" y="4534786"/>
                  <a:pt x="1414130" y="4486940"/>
                </a:cubicBezTo>
                <a:cubicBezTo>
                  <a:pt x="1414130" y="4439094"/>
                  <a:pt x="1392865" y="4391247"/>
                  <a:pt x="1392865" y="4338084"/>
                </a:cubicBezTo>
                <a:cubicBezTo>
                  <a:pt x="1392865" y="4284921"/>
                  <a:pt x="1412358" y="4217582"/>
                  <a:pt x="1414130" y="4167963"/>
                </a:cubicBezTo>
                <a:cubicBezTo>
                  <a:pt x="1415902" y="4118344"/>
                  <a:pt x="1392865" y="4081130"/>
                  <a:pt x="1403497" y="4040372"/>
                </a:cubicBezTo>
                <a:cubicBezTo>
                  <a:pt x="1414129" y="3999614"/>
                  <a:pt x="1465520" y="3958856"/>
                  <a:pt x="1477925" y="3923414"/>
                </a:cubicBezTo>
                <a:cubicBezTo>
                  <a:pt x="1490330" y="3887972"/>
                  <a:pt x="1470837" y="3864935"/>
                  <a:pt x="1477925" y="3827721"/>
                </a:cubicBezTo>
                <a:cubicBezTo>
                  <a:pt x="1485014" y="3790507"/>
                  <a:pt x="1516912" y="3746204"/>
                  <a:pt x="1520456" y="3700130"/>
                </a:cubicBezTo>
                <a:cubicBezTo>
                  <a:pt x="1524000" y="3654056"/>
                  <a:pt x="1465520" y="3600893"/>
                  <a:pt x="1499190" y="3551275"/>
                </a:cubicBezTo>
                <a:cubicBezTo>
                  <a:pt x="1532860" y="3501657"/>
                  <a:pt x="1722474" y="3402419"/>
                  <a:pt x="1722474" y="3402419"/>
                </a:cubicBezTo>
                <a:cubicBezTo>
                  <a:pt x="1761460" y="3370521"/>
                  <a:pt x="1722474" y="3382925"/>
                  <a:pt x="1733107" y="3359888"/>
                </a:cubicBezTo>
                <a:cubicBezTo>
                  <a:pt x="1743740" y="3336851"/>
                  <a:pt x="1784498" y="3313813"/>
                  <a:pt x="1786270" y="3264195"/>
                </a:cubicBezTo>
                <a:cubicBezTo>
                  <a:pt x="1788042" y="3214576"/>
                  <a:pt x="1747283" y="3106479"/>
                  <a:pt x="1743739" y="3062177"/>
                </a:cubicBezTo>
                <a:cubicBezTo>
                  <a:pt x="1740195" y="3017875"/>
                  <a:pt x="1784497" y="3058632"/>
                  <a:pt x="1765004" y="2998381"/>
                </a:cubicBezTo>
                <a:cubicBezTo>
                  <a:pt x="1745511" y="2938130"/>
                  <a:pt x="1653362" y="2759149"/>
                  <a:pt x="1626781" y="2700670"/>
                </a:cubicBezTo>
                <a:cubicBezTo>
                  <a:pt x="1600200" y="2642191"/>
                  <a:pt x="1625009" y="2681177"/>
                  <a:pt x="1605516" y="2647507"/>
                </a:cubicBezTo>
                <a:cubicBezTo>
                  <a:pt x="1586023" y="2613837"/>
                  <a:pt x="1520456" y="2551814"/>
                  <a:pt x="1509823" y="2498651"/>
                </a:cubicBezTo>
                <a:cubicBezTo>
                  <a:pt x="1499191" y="2445488"/>
                  <a:pt x="1531089" y="2397642"/>
                  <a:pt x="1541721" y="2328530"/>
                </a:cubicBezTo>
                <a:cubicBezTo>
                  <a:pt x="1552353" y="2259418"/>
                  <a:pt x="1616148" y="2208027"/>
                  <a:pt x="1573618" y="2083981"/>
                </a:cubicBezTo>
                <a:cubicBezTo>
                  <a:pt x="1531088" y="1959935"/>
                  <a:pt x="1428306" y="1807535"/>
                  <a:pt x="1286539" y="1584251"/>
                </a:cubicBezTo>
                <a:cubicBezTo>
                  <a:pt x="1144772" y="1360967"/>
                  <a:pt x="843516" y="905539"/>
                  <a:pt x="723014" y="744279"/>
                </a:cubicBezTo>
                <a:cubicBezTo>
                  <a:pt x="602512" y="583018"/>
                  <a:pt x="639725" y="664534"/>
                  <a:pt x="563525" y="616688"/>
                </a:cubicBezTo>
                <a:cubicBezTo>
                  <a:pt x="487325" y="568841"/>
                  <a:pt x="324293" y="483781"/>
                  <a:pt x="265814" y="457200"/>
                </a:cubicBezTo>
                <a:cubicBezTo>
                  <a:pt x="207335" y="430619"/>
                  <a:pt x="244549" y="473149"/>
                  <a:pt x="212651" y="457200"/>
                </a:cubicBezTo>
                <a:cubicBezTo>
                  <a:pt x="180753" y="441251"/>
                  <a:pt x="93921" y="400493"/>
                  <a:pt x="74428" y="361507"/>
                </a:cubicBezTo>
                <a:cubicBezTo>
                  <a:pt x="54935" y="322521"/>
                  <a:pt x="108098" y="283535"/>
                  <a:pt x="95693" y="223284"/>
                </a:cubicBezTo>
                <a:cubicBezTo>
                  <a:pt x="83288" y="163033"/>
                  <a:pt x="19493" y="15063"/>
                  <a:pt x="0" y="0"/>
                </a:cubicBezTo>
              </a:path>
            </a:pathLst>
          </a:custGeom>
          <a:noFill/>
          <a:ln w="25400">
            <a:solidFill>
              <a:schemeClr val="bg1"/>
            </a:solidFill>
            <a:prstDash val="sysDash"/>
            <a:headEnd type="oval" w="sm" len="sm"/>
            <a:tailEnd type="oval" w="sm" len="sm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117" name="Forma libre: forma 116">
            <a:extLst>
              <a:ext uri="{FF2B5EF4-FFF2-40B4-BE49-F238E27FC236}">
                <a16:creationId xmlns:a16="http://schemas.microsoft.com/office/drawing/2014/main" id="{D5CF0384-91ED-4348-959A-A4D9EED3D38E}"/>
              </a:ext>
            </a:extLst>
          </p:cNvPr>
          <p:cNvSpPr/>
          <p:nvPr/>
        </p:nvSpPr>
        <p:spPr>
          <a:xfrm>
            <a:off x="4204888" y="3440414"/>
            <a:ext cx="616060" cy="286712"/>
          </a:xfrm>
          <a:custGeom>
            <a:avLst/>
            <a:gdLst>
              <a:gd name="connsiteX0" fmla="*/ 0 w 1912947"/>
              <a:gd name="connsiteY0" fmla="*/ 880741 h 880741"/>
              <a:gd name="connsiteX1" fmla="*/ 78537 w 1912947"/>
              <a:gd name="connsiteY1" fmla="*/ 813423 h 880741"/>
              <a:gd name="connsiteX2" fmla="*/ 112196 w 1912947"/>
              <a:gd name="connsiteY2" fmla="*/ 785374 h 880741"/>
              <a:gd name="connsiteX3" fmla="*/ 207563 w 1912947"/>
              <a:gd name="connsiteY3" fmla="*/ 718056 h 880741"/>
              <a:gd name="connsiteX4" fmla="*/ 235612 w 1912947"/>
              <a:gd name="connsiteY4" fmla="*/ 718056 h 880741"/>
              <a:gd name="connsiteX5" fmla="*/ 314149 w 1912947"/>
              <a:gd name="connsiteY5" fmla="*/ 633909 h 880741"/>
              <a:gd name="connsiteX6" fmla="*/ 510493 w 1912947"/>
              <a:gd name="connsiteY6" fmla="*/ 510493 h 880741"/>
              <a:gd name="connsiteX7" fmla="*/ 645129 w 1912947"/>
              <a:gd name="connsiteY7" fmla="*/ 510493 h 880741"/>
              <a:gd name="connsiteX8" fmla="*/ 734886 w 1912947"/>
              <a:gd name="connsiteY8" fmla="*/ 516103 h 880741"/>
              <a:gd name="connsiteX9" fmla="*/ 813423 w 1912947"/>
              <a:gd name="connsiteY9" fmla="*/ 448785 h 880741"/>
              <a:gd name="connsiteX10" fmla="*/ 920010 w 1912947"/>
              <a:gd name="connsiteY10" fmla="*/ 302930 h 880741"/>
              <a:gd name="connsiteX11" fmla="*/ 1043425 w 1912947"/>
              <a:gd name="connsiteY11" fmla="*/ 213173 h 880741"/>
              <a:gd name="connsiteX12" fmla="*/ 1133183 w 1912947"/>
              <a:gd name="connsiteY12" fmla="*/ 185124 h 880741"/>
              <a:gd name="connsiteX13" fmla="*/ 1234159 w 1912947"/>
              <a:gd name="connsiteY13" fmla="*/ 168294 h 880741"/>
              <a:gd name="connsiteX14" fmla="*/ 1295867 w 1912947"/>
              <a:gd name="connsiteY14" fmla="*/ 123416 h 880741"/>
              <a:gd name="connsiteX15" fmla="*/ 1368795 w 1912947"/>
              <a:gd name="connsiteY15" fmla="*/ 67317 h 880741"/>
              <a:gd name="connsiteX16" fmla="*/ 1464162 w 1912947"/>
              <a:gd name="connsiteY16" fmla="*/ 11219 h 880741"/>
              <a:gd name="connsiteX17" fmla="*/ 1615627 w 1912947"/>
              <a:gd name="connsiteY17" fmla="*/ 22439 h 880741"/>
              <a:gd name="connsiteX18" fmla="*/ 1705384 w 1912947"/>
              <a:gd name="connsiteY18" fmla="*/ 28049 h 880741"/>
              <a:gd name="connsiteX19" fmla="*/ 1761482 w 1912947"/>
              <a:gd name="connsiteY19" fmla="*/ 28049 h 880741"/>
              <a:gd name="connsiteX20" fmla="*/ 1811970 w 1912947"/>
              <a:gd name="connsiteY20" fmla="*/ 11219 h 880741"/>
              <a:gd name="connsiteX21" fmla="*/ 1890508 w 1912947"/>
              <a:gd name="connsiteY21" fmla="*/ 11219 h 880741"/>
              <a:gd name="connsiteX22" fmla="*/ 1912947 w 1912947"/>
              <a:gd name="connsiteY22" fmla="*/ 0 h 880741"/>
              <a:gd name="connsiteX0" fmla="*/ 0 w 2470965"/>
              <a:gd name="connsiteY0" fmla="*/ 1176949 h 1176949"/>
              <a:gd name="connsiteX1" fmla="*/ 636555 w 2470965"/>
              <a:gd name="connsiteY1" fmla="*/ 813423 h 1176949"/>
              <a:gd name="connsiteX2" fmla="*/ 670214 w 2470965"/>
              <a:gd name="connsiteY2" fmla="*/ 785374 h 1176949"/>
              <a:gd name="connsiteX3" fmla="*/ 765581 w 2470965"/>
              <a:gd name="connsiteY3" fmla="*/ 718056 h 1176949"/>
              <a:gd name="connsiteX4" fmla="*/ 793630 w 2470965"/>
              <a:gd name="connsiteY4" fmla="*/ 718056 h 1176949"/>
              <a:gd name="connsiteX5" fmla="*/ 872167 w 2470965"/>
              <a:gd name="connsiteY5" fmla="*/ 633909 h 1176949"/>
              <a:gd name="connsiteX6" fmla="*/ 1068511 w 2470965"/>
              <a:gd name="connsiteY6" fmla="*/ 510493 h 1176949"/>
              <a:gd name="connsiteX7" fmla="*/ 1203147 w 2470965"/>
              <a:gd name="connsiteY7" fmla="*/ 510493 h 1176949"/>
              <a:gd name="connsiteX8" fmla="*/ 1292904 w 2470965"/>
              <a:gd name="connsiteY8" fmla="*/ 516103 h 1176949"/>
              <a:gd name="connsiteX9" fmla="*/ 1371441 w 2470965"/>
              <a:gd name="connsiteY9" fmla="*/ 448785 h 1176949"/>
              <a:gd name="connsiteX10" fmla="*/ 1478028 w 2470965"/>
              <a:gd name="connsiteY10" fmla="*/ 302930 h 1176949"/>
              <a:gd name="connsiteX11" fmla="*/ 1601443 w 2470965"/>
              <a:gd name="connsiteY11" fmla="*/ 213173 h 1176949"/>
              <a:gd name="connsiteX12" fmla="*/ 1691201 w 2470965"/>
              <a:gd name="connsiteY12" fmla="*/ 185124 h 1176949"/>
              <a:gd name="connsiteX13" fmla="*/ 1792177 w 2470965"/>
              <a:gd name="connsiteY13" fmla="*/ 168294 h 1176949"/>
              <a:gd name="connsiteX14" fmla="*/ 1853885 w 2470965"/>
              <a:gd name="connsiteY14" fmla="*/ 123416 h 1176949"/>
              <a:gd name="connsiteX15" fmla="*/ 1926813 w 2470965"/>
              <a:gd name="connsiteY15" fmla="*/ 67317 h 1176949"/>
              <a:gd name="connsiteX16" fmla="*/ 2022180 w 2470965"/>
              <a:gd name="connsiteY16" fmla="*/ 11219 h 1176949"/>
              <a:gd name="connsiteX17" fmla="*/ 2173645 w 2470965"/>
              <a:gd name="connsiteY17" fmla="*/ 22439 h 1176949"/>
              <a:gd name="connsiteX18" fmla="*/ 2263402 w 2470965"/>
              <a:gd name="connsiteY18" fmla="*/ 28049 h 1176949"/>
              <a:gd name="connsiteX19" fmla="*/ 2319500 w 2470965"/>
              <a:gd name="connsiteY19" fmla="*/ 28049 h 1176949"/>
              <a:gd name="connsiteX20" fmla="*/ 2369988 w 2470965"/>
              <a:gd name="connsiteY20" fmla="*/ 11219 h 1176949"/>
              <a:gd name="connsiteX21" fmla="*/ 2448526 w 2470965"/>
              <a:gd name="connsiteY21" fmla="*/ 11219 h 1176949"/>
              <a:gd name="connsiteX22" fmla="*/ 2470965 w 2470965"/>
              <a:gd name="connsiteY22" fmla="*/ 0 h 1176949"/>
              <a:gd name="connsiteX0" fmla="*/ 0 w 2632969"/>
              <a:gd name="connsiteY0" fmla="*/ 1260260 h 1260260"/>
              <a:gd name="connsiteX1" fmla="*/ 798559 w 2632969"/>
              <a:gd name="connsiteY1" fmla="*/ 813423 h 1260260"/>
              <a:gd name="connsiteX2" fmla="*/ 832218 w 2632969"/>
              <a:gd name="connsiteY2" fmla="*/ 785374 h 1260260"/>
              <a:gd name="connsiteX3" fmla="*/ 927585 w 2632969"/>
              <a:gd name="connsiteY3" fmla="*/ 718056 h 1260260"/>
              <a:gd name="connsiteX4" fmla="*/ 955634 w 2632969"/>
              <a:gd name="connsiteY4" fmla="*/ 718056 h 1260260"/>
              <a:gd name="connsiteX5" fmla="*/ 1034171 w 2632969"/>
              <a:gd name="connsiteY5" fmla="*/ 633909 h 1260260"/>
              <a:gd name="connsiteX6" fmla="*/ 1230515 w 2632969"/>
              <a:gd name="connsiteY6" fmla="*/ 510493 h 1260260"/>
              <a:gd name="connsiteX7" fmla="*/ 1365151 w 2632969"/>
              <a:gd name="connsiteY7" fmla="*/ 510493 h 1260260"/>
              <a:gd name="connsiteX8" fmla="*/ 1454908 w 2632969"/>
              <a:gd name="connsiteY8" fmla="*/ 516103 h 1260260"/>
              <a:gd name="connsiteX9" fmla="*/ 1533445 w 2632969"/>
              <a:gd name="connsiteY9" fmla="*/ 448785 h 1260260"/>
              <a:gd name="connsiteX10" fmla="*/ 1640032 w 2632969"/>
              <a:gd name="connsiteY10" fmla="*/ 302930 h 1260260"/>
              <a:gd name="connsiteX11" fmla="*/ 1763447 w 2632969"/>
              <a:gd name="connsiteY11" fmla="*/ 213173 h 1260260"/>
              <a:gd name="connsiteX12" fmla="*/ 1853205 w 2632969"/>
              <a:gd name="connsiteY12" fmla="*/ 185124 h 1260260"/>
              <a:gd name="connsiteX13" fmla="*/ 1954181 w 2632969"/>
              <a:gd name="connsiteY13" fmla="*/ 168294 h 1260260"/>
              <a:gd name="connsiteX14" fmla="*/ 2015889 w 2632969"/>
              <a:gd name="connsiteY14" fmla="*/ 123416 h 1260260"/>
              <a:gd name="connsiteX15" fmla="*/ 2088817 w 2632969"/>
              <a:gd name="connsiteY15" fmla="*/ 67317 h 1260260"/>
              <a:gd name="connsiteX16" fmla="*/ 2184184 w 2632969"/>
              <a:gd name="connsiteY16" fmla="*/ 11219 h 1260260"/>
              <a:gd name="connsiteX17" fmla="*/ 2335649 w 2632969"/>
              <a:gd name="connsiteY17" fmla="*/ 22439 h 1260260"/>
              <a:gd name="connsiteX18" fmla="*/ 2425406 w 2632969"/>
              <a:gd name="connsiteY18" fmla="*/ 28049 h 1260260"/>
              <a:gd name="connsiteX19" fmla="*/ 2481504 w 2632969"/>
              <a:gd name="connsiteY19" fmla="*/ 28049 h 1260260"/>
              <a:gd name="connsiteX20" fmla="*/ 2531992 w 2632969"/>
              <a:gd name="connsiteY20" fmla="*/ 11219 h 1260260"/>
              <a:gd name="connsiteX21" fmla="*/ 2610530 w 2632969"/>
              <a:gd name="connsiteY21" fmla="*/ 11219 h 1260260"/>
              <a:gd name="connsiteX22" fmla="*/ 2632969 w 2632969"/>
              <a:gd name="connsiteY22" fmla="*/ 0 h 1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32969" h="1260260">
                <a:moveTo>
                  <a:pt x="0" y="1260260"/>
                </a:moveTo>
                <a:lnTo>
                  <a:pt x="798559" y="813423"/>
                </a:lnTo>
                <a:cubicBezTo>
                  <a:pt x="937262" y="734275"/>
                  <a:pt x="810714" y="801268"/>
                  <a:pt x="832218" y="785374"/>
                </a:cubicBezTo>
                <a:cubicBezTo>
                  <a:pt x="853722" y="769479"/>
                  <a:pt x="907016" y="729276"/>
                  <a:pt x="927585" y="718056"/>
                </a:cubicBezTo>
                <a:cubicBezTo>
                  <a:pt x="948154" y="706836"/>
                  <a:pt x="937870" y="732080"/>
                  <a:pt x="955634" y="718056"/>
                </a:cubicBezTo>
                <a:cubicBezTo>
                  <a:pt x="973398" y="704031"/>
                  <a:pt x="988358" y="668503"/>
                  <a:pt x="1034171" y="633909"/>
                </a:cubicBezTo>
                <a:cubicBezTo>
                  <a:pt x="1079984" y="599315"/>
                  <a:pt x="1175352" y="531062"/>
                  <a:pt x="1230515" y="510493"/>
                </a:cubicBezTo>
                <a:cubicBezTo>
                  <a:pt x="1285678" y="489924"/>
                  <a:pt x="1327752" y="509558"/>
                  <a:pt x="1365151" y="510493"/>
                </a:cubicBezTo>
                <a:cubicBezTo>
                  <a:pt x="1402550" y="511428"/>
                  <a:pt x="1426859" y="526388"/>
                  <a:pt x="1454908" y="516103"/>
                </a:cubicBezTo>
                <a:cubicBezTo>
                  <a:pt x="1482957" y="505818"/>
                  <a:pt x="1502591" y="484314"/>
                  <a:pt x="1533445" y="448785"/>
                </a:cubicBezTo>
                <a:cubicBezTo>
                  <a:pt x="1564299" y="413256"/>
                  <a:pt x="1601698" y="342199"/>
                  <a:pt x="1640032" y="302930"/>
                </a:cubicBezTo>
                <a:cubicBezTo>
                  <a:pt x="1678366" y="263661"/>
                  <a:pt x="1727918" y="232807"/>
                  <a:pt x="1763447" y="213173"/>
                </a:cubicBezTo>
                <a:cubicBezTo>
                  <a:pt x="1798976" y="193539"/>
                  <a:pt x="1821416" y="192604"/>
                  <a:pt x="1853205" y="185124"/>
                </a:cubicBezTo>
                <a:cubicBezTo>
                  <a:pt x="1884994" y="177644"/>
                  <a:pt x="1927067" y="178579"/>
                  <a:pt x="1954181" y="168294"/>
                </a:cubicBezTo>
                <a:cubicBezTo>
                  <a:pt x="1981295" y="158009"/>
                  <a:pt x="1993450" y="140246"/>
                  <a:pt x="2015889" y="123416"/>
                </a:cubicBezTo>
                <a:cubicBezTo>
                  <a:pt x="2038328" y="106586"/>
                  <a:pt x="2060768" y="86016"/>
                  <a:pt x="2088817" y="67317"/>
                </a:cubicBezTo>
                <a:cubicBezTo>
                  <a:pt x="2116866" y="48618"/>
                  <a:pt x="2143045" y="18699"/>
                  <a:pt x="2184184" y="11219"/>
                </a:cubicBezTo>
                <a:cubicBezTo>
                  <a:pt x="2225323" y="3739"/>
                  <a:pt x="2335649" y="22439"/>
                  <a:pt x="2335649" y="22439"/>
                </a:cubicBezTo>
                <a:lnTo>
                  <a:pt x="2425406" y="28049"/>
                </a:lnTo>
                <a:cubicBezTo>
                  <a:pt x="2449715" y="28984"/>
                  <a:pt x="2463740" y="30854"/>
                  <a:pt x="2481504" y="28049"/>
                </a:cubicBezTo>
                <a:cubicBezTo>
                  <a:pt x="2499268" y="25244"/>
                  <a:pt x="2510488" y="14024"/>
                  <a:pt x="2531992" y="11219"/>
                </a:cubicBezTo>
                <a:cubicBezTo>
                  <a:pt x="2553496" y="8414"/>
                  <a:pt x="2610530" y="11219"/>
                  <a:pt x="2610530" y="11219"/>
                </a:cubicBezTo>
                <a:cubicBezTo>
                  <a:pt x="2627359" y="9349"/>
                  <a:pt x="2630164" y="4674"/>
                  <a:pt x="2632969" y="0"/>
                </a:cubicBezTo>
              </a:path>
            </a:pathLst>
          </a:custGeom>
          <a:noFill/>
          <a:ln w="25400">
            <a:solidFill>
              <a:schemeClr val="bg1"/>
            </a:solidFill>
            <a:prstDash val="sysDash"/>
            <a:headEnd type="oval" w="sm" len="sm"/>
            <a:tailEnd type="oval" w="sm" len="sm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7FFF70CF-06D5-4CBD-9B05-873DD3C94E8E}"/>
              </a:ext>
            </a:extLst>
          </p:cNvPr>
          <p:cNvSpPr/>
          <p:nvPr/>
        </p:nvSpPr>
        <p:spPr>
          <a:xfrm>
            <a:off x="4105693" y="3704015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8" name="Forma libre: forma 117">
            <a:extLst>
              <a:ext uri="{FF2B5EF4-FFF2-40B4-BE49-F238E27FC236}">
                <a16:creationId xmlns:a16="http://schemas.microsoft.com/office/drawing/2014/main" id="{40B792A1-68A5-44CB-B6D3-5422CCFDC5A9}"/>
              </a:ext>
            </a:extLst>
          </p:cNvPr>
          <p:cNvSpPr/>
          <p:nvPr/>
        </p:nvSpPr>
        <p:spPr>
          <a:xfrm>
            <a:off x="4820948" y="2811618"/>
            <a:ext cx="2273455" cy="1168749"/>
          </a:xfrm>
          <a:custGeom>
            <a:avLst/>
            <a:gdLst>
              <a:gd name="connsiteX0" fmla="*/ 0 w 2210267"/>
              <a:gd name="connsiteY0" fmla="*/ 3086266 h 3086266"/>
              <a:gd name="connsiteX1" fmla="*/ 84147 w 2210267"/>
              <a:gd name="connsiteY1" fmla="*/ 3002119 h 3086266"/>
              <a:gd name="connsiteX2" fmla="*/ 157075 w 2210267"/>
              <a:gd name="connsiteY2" fmla="*/ 2923581 h 3086266"/>
              <a:gd name="connsiteX3" fmla="*/ 246832 w 2210267"/>
              <a:gd name="connsiteY3" fmla="*/ 2861873 h 3086266"/>
              <a:gd name="connsiteX4" fmla="*/ 342198 w 2210267"/>
              <a:gd name="connsiteY4" fmla="*/ 2693579 h 3086266"/>
              <a:gd name="connsiteX5" fmla="*/ 549762 w 2210267"/>
              <a:gd name="connsiteY5" fmla="*/ 2469186 h 3086266"/>
              <a:gd name="connsiteX6" fmla="*/ 577811 w 2210267"/>
              <a:gd name="connsiteY6" fmla="*/ 2463576 h 3086266"/>
              <a:gd name="connsiteX7" fmla="*/ 908790 w 2210267"/>
              <a:gd name="connsiteY7" fmla="*/ 2171866 h 3086266"/>
              <a:gd name="connsiteX8" fmla="*/ 959278 w 2210267"/>
              <a:gd name="connsiteY8" fmla="*/ 2171866 h 3086266"/>
              <a:gd name="connsiteX9" fmla="*/ 1329526 w 2210267"/>
              <a:gd name="connsiteY9" fmla="*/ 1784789 h 3086266"/>
              <a:gd name="connsiteX10" fmla="*/ 1598797 w 2210267"/>
              <a:gd name="connsiteY10" fmla="*/ 1352833 h 3086266"/>
              <a:gd name="connsiteX11" fmla="*/ 1531479 w 2210267"/>
              <a:gd name="connsiteY11" fmla="*/ 999414 h 3086266"/>
              <a:gd name="connsiteX12" fmla="*/ 1587578 w 2210267"/>
              <a:gd name="connsiteY12" fmla="*/ 875998 h 3086266"/>
              <a:gd name="connsiteX13" fmla="*/ 1710994 w 2210267"/>
              <a:gd name="connsiteY13" fmla="*/ 819900 h 3086266"/>
              <a:gd name="connsiteX14" fmla="*/ 1744652 w 2210267"/>
              <a:gd name="connsiteY14" fmla="*/ 730143 h 3086266"/>
              <a:gd name="connsiteX15" fmla="*/ 1688554 w 2210267"/>
              <a:gd name="connsiteY15" fmla="*/ 545019 h 3086266"/>
              <a:gd name="connsiteX16" fmla="*/ 1705384 w 2210267"/>
              <a:gd name="connsiteY16" fmla="*/ 488921 h 3086266"/>
              <a:gd name="connsiteX17" fmla="*/ 1722213 w 2210267"/>
              <a:gd name="connsiteY17" fmla="*/ 365505 h 3086266"/>
              <a:gd name="connsiteX18" fmla="*/ 1744652 w 2210267"/>
              <a:gd name="connsiteY18" fmla="*/ 315017 h 3086266"/>
              <a:gd name="connsiteX19" fmla="*/ 1750262 w 2210267"/>
              <a:gd name="connsiteY19" fmla="*/ 236479 h 3086266"/>
              <a:gd name="connsiteX20" fmla="*/ 1823190 w 2210267"/>
              <a:gd name="connsiteY20" fmla="*/ 174771 h 3086266"/>
              <a:gd name="connsiteX21" fmla="*/ 1868068 w 2210267"/>
              <a:gd name="connsiteY21" fmla="*/ 79404 h 3086266"/>
              <a:gd name="connsiteX22" fmla="*/ 1912947 w 2210267"/>
              <a:gd name="connsiteY22" fmla="*/ 45746 h 3086266"/>
              <a:gd name="connsiteX23" fmla="*/ 1963435 w 2210267"/>
              <a:gd name="connsiteY23" fmla="*/ 40136 h 3086266"/>
              <a:gd name="connsiteX24" fmla="*/ 2002704 w 2210267"/>
              <a:gd name="connsiteY24" fmla="*/ 6477 h 3086266"/>
              <a:gd name="connsiteX25" fmla="*/ 2064412 w 2210267"/>
              <a:gd name="connsiteY25" fmla="*/ 6477 h 3086266"/>
              <a:gd name="connsiteX26" fmla="*/ 2210267 w 2210267"/>
              <a:gd name="connsiteY26" fmla="*/ 73795 h 3086266"/>
              <a:gd name="connsiteX0" fmla="*/ 0 w 6060785"/>
              <a:gd name="connsiteY0" fmla="*/ 3119234 h 3119234"/>
              <a:gd name="connsiteX1" fmla="*/ 84147 w 6060785"/>
              <a:gd name="connsiteY1" fmla="*/ 3035087 h 3119234"/>
              <a:gd name="connsiteX2" fmla="*/ 157075 w 6060785"/>
              <a:gd name="connsiteY2" fmla="*/ 2956549 h 3119234"/>
              <a:gd name="connsiteX3" fmla="*/ 246832 w 6060785"/>
              <a:gd name="connsiteY3" fmla="*/ 2894841 h 3119234"/>
              <a:gd name="connsiteX4" fmla="*/ 342198 w 6060785"/>
              <a:gd name="connsiteY4" fmla="*/ 2726547 h 3119234"/>
              <a:gd name="connsiteX5" fmla="*/ 549762 w 6060785"/>
              <a:gd name="connsiteY5" fmla="*/ 2502154 h 3119234"/>
              <a:gd name="connsiteX6" fmla="*/ 577811 w 6060785"/>
              <a:gd name="connsiteY6" fmla="*/ 2496544 h 3119234"/>
              <a:gd name="connsiteX7" fmla="*/ 908790 w 6060785"/>
              <a:gd name="connsiteY7" fmla="*/ 2204834 h 3119234"/>
              <a:gd name="connsiteX8" fmla="*/ 959278 w 6060785"/>
              <a:gd name="connsiteY8" fmla="*/ 2204834 h 3119234"/>
              <a:gd name="connsiteX9" fmla="*/ 1329526 w 6060785"/>
              <a:gd name="connsiteY9" fmla="*/ 1817757 h 3119234"/>
              <a:gd name="connsiteX10" fmla="*/ 1598797 w 6060785"/>
              <a:gd name="connsiteY10" fmla="*/ 1385801 h 3119234"/>
              <a:gd name="connsiteX11" fmla="*/ 1531479 w 6060785"/>
              <a:gd name="connsiteY11" fmla="*/ 1032382 h 3119234"/>
              <a:gd name="connsiteX12" fmla="*/ 1587578 w 6060785"/>
              <a:gd name="connsiteY12" fmla="*/ 908966 h 3119234"/>
              <a:gd name="connsiteX13" fmla="*/ 1710994 w 6060785"/>
              <a:gd name="connsiteY13" fmla="*/ 852868 h 3119234"/>
              <a:gd name="connsiteX14" fmla="*/ 1744652 w 6060785"/>
              <a:gd name="connsiteY14" fmla="*/ 763111 h 3119234"/>
              <a:gd name="connsiteX15" fmla="*/ 1688554 w 6060785"/>
              <a:gd name="connsiteY15" fmla="*/ 577987 h 3119234"/>
              <a:gd name="connsiteX16" fmla="*/ 1705384 w 6060785"/>
              <a:gd name="connsiteY16" fmla="*/ 521889 h 3119234"/>
              <a:gd name="connsiteX17" fmla="*/ 1722213 w 6060785"/>
              <a:gd name="connsiteY17" fmla="*/ 398473 h 3119234"/>
              <a:gd name="connsiteX18" fmla="*/ 1744652 w 6060785"/>
              <a:gd name="connsiteY18" fmla="*/ 347985 h 3119234"/>
              <a:gd name="connsiteX19" fmla="*/ 1750262 w 6060785"/>
              <a:gd name="connsiteY19" fmla="*/ 269447 h 3119234"/>
              <a:gd name="connsiteX20" fmla="*/ 1823190 w 6060785"/>
              <a:gd name="connsiteY20" fmla="*/ 207739 h 3119234"/>
              <a:gd name="connsiteX21" fmla="*/ 1868068 w 6060785"/>
              <a:gd name="connsiteY21" fmla="*/ 112372 h 3119234"/>
              <a:gd name="connsiteX22" fmla="*/ 1912947 w 6060785"/>
              <a:gd name="connsiteY22" fmla="*/ 78714 h 3119234"/>
              <a:gd name="connsiteX23" fmla="*/ 1963435 w 6060785"/>
              <a:gd name="connsiteY23" fmla="*/ 73104 h 3119234"/>
              <a:gd name="connsiteX24" fmla="*/ 2002704 w 6060785"/>
              <a:gd name="connsiteY24" fmla="*/ 39445 h 3119234"/>
              <a:gd name="connsiteX25" fmla="*/ 2064412 w 6060785"/>
              <a:gd name="connsiteY25" fmla="*/ 39445 h 3119234"/>
              <a:gd name="connsiteX26" fmla="*/ 6060785 w 6060785"/>
              <a:gd name="connsiteY26" fmla="*/ 554692 h 3119234"/>
              <a:gd name="connsiteX0" fmla="*/ 0 w 6060785"/>
              <a:gd name="connsiteY0" fmla="*/ 3114795 h 3114795"/>
              <a:gd name="connsiteX1" fmla="*/ 84147 w 6060785"/>
              <a:gd name="connsiteY1" fmla="*/ 3030648 h 3114795"/>
              <a:gd name="connsiteX2" fmla="*/ 157075 w 6060785"/>
              <a:gd name="connsiteY2" fmla="*/ 2952110 h 3114795"/>
              <a:gd name="connsiteX3" fmla="*/ 246832 w 6060785"/>
              <a:gd name="connsiteY3" fmla="*/ 2890402 h 3114795"/>
              <a:gd name="connsiteX4" fmla="*/ 342198 w 6060785"/>
              <a:gd name="connsiteY4" fmla="*/ 2722108 h 3114795"/>
              <a:gd name="connsiteX5" fmla="*/ 549762 w 6060785"/>
              <a:gd name="connsiteY5" fmla="*/ 2497715 h 3114795"/>
              <a:gd name="connsiteX6" fmla="*/ 577811 w 6060785"/>
              <a:gd name="connsiteY6" fmla="*/ 2492105 h 3114795"/>
              <a:gd name="connsiteX7" fmla="*/ 908790 w 6060785"/>
              <a:gd name="connsiteY7" fmla="*/ 2200395 h 3114795"/>
              <a:gd name="connsiteX8" fmla="*/ 959278 w 6060785"/>
              <a:gd name="connsiteY8" fmla="*/ 2200395 h 3114795"/>
              <a:gd name="connsiteX9" fmla="*/ 1329526 w 6060785"/>
              <a:gd name="connsiteY9" fmla="*/ 1813318 h 3114795"/>
              <a:gd name="connsiteX10" fmla="*/ 1598797 w 6060785"/>
              <a:gd name="connsiteY10" fmla="*/ 1381362 h 3114795"/>
              <a:gd name="connsiteX11" fmla="*/ 1531479 w 6060785"/>
              <a:gd name="connsiteY11" fmla="*/ 1027943 h 3114795"/>
              <a:gd name="connsiteX12" fmla="*/ 1587578 w 6060785"/>
              <a:gd name="connsiteY12" fmla="*/ 904527 h 3114795"/>
              <a:gd name="connsiteX13" fmla="*/ 1710994 w 6060785"/>
              <a:gd name="connsiteY13" fmla="*/ 848429 h 3114795"/>
              <a:gd name="connsiteX14" fmla="*/ 1744652 w 6060785"/>
              <a:gd name="connsiteY14" fmla="*/ 758672 h 3114795"/>
              <a:gd name="connsiteX15" fmla="*/ 1688554 w 6060785"/>
              <a:gd name="connsiteY15" fmla="*/ 573548 h 3114795"/>
              <a:gd name="connsiteX16" fmla="*/ 1705384 w 6060785"/>
              <a:gd name="connsiteY16" fmla="*/ 517450 h 3114795"/>
              <a:gd name="connsiteX17" fmla="*/ 1722213 w 6060785"/>
              <a:gd name="connsiteY17" fmla="*/ 394034 h 3114795"/>
              <a:gd name="connsiteX18" fmla="*/ 1744652 w 6060785"/>
              <a:gd name="connsiteY18" fmla="*/ 343546 h 3114795"/>
              <a:gd name="connsiteX19" fmla="*/ 1750262 w 6060785"/>
              <a:gd name="connsiteY19" fmla="*/ 265008 h 3114795"/>
              <a:gd name="connsiteX20" fmla="*/ 1823190 w 6060785"/>
              <a:gd name="connsiteY20" fmla="*/ 203300 h 3114795"/>
              <a:gd name="connsiteX21" fmla="*/ 1868068 w 6060785"/>
              <a:gd name="connsiteY21" fmla="*/ 107933 h 3114795"/>
              <a:gd name="connsiteX22" fmla="*/ 1912947 w 6060785"/>
              <a:gd name="connsiteY22" fmla="*/ 74275 h 3114795"/>
              <a:gd name="connsiteX23" fmla="*/ 1963435 w 6060785"/>
              <a:gd name="connsiteY23" fmla="*/ 68665 h 3114795"/>
              <a:gd name="connsiteX24" fmla="*/ 2002704 w 6060785"/>
              <a:gd name="connsiteY24" fmla="*/ 35006 h 3114795"/>
              <a:gd name="connsiteX25" fmla="*/ 5607504 w 6060785"/>
              <a:gd name="connsiteY25" fmla="*/ 624384 h 3114795"/>
              <a:gd name="connsiteX26" fmla="*/ 6060785 w 6060785"/>
              <a:gd name="connsiteY26" fmla="*/ 550253 h 3114795"/>
              <a:gd name="connsiteX0" fmla="*/ 0 w 6060785"/>
              <a:gd name="connsiteY0" fmla="*/ 3106670 h 3106670"/>
              <a:gd name="connsiteX1" fmla="*/ 84147 w 6060785"/>
              <a:gd name="connsiteY1" fmla="*/ 3022523 h 3106670"/>
              <a:gd name="connsiteX2" fmla="*/ 157075 w 6060785"/>
              <a:gd name="connsiteY2" fmla="*/ 2943985 h 3106670"/>
              <a:gd name="connsiteX3" fmla="*/ 246832 w 6060785"/>
              <a:gd name="connsiteY3" fmla="*/ 2882277 h 3106670"/>
              <a:gd name="connsiteX4" fmla="*/ 342198 w 6060785"/>
              <a:gd name="connsiteY4" fmla="*/ 2713983 h 3106670"/>
              <a:gd name="connsiteX5" fmla="*/ 549762 w 6060785"/>
              <a:gd name="connsiteY5" fmla="*/ 2489590 h 3106670"/>
              <a:gd name="connsiteX6" fmla="*/ 577811 w 6060785"/>
              <a:gd name="connsiteY6" fmla="*/ 2483980 h 3106670"/>
              <a:gd name="connsiteX7" fmla="*/ 908790 w 6060785"/>
              <a:gd name="connsiteY7" fmla="*/ 2192270 h 3106670"/>
              <a:gd name="connsiteX8" fmla="*/ 959278 w 6060785"/>
              <a:gd name="connsiteY8" fmla="*/ 2192270 h 3106670"/>
              <a:gd name="connsiteX9" fmla="*/ 1329526 w 6060785"/>
              <a:gd name="connsiteY9" fmla="*/ 1805193 h 3106670"/>
              <a:gd name="connsiteX10" fmla="*/ 1598797 w 6060785"/>
              <a:gd name="connsiteY10" fmla="*/ 1373237 h 3106670"/>
              <a:gd name="connsiteX11" fmla="*/ 1531479 w 6060785"/>
              <a:gd name="connsiteY11" fmla="*/ 1019818 h 3106670"/>
              <a:gd name="connsiteX12" fmla="*/ 1587578 w 6060785"/>
              <a:gd name="connsiteY12" fmla="*/ 896402 h 3106670"/>
              <a:gd name="connsiteX13" fmla="*/ 1710994 w 6060785"/>
              <a:gd name="connsiteY13" fmla="*/ 840304 h 3106670"/>
              <a:gd name="connsiteX14" fmla="*/ 1744652 w 6060785"/>
              <a:gd name="connsiteY14" fmla="*/ 750547 h 3106670"/>
              <a:gd name="connsiteX15" fmla="*/ 1688554 w 6060785"/>
              <a:gd name="connsiteY15" fmla="*/ 565423 h 3106670"/>
              <a:gd name="connsiteX16" fmla="*/ 1705384 w 6060785"/>
              <a:gd name="connsiteY16" fmla="*/ 509325 h 3106670"/>
              <a:gd name="connsiteX17" fmla="*/ 1722213 w 6060785"/>
              <a:gd name="connsiteY17" fmla="*/ 385909 h 3106670"/>
              <a:gd name="connsiteX18" fmla="*/ 1744652 w 6060785"/>
              <a:gd name="connsiteY18" fmla="*/ 335421 h 3106670"/>
              <a:gd name="connsiteX19" fmla="*/ 1750262 w 6060785"/>
              <a:gd name="connsiteY19" fmla="*/ 256883 h 3106670"/>
              <a:gd name="connsiteX20" fmla="*/ 1823190 w 6060785"/>
              <a:gd name="connsiteY20" fmla="*/ 195175 h 3106670"/>
              <a:gd name="connsiteX21" fmla="*/ 1868068 w 6060785"/>
              <a:gd name="connsiteY21" fmla="*/ 99808 h 3106670"/>
              <a:gd name="connsiteX22" fmla="*/ 1912947 w 6060785"/>
              <a:gd name="connsiteY22" fmla="*/ 66150 h 3106670"/>
              <a:gd name="connsiteX23" fmla="*/ 1963435 w 6060785"/>
              <a:gd name="connsiteY23" fmla="*/ 60540 h 3106670"/>
              <a:gd name="connsiteX24" fmla="*/ 5146141 w 6060785"/>
              <a:gd name="connsiteY24" fmla="*/ 883446 h 3106670"/>
              <a:gd name="connsiteX25" fmla="*/ 5607504 w 6060785"/>
              <a:gd name="connsiteY25" fmla="*/ 616259 h 3106670"/>
              <a:gd name="connsiteX26" fmla="*/ 6060785 w 6060785"/>
              <a:gd name="connsiteY26" fmla="*/ 542128 h 3106670"/>
              <a:gd name="connsiteX0" fmla="*/ 0 w 6060785"/>
              <a:gd name="connsiteY0" fmla="*/ 3095677 h 3095677"/>
              <a:gd name="connsiteX1" fmla="*/ 84147 w 6060785"/>
              <a:gd name="connsiteY1" fmla="*/ 3011530 h 3095677"/>
              <a:gd name="connsiteX2" fmla="*/ 157075 w 6060785"/>
              <a:gd name="connsiteY2" fmla="*/ 2932992 h 3095677"/>
              <a:gd name="connsiteX3" fmla="*/ 246832 w 6060785"/>
              <a:gd name="connsiteY3" fmla="*/ 2871284 h 3095677"/>
              <a:gd name="connsiteX4" fmla="*/ 342198 w 6060785"/>
              <a:gd name="connsiteY4" fmla="*/ 2702990 h 3095677"/>
              <a:gd name="connsiteX5" fmla="*/ 549762 w 6060785"/>
              <a:gd name="connsiteY5" fmla="*/ 2478597 h 3095677"/>
              <a:gd name="connsiteX6" fmla="*/ 577811 w 6060785"/>
              <a:gd name="connsiteY6" fmla="*/ 2472987 h 3095677"/>
              <a:gd name="connsiteX7" fmla="*/ 908790 w 6060785"/>
              <a:gd name="connsiteY7" fmla="*/ 2181277 h 3095677"/>
              <a:gd name="connsiteX8" fmla="*/ 959278 w 6060785"/>
              <a:gd name="connsiteY8" fmla="*/ 2181277 h 3095677"/>
              <a:gd name="connsiteX9" fmla="*/ 1329526 w 6060785"/>
              <a:gd name="connsiteY9" fmla="*/ 1794200 h 3095677"/>
              <a:gd name="connsiteX10" fmla="*/ 1598797 w 6060785"/>
              <a:gd name="connsiteY10" fmla="*/ 1362244 h 3095677"/>
              <a:gd name="connsiteX11" fmla="*/ 1531479 w 6060785"/>
              <a:gd name="connsiteY11" fmla="*/ 1008825 h 3095677"/>
              <a:gd name="connsiteX12" fmla="*/ 1587578 w 6060785"/>
              <a:gd name="connsiteY12" fmla="*/ 885409 h 3095677"/>
              <a:gd name="connsiteX13" fmla="*/ 1710994 w 6060785"/>
              <a:gd name="connsiteY13" fmla="*/ 829311 h 3095677"/>
              <a:gd name="connsiteX14" fmla="*/ 1744652 w 6060785"/>
              <a:gd name="connsiteY14" fmla="*/ 739554 h 3095677"/>
              <a:gd name="connsiteX15" fmla="*/ 1688554 w 6060785"/>
              <a:gd name="connsiteY15" fmla="*/ 554430 h 3095677"/>
              <a:gd name="connsiteX16" fmla="*/ 1705384 w 6060785"/>
              <a:gd name="connsiteY16" fmla="*/ 498332 h 3095677"/>
              <a:gd name="connsiteX17" fmla="*/ 1722213 w 6060785"/>
              <a:gd name="connsiteY17" fmla="*/ 374916 h 3095677"/>
              <a:gd name="connsiteX18" fmla="*/ 1744652 w 6060785"/>
              <a:gd name="connsiteY18" fmla="*/ 324428 h 3095677"/>
              <a:gd name="connsiteX19" fmla="*/ 1750262 w 6060785"/>
              <a:gd name="connsiteY19" fmla="*/ 245890 h 3095677"/>
              <a:gd name="connsiteX20" fmla="*/ 1823190 w 6060785"/>
              <a:gd name="connsiteY20" fmla="*/ 184182 h 3095677"/>
              <a:gd name="connsiteX21" fmla="*/ 1868068 w 6060785"/>
              <a:gd name="connsiteY21" fmla="*/ 88815 h 3095677"/>
              <a:gd name="connsiteX22" fmla="*/ 1912947 w 6060785"/>
              <a:gd name="connsiteY22" fmla="*/ 55157 h 3095677"/>
              <a:gd name="connsiteX23" fmla="*/ 4737960 w 6060785"/>
              <a:gd name="connsiteY23" fmla="*/ 882535 h 3095677"/>
              <a:gd name="connsiteX24" fmla="*/ 5146141 w 6060785"/>
              <a:gd name="connsiteY24" fmla="*/ 872453 h 3095677"/>
              <a:gd name="connsiteX25" fmla="*/ 5607504 w 6060785"/>
              <a:gd name="connsiteY25" fmla="*/ 605266 h 3095677"/>
              <a:gd name="connsiteX26" fmla="*/ 6060785 w 6060785"/>
              <a:gd name="connsiteY26" fmla="*/ 531135 h 3095677"/>
              <a:gd name="connsiteX0" fmla="*/ 0 w 6060785"/>
              <a:gd name="connsiteY0" fmla="*/ 3037239 h 3037239"/>
              <a:gd name="connsiteX1" fmla="*/ 84147 w 6060785"/>
              <a:gd name="connsiteY1" fmla="*/ 2953092 h 3037239"/>
              <a:gd name="connsiteX2" fmla="*/ 157075 w 6060785"/>
              <a:gd name="connsiteY2" fmla="*/ 2874554 h 3037239"/>
              <a:gd name="connsiteX3" fmla="*/ 246832 w 6060785"/>
              <a:gd name="connsiteY3" fmla="*/ 2812846 h 3037239"/>
              <a:gd name="connsiteX4" fmla="*/ 342198 w 6060785"/>
              <a:gd name="connsiteY4" fmla="*/ 2644552 h 3037239"/>
              <a:gd name="connsiteX5" fmla="*/ 549762 w 6060785"/>
              <a:gd name="connsiteY5" fmla="*/ 2420159 h 3037239"/>
              <a:gd name="connsiteX6" fmla="*/ 577811 w 6060785"/>
              <a:gd name="connsiteY6" fmla="*/ 2414549 h 3037239"/>
              <a:gd name="connsiteX7" fmla="*/ 908790 w 6060785"/>
              <a:gd name="connsiteY7" fmla="*/ 2122839 h 3037239"/>
              <a:gd name="connsiteX8" fmla="*/ 959278 w 6060785"/>
              <a:gd name="connsiteY8" fmla="*/ 2122839 h 3037239"/>
              <a:gd name="connsiteX9" fmla="*/ 1329526 w 6060785"/>
              <a:gd name="connsiteY9" fmla="*/ 1735762 h 3037239"/>
              <a:gd name="connsiteX10" fmla="*/ 1598797 w 6060785"/>
              <a:gd name="connsiteY10" fmla="*/ 1303806 h 3037239"/>
              <a:gd name="connsiteX11" fmla="*/ 1531479 w 6060785"/>
              <a:gd name="connsiteY11" fmla="*/ 950387 h 3037239"/>
              <a:gd name="connsiteX12" fmla="*/ 1587578 w 6060785"/>
              <a:gd name="connsiteY12" fmla="*/ 826971 h 3037239"/>
              <a:gd name="connsiteX13" fmla="*/ 1710994 w 6060785"/>
              <a:gd name="connsiteY13" fmla="*/ 770873 h 3037239"/>
              <a:gd name="connsiteX14" fmla="*/ 1744652 w 6060785"/>
              <a:gd name="connsiteY14" fmla="*/ 681116 h 3037239"/>
              <a:gd name="connsiteX15" fmla="*/ 1688554 w 6060785"/>
              <a:gd name="connsiteY15" fmla="*/ 495992 h 3037239"/>
              <a:gd name="connsiteX16" fmla="*/ 1705384 w 6060785"/>
              <a:gd name="connsiteY16" fmla="*/ 439894 h 3037239"/>
              <a:gd name="connsiteX17" fmla="*/ 1722213 w 6060785"/>
              <a:gd name="connsiteY17" fmla="*/ 316478 h 3037239"/>
              <a:gd name="connsiteX18" fmla="*/ 1744652 w 6060785"/>
              <a:gd name="connsiteY18" fmla="*/ 265990 h 3037239"/>
              <a:gd name="connsiteX19" fmla="*/ 1750262 w 6060785"/>
              <a:gd name="connsiteY19" fmla="*/ 187452 h 3037239"/>
              <a:gd name="connsiteX20" fmla="*/ 1823190 w 6060785"/>
              <a:gd name="connsiteY20" fmla="*/ 125744 h 3037239"/>
              <a:gd name="connsiteX21" fmla="*/ 1868068 w 6060785"/>
              <a:gd name="connsiteY21" fmla="*/ 30377 h 3037239"/>
              <a:gd name="connsiteX22" fmla="*/ 4341616 w 6060785"/>
              <a:gd name="connsiteY22" fmla="*/ 711831 h 3037239"/>
              <a:gd name="connsiteX23" fmla="*/ 4737960 w 6060785"/>
              <a:gd name="connsiteY23" fmla="*/ 824097 h 3037239"/>
              <a:gd name="connsiteX24" fmla="*/ 5146141 w 6060785"/>
              <a:gd name="connsiteY24" fmla="*/ 814015 h 3037239"/>
              <a:gd name="connsiteX25" fmla="*/ 5607504 w 6060785"/>
              <a:gd name="connsiteY25" fmla="*/ 546828 h 3037239"/>
              <a:gd name="connsiteX26" fmla="*/ 6060785 w 6060785"/>
              <a:gd name="connsiteY26" fmla="*/ 472697 h 3037239"/>
              <a:gd name="connsiteX0" fmla="*/ 0 w 6060785"/>
              <a:gd name="connsiteY0" fmla="*/ 2934483 h 2934483"/>
              <a:gd name="connsiteX1" fmla="*/ 84147 w 6060785"/>
              <a:gd name="connsiteY1" fmla="*/ 2850336 h 2934483"/>
              <a:gd name="connsiteX2" fmla="*/ 157075 w 6060785"/>
              <a:gd name="connsiteY2" fmla="*/ 2771798 h 2934483"/>
              <a:gd name="connsiteX3" fmla="*/ 246832 w 6060785"/>
              <a:gd name="connsiteY3" fmla="*/ 2710090 h 2934483"/>
              <a:gd name="connsiteX4" fmla="*/ 342198 w 6060785"/>
              <a:gd name="connsiteY4" fmla="*/ 2541796 h 2934483"/>
              <a:gd name="connsiteX5" fmla="*/ 549762 w 6060785"/>
              <a:gd name="connsiteY5" fmla="*/ 2317403 h 2934483"/>
              <a:gd name="connsiteX6" fmla="*/ 577811 w 6060785"/>
              <a:gd name="connsiteY6" fmla="*/ 2311793 h 2934483"/>
              <a:gd name="connsiteX7" fmla="*/ 908790 w 6060785"/>
              <a:gd name="connsiteY7" fmla="*/ 2020083 h 2934483"/>
              <a:gd name="connsiteX8" fmla="*/ 959278 w 6060785"/>
              <a:gd name="connsiteY8" fmla="*/ 2020083 h 2934483"/>
              <a:gd name="connsiteX9" fmla="*/ 1329526 w 6060785"/>
              <a:gd name="connsiteY9" fmla="*/ 1633006 h 2934483"/>
              <a:gd name="connsiteX10" fmla="*/ 1598797 w 6060785"/>
              <a:gd name="connsiteY10" fmla="*/ 1201050 h 2934483"/>
              <a:gd name="connsiteX11" fmla="*/ 1531479 w 6060785"/>
              <a:gd name="connsiteY11" fmla="*/ 847631 h 2934483"/>
              <a:gd name="connsiteX12" fmla="*/ 1587578 w 6060785"/>
              <a:gd name="connsiteY12" fmla="*/ 724215 h 2934483"/>
              <a:gd name="connsiteX13" fmla="*/ 1710994 w 6060785"/>
              <a:gd name="connsiteY13" fmla="*/ 668117 h 2934483"/>
              <a:gd name="connsiteX14" fmla="*/ 1744652 w 6060785"/>
              <a:gd name="connsiteY14" fmla="*/ 578360 h 2934483"/>
              <a:gd name="connsiteX15" fmla="*/ 1688554 w 6060785"/>
              <a:gd name="connsiteY15" fmla="*/ 393236 h 2934483"/>
              <a:gd name="connsiteX16" fmla="*/ 1705384 w 6060785"/>
              <a:gd name="connsiteY16" fmla="*/ 337138 h 2934483"/>
              <a:gd name="connsiteX17" fmla="*/ 1722213 w 6060785"/>
              <a:gd name="connsiteY17" fmla="*/ 213722 h 2934483"/>
              <a:gd name="connsiteX18" fmla="*/ 1744652 w 6060785"/>
              <a:gd name="connsiteY18" fmla="*/ 163234 h 2934483"/>
              <a:gd name="connsiteX19" fmla="*/ 1750262 w 6060785"/>
              <a:gd name="connsiteY19" fmla="*/ 84696 h 2934483"/>
              <a:gd name="connsiteX20" fmla="*/ 1823190 w 6060785"/>
              <a:gd name="connsiteY20" fmla="*/ 22988 h 2934483"/>
              <a:gd name="connsiteX21" fmla="*/ 3812542 w 6060785"/>
              <a:gd name="connsiteY21" fmla="*/ 501283 h 2934483"/>
              <a:gd name="connsiteX22" fmla="*/ 4341616 w 6060785"/>
              <a:gd name="connsiteY22" fmla="*/ 609075 h 2934483"/>
              <a:gd name="connsiteX23" fmla="*/ 4737960 w 6060785"/>
              <a:gd name="connsiteY23" fmla="*/ 721341 h 2934483"/>
              <a:gd name="connsiteX24" fmla="*/ 5146141 w 6060785"/>
              <a:gd name="connsiteY24" fmla="*/ 711259 h 2934483"/>
              <a:gd name="connsiteX25" fmla="*/ 5607504 w 6060785"/>
              <a:gd name="connsiteY25" fmla="*/ 444072 h 2934483"/>
              <a:gd name="connsiteX26" fmla="*/ 6060785 w 6060785"/>
              <a:gd name="connsiteY26" fmla="*/ 369941 h 2934483"/>
              <a:gd name="connsiteX0" fmla="*/ 0 w 6060785"/>
              <a:gd name="connsiteY0" fmla="*/ 2855294 h 2855294"/>
              <a:gd name="connsiteX1" fmla="*/ 84147 w 6060785"/>
              <a:gd name="connsiteY1" fmla="*/ 2771147 h 2855294"/>
              <a:gd name="connsiteX2" fmla="*/ 157075 w 6060785"/>
              <a:gd name="connsiteY2" fmla="*/ 2692609 h 2855294"/>
              <a:gd name="connsiteX3" fmla="*/ 246832 w 6060785"/>
              <a:gd name="connsiteY3" fmla="*/ 2630901 h 2855294"/>
              <a:gd name="connsiteX4" fmla="*/ 342198 w 6060785"/>
              <a:gd name="connsiteY4" fmla="*/ 2462607 h 2855294"/>
              <a:gd name="connsiteX5" fmla="*/ 549762 w 6060785"/>
              <a:gd name="connsiteY5" fmla="*/ 2238214 h 2855294"/>
              <a:gd name="connsiteX6" fmla="*/ 577811 w 6060785"/>
              <a:gd name="connsiteY6" fmla="*/ 2232604 h 2855294"/>
              <a:gd name="connsiteX7" fmla="*/ 908790 w 6060785"/>
              <a:gd name="connsiteY7" fmla="*/ 1940894 h 2855294"/>
              <a:gd name="connsiteX8" fmla="*/ 959278 w 6060785"/>
              <a:gd name="connsiteY8" fmla="*/ 1940894 h 2855294"/>
              <a:gd name="connsiteX9" fmla="*/ 1329526 w 6060785"/>
              <a:gd name="connsiteY9" fmla="*/ 1553817 h 2855294"/>
              <a:gd name="connsiteX10" fmla="*/ 1598797 w 6060785"/>
              <a:gd name="connsiteY10" fmla="*/ 1121861 h 2855294"/>
              <a:gd name="connsiteX11" fmla="*/ 1531479 w 6060785"/>
              <a:gd name="connsiteY11" fmla="*/ 768442 h 2855294"/>
              <a:gd name="connsiteX12" fmla="*/ 1587578 w 6060785"/>
              <a:gd name="connsiteY12" fmla="*/ 645026 h 2855294"/>
              <a:gd name="connsiteX13" fmla="*/ 1710994 w 6060785"/>
              <a:gd name="connsiteY13" fmla="*/ 588928 h 2855294"/>
              <a:gd name="connsiteX14" fmla="*/ 1744652 w 6060785"/>
              <a:gd name="connsiteY14" fmla="*/ 499171 h 2855294"/>
              <a:gd name="connsiteX15" fmla="*/ 1688554 w 6060785"/>
              <a:gd name="connsiteY15" fmla="*/ 314047 h 2855294"/>
              <a:gd name="connsiteX16" fmla="*/ 1705384 w 6060785"/>
              <a:gd name="connsiteY16" fmla="*/ 257949 h 2855294"/>
              <a:gd name="connsiteX17" fmla="*/ 1722213 w 6060785"/>
              <a:gd name="connsiteY17" fmla="*/ 134533 h 2855294"/>
              <a:gd name="connsiteX18" fmla="*/ 1744652 w 6060785"/>
              <a:gd name="connsiteY18" fmla="*/ 84045 h 2855294"/>
              <a:gd name="connsiteX19" fmla="*/ 1750262 w 6060785"/>
              <a:gd name="connsiteY19" fmla="*/ 5507 h 2855294"/>
              <a:gd name="connsiteX20" fmla="*/ 3145125 w 6060785"/>
              <a:gd name="connsiteY20" fmla="*/ 250277 h 2855294"/>
              <a:gd name="connsiteX21" fmla="*/ 3812542 w 6060785"/>
              <a:gd name="connsiteY21" fmla="*/ 422094 h 2855294"/>
              <a:gd name="connsiteX22" fmla="*/ 4341616 w 6060785"/>
              <a:gd name="connsiteY22" fmla="*/ 529886 h 2855294"/>
              <a:gd name="connsiteX23" fmla="*/ 4737960 w 6060785"/>
              <a:gd name="connsiteY23" fmla="*/ 642152 h 2855294"/>
              <a:gd name="connsiteX24" fmla="*/ 5146141 w 6060785"/>
              <a:gd name="connsiteY24" fmla="*/ 632070 h 2855294"/>
              <a:gd name="connsiteX25" fmla="*/ 5607504 w 6060785"/>
              <a:gd name="connsiteY25" fmla="*/ 364883 h 2855294"/>
              <a:gd name="connsiteX26" fmla="*/ 6060785 w 6060785"/>
              <a:gd name="connsiteY26" fmla="*/ 290752 h 2855294"/>
              <a:gd name="connsiteX0" fmla="*/ 0 w 6060785"/>
              <a:gd name="connsiteY0" fmla="*/ 2771557 h 2771557"/>
              <a:gd name="connsiteX1" fmla="*/ 84147 w 6060785"/>
              <a:gd name="connsiteY1" fmla="*/ 2687410 h 2771557"/>
              <a:gd name="connsiteX2" fmla="*/ 157075 w 6060785"/>
              <a:gd name="connsiteY2" fmla="*/ 2608872 h 2771557"/>
              <a:gd name="connsiteX3" fmla="*/ 246832 w 6060785"/>
              <a:gd name="connsiteY3" fmla="*/ 2547164 h 2771557"/>
              <a:gd name="connsiteX4" fmla="*/ 342198 w 6060785"/>
              <a:gd name="connsiteY4" fmla="*/ 2378870 h 2771557"/>
              <a:gd name="connsiteX5" fmla="*/ 549762 w 6060785"/>
              <a:gd name="connsiteY5" fmla="*/ 2154477 h 2771557"/>
              <a:gd name="connsiteX6" fmla="*/ 577811 w 6060785"/>
              <a:gd name="connsiteY6" fmla="*/ 2148867 h 2771557"/>
              <a:gd name="connsiteX7" fmla="*/ 908790 w 6060785"/>
              <a:gd name="connsiteY7" fmla="*/ 1857157 h 2771557"/>
              <a:gd name="connsiteX8" fmla="*/ 959278 w 6060785"/>
              <a:gd name="connsiteY8" fmla="*/ 1857157 h 2771557"/>
              <a:gd name="connsiteX9" fmla="*/ 1329526 w 6060785"/>
              <a:gd name="connsiteY9" fmla="*/ 1470080 h 2771557"/>
              <a:gd name="connsiteX10" fmla="*/ 1598797 w 6060785"/>
              <a:gd name="connsiteY10" fmla="*/ 1038124 h 2771557"/>
              <a:gd name="connsiteX11" fmla="*/ 1531479 w 6060785"/>
              <a:gd name="connsiteY11" fmla="*/ 684705 h 2771557"/>
              <a:gd name="connsiteX12" fmla="*/ 1587578 w 6060785"/>
              <a:gd name="connsiteY12" fmla="*/ 561289 h 2771557"/>
              <a:gd name="connsiteX13" fmla="*/ 1710994 w 6060785"/>
              <a:gd name="connsiteY13" fmla="*/ 505191 h 2771557"/>
              <a:gd name="connsiteX14" fmla="*/ 1744652 w 6060785"/>
              <a:gd name="connsiteY14" fmla="*/ 415434 h 2771557"/>
              <a:gd name="connsiteX15" fmla="*/ 1688554 w 6060785"/>
              <a:gd name="connsiteY15" fmla="*/ 230310 h 2771557"/>
              <a:gd name="connsiteX16" fmla="*/ 1705384 w 6060785"/>
              <a:gd name="connsiteY16" fmla="*/ 174212 h 2771557"/>
              <a:gd name="connsiteX17" fmla="*/ 1722213 w 6060785"/>
              <a:gd name="connsiteY17" fmla="*/ 50796 h 2771557"/>
              <a:gd name="connsiteX18" fmla="*/ 1744652 w 6060785"/>
              <a:gd name="connsiteY18" fmla="*/ 308 h 2771557"/>
              <a:gd name="connsiteX19" fmla="*/ 2526515 w 6060785"/>
              <a:gd name="connsiteY19" fmla="*/ 71081 h 2771557"/>
              <a:gd name="connsiteX20" fmla="*/ 3145125 w 6060785"/>
              <a:gd name="connsiteY20" fmla="*/ 166540 h 2771557"/>
              <a:gd name="connsiteX21" fmla="*/ 3812542 w 6060785"/>
              <a:gd name="connsiteY21" fmla="*/ 338357 h 2771557"/>
              <a:gd name="connsiteX22" fmla="*/ 4341616 w 6060785"/>
              <a:gd name="connsiteY22" fmla="*/ 446149 h 2771557"/>
              <a:gd name="connsiteX23" fmla="*/ 4737960 w 6060785"/>
              <a:gd name="connsiteY23" fmla="*/ 558415 h 2771557"/>
              <a:gd name="connsiteX24" fmla="*/ 5146141 w 6060785"/>
              <a:gd name="connsiteY24" fmla="*/ 548333 h 2771557"/>
              <a:gd name="connsiteX25" fmla="*/ 5607504 w 6060785"/>
              <a:gd name="connsiteY25" fmla="*/ 281146 h 2771557"/>
              <a:gd name="connsiteX26" fmla="*/ 6060785 w 6060785"/>
              <a:gd name="connsiteY26" fmla="*/ 207015 h 2771557"/>
              <a:gd name="connsiteX0" fmla="*/ 0 w 6060785"/>
              <a:gd name="connsiteY0" fmla="*/ 2741681 h 2741681"/>
              <a:gd name="connsiteX1" fmla="*/ 84147 w 6060785"/>
              <a:gd name="connsiteY1" fmla="*/ 2657534 h 2741681"/>
              <a:gd name="connsiteX2" fmla="*/ 157075 w 6060785"/>
              <a:gd name="connsiteY2" fmla="*/ 2578996 h 2741681"/>
              <a:gd name="connsiteX3" fmla="*/ 246832 w 6060785"/>
              <a:gd name="connsiteY3" fmla="*/ 2517288 h 2741681"/>
              <a:gd name="connsiteX4" fmla="*/ 342198 w 6060785"/>
              <a:gd name="connsiteY4" fmla="*/ 2348994 h 2741681"/>
              <a:gd name="connsiteX5" fmla="*/ 549762 w 6060785"/>
              <a:gd name="connsiteY5" fmla="*/ 2124601 h 2741681"/>
              <a:gd name="connsiteX6" fmla="*/ 577811 w 6060785"/>
              <a:gd name="connsiteY6" fmla="*/ 2118991 h 2741681"/>
              <a:gd name="connsiteX7" fmla="*/ 908790 w 6060785"/>
              <a:gd name="connsiteY7" fmla="*/ 1827281 h 2741681"/>
              <a:gd name="connsiteX8" fmla="*/ 959278 w 6060785"/>
              <a:gd name="connsiteY8" fmla="*/ 1827281 h 2741681"/>
              <a:gd name="connsiteX9" fmla="*/ 1329526 w 6060785"/>
              <a:gd name="connsiteY9" fmla="*/ 1440204 h 2741681"/>
              <a:gd name="connsiteX10" fmla="*/ 1598797 w 6060785"/>
              <a:gd name="connsiteY10" fmla="*/ 1008248 h 2741681"/>
              <a:gd name="connsiteX11" fmla="*/ 1531479 w 6060785"/>
              <a:gd name="connsiteY11" fmla="*/ 654829 h 2741681"/>
              <a:gd name="connsiteX12" fmla="*/ 1587578 w 6060785"/>
              <a:gd name="connsiteY12" fmla="*/ 531413 h 2741681"/>
              <a:gd name="connsiteX13" fmla="*/ 1710994 w 6060785"/>
              <a:gd name="connsiteY13" fmla="*/ 475315 h 2741681"/>
              <a:gd name="connsiteX14" fmla="*/ 1744652 w 6060785"/>
              <a:gd name="connsiteY14" fmla="*/ 385558 h 2741681"/>
              <a:gd name="connsiteX15" fmla="*/ 1688554 w 6060785"/>
              <a:gd name="connsiteY15" fmla="*/ 200434 h 2741681"/>
              <a:gd name="connsiteX16" fmla="*/ 1705384 w 6060785"/>
              <a:gd name="connsiteY16" fmla="*/ 144336 h 2741681"/>
              <a:gd name="connsiteX17" fmla="*/ 1722213 w 6060785"/>
              <a:gd name="connsiteY17" fmla="*/ 20920 h 2741681"/>
              <a:gd name="connsiteX18" fmla="*/ 2029022 w 6060785"/>
              <a:gd name="connsiteY18" fmla="*/ 1864 h 2741681"/>
              <a:gd name="connsiteX19" fmla="*/ 2526515 w 6060785"/>
              <a:gd name="connsiteY19" fmla="*/ 41205 h 2741681"/>
              <a:gd name="connsiteX20" fmla="*/ 3145125 w 6060785"/>
              <a:gd name="connsiteY20" fmla="*/ 136664 h 2741681"/>
              <a:gd name="connsiteX21" fmla="*/ 3812542 w 6060785"/>
              <a:gd name="connsiteY21" fmla="*/ 308481 h 2741681"/>
              <a:gd name="connsiteX22" fmla="*/ 4341616 w 6060785"/>
              <a:gd name="connsiteY22" fmla="*/ 416273 h 2741681"/>
              <a:gd name="connsiteX23" fmla="*/ 4737960 w 6060785"/>
              <a:gd name="connsiteY23" fmla="*/ 528539 h 2741681"/>
              <a:gd name="connsiteX24" fmla="*/ 5146141 w 6060785"/>
              <a:gd name="connsiteY24" fmla="*/ 518457 h 2741681"/>
              <a:gd name="connsiteX25" fmla="*/ 5607504 w 6060785"/>
              <a:gd name="connsiteY25" fmla="*/ 251270 h 2741681"/>
              <a:gd name="connsiteX26" fmla="*/ 6060785 w 6060785"/>
              <a:gd name="connsiteY26" fmla="*/ 177139 h 2741681"/>
              <a:gd name="connsiteX0" fmla="*/ 0 w 7044550"/>
              <a:gd name="connsiteY0" fmla="*/ 3028187 h 3028187"/>
              <a:gd name="connsiteX1" fmla="*/ 84147 w 7044550"/>
              <a:gd name="connsiteY1" fmla="*/ 2944040 h 3028187"/>
              <a:gd name="connsiteX2" fmla="*/ 157075 w 7044550"/>
              <a:gd name="connsiteY2" fmla="*/ 2865502 h 3028187"/>
              <a:gd name="connsiteX3" fmla="*/ 246832 w 7044550"/>
              <a:gd name="connsiteY3" fmla="*/ 2803794 h 3028187"/>
              <a:gd name="connsiteX4" fmla="*/ 342198 w 7044550"/>
              <a:gd name="connsiteY4" fmla="*/ 2635500 h 3028187"/>
              <a:gd name="connsiteX5" fmla="*/ 549762 w 7044550"/>
              <a:gd name="connsiteY5" fmla="*/ 2411107 h 3028187"/>
              <a:gd name="connsiteX6" fmla="*/ 577811 w 7044550"/>
              <a:gd name="connsiteY6" fmla="*/ 2405497 h 3028187"/>
              <a:gd name="connsiteX7" fmla="*/ 908790 w 7044550"/>
              <a:gd name="connsiteY7" fmla="*/ 2113787 h 3028187"/>
              <a:gd name="connsiteX8" fmla="*/ 959278 w 7044550"/>
              <a:gd name="connsiteY8" fmla="*/ 2113787 h 3028187"/>
              <a:gd name="connsiteX9" fmla="*/ 1329526 w 7044550"/>
              <a:gd name="connsiteY9" fmla="*/ 1726710 h 3028187"/>
              <a:gd name="connsiteX10" fmla="*/ 1598797 w 7044550"/>
              <a:gd name="connsiteY10" fmla="*/ 1294754 h 3028187"/>
              <a:gd name="connsiteX11" fmla="*/ 1531479 w 7044550"/>
              <a:gd name="connsiteY11" fmla="*/ 941335 h 3028187"/>
              <a:gd name="connsiteX12" fmla="*/ 1587578 w 7044550"/>
              <a:gd name="connsiteY12" fmla="*/ 817919 h 3028187"/>
              <a:gd name="connsiteX13" fmla="*/ 1710994 w 7044550"/>
              <a:gd name="connsiteY13" fmla="*/ 761821 h 3028187"/>
              <a:gd name="connsiteX14" fmla="*/ 1744652 w 7044550"/>
              <a:gd name="connsiteY14" fmla="*/ 672064 h 3028187"/>
              <a:gd name="connsiteX15" fmla="*/ 1688554 w 7044550"/>
              <a:gd name="connsiteY15" fmla="*/ 486940 h 3028187"/>
              <a:gd name="connsiteX16" fmla="*/ 1705384 w 7044550"/>
              <a:gd name="connsiteY16" fmla="*/ 430842 h 3028187"/>
              <a:gd name="connsiteX17" fmla="*/ 1722213 w 7044550"/>
              <a:gd name="connsiteY17" fmla="*/ 307426 h 3028187"/>
              <a:gd name="connsiteX18" fmla="*/ 2029022 w 7044550"/>
              <a:gd name="connsiteY18" fmla="*/ 288370 h 3028187"/>
              <a:gd name="connsiteX19" fmla="*/ 2526515 w 7044550"/>
              <a:gd name="connsiteY19" fmla="*/ 327711 h 3028187"/>
              <a:gd name="connsiteX20" fmla="*/ 3145125 w 7044550"/>
              <a:gd name="connsiteY20" fmla="*/ 423170 h 3028187"/>
              <a:gd name="connsiteX21" fmla="*/ 3812542 w 7044550"/>
              <a:gd name="connsiteY21" fmla="*/ 594987 h 3028187"/>
              <a:gd name="connsiteX22" fmla="*/ 4341616 w 7044550"/>
              <a:gd name="connsiteY22" fmla="*/ 702779 h 3028187"/>
              <a:gd name="connsiteX23" fmla="*/ 4737960 w 7044550"/>
              <a:gd name="connsiteY23" fmla="*/ 815045 h 3028187"/>
              <a:gd name="connsiteX24" fmla="*/ 5146141 w 7044550"/>
              <a:gd name="connsiteY24" fmla="*/ 804963 h 3028187"/>
              <a:gd name="connsiteX25" fmla="*/ 5607504 w 7044550"/>
              <a:gd name="connsiteY25" fmla="*/ 537776 h 3028187"/>
              <a:gd name="connsiteX26" fmla="*/ 7044550 w 7044550"/>
              <a:gd name="connsiteY26" fmla="*/ 0 h 3028187"/>
              <a:gd name="connsiteX0" fmla="*/ 0 w 7153148"/>
              <a:gd name="connsiteY0" fmla="*/ 3068455 h 3068455"/>
              <a:gd name="connsiteX1" fmla="*/ 84147 w 7153148"/>
              <a:gd name="connsiteY1" fmla="*/ 2984308 h 3068455"/>
              <a:gd name="connsiteX2" fmla="*/ 157075 w 7153148"/>
              <a:gd name="connsiteY2" fmla="*/ 2905770 h 3068455"/>
              <a:gd name="connsiteX3" fmla="*/ 246832 w 7153148"/>
              <a:gd name="connsiteY3" fmla="*/ 2844062 h 3068455"/>
              <a:gd name="connsiteX4" fmla="*/ 342198 w 7153148"/>
              <a:gd name="connsiteY4" fmla="*/ 2675768 h 3068455"/>
              <a:gd name="connsiteX5" fmla="*/ 549762 w 7153148"/>
              <a:gd name="connsiteY5" fmla="*/ 2451375 h 3068455"/>
              <a:gd name="connsiteX6" fmla="*/ 577811 w 7153148"/>
              <a:gd name="connsiteY6" fmla="*/ 2445765 h 3068455"/>
              <a:gd name="connsiteX7" fmla="*/ 908790 w 7153148"/>
              <a:gd name="connsiteY7" fmla="*/ 2154055 h 3068455"/>
              <a:gd name="connsiteX8" fmla="*/ 959278 w 7153148"/>
              <a:gd name="connsiteY8" fmla="*/ 2154055 h 3068455"/>
              <a:gd name="connsiteX9" fmla="*/ 1329526 w 7153148"/>
              <a:gd name="connsiteY9" fmla="*/ 1766978 h 3068455"/>
              <a:gd name="connsiteX10" fmla="*/ 1598797 w 7153148"/>
              <a:gd name="connsiteY10" fmla="*/ 1335022 h 3068455"/>
              <a:gd name="connsiteX11" fmla="*/ 1531479 w 7153148"/>
              <a:gd name="connsiteY11" fmla="*/ 981603 h 3068455"/>
              <a:gd name="connsiteX12" fmla="*/ 1587578 w 7153148"/>
              <a:gd name="connsiteY12" fmla="*/ 858187 h 3068455"/>
              <a:gd name="connsiteX13" fmla="*/ 1710994 w 7153148"/>
              <a:gd name="connsiteY13" fmla="*/ 802089 h 3068455"/>
              <a:gd name="connsiteX14" fmla="*/ 1744652 w 7153148"/>
              <a:gd name="connsiteY14" fmla="*/ 712332 h 3068455"/>
              <a:gd name="connsiteX15" fmla="*/ 1688554 w 7153148"/>
              <a:gd name="connsiteY15" fmla="*/ 527208 h 3068455"/>
              <a:gd name="connsiteX16" fmla="*/ 1705384 w 7153148"/>
              <a:gd name="connsiteY16" fmla="*/ 471110 h 3068455"/>
              <a:gd name="connsiteX17" fmla="*/ 1722213 w 7153148"/>
              <a:gd name="connsiteY17" fmla="*/ 347694 h 3068455"/>
              <a:gd name="connsiteX18" fmla="*/ 2029022 w 7153148"/>
              <a:gd name="connsiteY18" fmla="*/ 328638 h 3068455"/>
              <a:gd name="connsiteX19" fmla="*/ 2526515 w 7153148"/>
              <a:gd name="connsiteY19" fmla="*/ 367979 h 3068455"/>
              <a:gd name="connsiteX20" fmla="*/ 3145125 w 7153148"/>
              <a:gd name="connsiteY20" fmla="*/ 463438 h 3068455"/>
              <a:gd name="connsiteX21" fmla="*/ 3812542 w 7153148"/>
              <a:gd name="connsiteY21" fmla="*/ 635255 h 3068455"/>
              <a:gd name="connsiteX22" fmla="*/ 4341616 w 7153148"/>
              <a:gd name="connsiteY22" fmla="*/ 743047 h 3068455"/>
              <a:gd name="connsiteX23" fmla="*/ 4737960 w 7153148"/>
              <a:gd name="connsiteY23" fmla="*/ 855313 h 3068455"/>
              <a:gd name="connsiteX24" fmla="*/ 5146141 w 7153148"/>
              <a:gd name="connsiteY24" fmla="*/ 845231 h 3068455"/>
              <a:gd name="connsiteX25" fmla="*/ 5607504 w 7153148"/>
              <a:gd name="connsiteY25" fmla="*/ 578044 h 3068455"/>
              <a:gd name="connsiteX26" fmla="*/ 7044550 w 7153148"/>
              <a:gd name="connsiteY26" fmla="*/ 40268 h 3068455"/>
              <a:gd name="connsiteX27" fmla="*/ 7051954 w 7153148"/>
              <a:gd name="connsiteY27" fmla="*/ 38763 h 3068455"/>
              <a:gd name="connsiteX0" fmla="*/ 0 w 7436239"/>
              <a:gd name="connsiteY0" fmla="*/ 3312594 h 3312594"/>
              <a:gd name="connsiteX1" fmla="*/ 84147 w 7436239"/>
              <a:gd name="connsiteY1" fmla="*/ 3228447 h 3312594"/>
              <a:gd name="connsiteX2" fmla="*/ 157075 w 7436239"/>
              <a:gd name="connsiteY2" fmla="*/ 3149909 h 3312594"/>
              <a:gd name="connsiteX3" fmla="*/ 246832 w 7436239"/>
              <a:gd name="connsiteY3" fmla="*/ 3088201 h 3312594"/>
              <a:gd name="connsiteX4" fmla="*/ 342198 w 7436239"/>
              <a:gd name="connsiteY4" fmla="*/ 2919907 h 3312594"/>
              <a:gd name="connsiteX5" fmla="*/ 549762 w 7436239"/>
              <a:gd name="connsiteY5" fmla="*/ 2695514 h 3312594"/>
              <a:gd name="connsiteX6" fmla="*/ 577811 w 7436239"/>
              <a:gd name="connsiteY6" fmla="*/ 2689904 h 3312594"/>
              <a:gd name="connsiteX7" fmla="*/ 908790 w 7436239"/>
              <a:gd name="connsiteY7" fmla="*/ 2398194 h 3312594"/>
              <a:gd name="connsiteX8" fmla="*/ 959278 w 7436239"/>
              <a:gd name="connsiteY8" fmla="*/ 2398194 h 3312594"/>
              <a:gd name="connsiteX9" fmla="*/ 1329526 w 7436239"/>
              <a:gd name="connsiteY9" fmla="*/ 2011117 h 3312594"/>
              <a:gd name="connsiteX10" fmla="*/ 1598797 w 7436239"/>
              <a:gd name="connsiteY10" fmla="*/ 1579161 h 3312594"/>
              <a:gd name="connsiteX11" fmla="*/ 1531479 w 7436239"/>
              <a:gd name="connsiteY11" fmla="*/ 1225742 h 3312594"/>
              <a:gd name="connsiteX12" fmla="*/ 1587578 w 7436239"/>
              <a:gd name="connsiteY12" fmla="*/ 1102326 h 3312594"/>
              <a:gd name="connsiteX13" fmla="*/ 1710994 w 7436239"/>
              <a:gd name="connsiteY13" fmla="*/ 1046228 h 3312594"/>
              <a:gd name="connsiteX14" fmla="*/ 1744652 w 7436239"/>
              <a:gd name="connsiteY14" fmla="*/ 956471 h 3312594"/>
              <a:gd name="connsiteX15" fmla="*/ 1688554 w 7436239"/>
              <a:gd name="connsiteY15" fmla="*/ 771347 h 3312594"/>
              <a:gd name="connsiteX16" fmla="*/ 1705384 w 7436239"/>
              <a:gd name="connsiteY16" fmla="*/ 715249 h 3312594"/>
              <a:gd name="connsiteX17" fmla="*/ 1722213 w 7436239"/>
              <a:gd name="connsiteY17" fmla="*/ 591833 h 3312594"/>
              <a:gd name="connsiteX18" fmla="*/ 2029022 w 7436239"/>
              <a:gd name="connsiteY18" fmla="*/ 572777 h 3312594"/>
              <a:gd name="connsiteX19" fmla="*/ 2526515 w 7436239"/>
              <a:gd name="connsiteY19" fmla="*/ 612118 h 3312594"/>
              <a:gd name="connsiteX20" fmla="*/ 3145125 w 7436239"/>
              <a:gd name="connsiteY20" fmla="*/ 707577 h 3312594"/>
              <a:gd name="connsiteX21" fmla="*/ 3812542 w 7436239"/>
              <a:gd name="connsiteY21" fmla="*/ 879394 h 3312594"/>
              <a:gd name="connsiteX22" fmla="*/ 4341616 w 7436239"/>
              <a:gd name="connsiteY22" fmla="*/ 987186 h 3312594"/>
              <a:gd name="connsiteX23" fmla="*/ 4737960 w 7436239"/>
              <a:gd name="connsiteY23" fmla="*/ 1099452 h 3312594"/>
              <a:gd name="connsiteX24" fmla="*/ 5146141 w 7436239"/>
              <a:gd name="connsiteY24" fmla="*/ 1089370 h 3312594"/>
              <a:gd name="connsiteX25" fmla="*/ 5607504 w 7436239"/>
              <a:gd name="connsiteY25" fmla="*/ 822183 h 3312594"/>
              <a:gd name="connsiteX26" fmla="*/ 7044550 w 7436239"/>
              <a:gd name="connsiteY26" fmla="*/ 284407 h 3312594"/>
              <a:gd name="connsiteX27" fmla="*/ 7436239 w 7436239"/>
              <a:gd name="connsiteY27" fmla="*/ 0 h 3312594"/>
              <a:gd name="connsiteX0" fmla="*/ 0 w 8058777"/>
              <a:gd name="connsiteY0" fmla="*/ 3894113 h 3894113"/>
              <a:gd name="connsiteX1" fmla="*/ 84147 w 8058777"/>
              <a:gd name="connsiteY1" fmla="*/ 3809966 h 3894113"/>
              <a:gd name="connsiteX2" fmla="*/ 157075 w 8058777"/>
              <a:gd name="connsiteY2" fmla="*/ 3731428 h 3894113"/>
              <a:gd name="connsiteX3" fmla="*/ 246832 w 8058777"/>
              <a:gd name="connsiteY3" fmla="*/ 3669720 h 3894113"/>
              <a:gd name="connsiteX4" fmla="*/ 342198 w 8058777"/>
              <a:gd name="connsiteY4" fmla="*/ 3501426 h 3894113"/>
              <a:gd name="connsiteX5" fmla="*/ 549762 w 8058777"/>
              <a:gd name="connsiteY5" fmla="*/ 3277033 h 3894113"/>
              <a:gd name="connsiteX6" fmla="*/ 577811 w 8058777"/>
              <a:gd name="connsiteY6" fmla="*/ 3271423 h 3894113"/>
              <a:gd name="connsiteX7" fmla="*/ 908790 w 8058777"/>
              <a:gd name="connsiteY7" fmla="*/ 2979713 h 3894113"/>
              <a:gd name="connsiteX8" fmla="*/ 959278 w 8058777"/>
              <a:gd name="connsiteY8" fmla="*/ 2979713 h 3894113"/>
              <a:gd name="connsiteX9" fmla="*/ 1329526 w 8058777"/>
              <a:gd name="connsiteY9" fmla="*/ 2592636 h 3894113"/>
              <a:gd name="connsiteX10" fmla="*/ 1598797 w 8058777"/>
              <a:gd name="connsiteY10" fmla="*/ 2160680 h 3894113"/>
              <a:gd name="connsiteX11" fmla="*/ 1531479 w 8058777"/>
              <a:gd name="connsiteY11" fmla="*/ 1807261 h 3894113"/>
              <a:gd name="connsiteX12" fmla="*/ 1587578 w 8058777"/>
              <a:gd name="connsiteY12" fmla="*/ 1683845 h 3894113"/>
              <a:gd name="connsiteX13" fmla="*/ 1710994 w 8058777"/>
              <a:gd name="connsiteY13" fmla="*/ 1627747 h 3894113"/>
              <a:gd name="connsiteX14" fmla="*/ 1744652 w 8058777"/>
              <a:gd name="connsiteY14" fmla="*/ 1537990 h 3894113"/>
              <a:gd name="connsiteX15" fmla="*/ 1688554 w 8058777"/>
              <a:gd name="connsiteY15" fmla="*/ 1352866 h 3894113"/>
              <a:gd name="connsiteX16" fmla="*/ 1705384 w 8058777"/>
              <a:gd name="connsiteY16" fmla="*/ 1296768 h 3894113"/>
              <a:gd name="connsiteX17" fmla="*/ 1722213 w 8058777"/>
              <a:gd name="connsiteY17" fmla="*/ 1173352 h 3894113"/>
              <a:gd name="connsiteX18" fmla="*/ 2029022 w 8058777"/>
              <a:gd name="connsiteY18" fmla="*/ 1154296 h 3894113"/>
              <a:gd name="connsiteX19" fmla="*/ 2526515 w 8058777"/>
              <a:gd name="connsiteY19" fmla="*/ 1193637 h 3894113"/>
              <a:gd name="connsiteX20" fmla="*/ 3145125 w 8058777"/>
              <a:gd name="connsiteY20" fmla="*/ 1289096 h 3894113"/>
              <a:gd name="connsiteX21" fmla="*/ 3812542 w 8058777"/>
              <a:gd name="connsiteY21" fmla="*/ 1460913 h 3894113"/>
              <a:gd name="connsiteX22" fmla="*/ 4341616 w 8058777"/>
              <a:gd name="connsiteY22" fmla="*/ 1568705 h 3894113"/>
              <a:gd name="connsiteX23" fmla="*/ 4737960 w 8058777"/>
              <a:gd name="connsiteY23" fmla="*/ 1680971 h 3894113"/>
              <a:gd name="connsiteX24" fmla="*/ 5146141 w 8058777"/>
              <a:gd name="connsiteY24" fmla="*/ 1670889 h 3894113"/>
              <a:gd name="connsiteX25" fmla="*/ 5607504 w 8058777"/>
              <a:gd name="connsiteY25" fmla="*/ 1403702 h 3894113"/>
              <a:gd name="connsiteX26" fmla="*/ 7044550 w 8058777"/>
              <a:gd name="connsiteY26" fmla="*/ 865926 h 3894113"/>
              <a:gd name="connsiteX27" fmla="*/ 8058777 w 8058777"/>
              <a:gd name="connsiteY27" fmla="*/ 0 h 3894113"/>
              <a:gd name="connsiteX0" fmla="*/ 0 w 8074150"/>
              <a:gd name="connsiteY0" fmla="*/ 3901974 h 3901974"/>
              <a:gd name="connsiteX1" fmla="*/ 84147 w 8074150"/>
              <a:gd name="connsiteY1" fmla="*/ 3817827 h 3901974"/>
              <a:gd name="connsiteX2" fmla="*/ 157075 w 8074150"/>
              <a:gd name="connsiteY2" fmla="*/ 3739289 h 3901974"/>
              <a:gd name="connsiteX3" fmla="*/ 246832 w 8074150"/>
              <a:gd name="connsiteY3" fmla="*/ 3677581 h 3901974"/>
              <a:gd name="connsiteX4" fmla="*/ 342198 w 8074150"/>
              <a:gd name="connsiteY4" fmla="*/ 3509287 h 3901974"/>
              <a:gd name="connsiteX5" fmla="*/ 549762 w 8074150"/>
              <a:gd name="connsiteY5" fmla="*/ 3284894 h 3901974"/>
              <a:gd name="connsiteX6" fmla="*/ 577811 w 8074150"/>
              <a:gd name="connsiteY6" fmla="*/ 3279284 h 3901974"/>
              <a:gd name="connsiteX7" fmla="*/ 908790 w 8074150"/>
              <a:gd name="connsiteY7" fmla="*/ 2987574 h 3901974"/>
              <a:gd name="connsiteX8" fmla="*/ 959278 w 8074150"/>
              <a:gd name="connsiteY8" fmla="*/ 2987574 h 3901974"/>
              <a:gd name="connsiteX9" fmla="*/ 1329526 w 8074150"/>
              <a:gd name="connsiteY9" fmla="*/ 2600497 h 3901974"/>
              <a:gd name="connsiteX10" fmla="*/ 1598797 w 8074150"/>
              <a:gd name="connsiteY10" fmla="*/ 2168541 h 3901974"/>
              <a:gd name="connsiteX11" fmla="*/ 1531479 w 8074150"/>
              <a:gd name="connsiteY11" fmla="*/ 1815122 h 3901974"/>
              <a:gd name="connsiteX12" fmla="*/ 1587578 w 8074150"/>
              <a:gd name="connsiteY12" fmla="*/ 1691706 h 3901974"/>
              <a:gd name="connsiteX13" fmla="*/ 1710994 w 8074150"/>
              <a:gd name="connsiteY13" fmla="*/ 1635608 h 3901974"/>
              <a:gd name="connsiteX14" fmla="*/ 1744652 w 8074150"/>
              <a:gd name="connsiteY14" fmla="*/ 1545851 h 3901974"/>
              <a:gd name="connsiteX15" fmla="*/ 1688554 w 8074150"/>
              <a:gd name="connsiteY15" fmla="*/ 1360727 h 3901974"/>
              <a:gd name="connsiteX16" fmla="*/ 1705384 w 8074150"/>
              <a:gd name="connsiteY16" fmla="*/ 1304629 h 3901974"/>
              <a:gd name="connsiteX17" fmla="*/ 1722213 w 8074150"/>
              <a:gd name="connsiteY17" fmla="*/ 1181213 h 3901974"/>
              <a:gd name="connsiteX18" fmla="*/ 2029022 w 8074150"/>
              <a:gd name="connsiteY18" fmla="*/ 1162157 h 3901974"/>
              <a:gd name="connsiteX19" fmla="*/ 2526515 w 8074150"/>
              <a:gd name="connsiteY19" fmla="*/ 1201498 h 3901974"/>
              <a:gd name="connsiteX20" fmla="*/ 3145125 w 8074150"/>
              <a:gd name="connsiteY20" fmla="*/ 1296957 h 3901974"/>
              <a:gd name="connsiteX21" fmla="*/ 3812542 w 8074150"/>
              <a:gd name="connsiteY21" fmla="*/ 1468774 h 3901974"/>
              <a:gd name="connsiteX22" fmla="*/ 4341616 w 8074150"/>
              <a:gd name="connsiteY22" fmla="*/ 1576566 h 3901974"/>
              <a:gd name="connsiteX23" fmla="*/ 4737960 w 8074150"/>
              <a:gd name="connsiteY23" fmla="*/ 1688832 h 3901974"/>
              <a:gd name="connsiteX24" fmla="*/ 5146141 w 8074150"/>
              <a:gd name="connsiteY24" fmla="*/ 1678750 h 3901974"/>
              <a:gd name="connsiteX25" fmla="*/ 5607504 w 8074150"/>
              <a:gd name="connsiteY25" fmla="*/ 1411563 h 3901974"/>
              <a:gd name="connsiteX26" fmla="*/ 7044550 w 8074150"/>
              <a:gd name="connsiteY26" fmla="*/ 873787 h 3901974"/>
              <a:gd name="connsiteX27" fmla="*/ 8074150 w 8074150"/>
              <a:gd name="connsiteY27" fmla="*/ 0 h 3901974"/>
              <a:gd name="connsiteX0" fmla="*/ 0 w 7889888"/>
              <a:gd name="connsiteY0" fmla="*/ 3619370 h 3619370"/>
              <a:gd name="connsiteX1" fmla="*/ 84147 w 7889888"/>
              <a:gd name="connsiteY1" fmla="*/ 3535223 h 3619370"/>
              <a:gd name="connsiteX2" fmla="*/ 157075 w 7889888"/>
              <a:gd name="connsiteY2" fmla="*/ 3456685 h 3619370"/>
              <a:gd name="connsiteX3" fmla="*/ 246832 w 7889888"/>
              <a:gd name="connsiteY3" fmla="*/ 3394977 h 3619370"/>
              <a:gd name="connsiteX4" fmla="*/ 342198 w 7889888"/>
              <a:gd name="connsiteY4" fmla="*/ 3226683 h 3619370"/>
              <a:gd name="connsiteX5" fmla="*/ 549762 w 7889888"/>
              <a:gd name="connsiteY5" fmla="*/ 3002290 h 3619370"/>
              <a:gd name="connsiteX6" fmla="*/ 577811 w 7889888"/>
              <a:gd name="connsiteY6" fmla="*/ 2996680 h 3619370"/>
              <a:gd name="connsiteX7" fmla="*/ 908790 w 7889888"/>
              <a:gd name="connsiteY7" fmla="*/ 2704970 h 3619370"/>
              <a:gd name="connsiteX8" fmla="*/ 959278 w 7889888"/>
              <a:gd name="connsiteY8" fmla="*/ 2704970 h 3619370"/>
              <a:gd name="connsiteX9" fmla="*/ 1329526 w 7889888"/>
              <a:gd name="connsiteY9" fmla="*/ 2317893 h 3619370"/>
              <a:gd name="connsiteX10" fmla="*/ 1598797 w 7889888"/>
              <a:gd name="connsiteY10" fmla="*/ 1885937 h 3619370"/>
              <a:gd name="connsiteX11" fmla="*/ 1531479 w 7889888"/>
              <a:gd name="connsiteY11" fmla="*/ 1532518 h 3619370"/>
              <a:gd name="connsiteX12" fmla="*/ 1587578 w 7889888"/>
              <a:gd name="connsiteY12" fmla="*/ 1409102 h 3619370"/>
              <a:gd name="connsiteX13" fmla="*/ 1710994 w 7889888"/>
              <a:gd name="connsiteY13" fmla="*/ 1353004 h 3619370"/>
              <a:gd name="connsiteX14" fmla="*/ 1744652 w 7889888"/>
              <a:gd name="connsiteY14" fmla="*/ 1263247 h 3619370"/>
              <a:gd name="connsiteX15" fmla="*/ 1688554 w 7889888"/>
              <a:gd name="connsiteY15" fmla="*/ 1078123 h 3619370"/>
              <a:gd name="connsiteX16" fmla="*/ 1705384 w 7889888"/>
              <a:gd name="connsiteY16" fmla="*/ 1022025 h 3619370"/>
              <a:gd name="connsiteX17" fmla="*/ 1722213 w 7889888"/>
              <a:gd name="connsiteY17" fmla="*/ 898609 h 3619370"/>
              <a:gd name="connsiteX18" fmla="*/ 2029022 w 7889888"/>
              <a:gd name="connsiteY18" fmla="*/ 879553 h 3619370"/>
              <a:gd name="connsiteX19" fmla="*/ 2526515 w 7889888"/>
              <a:gd name="connsiteY19" fmla="*/ 918894 h 3619370"/>
              <a:gd name="connsiteX20" fmla="*/ 3145125 w 7889888"/>
              <a:gd name="connsiteY20" fmla="*/ 1014353 h 3619370"/>
              <a:gd name="connsiteX21" fmla="*/ 3812542 w 7889888"/>
              <a:gd name="connsiteY21" fmla="*/ 1186170 h 3619370"/>
              <a:gd name="connsiteX22" fmla="*/ 4341616 w 7889888"/>
              <a:gd name="connsiteY22" fmla="*/ 1293962 h 3619370"/>
              <a:gd name="connsiteX23" fmla="*/ 4737960 w 7889888"/>
              <a:gd name="connsiteY23" fmla="*/ 1406228 h 3619370"/>
              <a:gd name="connsiteX24" fmla="*/ 5146141 w 7889888"/>
              <a:gd name="connsiteY24" fmla="*/ 1396146 h 3619370"/>
              <a:gd name="connsiteX25" fmla="*/ 5607504 w 7889888"/>
              <a:gd name="connsiteY25" fmla="*/ 1128959 h 3619370"/>
              <a:gd name="connsiteX26" fmla="*/ 7044550 w 7889888"/>
              <a:gd name="connsiteY26" fmla="*/ 591183 h 3619370"/>
              <a:gd name="connsiteX27" fmla="*/ 7889888 w 7889888"/>
              <a:gd name="connsiteY27" fmla="*/ 0 h 3619370"/>
              <a:gd name="connsiteX0" fmla="*/ 0 w 9773474"/>
              <a:gd name="connsiteY0" fmla="*/ 3029274 h 5424906"/>
              <a:gd name="connsiteX1" fmla="*/ 84147 w 9773474"/>
              <a:gd name="connsiteY1" fmla="*/ 2945127 h 5424906"/>
              <a:gd name="connsiteX2" fmla="*/ 157075 w 9773474"/>
              <a:gd name="connsiteY2" fmla="*/ 2866589 h 5424906"/>
              <a:gd name="connsiteX3" fmla="*/ 246832 w 9773474"/>
              <a:gd name="connsiteY3" fmla="*/ 2804881 h 5424906"/>
              <a:gd name="connsiteX4" fmla="*/ 342198 w 9773474"/>
              <a:gd name="connsiteY4" fmla="*/ 2636587 h 5424906"/>
              <a:gd name="connsiteX5" fmla="*/ 549762 w 9773474"/>
              <a:gd name="connsiteY5" fmla="*/ 2412194 h 5424906"/>
              <a:gd name="connsiteX6" fmla="*/ 577811 w 9773474"/>
              <a:gd name="connsiteY6" fmla="*/ 2406584 h 5424906"/>
              <a:gd name="connsiteX7" fmla="*/ 908790 w 9773474"/>
              <a:gd name="connsiteY7" fmla="*/ 2114874 h 5424906"/>
              <a:gd name="connsiteX8" fmla="*/ 959278 w 9773474"/>
              <a:gd name="connsiteY8" fmla="*/ 2114874 h 5424906"/>
              <a:gd name="connsiteX9" fmla="*/ 1329526 w 9773474"/>
              <a:gd name="connsiteY9" fmla="*/ 1727797 h 5424906"/>
              <a:gd name="connsiteX10" fmla="*/ 1598797 w 9773474"/>
              <a:gd name="connsiteY10" fmla="*/ 1295841 h 5424906"/>
              <a:gd name="connsiteX11" fmla="*/ 1531479 w 9773474"/>
              <a:gd name="connsiteY11" fmla="*/ 942422 h 5424906"/>
              <a:gd name="connsiteX12" fmla="*/ 1587578 w 9773474"/>
              <a:gd name="connsiteY12" fmla="*/ 819006 h 5424906"/>
              <a:gd name="connsiteX13" fmla="*/ 1710994 w 9773474"/>
              <a:gd name="connsiteY13" fmla="*/ 762908 h 5424906"/>
              <a:gd name="connsiteX14" fmla="*/ 1744652 w 9773474"/>
              <a:gd name="connsiteY14" fmla="*/ 673151 h 5424906"/>
              <a:gd name="connsiteX15" fmla="*/ 1688554 w 9773474"/>
              <a:gd name="connsiteY15" fmla="*/ 488027 h 5424906"/>
              <a:gd name="connsiteX16" fmla="*/ 1705384 w 9773474"/>
              <a:gd name="connsiteY16" fmla="*/ 431929 h 5424906"/>
              <a:gd name="connsiteX17" fmla="*/ 1722213 w 9773474"/>
              <a:gd name="connsiteY17" fmla="*/ 308513 h 5424906"/>
              <a:gd name="connsiteX18" fmla="*/ 2029022 w 9773474"/>
              <a:gd name="connsiteY18" fmla="*/ 289457 h 5424906"/>
              <a:gd name="connsiteX19" fmla="*/ 2526515 w 9773474"/>
              <a:gd name="connsiteY19" fmla="*/ 328798 h 5424906"/>
              <a:gd name="connsiteX20" fmla="*/ 3145125 w 9773474"/>
              <a:gd name="connsiteY20" fmla="*/ 424257 h 5424906"/>
              <a:gd name="connsiteX21" fmla="*/ 3812542 w 9773474"/>
              <a:gd name="connsiteY21" fmla="*/ 596074 h 5424906"/>
              <a:gd name="connsiteX22" fmla="*/ 4341616 w 9773474"/>
              <a:gd name="connsiteY22" fmla="*/ 703866 h 5424906"/>
              <a:gd name="connsiteX23" fmla="*/ 4737960 w 9773474"/>
              <a:gd name="connsiteY23" fmla="*/ 816132 h 5424906"/>
              <a:gd name="connsiteX24" fmla="*/ 5146141 w 9773474"/>
              <a:gd name="connsiteY24" fmla="*/ 806050 h 5424906"/>
              <a:gd name="connsiteX25" fmla="*/ 5607504 w 9773474"/>
              <a:gd name="connsiteY25" fmla="*/ 538863 h 5424906"/>
              <a:gd name="connsiteX26" fmla="*/ 7044550 w 9773474"/>
              <a:gd name="connsiteY26" fmla="*/ 1087 h 5424906"/>
              <a:gd name="connsiteX27" fmla="*/ 9773474 w 9773474"/>
              <a:gd name="connsiteY27" fmla="*/ 5424905 h 5424906"/>
              <a:gd name="connsiteX0" fmla="*/ 0 w 9773474"/>
              <a:gd name="connsiteY0" fmla="*/ 3086320 h 5481952"/>
              <a:gd name="connsiteX1" fmla="*/ 84147 w 9773474"/>
              <a:gd name="connsiteY1" fmla="*/ 3002173 h 5481952"/>
              <a:gd name="connsiteX2" fmla="*/ 157075 w 9773474"/>
              <a:gd name="connsiteY2" fmla="*/ 2923635 h 5481952"/>
              <a:gd name="connsiteX3" fmla="*/ 246832 w 9773474"/>
              <a:gd name="connsiteY3" fmla="*/ 2861927 h 5481952"/>
              <a:gd name="connsiteX4" fmla="*/ 342198 w 9773474"/>
              <a:gd name="connsiteY4" fmla="*/ 2693633 h 5481952"/>
              <a:gd name="connsiteX5" fmla="*/ 549762 w 9773474"/>
              <a:gd name="connsiteY5" fmla="*/ 2469240 h 5481952"/>
              <a:gd name="connsiteX6" fmla="*/ 577811 w 9773474"/>
              <a:gd name="connsiteY6" fmla="*/ 2463630 h 5481952"/>
              <a:gd name="connsiteX7" fmla="*/ 908790 w 9773474"/>
              <a:gd name="connsiteY7" fmla="*/ 2171920 h 5481952"/>
              <a:gd name="connsiteX8" fmla="*/ 959278 w 9773474"/>
              <a:gd name="connsiteY8" fmla="*/ 2171920 h 5481952"/>
              <a:gd name="connsiteX9" fmla="*/ 1329526 w 9773474"/>
              <a:gd name="connsiteY9" fmla="*/ 1784843 h 5481952"/>
              <a:gd name="connsiteX10" fmla="*/ 1598797 w 9773474"/>
              <a:gd name="connsiteY10" fmla="*/ 1352887 h 5481952"/>
              <a:gd name="connsiteX11" fmla="*/ 1531479 w 9773474"/>
              <a:gd name="connsiteY11" fmla="*/ 999468 h 5481952"/>
              <a:gd name="connsiteX12" fmla="*/ 1587578 w 9773474"/>
              <a:gd name="connsiteY12" fmla="*/ 876052 h 5481952"/>
              <a:gd name="connsiteX13" fmla="*/ 1710994 w 9773474"/>
              <a:gd name="connsiteY13" fmla="*/ 819954 h 5481952"/>
              <a:gd name="connsiteX14" fmla="*/ 1744652 w 9773474"/>
              <a:gd name="connsiteY14" fmla="*/ 730197 h 5481952"/>
              <a:gd name="connsiteX15" fmla="*/ 1688554 w 9773474"/>
              <a:gd name="connsiteY15" fmla="*/ 545073 h 5481952"/>
              <a:gd name="connsiteX16" fmla="*/ 1705384 w 9773474"/>
              <a:gd name="connsiteY16" fmla="*/ 488975 h 5481952"/>
              <a:gd name="connsiteX17" fmla="*/ 1722213 w 9773474"/>
              <a:gd name="connsiteY17" fmla="*/ 365559 h 5481952"/>
              <a:gd name="connsiteX18" fmla="*/ 2029022 w 9773474"/>
              <a:gd name="connsiteY18" fmla="*/ 346503 h 5481952"/>
              <a:gd name="connsiteX19" fmla="*/ 2526515 w 9773474"/>
              <a:gd name="connsiteY19" fmla="*/ 385844 h 5481952"/>
              <a:gd name="connsiteX20" fmla="*/ 3145125 w 9773474"/>
              <a:gd name="connsiteY20" fmla="*/ 481303 h 5481952"/>
              <a:gd name="connsiteX21" fmla="*/ 3812542 w 9773474"/>
              <a:gd name="connsiteY21" fmla="*/ 653120 h 5481952"/>
              <a:gd name="connsiteX22" fmla="*/ 4341616 w 9773474"/>
              <a:gd name="connsiteY22" fmla="*/ 760912 h 5481952"/>
              <a:gd name="connsiteX23" fmla="*/ 4737960 w 9773474"/>
              <a:gd name="connsiteY23" fmla="*/ 873178 h 5481952"/>
              <a:gd name="connsiteX24" fmla="*/ 5146141 w 9773474"/>
              <a:gd name="connsiteY24" fmla="*/ 863096 h 5481952"/>
              <a:gd name="connsiteX25" fmla="*/ 5607504 w 9773474"/>
              <a:gd name="connsiteY25" fmla="*/ 595909 h 5481952"/>
              <a:gd name="connsiteX26" fmla="*/ 7044550 w 9773474"/>
              <a:gd name="connsiteY26" fmla="*/ 58133 h 5481952"/>
              <a:gd name="connsiteX27" fmla="*/ 8201137 w 9773474"/>
              <a:gd name="connsiteY27" fmla="*/ 2126056 h 5481952"/>
              <a:gd name="connsiteX28" fmla="*/ 9773474 w 9773474"/>
              <a:gd name="connsiteY28" fmla="*/ 5481951 h 5481952"/>
              <a:gd name="connsiteX0" fmla="*/ 0 w 9773474"/>
              <a:gd name="connsiteY0" fmla="*/ 3068179 h 5463811"/>
              <a:gd name="connsiteX1" fmla="*/ 84147 w 9773474"/>
              <a:gd name="connsiteY1" fmla="*/ 2984032 h 5463811"/>
              <a:gd name="connsiteX2" fmla="*/ 157075 w 9773474"/>
              <a:gd name="connsiteY2" fmla="*/ 2905494 h 5463811"/>
              <a:gd name="connsiteX3" fmla="*/ 246832 w 9773474"/>
              <a:gd name="connsiteY3" fmla="*/ 2843786 h 5463811"/>
              <a:gd name="connsiteX4" fmla="*/ 342198 w 9773474"/>
              <a:gd name="connsiteY4" fmla="*/ 2675492 h 5463811"/>
              <a:gd name="connsiteX5" fmla="*/ 549762 w 9773474"/>
              <a:gd name="connsiteY5" fmla="*/ 2451099 h 5463811"/>
              <a:gd name="connsiteX6" fmla="*/ 577811 w 9773474"/>
              <a:gd name="connsiteY6" fmla="*/ 2445489 h 5463811"/>
              <a:gd name="connsiteX7" fmla="*/ 908790 w 9773474"/>
              <a:gd name="connsiteY7" fmla="*/ 2153779 h 5463811"/>
              <a:gd name="connsiteX8" fmla="*/ 959278 w 9773474"/>
              <a:gd name="connsiteY8" fmla="*/ 2153779 h 5463811"/>
              <a:gd name="connsiteX9" fmla="*/ 1329526 w 9773474"/>
              <a:gd name="connsiteY9" fmla="*/ 1766702 h 5463811"/>
              <a:gd name="connsiteX10" fmla="*/ 1598797 w 9773474"/>
              <a:gd name="connsiteY10" fmla="*/ 1334746 h 5463811"/>
              <a:gd name="connsiteX11" fmla="*/ 1531479 w 9773474"/>
              <a:gd name="connsiteY11" fmla="*/ 981327 h 5463811"/>
              <a:gd name="connsiteX12" fmla="*/ 1587578 w 9773474"/>
              <a:gd name="connsiteY12" fmla="*/ 857911 h 5463811"/>
              <a:gd name="connsiteX13" fmla="*/ 1710994 w 9773474"/>
              <a:gd name="connsiteY13" fmla="*/ 801813 h 5463811"/>
              <a:gd name="connsiteX14" fmla="*/ 1744652 w 9773474"/>
              <a:gd name="connsiteY14" fmla="*/ 712056 h 5463811"/>
              <a:gd name="connsiteX15" fmla="*/ 1688554 w 9773474"/>
              <a:gd name="connsiteY15" fmla="*/ 526932 h 5463811"/>
              <a:gd name="connsiteX16" fmla="*/ 1705384 w 9773474"/>
              <a:gd name="connsiteY16" fmla="*/ 470834 h 5463811"/>
              <a:gd name="connsiteX17" fmla="*/ 1722213 w 9773474"/>
              <a:gd name="connsiteY17" fmla="*/ 347418 h 5463811"/>
              <a:gd name="connsiteX18" fmla="*/ 2029022 w 9773474"/>
              <a:gd name="connsiteY18" fmla="*/ 328362 h 5463811"/>
              <a:gd name="connsiteX19" fmla="*/ 2526515 w 9773474"/>
              <a:gd name="connsiteY19" fmla="*/ 367703 h 5463811"/>
              <a:gd name="connsiteX20" fmla="*/ 3145125 w 9773474"/>
              <a:gd name="connsiteY20" fmla="*/ 463162 h 5463811"/>
              <a:gd name="connsiteX21" fmla="*/ 3812542 w 9773474"/>
              <a:gd name="connsiteY21" fmla="*/ 634979 h 5463811"/>
              <a:gd name="connsiteX22" fmla="*/ 4341616 w 9773474"/>
              <a:gd name="connsiteY22" fmla="*/ 742771 h 5463811"/>
              <a:gd name="connsiteX23" fmla="*/ 4737960 w 9773474"/>
              <a:gd name="connsiteY23" fmla="*/ 855037 h 5463811"/>
              <a:gd name="connsiteX24" fmla="*/ 5146141 w 9773474"/>
              <a:gd name="connsiteY24" fmla="*/ 844955 h 5463811"/>
              <a:gd name="connsiteX25" fmla="*/ 5607504 w 9773474"/>
              <a:gd name="connsiteY25" fmla="*/ 577768 h 5463811"/>
              <a:gd name="connsiteX26" fmla="*/ 7044550 w 9773474"/>
              <a:gd name="connsiteY26" fmla="*/ 39992 h 5463811"/>
              <a:gd name="connsiteX27" fmla="*/ 8050996 w 9773474"/>
              <a:gd name="connsiteY27" fmla="*/ 1772973 h 5463811"/>
              <a:gd name="connsiteX28" fmla="*/ 8201137 w 9773474"/>
              <a:gd name="connsiteY28" fmla="*/ 2107915 h 5463811"/>
              <a:gd name="connsiteX29" fmla="*/ 9773474 w 9773474"/>
              <a:gd name="connsiteY29" fmla="*/ 5463810 h 5463811"/>
              <a:gd name="connsiteX0" fmla="*/ 0 w 9773474"/>
              <a:gd name="connsiteY0" fmla="*/ 3068179 h 5463811"/>
              <a:gd name="connsiteX1" fmla="*/ 84147 w 9773474"/>
              <a:gd name="connsiteY1" fmla="*/ 2984032 h 5463811"/>
              <a:gd name="connsiteX2" fmla="*/ 157075 w 9773474"/>
              <a:gd name="connsiteY2" fmla="*/ 2905494 h 5463811"/>
              <a:gd name="connsiteX3" fmla="*/ 246832 w 9773474"/>
              <a:gd name="connsiteY3" fmla="*/ 2843786 h 5463811"/>
              <a:gd name="connsiteX4" fmla="*/ 342198 w 9773474"/>
              <a:gd name="connsiteY4" fmla="*/ 2675492 h 5463811"/>
              <a:gd name="connsiteX5" fmla="*/ 549762 w 9773474"/>
              <a:gd name="connsiteY5" fmla="*/ 2451099 h 5463811"/>
              <a:gd name="connsiteX6" fmla="*/ 577811 w 9773474"/>
              <a:gd name="connsiteY6" fmla="*/ 2445489 h 5463811"/>
              <a:gd name="connsiteX7" fmla="*/ 908790 w 9773474"/>
              <a:gd name="connsiteY7" fmla="*/ 2153779 h 5463811"/>
              <a:gd name="connsiteX8" fmla="*/ 959278 w 9773474"/>
              <a:gd name="connsiteY8" fmla="*/ 2153779 h 5463811"/>
              <a:gd name="connsiteX9" fmla="*/ 1329526 w 9773474"/>
              <a:gd name="connsiteY9" fmla="*/ 1766702 h 5463811"/>
              <a:gd name="connsiteX10" fmla="*/ 1598797 w 9773474"/>
              <a:gd name="connsiteY10" fmla="*/ 1334746 h 5463811"/>
              <a:gd name="connsiteX11" fmla="*/ 1531479 w 9773474"/>
              <a:gd name="connsiteY11" fmla="*/ 981327 h 5463811"/>
              <a:gd name="connsiteX12" fmla="*/ 1587578 w 9773474"/>
              <a:gd name="connsiteY12" fmla="*/ 857911 h 5463811"/>
              <a:gd name="connsiteX13" fmla="*/ 1710994 w 9773474"/>
              <a:gd name="connsiteY13" fmla="*/ 801813 h 5463811"/>
              <a:gd name="connsiteX14" fmla="*/ 1744652 w 9773474"/>
              <a:gd name="connsiteY14" fmla="*/ 712056 h 5463811"/>
              <a:gd name="connsiteX15" fmla="*/ 1688554 w 9773474"/>
              <a:gd name="connsiteY15" fmla="*/ 526932 h 5463811"/>
              <a:gd name="connsiteX16" fmla="*/ 1705384 w 9773474"/>
              <a:gd name="connsiteY16" fmla="*/ 470834 h 5463811"/>
              <a:gd name="connsiteX17" fmla="*/ 1722213 w 9773474"/>
              <a:gd name="connsiteY17" fmla="*/ 347418 h 5463811"/>
              <a:gd name="connsiteX18" fmla="*/ 2029022 w 9773474"/>
              <a:gd name="connsiteY18" fmla="*/ 328362 h 5463811"/>
              <a:gd name="connsiteX19" fmla="*/ 2526515 w 9773474"/>
              <a:gd name="connsiteY19" fmla="*/ 367703 h 5463811"/>
              <a:gd name="connsiteX20" fmla="*/ 3145125 w 9773474"/>
              <a:gd name="connsiteY20" fmla="*/ 463162 h 5463811"/>
              <a:gd name="connsiteX21" fmla="*/ 3812542 w 9773474"/>
              <a:gd name="connsiteY21" fmla="*/ 634979 h 5463811"/>
              <a:gd name="connsiteX22" fmla="*/ 4341616 w 9773474"/>
              <a:gd name="connsiteY22" fmla="*/ 742771 h 5463811"/>
              <a:gd name="connsiteX23" fmla="*/ 4737960 w 9773474"/>
              <a:gd name="connsiteY23" fmla="*/ 855037 h 5463811"/>
              <a:gd name="connsiteX24" fmla="*/ 5146141 w 9773474"/>
              <a:gd name="connsiteY24" fmla="*/ 844955 h 5463811"/>
              <a:gd name="connsiteX25" fmla="*/ 5607504 w 9773474"/>
              <a:gd name="connsiteY25" fmla="*/ 577768 h 5463811"/>
              <a:gd name="connsiteX26" fmla="*/ 7044550 w 9773474"/>
              <a:gd name="connsiteY26" fmla="*/ 39992 h 5463811"/>
              <a:gd name="connsiteX27" fmla="*/ 8050996 w 9773474"/>
              <a:gd name="connsiteY27" fmla="*/ 1772973 h 5463811"/>
              <a:gd name="connsiteX28" fmla="*/ 8064645 w 9773474"/>
              <a:gd name="connsiteY28" fmla="*/ 1786925 h 5463811"/>
              <a:gd name="connsiteX29" fmla="*/ 8201137 w 9773474"/>
              <a:gd name="connsiteY29" fmla="*/ 2107915 h 5463811"/>
              <a:gd name="connsiteX30" fmla="*/ 9773474 w 9773474"/>
              <a:gd name="connsiteY30" fmla="*/ 5463810 h 5463811"/>
              <a:gd name="connsiteX0" fmla="*/ 0 w 9773474"/>
              <a:gd name="connsiteY0" fmla="*/ 3068179 h 5463811"/>
              <a:gd name="connsiteX1" fmla="*/ 84147 w 9773474"/>
              <a:gd name="connsiteY1" fmla="*/ 2984032 h 5463811"/>
              <a:gd name="connsiteX2" fmla="*/ 157075 w 9773474"/>
              <a:gd name="connsiteY2" fmla="*/ 2905494 h 5463811"/>
              <a:gd name="connsiteX3" fmla="*/ 246832 w 9773474"/>
              <a:gd name="connsiteY3" fmla="*/ 2843786 h 5463811"/>
              <a:gd name="connsiteX4" fmla="*/ 342198 w 9773474"/>
              <a:gd name="connsiteY4" fmla="*/ 2675492 h 5463811"/>
              <a:gd name="connsiteX5" fmla="*/ 549762 w 9773474"/>
              <a:gd name="connsiteY5" fmla="*/ 2451099 h 5463811"/>
              <a:gd name="connsiteX6" fmla="*/ 577811 w 9773474"/>
              <a:gd name="connsiteY6" fmla="*/ 2445489 h 5463811"/>
              <a:gd name="connsiteX7" fmla="*/ 908790 w 9773474"/>
              <a:gd name="connsiteY7" fmla="*/ 2153779 h 5463811"/>
              <a:gd name="connsiteX8" fmla="*/ 959278 w 9773474"/>
              <a:gd name="connsiteY8" fmla="*/ 2153779 h 5463811"/>
              <a:gd name="connsiteX9" fmla="*/ 1329526 w 9773474"/>
              <a:gd name="connsiteY9" fmla="*/ 1766702 h 5463811"/>
              <a:gd name="connsiteX10" fmla="*/ 1598797 w 9773474"/>
              <a:gd name="connsiteY10" fmla="*/ 1334746 h 5463811"/>
              <a:gd name="connsiteX11" fmla="*/ 1531479 w 9773474"/>
              <a:gd name="connsiteY11" fmla="*/ 981327 h 5463811"/>
              <a:gd name="connsiteX12" fmla="*/ 1587578 w 9773474"/>
              <a:gd name="connsiteY12" fmla="*/ 857911 h 5463811"/>
              <a:gd name="connsiteX13" fmla="*/ 1710994 w 9773474"/>
              <a:gd name="connsiteY13" fmla="*/ 801813 h 5463811"/>
              <a:gd name="connsiteX14" fmla="*/ 1744652 w 9773474"/>
              <a:gd name="connsiteY14" fmla="*/ 712056 h 5463811"/>
              <a:gd name="connsiteX15" fmla="*/ 1688554 w 9773474"/>
              <a:gd name="connsiteY15" fmla="*/ 526932 h 5463811"/>
              <a:gd name="connsiteX16" fmla="*/ 1705384 w 9773474"/>
              <a:gd name="connsiteY16" fmla="*/ 470834 h 5463811"/>
              <a:gd name="connsiteX17" fmla="*/ 1722213 w 9773474"/>
              <a:gd name="connsiteY17" fmla="*/ 347418 h 5463811"/>
              <a:gd name="connsiteX18" fmla="*/ 2029022 w 9773474"/>
              <a:gd name="connsiteY18" fmla="*/ 328362 h 5463811"/>
              <a:gd name="connsiteX19" fmla="*/ 2526515 w 9773474"/>
              <a:gd name="connsiteY19" fmla="*/ 367703 h 5463811"/>
              <a:gd name="connsiteX20" fmla="*/ 3145125 w 9773474"/>
              <a:gd name="connsiteY20" fmla="*/ 463162 h 5463811"/>
              <a:gd name="connsiteX21" fmla="*/ 3812542 w 9773474"/>
              <a:gd name="connsiteY21" fmla="*/ 634979 h 5463811"/>
              <a:gd name="connsiteX22" fmla="*/ 4341616 w 9773474"/>
              <a:gd name="connsiteY22" fmla="*/ 742771 h 5463811"/>
              <a:gd name="connsiteX23" fmla="*/ 4737960 w 9773474"/>
              <a:gd name="connsiteY23" fmla="*/ 855037 h 5463811"/>
              <a:gd name="connsiteX24" fmla="*/ 5146141 w 9773474"/>
              <a:gd name="connsiteY24" fmla="*/ 844955 h 5463811"/>
              <a:gd name="connsiteX25" fmla="*/ 5607504 w 9773474"/>
              <a:gd name="connsiteY25" fmla="*/ 577768 h 5463811"/>
              <a:gd name="connsiteX26" fmla="*/ 7044550 w 9773474"/>
              <a:gd name="connsiteY26" fmla="*/ 39992 h 5463811"/>
              <a:gd name="connsiteX27" fmla="*/ 8050996 w 9773474"/>
              <a:gd name="connsiteY27" fmla="*/ 1772973 h 5463811"/>
              <a:gd name="connsiteX28" fmla="*/ 8064645 w 9773474"/>
              <a:gd name="connsiteY28" fmla="*/ 1786925 h 5463811"/>
              <a:gd name="connsiteX29" fmla="*/ 9061034 w 9773474"/>
              <a:gd name="connsiteY29" fmla="*/ 4578113 h 5463811"/>
              <a:gd name="connsiteX30" fmla="*/ 9773474 w 9773474"/>
              <a:gd name="connsiteY30" fmla="*/ 5463810 h 5463811"/>
              <a:gd name="connsiteX0" fmla="*/ 0 w 9773474"/>
              <a:gd name="connsiteY0" fmla="*/ 3068179 h 5463811"/>
              <a:gd name="connsiteX1" fmla="*/ 84147 w 9773474"/>
              <a:gd name="connsiteY1" fmla="*/ 2984032 h 5463811"/>
              <a:gd name="connsiteX2" fmla="*/ 157075 w 9773474"/>
              <a:gd name="connsiteY2" fmla="*/ 2905494 h 5463811"/>
              <a:gd name="connsiteX3" fmla="*/ 246832 w 9773474"/>
              <a:gd name="connsiteY3" fmla="*/ 2843786 h 5463811"/>
              <a:gd name="connsiteX4" fmla="*/ 342198 w 9773474"/>
              <a:gd name="connsiteY4" fmla="*/ 2675492 h 5463811"/>
              <a:gd name="connsiteX5" fmla="*/ 549762 w 9773474"/>
              <a:gd name="connsiteY5" fmla="*/ 2451099 h 5463811"/>
              <a:gd name="connsiteX6" fmla="*/ 577811 w 9773474"/>
              <a:gd name="connsiteY6" fmla="*/ 2445489 h 5463811"/>
              <a:gd name="connsiteX7" fmla="*/ 908790 w 9773474"/>
              <a:gd name="connsiteY7" fmla="*/ 2153779 h 5463811"/>
              <a:gd name="connsiteX8" fmla="*/ 959278 w 9773474"/>
              <a:gd name="connsiteY8" fmla="*/ 2153779 h 5463811"/>
              <a:gd name="connsiteX9" fmla="*/ 1329526 w 9773474"/>
              <a:gd name="connsiteY9" fmla="*/ 1766702 h 5463811"/>
              <a:gd name="connsiteX10" fmla="*/ 1598797 w 9773474"/>
              <a:gd name="connsiteY10" fmla="*/ 1334746 h 5463811"/>
              <a:gd name="connsiteX11" fmla="*/ 1531479 w 9773474"/>
              <a:gd name="connsiteY11" fmla="*/ 981327 h 5463811"/>
              <a:gd name="connsiteX12" fmla="*/ 1587578 w 9773474"/>
              <a:gd name="connsiteY12" fmla="*/ 857911 h 5463811"/>
              <a:gd name="connsiteX13" fmla="*/ 1710994 w 9773474"/>
              <a:gd name="connsiteY13" fmla="*/ 801813 h 5463811"/>
              <a:gd name="connsiteX14" fmla="*/ 1744652 w 9773474"/>
              <a:gd name="connsiteY14" fmla="*/ 712056 h 5463811"/>
              <a:gd name="connsiteX15" fmla="*/ 1688554 w 9773474"/>
              <a:gd name="connsiteY15" fmla="*/ 526932 h 5463811"/>
              <a:gd name="connsiteX16" fmla="*/ 1705384 w 9773474"/>
              <a:gd name="connsiteY16" fmla="*/ 470834 h 5463811"/>
              <a:gd name="connsiteX17" fmla="*/ 1722213 w 9773474"/>
              <a:gd name="connsiteY17" fmla="*/ 347418 h 5463811"/>
              <a:gd name="connsiteX18" fmla="*/ 2029022 w 9773474"/>
              <a:gd name="connsiteY18" fmla="*/ 328362 h 5463811"/>
              <a:gd name="connsiteX19" fmla="*/ 2526515 w 9773474"/>
              <a:gd name="connsiteY19" fmla="*/ 367703 h 5463811"/>
              <a:gd name="connsiteX20" fmla="*/ 3145125 w 9773474"/>
              <a:gd name="connsiteY20" fmla="*/ 463162 h 5463811"/>
              <a:gd name="connsiteX21" fmla="*/ 3812542 w 9773474"/>
              <a:gd name="connsiteY21" fmla="*/ 634979 h 5463811"/>
              <a:gd name="connsiteX22" fmla="*/ 4341616 w 9773474"/>
              <a:gd name="connsiteY22" fmla="*/ 742771 h 5463811"/>
              <a:gd name="connsiteX23" fmla="*/ 4737960 w 9773474"/>
              <a:gd name="connsiteY23" fmla="*/ 855037 h 5463811"/>
              <a:gd name="connsiteX24" fmla="*/ 5146141 w 9773474"/>
              <a:gd name="connsiteY24" fmla="*/ 844955 h 5463811"/>
              <a:gd name="connsiteX25" fmla="*/ 5607504 w 9773474"/>
              <a:gd name="connsiteY25" fmla="*/ 577768 h 5463811"/>
              <a:gd name="connsiteX26" fmla="*/ 7044550 w 9773474"/>
              <a:gd name="connsiteY26" fmla="*/ 39992 h 5463811"/>
              <a:gd name="connsiteX27" fmla="*/ 8050996 w 9773474"/>
              <a:gd name="connsiteY27" fmla="*/ 1772973 h 5463811"/>
              <a:gd name="connsiteX28" fmla="*/ 7914504 w 9773474"/>
              <a:gd name="connsiteY28" fmla="*/ 3573283 h 5463811"/>
              <a:gd name="connsiteX29" fmla="*/ 9061034 w 9773474"/>
              <a:gd name="connsiteY29" fmla="*/ 4578113 h 5463811"/>
              <a:gd name="connsiteX30" fmla="*/ 9773474 w 9773474"/>
              <a:gd name="connsiteY30" fmla="*/ 5463810 h 5463811"/>
              <a:gd name="connsiteX0" fmla="*/ 0 w 9773474"/>
              <a:gd name="connsiteY0" fmla="*/ 3068179 h 5463811"/>
              <a:gd name="connsiteX1" fmla="*/ 84147 w 9773474"/>
              <a:gd name="connsiteY1" fmla="*/ 2984032 h 5463811"/>
              <a:gd name="connsiteX2" fmla="*/ 157075 w 9773474"/>
              <a:gd name="connsiteY2" fmla="*/ 2905494 h 5463811"/>
              <a:gd name="connsiteX3" fmla="*/ 246832 w 9773474"/>
              <a:gd name="connsiteY3" fmla="*/ 2843786 h 5463811"/>
              <a:gd name="connsiteX4" fmla="*/ 342198 w 9773474"/>
              <a:gd name="connsiteY4" fmla="*/ 2675492 h 5463811"/>
              <a:gd name="connsiteX5" fmla="*/ 549762 w 9773474"/>
              <a:gd name="connsiteY5" fmla="*/ 2451099 h 5463811"/>
              <a:gd name="connsiteX6" fmla="*/ 577811 w 9773474"/>
              <a:gd name="connsiteY6" fmla="*/ 2445489 h 5463811"/>
              <a:gd name="connsiteX7" fmla="*/ 908790 w 9773474"/>
              <a:gd name="connsiteY7" fmla="*/ 2153779 h 5463811"/>
              <a:gd name="connsiteX8" fmla="*/ 959278 w 9773474"/>
              <a:gd name="connsiteY8" fmla="*/ 2153779 h 5463811"/>
              <a:gd name="connsiteX9" fmla="*/ 1329526 w 9773474"/>
              <a:gd name="connsiteY9" fmla="*/ 1766702 h 5463811"/>
              <a:gd name="connsiteX10" fmla="*/ 1598797 w 9773474"/>
              <a:gd name="connsiteY10" fmla="*/ 1334746 h 5463811"/>
              <a:gd name="connsiteX11" fmla="*/ 1531479 w 9773474"/>
              <a:gd name="connsiteY11" fmla="*/ 981327 h 5463811"/>
              <a:gd name="connsiteX12" fmla="*/ 1587578 w 9773474"/>
              <a:gd name="connsiteY12" fmla="*/ 857911 h 5463811"/>
              <a:gd name="connsiteX13" fmla="*/ 1710994 w 9773474"/>
              <a:gd name="connsiteY13" fmla="*/ 801813 h 5463811"/>
              <a:gd name="connsiteX14" fmla="*/ 1744652 w 9773474"/>
              <a:gd name="connsiteY14" fmla="*/ 712056 h 5463811"/>
              <a:gd name="connsiteX15" fmla="*/ 1688554 w 9773474"/>
              <a:gd name="connsiteY15" fmla="*/ 526932 h 5463811"/>
              <a:gd name="connsiteX16" fmla="*/ 1705384 w 9773474"/>
              <a:gd name="connsiteY16" fmla="*/ 470834 h 5463811"/>
              <a:gd name="connsiteX17" fmla="*/ 1722213 w 9773474"/>
              <a:gd name="connsiteY17" fmla="*/ 347418 h 5463811"/>
              <a:gd name="connsiteX18" fmla="*/ 2029022 w 9773474"/>
              <a:gd name="connsiteY18" fmla="*/ 328362 h 5463811"/>
              <a:gd name="connsiteX19" fmla="*/ 2526515 w 9773474"/>
              <a:gd name="connsiteY19" fmla="*/ 367703 h 5463811"/>
              <a:gd name="connsiteX20" fmla="*/ 3145125 w 9773474"/>
              <a:gd name="connsiteY20" fmla="*/ 463162 h 5463811"/>
              <a:gd name="connsiteX21" fmla="*/ 3812542 w 9773474"/>
              <a:gd name="connsiteY21" fmla="*/ 634979 h 5463811"/>
              <a:gd name="connsiteX22" fmla="*/ 4341616 w 9773474"/>
              <a:gd name="connsiteY22" fmla="*/ 742771 h 5463811"/>
              <a:gd name="connsiteX23" fmla="*/ 4737960 w 9773474"/>
              <a:gd name="connsiteY23" fmla="*/ 855037 h 5463811"/>
              <a:gd name="connsiteX24" fmla="*/ 5146141 w 9773474"/>
              <a:gd name="connsiteY24" fmla="*/ 844955 h 5463811"/>
              <a:gd name="connsiteX25" fmla="*/ 5607504 w 9773474"/>
              <a:gd name="connsiteY25" fmla="*/ 577768 h 5463811"/>
              <a:gd name="connsiteX26" fmla="*/ 7044550 w 9773474"/>
              <a:gd name="connsiteY26" fmla="*/ 39992 h 5463811"/>
              <a:gd name="connsiteX27" fmla="*/ 7682468 w 9773474"/>
              <a:gd name="connsiteY27" fmla="*/ 2777800 h 5463811"/>
              <a:gd name="connsiteX28" fmla="*/ 7914504 w 9773474"/>
              <a:gd name="connsiteY28" fmla="*/ 3573283 h 5463811"/>
              <a:gd name="connsiteX29" fmla="*/ 9061034 w 9773474"/>
              <a:gd name="connsiteY29" fmla="*/ 4578113 h 5463811"/>
              <a:gd name="connsiteX30" fmla="*/ 9773474 w 9773474"/>
              <a:gd name="connsiteY30" fmla="*/ 5463810 h 5463811"/>
              <a:gd name="connsiteX0" fmla="*/ 0 w 9773474"/>
              <a:gd name="connsiteY0" fmla="*/ 3123220 h 5518852"/>
              <a:gd name="connsiteX1" fmla="*/ 84147 w 9773474"/>
              <a:gd name="connsiteY1" fmla="*/ 3039073 h 5518852"/>
              <a:gd name="connsiteX2" fmla="*/ 157075 w 9773474"/>
              <a:gd name="connsiteY2" fmla="*/ 2960535 h 5518852"/>
              <a:gd name="connsiteX3" fmla="*/ 246832 w 9773474"/>
              <a:gd name="connsiteY3" fmla="*/ 2898827 h 5518852"/>
              <a:gd name="connsiteX4" fmla="*/ 342198 w 9773474"/>
              <a:gd name="connsiteY4" fmla="*/ 2730533 h 5518852"/>
              <a:gd name="connsiteX5" fmla="*/ 549762 w 9773474"/>
              <a:gd name="connsiteY5" fmla="*/ 2506140 h 5518852"/>
              <a:gd name="connsiteX6" fmla="*/ 577811 w 9773474"/>
              <a:gd name="connsiteY6" fmla="*/ 2500530 h 5518852"/>
              <a:gd name="connsiteX7" fmla="*/ 908790 w 9773474"/>
              <a:gd name="connsiteY7" fmla="*/ 2208820 h 5518852"/>
              <a:gd name="connsiteX8" fmla="*/ 959278 w 9773474"/>
              <a:gd name="connsiteY8" fmla="*/ 2208820 h 5518852"/>
              <a:gd name="connsiteX9" fmla="*/ 1329526 w 9773474"/>
              <a:gd name="connsiteY9" fmla="*/ 1821743 h 5518852"/>
              <a:gd name="connsiteX10" fmla="*/ 1598797 w 9773474"/>
              <a:gd name="connsiteY10" fmla="*/ 1389787 h 5518852"/>
              <a:gd name="connsiteX11" fmla="*/ 1531479 w 9773474"/>
              <a:gd name="connsiteY11" fmla="*/ 1036368 h 5518852"/>
              <a:gd name="connsiteX12" fmla="*/ 1587578 w 9773474"/>
              <a:gd name="connsiteY12" fmla="*/ 912952 h 5518852"/>
              <a:gd name="connsiteX13" fmla="*/ 1710994 w 9773474"/>
              <a:gd name="connsiteY13" fmla="*/ 856854 h 5518852"/>
              <a:gd name="connsiteX14" fmla="*/ 1744652 w 9773474"/>
              <a:gd name="connsiteY14" fmla="*/ 767097 h 5518852"/>
              <a:gd name="connsiteX15" fmla="*/ 1688554 w 9773474"/>
              <a:gd name="connsiteY15" fmla="*/ 581973 h 5518852"/>
              <a:gd name="connsiteX16" fmla="*/ 1705384 w 9773474"/>
              <a:gd name="connsiteY16" fmla="*/ 525875 h 5518852"/>
              <a:gd name="connsiteX17" fmla="*/ 1722213 w 9773474"/>
              <a:gd name="connsiteY17" fmla="*/ 402459 h 5518852"/>
              <a:gd name="connsiteX18" fmla="*/ 2029022 w 9773474"/>
              <a:gd name="connsiteY18" fmla="*/ 383403 h 5518852"/>
              <a:gd name="connsiteX19" fmla="*/ 2526515 w 9773474"/>
              <a:gd name="connsiteY19" fmla="*/ 422744 h 5518852"/>
              <a:gd name="connsiteX20" fmla="*/ 3145125 w 9773474"/>
              <a:gd name="connsiteY20" fmla="*/ 518203 h 5518852"/>
              <a:gd name="connsiteX21" fmla="*/ 3812542 w 9773474"/>
              <a:gd name="connsiteY21" fmla="*/ 690020 h 5518852"/>
              <a:gd name="connsiteX22" fmla="*/ 4341616 w 9773474"/>
              <a:gd name="connsiteY22" fmla="*/ 797812 h 5518852"/>
              <a:gd name="connsiteX23" fmla="*/ 4737960 w 9773474"/>
              <a:gd name="connsiteY23" fmla="*/ 910078 h 5518852"/>
              <a:gd name="connsiteX24" fmla="*/ 5146141 w 9773474"/>
              <a:gd name="connsiteY24" fmla="*/ 899996 h 5518852"/>
              <a:gd name="connsiteX25" fmla="*/ 5607504 w 9773474"/>
              <a:gd name="connsiteY25" fmla="*/ 632809 h 5518852"/>
              <a:gd name="connsiteX26" fmla="*/ 5594145 w 9773474"/>
              <a:gd name="connsiteY26" fmla="*/ 627801 h 5518852"/>
              <a:gd name="connsiteX27" fmla="*/ 7044550 w 9773474"/>
              <a:gd name="connsiteY27" fmla="*/ 95033 h 5518852"/>
              <a:gd name="connsiteX28" fmla="*/ 7682468 w 9773474"/>
              <a:gd name="connsiteY28" fmla="*/ 2832841 h 5518852"/>
              <a:gd name="connsiteX29" fmla="*/ 7914504 w 9773474"/>
              <a:gd name="connsiteY29" fmla="*/ 3628324 h 5518852"/>
              <a:gd name="connsiteX30" fmla="*/ 9061034 w 9773474"/>
              <a:gd name="connsiteY30" fmla="*/ 4633154 h 5518852"/>
              <a:gd name="connsiteX31" fmla="*/ 9773474 w 9773474"/>
              <a:gd name="connsiteY31" fmla="*/ 5518851 h 5518852"/>
              <a:gd name="connsiteX0" fmla="*/ 0 w 9773474"/>
              <a:gd name="connsiteY0" fmla="*/ 3160767 h 5556399"/>
              <a:gd name="connsiteX1" fmla="*/ 84147 w 9773474"/>
              <a:gd name="connsiteY1" fmla="*/ 3076620 h 5556399"/>
              <a:gd name="connsiteX2" fmla="*/ 157075 w 9773474"/>
              <a:gd name="connsiteY2" fmla="*/ 2998082 h 5556399"/>
              <a:gd name="connsiteX3" fmla="*/ 246832 w 9773474"/>
              <a:gd name="connsiteY3" fmla="*/ 2936374 h 5556399"/>
              <a:gd name="connsiteX4" fmla="*/ 342198 w 9773474"/>
              <a:gd name="connsiteY4" fmla="*/ 2768080 h 5556399"/>
              <a:gd name="connsiteX5" fmla="*/ 549762 w 9773474"/>
              <a:gd name="connsiteY5" fmla="*/ 2543687 h 5556399"/>
              <a:gd name="connsiteX6" fmla="*/ 577811 w 9773474"/>
              <a:gd name="connsiteY6" fmla="*/ 2538077 h 5556399"/>
              <a:gd name="connsiteX7" fmla="*/ 908790 w 9773474"/>
              <a:gd name="connsiteY7" fmla="*/ 2246367 h 5556399"/>
              <a:gd name="connsiteX8" fmla="*/ 959278 w 9773474"/>
              <a:gd name="connsiteY8" fmla="*/ 2246367 h 5556399"/>
              <a:gd name="connsiteX9" fmla="*/ 1329526 w 9773474"/>
              <a:gd name="connsiteY9" fmla="*/ 1859290 h 5556399"/>
              <a:gd name="connsiteX10" fmla="*/ 1598797 w 9773474"/>
              <a:gd name="connsiteY10" fmla="*/ 1427334 h 5556399"/>
              <a:gd name="connsiteX11" fmla="*/ 1531479 w 9773474"/>
              <a:gd name="connsiteY11" fmla="*/ 1073915 h 5556399"/>
              <a:gd name="connsiteX12" fmla="*/ 1587578 w 9773474"/>
              <a:gd name="connsiteY12" fmla="*/ 950499 h 5556399"/>
              <a:gd name="connsiteX13" fmla="*/ 1710994 w 9773474"/>
              <a:gd name="connsiteY13" fmla="*/ 894401 h 5556399"/>
              <a:gd name="connsiteX14" fmla="*/ 1744652 w 9773474"/>
              <a:gd name="connsiteY14" fmla="*/ 804644 h 5556399"/>
              <a:gd name="connsiteX15" fmla="*/ 1688554 w 9773474"/>
              <a:gd name="connsiteY15" fmla="*/ 619520 h 5556399"/>
              <a:gd name="connsiteX16" fmla="*/ 1705384 w 9773474"/>
              <a:gd name="connsiteY16" fmla="*/ 563422 h 5556399"/>
              <a:gd name="connsiteX17" fmla="*/ 1722213 w 9773474"/>
              <a:gd name="connsiteY17" fmla="*/ 440006 h 5556399"/>
              <a:gd name="connsiteX18" fmla="*/ 2029022 w 9773474"/>
              <a:gd name="connsiteY18" fmla="*/ 420950 h 5556399"/>
              <a:gd name="connsiteX19" fmla="*/ 2526515 w 9773474"/>
              <a:gd name="connsiteY19" fmla="*/ 460291 h 5556399"/>
              <a:gd name="connsiteX20" fmla="*/ 3145125 w 9773474"/>
              <a:gd name="connsiteY20" fmla="*/ 555750 h 5556399"/>
              <a:gd name="connsiteX21" fmla="*/ 3812542 w 9773474"/>
              <a:gd name="connsiteY21" fmla="*/ 727567 h 5556399"/>
              <a:gd name="connsiteX22" fmla="*/ 4341616 w 9773474"/>
              <a:gd name="connsiteY22" fmla="*/ 835359 h 5556399"/>
              <a:gd name="connsiteX23" fmla="*/ 4737960 w 9773474"/>
              <a:gd name="connsiteY23" fmla="*/ 947625 h 5556399"/>
              <a:gd name="connsiteX24" fmla="*/ 5146141 w 9773474"/>
              <a:gd name="connsiteY24" fmla="*/ 937543 h 5556399"/>
              <a:gd name="connsiteX25" fmla="*/ 5607504 w 9773474"/>
              <a:gd name="connsiteY25" fmla="*/ 670356 h 5556399"/>
              <a:gd name="connsiteX26" fmla="*/ 5989971 w 9773474"/>
              <a:gd name="connsiteY26" fmla="*/ 358318 h 5556399"/>
              <a:gd name="connsiteX27" fmla="*/ 7044550 w 9773474"/>
              <a:gd name="connsiteY27" fmla="*/ 132580 h 5556399"/>
              <a:gd name="connsiteX28" fmla="*/ 7682468 w 9773474"/>
              <a:gd name="connsiteY28" fmla="*/ 2870388 h 5556399"/>
              <a:gd name="connsiteX29" fmla="*/ 7914504 w 9773474"/>
              <a:gd name="connsiteY29" fmla="*/ 3665871 h 5556399"/>
              <a:gd name="connsiteX30" fmla="*/ 9061034 w 9773474"/>
              <a:gd name="connsiteY30" fmla="*/ 4670701 h 5556399"/>
              <a:gd name="connsiteX31" fmla="*/ 9773474 w 9773474"/>
              <a:gd name="connsiteY31" fmla="*/ 5556398 h 5556399"/>
              <a:gd name="connsiteX0" fmla="*/ 0 w 9773474"/>
              <a:gd name="connsiteY0" fmla="*/ 3146029 h 5541661"/>
              <a:gd name="connsiteX1" fmla="*/ 84147 w 9773474"/>
              <a:gd name="connsiteY1" fmla="*/ 3061882 h 5541661"/>
              <a:gd name="connsiteX2" fmla="*/ 157075 w 9773474"/>
              <a:gd name="connsiteY2" fmla="*/ 2983344 h 5541661"/>
              <a:gd name="connsiteX3" fmla="*/ 246832 w 9773474"/>
              <a:gd name="connsiteY3" fmla="*/ 2921636 h 5541661"/>
              <a:gd name="connsiteX4" fmla="*/ 342198 w 9773474"/>
              <a:gd name="connsiteY4" fmla="*/ 2753342 h 5541661"/>
              <a:gd name="connsiteX5" fmla="*/ 549762 w 9773474"/>
              <a:gd name="connsiteY5" fmla="*/ 2528949 h 5541661"/>
              <a:gd name="connsiteX6" fmla="*/ 577811 w 9773474"/>
              <a:gd name="connsiteY6" fmla="*/ 2523339 h 5541661"/>
              <a:gd name="connsiteX7" fmla="*/ 908790 w 9773474"/>
              <a:gd name="connsiteY7" fmla="*/ 2231629 h 5541661"/>
              <a:gd name="connsiteX8" fmla="*/ 959278 w 9773474"/>
              <a:gd name="connsiteY8" fmla="*/ 2231629 h 5541661"/>
              <a:gd name="connsiteX9" fmla="*/ 1329526 w 9773474"/>
              <a:gd name="connsiteY9" fmla="*/ 1844552 h 5541661"/>
              <a:gd name="connsiteX10" fmla="*/ 1598797 w 9773474"/>
              <a:gd name="connsiteY10" fmla="*/ 1412596 h 5541661"/>
              <a:gd name="connsiteX11" fmla="*/ 1531479 w 9773474"/>
              <a:gd name="connsiteY11" fmla="*/ 1059177 h 5541661"/>
              <a:gd name="connsiteX12" fmla="*/ 1587578 w 9773474"/>
              <a:gd name="connsiteY12" fmla="*/ 935761 h 5541661"/>
              <a:gd name="connsiteX13" fmla="*/ 1710994 w 9773474"/>
              <a:gd name="connsiteY13" fmla="*/ 879663 h 5541661"/>
              <a:gd name="connsiteX14" fmla="*/ 1744652 w 9773474"/>
              <a:gd name="connsiteY14" fmla="*/ 789906 h 5541661"/>
              <a:gd name="connsiteX15" fmla="*/ 1688554 w 9773474"/>
              <a:gd name="connsiteY15" fmla="*/ 604782 h 5541661"/>
              <a:gd name="connsiteX16" fmla="*/ 1705384 w 9773474"/>
              <a:gd name="connsiteY16" fmla="*/ 548684 h 5541661"/>
              <a:gd name="connsiteX17" fmla="*/ 1722213 w 9773474"/>
              <a:gd name="connsiteY17" fmla="*/ 425268 h 5541661"/>
              <a:gd name="connsiteX18" fmla="*/ 2029022 w 9773474"/>
              <a:gd name="connsiteY18" fmla="*/ 406212 h 5541661"/>
              <a:gd name="connsiteX19" fmla="*/ 2526515 w 9773474"/>
              <a:gd name="connsiteY19" fmla="*/ 445553 h 5541661"/>
              <a:gd name="connsiteX20" fmla="*/ 3145125 w 9773474"/>
              <a:gd name="connsiteY20" fmla="*/ 541012 h 5541661"/>
              <a:gd name="connsiteX21" fmla="*/ 3812542 w 9773474"/>
              <a:gd name="connsiteY21" fmla="*/ 712829 h 5541661"/>
              <a:gd name="connsiteX22" fmla="*/ 4341616 w 9773474"/>
              <a:gd name="connsiteY22" fmla="*/ 820621 h 5541661"/>
              <a:gd name="connsiteX23" fmla="*/ 4737960 w 9773474"/>
              <a:gd name="connsiteY23" fmla="*/ 932887 h 5541661"/>
              <a:gd name="connsiteX24" fmla="*/ 5146141 w 9773474"/>
              <a:gd name="connsiteY24" fmla="*/ 922805 h 5541661"/>
              <a:gd name="connsiteX25" fmla="*/ 5607504 w 9773474"/>
              <a:gd name="connsiteY25" fmla="*/ 655618 h 5541661"/>
              <a:gd name="connsiteX26" fmla="*/ 6222007 w 9773474"/>
              <a:gd name="connsiteY26" fmla="*/ 441271 h 5541661"/>
              <a:gd name="connsiteX27" fmla="*/ 7044550 w 9773474"/>
              <a:gd name="connsiteY27" fmla="*/ 117842 h 5541661"/>
              <a:gd name="connsiteX28" fmla="*/ 7682468 w 9773474"/>
              <a:gd name="connsiteY28" fmla="*/ 2855650 h 5541661"/>
              <a:gd name="connsiteX29" fmla="*/ 7914504 w 9773474"/>
              <a:gd name="connsiteY29" fmla="*/ 3651133 h 5541661"/>
              <a:gd name="connsiteX30" fmla="*/ 9061034 w 9773474"/>
              <a:gd name="connsiteY30" fmla="*/ 4655963 h 5541661"/>
              <a:gd name="connsiteX31" fmla="*/ 9773474 w 9773474"/>
              <a:gd name="connsiteY31" fmla="*/ 5541660 h 5541661"/>
              <a:gd name="connsiteX0" fmla="*/ 0 w 9773474"/>
              <a:gd name="connsiteY0" fmla="*/ 2741681 h 5137313"/>
              <a:gd name="connsiteX1" fmla="*/ 84147 w 9773474"/>
              <a:gd name="connsiteY1" fmla="*/ 2657534 h 5137313"/>
              <a:gd name="connsiteX2" fmla="*/ 157075 w 9773474"/>
              <a:gd name="connsiteY2" fmla="*/ 2578996 h 5137313"/>
              <a:gd name="connsiteX3" fmla="*/ 246832 w 9773474"/>
              <a:gd name="connsiteY3" fmla="*/ 2517288 h 5137313"/>
              <a:gd name="connsiteX4" fmla="*/ 342198 w 9773474"/>
              <a:gd name="connsiteY4" fmla="*/ 2348994 h 5137313"/>
              <a:gd name="connsiteX5" fmla="*/ 549762 w 9773474"/>
              <a:gd name="connsiteY5" fmla="*/ 2124601 h 5137313"/>
              <a:gd name="connsiteX6" fmla="*/ 577811 w 9773474"/>
              <a:gd name="connsiteY6" fmla="*/ 2118991 h 5137313"/>
              <a:gd name="connsiteX7" fmla="*/ 908790 w 9773474"/>
              <a:gd name="connsiteY7" fmla="*/ 1827281 h 5137313"/>
              <a:gd name="connsiteX8" fmla="*/ 959278 w 9773474"/>
              <a:gd name="connsiteY8" fmla="*/ 1827281 h 5137313"/>
              <a:gd name="connsiteX9" fmla="*/ 1329526 w 9773474"/>
              <a:gd name="connsiteY9" fmla="*/ 1440204 h 5137313"/>
              <a:gd name="connsiteX10" fmla="*/ 1598797 w 9773474"/>
              <a:gd name="connsiteY10" fmla="*/ 1008248 h 5137313"/>
              <a:gd name="connsiteX11" fmla="*/ 1531479 w 9773474"/>
              <a:gd name="connsiteY11" fmla="*/ 654829 h 5137313"/>
              <a:gd name="connsiteX12" fmla="*/ 1587578 w 9773474"/>
              <a:gd name="connsiteY12" fmla="*/ 531413 h 5137313"/>
              <a:gd name="connsiteX13" fmla="*/ 1710994 w 9773474"/>
              <a:gd name="connsiteY13" fmla="*/ 475315 h 5137313"/>
              <a:gd name="connsiteX14" fmla="*/ 1744652 w 9773474"/>
              <a:gd name="connsiteY14" fmla="*/ 385558 h 5137313"/>
              <a:gd name="connsiteX15" fmla="*/ 1688554 w 9773474"/>
              <a:gd name="connsiteY15" fmla="*/ 200434 h 5137313"/>
              <a:gd name="connsiteX16" fmla="*/ 1705384 w 9773474"/>
              <a:gd name="connsiteY16" fmla="*/ 144336 h 5137313"/>
              <a:gd name="connsiteX17" fmla="*/ 1722213 w 9773474"/>
              <a:gd name="connsiteY17" fmla="*/ 20920 h 5137313"/>
              <a:gd name="connsiteX18" fmla="*/ 2029022 w 9773474"/>
              <a:gd name="connsiteY18" fmla="*/ 1864 h 5137313"/>
              <a:gd name="connsiteX19" fmla="*/ 2526515 w 9773474"/>
              <a:gd name="connsiteY19" fmla="*/ 41205 h 5137313"/>
              <a:gd name="connsiteX20" fmla="*/ 3145125 w 9773474"/>
              <a:gd name="connsiteY20" fmla="*/ 136664 h 5137313"/>
              <a:gd name="connsiteX21" fmla="*/ 3812542 w 9773474"/>
              <a:gd name="connsiteY21" fmla="*/ 308481 h 5137313"/>
              <a:gd name="connsiteX22" fmla="*/ 4341616 w 9773474"/>
              <a:gd name="connsiteY22" fmla="*/ 416273 h 5137313"/>
              <a:gd name="connsiteX23" fmla="*/ 4737960 w 9773474"/>
              <a:gd name="connsiteY23" fmla="*/ 528539 h 5137313"/>
              <a:gd name="connsiteX24" fmla="*/ 5146141 w 9773474"/>
              <a:gd name="connsiteY24" fmla="*/ 518457 h 5137313"/>
              <a:gd name="connsiteX25" fmla="*/ 5607504 w 9773474"/>
              <a:gd name="connsiteY25" fmla="*/ 251270 h 5137313"/>
              <a:gd name="connsiteX26" fmla="*/ 6222007 w 9773474"/>
              <a:gd name="connsiteY26" fmla="*/ 36923 h 5137313"/>
              <a:gd name="connsiteX27" fmla="*/ 6676023 w 9773474"/>
              <a:gd name="connsiteY27" fmla="*/ 620628 h 5137313"/>
              <a:gd name="connsiteX28" fmla="*/ 7682468 w 9773474"/>
              <a:gd name="connsiteY28" fmla="*/ 2451302 h 5137313"/>
              <a:gd name="connsiteX29" fmla="*/ 7914504 w 9773474"/>
              <a:gd name="connsiteY29" fmla="*/ 3246785 h 5137313"/>
              <a:gd name="connsiteX30" fmla="*/ 9061034 w 9773474"/>
              <a:gd name="connsiteY30" fmla="*/ 4251615 h 5137313"/>
              <a:gd name="connsiteX31" fmla="*/ 9773474 w 9773474"/>
              <a:gd name="connsiteY31" fmla="*/ 5137312 h 5137313"/>
              <a:gd name="connsiteX0" fmla="*/ 0 w 9773474"/>
              <a:gd name="connsiteY0" fmla="*/ 2741681 h 5137313"/>
              <a:gd name="connsiteX1" fmla="*/ 84147 w 9773474"/>
              <a:gd name="connsiteY1" fmla="*/ 2657534 h 5137313"/>
              <a:gd name="connsiteX2" fmla="*/ 157075 w 9773474"/>
              <a:gd name="connsiteY2" fmla="*/ 2578996 h 5137313"/>
              <a:gd name="connsiteX3" fmla="*/ 246832 w 9773474"/>
              <a:gd name="connsiteY3" fmla="*/ 2517288 h 5137313"/>
              <a:gd name="connsiteX4" fmla="*/ 342198 w 9773474"/>
              <a:gd name="connsiteY4" fmla="*/ 2348994 h 5137313"/>
              <a:gd name="connsiteX5" fmla="*/ 549762 w 9773474"/>
              <a:gd name="connsiteY5" fmla="*/ 2124601 h 5137313"/>
              <a:gd name="connsiteX6" fmla="*/ 577811 w 9773474"/>
              <a:gd name="connsiteY6" fmla="*/ 2118991 h 5137313"/>
              <a:gd name="connsiteX7" fmla="*/ 908790 w 9773474"/>
              <a:gd name="connsiteY7" fmla="*/ 1827281 h 5137313"/>
              <a:gd name="connsiteX8" fmla="*/ 959278 w 9773474"/>
              <a:gd name="connsiteY8" fmla="*/ 1827281 h 5137313"/>
              <a:gd name="connsiteX9" fmla="*/ 1329526 w 9773474"/>
              <a:gd name="connsiteY9" fmla="*/ 1440204 h 5137313"/>
              <a:gd name="connsiteX10" fmla="*/ 1598797 w 9773474"/>
              <a:gd name="connsiteY10" fmla="*/ 1008248 h 5137313"/>
              <a:gd name="connsiteX11" fmla="*/ 1531479 w 9773474"/>
              <a:gd name="connsiteY11" fmla="*/ 654829 h 5137313"/>
              <a:gd name="connsiteX12" fmla="*/ 1587578 w 9773474"/>
              <a:gd name="connsiteY12" fmla="*/ 531413 h 5137313"/>
              <a:gd name="connsiteX13" fmla="*/ 1710994 w 9773474"/>
              <a:gd name="connsiteY13" fmla="*/ 475315 h 5137313"/>
              <a:gd name="connsiteX14" fmla="*/ 1744652 w 9773474"/>
              <a:gd name="connsiteY14" fmla="*/ 385558 h 5137313"/>
              <a:gd name="connsiteX15" fmla="*/ 1688554 w 9773474"/>
              <a:gd name="connsiteY15" fmla="*/ 200434 h 5137313"/>
              <a:gd name="connsiteX16" fmla="*/ 1705384 w 9773474"/>
              <a:gd name="connsiteY16" fmla="*/ 144336 h 5137313"/>
              <a:gd name="connsiteX17" fmla="*/ 1722213 w 9773474"/>
              <a:gd name="connsiteY17" fmla="*/ 20920 h 5137313"/>
              <a:gd name="connsiteX18" fmla="*/ 2029022 w 9773474"/>
              <a:gd name="connsiteY18" fmla="*/ 1864 h 5137313"/>
              <a:gd name="connsiteX19" fmla="*/ 2526515 w 9773474"/>
              <a:gd name="connsiteY19" fmla="*/ 41205 h 5137313"/>
              <a:gd name="connsiteX20" fmla="*/ 3145125 w 9773474"/>
              <a:gd name="connsiteY20" fmla="*/ 136664 h 5137313"/>
              <a:gd name="connsiteX21" fmla="*/ 3812542 w 9773474"/>
              <a:gd name="connsiteY21" fmla="*/ 308481 h 5137313"/>
              <a:gd name="connsiteX22" fmla="*/ 4341616 w 9773474"/>
              <a:gd name="connsiteY22" fmla="*/ 416273 h 5137313"/>
              <a:gd name="connsiteX23" fmla="*/ 4737960 w 9773474"/>
              <a:gd name="connsiteY23" fmla="*/ 528539 h 5137313"/>
              <a:gd name="connsiteX24" fmla="*/ 5146141 w 9773474"/>
              <a:gd name="connsiteY24" fmla="*/ 518457 h 5137313"/>
              <a:gd name="connsiteX25" fmla="*/ 5607504 w 9773474"/>
              <a:gd name="connsiteY25" fmla="*/ 251270 h 5137313"/>
              <a:gd name="connsiteX26" fmla="*/ 6222007 w 9773474"/>
              <a:gd name="connsiteY26" fmla="*/ 36923 h 5137313"/>
              <a:gd name="connsiteX27" fmla="*/ 6676023 w 9773474"/>
              <a:gd name="connsiteY27" fmla="*/ 620628 h 5137313"/>
              <a:gd name="connsiteX28" fmla="*/ 7682468 w 9773474"/>
              <a:gd name="connsiteY28" fmla="*/ 2451302 h 5137313"/>
              <a:gd name="connsiteX29" fmla="*/ 7914504 w 9773474"/>
              <a:gd name="connsiteY29" fmla="*/ 3246785 h 5137313"/>
              <a:gd name="connsiteX30" fmla="*/ 9061034 w 9773474"/>
              <a:gd name="connsiteY30" fmla="*/ 4251615 h 5137313"/>
              <a:gd name="connsiteX31" fmla="*/ 9773474 w 9773474"/>
              <a:gd name="connsiteY31" fmla="*/ 5137312 h 5137313"/>
              <a:gd name="connsiteX0" fmla="*/ 0 w 9773474"/>
              <a:gd name="connsiteY0" fmla="*/ 2741681 h 5137313"/>
              <a:gd name="connsiteX1" fmla="*/ 84147 w 9773474"/>
              <a:gd name="connsiteY1" fmla="*/ 2657534 h 5137313"/>
              <a:gd name="connsiteX2" fmla="*/ 157075 w 9773474"/>
              <a:gd name="connsiteY2" fmla="*/ 2578996 h 5137313"/>
              <a:gd name="connsiteX3" fmla="*/ 246832 w 9773474"/>
              <a:gd name="connsiteY3" fmla="*/ 2517288 h 5137313"/>
              <a:gd name="connsiteX4" fmla="*/ 342198 w 9773474"/>
              <a:gd name="connsiteY4" fmla="*/ 2348994 h 5137313"/>
              <a:gd name="connsiteX5" fmla="*/ 549762 w 9773474"/>
              <a:gd name="connsiteY5" fmla="*/ 2124601 h 5137313"/>
              <a:gd name="connsiteX6" fmla="*/ 577811 w 9773474"/>
              <a:gd name="connsiteY6" fmla="*/ 2118991 h 5137313"/>
              <a:gd name="connsiteX7" fmla="*/ 908790 w 9773474"/>
              <a:gd name="connsiteY7" fmla="*/ 1827281 h 5137313"/>
              <a:gd name="connsiteX8" fmla="*/ 959278 w 9773474"/>
              <a:gd name="connsiteY8" fmla="*/ 1827281 h 5137313"/>
              <a:gd name="connsiteX9" fmla="*/ 1329526 w 9773474"/>
              <a:gd name="connsiteY9" fmla="*/ 1440204 h 5137313"/>
              <a:gd name="connsiteX10" fmla="*/ 1598797 w 9773474"/>
              <a:gd name="connsiteY10" fmla="*/ 1008248 h 5137313"/>
              <a:gd name="connsiteX11" fmla="*/ 1531479 w 9773474"/>
              <a:gd name="connsiteY11" fmla="*/ 654829 h 5137313"/>
              <a:gd name="connsiteX12" fmla="*/ 1587578 w 9773474"/>
              <a:gd name="connsiteY12" fmla="*/ 531413 h 5137313"/>
              <a:gd name="connsiteX13" fmla="*/ 1710994 w 9773474"/>
              <a:gd name="connsiteY13" fmla="*/ 475315 h 5137313"/>
              <a:gd name="connsiteX14" fmla="*/ 1744652 w 9773474"/>
              <a:gd name="connsiteY14" fmla="*/ 385558 h 5137313"/>
              <a:gd name="connsiteX15" fmla="*/ 1688554 w 9773474"/>
              <a:gd name="connsiteY15" fmla="*/ 200434 h 5137313"/>
              <a:gd name="connsiteX16" fmla="*/ 1705384 w 9773474"/>
              <a:gd name="connsiteY16" fmla="*/ 144336 h 5137313"/>
              <a:gd name="connsiteX17" fmla="*/ 1722213 w 9773474"/>
              <a:gd name="connsiteY17" fmla="*/ 20920 h 5137313"/>
              <a:gd name="connsiteX18" fmla="*/ 2029022 w 9773474"/>
              <a:gd name="connsiteY18" fmla="*/ 1864 h 5137313"/>
              <a:gd name="connsiteX19" fmla="*/ 2526515 w 9773474"/>
              <a:gd name="connsiteY19" fmla="*/ 41205 h 5137313"/>
              <a:gd name="connsiteX20" fmla="*/ 3145125 w 9773474"/>
              <a:gd name="connsiteY20" fmla="*/ 136664 h 5137313"/>
              <a:gd name="connsiteX21" fmla="*/ 3812542 w 9773474"/>
              <a:gd name="connsiteY21" fmla="*/ 308481 h 5137313"/>
              <a:gd name="connsiteX22" fmla="*/ 4341616 w 9773474"/>
              <a:gd name="connsiteY22" fmla="*/ 416273 h 5137313"/>
              <a:gd name="connsiteX23" fmla="*/ 4737960 w 9773474"/>
              <a:gd name="connsiteY23" fmla="*/ 528539 h 5137313"/>
              <a:gd name="connsiteX24" fmla="*/ 5146141 w 9773474"/>
              <a:gd name="connsiteY24" fmla="*/ 518457 h 5137313"/>
              <a:gd name="connsiteX25" fmla="*/ 5607504 w 9773474"/>
              <a:gd name="connsiteY25" fmla="*/ 251270 h 5137313"/>
              <a:gd name="connsiteX26" fmla="*/ 6222007 w 9773474"/>
              <a:gd name="connsiteY26" fmla="*/ 36923 h 5137313"/>
              <a:gd name="connsiteX27" fmla="*/ 6621426 w 9773474"/>
              <a:gd name="connsiteY27" fmla="*/ 704363 h 5137313"/>
              <a:gd name="connsiteX28" fmla="*/ 7682468 w 9773474"/>
              <a:gd name="connsiteY28" fmla="*/ 2451302 h 5137313"/>
              <a:gd name="connsiteX29" fmla="*/ 7914504 w 9773474"/>
              <a:gd name="connsiteY29" fmla="*/ 3246785 h 5137313"/>
              <a:gd name="connsiteX30" fmla="*/ 9061034 w 9773474"/>
              <a:gd name="connsiteY30" fmla="*/ 4251615 h 5137313"/>
              <a:gd name="connsiteX31" fmla="*/ 9773474 w 9773474"/>
              <a:gd name="connsiteY31" fmla="*/ 5137312 h 5137313"/>
              <a:gd name="connsiteX0" fmla="*/ 0 w 9773474"/>
              <a:gd name="connsiteY0" fmla="*/ 2741681 h 5137313"/>
              <a:gd name="connsiteX1" fmla="*/ 84147 w 9773474"/>
              <a:gd name="connsiteY1" fmla="*/ 2657534 h 5137313"/>
              <a:gd name="connsiteX2" fmla="*/ 157075 w 9773474"/>
              <a:gd name="connsiteY2" fmla="*/ 2578996 h 5137313"/>
              <a:gd name="connsiteX3" fmla="*/ 246832 w 9773474"/>
              <a:gd name="connsiteY3" fmla="*/ 2517288 h 5137313"/>
              <a:gd name="connsiteX4" fmla="*/ 342198 w 9773474"/>
              <a:gd name="connsiteY4" fmla="*/ 2348994 h 5137313"/>
              <a:gd name="connsiteX5" fmla="*/ 549762 w 9773474"/>
              <a:gd name="connsiteY5" fmla="*/ 2124601 h 5137313"/>
              <a:gd name="connsiteX6" fmla="*/ 577811 w 9773474"/>
              <a:gd name="connsiteY6" fmla="*/ 2118991 h 5137313"/>
              <a:gd name="connsiteX7" fmla="*/ 908790 w 9773474"/>
              <a:gd name="connsiteY7" fmla="*/ 1827281 h 5137313"/>
              <a:gd name="connsiteX8" fmla="*/ 959278 w 9773474"/>
              <a:gd name="connsiteY8" fmla="*/ 1827281 h 5137313"/>
              <a:gd name="connsiteX9" fmla="*/ 1329526 w 9773474"/>
              <a:gd name="connsiteY9" fmla="*/ 1440204 h 5137313"/>
              <a:gd name="connsiteX10" fmla="*/ 1598797 w 9773474"/>
              <a:gd name="connsiteY10" fmla="*/ 1008248 h 5137313"/>
              <a:gd name="connsiteX11" fmla="*/ 1531479 w 9773474"/>
              <a:gd name="connsiteY11" fmla="*/ 654829 h 5137313"/>
              <a:gd name="connsiteX12" fmla="*/ 1587578 w 9773474"/>
              <a:gd name="connsiteY12" fmla="*/ 531413 h 5137313"/>
              <a:gd name="connsiteX13" fmla="*/ 1710994 w 9773474"/>
              <a:gd name="connsiteY13" fmla="*/ 475315 h 5137313"/>
              <a:gd name="connsiteX14" fmla="*/ 1744652 w 9773474"/>
              <a:gd name="connsiteY14" fmla="*/ 385558 h 5137313"/>
              <a:gd name="connsiteX15" fmla="*/ 1688554 w 9773474"/>
              <a:gd name="connsiteY15" fmla="*/ 200434 h 5137313"/>
              <a:gd name="connsiteX16" fmla="*/ 1705384 w 9773474"/>
              <a:gd name="connsiteY16" fmla="*/ 144336 h 5137313"/>
              <a:gd name="connsiteX17" fmla="*/ 1722213 w 9773474"/>
              <a:gd name="connsiteY17" fmla="*/ 20920 h 5137313"/>
              <a:gd name="connsiteX18" fmla="*/ 2029022 w 9773474"/>
              <a:gd name="connsiteY18" fmla="*/ 1864 h 5137313"/>
              <a:gd name="connsiteX19" fmla="*/ 2526515 w 9773474"/>
              <a:gd name="connsiteY19" fmla="*/ 41205 h 5137313"/>
              <a:gd name="connsiteX20" fmla="*/ 3145125 w 9773474"/>
              <a:gd name="connsiteY20" fmla="*/ 136664 h 5137313"/>
              <a:gd name="connsiteX21" fmla="*/ 3812542 w 9773474"/>
              <a:gd name="connsiteY21" fmla="*/ 308481 h 5137313"/>
              <a:gd name="connsiteX22" fmla="*/ 4341616 w 9773474"/>
              <a:gd name="connsiteY22" fmla="*/ 416273 h 5137313"/>
              <a:gd name="connsiteX23" fmla="*/ 4737960 w 9773474"/>
              <a:gd name="connsiteY23" fmla="*/ 528539 h 5137313"/>
              <a:gd name="connsiteX24" fmla="*/ 5146141 w 9773474"/>
              <a:gd name="connsiteY24" fmla="*/ 518457 h 5137313"/>
              <a:gd name="connsiteX25" fmla="*/ 5607504 w 9773474"/>
              <a:gd name="connsiteY25" fmla="*/ 251270 h 5137313"/>
              <a:gd name="connsiteX26" fmla="*/ 6222007 w 9773474"/>
              <a:gd name="connsiteY26" fmla="*/ 36923 h 5137313"/>
              <a:gd name="connsiteX27" fmla="*/ 6621426 w 9773474"/>
              <a:gd name="connsiteY27" fmla="*/ 704363 h 5137313"/>
              <a:gd name="connsiteX28" fmla="*/ 7641521 w 9773474"/>
              <a:gd name="connsiteY28" fmla="*/ 2381522 h 5137313"/>
              <a:gd name="connsiteX29" fmla="*/ 7914504 w 9773474"/>
              <a:gd name="connsiteY29" fmla="*/ 3246785 h 5137313"/>
              <a:gd name="connsiteX30" fmla="*/ 9061034 w 9773474"/>
              <a:gd name="connsiteY30" fmla="*/ 4251615 h 5137313"/>
              <a:gd name="connsiteX31" fmla="*/ 9773474 w 9773474"/>
              <a:gd name="connsiteY31" fmla="*/ 5137312 h 5137313"/>
              <a:gd name="connsiteX0" fmla="*/ 0 w 9773474"/>
              <a:gd name="connsiteY0" fmla="*/ 2741681 h 5137313"/>
              <a:gd name="connsiteX1" fmla="*/ 84147 w 9773474"/>
              <a:gd name="connsiteY1" fmla="*/ 2657534 h 5137313"/>
              <a:gd name="connsiteX2" fmla="*/ 157075 w 9773474"/>
              <a:gd name="connsiteY2" fmla="*/ 2578996 h 5137313"/>
              <a:gd name="connsiteX3" fmla="*/ 246832 w 9773474"/>
              <a:gd name="connsiteY3" fmla="*/ 2517288 h 5137313"/>
              <a:gd name="connsiteX4" fmla="*/ 342198 w 9773474"/>
              <a:gd name="connsiteY4" fmla="*/ 2348994 h 5137313"/>
              <a:gd name="connsiteX5" fmla="*/ 549762 w 9773474"/>
              <a:gd name="connsiteY5" fmla="*/ 2124601 h 5137313"/>
              <a:gd name="connsiteX6" fmla="*/ 577811 w 9773474"/>
              <a:gd name="connsiteY6" fmla="*/ 2118991 h 5137313"/>
              <a:gd name="connsiteX7" fmla="*/ 908790 w 9773474"/>
              <a:gd name="connsiteY7" fmla="*/ 1827281 h 5137313"/>
              <a:gd name="connsiteX8" fmla="*/ 959278 w 9773474"/>
              <a:gd name="connsiteY8" fmla="*/ 1827281 h 5137313"/>
              <a:gd name="connsiteX9" fmla="*/ 1329526 w 9773474"/>
              <a:gd name="connsiteY9" fmla="*/ 1440204 h 5137313"/>
              <a:gd name="connsiteX10" fmla="*/ 1598797 w 9773474"/>
              <a:gd name="connsiteY10" fmla="*/ 1008248 h 5137313"/>
              <a:gd name="connsiteX11" fmla="*/ 1531479 w 9773474"/>
              <a:gd name="connsiteY11" fmla="*/ 654829 h 5137313"/>
              <a:gd name="connsiteX12" fmla="*/ 1587578 w 9773474"/>
              <a:gd name="connsiteY12" fmla="*/ 531413 h 5137313"/>
              <a:gd name="connsiteX13" fmla="*/ 1710994 w 9773474"/>
              <a:gd name="connsiteY13" fmla="*/ 475315 h 5137313"/>
              <a:gd name="connsiteX14" fmla="*/ 1744652 w 9773474"/>
              <a:gd name="connsiteY14" fmla="*/ 385558 h 5137313"/>
              <a:gd name="connsiteX15" fmla="*/ 1688554 w 9773474"/>
              <a:gd name="connsiteY15" fmla="*/ 200434 h 5137313"/>
              <a:gd name="connsiteX16" fmla="*/ 1705384 w 9773474"/>
              <a:gd name="connsiteY16" fmla="*/ 144336 h 5137313"/>
              <a:gd name="connsiteX17" fmla="*/ 1722213 w 9773474"/>
              <a:gd name="connsiteY17" fmla="*/ 20920 h 5137313"/>
              <a:gd name="connsiteX18" fmla="*/ 2029022 w 9773474"/>
              <a:gd name="connsiteY18" fmla="*/ 1864 h 5137313"/>
              <a:gd name="connsiteX19" fmla="*/ 2526515 w 9773474"/>
              <a:gd name="connsiteY19" fmla="*/ 41205 h 5137313"/>
              <a:gd name="connsiteX20" fmla="*/ 3145125 w 9773474"/>
              <a:gd name="connsiteY20" fmla="*/ 136664 h 5137313"/>
              <a:gd name="connsiteX21" fmla="*/ 3812542 w 9773474"/>
              <a:gd name="connsiteY21" fmla="*/ 308481 h 5137313"/>
              <a:gd name="connsiteX22" fmla="*/ 4341616 w 9773474"/>
              <a:gd name="connsiteY22" fmla="*/ 416273 h 5137313"/>
              <a:gd name="connsiteX23" fmla="*/ 4737960 w 9773474"/>
              <a:gd name="connsiteY23" fmla="*/ 528539 h 5137313"/>
              <a:gd name="connsiteX24" fmla="*/ 5146141 w 9773474"/>
              <a:gd name="connsiteY24" fmla="*/ 518457 h 5137313"/>
              <a:gd name="connsiteX25" fmla="*/ 5607504 w 9773474"/>
              <a:gd name="connsiteY25" fmla="*/ 251270 h 5137313"/>
              <a:gd name="connsiteX26" fmla="*/ 6222007 w 9773474"/>
              <a:gd name="connsiteY26" fmla="*/ 36923 h 5137313"/>
              <a:gd name="connsiteX27" fmla="*/ 6621426 w 9773474"/>
              <a:gd name="connsiteY27" fmla="*/ 704363 h 5137313"/>
              <a:gd name="connsiteX28" fmla="*/ 7641521 w 9773474"/>
              <a:gd name="connsiteY28" fmla="*/ 2381522 h 5137313"/>
              <a:gd name="connsiteX29" fmla="*/ 7914504 w 9773474"/>
              <a:gd name="connsiteY29" fmla="*/ 3246785 h 5137313"/>
              <a:gd name="connsiteX30" fmla="*/ 9061034 w 9773474"/>
              <a:gd name="connsiteY30" fmla="*/ 4251615 h 5137313"/>
              <a:gd name="connsiteX31" fmla="*/ 9773474 w 9773474"/>
              <a:gd name="connsiteY31" fmla="*/ 5137312 h 513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773474" h="5137313">
                <a:moveTo>
                  <a:pt x="0" y="2741681"/>
                </a:moveTo>
                <a:cubicBezTo>
                  <a:pt x="28984" y="2712697"/>
                  <a:pt x="57968" y="2684648"/>
                  <a:pt x="84147" y="2657534"/>
                </a:cubicBezTo>
                <a:cubicBezTo>
                  <a:pt x="110326" y="2630420"/>
                  <a:pt x="129961" y="2602370"/>
                  <a:pt x="157075" y="2578996"/>
                </a:cubicBezTo>
                <a:cubicBezTo>
                  <a:pt x="184189" y="2555622"/>
                  <a:pt x="215978" y="2555622"/>
                  <a:pt x="246832" y="2517288"/>
                </a:cubicBezTo>
                <a:cubicBezTo>
                  <a:pt x="277686" y="2478954"/>
                  <a:pt x="291710" y="2414442"/>
                  <a:pt x="342198" y="2348994"/>
                </a:cubicBezTo>
                <a:cubicBezTo>
                  <a:pt x="392686" y="2283546"/>
                  <a:pt x="510493" y="2162935"/>
                  <a:pt x="549762" y="2124601"/>
                </a:cubicBezTo>
                <a:cubicBezTo>
                  <a:pt x="589031" y="2086267"/>
                  <a:pt x="517973" y="2168544"/>
                  <a:pt x="577811" y="2118991"/>
                </a:cubicBezTo>
                <a:cubicBezTo>
                  <a:pt x="637649" y="2069438"/>
                  <a:pt x="845212" y="1875899"/>
                  <a:pt x="908790" y="1827281"/>
                </a:cubicBezTo>
                <a:cubicBezTo>
                  <a:pt x="972368" y="1778663"/>
                  <a:pt x="889155" y="1891794"/>
                  <a:pt x="959278" y="1827281"/>
                </a:cubicBezTo>
                <a:cubicBezTo>
                  <a:pt x="1029401" y="1762768"/>
                  <a:pt x="1222940" y="1576709"/>
                  <a:pt x="1329526" y="1440204"/>
                </a:cubicBezTo>
                <a:cubicBezTo>
                  <a:pt x="1436112" y="1303699"/>
                  <a:pt x="1565138" y="1139144"/>
                  <a:pt x="1598797" y="1008248"/>
                </a:cubicBezTo>
                <a:cubicBezTo>
                  <a:pt x="1632456" y="877352"/>
                  <a:pt x="1533349" y="734301"/>
                  <a:pt x="1531479" y="654829"/>
                </a:cubicBezTo>
                <a:cubicBezTo>
                  <a:pt x="1529609" y="575357"/>
                  <a:pt x="1557659" y="561332"/>
                  <a:pt x="1587578" y="531413"/>
                </a:cubicBezTo>
                <a:cubicBezTo>
                  <a:pt x="1617497" y="501494"/>
                  <a:pt x="1684815" y="499624"/>
                  <a:pt x="1710994" y="475315"/>
                </a:cubicBezTo>
                <a:cubicBezTo>
                  <a:pt x="1737173" y="451006"/>
                  <a:pt x="1748392" y="431371"/>
                  <a:pt x="1744652" y="385558"/>
                </a:cubicBezTo>
                <a:cubicBezTo>
                  <a:pt x="1740912" y="339745"/>
                  <a:pt x="1695099" y="240638"/>
                  <a:pt x="1688554" y="200434"/>
                </a:cubicBezTo>
                <a:cubicBezTo>
                  <a:pt x="1682009" y="160230"/>
                  <a:pt x="1699774" y="174255"/>
                  <a:pt x="1705384" y="144336"/>
                </a:cubicBezTo>
                <a:cubicBezTo>
                  <a:pt x="1710994" y="114417"/>
                  <a:pt x="1668273" y="44665"/>
                  <a:pt x="1722213" y="20920"/>
                </a:cubicBezTo>
                <a:cubicBezTo>
                  <a:pt x="1776153" y="-2825"/>
                  <a:pt x="1894972" y="-1517"/>
                  <a:pt x="2029022" y="1864"/>
                </a:cubicBezTo>
                <a:cubicBezTo>
                  <a:pt x="2163072" y="5245"/>
                  <a:pt x="2340498" y="18738"/>
                  <a:pt x="2526515" y="41205"/>
                </a:cubicBezTo>
                <a:cubicBezTo>
                  <a:pt x="2712532" y="63672"/>
                  <a:pt x="2930787" y="92118"/>
                  <a:pt x="3145125" y="136664"/>
                </a:cubicBezTo>
                <a:cubicBezTo>
                  <a:pt x="3359463" y="181210"/>
                  <a:pt x="3613127" y="261880"/>
                  <a:pt x="3812542" y="308481"/>
                </a:cubicBezTo>
                <a:cubicBezTo>
                  <a:pt x="4011957" y="355082"/>
                  <a:pt x="4187380" y="379597"/>
                  <a:pt x="4341616" y="416273"/>
                </a:cubicBezTo>
                <a:cubicBezTo>
                  <a:pt x="4495852" y="452949"/>
                  <a:pt x="4603873" y="511508"/>
                  <a:pt x="4737960" y="528539"/>
                </a:cubicBezTo>
                <a:cubicBezTo>
                  <a:pt x="4872047" y="545570"/>
                  <a:pt x="5001217" y="564669"/>
                  <a:pt x="5146141" y="518457"/>
                </a:cubicBezTo>
                <a:cubicBezTo>
                  <a:pt x="5291065" y="472246"/>
                  <a:pt x="5428193" y="331526"/>
                  <a:pt x="5607504" y="251270"/>
                </a:cubicBezTo>
                <a:cubicBezTo>
                  <a:pt x="5786815" y="171014"/>
                  <a:pt x="5982499" y="126552"/>
                  <a:pt x="6222007" y="36923"/>
                </a:cubicBezTo>
                <a:cubicBezTo>
                  <a:pt x="6461515" y="-52706"/>
                  <a:pt x="6273372" y="336856"/>
                  <a:pt x="6621426" y="704363"/>
                </a:cubicBezTo>
                <a:cubicBezTo>
                  <a:pt x="6914886" y="1281210"/>
                  <a:pt x="7335014" y="1629823"/>
                  <a:pt x="7641521" y="2381522"/>
                </a:cubicBezTo>
                <a:cubicBezTo>
                  <a:pt x="7811537" y="2672678"/>
                  <a:pt x="7889481" y="3190961"/>
                  <a:pt x="7914504" y="3246785"/>
                </a:cubicBezTo>
                <a:cubicBezTo>
                  <a:pt x="7939527" y="3302609"/>
                  <a:pt x="8776229" y="3638801"/>
                  <a:pt x="9061034" y="4251615"/>
                </a:cubicBezTo>
                <a:cubicBezTo>
                  <a:pt x="9515855" y="5155585"/>
                  <a:pt x="9511418" y="4577996"/>
                  <a:pt x="9773474" y="5137312"/>
                </a:cubicBezTo>
              </a:path>
            </a:pathLst>
          </a:custGeom>
          <a:noFill/>
          <a:ln w="25400">
            <a:solidFill>
              <a:schemeClr val="bg1"/>
            </a:solidFill>
            <a:prstDash val="sysDash"/>
            <a:headEnd type="oval" w="sm" len="sm"/>
            <a:tailEnd type="oval" w="sm" len="sm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63" name="Estrella: 5 puntas 62">
            <a:extLst>
              <a:ext uri="{FF2B5EF4-FFF2-40B4-BE49-F238E27FC236}">
                <a16:creationId xmlns:a16="http://schemas.microsoft.com/office/drawing/2014/main" id="{8B667914-7BD7-4CAA-90A7-C9DB4C1D5A6E}"/>
              </a:ext>
            </a:extLst>
          </p:cNvPr>
          <p:cNvSpPr/>
          <p:nvPr/>
        </p:nvSpPr>
        <p:spPr>
          <a:xfrm>
            <a:off x="3859359" y="3043848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65" name="Estrella: 5 puntas 64">
            <a:extLst>
              <a:ext uri="{FF2B5EF4-FFF2-40B4-BE49-F238E27FC236}">
                <a16:creationId xmlns:a16="http://schemas.microsoft.com/office/drawing/2014/main" id="{D3538AC0-B4FD-4425-B287-1EB861E44B75}"/>
              </a:ext>
            </a:extLst>
          </p:cNvPr>
          <p:cNvSpPr/>
          <p:nvPr/>
        </p:nvSpPr>
        <p:spPr>
          <a:xfrm>
            <a:off x="5761930" y="2841746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67" name="Estrella: 5 puntas 66">
            <a:extLst>
              <a:ext uri="{FF2B5EF4-FFF2-40B4-BE49-F238E27FC236}">
                <a16:creationId xmlns:a16="http://schemas.microsoft.com/office/drawing/2014/main" id="{693BA017-5E15-451B-B329-8A0554ECD8DF}"/>
              </a:ext>
            </a:extLst>
          </p:cNvPr>
          <p:cNvSpPr/>
          <p:nvPr/>
        </p:nvSpPr>
        <p:spPr>
          <a:xfrm>
            <a:off x="6600650" y="3497576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2" name="Estrella: 5 puntas 111">
            <a:extLst>
              <a:ext uri="{FF2B5EF4-FFF2-40B4-BE49-F238E27FC236}">
                <a16:creationId xmlns:a16="http://schemas.microsoft.com/office/drawing/2014/main" id="{1521B749-F1A7-41BD-A6BE-2251BF604B17}"/>
              </a:ext>
            </a:extLst>
          </p:cNvPr>
          <p:cNvSpPr/>
          <p:nvPr/>
        </p:nvSpPr>
        <p:spPr>
          <a:xfrm>
            <a:off x="7034291" y="3925267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E3902DEF-E59C-4724-8B2A-0974F2FC50C2}"/>
              </a:ext>
            </a:extLst>
          </p:cNvPr>
          <p:cNvSpPr txBox="1"/>
          <p:nvPr/>
        </p:nvSpPr>
        <p:spPr>
          <a:xfrm>
            <a:off x="6079509" y="2840772"/>
            <a:ext cx="788610" cy="18479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601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Museo 700" panose="02000000000000000000" pitchFamily="50" charset="0"/>
              </a:rPr>
              <a:t>MONTERREY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6E93E158-26E4-4116-B904-F2903DA3D98A}"/>
              </a:ext>
            </a:extLst>
          </p:cNvPr>
          <p:cNvSpPr txBox="1"/>
          <p:nvPr/>
        </p:nvSpPr>
        <p:spPr>
          <a:xfrm>
            <a:off x="6392847" y="3586063"/>
            <a:ext cx="743961" cy="18479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601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Museo 700" panose="02000000000000000000" pitchFamily="50" charset="0"/>
              </a:rPr>
              <a:t>CD. VICTORIA</a:t>
            </a: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B1C406E2-CBE6-4E8F-893F-7360306DEC51}"/>
              </a:ext>
            </a:extLst>
          </p:cNvPr>
          <p:cNvSpPr/>
          <p:nvPr/>
        </p:nvSpPr>
        <p:spPr>
          <a:xfrm>
            <a:off x="6310313" y="2624038"/>
            <a:ext cx="923925" cy="204887"/>
          </a:xfrm>
          <a:custGeom>
            <a:avLst/>
            <a:gdLst>
              <a:gd name="connsiteX0" fmla="*/ 0 w 923925"/>
              <a:gd name="connsiteY0" fmla="*/ 204887 h 204887"/>
              <a:gd name="connsiteX1" fmla="*/ 57150 w 923925"/>
              <a:gd name="connsiteY1" fmla="*/ 183456 h 204887"/>
              <a:gd name="connsiteX2" fmla="*/ 140493 w 923925"/>
              <a:gd name="connsiteY2" fmla="*/ 135831 h 204887"/>
              <a:gd name="connsiteX3" fmla="*/ 221456 w 923925"/>
              <a:gd name="connsiteY3" fmla="*/ 102493 h 204887"/>
              <a:gd name="connsiteX4" fmla="*/ 273843 w 923925"/>
              <a:gd name="connsiteY4" fmla="*/ 76300 h 204887"/>
              <a:gd name="connsiteX5" fmla="*/ 328612 w 923925"/>
              <a:gd name="connsiteY5" fmla="*/ 28675 h 204887"/>
              <a:gd name="connsiteX6" fmla="*/ 359568 w 923925"/>
              <a:gd name="connsiteY6" fmla="*/ 100 h 204887"/>
              <a:gd name="connsiteX7" fmla="*/ 400050 w 923925"/>
              <a:gd name="connsiteY7" fmla="*/ 38200 h 204887"/>
              <a:gd name="connsiteX8" fmla="*/ 464343 w 923925"/>
              <a:gd name="connsiteY8" fmla="*/ 64393 h 204887"/>
              <a:gd name="connsiteX9" fmla="*/ 550068 w 923925"/>
              <a:gd name="connsiteY9" fmla="*/ 102493 h 204887"/>
              <a:gd name="connsiteX10" fmla="*/ 652462 w 923925"/>
              <a:gd name="connsiteY10" fmla="*/ 147737 h 204887"/>
              <a:gd name="connsiteX11" fmla="*/ 742950 w 923925"/>
              <a:gd name="connsiteY11" fmla="*/ 159643 h 204887"/>
              <a:gd name="connsiteX12" fmla="*/ 854868 w 923925"/>
              <a:gd name="connsiteY12" fmla="*/ 164406 h 204887"/>
              <a:gd name="connsiteX13" fmla="*/ 923925 w 923925"/>
              <a:gd name="connsiteY13" fmla="*/ 159643 h 2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925" h="204887">
                <a:moveTo>
                  <a:pt x="0" y="204887"/>
                </a:moveTo>
                <a:cubicBezTo>
                  <a:pt x="16867" y="199926"/>
                  <a:pt x="33735" y="194965"/>
                  <a:pt x="57150" y="183456"/>
                </a:cubicBezTo>
                <a:cubicBezTo>
                  <a:pt x="80566" y="171947"/>
                  <a:pt x="113109" y="149325"/>
                  <a:pt x="140493" y="135831"/>
                </a:cubicBezTo>
                <a:cubicBezTo>
                  <a:pt x="167877" y="122337"/>
                  <a:pt x="199231" y="112415"/>
                  <a:pt x="221456" y="102493"/>
                </a:cubicBezTo>
                <a:cubicBezTo>
                  <a:pt x="243681" y="92571"/>
                  <a:pt x="255984" y="88603"/>
                  <a:pt x="273843" y="76300"/>
                </a:cubicBezTo>
                <a:cubicBezTo>
                  <a:pt x="291702" y="63997"/>
                  <a:pt x="314325" y="41375"/>
                  <a:pt x="328612" y="28675"/>
                </a:cubicBezTo>
                <a:cubicBezTo>
                  <a:pt x="342900" y="15975"/>
                  <a:pt x="347662" y="-1487"/>
                  <a:pt x="359568" y="100"/>
                </a:cubicBezTo>
                <a:cubicBezTo>
                  <a:pt x="371474" y="1687"/>
                  <a:pt x="382588" y="27484"/>
                  <a:pt x="400050" y="38200"/>
                </a:cubicBezTo>
                <a:cubicBezTo>
                  <a:pt x="417513" y="48915"/>
                  <a:pt x="439340" y="53678"/>
                  <a:pt x="464343" y="64393"/>
                </a:cubicBezTo>
                <a:cubicBezTo>
                  <a:pt x="489346" y="75108"/>
                  <a:pt x="550068" y="102493"/>
                  <a:pt x="550068" y="102493"/>
                </a:cubicBezTo>
                <a:cubicBezTo>
                  <a:pt x="581421" y="116384"/>
                  <a:pt x="620315" y="138212"/>
                  <a:pt x="652462" y="147737"/>
                </a:cubicBezTo>
                <a:cubicBezTo>
                  <a:pt x="684609" y="157262"/>
                  <a:pt x="709216" y="156865"/>
                  <a:pt x="742950" y="159643"/>
                </a:cubicBezTo>
                <a:cubicBezTo>
                  <a:pt x="776684" y="162421"/>
                  <a:pt x="824706" y="164406"/>
                  <a:pt x="854868" y="164406"/>
                </a:cubicBezTo>
                <a:cubicBezTo>
                  <a:pt x="885030" y="164406"/>
                  <a:pt x="904477" y="162024"/>
                  <a:pt x="923925" y="159643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headEnd type="none" w="sm" len="sm"/>
            <a:tailEnd type="none" w="sm" len="sm"/>
          </a:ln>
          <a:effectLst>
            <a:glow rad="63500">
              <a:srgbClr val="00206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124" name="Forma libre: forma 123">
            <a:extLst>
              <a:ext uri="{FF2B5EF4-FFF2-40B4-BE49-F238E27FC236}">
                <a16:creationId xmlns:a16="http://schemas.microsoft.com/office/drawing/2014/main" id="{C3F195FC-195A-49EC-BB24-E698E8AC6D73}"/>
              </a:ext>
            </a:extLst>
          </p:cNvPr>
          <p:cNvSpPr/>
          <p:nvPr/>
        </p:nvSpPr>
        <p:spPr>
          <a:xfrm>
            <a:off x="6310312" y="2628194"/>
            <a:ext cx="923925" cy="204887"/>
          </a:xfrm>
          <a:custGeom>
            <a:avLst/>
            <a:gdLst>
              <a:gd name="connsiteX0" fmla="*/ 0 w 923925"/>
              <a:gd name="connsiteY0" fmla="*/ 204887 h 204887"/>
              <a:gd name="connsiteX1" fmla="*/ 57150 w 923925"/>
              <a:gd name="connsiteY1" fmla="*/ 183456 h 204887"/>
              <a:gd name="connsiteX2" fmla="*/ 140493 w 923925"/>
              <a:gd name="connsiteY2" fmla="*/ 135831 h 204887"/>
              <a:gd name="connsiteX3" fmla="*/ 221456 w 923925"/>
              <a:gd name="connsiteY3" fmla="*/ 102493 h 204887"/>
              <a:gd name="connsiteX4" fmla="*/ 273843 w 923925"/>
              <a:gd name="connsiteY4" fmla="*/ 76300 h 204887"/>
              <a:gd name="connsiteX5" fmla="*/ 328612 w 923925"/>
              <a:gd name="connsiteY5" fmla="*/ 28675 h 204887"/>
              <a:gd name="connsiteX6" fmla="*/ 359568 w 923925"/>
              <a:gd name="connsiteY6" fmla="*/ 100 h 204887"/>
              <a:gd name="connsiteX7" fmla="*/ 400050 w 923925"/>
              <a:gd name="connsiteY7" fmla="*/ 38200 h 204887"/>
              <a:gd name="connsiteX8" fmla="*/ 464343 w 923925"/>
              <a:gd name="connsiteY8" fmla="*/ 64393 h 204887"/>
              <a:gd name="connsiteX9" fmla="*/ 550068 w 923925"/>
              <a:gd name="connsiteY9" fmla="*/ 102493 h 204887"/>
              <a:gd name="connsiteX10" fmla="*/ 652462 w 923925"/>
              <a:gd name="connsiteY10" fmla="*/ 147737 h 204887"/>
              <a:gd name="connsiteX11" fmla="*/ 742950 w 923925"/>
              <a:gd name="connsiteY11" fmla="*/ 159643 h 204887"/>
              <a:gd name="connsiteX12" fmla="*/ 854868 w 923925"/>
              <a:gd name="connsiteY12" fmla="*/ 164406 h 204887"/>
              <a:gd name="connsiteX13" fmla="*/ 923925 w 923925"/>
              <a:gd name="connsiteY13" fmla="*/ 159643 h 2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925" h="204887">
                <a:moveTo>
                  <a:pt x="0" y="204887"/>
                </a:moveTo>
                <a:cubicBezTo>
                  <a:pt x="16867" y="199926"/>
                  <a:pt x="33735" y="194965"/>
                  <a:pt x="57150" y="183456"/>
                </a:cubicBezTo>
                <a:cubicBezTo>
                  <a:pt x="80566" y="171947"/>
                  <a:pt x="113109" y="149325"/>
                  <a:pt x="140493" y="135831"/>
                </a:cubicBezTo>
                <a:cubicBezTo>
                  <a:pt x="167877" y="122337"/>
                  <a:pt x="199231" y="112415"/>
                  <a:pt x="221456" y="102493"/>
                </a:cubicBezTo>
                <a:cubicBezTo>
                  <a:pt x="243681" y="92571"/>
                  <a:pt x="255984" y="88603"/>
                  <a:pt x="273843" y="76300"/>
                </a:cubicBezTo>
                <a:cubicBezTo>
                  <a:pt x="291702" y="63997"/>
                  <a:pt x="314325" y="41375"/>
                  <a:pt x="328612" y="28675"/>
                </a:cubicBezTo>
                <a:cubicBezTo>
                  <a:pt x="342900" y="15975"/>
                  <a:pt x="347662" y="-1487"/>
                  <a:pt x="359568" y="100"/>
                </a:cubicBezTo>
                <a:cubicBezTo>
                  <a:pt x="371474" y="1687"/>
                  <a:pt x="382588" y="27484"/>
                  <a:pt x="400050" y="38200"/>
                </a:cubicBezTo>
                <a:cubicBezTo>
                  <a:pt x="417513" y="48915"/>
                  <a:pt x="439340" y="53678"/>
                  <a:pt x="464343" y="64393"/>
                </a:cubicBezTo>
                <a:cubicBezTo>
                  <a:pt x="489346" y="75108"/>
                  <a:pt x="550068" y="102493"/>
                  <a:pt x="550068" y="102493"/>
                </a:cubicBezTo>
                <a:cubicBezTo>
                  <a:pt x="581421" y="116384"/>
                  <a:pt x="620315" y="138212"/>
                  <a:pt x="652462" y="147737"/>
                </a:cubicBezTo>
                <a:cubicBezTo>
                  <a:pt x="684609" y="157262"/>
                  <a:pt x="709216" y="156865"/>
                  <a:pt x="742950" y="159643"/>
                </a:cubicBezTo>
                <a:cubicBezTo>
                  <a:pt x="776684" y="162421"/>
                  <a:pt x="824706" y="164406"/>
                  <a:pt x="854868" y="164406"/>
                </a:cubicBezTo>
                <a:cubicBezTo>
                  <a:pt x="885030" y="164406"/>
                  <a:pt x="904477" y="162024"/>
                  <a:pt x="923925" y="159643"/>
                </a:cubicBezTo>
              </a:path>
            </a:pathLst>
          </a:custGeom>
          <a:noFill/>
          <a:ln w="25400">
            <a:solidFill>
              <a:schemeClr val="bg1"/>
            </a:solidFill>
            <a:prstDash val="sysDash"/>
            <a:headEnd type="oval" w="sm" len="sm"/>
            <a:tailEnd type="oval" w="sm" len="sm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42" name="Estrella: 5 puntas 41">
            <a:extLst>
              <a:ext uri="{FF2B5EF4-FFF2-40B4-BE49-F238E27FC236}">
                <a16:creationId xmlns:a16="http://schemas.microsoft.com/office/drawing/2014/main" id="{DB4F62A7-BDD9-4852-B646-A2DFD9B13754}"/>
              </a:ext>
            </a:extLst>
          </p:cNvPr>
          <p:cNvSpPr/>
          <p:nvPr/>
        </p:nvSpPr>
        <p:spPr>
          <a:xfrm>
            <a:off x="7201660" y="2699415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25" name="CuadroTexto 124">
            <a:extLst>
              <a:ext uri="{FF2B5EF4-FFF2-40B4-BE49-F238E27FC236}">
                <a16:creationId xmlns:a16="http://schemas.microsoft.com/office/drawing/2014/main" id="{1F00E423-E7A9-48AC-A737-421939190634}"/>
              </a:ext>
            </a:extLst>
          </p:cNvPr>
          <p:cNvSpPr txBox="1"/>
          <p:nvPr/>
        </p:nvSpPr>
        <p:spPr>
          <a:xfrm>
            <a:off x="711085" y="3557080"/>
            <a:ext cx="281930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EJE CARRETERO </a:t>
            </a:r>
          </a:p>
          <a:p>
            <a:r>
              <a:rPr lang="es-MX" sz="1000" u="sng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MAZATLÁN, SIN. – MATAMOROS, TAM.</a:t>
            </a:r>
          </a:p>
          <a:p>
            <a:r>
              <a:rPr lang="es-MX" sz="9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LONG: 1,156 KM TIEMPO APROX: 11:28 HRS</a:t>
            </a:r>
          </a:p>
          <a:p>
            <a:r>
              <a:rPr lang="es-MX" sz="9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COSTO CAMIÓN 8 EJES: $6,700 CASETAS</a:t>
            </a:r>
          </a:p>
          <a:p>
            <a:r>
              <a:rPr lang="es-MX" sz="9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               405 LTS DIESEL: $8,700         </a:t>
            </a:r>
          </a:p>
        </p:txBody>
      </p:sp>
      <p:sp>
        <p:nvSpPr>
          <p:cNvPr id="126" name="Forma libre: forma 125">
            <a:extLst>
              <a:ext uri="{FF2B5EF4-FFF2-40B4-BE49-F238E27FC236}">
                <a16:creationId xmlns:a16="http://schemas.microsoft.com/office/drawing/2014/main" id="{A999FA68-8098-403D-8850-0D0AB0A88101}"/>
              </a:ext>
            </a:extLst>
          </p:cNvPr>
          <p:cNvSpPr/>
          <p:nvPr/>
        </p:nvSpPr>
        <p:spPr>
          <a:xfrm rot="21197636" flipV="1">
            <a:off x="267110" y="3675848"/>
            <a:ext cx="412069" cy="56333"/>
          </a:xfrm>
          <a:custGeom>
            <a:avLst/>
            <a:gdLst>
              <a:gd name="connsiteX0" fmla="*/ 0 w 238125"/>
              <a:gd name="connsiteY0" fmla="*/ 52388 h 52388"/>
              <a:gd name="connsiteX1" fmla="*/ 52388 w 238125"/>
              <a:gd name="connsiteY1" fmla="*/ 4763 h 52388"/>
              <a:gd name="connsiteX2" fmla="*/ 161925 w 238125"/>
              <a:gd name="connsiteY2" fmla="*/ 42863 h 52388"/>
              <a:gd name="connsiteX3" fmla="*/ 238125 w 238125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52388">
                <a:moveTo>
                  <a:pt x="0" y="52388"/>
                </a:moveTo>
                <a:cubicBezTo>
                  <a:pt x="12700" y="29369"/>
                  <a:pt x="25401" y="6350"/>
                  <a:pt x="52388" y="4763"/>
                </a:cubicBezTo>
                <a:cubicBezTo>
                  <a:pt x="79375" y="3176"/>
                  <a:pt x="130969" y="43657"/>
                  <a:pt x="161925" y="42863"/>
                </a:cubicBezTo>
                <a:cubicBezTo>
                  <a:pt x="192881" y="42069"/>
                  <a:pt x="215503" y="21034"/>
                  <a:pt x="238125" y="0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  <a:effectLst>
            <a:glow rad="114300">
              <a:schemeClr val="bg1">
                <a:alpha val="87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82" name="Forma libre: forma 81">
            <a:extLst>
              <a:ext uri="{FF2B5EF4-FFF2-40B4-BE49-F238E27FC236}">
                <a16:creationId xmlns:a16="http://schemas.microsoft.com/office/drawing/2014/main" id="{1D93471E-66D0-4B07-B306-B6860AF5B031}"/>
              </a:ext>
            </a:extLst>
          </p:cNvPr>
          <p:cNvSpPr/>
          <p:nvPr/>
        </p:nvSpPr>
        <p:spPr>
          <a:xfrm>
            <a:off x="4813300" y="3460750"/>
            <a:ext cx="4552156" cy="3232944"/>
          </a:xfrm>
          <a:custGeom>
            <a:avLst/>
            <a:gdLst>
              <a:gd name="connsiteX0" fmla="*/ 0 w 4552156"/>
              <a:gd name="connsiteY0" fmla="*/ 0 h 3232944"/>
              <a:gd name="connsiteX1" fmla="*/ 146050 w 4552156"/>
              <a:gd name="connsiteY1" fmla="*/ 38100 h 3232944"/>
              <a:gd name="connsiteX2" fmla="*/ 247650 w 4552156"/>
              <a:gd name="connsiteY2" fmla="*/ 69850 h 3232944"/>
              <a:gd name="connsiteX3" fmla="*/ 361950 w 4552156"/>
              <a:gd name="connsiteY3" fmla="*/ 158750 h 3232944"/>
              <a:gd name="connsiteX4" fmla="*/ 476250 w 4552156"/>
              <a:gd name="connsiteY4" fmla="*/ 254000 h 3232944"/>
              <a:gd name="connsiteX5" fmla="*/ 533400 w 4552156"/>
              <a:gd name="connsiteY5" fmla="*/ 330200 h 3232944"/>
              <a:gd name="connsiteX6" fmla="*/ 641350 w 4552156"/>
              <a:gd name="connsiteY6" fmla="*/ 425450 h 3232944"/>
              <a:gd name="connsiteX7" fmla="*/ 673100 w 4552156"/>
              <a:gd name="connsiteY7" fmla="*/ 438150 h 3232944"/>
              <a:gd name="connsiteX8" fmla="*/ 787400 w 4552156"/>
              <a:gd name="connsiteY8" fmla="*/ 476250 h 3232944"/>
              <a:gd name="connsiteX9" fmla="*/ 889000 w 4552156"/>
              <a:gd name="connsiteY9" fmla="*/ 476250 h 3232944"/>
              <a:gd name="connsiteX10" fmla="*/ 990600 w 4552156"/>
              <a:gd name="connsiteY10" fmla="*/ 520700 h 3232944"/>
              <a:gd name="connsiteX11" fmla="*/ 1092200 w 4552156"/>
              <a:gd name="connsiteY11" fmla="*/ 577850 h 3232944"/>
              <a:gd name="connsiteX12" fmla="*/ 1143000 w 4552156"/>
              <a:gd name="connsiteY12" fmla="*/ 609600 h 3232944"/>
              <a:gd name="connsiteX13" fmla="*/ 1187450 w 4552156"/>
              <a:gd name="connsiteY13" fmla="*/ 647700 h 3232944"/>
              <a:gd name="connsiteX14" fmla="*/ 1212850 w 4552156"/>
              <a:gd name="connsiteY14" fmla="*/ 742950 h 3232944"/>
              <a:gd name="connsiteX15" fmla="*/ 1219200 w 4552156"/>
              <a:gd name="connsiteY15" fmla="*/ 895350 h 3232944"/>
              <a:gd name="connsiteX16" fmla="*/ 1282700 w 4552156"/>
              <a:gd name="connsiteY16" fmla="*/ 990600 h 3232944"/>
              <a:gd name="connsiteX17" fmla="*/ 1409700 w 4552156"/>
              <a:gd name="connsiteY17" fmla="*/ 1136650 h 3232944"/>
              <a:gd name="connsiteX18" fmla="*/ 1487488 w 4552156"/>
              <a:gd name="connsiteY18" fmla="*/ 1218406 h 3232944"/>
              <a:gd name="connsiteX19" fmla="*/ 1701800 w 4552156"/>
              <a:gd name="connsiteY19" fmla="*/ 1254125 h 3232944"/>
              <a:gd name="connsiteX20" fmla="*/ 1858963 w 4552156"/>
              <a:gd name="connsiteY20" fmla="*/ 1311275 h 3232944"/>
              <a:gd name="connsiteX21" fmla="*/ 2016125 w 4552156"/>
              <a:gd name="connsiteY21" fmla="*/ 1361281 h 3232944"/>
              <a:gd name="connsiteX22" fmla="*/ 2194719 w 4552156"/>
              <a:gd name="connsiteY22" fmla="*/ 1375569 h 3232944"/>
              <a:gd name="connsiteX23" fmla="*/ 2423319 w 4552156"/>
              <a:gd name="connsiteY23" fmla="*/ 1461294 h 3232944"/>
              <a:gd name="connsiteX24" fmla="*/ 2537619 w 4552156"/>
              <a:gd name="connsiteY24" fmla="*/ 1539875 h 3232944"/>
              <a:gd name="connsiteX25" fmla="*/ 2644775 w 4552156"/>
              <a:gd name="connsiteY25" fmla="*/ 1589881 h 3232944"/>
              <a:gd name="connsiteX26" fmla="*/ 2723356 w 4552156"/>
              <a:gd name="connsiteY26" fmla="*/ 1754188 h 3232944"/>
              <a:gd name="connsiteX27" fmla="*/ 2823369 w 4552156"/>
              <a:gd name="connsiteY27" fmla="*/ 1839913 h 3232944"/>
              <a:gd name="connsiteX28" fmla="*/ 3001963 w 4552156"/>
              <a:gd name="connsiteY28" fmla="*/ 1961356 h 3232944"/>
              <a:gd name="connsiteX29" fmla="*/ 3187700 w 4552156"/>
              <a:gd name="connsiteY29" fmla="*/ 2075656 h 3232944"/>
              <a:gd name="connsiteX30" fmla="*/ 3344863 w 4552156"/>
              <a:gd name="connsiteY30" fmla="*/ 2125663 h 3232944"/>
              <a:gd name="connsiteX31" fmla="*/ 3602038 w 4552156"/>
              <a:gd name="connsiteY31" fmla="*/ 2197100 h 3232944"/>
              <a:gd name="connsiteX32" fmla="*/ 3709194 w 4552156"/>
              <a:gd name="connsiteY32" fmla="*/ 2147094 h 3232944"/>
              <a:gd name="connsiteX33" fmla="*/ 3780631 w 4552156"/>
              <a:gd name="connsiteY33" fmla="*/ 2047081 h 3232944"/>
              <a:gd name="connsiteX34" fmla="*/ 3837781 w 4552156"/>
              <a:gd name="connsiteY34" fmla="*/ 2139950 h 3232944"/>
              <a:gd name="connsiteX35" fmla="*/ 3916363 w 4552156"/>
              <a:gd name="connsiteY35" fmla="*/ 2189956 h 3232944"/>
              <a:gd name="connsiteX36" fmla="*/ 3966369 w 4552156"/>
              <a:gd name="connsiteY36" fmla="*/ 2418556 h 3232944"/>
              <a:gd name="connsiteX37" fmla="*/ 4002088 w 4552156"/>
              <a:gd name="connsiteY37" fmla="*/ 2489994 h 3232944"/>
              <a:gd name="connsiteX38" fmla="*/ 3959225 w 4552156"/>
              <a:gd name="connsiteY38" fmla="*/ 2525713 h 3232944"/>
              <a:gd name="connsiteX39" fmla="*/ 3880644 w 4552156"/>
              <a:gd name="connsiteY39" fmla="*/ 2590006 h 3232944"/>
              <a:gd name="connsiteX40" fmla="*/ 3873500 w 4552156"/>
              <a:gd name="connsiteY40" fmla="*/ 2625725 h 3232944"/>
              <a:gd name="connsiteX41" fmla="*/ 3873500 w 4552156"/>
              <a:gd name="connsiteY41" fmla="*/ 2761456 h 3232944"/>
              <a:gd name="connsiteX42" fmla="*/ 3894931 w 4552156"/>
              <a:gd name="connsiteY42" fmla="*/ 2797175 h 3232944"/>
              <a:gd name="connsiteX43" fmla="*/ 3952081 w 4552156"/>
              <a:gd name="connsiteY43" fmla="*/ 2825750 h 3232944"/>
              <a:gd name="connsiteX44" fmla="*/ 4152106 w 4552156"/>
              <a:gd name="connsiteY44" fmla="*/ 2925763 h 3232944"/>
              <a:gd name="connsiteX45" fmla="*/ 4316413 w 4552156"/>
              <a:gd name="connsiteY45" fmla="*/ 3047206 h 3232944"/>
              <a:gd name="connsiteX46" fmla="*/ 4437856 w 4552156"/>
              <a:gd name="connsiteY46" fmla="*/ 3161506 h 3232944"/>
              <a:gd name="connsiteX47" fmla="*/ 4552156 w 4552156"/>
              <a:gd name="connsiteY47" fmla="*/ 3232944 h 323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52156" h="3232944">
                <a:moveTo>
                  <a:pt x="0" y="0"/>
                </a:moveTo>
                <a:lnTo>
                  <a:pt x="146050" y="38100"/>
                </a:lnTo>
                <a:cubicBezTo>
                  <a:pt x="187325" y="49742"/>
                  <a:pt x="211667" y="49742"/>
                  <a:pt x="247650" y="69850"/>
                </a:cubicBezTo>
                <a:cubicBezTo>
                  <a:pt x="283633" y="89958"/>
                  <a:pt x="323850" y="128058"/>
                  <a:pt x="361950" y="158750"/>
                </a:cubicBezTo>
                <a:cubicBezTo>
                  <a:pt x="400050" y="189442"/>
                  <a:pt x="447675" y="225425"/>
                  <a:pt x="476250" y="254000"/>
                </a:cubicBezTo>
                <a:cubicBezTo>
                  <a:pt x="504825" y="282575"/>
                  <a:pt x="505883" y="301625"/>
                  <a:pt x="533400" y="330200"/>
                </a:cubicBezTo>
                <a:cubicBezTo>
                  <a:pt x="560917" y="358775"/>
                  <a:pt x="618067" y="407458"/>
                  <a:pt x="641350" y="425450"/>
                </a:cubicBezTo>
                <a:cubicBezTo>
                  <a:pt x="664633" y="443442"/>
                  <a:pt x="648758" y="429683"/>
                  <a:pt x="673100" y="438150"/>
                </a:cubicBezTo>
                <a:cubicBezTo>
                  <a:pt x="697442" y="446617"/>
                  <a:pt x="751417" y="469900"/>
                  <a:pt x="787400" y="476250"/>
                </a:cubicBezTo>
                <a:cubicBezTo>
                  <a:pt x="823383" y="482600"/>
                  <a:pt x="855133" y="468842"/>
                  <a:pt x="889000" y="476250"/>
                </a:cubicBezTo>
                <a:cubicBezTo>
                  <a:pt x="922867" y="483658"/>
                  <a:pt x="956733" y="503767"/>
                  <a:pt x="990600" y="520700"/>
                </a:cubicBezTo>
                <a:cubicBezTo>
                  <a:pt x="1024467" y="537633"/>
                  <a:pt x="1066800" y="563033"/>
                  <a:pt x="1092200" y="577850"/>
                </a:cubicBezTo>
                <a:cubicBezTo>
                  <a:pt x="1117600" y="592667"/>
                  <a:pt x="1127125" y="597958"/>
                  <a:pt x="1143000" y="609600"/>
                </a:cubicBezTo>
                <a:cubicBezTo>
                  <a:pt x="1158875" y="621242"/>
                  <a:pt x="1175808" y="625475"/>
                  <a:pt x="1187450" y="647700"/>
                </a:cubicBezTo>
                <a:cubicBezTo>
                  <a:pt x="1199092" y="669925"/>
                  <a:pt x="1207558" y="701675"/>
                  <a:pt x="1212850" y="742950"/>
                </a:cubicBezTo>
                <a:cubicBezTo>
                  <a:pt x="1218142" y="784225"/>
                  <a:pt x="1207558" y="854075"/>
                  <a:pt x="1219200" y="895350"/>
                </a:cubicBezTo>
                <a:cubicBezTo>
                  <a:pt x="1230842" y="936625"/>
                  <a:pt x="1250950" y="950383"/>
                  <a:pt x="1282700" y="990600"/>
                </a:cubicBezTo>
                <a:cubicBezTo>
                  <a:pt x="1314450" y="1030817"/>
                  <a:pt x="1375569" y="1098682"/>
                  <a:pt x="1409700" y="1136650"/>
                </a:cubicBezTo>
                <a:cubicBezTo>
                  <a:pt x="1443831" y="1174618"/>
                  <a:pt x="1438805" y="1198827"/>
                  <a:pt x="1487488" y="1218406"/>
                </a:cubicBezTo>
                <a:cubicBezTo>
                  <a:pt x="1536171" y="1237985"/>
                  <a:pt x="1639887" y="1238647"/>
                  <a:pt x="1701800" y="1254125"/>
                </a:cubicBezTo>
                <a:cubicBezTo>
                  <a:pt x="1763713" y="1269603"/>
                  <a:pt x="1806576" y="1293416"/>
                  <a:pt x="1858963" y="1311275"/>
                </a:cubicBezTo>
                <a:cubicBezTo>
                  <a:pt x="1911350" y="1329134"/>
                  <a:pt x="1960166" y="1350565"/>
                  <a:pt x="2016125" y="1361281"/>
                </a:cubicBezTo>
                <a:cubicBezTo>
                  <a:pt x="2072084" y="1371997"/>
                  <a:pt x="2126853" y="1358900"/>
                  <a:pt x="2194719" y="1375569"/>
                </a:cubicBezTo>
                <a:cubicBezTo>
                  <a:pt x="2262585" y="1392238"/>
                  <a:pt x="2366169" y="1433910"/>
                  <a:pt x="2423319" y="1461294"/>
                </a:cubicBezTo>
                <a:cubicBezTo>
                  <a:pt x="2480469" y="1488678"/>
                  <a:pt x="2500710" y="1518444"/>
                  <a:pt x="2537619" y="1539875"/>
                </a:cubicBezTo>
                <a:cubicBezTo>
                  <a:pt x="2574528" y="1561306"/>
                  <a:pt x="2613819" y="1554162"/>
                  <a:pt x="2644775" y="1589881"/>
                </a:cubicBezTo>
                <a:cubicBezTo>
                  <a:pt x="2675731" y="1625600"/>
                  <a:pt x="2693590" y="1712516"/>
                  <a:pt x="2723356" y="1754188"/>
                </a:cubicBezTo>
                <a:cubicBezTo>
                  <a:pt x="2753122" y="1795860"/>
                  <a:pt x="2776935" y="1805385"/>
                  <a:pt x="2823369" y="1839913"/>
                </a:cubicBezTo>
                <a:cubicBezTo>
                  <a:pt x="2869804" y="1874441"/>
                  <a:pt x="2941241" y="1922066"/>
                  <a:pt x="3001963" y="1961356"/>
                </a:cubicBezTo>
                <a:cubicBezTo>
                  <a:pt x="3062685" y="2000646"/>
                  <a:pt x="3130550" y="2048272"/>
                  <a:pt x="3187700" y="2075656"/>
                </a:cubicBezTo>
                <a:cubicBezTo>
                  <a:pt x="3244850" y="2103040"/>
                  <a:pt x="3275807" y="2105422"/>
                  <a:pt x="3344863" y="2125663"/>
                </a:cubicBezTo>
                <a:cubicBezTo>
                  <a:pt x="3413919" y="2145904"/>
                  <a:pt x="3541316" y="2193528"/>
                  <a:pt x="3602038" y="2197100"/>
                </a:cubicBezTo>
                <a:cubicBezTo>
                  <a:pt x="3662760" y="2200672"/>
                  <a:pt x="3679429" y="2172097"/>
                  <a:pt x="3709194" y="2147094"/>
                </a:cubicBezTo>
                <a:cubicBezTo>
                  <a:pt x="3738960" y="2122091"/>
                  <a:pt x="3759200" y="2048272"/>
                  <a:pt x="3780631" y="2047081"/>
                </a:cubicBezTo>
                <a:cubicBezTo>
                  <a:pt x="3802062" y="2045890"/>
                  <a:pt x="3815159" y="2116138"/>
                  <a:pt x="3837781" y="2139950"/>
                </a:cubicBezTo>
                <a:cubicBezTo>
                  <a:pt x="3860403" y="2163763"/>
                  <a:pt x="3894932" y="2143522"/>
                  <a:pt x="3916363" y="2189956"/>
                </a:cubicBezTo>
                <a:cubicBezTo>
                  <a:pt x="3937794" y="2236390"/>
                  <a:pt x="3952082" y="2368550"/>
                  <a:pt x="3966369" y="2418556"/>
                </a:cubicBezTo>
                <a:cubicBezTo>
                  <a:pt x="3980657" y="2468562"/>
                  <a:pt x="4002088" y="2489994"/>
                  <a:pt x="4002088" y="2489994"/>
                </a:cubicBezTo>
                <a:cubicBezTo>
                  <a:pt x="4000897" y="2507853"/>
                  <a:pt x="3959225" y="2525713"/>
                  <a:pt x="3959225" y="2525713"/>
                </a:cubicBezTo>
                <a:cubicBezTo>
                  <a:pt x="3938984" y="2542382"/>
                  <a:pt x="3894931" y="2573337"/>
                  <a:pt x="3880644" y="2590006"/>
                </a:cubicBezTo>
                <a:cubicBezTo>
                  <a:pt x="3866357" y="2606675"/>
                  <a:pt x="3874691" y="2597150"/>
                  <a:pt x="3873500" y="2625725"/>
                </a:cubicBezTo>
                <a:cubicBezTo>
                  <a:pt x="3872309" y="2654300"/>
                  <a:pt x="3869928" y="2732881"/>
                  <a:pt x="3873500" y="2761456"/>
                </a:cubicBezTo>
                <a:cubicBezTo>
                  <a:pt x="3877072" y="2790031"/>
                  <a:pt x="3881834" y="2786459"/>
                  <a:pt x="3894931" y="2797175"/>
                </a:cubicBezTo>
                <a:cubicBezTo>
                  <a:pt x="3908028" y="2807891"/>
                  <a:pt x="3952081" y="2825750"/>
                  <a:pt x="3952081" y="2825750"/>
                </a:cubicBezTo>
                <a:cubicBezTo>
                  <a:pt x="3994943" y="2847181"/>
                  <a:pt x="4091384" y="2888854"/>
                  <a:pt x="4152106" y="2925763"/>
                </a:cubicBezTo>
                <a:cubicBezTo>
                  <a:pt x="4212828" y="2962672"/>
                  <a:pt x="4268788" y="3007916"/>
                  <a:pt x="4316413" y="3047206"/>
                </a:cubicBezTo>
                <a:cubicBezTo>
                  <a:pt x="4364038" y="3086496"/>
                  <a:pt x="4398566" y="3130550"/>
                  <a:pt x="4437856" y="3161506"/>
                </a:cubicBezTo>
                <a:cubicBezTo>
                  <a:pt x="4477147" y="3192462"/>
                  <a:pt x="4514651" y="3212703"/>
                  <a:pt x="4552156" y="3232944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sm" len="sm"/>
            <a:tailEnd type="oval" w="sm" len="sm"/>
          </a:ln>
          <a:effectLst>
            <a:glow rad="63500">
              <a:schemeClr val="tx1">
                <a:lumMod val="50000"/>
                <a:lumOff val="5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131" name="Forma libre: forma 130">
            <a:extLst>
              <a:ext uri="{FF2B5EF4-FFF2-40B4-BE49-F238E27FC236}">
                <a16:creationId xmlns:a16="http://schemas.microsoft.com/office/drawing/2014/main" id="{F3CA67A1-BEF1-48DA-9A8D-B1DCD05A9C99}"/>
              </a:ext>
            </a:extLst>
          </p:cNvPr>
          <p:cNvSpPr/>
          <p:nvPr/>
        </p:nvSpPr>
        <p:spPr>
          <a:xfrm>
            <a:off x="4817965" y="3453736"/>
            <a:ext cx="4552156" cy="3232944"/>
          </a:xfrm>
          <a:custGeom>
            <a:avLst/>
            <a:gdLst>
              <a:gd name="connsiteX0" fmla="*/ 0 w 4552156"/>
              <a:gd name="connsiteY0" fmla="*/ 0 h 3232944"/>
              <a:gd name="connsiteX1" fmla="*/ 146050 w 4552156"/>
              <a:gd name="connsiteY1" fmla="*/ 38100 h 3232944"/>
              <a:gd name="connsiteX2" fmla="*/ 247650 w 4552156"/>
              <a:gd name="connsiteY2" fmla="*/ 69850 h 3232944"/>
              <a:gd name="connsiteX3" fmla="*/ 361950 w 4552156"/>
              <a:gd name="connsiteY3" fmla="*/ 158750 h 3232944"/>
              <a:gd name="connsiteX4" fmla="*/ 476250 w 4552156"/>
              <a:gd name="connsiteY4" fmla="*/ 254000 h 3232944"/>
              <a:gd name="connsiteX5" fmla="*/ 533400 w 4552156"/>
              <a:gd name="connsiteY5" fmla="*/ 330200 h 3232944"/>
              <a:gd name="connsiteX6" fmla="*/ 641350 w 4552156"/>
              <a:gd name="connsiteY6" fmla="*/ 425450 h 3232944"/>
              <a:gd name="connsiteX7" fmla="*/ 673100 w 4552156"/>
              <a:gd name="connsiteY7" fmla="*/ 438150 h 3232944"/>
              <a:gd name="connsiteX8" fmla="*/ 787400 w 4552156"/>
              <a:gd name="connsiteY8" fmla="*/ 476250 h 3232944"/>
              <a:gd name="connsiteX9" fmla="*/ 889000 w 4552156"/>
              <a:gd name="connsiteY9" fmla="*/ 476250 h 3232944"/>
              <a:gd name="connsiteX10" fmla="*/ 990600 w 4552156"/>
              <a:gd name="connsiteY10" fmla="*/ 520700 h 3232944"/>
              <a:gd name="connsiteX11" fmla="*/ 1092200 w 4552156"/>
              <a:gd name="connsiteY11" fmla="*/ 577850 h 3232944"/>
              <a:gd name="connsiteX12" fmla="*/ 1143000 w 4552156"/>
              <a:gd name="connsiteY12" fmla="*/ 609600 h 3232944"/>
              <a:gd name="connsiteX13" fmla="*/ 1187450 w 4552156"/>
              <a:gd name="connsiteY13" fmla="*/ 647700 h 3232944"/>
              <a:gd name="connsiteX14" fmla="*/ 1212850 w 4552156"/>
              <a:gd name="connsiteY14" fmla="*/ 742950 h 3232944"/>
              <a:gd name="connsiteX15" fmla="*/ 1219200 w 4552156"/>
              <a:gd name="connsiteY15" fmla="*/ 895350 h 3232944"/>
              <a:gd name="connsiteX16" fmla="*/ 1282700 w 4552156"/>
              <a:gd name="connsiteY16" fmla="*/ 990600 h 3232944"/>
              <a:gd name="connsiteX17" fmla="*/ 1409700 w 4552156"/>
              <a:gd name="connsiteY17" fmla="*/ 1136650 h 3232944"/>
              <a:gd name="connsiteX18" fmla="*/ 1487488 w 4552156"/>
              <a:gd name="connsiteY18" fmla="*/ 1218406 h 3232944"/>
              <a:gd name="connsiteX19" fmla="*/ 1701800 w 4552156"/>
              <a:gd name="connsiteY19" fmla="*/ 1254125 h 3232944"/>
              <a:gd name="connsiteX20" fmla="*/ 1858963 w 4552156"/>
              <a:gd name="connsiteY20" fmla="*/ 1311275 h 3232944"/>
              <a:gd name="connsiteX21" fmla="*/ 2016125 w 4552156"/>
              <a:gd name="connsiteY21" fmla="*/ 1361281 h 3232944"/>
              <a:gd name="connsiteX22" fmla="*/ 2194719 w 4552156"/>
              <a:gd name="connsiteY22" fmla="*/ 1375569 h 3232944"/>
              <a:gd name="connsiteX23" fmla="*/ 2423319 w 4552156"/>
              <a:gd name="connsiteY23" fmla="*/ 1461294 h 3232944"/>
              <a:gd name="connsiteX24" fmla="*/ 2537619 w 4552156"/>
              <a:gd name="connsiteY24" fmla="*/ 1539875 h 3232944"/>
              <a:gd name="connsiteX25" fmla="*/ 2644775 w 4552156"/>
              <a:gd name="connsiteY25" fmla="*/ 1589881 h 3232944"/>
              <a:gd name="connsiteX26" fmla="*/ 2723356 w 4552156"/>
              <a:gd name="connsiteY26" fmla="*/ 1754188 h 3232944"/>
              <a:gd name="connsiteX27" fmla="*/ 2823369 w 4552156"/>
              <a:gd name="connsiteY27" fmla="*/ 1839913 h 3232944"/>
              <a:gd name="connsiteX28" fmla="*/ 3001963 w 4552156"/>
              <a:gd name="connsiteY28" fmla="*/ 1961356 h 3232944"/>
              <a:gd name="connsiteX29" fmla="*/ 3187700 w 4552156"/>
              <a:gd name="connsiteY29" fmla="*/ 2075656 h 3232944"/>
              <a:gd name="connsiteX30" fmla="*/ 3344863 w 4552156"/>
              <a:gd name="connsiteY30" fmla="*/ 2125663 h 3232944"/>
              <a:gd name="connsiteX31" fmla="*/ 3602038 w 4552156"/>
              <a:gd name="connsiteY31" fmla="*/ 2197100 h 3232944"/>
              <a:gd name="connsiteX32" fmla="*/ 3709194 w 4552156"/>
              <a:gd name="connsiteY32" fmla="*/ 2147094 h 3232944"/>
              <a:gd name="connsiteX33" fmla="*/ 3780631 w 4552156"/>
              <a:gd name="connsiteY33" fmla="*/ 2047081 h 3232944"/>
              <a:gd name="connsiteX34" fmla="*/ 3837781 w 4552156"/>
              <a:gd name="connsiteY34" fmla="*/ 2139950 h 3232944"/>
              <a:gd name="connsiteX35" fmla="*/ 3916363 w 4552156"/>
              <a:gd name="connsiteY35" fmla="*/ 2189956 h 3232944"/>
              <a:gd name="connsiteX36" fmla="*/ 3966369 w 4552156"/>
              <a:gd name="connsiteY36" fmla="*/ 2418556 h 3232944"/>
              <a:gd name="connsiteX37" fmla="*/ 4002088 w 4552156"/>
              <a:gd name="connsiteY37" fmla="*/ 2489994 h 3232944"/>
              <a:gd name="connsiteX38" fmla="*/ 3959225 w 4552156"/>
              <a:gd name="connsiteY38" fmla="*/ 2525713 h 3232944"/>
              <a:gd name="connsiteX39" fmla="*/ 3880644 w 4552156"/>
              <a:gd name="connsiteY39" fmla="*/ 2590006 h 3232944"/>
              <a:gd name="connsiteX40" fmla="*/ 3873500 w 4552156"/>
              <a:gd name="connsiteY40" fmla="*/ 2625725 h 3232944"/>
              <a:gd name="connsiteX41" fmla="*/ 3873500 w 4552156"/>
              <a:gd name="connsiteY41" fmla="*/ 2761456 h 3232944"/>
              <a:gd name="connsiteX42" fmla="*/ 3894931 w 4552156"/>
              <a:gd name="connsiteY42" fmla="*/ 2797175 h 3232944"/>
              <a:gd name="connsiteX43" fmla="*/ 3952081 w 4552156"/>
              <a:gd name="connsiteY43" fmla="*/ 2825750 h 3232944"/>
              <a:gd name="connsiteX44" fmla="*/ 4152106 w 4552156"/>
              <a:gd name="connsiteY44" fmla="*/ 2925763 h 3232944"/>
              <a:gd name="connsiteX45" fmla="*/ 4316413 w 4552156"/>
              <a:gd name="connsiteY45" fmla="*/ 3047206 h 3232944"/>
              <a:gd name="connsiteX46" fmla="*/ 4437856 w 4552156"/>
              <a:gd name="connsiteY46" fmla="*/ 3161506 h 3232944"/>
              <a:gd name="connsiteX47" fmla="*/ 4552156 w 4552156"/>
              <a:gd name="connsiteY47" fmla="*/ 3232944 h 323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52156" h="3232944">
                <a:moveTo>
                  <a:pt x="0" y="0"/>
                </a:moveTo>
                <a:lnTo>
                  <a:pt x="146050" y="38100"/>
                </a:lnTo>
                <a:cubicBezTo>
                  <a:pt x="187325" y="49742"/>
                  <a:pt x="211667" y="49742"/>
                  <a:pt x="247650" y="69850"/>
                </a:cubicBezTo>
                <a:cubicBezTo>
                  <a:pt x="283633" y="89958"/>
                  <a:pt x="323850" y="128058"/>
                  <a:pt x="361950" y="158750"/>
                </a:cubicBezTo>
                <a:cubicBezTo>
                  <a:pt x="400050" y="189442"/>
                  <a:pt x="447675" y="225425"/>
                  <a:pt x="476250" y="254000"/>
                </a:cubicBezTo>
                <a:cubicBezTo>
                  <a:pt x="504825" y="282575"/>
                  <a:pt x="505883" y="301625"/>
                  <a:pt x="533400" y="330200"/>
                </a:cubicBezTo>
                <a:cubicBezTo>
                  <a:pt x="560917" y="358775"/>
                  <a:pt x="618067" y="407458"/>
                  <a:pt x="641350" y="425450"/>
                </a:cubicBezTo>
                <a:cubicBezTo>
                  <a:pt x="664633" y="443442"/>
                  <a:pt x="648758" y="429683"/>
                  <a:pt x="673100" y="438150"/>
                </a:cubicBezTo>
                <a:cubicBezTo>
                  <a:pt x="697442" y="446617"/>
                  <a:pt x="751417" y="469900"/>
                  <a:pt x="787400" y="476250"/>
                </a:cubicBezTo>
                <a:cubicBezTo>
                  <a:pt x="823383" y="482600"/>
                  <a:pt x="855133" y="468842"/>
                  <a:pt x="889000" y="476250"/>
                </a:cubicBezTo>
                <a:cubicBezTo>
                  <a:pt x="922867" y="483658"/>
                  <a:pt x="956733" y="503767"/>
                  <a:pt x="990600" y="520700"/>
                </a:cubicBezTo>
                <a:cubicBezTo>
                  <a:pt x="1024467" y="537633"/>
                  <a:pt x="1066800" y="563033"/>
                  <a:pt x="1092200" y="577850"/>
                </a:cubicBezTo>
                <a:cubicBezTo>
                  <a:pt x="1117600" y="592667"/>
                  <a:pt x="1127125" y="597958"/>
                  <a:pt x="1143000" y="609600"/>
                </a:cubicBezTo>
                <a:cubicBezTo>
                  <a:pt x="1158875" y="621242"/>
                  <a:pt x="1175808" y="625475"/>
                  <a:pt x="1187450" y="647700"/>
                </a:cubicBezTo>
                <a:cubicBezTo>
                  <a:pt x="1199092" y="669925"/>
                  <a:pt x="1207558" y="701675"/>
                  <a:pt x="1212850" y="742950"/>
                </a:cubicBezTo>
                <a:cubicBezTo>
                  <a:pt x="1218142" y="784225"/>
                  <a:pt x="1207558" y="854075"/>
                  <a:pt x="1219200" y="895350"/>
                </a:cubicBezTo>
                <a:cubicBezTo>
                  <a:pt x="1230842" y="936625"/>
                  <a:pt x="1250950" y="950383"/>
                  <a:pt x="1282700" y="990600"/>
                </a:cubicBezTo>
                <a:cubicBezTo>
                  <a:pt x="1314450" y="1030817"/>
                  <a:pt x="1375569" y="1098682"/>
                  <a:pt x="1409700" y="1136650"/>
                </a:cubicBezTo>
                <a:cubicBezTo>
                  <a:pt x="1443831" y="1174618"/>
                  <a:pt x="1438805" y="1198827"/>
                  <a:pt x="1487488" y="1218406"/>
                </a:cubicBezTo>
                <a:cubicBezTo>
                  <a:pt x="1536171" y="1237985"/>
                  <a:pt x="1639887" y="1238647"/>
                  <a:pt x="1701800" y="1254125"/>
                </a:cubicBezTo>
                <a:cubicBezTo>
                  <a:pt x="1763713" y="1269603"/>
                  <a:pt x="1806576" y="1293416"/>
                  <a:pt x="1858963" y="1311275"/>
                </a:cubicBezTo>
                <a:cubicBezTo>
                  <a:pt x="1911350" y="1329134"/>
                  <a:pt x="1960166" y="1350565"/>
                  <a:pt x="2016125" y="1361281"/>
                </a:cubicBezTo>
                <a:cubicBezTo>
                  <a:pt x="2072084" y="1371997"/>
                  <a:pt x="2126853" y="1358900"/>
                  <a:pt x="2194719" y="1375569"/>
                </a:cubicBezTo>
                <a:cubicBezTo>
                  <a:pt x="2262585" y="1392238"/>
                  <a:pt x="2366169" y="1433910"/>
                  <a:pt x="2423319" y="1461294"/>
                </a:cubicBezTo>
                <a:cubicBezTo>
                  <a:pt x="2480469" y="1488678"/>
                  <a:pt x="2500710" y="1518444"/>
                  <a:pt x="2537619" y="1539875"/>
                </a:cubicBezTo>
                <a:cubicBezTo>
                  <a:pt x="2574528" y="1561306"/>
                  <a:pt x="2613819" y="1554162"/>
                  <a:pt x="2644775" y="1589881"/>
                </a:cubicBezTo>
                <a:cubicBezTo>
                  <a:pt x="2675731" y="1625600"/>
                  <a:pt x="2693590" y="1712516"/>
                  <a:pt x="2723356" y="1754188"/>
                </a:cubicBezTo>
                <a:cubicBezTo>
                  <a:pt x="2753122" y="1795860"/>
                  <a:pt x="2776935" y="1805385"/>
                  <a:pt x="2823369" y="1839913"/>
                </a:cubicBezTo>
                <a:cubicBezTo>
                  <a:pt x="2869804" y="1874441"/>
                  <a:pt x="2941241" y="1922066"/>
                  <a:pt x="3001963" y="1961356"/>
                </a:cubicBezTo>
                <a:cubicBezTo>
                  <a:pt x="3062685" y="2000646"/>
                  <a:pt x="3130550" y="2048272"/>
                  <a:pt x="3187700" y="2075656"/>
                </a:cubicBezTo>
                <a:cubicBezTo>
                  <a:pt x="3244850" y="2103040"/>
                  <a:pt x="3275807" y="2105422"/>
                  <a:pt x="3344863" y="2125663"/>
                </a:cubicBezTo>
                <a:cubicBezTo>
                  <a:pt x="3413919" y="2145904"/>
                  <a:pt x="3541316" y="2193528"/>
                  <a:pt x="3602038" y="2197100"/>
                </a:cubicBezTo>
                <a:cubicBezTo>
                  <a:pt x="3662760" y="2200672"/>
                  <a:pt x="3679429" y="2172097"/>
                  <a:pt x="3709194" y="2147094"/>
                </a:cubicBezTo>
                <a:cubicBezTo>
                  <a:pt x="3738960" y="2122091"/>
                  <a:pt x="3759200" y="2048272"/>
                  <a:pt x="3780631" y="2047081"/>
                </a:cubicBezTo>
                <a:cubicBezTo>
                  <a:pt x="3802062" y="2045890"/>
                  <a:pt x="3815159" y="2116138"/>
                  <a:pt x="3837781" y="2139950"/>
                </a:cubicBezTo>
                <a:cubicBezTo>
                  <a:pt x="3860403" y="2163763"/>
                  <a:pt x="3894932" y="2143522"/>
                  <a:pt x="3916363" y="2189956"/>
                </a:cubicBezTo>
                <a:cubicBezTo>
                  <a:pt x="3937794" y="2236390"/>
                  <a:pt x="3952082" y="2368550"/>
                  <a:pt x="3966369" y="2418556"/>
                </a:cubicBezTo>
                <a:cubicBezTo>
                  <a:pt x="3980657" y="2468562"/>
                  <a:pt x="4002088" y="2489994"/>
                  <a:pt x="4002088" y="2489994"/>
                </a:cubicBezTo>
                <a:cubicBezTo>
                  <a:pt x="4000897" y="2507853"/>
                  <a:pt x="3959225" y="2525713"/>
                  <a:pt x="3959225" y="2525713"/>
                </a:cubicBezTo>
                <a:cubicBezTo>
                  <a:pt x="3938984" y="2542382"/>
                  <a:pt x="3894931" y="2573337"/>
                  <a:pt x="3880644" y="2590006"/>
                </a:cubicBezTo>
                <a:cubicBezTo>
                  <a:pt x="3866357" y="2606675"/>
                  <a:pt x="3874691" y="2597150"/>
                  <a:pt x="3873500" y="2625725"/>
                </a:cubicBezTo>
                <a:cubicBezTo>
                  <a:pt x="3872309" y="2654300"/>
                  <a:pt x="3869928" y="2732881"/>
                  <a:pt x="3873500" y="2761456"/>
                </a:cubicBezTo>
                <a:cubicBezTo>
                  <a:pt x="3877072" y="2790031"/>
                  <a:pt x="3881834" y="2786459"/>
                  <a:pt x="3894931" y="2797175"/>
                </a:cubicBezTo>
                <a:cubicBezTo>
                  <a:pt x="3908028" y="2807891"/>
                  <a:pt x="3952081" y="2825750"/>
                  <a:pt x="3952081" y="2825750"/>
                </a:cubicBezTo>
                <a:cubicBezTo>
                  <a:pt x="3994943" y="2847181"/>
                  <a:pt x="4091384" y="2888854"/>
                  <a:pt x="4152106" y="2925763"/>
                </a:cubicBezTo>
                <a:cubicBezTo>
                  <a:pt x="4212828" y="2962672"/>
                  <a:pt x="4268788" y="3007916"/>
                  <a:pt x="4316413" y="3047206"/>
                </a:cubicBezTo>
                <a:cubicBezTo>
                  <a:pt x="4364038" y="3086496"/>
                  <a:pt x="4398566" y="3130550"/>
                  <a:pt x="4437856" y="3161506"/>
                </a:cubicBezTo>
                <a:cubicBezTo>
                  <a:pt x="4477147" y="3192462"/>
                  <a:pt x="4514651" y="3212703"/>
                  <a:pt x="4552156" y="3232944"/>
                </a:cubicBezTo>
              </a:path>
            </a:pathLst>
          </a:custGeom>
          <a:noFill/>
          <a:ln w="25400">
            <a:solidFill>
              <a:schemeClr val="bg1"/>
            </a:solidFill>
            <a:prstDash val="sysDash"/>
            <a:headEnd type="oval" w="sm" len="sm"/>
            <a:tailEnd type="oval" w="sm" len="sm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64" name="Estrella: 5 puntas 63">
            <a:extLst>
              <a:ext uri="{FF2B5EF4-FFF2-40B4-BE49-F238E27FC236}">
                <a16:creationId xmlns:a16="http://schemas.microsoft.com/office/drawing/2014/main" id="{A3E6FA00-E8F4-468B-A797-1E5DA97A8EDA}"/>
              </a:ext>
            </a:extLst>
          </p:cNvPr>
          <p:cNvSpPr/>
          <p:nvPr/>
        </p:nvSpPr>
        <p:spPr>
          <a:xfrm>
            <a:off x="4742312" y="3379870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8E13CE53-611B-43C1-889B-A90678FBF9A8}"/>
              </a:ext>
            </a:extLst>
          </p:cNvPr>
          <p:cNvSpPr txBox="1"/>
          <p:nvPr/>
        </p:nvSpPr>
        <p:spPr>
          <a:xfrm>
            <a:off x="4795675" y="3364544"/>
            <a:ext cx="1036799" cy="27699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200" b="1">
                <a:effectLst>
                  <a:glow rad="127000">
                    <a:schemeClr val="accent4">
                      <a:lumMod val="75000"/>
                      <a:alpha val="70000"/>
                    </a:schemeClr>
                  </a:glow>
                </a:effectLst>
                <a:latin typeface="Museo 700" panose="02000000000000000000" pitchFamily="50" charset="0"/>
              </a:defRPr>
            </a:lvl1pPr>
          </a:lstStyle>
          <a:p>
            <a:r>
              <a:rPr lang="es-MX" dirty="0"/>
              <a:t>DURANGO</a:t>
            </a: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3639D0AD-B3D2-4540-BD2F-913E2831B4D3}"/>
              </a:ext>
            </a:extLst>
          </p:cNvPr>
          <p:cNvSpPr txBox="1"/>
          <p:nvPr/>
        </p:nvSpPr>
        <p:spPr>
          <a:xfrm>
            <a:off x="8767609" y="5790224"/>
            <a:ext cx="1181606" cy="461665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200" b="1">
                <a:effectLst>
                  <a:glow rad="127000">
                    <a:schemeClr val="accent4">
                      <a:lumMod val="75000"/>
                      <a:alpha val="70000"/>
                    </a:schemeClr>
                  </a:glow>
                </a:effectLst>
                <a:latin typeface="Museo 700" panose="02000000000000000000" pitchFamily="50" charset="0"/>
              </a:defRPr>
            </a:lvl1pPr>
          </a:lstStyle>
          <a:p>
            <a:r>
              <a:rPr lang="es-MX" dirty="0"/>
              <a:t>TUXTLA GUTIERREZ</a:t>
            </a:r>
          </a:p>
        </p:txBody>
      </p:sp>
      <p:sp>
        <p:nvSpPr>
          <p:cNvPr id="135" name="Estrella: 5 puntas 134">
            <a:extLst>
              <a:ext uri="{FF2B5EF4-FFF2-40B4-BE49-F238E27FC236}">
                <a16:creationId xmlns:a16="http://schemas.microsoft.com/office/drawing/2014/main" id="{836F9F29-DDFE-4EA3-B2AD-AD55243210CE}"/>
              </a:ext>
            </a:extLst>
          </p:cNvPr>
          <p:cNvSpPr/>
          <p:nvPr/>
        </p:nvSpPr>
        <p:spPr>
          <a:xfrm>
            <a:off x="8843638" y="5899378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pic>
        <p:nvPicPr>
          <p:cNvPr id="1036" name="Picture 12" descr="Resultado de imagen para TRAILER PNG">
            <a:extLst>
              <a:ext uri="{FF2B5EF4-FFF2-40B4-BE49-F238E27FC236}">
                <a16:creationId xmlns:a16="http://schemas.microsoft.com/office/drawing/2014/main" id="{1A61F332-70DB-4FD3-8CF9-B548A349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54" y="3592580"/>
            <a:ext cx="409425" cy="313584"/>
          </a:xfrm>
          <a:prstGeom prst="rect">
            <a:avLst/>
          </a:prstGeom>
          <a:noFill/>
          <a:effectLst>
            <a:glow rad="38100">
              <a:srgbClr val="A5002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2" descr="Resultado de imagen para TRAILER PNG">
            <a:extLst>
              <a:ext uri="{FF2B5EF4-FFF2-40B4-BE49-F238E27FC236}">
                <a16:creationId xmlns:a16="http://schemas.microsoft.com/office/drawing/2014/main" id="{6BAE4703-8C4E-4002-BB35-17DF8DA7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66" y="3596150"/>
            <a:ext cx="440446" cy="313584"/>
          </a:xfrm>
          <a:prstGeom prst="rect">
            <a:avLst/>
          </a:prstGeom>
          <a:noFill/>
          <a:effectLst>
            <a:glow rad="38100">
              <a:srgbClr val="FFC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C28910EA-DF13-4025-98DA-24D9E01F5FC8}"/>
              </a:ext>
            </a:extLst>
          </p:cNvPr>
          <p:cNvSpPr/>
          <p:nvPr/>
        </p:nvSpPr>
        <p:spPr>
          <a:xfrm>
            <a:off x="4179948" y="593725"/>
            <a:ext cx="147577" cy="304800"/>
          </a:xfrm>
          <a:custGeom>
            <a:avLst/>
            <a:gdLst>
              <a:gd name="connsiteX0" fmla="*/ 147577 w 147577"/>
              <a:gd name="connsiteY0" fmla="*/ 304800 h 304800"/>
              <a:gd name="connsiteX1" fmla="*/ 90427 w 147577"/>
              <a:gd name="connsiteY1" fmla="*/ 225425 h 304800"/>
              <a:gd name="connsiteX2" fmla="*/ 17402 w 147577"/>
              <a:gd name="connsiteY2" fmla="*/ 139700 h 304800"/>
              <a:gd name="connsiteX3" fmla="*/ 1527 w 147577"/>
              <a:gd name="connsiteY3" fmla="*/ 76200 h 304800"/>
              <a:gd name="connsiteX4" fmla="*/ 1527 w 147577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77" h="304800">
                <a:moveTo>
                  <a:pt x="147577" y="304800"/>
                </a:moveTo>
                <a:cubicBezTo>
                  <a:pt x="129850" y="278871"/>
                  <a:pt x="112123" y="252942"/>
                  <a:pt x="90427" y="225425"/>
                </a:cubicBezTo>
                <a:cubicBezTo>
                  <a:pt x="68731" y="197908"/>
                  <a:pt x="32219" y="164571"/>
                  <a:pt x="17402" y="139700"/>
                </a:cubicBezTo>
                <a:cubicBezTo>
                  <a:pt x="2585" y="114829"/>
                  <a:pt x="4173" y="99483"/>
                  <a:pt x="1527" y="76200"/>
                </a:cubicBezTo>
                <a:cubicBezTo>
                  <a:pt x="-1119" y="52917"/>
                  <a:pt x="204" y="26458"/>
                  <a:pt x="1527" y="0"/>
                </a:cubicBezTo>
              </a:path>
            </a:pathLst>
          </a:custGeom>
          <a:noFill/>
          <a:ln w="76200">
            <a:solidFill>
              <a:srgbClr val="00B0F0"/>
            </a:solidFill>
            <a:headEnd type="none" w="sm" len="sm"/>
            <a:tailEnd type="none" w="sm" len="sm"/>
          </a:ln>
          <a:effectLst>
            <a:glow rad="63500">
              <a:srgbClr val="00B0F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7DEB9635-E056-4C97-85F1-4270621C194A}"/>
              </a:ext>
            </a:extLst>
          </p:cNvPr>
          <p:cNvSpPr/>
          <p:nvPr/>
        </p:nvSpPr>
        <p:spPr>
          <a:xfrm>
            <a:off x="4285388" y="696963"/>
            <a:ext cx="198611" cy="1734446"/>
          </a:xfrm>
          <a:custGeom>
            <a:avLst/>
            <a:gdLst>
              <a:gd name="connsiteX0" fmla="*/ 210466 w 210466"/>
              <a:gd name="connsiteY0" fmla="*/ 2257425 h 2257425"/>
              <a:gd name="connsiteX1" fmla="*/ 143791 w 210466"/>
              <a:gd name="connsiteY1" fmla="*/ 2200275 h 2257425"/>
              <a:gd name="connsiteX2" fmla="*/ 86641 w 210466"/>
              <a:gd name="connsiteY2" fmla="*/ 2128838 h 2257425"/>
              <a:gd name="connsiteX3" fmla="*/ 48541 w 210466"/>
              <a:gd name="connsiteY3" fmla="*/ 2047875 h 2257425"/>
              <a:gd name="connsiteX4" fmla="*/ 29491 w 210466"/>
              <a:gd name="connsiteY4" fmla="*/ 1957388 h 2257425"/>
              <a:gd name="connsiteX5" fmla="*/ 34254 w 210466"/>
              <a:gd name="connsiteY5" fmla="*/ 1819275 h 2257425"/>
              <a:gd name="connsiteX6" fmla="*/ 86641 w 210466"/>
              <a:gd name="connsiteY6" fmla="*/ 1676400 h 2257425"/>
              <a:gd name="connsiteX7" fmla="*/ 105691 w 210466"/>
              <a:gd name="connsiteY7" fmla="*/ 1543050 h 2257425"/>
              <a:gd name="connsiteX8" fmla="*/ 105691 w 210466"/>
              <a:gd name="connsiteY8" fmla="*/ 1462088 h 2257425"/>
              <a:gd name="connsiteX9" fmla="*/ 105691 w 210466"/>
              <a:gd name="connsiteY9" fmla="*/ 1371600 h 2257425"/>
              <a:gd name="connsiteX10" fmla="*/ 86641 w 210466"/>
              <a:gd name="connsiteY10" fmla="*/ 1128713 h 2257425"/>
              <a:gd name="connsiteX11" fmla="*/ 29491 w 210466"/>
              <a:gd name="connsiteY11" fmla="*/ 1009650 h 2257425"/>
              <a:gd name="connsiteX12" fmla="*/ 10441 w 210466"/>
              <a:gd name="connsiteY12" fmla="*/ 857250 h 2257425"/>
              <a:gd name="connsiteX13" fmla="*/ 916 w 210466"/>
              <a:gd name="connsiteY13" fmla="*/ 714375 h 2257425"/>
              <a:gd name="connsiteX14" fmla="*/ 916 w 210466"/>
              <a:gd name="connsiteY14" fmla="*/ 471488 h 2257425"/>
              <a:gd name="connsiteX15" fmla="*/ 5679 w 210466"/>
              <a:gd name="connsiteY15" fmla="*/ 276225 h 2257425"/>
              <a:gd name="connsiteX16" fmla="*/ 58066 w 210466"/>
              <a:gd name="connsiteY16" fmla="*/ 142875 h 2257425"/>
              <a:gd name="connsiteX17" fmla="*/ 58066 w 210466"/>
              <a:gd name="connsiteY17" fmla="*/ 28575 h 2257425"/>
              <a:gd name="connsiteX18" fmla="*/ 72354 w 210466"/>
              <a:gd name="connsiteY18" fmla="*/ 0 h 2257425"/>
              <a:gd name="connsiteX0" fmla="*/ 263930 w 263930"/>
              <a:gd name="connsiteY0" fmla="*/ 2257425 h 2257425"/>
              <a:gd name="connsiteX1" fmla="*/ 197255 w 263930"/>
              <a:gd name="connsiteY1" fmla="*/ 2200275 h 2257425"/>
              <a:gd name="connsiteX2" fmla="*/ 140105 w 263930"/>
              <a:gd name="connsiteY2" fmla="*/ 2128838 h 2257425"/>
              <a:gd name="connsiteX3" fmla="*/ 102005 w 263930"/>
              <a:gd name="connsiteY3" fmla="*/ 2047875 h 2257425"/>
              <a:gd name="connsiteX4" fmla="*/ 82955 w 263930"/>
              <a:gd name="connsiteY4" fmla="*/ 1957388 h 2257425"/>
              <a:gd name="connsiteX5" fmla="*/ 87718 w 263930"/>
              <a:gd name="connsiteY5" fmla="*/ 1819275 h 2257425"/>
              <a:gd name="connsiteX6" fmla="*/ 140105 w 263930"/>
              <a:gd name="connsiteY6" fmla="*/ 1676400 h 2257425"/>
              <a:gd name="connsiteX7" fmla="*/ 57 w 263930"/>
              <a:gd name="connsiteY7" fmla="*/ 1489442 h 2257425"/>
              <a:gd name="connsiteX8" fmla="*/ 159155 w 263930"/>
              <a:gd name="connsiteY8" fmla="*/ 1462088 h 2257425"/>
              <a:gd name="connsiteX9" fmla="*/ 159155 w 263930"/>
              <a:gd name="connsiteY9" fmla="*/ 1371600 h 2257425"/>
              <a:gd name="connsiteX10" fmla="*/ 140105 w 263930"/>
              <a:gd name="connsiteY10" fmla="*/ 1128713 h 2257425"/>
              <a:gd name="connsiteX11" fmla="*/ 82955 w 263930"/>
              <a:gd name="connsiteY11" fmla="*/ 1009650 h 2257425"/>
              <a:gd name="connsiteX12" fmla="*/ 63905 w 263930"/>
              <a:gd name="connsiteY12" fmla="*/ 857250 h 2257425"/>
              <a:gd name="connsiteX13" fmla="*/ 54380 w 263930"/>
              <a:gd name="connsiteY13" fmla="*/ 714375 h 2257425"/>
              <a:gd name="connsiteX14" fmla="*/ 54380 w 263930"/>
              <a:gd name="connsiteY14" fmla="*/ 471488 h 2257425"/>
              <a:gd name="connsiteX15" fmla="*/ 59143 w 263930"/>
              <a:gd name="connsiteY15" fmla="*/ 276225 h 2257425"/>
              <a:gd name="connsiteX16" fmla="*/ 111530 w 263930"/>
              <a:gd name="connsiteY16" fmla="*/ 142875 h 2257425"/>
              <a:gd name="connsiteX17" fmla="*/ 111530 w 263930"/>
              <a:gd name="connsiteY17" fmla="*/ 28575 h 2257425"/>
              <a:gd name="connsiteX18" fmla="*/ 125818 w 263930"/>
              <a:gd name="connsiteY18" fmla="*/ 0 h 2257425"/>
              <a:gd name="connsiteX0" fmla="*/ 264539 w 264539"/>
              <a:gd name="connsiteY0" fmla="*/ 2257425 h 2257425"/>
              <a:gd name="connsiteX1" fmla="*/ 197864 w 264539"/>
              <a:gd name="connsiteY1" fmla="*/ 2200275 h 2257425"/>
              <a:gd name="connsiteX2" fmla="*/ 140714 w 264539"/>
              <a:gd name="connsiteY2" fmla="*/ 2128838 h 2257425"/>
              <a:gd name="connsiteX3" fmla="*/ 102614 w 264539"/>
              <a:gd name="connsiteY3" fmla="*/ 2047875 h 2257425"/>
              <a:gd name="connsiteX4" fmla="*/ 83564 w 264539"/>
              <a:gd name="connsiteY4" fmla="*/ 1957388 h 2257425"/>
              <a:gd name="connsiteX5" fmla="*/ 88327 w 264539"/>
              <a:gd name="connsiteY5" fmla="*/ 1819275 h 2257425"/>
              <a:gd name="connsiteX6" fmla="*/ 102310 w 264539"/>
              <a:gd name="connsiteY6" fmla="*/ 1676399 h 2257425"/>
              <a:gd name="connsiteX7" fmla="*/ 666 w 264539"/>
              <a:gd name="connsiteY7" fmla="*/ 1489442 h 2257425"/>
              <a:gd name="connsiteX8" fmla="*/ 159764 w 264539"/>
              <a:gd name="connsiteY8" fmla="*/ 1462088 h 2257425"/>
              <a:gd name="connsiteX9" fmla="*/ 159764 w 264539"/>
              <a:gd name="connsiteY9" fmla="*/ 1371600 h 2257425"/>
              <a:gd name="connsiteX10" fmla="*/ 140714 w 264539"/>
              <a:gd name="connsiteY10" fmla="*/ 1128713 h 2257425"/>
              <a:gd name="connsiteX11" fmla="*/ 83564 w 264539"/>
              <a:gd name="connsiteY11" fmla="*/ 1009650 h 2257425"/>
              <a:gd name="connsiteX12" fmla="*/ 64514 w 264539"/>
              <a:gd name="connsiteY12" fmla="*/ 857250 h 2257425"/>
              <a:gd name="connsiteX13" fmla="*/ 54989 w 264539"/>
              <a:gd name="connsiteY13" fmla="*/ 714375 h 2257425"/>
              <a:gd name="connsiteX14" fmla="*/ 54989 w 264539"/>
              <a:gd name="connsiteY14" fmla="*/ 471488 h 2257425"/>
              <a:gd name="connsiteX15" fmla="*/ 59752 w 264539"/>
              <a:gd name="connsiteY15" fmla="*/ 276225 h 2257425"/>
              <a:gd name="connsiteX16" fmla="*/ 112139 w 264539"/>
              <a:gd name="connsiteY16" fmla="*/ 142875 h 2257425"/>
              <a:gd name="connsiteX17" fmla="*/ 112139 w 264539"/>
              <a:gd name="connsiteY17" fmla="*/ 28575 h 2257425"/>
              <a:gd name="connsiteX18" fmla="*/ 126427 w 264539"/>
              <a:gd name="connsiteY18" fmla="*/ 0 h 2257425"/>
              <a:gd name="connsiteX0" fmla="*/ 264539 w 264539"/>
              <a:gd name="connsiteY0" fmla="*/ 2257425 h 2257425"/>
              <a:gd name="connsiteX1" fmla="*/ 197864 w 264539"/>
              <a:gd name="connsiteY1" fmla="*/ 2200275 h 2257425"/>
              <a:gd name="connsiteX2" fmla="*/ 140714 w 264539"/>
              <a:gd name="connsiteY2" fmla="*/ 2128838 h 2257425"/>
              <a:gd name="connsiteX3" fmla="*/ 102614 w 264539"/>
              <a:gd name="connsiteY3" fmla="*/ 2047875 h 2257425"/>
              <a:gd name="connsiteX4" fmla="*/ 83564 w 264539"/>
              <a:gd name="connsiteY4" fmla="*/ 1957388 h 2257425"/>
              <a:gd name="connsiteX5" fmla="*/ 88327 w 264539"/>
              <a:gd name="connsiteY5" fmla="*/ 1819275 h 2257425"/>
              <a:gd name="connsiteX6" fmla="*/ 102310 w 264539"/>
              <a:gd name="connsiteY6" fmla="*/ 1676399 h 2257425"/>
              <a:gd name="connsiteX7" fmla="*/ 666 w 264539"/>
              <a:gd name="connsiteY7" fmla="*/ 1489442 h 2257425"/>
              <a:gd name="connsiteX8" fmla="*/ 159764 w 264539"/>
              <a:gd name="connsiteY8" fmla="*/ 1413840 h 2257425"/>
              <a:gd name="connsiteX9" fmla="*/ 159764 w 264539"/>
              <a:gd name="connsiteY9" fmla="*/ 1371600 h 2257425"/>
              <a:gd name="connsiteX10" fmla="*/ 140714 w 264539"/>
              <a:gd name="connsiteY10" fmla="*/ 1128713 h 2257425"/>
              <a:gd name="connsiteX11" fmla="*/ 83564 w 264539"/>
              <a:gd name="connsiteY11" fmla="*/ 1009650 h 2257425"/>
              <a:gd name="connsiteX12" fmla="*/ 64514 w 264539"/>
              <a:gd name="connsiteY12" fmla="*/ 857250 h 2257425"/>
              <a:gd name="connsiteX13" fmla="*/ 54989 w 264539"/>
              <a:gd name="connsiteY13" fmla="*/ 714375 h 2257425"/>
              <a:gd name="connsiteX14" fmla="*/ 54989 w 264539"/>
              <a:gd name="connsiteY14" fmla="*/ 471488 h 2257425"/>
              <a:gd name="connsiteX15" fmla="*/ 59752 w 264539"/>
              <a:gd name="connsiteY15" fmla="*/ 276225 h 2257425"/>
              <a:gd name="connsiteX16" fmla="*/ 112139 w 264539"/>
              <a:gd name="connsiteY16" fmla="*/ 142875 h 2257425"/>
              <a:gd name="connsiteX17" fmla="*/ 112139 w 264539"/>
              <a:gd name="connsiteY17" fmla="*/ 28575 h 2257425"/>
              <a:gd name="connsiteX18" fmla="*/ 126427 w 264539"/>
              <a:gd name="connsiteY18" fmla="*/ 0 h 2257425"/>
              <a:gd name="connsiteX0" fmla="*/ 264539 w 264539"/>
              <a:gd name="connsiteY0" fmla="*/ 2257425 h 2257425"/>
              <a:gd name="connsiteX1" fmla="*/ 197864 w 264539"/>
              <a:gd name="connsiteY1" fmla="*/ 2200275 h 2257425"/>
              <a:gd name="connsiteX2" fmla="*/ 140714 w 264539"/>
              <a:gd name="connsiteY2" fmla="*/ 2128838 h 2257425"/>
              <a:gd name="connsiteX3" fmla="*/ 102614 w 264539"/>
              <a:gd name="connsiteY3" fmla="*/ 2047875 h 2257425"/>
              <a:gd name="connsiteX4" fmla="*/ 83564 w 264539"/>
              <a:gd name="connsiteY4" fmla="*/ 1957388 h 2257425"/>
              <a:gd name="connsiteX5" fmla="*/ 88327 w 264539"/>
              <a:gd name="connsiteY5" fmla="*/ 1819275 h 2257425"/>
              <a:gd name="connsiteX6" fmla="*/ 102310 w 264539"/>
              <a:gd name="connsiteY6" fmla="*/ 1676399 h 2257425"/>
              <a:gd name="connsiteX7" fmla="*/ 666 w 264539"/>
              <a:gd name="connsiteY7" fmla="*/ 1457276 h 2257425"/>
              <a:gd name="connsiteX8" fmla="*/ 159764 w 264539"/>
              <a:gd name="connsiteY8" fmla="*/ 1413840 h 2257425"/>
              <a:gd name="connsiteX9" fmla="*/ 159764 w 264539"/>
              <a:gd name="connsiteY9" fmla="*/ 1371600 h 2257425"/>
              <a:gd name="connsiteX10" fmla="*/ 140714 w 264539"/>
              <a:gd name="connsiteY10" fmla="*/ 1128713 h 2257425"/>
              <a:gd name="connsiteX11" fmla="*/ 83564 w 264539"/>
              <a:gd name="connsiteY11" fmla="*/ 1009650 h 2257425"/>
              <a:gd name="connsiteX12" fmla="*/ 64514 w 264539"/>
              <a:gd name="connsiteY12" fmla="*/ 857250 h 2257425"/>
              <a:gd name="connsiteX13" fmla="*/ 54989 w 264539"/>
              <a:gd name="connsiteY13" fmla="*/ 714375 h 2257425"/>
              <a:gd name="connsiteX14" fmla="*/ 54989 w 264539"/>
              <a:gd name="connsiteY14" fmla="*/ 471488 h 2257425"/>
              <a:gd name="connsiteX15" fmla="*/ 59752 w 264539"/>
              <a:gd name="connsiteY15" fmla="*/ 276225 h 2257425"/>
              <a:gd name="connsiteX16" fmla="*/ 112139 w 264539"/>
              <a:gd name="connsiteY16" fmla="*/ 142875 h 2257425"/>
              <a:gd name="connsiteX17" fmla="*/ 112139 w 264539"/>
              <a:gd name="connsiteY17" fmla="*/ 28575 h 2257425"/>
              <a:gd name="connsiteX18" fmla="*/ 126427 w 264539"/>
              <a:gd name="connsiteY18" fmla="*/ 0 h 2257425"/>
              <a:gd name="connsiteX0" fmla="*/ 264539 w 264539"/>
              <a:gd name="connsiteY0" fmla="*/ 2257425 h 2257425"/>
              <a:gd name="connsiteX1" fmla="*/ 197864 w 264539"/>
              <a:gd name="connsiteY1" fmla="*/ 2200275 h 2257425"/>
              <a:gd name="connsiteX2" fmla="*/ 184602 w 264539"/>
              <a:gd name="connsiteY2" fmla="*/ 2096674 h 2257425"/>
              <a:gd name="connsiteX3" fmla="*/ 102614 w 264539"/>
              <a:gd name="connsiteY3" fmla="*/ 2047875 h 2257425"/>
              <a:gd name="connsiteX4" fmla="*/ 83564 w 264539"/>
              <a:gd name="connsiteY4" fmla="*/ 1957388 h 2257425"/>
              <a:gd name="connsiteX5" fmla="*/ 88327 w 264539"/>
              <a:gd name="connsiteY5" fmla="*/ 1819275 h 2257425"/>
              <a:gd name="connsiteX6" fmla="*/ 102310 w 264539"/>
              <a:gd name="connsiteY6" fmla="*/ 1676399 h 2257425"/>
              <a:gd name="connsiteX7" fmla="*/ 666 w 264539"/>
              <a:gd name="connsiteY7" fmla="*/ 1457276 h 2257425"/>
              <a:gd name="connsiteX8" fmla="*/ 159764 w 264539"/>
              <a:gd name="connsiteY8" fmla="*/ 1413840 h 2257425"/>
              <a:gd name="connsiteX9" fmla="*/ 159764 w 264539"/>
              <a:gd name="connsiteY9" fmla="*/ 1371600 h 2257425"/>
              <a:gd name="connsiteX10" fmla="*/ 140714 w 264539"/>
              <a:gd name="connsiteY10" fmla="*/ 1128713 h 2257425"/>
              <a:gd name="connsiteX11" fmla="*/ 83564 w 264539"/>
              <a:gd name="connsiteY11" fmla="*/ 1009650 h 2257425"/>
              <a:gd name="connsiteX12" fmla="*/ 64514 w 264539"/>
              <a:gd name="connsiteY12" fmla="*/ 857250 h 2257425"/>
              <a:gd name="connsiteX13" fmla="*/ 54989 w 264539"/>
              <a:gd name="connsiteY13" fmla="*/ 714375 h 2257425"/>
              <a:gd name="connsiteX14" fmla="*/ 54989 w 264539"/>
              <a:gd name="connsiteY14" fmla="*/ 471488 h 2257425"/>
              <a:gd name="connsiteX15" fmla="*/ 59752 w 264539"/>
              <a:gd name="connsiteY15" fmla="*/ 276225 h 2257425"/>
              <a:gd name="connsiteX16" fmla="*/ 112139 w 264539"/>
              <a:gd name="connsiteY16" fmla="*/ 142875 h 2257425"/>
              <a:gd name="connsiteX17" fmla="*/ 112139 w 264539"/>
              <a:gd name="connsiteY17" fmla="*/ 28575 h 2257425"/>
              <a:gd name="connsiteX18" fmla="*/ 126427 w 264539"/>
              <a:gd name="connsiteY18" fmla="*/ 0 h 2257425"/>
              <a:gd name="connsiteX0" fmla="*/ 264539 w 264539"/>
              <a:gd name="connsiteY0" fmla="*/ 2257425 h 2257425"/>
              <a:gd name="connsiteX1" fmla="*/ 197864 w 264539"/>
              <a:gd name="connsiteY1" fmla="*/ 2200275 h 2257425"/>
              <a:gd name="connsiteX2" fmla="*/ 184602 w 264539"/>
              <a:gd name="connsiteY2" fmla="*/ 2096674 h 2257425"/>
              <a:gd name="connsiteX3" fmla="*/ 102614 w 264539"/>
              <a:gd name="connsiteY3" fmla="*/ 2047875 h 2257425"/>
              <a:gd name="connsiteX4" fmla="*/ 83564 w 264539"/>
              <a:gd name="connsiteY4" fmla="*/ 1957388 h 2257425"/>
              <a:gd name="connsiteX5" fmla="*/ 88327 w 264539"/>
              <a:gd name="connsiteY5" fmla="*/ 1819275 h 2257425"/>
              <a:gd name="connsiteX6" fmla="*/ 102310 w 264539"/>
              <a:gd name="connsiteY6" fmla="*/ 1676399 h 2257425"/>
              <a:gd name="connsiteX7" fmla="*/ 666 w 264539"/>
              <a:gd name="connsiteY7" fmla="*/ 1457276 h 2257425"/>
              <a:gd name="connsiteX8" fmla="*/ 159764 w 264539"/>
              <a:gd name="connsiteY8" fmla="*/ 1413840 h 2257425"/>
              <a:gd name="connsiteX9" fmla="*/ 159764 w 264539"/>
              <a:gd name="connsiteY9" fmla="*/ 1371600 h 2257425"/>
              <a:gd name="connsiteX10" fmla="*/ 140714 w 264539"/>
              <a:gd name="connsiteY10" fmla="*/ 1128713 h 2257425"/>
              <a:gd name="connsiteX11" fmla="*/ 83564 w 264539"/>
              <a:gd name="connsiteY11" fmla="*/ 1009650 h 2257425"/>
              <a:gd name="connsiteX12" fmla="*/ 64514 w 264539"/>
              <a:gd name="connsiteY12" fmla="*/ 857250 h 2257425"/>
              <a:gd name="connsiteX13" fmla="*/ 54989 w 264539"/>
              <a:gd name="connsiteY13" fmla="*/ 714375 h 2257425"/>
              <a:gd name="connsiteX14" fmla="*/ 54989 w 264539"/>
              <a:gd name="connsiteY14" fmla="*/ 471488 h 2257425"/>
              <a:gd name="connsiteX15" fmla="*/ 59752 w 264539"/>
              <a:gd name="connsiteY15" fmla="*/ 276225 h 2257425"/>
              <a:gd name="connsiteX16" fmla="*/ 112139 w 264539"/>
              <a:gd name="connsiteY16" fmla="*/ 142875 h 2257425"/>
              <a:gd name="connsiteX17" fmla="*/ 112139 w 264539"/>
              <a:gd name="connsiteY17" fmla="*/ 28575 h 2257425"/>
              <a:gd name="connsiteX18" fmla="*/ 126427 w 264539"/>
              <a:gd name="connsiteY18" fmla="*/ 0 h 2257425"/>
              <a:gd name="connsiteX0" fmla="*/ 264539 w 264539"/>
              <a:gd name="connsiteY0" fmla="*/ 2257425 h 2257425"/>
              <a:gd name="connsiteX1" fmla="*/ 197864 w 264539"/>
              <a:gd name="connsiteY1" fmla="*/ 2200275 h 2257425"/>
              <a:gd name="connsiteX2" fmla="*/ 184602 w 264539"/>
              <a:gd name="connsiteY2" fmla="*/ 2096674 h 2257425"/>
              <a:gd name="connsiteX3" fmla="*/ 113587 w 264539"/>
              <a:gd name="connsiteY3" fmla="*/ 2021072 h 2257425"/>
              <a:gd name="connsiteX4" fmla="*/ 83564 w 264539"/>
              <a:gd name="connsiteY4" fmla="*/ 1957388 h 2257425"/>
              <a:gd name="connsiteX5" fmla="*/ 88327 w 264539"/>
              <a:gd name="connsiteY5" fmla="*/ 1819275 h 2257425"/>
              <a:gd name="connsiteX6" fmla="*/ 102310 w 264539"/>
              <a:gd name="connsiteY6" fmla="*/ 1676399 h 2257425"/>
              <a:gd name="connsiteX7" fmla="*/ 666 w 264539"/>
              <a:gd name="connsiteY7" fmla="*/ 1457276 h 2257425"/>
              <a:gd name="connsiteX8" fmla="*/ 159764 w 264539"/>
              <a:gd name="connsiteY8" fmla="*/ 1413840 h 2257425"/>
              <a:gd name="connsiteX9" fmla="*/ 159764 w 264539"/>
              <a:gd name="connsiteY9" fmla="*/ 1371600 h 2257425"/>
              <a:gd name="connsiteX10" fmla="*/ 140714 w 264539"/>
              <a:gd name="connsiteY10" fmla="*/ 1128713 h 2257425"/>
              <a:gd name="connsiteX11" fmla="*/ 83564 w 264539"/>
              <a:gd name="connsiteY11" fmla="*/ 1009650 h 2257425"/>
              <a:gd name="connsiteX12" fmla="*/ 64514 w 264539"/>
              <a:gd name="connsiteY12" fmla="*/ 857250 h 2257425"/>
              <a:gd name="connsiteX13" fmla="*/ 54989 w 264539"/>
              <a:gd name="connsiteY13" fmla="*/ 714375 h 2257425"/>
              <a:gd name="connsiteX14" fmla="*/ 54989 w 264539"/>
              <a:gd name="connsiteY14" fmla="*/ 471488 h 2257425"/>
              <a:gd name="connsiteX15" fmla="*/ 59752 w 264539"/>
              <a:gd name="connsiteY15" fmla="*/ 276225 h 2257425"/>
              <a:gd name="connsiteX16" fmla="*/ 112139 w 264539"/>
              <a:gd name="connsiteY16" fmla="*/ 142875 h 2257425"/>
              <a:gd name="connsiteX17" fmla="*/ 112139 w 264539"/>
              <a:gd name="connsiteY17" fmla="*/ 28575 h 2257425"/>
              <a:gd name="connsiteX18" fmla="*/ 126427 w 264539"/>
              <a:gd name="connsiteY18" fmla="*/ 0 h 2257425"/>
              <a:gd name="connsiteX0" fmla="*/ 264539 w 264539"/>
              <a:gd name="connsiteY0" fmla="*/ 2257425 h 2257425"/>
              <a:gd name="connsiteX1" fmla="*/ 197864 w 264539"/>
              <a:gd name="connsiteY1" fmla="*/ 2200275 h 2257425"/>
              <a:gd name="connsiteX2" fmla="*/ 190089 w 264539"/>
              <a:gd name="connsiteY2" fmla="*/ 2080591 h 2257425"/>
              <a:gd name="connsiteX3" fmla="*/ 113587 w 264539"/>
              <a:gd name="connsiteY3" fmla="*/ 2021072 h 2257425"/>
              <a:gd name="connsiteX4" fmla="*/ 83564 w 264539"/>
              <a:gd name="connsiteY4" fmla="*/ 1957388 h 2257425"/>
              <a:gd name="connsiteX5" fmla="*/ 88327 w 264539"/>
              <a:gd name="connsiteY5" fmla="*/ 1819275 h 2257425"/>
              <a:gd name="connsiteX6" fmla="*/ 102310 w 264539"/>
              <a:gd name="connsiteY6" fmla="*/ 1676399 h 2257425"/>
              <a:gd name="connsiteX7" fmla="*/ 666 w 264539"/>
              <a:gd name="connsiteY7" fmla="*/ 1457276 h 2257425"/>
              <a:gd name="connsiteX8" fmla="*/ 159764 w 264539"/>
              <a:gd name="connsiteY8" fmla="*/ 1413840 h 2257425"/>
              <a:gd name="connsiteX9" fmla="*/ 159764 w 264539"/>
              <a:gd name="connsiteY9" fmla="*/ 1371600 h 2257425"/>
              <a:gd name="connsiteX10" fmla="*/ 140714 w 264539"/>
              <a:gd name="connsiteY10" fmla="*/ 1128713 h 2257425"/>
              <a:gd name="connsiteX11" fmla="*/ 83564 w 264539"/>
              <a:gd name="connsiteY11" fmla="*/ 1009650 h 2257425"/>
              <a:gd name="connsiteX12" fmla="*/ 64514 w 264539"/>
              <a:gd name="connsiteY12" fmla="*/ 857250 h 2257425"/>
              <a:gd name="connsiteX13" fmla="*/ 54989 w 264539"/>
              <a:gd name="connsiteY13" fmla="*/ 714375 h 2257425"/>
              <a:gd name="connsiteX14" fmla="*/ 54989 w 264539"/>
              <a:gd name="connsiteY14" fmla="*/ 471488 h 2257425"/>
              <a:gd name="connsiteX15" fmla="*/ 59752 w 264539"/>
              <a:gd name="connsiteY15" fmla="*/ 276225 h 2257425"/>
              <a:gd name="connsiteX16" fmla="*/ 112139 w 264539"/>
              <a:gd name="connsiteY16" fmla="*/ 142875 h 2257425"/>
              <a:gd name="connsiteX17" fmla="*/ 112139 w 264539"/>
              <a:gd name="connsiteY17" fmla="*/ 28575 h 2257425"/>
              <a:gd name="connsiteX18" fmla="*/ 126427 w 264539"/>
              <a:gd name="connsiteY18" fmla="*/ 0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4539" h="2257425">
                <a:moveTo>
                  <a:pt x="264539" y="2257425"/>
                </a:moveTo>
                <a:cubicBezTo>
                  <a:pt x="241520" y="2239565"/>
                  <a:pt x="210272" y="2229747"/>
                  <a:pt x="197864" y="2200275"/>
                </a:cubicBezTo>
                <a:cubicBezTo>
                  <a:pt x="185456" y="2170803"/>
                  <a:pt x="204135" y="2110458"/>
                  <a:pt x="190089" y="2080591"/>
                </a:cubicBezTo>
                <a:cubicBezTo>
                  <a:pt x="176043" y="2050724"/>
                  <a:pt x="131341" y="2041606"/>
                  <a:pt x="113587" y="2021072"/>
                </a:cubicBezTo>
                <a:cubicBezTo>
                  <a:pt x="95833" y="2000538"/>
                  <a:pt x="87774" y="1991021"/>
                  <a:pt x="83564" y="1957388"/>
                </a:cubicBezTo>
                <a:cubicBezTo>
                  <a:pt x="79354" y="1923755"/>
                  <a:pt x="85203" y="1866106"/>
                  <a:pt x="88327" y="1819275"/>
                </a:cubicBezTo>
                <a:cubicBezTo>
                  <a:pt x="91451" y="1772444"/>
                  <a:pt x="116920" y="1736732"/>
                  <a:pt x="102310" y="1676399"/>
                </a:cubicBezTo>
                <a:cubicBezTo>
                  <a:pt x="87700" y="1616066"/>
                  <a:pt x="-8910" y="1501036"/>
                  <a:pt x="666" y="1457276"/>
                </a:cubicBezTo>
                <a:cubicBezTo>
                  <a:pt x="10242" y="1413516"/>
                  <a:pt x="133248" y="1428119"/>
                  <a:pt x="159764" y="1413840"/>
                </a:cubicBezTo>
                <a:cubicBezTo>
                  <a:pt x="186280" y="1399561"/>
                  <a:pt x="162939" y="1419121"/>
                  <a:pt x="159764" y="1371600"/>
                </a:cubicBezTo>
                <a:cubicBezTo>
                  <a:pt x="156589" y="1324079"/>
                  <a:pt x="153414" y="1189038"/>
                  <a:pt x="140714" y="1128713"/>
                </a:cubicBezTo>
                <a:cubicBezTo>
                  <a:pt x="128014" y="1068388"/>
                  <a:pt x="96264" y="1054894"/>
                  <a:pt x="83564" y="1009650"/>
                </a:cubicBezTo>
                <a:cubicBezTo>
                  <a:pt x="70864" y="964406"/>
                  <a:pt x="69276" y="906462"/>
                  <a:pt x="64514" y="857250"/>
                </a:cubicBezTo>
                <a:cubicBezTo>
                  <a:pt x="59751" y="808037"/>
                  <a:pt x="56576" y="778669"/>
                  <a:pt x="54989" y="714375"/>
                </a:cubicBezTo>
                <a:cubicBezTo>
                  <a:pt x="53402" y="650081"/>
                  <a:pt x="54195" y="544513"/>
                  <a:pt x="54989" y="471488"/>
                </a:cubicBezTo>
                <a:cubicBezTo>
                  <a:pt x="55783" y="398463"/>
                  <a:pt x="50227" y="330994"/>
                  <a:pt x="59752" y="276225"/>
                </a:cubicBezTo>
                <a:cubicBezTo>
                  <a:pt x="69277" y="221456"/>
                  <a:pt x="103408" y="184150"/>
                  <a:pt x="112139" y="142875"/>
                </a:cubicBezTo>
                <a:cubicBezTo>
                  <a:pt x="120870" y="101600"/>
                  <a:pt x="109758" y="52388"/>
                  <a:pt x="112139" y="28575"/>
                </a:cubicBezTo>
                <a:cubicBezTo>
                  <a:pt x="114520" y="4762"/>
                  <a:pt x="120473" y="2381"/>
                  <a:pt x="126427" y="0"/>
                </a:cubicBezTo>
              </a:path>
            </a:pathLst>
          </a:custGeom>
          <a:noFill/>
          <a:ln w="76200">
            <a:solidFill>
              <a:srgbClr val="00B0F0"/>
            </a:solidFill>
            <a:headEnd type="oval" w="sm" len="sm"/>
            <a:tailEnd type="oval" w="sm" len="sm"/>
          </a:ln>
          <a:effectLst>
            <a:glow rad="63500">
              <a:srgbClr val="00B0F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116" name="Forma libre: forma 115">
            <a:extLst>
              <a:ext uri="{FF2B5EF4-FFF2-40B4-BE49-F238E27FC236}">
                <a16:creationId xmlns:a16="http://schemas.microsoft.com/office/drawing/2014/main" id="{02DF6815-A7C3-4023-BEA8-2408E093222D}"/>
              </a:ext>
            </a:extLst>
          </p:cNvPr>
          <p:cNvSpPr/>
          <p:nvPr/>
        </p:nvSpPr>
        <p:spPr>
          <a:xfrm>
            <a:off x="4279263" y="703289"/>
            <a:ext cx="198611" cy="1734446"/>
          </a:xfrm>
          <a:custGeom>
            <a:avLst/>
            <a:gdLst>
              <a:gd name="connsiteX0" fmla="*/ 210466 w 210466"/>
              <a:gd name="connsiteY0" fmla="*/ 2257425 h 2257425"/>
              <a:gd name="connsiteX1" fmla="*/ 143791 w 210466"/>
              <a:gd name="connsiteY1" fmla="*/ 2200275 h 2257425"/>
              <a:gd name="connsiteX2" fmla="*/ 86641 w 210466"/>
              <a:gd name="connsiteY2" fmla="*/ 2128838 h 2257425"/>
              <a:gd name="connsiteX3" fmla="*/ 48541 w 210466"/>
              <a:gd name="connsiteY3" fmla="*/ 2047875 h 2257425"/>
              <a:gd name="connsiteX4" fmla="*/ 29491 w 210466"/>
              <a:gd name="connsiteY4" fmla="*/ 1957388 h 2257425"/>
              <a:gd name="connsiteX5" fmla="*/ 34254 w 210466"/>
              <a:gd name="connsiteY5" fmla="*/ 1819275 h 2257425"/>
              <a:gd name="connsiteX6" fmla="*/ 86641 w 210466"/>
              <a:gd name="connsiteY6" fmla="*/ 1676400 h 2257425"/>
              <a:gd name="connsiteX7" fmla="*/ 105691 w 210466"/>
              <a:gd name="connsiteY7" fmla="*/ 1543050 h 2257425"/>
              <a:gd name="connsiteX8" fmla="*/ 105691 w 210466"/>
              <a:gd name="connsiteY8" fmla="*/ 1462088 h 2257425"/>
              <a:gd name="connsiteX9" fmla="*/ 105691 w 210466"/>
              <a:gd name="connsiteY9" fmla="*/ 1371600 h 2257425"/>
              <a:gd name="connsiteX10" fmla="*/ 86641 w 210466"/>
              <a:gd name="connsiteY10" fmla="*/ 1128713 h 2257425"/>
              <a:gd name="connsiteX11" fmla="*/ 29491 w 210466"/>
              <a:gd name="connsiteY11" fmla="*/ 1009650 h 2257425"/>
              <a:gd name="connsiteX12" fmla="*/ 10441 w 210466"/>
              <a:gd name="connsiteY12" fmla="*/ 857250 h 2257425"/>
              <a:gd name="connsiteX13" fmla="*/ 916 w 210466"/>
              <a:gd name="connsiteY13" fmla="*/ 714375 h 2257425"/>
              <a:gd name="connsiteX14" fmla="*/ 916 w 210466"/>
              <a:gd name="connsiteY14" fmla="*/ 471488 h 2257425"/>
              <a:gd name="connsiteX15" fmla="*/ 5679 w 210466"/>
              <a:gd name="connsiteY15" fmla="*/ 276225 h 2257425"/>
              <a:gd name="connsiteX16" fmla="*/ 58066 w 210466"/>
              <a:gd name="connsiteY16" fmla="*/ 142875 h 2257425"/>
              <a:gd name="connsiteX17" fmla="*/ 58066 w 210466"/>
              <a:gd name="connsiteY17" fmla="*/ 28575 h 2257425"/>
              <a:gd name="connsiteX18" fmla="*/ 72354 w 210466"/>
              <a:gd name="connsiteY18" fmla="*/ 0 h 2257425"/>
              <a:gd name="connsiteX0" fmla="*/ 263930 w 263930"/>
              <a:gd name="connsiteY0" fmla="*/ 2257425 h 2257425"/>
              <a:gd name="connsiteX1" fmla="*/ 197255 w 263930"/>
              <a:gd name="connsiteY1" fmla="*/ 2200275 h 2257425"/>
              <a:gd name="connsiteX2" fmla="*/ 140105 w 263930"/>
              <a:gd name="connsiteY2" fmla="*/ 2128838 h 2257425"/>
              <a:gd name="connsiteX3" fmla="*/ 102005 w 263930"/>
              <a:gd name="connsiteY3" fmla="*/ 2047875 h 2257425"/>
              <a:gd name="connsiteX4" fmla="*/ 82955 w 263930"/>
              <a:gd name="connsiteY4" fmla="*/ 1957388 h 2257425"/>
              <a:gd name="connsiteX5" fmla="*/ 87718 w 263930"/>
              <a:gd name="connsiteY5" fmla="*/ 1819275 h 2257425"/>
              <a:gd name="connsiteX6" fmla="*/ 140105 w 263930"/>
              <a:gd name="connsiteY6" fmla="*/ 1676400 h 2257425"/>
              <a:gd name="connsiteX7" fmla="*/ 57 w 263930"/>
              <a:gd name="connsiteY7" fmla="*/ 1489442 h 2257425"/>
              <a:gd name="connsiteX8" fmla="*/ 159155 w 263930"/>
              <a:gd name="connsiteY8" fmla="*/ 1462088 h 2257425"/>
              <a:gd name="connsiteX9" fmla="*/ 159155 w 263930"/>
              <a:gd name="connsiteY9" fmla="*/ 1371600 h 2257425"/>
              <a:gd name="connsiteX10" fmla="*/ 140105 w 263930"/>
              <a:gd name="connsiteY10" fmla="*/ 1128713 h 2257425"/>
              <a:gd name="connsiteX11" fmla="*/ 82955 w 263930"/>
              <a:gd name="connsiteY11" fmla="*/ 1009650 h 2257425"/>
              <a:gd name="connsiteX12" fmla="*/ 63905 w 263930"/>
              <a:gd name="connsiteY12" fmla="*/ 857250 h 2257425"/>
              <a:gd name="connsiteX13" fmla="*/ 54380 w 263930"/>
              <a:gd name="connsiteY13" fmla="*/ 714375 h 2257425"/>
              <a:gd name="connsiteX14" fmla="*/ 54380 w 263930"/>
              <a:gd name="connsiteY14" fmla="*/ 471488 h 2257425"/>
              <a:gd name="connsiteX15" fmla="*/ 59143 w 263930"/>
              <a:gd name="connsiteY15" fmla="*/ 276225 h 2257425"/>
              <a:gd name="connsiteX16" fmla="*/ 111530 w 263930"/>
              <a:gd name="connsiteY16" fmla="*/ 142875 h 2257425"/>
              <a:gd name="connsiteX17" fmla="*/ 111530 w 263930"/>
              <a:gd name="connsiteY17" fmla="*/ 28575 h 2257425"/>
              <a:gd name="connsiteX18" fmla="*/ 125818 w 263930"/>
              <a:gd name="connsiteY18" fmla="*/ 0 h 2257425"/>
              <a:gd name="connsiteX0" fmla="*/ 264539 w 264539"/>
              <a:gd name="connsiteY0" fmla="*/ 2257425 h 2257425"/>
              <a:gd name="connsiteX1" fmla="*/ 197864 w 264539"/>
              <a:gd name="connsiteY1" fmla="*/ 2200275 h 2257425"/>
              <a:gd name="connsiteX2" fmla="*/ 140714 w 264539"/>
              <a:gd name="connsiteY2" fmla="*/ 2128838 h 2257425"/>
              <a:gd name="connsiteX3" fmla="*/ 102614 w 264539"/>
              <a:gd name="connsiteY3" fmla="*/ 2047875 h 2257425"/>
              <a:gd name="connsiteX4" fmla="*/ 83564 w 264539"/>
              <a:gd name="connsiteY4" fmla="*/ 1957388 h 2257425"/>
              <a:gd name="connsiteX5" fmla="*/ 88327 w 264539"/>
              <a:gd name="connsiteY5" fmla="*/ 1819275 h 2257425"/>
              <a:gd name="connsiteX6" fmla="*/ 102310 w 264539"/>
              <a:gd name="connsiteY6" fmla="*/ 1676399 h 2257425"/>
              <a:gd name="connsiteX7" fmla="*/ 666 w 264539"/>
              <a:gd name="connsiteY7" fmla="*/ 1489442 h 2257425"/>
              <a:gd name="connsiteX8" fmla="*/ 159764 w 264539"/>
              <a:gd name="connsiteY8" fmla="*/ 1462088 h 2257425"/>
              <a:gd name="connsiteX9" fmla="*/ 159764 w 264539"/>
              <a:gd name="connsiteY9" fmla="*/ 1371600 h 2257425"/>
              <a:gd name="connsiteX10" fmla="*/ 140714 w 264539"/>
              <a:gd name="connsiteY10" fmla="*/ 1128713 h 2257425"/>
              <a:gd name="connsiteX11" fmla="*/ 83564 w 264539"/>
              <a:gd name="connsiteY11" fmla="*/ 1009650 h 2257425"/>
              <a:gd name="connsiteX12" fmla="*/ 64514 w 264539"/>
              <a:gd name="connsiteY12" fmla="*/ 857250 h 2257425"/>
              <a:gd name="connsiteX13" fmla="*/ 54989 w 264539"/>
              <a:gd name="connsiteY13" fmla="*/ 714375 h 2257425"/>
              <a:gd name="connsiteX14" fmla="*/ 54989 w 264539"/>
              <a:gd name="connsiteY14" fmla="*/ 471488 h 2257425"/>
              <a:gd name="connsiteX15" fmla="*/ 59752 w 264539"/>
              <a:gd name="connsiteY15" fmla="*/ 276225 h 2257425"/>
              <a:gd name="connsiteX16" fmla="*/ 112139 w 264539"/>
              <a:gd name="connsiteY16" fmla="*/ 142875 h 2257425"/>
              <a:gd name="connsiteX17" fmla="*/ 112139 w 264539"/>
              <a:gd name="connsiteY17" fmla="*/ 28575 h 2257425"/>
              <a:gd name="connsiteX18" fmla="*/ 126427 w 264539"/>
              <a:gd name="connsiteY18" fmla="*/ 0 h 2257425"/>
              <a:gd name="connsiteX0" fmla="*/ 264539 w 264539"/>
              <a:gd name="connsiteY0" fmla="*/ 2257425 h 2257425"/>
              <a:gd name="connsiteX1" fmla="*/ 197864 w 264539"/>
              <a:gd name="connsiteY1" fmla="*/ 2200275 h 2257425"/>
              <a:gd name="connsiteX2" fmla="*/ 140714 w 264539"/>
              <a:gd name="connsiteY2" fmla="*/ 2128838 h 2257425"/>
              <a:gd name="connsiteX3" fmla="*/ 102614 w 264539"/>
              <a:gd name="connsiteY3" fmla="*/ 2047875 h 2257425"/>
              <a:gd name="connsiteX4" fmla="*/ 83564 w 264539"/>
              <a:gd name="connsiteY4" fmla="*/ 1957388 h 2257425"/>
              <a:gd name="connsiteX5" fmla="*/ 88327 w 264539"/>
              <a:gd name="connsiteY5" fmla="*/ 1819275 h 2257425"/>
              <a:gd name="connsiteX6" fmla="*/ 102310 w 264539"/>
              <a:gd name="connsiteY6" fmla="*/ 1676399 h 2257425"/>
              <a:gd name="connsiteX7" fmla="*/ 666 w 264539"/>
              <a:gd name="connsiteY7" fmla="*/ 1489442 h 2257425"/>
              <a:gd name="connsiteX8" fmla="*/ 159764 w 264539"/>
              <a:gd name="connsiteY8" fmla="*/ 1413840 h 2257425"/>
              <a:gd name="connsiteX9" fmla="*/ 159764 w 264539"/>
              <a:gd name="connsiteY9" fmla="*/ 1371600 h 2257425"/>
              <a:gd name="connsiteX10" fmla="*/ 140714 w 264539"/>
              <a:gd name="connsiteY10" fmla="*/ 1128713 h 2257425"/>
              <a:gd name="connsiteX11" fmla="*/ 83564 w 264539"/>
              <a:gd name="connsiteY11" fmla="*/ 1009650 h 2257425"/>
              <a:gd name="connsiteX12" fmla="*/ 64514 w 264539"/>
              <a:gd name="connsiteY12" fmla="*/ 857250 h 2257425"/>
              <a:gd name="connsiteX13" fmla="*/ 54989 w 264539"/>
              <a:gd name="connsiteY13" fmla="*/ 714375 h 2257425"/>
              <a:gd name="connsiteX14" fmla="*/ 54989 w 264539"/>
              <a:gd name="connsiteY14" fmla="*/ 471488 h 2257425"/>
              <a:gd name="connsiteX15" fmla="*/ 59752 w 264539"/>
              <a:gd name="connsiteY15" fmla="*/ 276225 h 2257425"/>
              <a:gd name="connsiteX16" fmla="*/ 112139 w 264539"/>
              <a:gd name="connsiteY16" fmla="*/ 142875 h 2257425"/>
              <a:gd name="connsiteX17" fmla="*/ 112139 w 264539"/>
              <a:gd name="connsiteY17" fmla="*/ 28575 h 2257425"/>
              <a:gd name="connsiteX18" fmla="*/ 126427 w 264539"/>
              <a:gd name="connsiteY18" fmla="*/ 0 h 2257425"/>
              <a:gd name="connsiteX0" fmla="*/ 264539 w 264539"/>
              <a:gd name="connsiteY0" fmla="*/ 2257425 h 2257425"/>
              <a:gd name="connsiteX1" fmla="*/ 197864 w 264539"/>
              <a:gd name="connsiteY1" fmla="*/ 2200275 h 2257425"/>
              <a:gd name="connsiteX2" fmla="*/ 140714 w 264539"/>
              <a:gd name="connsiteY2" fmla="*/ 2128838 h 2257425"/>
              <a:gd name="connsiteX3" fmla="*/ 102614 w 264539"/>
              <a:gd name="connsiteY3" fmla="*/ 2047875 h 2257425"/>
              <a:gd name="connsiteX4" fmla="*/ 83564 w 264539"/>
              <a:gd name="connsiteY4" fmla="*/ 1957388 h 2257425"/>
              <a:gd name="connsiteX5" fmla="*/ 88327 w 264539"/>
              <a:gd name="connsiteY5" fmla="*/ 1819275 h 2257425"/>
              <a:gd name="connsiteX6" fmla="*/ 102310 w 264539"/>
              <a:gd name="connsiteY6" fmla="*/ 1676399 h 2257425"/>
              <a:gd name="connsiteX7" fmla="*/ 666 w 264539"/>
              <a:gd name="connsiteY7" fmla="*/ 1457276 h 2257425"/>
              <a:gd name="connsiteX8" fmla="*/ 159764 w 264539"/>
              <a:gd name="connsiteY8" fmla="*/ 1413840 h 2257425"/>
              <a:gd name="connsiteX9" fmla="*/ 159764 w 264539"/>
              <a:gd name="connsiteY9" fmla="*/ 1371600 h 2257425"/>
              <a:gd name="connsiteX10" fmla="*/ 140714 w 264539"/>
              <a:gd name="connsiteY10" fmla="*/ 1128713 h 2257425"/>
              <a:gd name="connsiteX11" fmla="*/ 83564 w 264539"/>
              <a:gd name="connsiteY11" fmla="*/ 1009650 h 2257425"/>
              <a:gd name="connsiteX12" fmla="*/ 64514 w 264539"/>
              <a:gd name="connsiteY12" fmla="*/ 857250 h 2257425"/>
              <a:gd name="connsiteX13" fmla="*/ 54989 w 264539"/>
              <a:gd name="connsiteY13" fmla="*/ 714375 h 2257425"/>
              <a:gd name="connsiteX14" fmla="*/ 54989 w 264539"/>
              <a:gd name="connsiteY14" fmla="*/ 471488 h 2257425"/>
              <a:gd name="connsiteX15" fmla="*/ 59752 w 264539"/>
              <a:gd name="connsiteY15" fmla="*/ 276225 h 2257425"/>
              <a:gd name="connsiteX16" fmla="*/ 112139 w 264539"/>
              <a:gd name="connsiteY16" fmla="*/ 142875 h 2257425"/>
              <a:gd name="connsiteX17" fmla="*/ 112139 w 264539"/>
              <a:gd name="connsiteY17" fmla="*/ 28575 h 2257425"/>
              <a:gd name="connsiteX18" fmla="*/ 126427 w 264539"/>
              <a:gd name="connsiteY18" fmla="*/ 0 h 2257425"/>
              <a:gd name="connsiteX0" fmla="*/ 264539 w 264539"/>
              <a:gd name="connsiteY0" fmla="*/ 2257425 h 2257425"/>
              <a:gd name="connsiteX1" fmla="*/ 197864 w 264539"/>
              <a:gd name="connsiteY1" fmla="*/ 2200275 h 2257425"/>
              <a:gd name="connsiteX2" fmla="*/ 184602 w 264539"/>
              <a:gd name="connsiteY2" fmla="*/ 2096674 h 2257425"/>
              <a:gd name="connsiteX3" fmla="*/ 102614 w 264539"/>
              <a:gd name="connsiteY3" fmla="*/ 2047875 h 2257425"/>
              <a:gd name="connsiteX4" fmla="*/ 83564 w 264539"/>
              <a:gd name="connsiteY4" fmla="*/ 1957388 h 2257425"/>
              <a:gd name="connsiteX5" fmla="*/ 88327 w 264539"/>
              <a:gd name="connsiteY5" fmla="*/ 1819275 h 2257425"/>
              <a:gd name="connsiteX6" fmla="*/ 102310 w 264539"/>
              <a:gd name="connsiteY6" fmla="*/ 1676399 h 2257425"/>
              <a:gd name="connsiteX7" fmla="*/ 666 w 264539"/>
              <a:gd name="connsiteY7" fmla="*/ 1457276 h 2257425"/>
              <a:gd name="connsiteX8" fmla="*/ 159764 w 264539"/>
              <a:gd name="connsiteY8" fmla="*/ 1413840 h 2257425"/>
              <a:gd name="connsiteX9" fmla="*/ 159764 w 264539"/>
              <a:gd name="connsiteY9" fmla="*/ 1371600 h 2257425"/>
              <a:gd name="connsiteX10" fmla="*/ 140714 w 264539"/>
              <a:gd name="connsiteY10" fmla="*/ 1128713 h 2257425"/>
              <a:gd name="connsiteX11" fmla="*/ 83564 w 264539"/>
              <a:gd name="connsiteY11" fmla="*/ 1009650 h 2257425"/>
              <a:gd name="connsiteX12" fmla="*/ 64514 w 264539"/>
              <a:gd name="connsiteY12" fmla="*/ 857250 h 2257425"/>
              <a:gd name="connsiteX13" fmla="*/ 54989 w 264539"/>
              <a:gd name="connsiteY13" fmla="*/ 714375 h 2257425"/>
              <a:gd name="connsiteX14" fmla="*/ 54989 w 264539"/>
              <a:gd name="connsiteY14" fmla="*/ 471488 h 2257425"/>
              <a:gd name="connsiteX15" fmla="*/ 59752 w 264539"/>
              <a:gd name="connsiteY15" fmla="*/ 276225 h 2257425"/>
              <a:gd name="connsiteX16" fmla="*/ 112139 w 264539"/>
              <a:gd name="connsiteY16" fmla="*/ 142875 h 2257425"/>
              <a:gd name="connsiteX17" fmla="*/ 112139 w 264539"/>
              <a:gd name="connsiteY17" fmla="*/ 28575 h 2257425"/>
              <a:gd name="connsiteX18" fmla="*/ 126427 w 264539"/>
              <a:gd name="connsiteY18" fmla="*/ 0 h 2257425"/>
              <a:gd name="connsiteX0" fmla="*/ 264539 w 264539"/>
              <a:gd name="connsiteY0" fmla="*/ 2257425 h 2257425"/>
              <a:gd name="connsiteX1" fmla="*/ 197864 w 264539"/>
              <a:gd name="connsiteY1" fmla="*/ 2200275 h 2257425"/>
              <a:gd name="connsiteX2" fmla="*/ 184602 w 264539"/>
              <a:gd name="connsiteY2" fmla="*/ 2096674 h 2257425"/>
              <a:gd name="connsiteX3" fmla="*/ 102614 w 264539"/>
              <a:gd name="connsiteY3" fmla="*/ 2047875 h 2257425"/>
              <a:gd name="connsiteX4" fmla="*/ 83564 w 264539"/>
              <a:gd name="connsiteY4" fmla="*/ 1957388 h 2257425"/>
              <a:gd name="connsiteX5" fmla="*/ 88327 w 264539"/>
              <a:gd name="connsiteY5" fmla="*/ 1819275 h 2257425"/>
              <a:gd name="connsiteX6" fmla="*/ 102310 w 264539"/>
              <a:gd name="connsiteY6" fmla="*/ 1676399 h 2257425"/>
              <a:gd name="connsiteX7" fmla="*/ 666 w 264539"/>
              <a:gd name="connsiteY7" fmla="*/ 1457276 h 2257425"/>
              <a:gd name="connsiteX8" fmla="*/ 159764 w 264539"/>
              <a:gd name="connsiteY8" fmla="*/ 1413840 h 2257425"/>
              <a:gd name="connsiteX9" fmla="*/ 159764 w 264539"/>
              <a:gd name="connsiteY9" fmla="*/ 1371600 h 2257425"/>
              <a:gd name="connsiteX10" fmla="*/ 140714 w 264539"/>
              <a:gd name="connsiteY10" fmla="*/ 1128713 h 2257425"/>
              <a:gd name="connsiteX11" fmla="*/ 83564 w 264539"/>
              <a:gd name="connsiteY11" fmla="*/ 1009650 h 2257425"/>
              <a:gd name="connsiteX12" fmla="*/ 64514 w 264539"/>
              <a:gd name="connsiteY12" fmla="*/ 857250 h 2257425"/>
              <a:gd name="connsiteX13" fmla="*/ 54989 w 264539"/>
              <a:gd name="connsiteY13" fmla="*/ 714375 h 2257425"/>
              <a:gd name="connsiteX14" fmla="*/ 54989 w 264539"/>
              <a:gd name="connsiteY14" fmla="*/ 471488 h 2257425"/>
              <a:gd name="connsiteX15" fmla="*/ 59752 w 264539"/>
              <a:gd name="connsiteY15" fmla="*/ 276225 h 2257425"/>
              <a:gd name="connsiteX16" fmla="*/ 112139 w 264539"/>
              <a:gd name="connsiteY16" fmla="*/ 142875 h 2257425"/>
              <a:gd name="connsiteX17" fmla="*/ 112139 w 264539"/>
              <a:gd name="connsiteY17" fmla="*/ 28575 h 2257425"/>
              <a:gd name="connsiteX18" fmla="*/ 126427 w 264539"/>
              <a:gd name="connsiteY18" fmla="*/ 0 h 2257425"/>
              <a:gd name="connsiteX0" fmla="*/ 264539 w 264539"/>
              <a:gd name="connsiteY0" fmla="*/ 2257425 h 2257425"/>
              <a:gd name="connsiteX1" fmla="*/ 197864 w 264539"/>
              <a:gd name="connsiteY1" fmla="*/ 2200275 h 2257425"/>
              <a:gd name="connsiteX2" fmla="*/ 184602 w 264539"/>
              <a:gd name="connsiteY2" fmla="*/ 2096674 h 2257425"/>
              <a:gd name="connsiteX3" fmla="*/ 113587 w 264539"/>
              <a:gd name="connsiteY3" fmla="*/ 2021072 h 2257425"/>
              <a:gd name="connsiteX4" fmla="*/ 83564 w 264539"/>
              <a:gd name="connsiteY4" fmla="*/ 1957388 h 2257425"/>
              <a:gd name="connsiteX5" fmla="*/ 88327 w 264539"/>
              <a:gd name="connsiteY5" fmla="*/ 1819275 h 2257425"/>
              <a:gd name="connsiteX6" fmla="*/ 102310 w 264539"/>
              <a:gd name="connsiteY6" fmla="*/ 1676399 h 2257425"/>
              <a:gd name="connsiteX7" fmla="*/ 666 w 264539"/>
              <a:gd name="connsiteY7" fmla="*/ 1457276 h 2257425"/>
              <a:gd name="connsiteX8" fmla="*/ 159764 w 264539"/>
              <a:gd name="connsiteY8" fmla="*/ 1413840 h 2257425"/>
              <a:gd name="connsiteX9" fmla="*/ 159764 w 264539"/>
              <a:gd name="connsiteY9" fmla="*/ 1371600 h 2257425"/>
              <a:gd name="connsiteX10" fmla="*/ 140714 w 264539"/>
              <a:gd name="connsiteY10" fmla="*/ 1128713 h 2257425"/>
              <a:gd name="connsiteX11" fmla="*/ 83564 w 264539"/>
              <a:gd name="connsiteY11" fmla="*/ 1009650 h 2257425"/>
              <a:gd name="connsiteX12" fmla="*/ 64514 w 264539"/>
              <a:gd name="connsiteY12" fmla="*/ 857250 h 2257425"/>
              <a:gd name="connsiteX13" fmla="*/ 54989 w 264539"/>
              <a:gd name="connsiteY13" fmla="*/ 714375 h 2257425"/>
              <a:gd name="connsiteX14" fmla="*/ 54989 w 264539"/>
              <a:gd name="connsiteY14" fmla="*/ 471488 h 2257425"/>
              <a:gd name="connsiteX15" fmla="*/ 59752 w 264539"/>
              <a:gd name="connsiteY15" fmla="*/ 276225 h 2257425"/>
              <a:gd name="connsiteX16" fmla="*/ 112139 w 264539"/>
              <a:gd name="connsiteY16" fmla="*/ 142875 h 2257425"/>
              <a:gd name="connsiteX17" fmla="*/ 112139 w 264539"/>
              <a:gd name="connsiteY17" fmla="*/ 28575 h 2257425"/>
              <a:gd name="connsiteX18" fmla="*/ 126427 w 264539"/>
              <a:gd name="connsiteY18" fmla="*/ 0 h 2257425"/>
              <a:gd name="connsiteX0" fmla="*/ 264539 w 264539"/>
              <a:gd name="connsiteY0" fmla="*/ 2257425 h 2257425"/>
              <a:gd name="connsiteX1" fmla="*/ 197864 w 264539"/>
              <a:gd name="connsiteY1" fmla="*/ 2200275 h 2257425"/>
              <a:gd name="connsiteX2" fmla="*/ 190089 w 264539"/>
              <a:gd name="connsiteY2" fmla="*/ 2080591 h 2257425"/>
              <a:gd name="connsiteX3" fmla="*/ 113587 w 264539"/>
              <a:gd name="connsiteY3" fmla="*/ 2021072 h 2257425"/>
              <a:gd name="connsiteX4" fmla="*/ 83564 w 264539"/>
              <a:gd name="connsiteY4" fmla="*/ 1957388 h 2257425"/>
              <a:gd name="connsiteX5" fmla="*/ 88327 w 264539"/>
              <a:gd name="connsiteY5" fmla="*/ 1819275 h 2257425"/>
              <a:gd name="connsiteX6" fmla="*/ 102310 w 264539"/>
              <a:gd name="connsiteY6" fmla="*/ 1676399 h 2257425"/>
              <a:gd name="connsiteX7" fmla="*/ 666 w 264539"/>
              <a:gd name="connsiteY7" fmla="*/ 1457276 h 2257425"/>
              <a:gd name="connsiteX8" fmla="*/ 159764 w 264539"/>
              <a:gd name="connsiteY8" fmla="*/ 1413840 h 2257425"/>
              <a:gd name="connsiteX9" fmla="*/ 159764 w 264539"/>
              <a:gd name="connsiteY9" fmla="*/ 1371600 h 2257425"/>
              <a:gd name="connsiteX10" fmla="*/ 140714 w 264539"/>
              <a:gd name="connsiteY10" fmla="*/ 1128713 h 2257425"/>
              <a:gd name="connsiteX11" fmla="*/ 83564 w 264539"/>
              <a:gd name="connsiteY11" fmla="*/ 1009650 h 2257425"/>
              <a:gd name="connsiteX12" fmla="*/ 64514 w 264539"/>
              <a:gd name="connsiteY12" fmla="*/ 857250 h 2257425"/>
              <a:gd name="connsiteX13" fmla="*/ 54989 w 264539"/>
              <a:gd name="connsiteY13" fmla="*/ 714375 h 2257425"/>
              <a:gd name="connsiteX14" fmla="*/ 54989 w 264539"/>
              <a:gd name="connsiteY14" fmla="*/ 471488 h 2257425"/>
              <a:gd name="connsiteX15" fmla="*/ 59752 w 264539"/>
              <a:gd name="connsiteY15" fmla="*/ 276225 h 2257425"/>
              <a:gd name="connsiteX16" fmla="*/ 112139 w 264539"/>
              <a:gd name="connsiteY16" fmla="*/ 142875 h 2257425"/>
              <a:gd name="connsiteX17" fmla="*/ 112139 w 264539"/>
              <a:gd name="connsiteY17" fmla="*/ 28575 h 2257425"/>
              <a:gd name="connsiteX18" fmla="*/ 126427 w 264539"/>
              <a:gd name="connsiteY18" fmla="*/ 0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4539" h="2257425">
                <a:moveTo>
                  <a:pt x="264539" y="2257425"/>
                </a:moveTo>
                <a:cubicBezTo>
                  <a:pt x="241520" y="2239565"/>
                  <a:pt x="210272" y="2229747"/>
                  <a:pt x="197864" y="2200275"/>
                </a:cubicBezTo>
                <a:cubicBezTo>
                  <a:pt x="185456" y="2170803"/>
                  <a:pt x="204135" y="2110458"/>
                  <a:pt x="190089" y="2080591"/>
                </a:cubicBezTo>
                <a:cubicBezTo>
                  <a:pt x="176043" y="2050724"/>
                  <a:pt x="131341" y="2041606"/>
                  <a:pt x="113587" y="2021072"/>
                </a:cubicBezTo>
                <a:cubicBezTo>
                  <a:pt x="95833" y="2000538"/>
                  <a:pt x="87774" y="1991021"/>
                  <a:pt x="83564" y="1957388"/>
                </a:cubicBezTo>
                <a:cubicBezTo>
                  <a:pt x="79354" y="1923755"/>
                  <a:pt x="85203" y="1866106"/>
                  <a:pt x="88327" y="1819275"/>
                </a:cubicBezTo>
                <a:cubicBezTo>
                  <a:pt x="91451" y="1772444"/>
                  <a:pt x="116920" y="1736732"/>
                  <a:pt x="102310" y="1676399"/>
                </a:cubicBezTo>
                <a:cubicBezTo>
                  <a:pt x="87700" y="1616066"/>
                  <a:pt x="-8910" y="1501036"/>
                  <a:pt x="666" y="1457276"/>
                </a:cubicBezTo>
                <a:cubicBezTo>
                  <a:pt x="10242" y="1413516"/>
                  <a:pt x="133248" y="1428119"/>
                  <a:pt x="159764" y="1413840"/>
                </a:cubicBezTo>
                <a:cubicBezTo>
                  <a:pt x="186280" y="1399561"/>
                  <a:pt x="162939" y="1419121"/>
                  <a:pt x="159764" y="1371600"/>
                </a:cubicBezTo>
                <a:cubicBezTo>
                  <a:pt x="156589" y="1324079"/>
                  <a:pt x="153414" y="1189038"/>
                  <a:pt x="140714" y="1128713"/>
                </a:cubicBezTo>
                <a:cubicBezTo>
                  <a:pt x="128014" y="1068388"/>
                  <a:pt x="96264" y="1054894"/>
                  <a:pt x="83564" y="1009650"/>
                </a:cubicBezTo>
                <a:cubicBezTo>
                  <a:pt x="70864" y="964406"/>
                  <a:pt x="69276" y="906462"/>
                  <a:pt x="64514" y="857250"/>
                </a:cubicBezTo>
                <a:cubicBezTo>
                  <a:pt x="59751" y="808037"/>
                  <a:pt x="56576" y="778669"/>
                  <a:pt x="54989" y="714375"/>
                </a:cubicBezTo>
                <a:cubicBezTo>
                  <a:pt x="53402" y="650081"/>
                  <a:pt x="54195" y="544513"/>
                  <a:pt x="54989" y="471488"/>
                </a:cubicBezTo>
                <a:cubicBezTo>
                  <a:pt x="55783" y="398463"/>
                  <a:pt x="50227" y="330994"/>
                  <a:pt x="59752" y="276225"/>
                </a:cubicBezTo>
                <a:cubicBezTo>
                  <a:pt x="69277" y="221456"/>
                  <a:pt x="103408" y="184150"/>
                  <a:pt x="112139" y="142875"/>
                </a:cubicBezTo>
                <a:cubicBezTo>
                  <a:pt x="120870" y="101600"/>
                  <a:pt x="109758" y="52388"/>
                  <a:pt x="112139" y="28575"/>
                </a:cubicBezTo>
                <a:cubicBezTo>
                  <a:pt x="114520" y="4762"/>
                  <a:pt x="120473" y="2381"/>
                  <a:pt x="126427" y="0"/>
                </a:cubicBezTo>
              </a:path>
            </a:pathLst>
          </a:custGeom>
          <a:noFill/>
          <a:ln w="25400">
            <a:solidFill>
              <a:schemeClr val="bg1"/>
            </a:solidFill>
            <a:prstDash val="sysDash"/>
            <a:headEnd type="oval" w="sm" len="sm"/>
            <a:tailEnd type="oval" w="sm" len="sm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8C1B4E86-9EC7-40F9-B0B5-54CB928BF9EB}"/>
              </a:ext>
            </a:extLst>
          </p:cNvPr>
          <p:cNvSpPr txBox="1"/>
          <p:nvPr/>
        </p:nvSpPr>
        <p:spPr>
          <a:xfrm>
            <a:off x="4081581" y="1549086"/>
            <a:ext cx="788610" cy="18479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601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Museo 700" panose="02000000000000000000" pitchFamily="50" charset="0"/>
              </a:rPr>
              <a:t>CHIHUAHUA</a:t>
            </a:r>
          </a:p>
        </p:txBody>
      </p:sp>
      <p:sp>
        <p:nvSpPr>
          <p:cNvPr id="59" name="Estrella: 5 puntas 58">
            <a:extLst>
              <a:ext uri="{FF2B5EF4-FFF2-40B4-BE49-F238E27FC236}">
                <a16:creationId xmlns:a16="http://schemas.microsoft.com/office/drawing/2014/main" id="{8DD323E0-5C10-483C-9EA9-1019B306125C}"/>
              </a:ext>
            </a:extLst>
          </p:cNvPr>
          <p:cNvSpPr/>
          <p:nvPr/>
        </p:nvSpPr>
        <p:spPr>
          <a:xfrm>
            <a:off x="4344556" y="1701770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31" name="Estrella: 5 puntas 30">
            <a:extLst>
              <a:ext uri="{FF2B5EF4-FFF2-40B4-BE49-F238E27FC236}">
                <a16:creationId xmlns:a16="http://schemas.microsoft.com/office/drawing/2014/main" id="{535F0A2A-EAC7-44D8-92B9-61EF6E424028}"/>
              </a:ext>
            </a:extLst>
          </p:cNvPr>
          <p:cNvSpPr/>
          <p:nvPr/>
        </p:nvSpPr>
        <p:spPr>
          <a:xfrm>
            <a:off x="4358667" y="619485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045381B9-C117-47AD-9B52-D8A62CE9BCD0}"/>
              </a:ext>
            </a:extLst>
          </p:cNvPr>
          <p:cNvSpPr/>
          <p:nvPr/>
        </p:nvSpPr>
        <p:spPr>
          <a:xfrm>
            <a:off x="4179651" y="611596"/>
            <a:ext cx="147577" cy="304800"/>
          </a:xfrm>
          <a:custGeom>
            <a:avLst/>
            <a:gdLst>
              <a:gd name="connsiteX0" fmla="*/ 147577 w 147577"/>
              <a:gd name="connsiteY0" fmla="*/ 304800 h 304800"/>
              <a:gd name="connsiteX1" fmla="*/ 90427 w 147577"/>
              <a:gd name="connsiteY1" fmla="*/ 225425 h 304800"/>
              <a:gd name="connsiteX2" fmla="*/ 17402 w 147577"/>
              <a:gd name="connsiteY2" fmla="*/ 139700 h 304800"/>
              <a:gd name="connsiteX3" fmla="*/ 1527 w 147577"/>
              <a:gd name="connsiteY3" fmla="*/ 76200 h 304800"/>
              <a:gd name="connsiteX4" fmla="*/ 1527 w 147577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77" h="304800">
                <a:moveTo>
                  <a:pt x="147577" y="304800"/>
                </a:moveTo>
                <a:cubicBezTo>
                  <a:pt x="129850" y="278871"/>
                  <a:pt x="112123" y="252942"/>
                  <a:pt x="90427" y="225425"/>
                </a:cubicBezTo>
                <a:cubicBezTo>
                  <a:pt x="68731" y="197908"/>
                  <a:pt x="32219" y="164571"/>
                  <a:pt x="17402" y="139700"/>
                </a:cubicBezTo>
                <a:cubicBezTo>
                  <a:pt x="2585" y="114829"/>
                  <a:pt x="4173" y="99483"/>
                  <a:pt x="1527" y="76200"/>
                </a:cubicBezTo>
                <a:cubicBezTo>
                  <a:pt x="-1119" y="52917"/>
                  <a:pt x="204" y="26458"/>
                  <a:pt x="1527" y="0"/>
                </a:cubicBezTo>
              </a:path>
            </a:pathLst>
          </a:custGeom>
          <a:noFill/>
          <a:ln w="25400">
            <a:solidFill>
              <a:schemeClr val="bg1"/>
            </a:solidFill>
            <a:prstDash val="sysDash"/>
            <a:headEnd type="oval" w="sm" len="sm"/>
            <a:tailEnd type="oval" w="sm" len="sm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77" name="Estrella: 5 puntas 76">
            <a:extLst>
              <a:ext uri="{FF2B5EF4-FFF2-40B4-BE49-F238E27FC236}">
                <a16:creationId xmlns:a16="http://schemas.microsoft.com/office/drawing/2014/main" id="{EAFB9736-DA27-48F7-9AEF-6382A7CA3C81}"/>
              </a:ext>
            </a:extLst>
          </p:cNvPr>
          <p:cNvSpPr/>
          <p:nvPr/>
        </p:nvSpPr>
        <p:spPr>
          <a:xfrm>
            <a:off x="4123629" y="523782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pic>
        <p:nvPicPr>
          <p:cNvPr id="1038" name="Picture 14" descr="Resultado de imagen para TRAILER PNG">
            <a:extLst>
              <a:ext uri="{FF2B5EF4-FFF2-40B4-BE49-F238E27FC236}">
                <a16:creationId xmlns:a16="http://schemas.microsoft.com/office/drawing/2014/main" id="{ABE4782A-40AB-4338-8E8A-03BF758D3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875" y="6504749"/>
            <a:ext cx="363861" cy="363861"/>
          </a:xfrm>
          <a:prstGeom prst="rect">
            <a:avLst/>
          </a:prstGeom>
          <a:noFill/>
          <a:effectLst>
            <a:glow rad="38100">
              <a:schemeClr val="accent5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14" descr="Resultado de imagen para TRAILER PNG">
            <a:extLst>
              <a:ext uri="{FF2B5EF4-FFF2-40B4-BE49-F238E27FC236}">
                <a16:creationId xmlns:a16="http://schemas.microsoft.com/office/drawing/2014/main" id="{B0F10A5D-CC63-49D2-80A2-CEFE416EF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6190" y="3531667"/>
            <a:ext cx="497525" cy="363861"/>
          </a:xfrm>
          <a:prstGeom prst="rect">
            <a:avLst/>
          </a:prstGeom>
          <a:noFill/>
          <a:effectLst>
            <a:glow rad="38100">
              <a:schemeClr val="accent6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4" descr="Resultado de imagen para TRAILER PNG">
            <a:extLst>
              <a:ext uri="{FF2B5EF4-FFF2-40B4-BE49-F238E27FC236}">
                <a16:creationId xmlns:a16="http://schemas.microsoft.com/office/drawing/2014/main" id="{BABE1335-2B9C-43D8-A3B6-14A4404C3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7706" y="3533821"/>
            <a:ext cx="497525" cy="363861"/>
          </a:xfrm>
          <a:prstGeom prst="rect">
            <a:avLst/>
          </a:prstGeom>
          <a:noFill/>
          <a:effectLst>
            <a:glow rad="38100">
              <a:schemeClr val="tx2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6CE6633A-EF9D-4E6E-A202-20EC35025975}"/>
              </a:ext>
            </a:extLst>
          </p:cNvPr>
          <p:cNvSpPr/>
          <p:nvPr/>
        </p:nvSpPr>
        <p:spPr>
          <a:xfrm>
            <a:off x="6278217" y="2236304"/>
            <a:ext cx="225287" cy="573157"/>
          </a:xfrm>
          <a:custGeom>
            <a:avLst/>
            <a:gdLst>
              <a:gd name="connsiteX0" fmla="*/ 0 w 225287"/>
              <a:gd name="connsiteY0" fmla="*/ 573157 h 573157"/>
              <a:gd name="connsiteX1" fmla="*/ 46383 w 225287"/>
              <a:gd name="connsiteY1" fmla="*/ 397566 h 573157"/>
              <a:gd name="connsiteX2" fmla="*/ 62948 w 225287"/>
              <a:gd name="connsiteY2" fmla="*/ 231913 h 573157"/>
              <a:gd name="connsiteX3" fmla="*/ 6626 w 225287"/>
              <a:gd name="connsiteY3" fmla="*/ 109331 h 573157"/>
              <a:gd name="connsiteX4" fmla="*/ 82826 w 225287"/>
              <a:gd name="connsiteY4" fmla="*/ 19879 h 573157"/>
              <a:gd name="connsiteX5" fmla="*/ 225287 w 225287"/>
              <a:gd name="connsiteY5" fmla="*/ 0 h 57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287" h="573157">
                <a:moveTo>
                  <a:pt x="0" y="573157"/>
                </a:moveTo>
                <a:cubicBezTo>
                  <a:pt x="17946" y="513798"/>
                  <a:pt x="35892" y="454440"/>
                  <a:pt x="46383" y="397566"/>
                </a:cubicBezTo>
                <a:cubicBezTo>
                  <a:pt x="56874" y="340692"/>
                  <a:pt x="69574" y="279952"/>
                  <a:pt x="62948" y="231913"/>
                </a:cubicBezTo>
                <a:cubicBezTo>
                  <a:pt x="56322" y="183874"/>
                  <a:pt x="3313" y="144670"/>
                  <a:pt x="6626" y="109331"/>
                </a:cubicBezTo>
                <a:cubicBezTo>
                  <a:pt x="9939" y="73992"/>
                  <a:pt x="46383" y="38101"/>
                  <a:pt x="82826" y="19879"/>
                </a:cubicBezTo>
                <a:cubicBezTo>
                  <a:pt x="119270" y="1657"/>
                  <a:pt x="172278" y="828"/>
                  <a:pt x="225287" y="0"/>
                </a:cubicBezTo>
              </a:path>
            </a:pathLst>
          </a:custGeom>
          <a:noFill/>
          <a:ln w="76200">
            <a:solidFill>
              <a:schemeClr val="accent6"/>
            </a:solidFill>
            <a:headEnd type="none" w="sm" len="sm"/>
            <a:tailEnd type="none" w="sm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A47BEE04-02B1-4619-85AC-B4EF73CE8EA6}"/>
              </a:ext>
            </a:extLst>
          </p:cNvPr>
          <p:cNvSpPr/>
          <p:nvPr/>
        </p:nvSpPr>
        <p:spPr>
          <a:xfrm>
            <a:off x="6278217" y="2231337"/>
            <a:ext cx="225287" cy="573157"/>
          </a:xfrm>
          <a:custGeom>
            <a:avLst/>
            <a:gdLst>
              <a:gd name="connsiteX0" fmla="*/ 0 w 225287"/>
              <a:gd name="connsiteY0" fmla="*/ 573157 h 573157"/>
              <a:gd name="connsiteX1" fmla="*/ 46383 w 225287"/>
              <a:gd name="connsiteY1" fmla="*/ 397566 h 573157"/>
              <a:gd name="connsiteX2" fmla="*/ 62948 w 225287"/>
              <a:gd name="connsiteY2" fmla="*/ 231913 h 573157"/>
              <a:gd name="connsiteX3" fmla="*/ 6626 w 225287"/>
              <a:gd name="connsiteY3" fmla="*/ 109331 h 573157"/>
              <a:gd name="connsiteX4" fmla="*/ 82826 w 225287"/>
              <a:gd name="connsiteY4" fmla="*/ 19879 h 573157"/>
              <a:gd name="connsiteX5" fmla="*/ 225287 w 225287"/>
              <a:gd name="connsiteY5" fmla="*/ 0 h 57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287" h="573157">
                <a:moveTo>
                  <a:pt x="0" y="573157"/>
                </a:moveTo>
                <a:cubicBezTo>
                  <a:pt x="17946" y="513798"/>
                  <a:pt x="35892" y="454440"/>
                  <a:pt x="46383" y="397566"/>
                </a:cubicBezTo>
                <a:cubicBezTo>
                  <a:pt x="56874" y="340692"/>
                  <a:pt x="69574" y="279952"/>
                  <a:pt x="62948" y="231913"/>
                </a:cubicBezTo>
                <a:cubicBezTo>
                  <a:pt x="56322" y="183874"/>
                  <a:pt x="3313" y="144670"/>
                  <a:pt x="6626" y="109331"/>
                </a:cubicBezTo>
                <a:cubicBezTo>
                  <a:pt x="9939" y="73992"/>
                  <a:pt x="46383" y="38101"/>
                  <a:pt x="82826" y="19879"/>
                </a:cubicBezTo>
                <a:cubicBezTo>
                  <a:pt x="119270" y="1657"/>
                  <a:pt x="172278" y="828"/>
                  <a:pt x="225287" y="0"/>
                </a:cubicBezTo>
              </a:path>
            </a:pathLst>
          </a:custGeom>
          <a:noFill/>
          <a:ln w="25400">
            <a:solidFill>
              <a:schemeClr val="bg1"/>
            </a:solidFill>
            <a:prstDash val="sysDash"/>
            <a:headEnd type="oval" w="sm" len="sm"/>
            <a:tailEnd type="oval" w="sm" len="sm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66" name="Estrella: 5 puntas 65">
            <a:extLst>
              <a:ext uri="{FF2B5EF4-FFF2-40B4-BE49-F238E27FC236}">
                <a16:creationId xmlns:a16="http://schemas.microsoft.com/office/drawing/2014/main" id="{1F55D5B1-4A89-4B10-A498-74CB1D803214}"/>
              </a:ext>
            </a:extLst>
          </p:cNvPr>
          <p:cNvSpPr/>
          <p:nvPr/>
        </p:nvSpPr>
        <p:spPr>
          <a:xfrm>
            <a:off x="6215267" y="2759206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38" name="Estrella: 5 puntas 37">
            <a:extLst>
              <a:ext uri="{FF2B5EF4-FFF2-40B4-BE49-F238E27FC236}">
                <a16:creationId xmlns:a16="http://schemas.microsoft.com/office/drawing/2014/main" id="{6E0CA196-CB9F-4E58-90F2-80884D7DF9BB}"/>
              </a:ext>
            </a:extLst>
          </p:cNvPr>
          <p:cNvSpPr/>
          <p:nvPr/>
        </p:nvSpPr>
        <p:spPr>
          <a:xfrm>
            <a:off x="6471204" y="2166786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364A7326-AFB6-4E04-9585-F7722635E4E5}"/>
              </a:ext>
            </a:extLst>
          </p:cNvPr>
          <p:cNvSpPr txBox="1"/>
          <p:nvPr/>
        </p:nvSpPr>
        <p:spPr>
          <a:xfrm>
            <a:off x="4339918" y="2074765"/>
            <a:ext cx="614580" cy="18479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601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Museo 700" panose="02000000000000000000" pitchFamily="50" charset="0"/>
              </a:rPr>
              <a:t>PARRAL</a:t>
            </a:r>
          </a:p>
        </p:txBody>
      </p:sp>
      <p:sp>
        <p:nvSpPr>
          <p:cNvPr id="60" name="Estrella: 5 puntas 59">
            <a:extLst>
              <a:ext uri="{FF2B5EF4-FFF2-40B4-BE49-F238E27FC236}">
                <a16:creationId xmlns:a16="http://schemas.microsoft.com/office/drawing/2014/main" id="{3293D048-7DC6-4648-A1C7-CD9B6D3D0712}"/>
              </a:ext>
            </a:extLst>
          </p:cNvPr>
          <p:cNvSpPr/>
          <p:nvPr/>
        </p:nvSpPr>
        <p:spPr>
          <a:xfrm>
            <a:off x="4373452" y="2213009"/>
            <a:ext cx="119504" cy="1177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E366825A-BB46-469D-BDE3-06CDE3E4E264}"/>
              </a:ext>
            </a:extLst>
          </p:cNvPr>
          <p:cNvSpPr txBox="1"/>
          <p:nvPr/>
        </p:nvSpPr>
        <p:spPr>
          <a:xfrm>
            <a:off x="681059" y="5930478"/>
            <a:ext cx="28193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EJE CARRETERO </a:t>
            </a:r>
          </a:p>
          <a:p>
            <a:r>
              <a:rPr lang="es-MX" sz="10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MAZATLÁN, SIN. - CIUDAD JUÁREZ, CHIH.</a:t>
            </a:r>
          </a:p>
          <a:p>
            <a:r>
              <a:rPr lang="es-MX" sz="9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LONG: 1,278 KM TIEMPO APROX: 12:09 HRS</a:t>
            </a:r>
          </a:p>
          <a:p>
            <a:r>
              <a:rPr lang="es-MX" sz="9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COSTO CAMIÓN 8 EJES: $8,278 CASETAS</a:t>
            </a:r>
          </a:p>
          <a:p>
            <a:r>
              <a:rPr lang="es-MX" sz="9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               448 LTS DIESEL: $9,600</a:t>
            </a:r>
          </a:p>
          <a:p>
            <a:endParaRPr lang="es-MX" sz="1000" dirty="0">
              <a:effectLst>
                <a:glow rad="127000">
                  <a:schemeClr val="bg1"/>
                </a:glow>
              </a:effectLst>
              <a:latin typeface="Museo 700" panose="02000000000000000000" pitchFamily="50" charset="0"/>
            </a:endParaRPr>
          </a:p>
        </p:txBody>
      </p:sp>
      <p:sp>
        <p:nvSpPr>
          <p:cNvPr id="84" name="Forma libre: forma 83">
            <a:extLst>
              <a:ext uri="{FF2B5EF4-FFF2-40B4-BE49-F238E27FC236}">
                <a16:creationId xmlns:a16="http://schemas.microsoft.com/office/drawing/2014/main" id="{47F90B6C-24B6-4504-A7FA-ADD2251EDECF}"/>
              </a:ext>
            </a:extLst>
          </p:cNvPr>
          <p:cNvSpPr/>
          <p:nvPr/>
        </p:nvSpPr>
        <p:spPr>
          <a:xfrm rot="21197636" flipV="1">
            <a:off x="254046" y="6053131"/>
            <a:ext cx="412069" cy="56333"/>
          </a:xfrm>
          <a:custGeom>
            <a:avLst/>
            <a:gdLst>
              <a:gd name="connsiteX0" fmla="*/ 0 w 238125"/>
              <a:gd name="connsiteY0" fmla="*/ 52388 h 52388"/>
              <a:gd name="connsiteX1" fmla="*/ 52388 w 238125"/>
              <a:gd name="connsiteY1" fmla="*/ 4763 h 52388"/>
              <a:gd name="connsiteX2" fmla="*/ 161925 w 238125"/>
              <a:gd name="connsiteY2" fmla="*/ 42863 h 52388"/>
              <a:gd name="connsiteX3" fmla="*/ 238125 w 238125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52388">
                <a:moveTo>
                  <a:pt x="0" y="52388"/>
                </a:moveTo>
                <a:cubicBezTo>
                  <a:pt x="12700" y="29369"/>
                  <a:pt x="25401" y="6350"/>
                  <a:pt x="52388" y="4763"/>
                </a:cubicBezTo>
                <a:cubicBezTo>
                  <a:pt x="79375" y="3176"/>
                  <a:pt x="130969" y="43657"/>
                  <a:pt x="161925" y="42863"/>
                </a:cubicBezTo>
                <a:cubicBezTo>
                  <a:pt x="192881" y="42069"/>
                  <a:pt x="215503" y="21034"/>
                  <a:pt x="238125" y="0"/>
                </a:cubicBezTo>
              </a:path>
            </a:pathLst>
          </a:custGeom>
          <a:noFill/>
          <a:ln w="76200">
            <a:solidFill>
              <a:srgbClr val="00B0F0"/>
            </a:solidFill>
            <a:headEnd type="oval" w="sm" len="sm"/>
            <a:tailEnd type="oval" w="sm" len="sm"/>
          </a:ln>
          <a:effectLst>
            <a:glow rad="114300">
              <a:schemeClr val="bg1">
                <a:alpha val="87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pic>
        <p:nvPicPr>
          <p:cNvPr id="85" name="Picture 14" descr="Resultado de imagen para TRAILER PNG">
            <a:extLst>
              <a:ext uri="{FF2B5EF4-FFF2-40B4-BE49-F238E27FC236}">
                <a16:creationId xmlns:a16="http://schemas.microsoft.com/office/drawing/2014/main" id="{5E549C2E-167F-4ADD-8517-4FE765727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6066" y="3528004"/>
            <a:ext cx="497525" cy="363861"/>
          </a:xfrm>
          <a:prstGeom prst="rect">
            <a:avLst/>
          </a:prstGeom>
          <a:noFill/>
          <a:effectLst>
            <a:glow rad="381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CuadroTexto 85">
            <a:extLst>
              <a:ext uri="{FF2B5EF4-FFF2-40B4-BE49-F238E27FC236}">
                <a16:creationId xmlns:a16="http://schemas.microsoft.com/office/drawing/2014/main" id="{80F38419-5815-4C65-8B74-948FCAC8E001}"/>
              </a:ext>
            </a:extLst>
          </p:cNvPr>
          <p:cNvSpPr txBox="1"/>
          <p:nvPr/>
        </p:nvSpPr>
        <p:spPr>
          <a:xfrm>
            <a:off x="2869944" y="4145331"/>
            <a:ext cx="865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A50021"/>
                </a:solidFill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=$15,400</a:t>
            </a:r>
            <a:endParaRPr lang="es-MX" sz="1100" dirty="0">
              <a:solidFill>
                <a:srgbClr val="A50021"/>
              </a:solidFill>
              <a:effectLst>
                <a:glow rad="127000">
                  <a:schemeClr val="bg1"/>
                </a:glow>
              </a:effectLst>
              <a:latin typeface="Museo 700" panose="02000000000000000000" pitchFamily="50" charset="0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E87CFDA1-2477-4549-860A-13AA2F3865D9}"/>
              </a:ext>
            </a:extLst>
          </p:cNvPr>
          <p:cNvSpPr txBox="1"/>
          <p:nvPr/>
        </p:nvSpPr>
        <p:spPr>
          <a:xfrm>
            <a:off x="9465702" y="1596038"/>
            <a:ext cx="281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EJE CARRETERO PANAMERICANO</a:t>
            </a:r>
          </a:p>
        </p:txBody>
      </p:sp>
      <p:sp>
        <p:nvSpPr>
          <p:cNvPr id="88" name="Forma libre: forma 87">
            <a:extLst>
              <a:ext uri="{FF2B5EF4-FFF2-40B4-BE49-F238E27FC236}">
                <a16:creationId xmlns:a16="http://schemas.microsoft.com/office/drawing/2014/main" id="{8B2BC19E-6B3A-42DD-942D-60D4519C0C5D}"/>
              </a:ext>
            </a:extLst>
          </p:cNvPr>
          <p:cNvSpPr/>
          <p:nvPr/>
        </p:nvSpPr>
        <p:spPr>
          <a:xfrm rot="21197636" flipV="1">
            <a:off x="8951304" y="1666528"/>
            <a:ext cx="412069" cy="56333"/>
          </a:xfrm>
          <a:custGeom>
            <a:avLst/>
            <a:gdLst>
              <a:gd name="connsiteX0" fmla="*/ 0 w 238125"/>
              <a:gd name="connsiteY0" fmla="*/ 52388 h 52388"/>
              <a:gd name="connsiteX1" fmla="*/ 52388 w 238125"/>
              <a:gd name="connsiteY1" fmla="*/ 4763 h 52388"/>
              <a:gd name="connsiteX2" fmla="*/ 161925 w 238125"/>
              <a:gd name="connsiteY2" fmla="*/ 42863 h 52388"/>
              <a:gd name="connsiteX3" fmla="*/ 238125 w 238125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52388">
                <a:moveTo>
                  <a:pt x="0" y="52388"/>
                </a:moveTo>
                <a:cubicBezTo>
                  <a:pt x="12700" y="29369"/>
                  <a:pt x="25401" y="6350"/>
                  <a:pt x="52388" y="4763"/>
                </a:cubicBezTo>
                <a:cubicBezTo>
                  <a:pt x="79375" y="3176"/>
                  <a:pt x="130969" y="43657"/>
                  <a:pt x="161925" y="42863"/>
                </a:cubicBezTo>
                <a:cubicBezTo>
                  <a:pt x="192881" y="42069"/>
                  <a:pt x="215503" y="21034"/>
                  <a:pt x="238125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oval" w="sm" len="sm"/>
            <a:tailEnd type="oval" w="sm" len="sm"/>
          </a:ln>
          <a:effectLst>
            <a:glow rad="114300">
              <a:schemeClr val="bg1">
                <a:alpha val="87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1"/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F0B1E12C-C32C-4672-9F78-61C4285DC1BC}"/>
              </a:ext>
            </a:extLst>
          </p:cNvPr>
          <p:cNvSpPr/>
          <p:nvPr/>
        </p:nvSpPr>
        <p:spPr>
          <a:xfrm>
            <a:off x="120547" y="3535743"/>
            <a:ext cx="3582832" cy="3240000"/>
          </a:xfrm>
          <a:prstGeom prst="rect">
            <a:avLst/>
          </a:prstGeom>
          <a:noFill/>
          <a:ln w="63500" cmpd="thinThick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s-MX" sz="1600" b="1" u="sng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Museo 700" panose="02000000000000000000" pitchFamily="50" charset="0"/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01E847A9-D9DA-481A-A176-3565E10D8C70}"/>
              </a:ext>
            </a:extLst>
          </p:cNvPr>
          <p:cNvSpPr txBox="1"/>
          <p:nvPr/>
        </p:nvSpPr>
        <p:spPr>
          <a:xfrm>
            <a:off x="2867090" y="4956923"/>
            <a:ext cx="865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A50021"/>
                </a:solidFill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=$14,650</a:t>
            </a:r>
            <a:endParaRPr lang="es-MX" sz="1100" dirty="0">
              <a:solidFill>
                <a:srgbClr val="A50021"/>
              </a:solidFill>
              <a:effectLst>
                <a:glow rad="127000">
                  <a:schemeClr val="bg1"/>
                </a:glow>
              </a:effectLst>
              <a:latin typeface="Museo 700" panose="02000000000000000000" pitchFamily="50" charset="0"/>
            </a:endParaRP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F0E0C47C-6AE6-40A8-8EFD-AFFB063F0DE7}"/>
              </a:ext>
            </a:extLst>
          </p:cNvPr>
          <p:cNvSpPr txBox="1"/>
          <p:nvPr/>
        </p:nvSpPr>
        <p:spPr>
          <a:xfrm>
            <a:off x="2867090" y="5760966"/>
            <a:ext cx="865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A50021"/>
                </a:solidFill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=$14,400</a:t>
            </a:r>
            <a:endParaRPr lang="es-MX" sz="1100" dirty="0">
              <a:solidFill>
                <a:srgbClr val="A50021"/>
              </a:solidFill>
              <a:effectLst>
                <a:glow rad="127000">
                  <a:schemeClr val="bg1"/>
                </a:glow>
              </a:effectLst>
              <a:latin typeface="Museo 700" panose="02000000000000000000" pitchFamily="50" charset="0"/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FA04B791-1280-4B5F-B068-0FC645F3A39F}"/>
              </a:ext>
            </a:extLst>
          </p:cNvPr>
          <p:cNvSpPr txBox="1"/>
          <p:nvPr/>
        </p:nvSpPr>
        <p:spPr>
          <a:xfrm>
            <a:off x="2877967" y="6517749"/>
            <a:ext cx="865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>
                <a:solidFill>
                  <a:srgbClr val="A50021"/>
                </a:solidFill>
                <a:effectLst>
                  <a:glow rad="127000">
                    <a:schemeClr val="bg1"/>
                  </a:glow>
                </a:effectLst>
                <a:latin typeface="Museo 700" panose="02000000000000000000" pitchFamily="50" charset="0"/>
              </a:rPr>
              <a:t>=$17,878</a:t>
            </a:r>
            <a:endParaRPr lang="es-MX" sz="1100" dirty="0">
              <a:solidFill>
                <a:srgbClr val="A50021"/>
              </a:solidFill>
              <a:effectLst>
                <a:glow rad="127000">
                  <a:schemeClr val="bg1"/>
                </a:glow>
              </a:effectLst>
              <a:latin typeface="Museo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0.00532 L -0.03008 -0.03843 L -0.05469 -0.06088 L -0.05586 -0.0956 L -0.04583 -0.10579 L -0.05026 -0.13819 L -0.05404 -0.14931 L -0.05846 -0.16181 L -0.06224 -0.1706 L -0.06979 -0.15949 L -0.0849 -0.15162 L -0.11133 -0.1706 L -0.12656 -0.18403 L -0.14922 -0.21204 L -0.15365 -0.23241 L -0.16185 -0.24468 L -0.17565 -0.25579 L -0.20208 -0.27153 L -0.21224 -0.27153 L -0.2349 -0.29167 L -0.25065 -0.29282 L -0.2582 -0.30185 L -0.27018 -0.33542 L -0.27331 -0.34884 L -0.27331 -0.37454 L -0.28724 -0.39583 L -0.29922 -0.39931 L -0.31875 -0.40602 L -0.33255 -0.4294 L -0.34518 -0.4463 L -0.35964 -0.46412 L -0.37227 -0.46991 L -0.37539 -0.48657 L -0.37227 -0.50903 L -0.36784 -0.52477 L -0.37096 -0.54144 L -0.37031 -0.55949 L -0.38607 -0.59977 L -0.3987 -0.61204 L -0.40313 -0.62894 L -0.41003 -0.64907 L -0.40938 -0.67153 L -0.40885 -0.68819 L -0.41693 -0.70162 L -0.41198 -0.7162 L -0.4082 -0.72176 L -0.4069 -0.73426 L -0.40885 -0.75208 L -0.41315 -0.76227 L -0.41315 -0.78449 L -0.4138 -0.81829 L -0.41133 -0.84514 L -0.40938 -0.86181 L -0.40938 -0.87523 " pathEditMode="relative" ptsTypes="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6 -0.00116 L 0.02018 -0.0169 L 0.03594 -0.03032 L 0.04349 -0.03935 L 0.05299 -0.04375 L 0.05729 -0.04607 L 0.0681 -0.06505 L 0.07747 -0.08079 L 0.08698 -0.09537 L 0.08763 -0.11782 L 0.09141 -0.12454 L 0.09141 -0.13796 L 0.11094 -0.13357 L 0.13984 -0.12222 L 0.15182 -0.11898 L 0.17266 -0.13357 L 0.18971 -0.14144 L 0.20417 -0.1581 L 0.20794 -0.16366 L 0.22187 -0.15139 L 0.23763 -0.14352 L 0.24388 -0.14028 L 0.25781 -0.14028 " pathEditMode="relative" ptsTypes="AAAAAAAAAAAAAAAAAAAAAAA">
                                      <p:cBhvr>
                                        <p:cTn id="10" dur="8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-0.00046 L 0.02174 -0.01504 L 0.03242 -0.02754 L 0.0375 -0.03078 L 0.04557 -0.03981 L 0.06081 -0.05092 L 0.06771 -0.06782 L 0.08659 -0.09467 L 0.08659 -0.11273 L 0.09101 -0.12176 L 0.09414 -0.13611 L 0.12383 -0.13055 L 0.15534 -0.11828 L 0.16849 -0.12731 L 0.17669 -0.1294 L 0.18932 -0.09815 L 0.20443 -0.05995 L 0.2082 -0.03426 L 0.21198 -0.02176 L 0.22396 -0.0118 L 0.23411 0.01389 L 0.24167 0.03079 L 0.24674 0.03542 " pathEditMode="relative" ptsTypes="AAAAAAAAAAAAAAAAAAAAAAA">
                                      <p:cBhvr>
                                        <p:cTn id="14" dur="8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0.00556 L 0.03281 -0.02153 L 0.04088 -0.03125 L 0.0569 -0.04236 L 0.06588 -0.04838 L 0.08164 -0.08403 L 0.08932 -0.09722 L 0.08776 -0.11203 L 0.09088 -0.1169 L 0.08958 -0.13171 L 0.10443 -0.13217 L 0.15169 -0.11296 L 0.1582 -0.11296 L 0.17083 -0.12685 L 0.17695 -0.13125 L 0.1832 -0.16088 L 0.18255 -0.18171 L 0.17877 -0.19977 L 0.18008 -0.20787 L 0.18502 -0.21412 L 0.19896 -0.21828 " pathEditMode="relative" ptsTypes="AAAAAAAAAAAAAAAAAAAAA">
                                      <p:cBhvr>
                                        <p:cTn id="18" dur="8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8 0.00648 L 0.02461 -0.00926 L 0.03659 -0.02061 L 0.04232 -0.03172 L 0.05677 -0.03959 L 0.05807 -0.05741 L 0.0612 -0.07547 L 0.06627 -0.08102 L 0.06185 -0.10556 L 0.05989 -0.11135 L 0.06185 -0.1213 L 0.04232 -0.16945 L 0.03099 -0.18079 L 0.02591 -0.20325 L 0.02148 -0.22107 L 0.02148 -0.24792 L 0.01458 -0.27825 L 0.02461 -0.2838 L 0.02526 -0.31528 L 0.01901 -0.33982 L 0.01953 -0.37894 L 0.01953 -0.40487 L 0.02213 -0.41945 L 0.0233 -0.44167 " pathEditMode="relative" ptsTypes="AAAAAAAAAAAAAAAAAAAAAAAA">
                                      <p:cBhvr>
                                        <p:cTn id="22" dur="8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0.00277 L 0.01784 -0.00625 L 0.0358 -0.02292 L 0.05377 -0.03889 L 0.06002 -0.06667 L 0.06289 -0.07986 L 0.06484 -0.08959 L 0.05976 -0.11528 L 0.06054 -0.1294 L 0.0457 -0.16459 L 0.03086 -0.18403 L 0.02643 -0.20486 L 0.0194 -0.22014 L 0.02226 -0.2507 L 0.01549 -0.275 L 0.02487 -0.28542 L 0.02487 -0.31135 L 0.01862 -0.33403 L 0.0194 -0.38473 L 0.01914 -0.40556 L 0.0108 -0.42848 L 0.0082 -0.44098 L 0.0082 -0.45417 " pathEditMode="relative" ptsTypes="AAAAAAAAAAAAAAAAAAAAAAA">
                                      <p:cBhvr>
                                        <p:cTn id="26" dur="8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194</Words>
  <Application>Microsoft Office PowerPoint</Application>
  <PresentationFormat>Panorámica</PresentationFormat>
  <Paragraphs>47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Museo 700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Duarte</dc:creator>
  <cp:lastModifiedBy>Lety Venegas</cp:lastModifiedBy>
  <cp:revision>42</cp:revision>
  <dcterms:created xsi:type="dcterms:W3CDTF">2019-05-24T16:58:37Z</dcterms:created>
  <dcterms:modified xsi:type="dcterms:W3CDTF">2019-05-29T03:05:50Z</dcterms:modified>
</cp:coreProperties>
</file>